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1"/>
  </p:notesMasterIdLst>
  <p:sldIdLst>
    <p:sldId id="382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383" r:id="rId16"/>
    <p:sldId id="459" r:id="rId17"/>
    <p:sldId id="461" r:id="rId18"/>
    <p:sldId id="465" r:id="rId19"/>
    <p:sldId id="466" r:id="rId20"/>
    <p:sldId id="467" r:id="rId21"/>
    <p:sldId id="458" r:id="rId22"/>
    <p:sldId id="470" r:id="rId23"/>
    <p:sldId id="471" r:id="rId24"/>
    <p:sldId id="472" r:id="rId25"/>
    <p:sldId id="473" r:id="rId26"/>
    <p:sldId id="469" r:id="rId27"/>
    <p:sldId id="468" r:id="rId28"/>
    <p:sldId id="474" r:id="rId29"/>
    <p:sldId id="475" r:id="rId30"/>
    <p:sldId id="477" r:id="rId31"/>
    <p:sldId id="478" r:id="rId32"/>
    <p:sldId id="476" r:id="rId33"/>
    <p:sldId id="479" r:id="rId34"/>
    <p:sldId id="480" r:id="rId35"/>
    <p:sldId id="481" r:id="rId36"/>
    <p:sldId id="482" r:id="rId37"/>
    <p:sldId id="483" r:id="rId38"/>
    <p:sldId id="485" r:id="rId39"/>
    <p:sldId id="484" r:id="rId40"/>
    <p:sldId id="486" r:id="rId41"/>
    <p:sldId id="487" r:id="rId42"/>
    <p:sldId id="38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2" r:id="rId51"/>
    <p:sldId id="385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5" r:id="rId64"/>
    <p:sldId id="430" r:id="rId65"/>
    <p:sldId id="431" r:id="rId66"/>
    <p:sldId id="432" r:id="rId67"/>
    <p:sldId id="426" r:id="rId68"/>
    <p:sldId id="427" r:id="rId69"/>
    <p:sldId id="428" r:id="rId70"/>
    <p:sldId id="429" r:id="rId71"/>
    <p:sldId id="433" r:id="rId72"/>
    <p:sldId id="434" r:id="rId73"/>
    <p:sldId id="435" r:id="rId74"/>
    <p:sldId id="436" r:id="rId75"/>
    <p:sldId id="437" r:id="rId76"/>
    <p:sldId id="389" r:id="rId77"/>
    <p:sldId id="438" r:id="rId78"/>
    <p:sldId id="439" r:id="rId79"/>
    <p:sldId id="440" r:id="rId80"/>
    <p:sldId id="441" r:id="rId81"/>
    <p:sldId id="442" r:id="rId82"/>
    <p:sldId id="443" r:id="rId83"/>
    <p:sldId id="444" r:id="rId84"/>
    <p:sldId id="445" r:id="rId85"/>
    <p:sldId id="390" r:id="rId86"/>
    <p:sldId id="488" r:id="rId87"/>
    <p:sldId id="490" r:id="rId88"/>
    <p:sldId id="491" r:id="rId89"/>
    <p:sldId id="492" r:id="rId90"/>
    <p:sldId id="493" r:id="rId91"/>
    <p:sldId id="494" r:id="rId92"/>
    <p:sldId id="495" r:id="rId93"/>
    <p:sldId id="496" r:id="rId94"/>
    <p:sldId id="489" r:id="rId95"/>
    <p:sldId id="497" r:id="rId96"/>
    <p:sldId id="499" r:id="rId97"/>
    <p:sldId id="500" r:id="rId98"/>
    <p:sldId id="501" r:id="rId99"/>
    <p:sldId id="498" r:id="rId100"/>
    <p:sldId id="391" r:id="rId101"/>
    <p:sldId id="502" r:id="rId102"/>
    <p:sldId id="503" r:id="rId103"/>
    <p:sldId id="506" r:id="rId104"/>
    <p:sldId id="507" r:id="rId105"/>
    <p:sldId id="508" r:id="rId106"/>
    <p:sldId id="504" r:id="rId107"/>
    <p:sldId id="446" r:id="rId108"/>
    <p:sldId id="447" r:id="rId109"/>
    <p:sldId id="448" r:id="rId110"/>
    <p:sldId id="449" r:id="rId111"/>
    <p:sldId id="450" r:id="rId112"/>
    <p:sldId id="451" r:id="rId113"/>
    <p:sldId id="452" r:id="rId114"/>
    <p:sldId id="453" r:id="rId115"/>
    <p:sldId id="454" r:id="rId116"/>
    <p:sldId id="455" r:id="rId117"/>
    <p:sldId id="456" r:id="rId118"/>
    <p:sldId id="457" r:id="rId119"/>
    <p:sldId id="392" r:id="rId1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6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47,'38'-5,"28"-1,6 0,-3 1,-9 2,-15-4,-10-1,-6 2,-8 6,-8 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6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55,'43'-5,"29"-2,12-3,-4-2,-11 3,-12 2,-16 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428 106,'-26'0,"1"2,0 0,0 2,1 0,-1 2,1 1,0 1,0 0,1 2,0 1,1 1,1 1,-10 7,23-13,1 1,-1-1,1 1,1 1,0-1,0 1,0 0,1 1,1-1,-1 1,2 0,-1 0,1 0,1 1,0-1,0 1,1-1,0 11,1-15,0 1,1-1,-1 1,1-1,1 1,-1-1,1 1,0-1,0 0,1 0,0 0,0 0,0-1,1 1,-1-1,1 0,1 0,-1 0,1-1,0 1,0-1,0 0,1-1,-1 1,1-1,0 0,0 0,0-1,0 0,5 1,2-2,0-1,-1-1,1 0,0-1,0-1,-1 1,0-2,1 0,-1 0,-1-2,1 1,-1-1,0-1,0 0,0 0,-1-1,-1-1,1 1,-1-2,1-1,22-22,-1-1,-2-2,-1-1,-2-1,-1-1,15-37,38-80,-77 156,0 0,0 1,-1-1,1 0,0 0,-1 0,1 1,0-1,-1 0,1 1,0-1,-1 1,1-1,-1 1,1-1,-1 1,1-1,-1 1,1 0,-1-1,0 1,1-1,-1 1,0 0,1-1,-1 1,0 0,0 0,0-1,0 1,0 0,0-1,1 1,-2 0,1 0,0-1,0 1,0 0,0 0,0-1,-1 1,1 0,0-1,-1 1,1 0,0-1,-1 1,1-1,0 2,-1 87,-1-65,1-1,1 1,1 0,1 0,1 0,1-1,1 1,2-1,6 16,-9-29,0 0,1 0,0 0,1-1,0 0,0 0,1-1,0 0,1 0,0 0,0-1,0 0,1-1,0 0,0 0,1-1,0 0,0 0,0-1,0-1,1 0,9 2,5-3</inkml:trace>
  <inkml:trace contextRef="#ctx0" brushRef="#br0" timeOffset="383.191">1048 360,'36'-15,"0"2,1 2,0 1,0 2,1 1,18 1,-55 5,1 1,-1-1,1 1,0 0,-1-1,1 1,0 0,0 0,-1 0,1 0,0 1,-1-1,1 0,0 1,-1-1,1 1,-1-1,1 1,-1 0,1 0,-1 0,1 0,-1 0,0 0,1 0,-1 0,0 0,0 1,0-1,0 0,0 1,0-1,0 1,0-1,-1 1,1-1,-1 1,1 0,-1-1,0 1,1 0,-1-1,0 1,0 1,-4 8,-1-1,0 0,-1 0,0 0,-1 0,1-1,-2 0,1-1,-1 0,-1 0,0-1,0 1,0-1,-1 1,2 1,-1 0,1 0,0 0,1 1,0 0,1 1,0-1,-3 10,8-17,0-1,0 1,0-1,1 1,-1-1,1 1,0-1,0 1,0 0,0-1,0 1,1-1,-1 1,1 0,-1-1,1 1,0-1,0 0,0 1,0-1,1 0,-1 1,1-1,-1 0,1 0,0 0,0-1,0 1,0 0,0-1,0 1,0-1,0 1,1-1,-1 0,1 0,-1 0,1-1,-1 1,1 0,-1-1,1 0,-1 1,1-1,0 0,-1-1,1 1,0 0,1-1,19-3,0-2,-1 0,1-1,-1-1,-1-1,0-1,0-1,-1-1,3-3,-5 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3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57 396,'261'-11,"-189"1,0 4,0 3,18 4,28-22,-89 26,-24 0</inkml:trace>
  <inkml:trace contextRef="#ctx0" brushRef="#br0" timeOffset="249.045">0 594,'39'0,"36"-5,15-1,-3-1,-6 2,-13 2,-12 1,-12 0,-8 2,-5 0,-4 0,-1 0,-5 1</inkml:trace>
  <inkml:trace contextRef="#ctx0" brushRef="#br0" timeOffset="684.811">340 1,'67'28,"180"50,-228-70,0 0,0 1,-1 1,0 1,-1 1,0 0,-1 1,0 1,-1 1,-1 0,0 1,-1 0,3 7,-13-18,-1 0,-1 0,1 0,-1 0,0 1,0-1,0 0,-1 1,0-1,0 0,0 1,-1-1,0 0,0 1,0-1,-1 0,1 0,-1 0,0 0,-1 0,1 0,-1-1,0 1,0-1,-1 0,1 0,-3 3,-118 94,115-95,-182 125,151-88,28-22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0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259 170,'-27'26,"1"1,1 2,2 0,1 2,1 0,2 1,1 3,7-20,2 1,0 0,0 1,2 0,0 0,1 1,1 0,0 0,2 0,0 0,1 1,1-1,0 1,2-1,0 1,1-1,4 17,-3-30,0-1,0 1,1-1,0 1,0-1,0 0,0 0,1-1,0 0,-1 1,1-1,0-1,1 1,-1-1,0 0,1 0,-1-1,1 1,-1-1,1 0,0-1,0 1,-1-1,1-1,0 1,0-1,-1 0,1 0,-1 0,1-1,-1 0,1 0,-1 0,0-1,0 0,0 0,2-2,17-12,0-1,-2-1,0-1,-1-1,-1-1,-1-1,-1-1,-1 0,-2-1,0-1,-1 0,2-12,-11 30,0-1,0 0,-2-1,1 1,-1-1,0 0,-1 0,0 0,-1 0,0 0,0 0,-1 0,-1 0,1 0,-2 0,1 0,-1 0,-1 0,0 0,0 1,-1-1,0 1,-1 0,0 0,0 1,-1-1,0 1,-1 0,0 1,0 0,0 0,-1 0,0 1,-7-4,5 6,-1 1,1 0,-1 1,1 0,-1 1,0 0,1 1,-1 0,0 0,0 1,1 1,-1 0,0 0,1 1,0 1,0-1,0 2,0-1,-9 7,-12 5</inkml:trace>
  <inkml:trace contextRef="#ctx0" brushRef="#br0" timeOffset="267.856">682 537,'-4'19,"-2"11,4 1,4-5</inkml:trace>
  <inkml:trace contextRef="#ctx0" brushRef="#br0" timeOffset="665.968">796 170,'23'-10,"1"0,0 2,1 1,0 1,0 1,0 1,0 2,1 0,-1 2,1 0,20 4,-44-3,1-1,-1 1,0-1,1 1,-1 0,0 0,0 0,0 0,1 0,-1 1,-1-1,1 1,0-1,0 1,0 0,-1-1,1 1,-1 0,0 0,1 0,-1 0,0 1,0-1,0 0,0 0,-1 1,1-1,-1 0,1 1,-1-1,0 0,0 1,0-1,0 1,0-1,-1 0,1 1,-1 0,-36 92,33-88,-152 211,104-128,51-87,0 0,0 0,0 0,0 0,1 0,-1 0,1 0,0 0,0 0,0 1,0-1,1 0,-1 0,1 0,0 0,0 0,0 0,0-1,0 1,1 0,-1 0,1-1,0 1,0-1,0 1,0-1,0 0,0 0,1 0,-1 0,2 1,5 1,0-1,0-1,1 1,-1-1,0-1,1 0,-1 0,1-1,-1 0,1 0,-1-1,1-1,-1 1,0-2,0 1,0-1,0-1,0 1,0-2,-1 1,0-1,0 0,0-1,-1 0,1 0,1-3,10-9</inkml:trace>
  <inkml:trace contextRef="#ctx0" brushRef="#br0" timeOffset="1436.425">1727 28,'-19'6,"0"2,1 0,0 1,1 0,0 2,0 0,1 1,1 0,0 1,-10 12,12-9,0 1,1 1,1 0,1 1,1-1,0 2,1 0,1 0,1 0,1 0,1 1,1 0,0 0,1 12,1-27,0-1,0 1,0 0,1 0,-1 0,1 0,1 0,-1 0,1-1,0 1,1 0,-1 0,1-1,0 1,1-1,-1 1,1-1,0 0,0 0,1 0,-1-1,1 1,0-1,0 0,1 0,-1 0,1 0,0-1,0 0,0 0,1 0,-1-1,6 2,2-2,0 0,1-1,0-1,-1 0,1-1,-1-1,0 0,1 0,-1-1,0-1,0-1,-1 1,1-2,-1 0,0 0,0-1,-1-1,0 0,-1 0,1-1,-1-1,-7 7,0 1,-1-1,1 1,-1-1,1 0,-1 0,0 0,0 0,0-1,-1 1,1-1,-1 1,0-1,0 1,0-1,0 1,-1-1,1 0,-1 0,0 1,0-1,0 0,-1 1,1-1,-1 0,0 1,0-1,0 1,-1-1,1 1,-1-1,0 1,0 0,0 0,0 0,0 0,-1 0,1 1,-3-2,-6 0,0 2,-1-1,1 2,0 0,-1 0,0 1,1 0,-1 1,1 0,-1 1,1 0,0 1,-8 3,-6 1</inkml:trace>
  <inkml:trace contextRef="#ctx0" brushRef="#br0" timeOffset="2155.929">2263 0,'-28'31,"2"1,0 1,3 1,0 1,3 1,1 1,-11 29,27-61,0 1,1 0,0 0,0 0,0 0,0 0,1 0,0 0,0 0,1 1,0-1,0 0,0 1,1-1,0 0,0 0,1 0,0 0,0 0,0 0,1 0,-1 0,1-1,1 1,-1-1,1 0,0 0,0-1,0 1,1-1,0 1,0-2,0 1,0 0,6 2,6-2,0-1,0-1,1 0,-1-2,1 0,0 0,-1-2,8-2,-21 4,-1 0,1 0,0-1,0 0,-1 1,1-1,0-1,-1 1,1-1,-1 1,1-1,-1 0,0 0,0 0,0-1,0 1,0-1,-1 0,1 1,-1-1,1-1,-1 1,0 0,-1 0,1-1,0 1,-1-1,0 1,0-1,0 0,0 1,0-1,-1 0,0 0,1 0,-2 1,1-1,0 0,-1 0,1 0,-1 1,0-1,-1 0,1 1,-1-1,1 1,-5-4,1 1,-1 0,0 0,-1 1,1 0,-1 0,0 1,-1-1,1 2,0-1,-1 1,0 0,0 0,0 1,0 0,0 1,-1 0,1 0,0 1,-8 0,-70 4,61 2</inkml:trace>
  <inkml:trace contextRef="#ctx0" brushRef="#br0" timeOffset="2968.602">3392 198,'-550'304,"361"-227,133-71,55-7,0 1,0-1,0 1,0 0,0-1,0 0,0 1,0-1,0 0,0 1,0-1,0 0,1 0,-1 0,0 0,1 1,-1-1,0 0,1 0,-1 0,1-1,0 1,-1 0,1 0,0 0,0 0,-1 0,1 0,0 0,0-1,0 1,0 0,1 0,-1 0,0 0,0 0,1 0,-1 0,1-1,-1 1,1 0,-1 0,1 0,-1 1,1-1,0 0,0-1,8-11,0-1,0 2,1-1,1 1,0 0,1 1,0 1,1 0,13-8,-17 14,1 1,0 0,-1 1,1 0,0 0,1 1,-1 1,0-1,0 2,0-1,0 1,0 1,0 0,0 0,0 1,-1 0,1 1,-1 0,0 1,0-1,0 2,-1-1,1 1,-2 1,4 2,31 16,116 90,-78-60,-110-98,-59-83,74 107</inkml:trace>
  <inkml:trace contextRef="#ctx0" brushRef="#br0" timeOffset="3196.97">2941 113,'0'43,"0"39,0 14,0-4,4-13,3-10,-1-12,-2-11,5-9,-1-5,0-4,-3-1,3-2,1-3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4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89 407,'-10'38,"-7"32,-2 9,3-4,5-10,3-12,3-9,3-8,2-10</inkml:trace>
  <inkml:trace contextRef="#ctx0" brushRef="#br0" timeOffset="313.405">483 463,'-17'25,"0"1,2 0,1 1,1 1,1 0,1 1,2 0,1 0,1 1,1 4,6-29,0 0,0 0,0 0,1-1,-1 1,1 0,1 0,-1 0,1-1,-1 1,1 0,0-1,1 0,-1 1,1-1,0 0,0 0,0-1,1 1,-1-1,1 0,0 1,0-1,0-1,0 1,0-1,1 0,-1 0,1 0,0 0,-1-1,1 0,0 0,0 0,0 0,0-1,0 0,0 0,0 0,-1-1,1 0,0 1,0-2,0 1,2-2,6 0,-1-1,1-1,-1 0,0-1,0 0,-1-1,0 0,0 0,-1-2,0 1,0-1,-1-1,0 1,-1-2,0 1,2-4,-6 5,0 0,0 0,-1 0,0 0,-1 0,0-1,0 1,-1-1,0 1,-1-1,0 1,0-1,-1 0,-1 1,1-1,-2 1,1 0,-1 0,0 0,-1 0,0 0,-1 1,0-1,0 1,-1 0,0 1,0-1,0 1,-1 1,0-1,-1 1,-2-1,-123-52,106 52</inkml:trace>
  <inkml:trace contextRef="#ctx0" brushRef="#br0" timeOffset="662.697">766 294,'39'-5,"26"-2,8 1,-9 1</inkml:trace>
  <inkml:trace contextRef="#ctx0" brushRef="#br0" timeOffset="2647.586">1472 11,'-7'-2,"1"0,-1 0,0 1,0 0,0 0,-1 0,1 1,0 0,0 1,0-1,0 1,0 1,0-1,0 1,0 0,1 1,-1 0,1 0,-1 0,1 1,0 0,1 0,-1 1,1-1,-1 1,1 0,1 1,-1-1,1 1,0 0,0 0,1 0,-1 1,2-4,1-1,-1 0,0 1,1 0,0-1,0 1,-1 0,2 0,-1-1,0 1,0 0,1 0,0 0,0 0,0 0,0 0,0 0,0 0,1 0,-1 0,1-1,0 1,0 0,0 0,0 0,0-1,1 1,-1-1,1 1,0-1,0 0,0 1,0-1,0 0,0 0,0 0,1-1,-1 1,1-1,-1 1,1-1,0 0,0 0,-1 0,1 0,0 0,0-1,0 1,0-1,0 0,0 0,0 0,1 0,14-4,0-1,0-1,0 0,-1-1,0-1,-1-1,1 0,-2-1,1-1,-2-1,1 0,5-7,4 13,-32 42,-66 215,68-234</inkml:trace>
  <inkml:trace contextRef="#ctx0" brushRef="#br0" timeOffset="5328.266">1670 575,'126'-180,"-122"175,-3 3,1-1,-1 1,1 0,-1-1,1 1,0 0,0 0,0 0,0 0,1 1,-1-1,0 0,1 1,-1 0,1-1,0 1,-1 0,1 1,0-1,-1 0,1 1,0-1,0 1,0 0,0 0,0 0,8 6,-9-4,0 0,1-1,-1 1,0-1,1 0,0 0,-1 0,1 0,0 0,-1 0,1-1,0 1,0-1,-1 0,1 0,0 0,0 0,0-1,2 0,16-7,0-1,-1-1,0-1,-1 0,0-2,-1 0,7-8,81-58,-105 79,0-1,0 1,0-1,0 1,0-1,0 1,0 0,0 0,0-1,0 1,0 0,0 0,0 0,0 0,0 0,0 1,0-1,0 0,0 0,0 1,0-1,0 0,0 1,-1-1,1 1,0-1,0 1,0 0,0-1,-1 1,1 0,0 0,-1-1,1 1,0 0,-1 0,1 0,-1 0,1 0,-1 0,0 0,1 0,-1 0,0 0,0 0,0 0,0 0,0 0,0 0,0 0,0 0,0 0,0 0,0 0,-1 1,-6 59,5-57,1-1,-1 1,1-1,0 1,0 0,0-1,1 1,-1 0,1 0,0-1,0 1,0 0,1 0,-1-1,1 1,0 0,0-1,0 1,0 0,1-1,-1 1,1-1,0 0,0 0,0 0,1 0,-1 0,1 0,0 0,-1-1,1 0,0 1,1-1,-1 0,1 0,15 3</inkml:trace>
  <inkml:trace contextRef="#ctx0" brushRef="#br0" timeOffset="5579.8">1641 689,'43'0,"38"-5,16-1,0 0,-11-4,-11 0,-14 2,-11 1,-11 3,-6 2,-9-4,-9 0</inkml:trace>
  <inkml:trace contextRef="#ctx0" brushRef="#br0" timeOffset="5964.522">2064 745,'-56'34,"21"-14,1 1,1 2,0 2,-17 17,48-41,1 0,-1 0,1 0,-1 0,1 0,0 0,-1 0,1 1,0-1,0 0,0 1,0-1,0 1,0-1,0 1,0-1,1 1,-1 0,1-1,-1 1,1 0,-1 0,1-1,0 1,0 0,0 0,0-1,0 1,1 0,-1 0,0-1,1 1,-1 0,1-1,0 1,-1 0,1-1,0 1,0-1,0 1,0-1,0 0,1 1,-1-1,0 0,0 0,1 0,-1 0,1 0,-1 0,1 0,0 0,1 0,91 22,-84-22,0 0,0 0,-1 1,1 0,-1 1,1 0,-1 0,0 1,0 1,0-1,-1 1,0 1,0-1,0 1,6 7,-13-12,0 0,-1 0,1 1,0-1,-1 0,1 0,-1 1,0-1,1 0,-1 1,0-1,0 1,0-1,0 0,0 1,0-1,0 0,0 1,-1-1,1 0,-1 1,1-1,-1 0,1 0,-1 1,0-1,1 0,-1 0,0 0,0 0,0 0,0 0,0 0,0 0,0 0,0 0,0-1,-2 2,-47 26,27-18,-1-1,0-1,-1-1,0-1,-24 2,24-6</inkml:trace>
  <inkml:trace contextRef="#ctx0" brushRef="#br0" timeOffset="6353.172">2403 689,'7'0,"3"-2,0 2,0 0,0 0,0 1,0 0,0 0,-1 1,1 1,0-1,-1 2,0-1,0 1,0 1,7 4,-14-8,-1 0,0 1,0-1,0 0,0 1,0-1,0 1,0-1,-1 1,1-1,0 1,-1-1,1 1,-1 0,0-1,1 1,-1 0,0-1,0 1,0 0,0-1,-1 1,1 0,0 0,-1-1,1 1,-1-1,1 1,-1-1,0 1,0-1,0 1,0-1,0 1,0-1,-1 1,-49 47,39-39,11-10,0 1,0-1,0 0,0 1,0-1,0 0,0 1,0-1,0 1,0 0,1-1,-1 1,0 0,0-1,1 1,-1 0,0 0,1 0,-1 0,1-1,-1 1,1 0,0 0,-1 0,1 0,0 0,0 0,-1 0,1 0,0 0,0 0,0 0,0 0,0 0,1 0,-1 0,0 0,0 0,1 0,-1 0,0 0,1 0,-1 0,1 0,0 0,-1-1,1 1,-1 0,1 0,0-1,0 1,-1 0,1-1,0 1,0-1,0 1,17 2,0 0,0-1,0-2,0 1,0-2,0-1,0 0,0-1,-1-1,5-1,-2 1,54-19,-55 16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59,'19'-5,"11"-2,6 1,1 1,-1 2,-2 0,-2-3,-1 0,-2 0,0 1,-1 2,0 1,0 1,0 1,0 0,-5 5,-11 2,-7-1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1,'44'5,"23"-4,5-1,-4-1,-10-1,-9 1,-9 0,-5 0,-6 1,-6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4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0 213,'21'-27,"0"2,2 0,0 2,2 0,19-13,-43 34,0 1,0 0,1-1,-1 1,0 0,0 0,1 0,-1 0,1 0,-1 0,1 0,-1 0,1 1,0-1,-1 0,1 1,0 0,-1-1,1 1,0 0,0 0,-1 0,1 0,0 0,0 0,-1 0,1 1,0-1,-1 1,1-1,0 1,-1 0,1 0,-1-1,1 1,-1 0,1 0,-1 0,0 1,1-1,-1 0,0 0,0 1,0-1,0 1,0-1,0 1,-1-1,1 1,0 0,0 0,1 12,-2-12,0 0,-1 0,1 0,0 0,0 0,0 0,1 0,-1 0,0 0,1-1,-1 1,1 0,-1 0,1 0,0-1,0 1,0 0,0-1,0 1,0-1,1 1,-1-1,0 1,1-1,-1 0,1 0,-1 0,1 0,0 0,0 0,-1 0,1 0,0-1,0 1,0-1,-1 1,1-1,0 0,0 0,0 0,0 0,1 0,78-56,-44 25,-32 28,-2-1,1 0,0 0,1 1,-1-1,0 1,1 0,0 1,0-1,0 1,0 0,0 0,0 1,0-1,1 1,-1 0,1 0,-1 1,1 0,-1 0,0 0,1 1,2 0,-6 1,-1 0,0 1,0-1,0 0,0 1,-1-1,1 1,0-1,-1 1,0-1,0 1,0 0,0-1,0 1,0-1,0 1,-1-1,0 1,1-1,-1 1,0-1,0 1,-2 9,1-3,1-4,0-1,0 1,0 0,0 0,1 0,0 0,0 0,0-1,0 1,1 0,0 0,0 0,0 0,1-1,0 1,-1-1,2 1,8 8</inkml:trace>
  <inkml:trace contextRef="#ctx0" brushRef="#br0" timeOffset="249.078">988 16,'-43'33,"-38"36,-16 10,0 2,7-8,9-8,8-9,12-9,7-9,8-5,7-4,5-2,3-5,8-2,2-5,6-4</inkml:trace>
  <inkml:trace contextRef="#ctx0" brushRef="#br0" timeOffset="647.153">1017 439,'-51'17,"-193"78,180-44,63-49,1 0,1-1,-1 1,0 0,0-1,1 1,-1 0,0-1,1 1,0-1,-1 1,1 0,0-1,0 0,0 1,0-1,0 0,0 1,0-1,1 0,-1 0,0 0,1 0,-1 0,1 0,-1 0,1-1,-1 1,1 0,-1-1,1 1,0-1,-1 0,1 1,0-1,-1 0,1 0,0 0,0 0,-1-1,1 1,0 0,-1-1,1 1,0-1,5 2,15 2,-12-3,-1 0,0 1,0 0,0 0,0 1,0 1,0-1,-1 1,1 1,-1 0,0 0,0 0,0 1,0 0,-1 1,3 2,-9-6,0 0,0-1,0 1,0 0,0-1,0 1,-1 0,1 0,-1 0,1 0,-1-1,0 1,0 0,1 0,-2 0,1 0,0 0,0 0,0 0,-1 0,1 0,-1-1,0 1,1 0,-1 0,0-1,0 1,0 0,0-1,-1 1,1-1,0 0,-1 1,1-1,-1 0,1 0,-1 1,1-1,-1-1,0 2,-73 31,-100 4,150-36</inkml:trace>
  <inkml:trace contextRef="#ctx0" brushRef="#br0" timeOffset="1319.096">1185 269,'39'0,"-26"-2,0 1,0 1,0 1,0 0,0 0,0 1,0 1,0 0,0 1,3 2,-15-6,1 1,-1 0,1-1,-1 1,0 0,1 0,-1 0,0 1,0-1,0 0,1 0,-1 0,0 1,-1-1,1 1,0-1,0 1,-1-1,1 1,-1-1,1 1,-1-1,1 1,-1 0,0-1,0 1,0 0,0-1,0 1,0 0,-1-1,1 1,0 0,-1-1,1 1,-1-1,0 1,0-1,1 1,-2 0,-48 59,35-46,13-14,0 1,0-1,0 1,0-1,0 1,0-1,1 1,-1 0,1 0,-1 0,1 0,0 0,0 0,0 0,0 0,0 1,0-1,1 0,-1 0,1 1,-1-1,1 1,0-1,0 0,0 1,0-1,1 1,-1-1,0 0,1 1,0-1,0 0,-1 0,1 0,1 1,-1-1,0 0,0 0,1 0,-1-1,1 1,0 0,-1 0,1-1,0 1,0-1,0 0,2 1,7 0,0-2,1 0,-1 0,0-1,0 0,0-1,0 0,0-1,0 0,-1-1,6-2,4-4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30,'-10'24,"-3"17,-4 7,1 0,3-3,3-10</inkml:trace>
  <inkml:trace contextRef="#ctx0" brushRef="#br0" timeOffset="280.917">360 1,'-9'19,"-1"-2,0 2,1-1,1 1,1 0,1 1,0-1,2 1,0 1,1-1,1 6,2-24,0 0,0 0,0 0,0 0,0-1,0 1,1 0,-1 0,1 0,-1 0,1-1,0 1,0 0,0-1,0 1,0 0,0-1,0 1,0-1,0 0,1 1,-1-1,1 0,-1 0,1 0,-1 0,1 0,0 0,0 0,-1-1,1 1,0-1,0 1,0-1,0 0,-1 1,1-1,0 0,0 0,0 0,0-1,0 1,0 0,-1-1,1 1,1-1,81-42,-78 39,0 0,0-1,0 0,-1 0,0-1,0 0,0 1,-1-2,1 1,-2 0,1-1,-1 0,0 0,0 0,-1 0,0 0,0 0,-1-1,0 1,0-1,0 1,-1-1,-1 1,1-1,-1 1,0-1,-1 1,0 0,-1-3,2 7,-1 1,1-1,-1 1,0-1,0 1,0 0,0-1,0 1,-1 0,1 1,-1-1,1 0,-1 1,0-1,0 1,1 0,-1 0,0 0,0 0,0 1,0-1,0 1,0-1,0 1,0 0,0 1,-1-1,1 0,-20 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1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74,'-19'39,"-11"26,-1 8,5-5,8-8,6-10,5-9,9-6,3-9</inkml:trace>
  <inkml:trace contextRef="#ctx0" brushRef="#br0" timeOffset="297.212">427 102,'-10'19,"0"1,2-1,0 2,1-1,2 1,0 0,1 0,0 1,2-1,1 1,1-1,1 7,1-21,0-1,1 0,-1 0,2 0,-1-1,0 1,1-1,0 1,1-1,-1-1,1 1,0 0,0-1,0 0,0-1,1 1,0-1,0 0,0 0,0 0,0-1,0 0,1-1,-1 1,0-1,1 0,0-1,-1 0,1 0,-1 0,1-1,-1 1,1-2,-1 1,1-1,-1 0,0 0,0-1,3-1,2 2,0-1,0 0,0-1,0 0,-1 0,1-1,-1-1,0 0,-1 0,1-1,-1 0,0-1,-1 0,0 0,-1-1,1 0,-1 0,-1-1,0 0,0 0,-1 0,-1-1,1 0,-2 0,1 0,-2 0,1 0,-2-1,1 1,-1-7,-4 10,1 0,-1 0,-1 0,1 0,-1 0,-1 0,1 1,-1 0,0 0,-1 0,0 1,0 0,0 0,-1 0,0 1,0 0,0 0,-1 1,0 0,1 0,-3 0,-22-11</inkml:trace>
  <inkml:trace contextRef="#ctx0" brushRef="#br0" timeOffset="699.66">850 18,'44'-5,"27"-2,3 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0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367 170,'-29'29,"-23"24,-9 7,2-6,6-12,13-13</inkml:trace>
  <inkml:trace contextRef="#ctx0" brushRef="#br0" timeOffset="251.861">0 227,'34'24,"20"17,6 7,-7 0,-8-8,-11-7,-7-8,-4-4,0-5,-4-11,-6-10,-5-5</inkml:trace>
  <inkml:trace contextRef="#ctx0" brushRef="#br0" timeOffset="485.14">226 1,'0'33,"5"36,1 10,5-3,0-9,4-13,-2-9,3-8,-2-1,1-7,-1-2,-4-3,-3 1,-2 0,-4 2,-5-5,-2-6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9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0 170,'19'-15,"-1"1,2 1,0 0,0 2,1 0,18-6,176-46,-213 61,0 1,0 0,0 0,0 0,0 1,0-1,0 0,0 1,0-1,0 1,0 0,1-1,-1 1,0 0,0 1,0-1,0 0,1 1,-1-1,0 1,0-1,0 1,0 0,0 0,0 0,0 0,-1 0,1 1,0-1,0 0,-1 1,1-1,-1 1,1 0,-1-1,0 1,0 0,0 0,0 0,0 0,0 0,0 0,-1 0,1 0,-1 0,1 1,-1 0,-65 87,53-77,-161 158,120-118,43-46,1 1,-1 0,1 0,1 1,0 0,0 0,1 1,0 0,1 0,0 1,0 0,1 0,0 0,1 1,1-1,0 1,0 0,1 0,1 0,0 2,2-10,-1 0,1 0,0 0,1 0,-1 0,1 0,-1 0,1-1,0 1,1-1,-1 1,1-1,-1 0,1 0,0 0,0 0,0-1,1 1,-1-1,1 0,-1 1,1-2,0 1,0 0,-1-1,1 0,0 0,0 0,1 0,0-1,6 2,1 0,-1-1,1-1,-1 0,1 0,-1-2,1 1,-1-1,0-1,5-1,3-3</inkml:trace>
  <inkml:trace contextRef="#ctx0" brushRef="#br0" timeOffset="202.638">678 424,'-14'19,"-1"7,8-2,5-4</inkml:trace>
  <inkml:trace contextRef="#ctx0" brushRef="#br0" timeOffset="519.04">1214 1,'-68'74,"32"-39,2 2,1 1,3 2,1 1,1 1,-10 26,34-62,1 1,-1-1,1 1,1 0,-1 0,1 0,1 0,-1 0,1 1,0-1,1 0,0 1,0-1,0 0,1 1,0-1,1 0,-1 0,1 0,1 0,-1 0,1 0,1-1,-1 1,1-1,0 0,0 0,1 0,0 0,0-1,0 0,1 0,3 2,1 0,0-1,0 0,0-1,1 0,0-1,-1 0,2-1,-1 0,0-1,1 0,-1 0,1-1,-1-1,1 0,-1-1,1 0,-1-1,1 0,-1 0,0-2,0 1,0-1,0-1,-1 0,1 0,-1-1,-1 0,1-1,-1 0,0-1,-1 0,0 0,0-1,-1 0,3-5,-8 11,0 0,0-1,0 1,-1-1,0 0,1 1,-1-1,-1 0,1 0,-1 0,1 0,-1 1,0-1,0 0,-1 0,1 0,-1 0,0 0,0 1,0-1,0 0,-1 1,0-1,0 1,0-1,0 1,0 0,0 0,-1 0,0 0,1 0,-1 1,0-1,0 1,-2-1,-5-4,-1 1,1 0,-1 1,0 0,0 1,-1 0,1 1,-1 0,1 1,-1 0,-3 1,-62-1,43 3</inkml:trace>
  <inkml:trace contextRef="#ctx0" brushRef="#br0" timeOffset="916.725">1807 57,'-42'29,"0"1,2 2,1 2,2 2,1 1,-8 14,-16 47,59-95,0 1,0 0,0 0,0 0,1-1,-1 1,1 0,0 0,0 0,1 0,-1 0,1 0,0 0,0 0,0-1,0 1,1 0,-1-1,1 1,0-1,0 0,1 1,-1-1,0 0,1 0,0 0,0 0,11 7,1 1,0-2,0 0,1-1,0-1,1 0,0-1,0 0,0-2,0 0,1-1,-1-1,1 0,10-2,-23 1,0-2,0 1,0-1,-1 1,1-1,0-1,-1 1,1-1,0 1,-1-1,0-1,0 1,1 0,-1-1,-1 0,1 0,0 0,-1-1,1 1,-1-1,0 0,-1 0,1 0,0 0,-1 0,0 0,0-1,0 1,-1-1,0 0,1 1,-2-1,1 0,0 0,-1 0,0 1,0-1,-1 0,1 0,-1 0,0 1,0-1,-1 0,1 1,-1-1,0 1,0 0,-1-1,1 1,-1 0,0 0,0 1,0-1,-3-2,-1 1,-1 1,-1 0,1 0,-1 0,1 1,-1 0,0 1,0 0,0 0,0 1,0 0,-7 1,-14-2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9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0 199,'789'-138,"-437"105,1244 34,-981 0,-433 12,127-2,171-37,-70-1,-34 28,-73 26,461-27,-373 1,-125 27,54-17,-124 17,-160-21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0.8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0 200,'1418'-162,"-802"126,-546 35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6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654 255,'6'-3,"8"-4,-22 9,-457 174,373-135,124-24,142 12,-169-29,0-1,-1 1,1 1,0-1,-1 1,1 0,0 0,-1 0,1 0,-1 1,0 0,0 0,1 0,-1 1,0-1,-1 1,1 0,0 0,-1 0,0 0,0 1,0-1,0 1,0 0,0 2,-4-3,0 1,0-1,0 0,-1 1,1-1,-1 0,0 0,0 0,0 0,-1 0,1-1,-1 1,1-1,-1 1,0-1,0 0,0 0,-2 1,-5 4,-291 217,297-223,0 1,0 0,0 0,0 1,1-1,-1 1,1 0,0-1,-1 2,1-1,0 0,1 1,-1-1,1 1,0 0,-1-1,2 1,-1 1,0-1,1 0,0 0,0 0,0 1,0-1,1 0,0 1,-1-1,2 1,-1-1,0 0,1 1,0-1,0 0,0 1,1-1,0 0,-1 0,1 0,1 1,8 3,-1-1,1-1,0 1,1-2,-1 0,1 0,0-1,0 0,1-1,10 1,-10-1,178 32,-147-33,-28-6</inkml:trace>
  <inkml:trace contextRef="#ctx0" brushRef="#br0" timeOffset="315.158">287 0,'-7'118,"6"1,4-1,6 1,23 114,-28-206,9 119,-6-1,-9 69,1-64,1-127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0,'-47'20,"1"2,0 2,2 3,1 1,-34 28,65-47,-1 1,1 0,1 1,0 0,1 1,0 0,0 0,1 1,1 0,0 1,1 0,1 0,0 1,1-1,0 1,1 1,1-1,1 0,-1 13,2-21,0-1,0 0,1 1,0-1,0 0,0 1,1-1,0 0,0 1,1-1,0 0,0 0,0 0,1 0,0-1,0 1,0-1,1 1,-1-1,2 0,-1 0,0-1,1 1,0-1,0 0,0-1,0 1,1-1,-1 0,1 0,3 1,1-2,-1-1,1 0,0-1,0 0,-1 0,1-1,0 0,0-1,-1 0,1-1,-1 0,0 0,0-1,0 0,0 0,-1-1,0 0,0-1,8-6,128-138,-24-42,-85 94,-39 117,1 0,1 0,1 0,0 1,2-1,0 0,1 0,1 0,1 0,1 0,0-1,2 1,0-1,6 11,-5-16,1 0,0 0,1-1,0 0,0-1,2 0,-1-1,1 0,1 0,0-2,4 3,1-4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0,'0'29,"0"14,5 5,1-6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30,'29'0,"24"-5,7-2,-1 1,-6 1,-7 2,-7 0,-5 2,-9 6,-3 1,0 1,-5-2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45,'39'5,"31"-4,9-1,-4-1,-11-5,-10-2,-11 1,-7-3,-5 0,-8 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0,'-4'34,"-3"30,1 9,2-3,0-9,2-10,1-8,1-8,-1-4,2-3,-6-6,-1-2,-5-4,0-5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30,'53'-5,"32"-1,6 0,-8 1,-12 1,-15 2,-11 1,-18 1,-15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14,'29'5,"38"-3,7-8,-3-1,-14-1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7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90,'879'-45,"-459"16,-31 14,65 19,-387-2,0 4,-1 2,17 7,-51-7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10,'-44'76,"4"2,4 2,-7 27,20-43,60-106,70-112,-80 119,1 0,1 2,2 1,18-13,-23 20,-25 24,1-1,-1 1,0 0,1 0,-1 0,1 0,-1 0,1 1,-1-1,1 0,-1 1,1-1,0 1,-1-1,1 1,0 0,-1 0,1 0,0 0,0 0,-1 0,1 0,0 1,-1-1,1 1,0-1,-1 1,1-1,-1 1,1 0,-1 0,1 0,-1 0,0 0,1 0,-1 0,0 0,0 1,0-1,0 0,0 1,0-1,0 1,0-1,0 1,-1-1,1 1,-1 0,1-1,-1 1,0 0,1-1,-1 1,0 0,0 0,15 191,-14-191,0 1,0-1,0 1,0-1,0 1,0-1,1 0,-1 1,1-1,0 0,0 0,-1 0,1-1,0 1,1 0,-1-1,0 1,0-1,1 0,-1 1,1-1,-1 0,1-1,-1 1,1 0,0-1,-1 0,1 1,0-1,-1 0,1 0,0-1,-1 1,1 0,0-1,-1 0,1 1,-1-1,1 0,-1-1,1 1,-1 0,0-1,1 1,-1-1,0 1,0-1,0 0,-1 0,2-1,175-194,-176 195,0 0,0 0,0 0,1 0,-1 1,0-1,1 1,-1 0,1 0,0 0,-1 0,1 0,0 0,0 1,0-1,-1 1,1 0,0 0,0 0,0 0,0 0,-1 1,1-1,0 1,0 0,-1 0,1 0,0 0,-1 0,1 0,-1 1,1-1,-1 1,0 0,0 0,0 0,0 0,0 0,0 0,0 1,-1-1,1 0,-1 1,0-1,1 4,4 6,-2 0,0 1,0-1,-1 1,-1 0,0 0,-1 0,0 1,-1-1,0 0,-1 0,-1 5,0 18,1-11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0,'-19'38,"-6"18,0-1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57,'73'-18,"-63"16,-3 0,0 0,0 0,0 1,0 0,0 0,0 1,0 0,0 0,0 0,0 1,1 0,-1 1,0-1,-1 1,1 1,6 2,-12-2,0 0,0 1,0-1,0 0,-1 1,0-1,0 0,0 1,0-1,0 1,-1-1,1 0,-1 1,0-1,0 0,0 0,0 0,-1 0,0 0,1 0,-1 0,0 0,0-1,0 1,-1-1,1 1,-1-1,-1 2,-2 3,-90 94,69-62,27-38,-1-1,1 1,0 0,-1-1,1 1,0 0,0 0,-1-1,1 1,0 0,0 0,0 0,0-1,0 1,0 0,0 0,0-1,1 1,-1 0,0 0,0-1,1 1,-1 0,0-1,1 1,-1 0,1-1,-1 1,1 0,-1-1,1 1,-1-1,1 1,0-1,-1 1,1-1,0 0,-1 1,1-1,0 0,-1 1,1-1,0 0,0 0,-1 0,1 0,0 1,0-1,0 0,-1 0,1-1,0 1,0 0,-1 0,1 0,0 0,0-1,0 1,118-20,-94 17</inkml:trace>
  <inkml:trace contextRef="#ctx0" brushRef="#br0" timeOffset="788.197">424 170,'22'4,"-1"0,1-1,0-1,-1-1,1-1,0-1,0-1,7-2,53-3,-8 5,-73 2,-1-1,1 1,-1-1,1 0,-1 0,1 1,-1-1,0 0,1 0,-1 1,0-1,0 0,1 0,-1 0,0 0,0 1,0-1,0 0,0 0,0 0,-1 0,1 1,0-1,0 0,-1 0,1 0,0 1,-1-1,1 0,0 0,-1 1,1-1,-1 0,0 1,1-1,-1 1,1-1,-1 1,0-1,1 1,-1-1,0 1,0-1,1 1,-1 0,0 0,0-1,0 1,1 0,-1 0,0 0,0 0,0 0,0 0,0 0,1 0,-1 0,0 0,-2-2,0-1,-1 1,1 0,0 0,-1 0,0 0,1 1,-1-1,0 1,0 0,0 0,1 0,-1 1,0 0,0-1,0 1,0 0,0 1,0-1,0 1,0 0,0 0,0 0,0 0,1 1,-1 0,1-1,-1 1,1 0,-1 1,1-1,0 1,0-1,0 1,1 0,-1 0,1 0,-1 1,1-1,0 0,-1 4,-22 139,24-145,1 1,0 0,0-1,0 1,0 0,0-1,0 1,1 0,-1-1,0 1,1-1,-1 1,1-1,0 1,-1-1,1 1,0-1,0 1,0-1,0 0,0 0,0 1,1-1,-1 0,0 0,0 0,1 0,-1 0,1-1,-1 1,1 0,-1-1,1 1,-1-1,1 1,0-1,-1 0,1 0,0 0,-1 0,1 0,0 0,-1 0,1 0,-1-1,1 1,0 0,-1-1,1 0,0 0,75-44,-62 31,-1 0,-1-2,0 1,-1-2,-1 1,0-2,-1 1,1-5,-4 3</inkml:trace>
  <inkml:trace contextRef="#ctx0" brushRef="#br0" timeOffset="1041.547">1074 0,'-5'24,"-2"18,1 6,1 0,2-4,0-4,7-9,2-5,0-7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58,'1'-1,"0"-1,0 1,0 0,0 0,0 0,1 0,-1 0,0 1,1-1,-1 0,1 0,-1 1,0-1,1 1,0 0,-1-1,1 1,-1 0,1 0,-1 0,1 0,-1 0,1 0,0 0,-1 1,1-1,-1 0,1 1,-1 0,0-1,1 1,-1 0,1 0,9 1,26-1,0-1,0-2,0-1,0-2,-1-1,4-3,144-18,-42 31,-141-4,-1 0,1 1,-1-1,1 0,-1 0,1 0,-1 0,1 0,-1 0,1 1,-1-1,1 0,-1 0,0 1,1-1,-1 0,1 1,-1-1,0 1,1-1,-1 0,0 1,1-1,-1 1,0-1,0 1,1-1,-1 1,0-1,0 1,0-1,0 1,0-1,0 1,0-1,0 1,0-1,0 1,0-1,0 1,0-1,0 1,0-1,-1 1,1-1,0 1,0-1,0 0,-1 1,1-1,0 1,-1-1,1 0,0 1,-1-1,1 1,-1-1,1 0,0 0,-1 1,-8 9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28,'39'0,"45"0,15 0,-2 0,-11 0,-11-5,-13-1,-13 0,-10 1,-7 2,-8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198 117,'0'9,"0"14,0 6,0 5,0 0,0-1,0 0,0-2,0-1,0-1,0-1,0 0,0 0,0 0,0 0,0 0,0 0,0-4</inkml:trace>
  <inkml:trace contextRef="#ctx0" brushRef="#br0" timeOffset="205.584">594 427,'-5'19,"-1"7</inkml:trace>
  <inkml:trace contextRef="#ctx0" brushRef="#br0" timeOffset="682.554">819 173,'146'-5,"19"10,-163-5,0 0,-1 0,1 0,0 0,0 0,0 0,0 0,-1 1,1-1,0 1,0-1,-1 1,1 0,0 0,-1-1,1 1,-1 0,1 1,-1-1,0 0,1 0,-1 0,0 1,0-1,0 1,0-1,0 1,0-1,0 1,0 0,-1-1,1 1,0 0,-1 0,0 0,1-1,-1 1,0 0,0 0,0 0,0-1,-1 1,1 0,0 0,-1 0,1-1,-1 1,1 0,-1-1,0 1,0 0,0-1,0 1,0-1,0 1,0-1,-1 0,1 1,0-1,-1 0,1 0,-1 0,-125 99,126-99,-1 0,0 0,0 0,1 1,-1-1,1 0,-1 1,1 0,0-1,-1 1,1 0,0-1,0 1,0 0,0 0,1 0,-1 0,0 0,1 0,-1 0,1 0,0 0,0 0,0 0,0 1,0-1,0 0,0 0,1 0,-1 0,1 0,0 0,-1 0,1 0,0 0,0 0,0-1,0 1,1 0,-1-1,0 1,1-1,-1 1,1-1,0 1,-1-1,1 0,56 30,-52-30,-1 1,1 0,-1 0,1 0,-1 1,0 0,0 0,0 0,0 0,-1 1,1 0,-1 0,0 0,0 1,-1-1,1 1,-1 0,0 0,0 0,0 0,-1 2,-1-3,-1 0,0 0,0 0,-1 0,1-1,-1 1,1 0,-1 0,-1 0,1 0,0-1,-1 1,0 0,0-1,0 1,0-1,-1 0,1 0,-1 0,0 0,1 0,-1-1,-1 1,1-1,-3 2,-90 45,44-38,29-11</inkml:trace>
  <inkml:trace contextRef="#ctx0" brushRef="#br0" timeOffset="1238.113">1496 230,'35'0,"127"0,-160 0,-1 0,1 0,0 0,0 0,0 0,-1 0,1 1,0-1,0 0,-1 1,1 0,0-1,-1 1,1 0,0 0,-1 0,1 0,-1 0,0 0,1 0,-1 0,0 1,0-1,1 0,-1 1,0-1,0 1,-1 0,1-1,0 1,-1 0,1-1,0 1,-1 0,0 0,1-1,-1 1,0 0,0 0,0 0,0-1,-1 1,1 0,0 0,-1-1,1 1,-1 0,0-1,1 1,-1 0,0-1,0 1,0-1,0 1,0-1,0 0,-1 1,1-1,0 0,-2 1,-38 37,35-35,0 0,1 1,-1 0,1 0,0 0,0 1,1 0,-1 0,1 0,1 0,-1 1,1 0,0-1,-1 5,6-6,0 1,-1 0,2 0,-1-1,1 1,0-1,0 1,0-1,1 0,0-1,0 1,0-1,1 1,-1-1,1-1,0 1,0-1,0 1,1-2,-1 1,3 1,-4-2,6 4,-5-4,-1-1,1 0,-1 1,1 0,-1 0,0 1,0-1,0 1,0 0,-1 0,1 0,-1 0,1 1,-1-1,0 1,-1 0,1 0,0 0,-1 0,0 1,0-1,-1 1,1-1,-1 1,0-1,0 1,0 0,-1-1,0 1,0 0,0 0,0 0,-1-1,1 1,-1 0,-1 2,-4 1,1 0,-1 0,0 0,-1-1,0 0,0 0,0-1,-1 0,0 0,0-1,0 0,-1 0,0-1,0 0,0-1,0 1,-1-2,1 0,-1 0,1 0,-1-1,0-1,0 0,-1 0,-7-5</inkml:trace>
  <inkml:trace contextRef="#ctx0" brushRef="#br0" timeOffset="3527.714">4094 32,'-5'29,"-2"14,1 5,1-1,2-9</inkml:trace>
  <inkml:trace contextRef="#ctx0" brushRef="#br0" timeOffset="3804.609">4461 5,'-9'14,"2"0,0 1,1 1,0-1,1 1,1 0,1 0,0 0,1 0,0 0,2 6,0-19,-1-1,2 1,-1 0,0 0,1-1,-1 1,1 0,0-1,-1 1,1 0,1-1,-1 1,0-1,1 0,-1 1,1-1,0 0,-1 0,1 0,0 0,0 0,1-1,-1 1,0 0,1-1,-1 0,0 1,1-1,0 0,-1-1,1 1,0 0,-1-1,1 1,0-1,0 0,-1 0,3 0,4-1,-1 0,0-1,0 1,-1-2,1 1,0-1,-1 0,1-1,-1 0,0 0,0 0,4-5,-2 2,0 1,0-1,-1-1,0 0,-1 0,0 0,0-1,-1 0,0-1,0 1,-1-1,0 0,-1 0,0-1,-1 1,0-1,0-4,-3 13,0-1,0 1,-1-1,1 1,-1 0,0-1,0 1,0 0,0 0,0-1,0 1,0 0,-1 0,1 0,-1 0,1 1,-1-1,0 0,0 1,0-1,0 1,0-1,0 1,0 0,0 0,0 0,-1 0,1 1,0-1,-1 0,1 1,-1 0,-1-1,-18-2</inkml:trace>
  <inkml:trace contextRef="#ctx0" brushRef="#br0" timeOffset="4509.013">4799 230,'-166'286,"129"-180,38-105,0 0,-1-1,1 1,0 0,0-1,-1 1,1 0,0-1,0 1,0-1,0 1,0-1,0 0,0 1,0-1,0 0,0 0,0 0,0 1,0-1,0 0,0 0,0-1,0 1,0 0,0 0,0 0,0-1,0 1,0 0,0-1,0 1,0-1,-1 1,1-1,0 0,0 1,0-1,-1 0,1 1,0-1,-1 0,1 0,0 0,-1 0,1 1,-1-1,0 0,1 0,-1 0,0 0,1 0,-1 0,0-1,3 0,132-161,-86 95,35-70,-78 177,-8-29,2 1,0 0,0-1,1 1,0-1,1 1,0-1,1 0,0 0,1 0,-1 0,2 0,0-1,0 0,0 0,1 0,1-1,0 1,0-2,0 1,1-1,0 0,0 0,1-1,0-1,0 1,0-1,1-1,-1 0,4 1,-8-5,0 1,0-1,0-1,0 1,0-1,0 1,0-2,0 1,0 0,0-1,0 0,-1 0,1-1,-1 1,1-1,-1 0,0 0,0 0,-1-1,1 1,0-1,-1 0,0 0,0 0,59-109,-33-29,-28 117</inkml:trace>
  <inkml:trace contextRef="#ctx0" brushRef="#br0" timeOffset="2603.513">2936 258,'-5'24,"-1"22,-5 9,0-1,1-5,3-5,3-6,1-5,7-2,2-8</inkml:trace>
  <inkml:trace contextRef="#ctx0" brushRef="#br0" timeOffset="2953.751">3218 286,'-15'27,"2"1,1 0,1 1,1 0,2 0,1 1,-3 31,8-56,1 0,0 0,0 0,0 1,1-1,0 0,0 0,0 1,1-1,-1 0,1 0,1 1,-1-1,1 0,-1 0,2-1,-1 1,0 0,1-1,0 1,0-1,0 0,1 0,-1 0,1 0,0-1,0 1,0-1,3 1,9-1,1 0,0-1,0-1,0-1,0 0,0-1,0-1,-1-1,1 0,0-1,14-6,-20 8,0 0,0-1,0 0,-1-1,1 0,-1 0,0-2,0 1,0-1,-1 0,0-1,0 0,-1-1,0 0,0 0,-1 0,0-1,0 0,-1-1,0 1,-1-1,0-1,-1 1,0 0,2-9,-6 13,0 0,0 0,0 0,-1 1,0-1,-1 0,1 1,-1-1,0 1,0-1,-1 1,1 0,-1 0,0 0,-1 0,1 0,-1 1,0 0,0 0,-1 0,1 0,-1 0,1 1,-4-1,-3-3,0 0,-1 1,0 1,0 0,0 0,-1 1,1 1,-1 0,0 1,-4 0,-15 0</inkml:trace>
  <inkml:trace contextRef="#ctx0" brushRef="#br0" timeOffset="3256.805">3641 173,'39'5,"22"1,5 1,-8-2</inkml:trace>
  <inkml:trace contextRef="#ctx0" brushRef="#br0" timeOffset="1772.611">2429 286,'-20'39,"-15"16,-7 5,-1-8,2-13,8-13</inkml:trace>
  <inkml:trace contextRef="#ctx0" brushRef="#br0" timeOffset="2020.559">2089 399,'29'19,"24"17,7 1,4-1,-4-6,-9-3,-7-7,-6-6,-6-6,-2 1,-3-2,-5-6,-11-8,-13-4,-5-4,-7 1,-1 2</inkml:trace>
  <inkml:trace contextRef="#ctx0" brushRef="#br0" timeOffset="2249.574">2316 117,'0'38,"0"32,0 9,0 1,0-9,0-11,0-12,0-8,4-7,3-4,-1-2,3-6,1-1,-1 0,-3-3</inkml:trace>
  <inkml:trace contextRef="#ctx0" brushRef="#br0" timeOffset="5637.174">1 992,'641'1,"-252"18,1131-69,-1055 51,956-27,-1245 15,256-16,92-31,-470 50,-11 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2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1,'0'9,"0"14,0 7,0 3,0 1,0 0,0-2,0-1,-5-1,-1-1,0-1,-4 1,-4-1,-1-5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6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1,'0'38,"0"33,0 8,0-4,0-11,0-10,0-11,0-6,0-6,0-13,0-9</inkml:trace>
  <inkml:trace contextRef="#ctx0" brushRef="#br0" timeOffset="300.722">368 114,'-68'40,"37"-23,1 1,0 2,1 1,1 1,-9 11,36-32,-1-1,1 1,0-1,0 1,0 0,0 0,0-1,0 1,0 0,0 0,0 0,0 0,0 0,0 0,1 1,-1-1,0 0,1 0,-1 0,1 1,0-1,-1 0,1 1,0-1,0 0,0 1,-1-1,2 0,-1 1,0-1,0 0,0 1,1-1,-1 0,0 1,1-1,-1 0,1 0,0 1,-1-1,1 0,0 0,0 0,0 0,-1 0,1 0,0 0,1 0,-1-1,0 1,0 0,0-1,0 1,0 0,1-1,-1 1,0-1,1 0,-1 1,0-1,1 0,-1 0,0 0,1 0,-1 0,236 0,-199 17,-25-6</inkml:trace>
  <inkml:trace contextRef="#ctx0" brushRef="#br0" timeOffset="832.701">735 227,'-14'3,"1"1,0 0,1 1,-1 1,1 0,0 1,0 0,1 0,0 1,0 1,1 0,0 1,-5 6,14-15,1-1,-1 1,1 0,-1 0,1 0,-1 0,1-1,-1 1,1 0,0 0,-1 0,1 0,0 0,0 0,0 0,0 0,0 0,0 0,0 0,0 0,0 0,1 0,-1 0,0 0,1 0,-1 0,0 0,1 0,-1 0,1-1,-1 1,1 0,0 0,-1 0,1-1,0 1,0 0,-1-1,1 1,0-1,0 1,0-1,0 1,0-1,0 0,0 1,0-1,0 0,0 0,0 0,0 0,0 0,55 2,-25-9,-1-2,-1 0,1-2,-1-2,5-3,22-9,-53 22,0 1,1 0,-1 0,0 0,1 1,0-1,-1 1,1 0,0 0,-1 0,1 0,0 1,0 0,0-1,0 1,0 1,0-1,-1 1,1-1,0 1,0 0,-1 0,1 1,0-1,-1 1,1 0,-1 0,0 0,0 0,1 1,-2-1,1 1,0-1,0 1,-1 0,0 0,1 1,-1-1,1 3,1 13,-2 0,0 1,-1-1,0 0,-2 1,0-1,-2 0,0 0,-1 0,0 0,-4 7,4-11,2-3,0-1,0 1,-1-1,-1 0,0 0,0 0,-1-1,0 1,-1-1,-1 0,1-1,-1 0,-1 0,0 0,0-1,-1 0,1-1,-2 1,1-2,-1 1,0-2,-1 1,1-1,-6 1,9-4,-1 0,0-1,1 0,-1 0,0-1,0 0,0 0,1-1,-1 0,0 0,-4-2,9 3,1-1,0 0,-1 0,1 0,0 0,-1 0,1-1,0 1,0-1,0 1,0-1,0 0,1 0,-1 0,0 0,1 0,-1 0,1 0,0 0,0-1,0 1,0 0,0-1,0 1,1-1,-1 1,1-1,0 1,0-1,0 1,0-1,0 0,0 1,1-1,-1 1,1-2,5-11,1 0,1 1,0 0,0 0,1 1,1 0,0 1,1 0,0 1,1 0,0 1,4-3,-9 8,175-126,-149 113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134 187,'-24'38,"-7"28,0 7,7-5,6-8,12-15,7-15</inkml:trace>
  <inkml:trace contextRef="#ctx0" brushRef="#br0" timeOffset="296.806">472 187,'-16'19,"1"1,0 0,1 2,1-1,2 2,0-1,1 1,1 1,1 0,2 0,0 1,0 6,6-28,0 0,0 0,0 0,0 1,1-1,-1 0,1 0,0 0,0 0,0 0,0 0,0 0,1 0,-1 0,1 0,0-1,0 1,0-1,0 1,0-1,0 0,1 0,-1 0,1 0,0 0,-1 0,1-1,0 0,0 1,0-1,0 0,0 0,0-1,0 1,1 0,-1-1,0 0,0 0,1 0,9 0,-1-1,0-1,0 0,0 0,0-1,0-1,-1 0,1-1,-1 0,0 0,0-1,-1-1,0 0,0 0,0-1,-1 0,0-1,-1 0,0 0,0-1,-1 0,4-7,-8 9,0 1,0-1,-1 0,0 1,0-1,-1 0,0 0,0 0,-1-1,0 1,-1 0,1 0,-2 0,1 0,-1 0,0 1,-1-1,0 0,0 1,0 0,-1-1,0 1,-1 1,0-1,0 1,0 0,-1 0,1 0,-1 1,-4-3,-7-10</inkml:trace>
  <inkml:trace contextRef="#ctx0" brushRef="#br0" timeOffset="546.163">952 159,'34'-5,"15"-1,5 0,-7 1</inkml:trace>
  <inkml:trace contextRef="#ctx0" brushRef="#br0" timeOffset="979.693">1376 17,'13'-4,"0"1,0 0,0 0,0 1,1 1,-1 1,1 0,-1 0,1 1,-1 1,0 0,1 1,-12-2,0-1,-1 1,1 0,0 0,-1 0,1-1,-1 2,1-1,-1 0,0 0,1 0,-1 1,0-1,0 1,0-1,0 1,0-1,0 1,0-1,0 1,-1 0,1 0,0-1,-1 1,0 0,1 0,-1 0,0-1,0 1,0 0,0 0,-1 0,1 0,0-1,-1 1,1 0,-1 0,0-1,1 1,-1 0,-1 0,-44 64,34-54,10-11,-1 1,1-1,0 0,-1 1,1-1,0 1,0 0,0 0,0 0,0 0,0 0,1 0,-1 0,1 0,-1 1,1-1,0 1,0-1,0 1,0-1,1 1,-1 0,1-1,-1 1,1 0,0 0,0-1,0 1,1 0,-1 0,0-1,1 1,0-1,0 1,0 0,0-1,0 1,0-1,0 0,1 1,0-1,1 2,3-1,1 0,0 0,0 0,0-1,0 0,0-1,0 1,0-1,1-1,-1 1,0-1,1 0,-1-1,0 0,1 0,-1-1,0 0,0 0,4-2,15-2,-5 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4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424 141,'-10'0,"-12"10,-3 7,-2 7,-1-2,5 1,0 1,1 1,-2-3,3-1,1 1,-1-3,-2-1,3-3</inkml:trace>
  <inkml:trace contextRef="#ctx0" brushRef="#br0" timeOffset="300.44">0 198,'14'4,"-1"1,0 1,0 0,-1 1,0 0,0 1,0 1,-1 0,6 6,16 11,132 95,-159-117,-1 0,1-1,-1 0,1 0,0 0,0-1,0 0,1 0,-1 0,0-1,1 0,-1-1,1 1,-1-1,1 0,-1-1,5 0,-10 0,-1 0,1 0,-1-1,0 1,1 0,-1 0,0-1,0 1,0 0,0 0,0-1,0 1,0 0,0 0,0-1,0 1,-1 0,1 0,-1 0,1-1,-1 1,1 0,-1 0,0 0,1 0,-1 0,0 0,0 0,0 0,0 0,0 1,0-1,0 0,0 0,0 1,0-1,0 1,0-1,-1 1,-2-4,-84-83,76 72</inkml:trace>
  <inkml:trace contextRef="#ctx0" brushRef="#br0" timeOffset="520.746">226 0,'-9'34,"-9"35,0 10,-3 2,3-9,4-11,4-11,5-10,7-7,4-3,5-8,1-2,-2 0,3-4,-1-4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47,'38'-5,"28"-1,6 0,-3 1,-9 2,-15-4,-10-1,-6 2,-8 6,-8 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6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55,'43'-5,"29"-2,12-3,-4-2,-11 3,-12 2,-16 2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428 106,'-26'0,"1"2,0 0,0 2,1 0,-1 2,1 1,0 1,0 0,1 2,0 1,1 1,1 1,-10 7,23-13,1 1,-1-1,1 1,1 1,0-1,0 1,0 0,1 1,1-1,-1 1,2 0,-1 0,1 0,1 1,0-1,0 1,1-1,0 11,1-15,0 1,1-1,-1 1,1-1,1 1,-1-1,1 1,0-1,0 0,1 0,0 0,0 0,0-1,1 1,-1-1,1 0,1 0,-1 0,1-1,0 1,0-1,0 0,1-1,-1 1,1-1,0 0,0 0,0-1,0 0,5 1,2-2,0-1,-1-1,1 0,0-1,0-1,-1 1,0-2,1 0,-1 0,-1-2,1 1,-1-1,0-1,0 0,0 0,-1-1,-1-1,1 1,-1-2,1-1,22-22,-1-1,-2-2,-1-1,-2-1,-1-1,15-37,38-80,-77 156,0 0,0 1,-1-1,1 0,0 0,-1 0,1 1,0-1,-1 0,1 1,0-1,-1 1,1-1,-1 1,1-1,-1 1,1-1,-1 1,1 0,-1-1,0 1,1-1,-1 1,0 0,1-1,-1 1,0 0,0 0,0-1,0 1,0 0,0-1,1 1,-2 0,1 0,0-1,0 1,0 0,0 0,0-1,-1 1,1 0,0-1,-1 1,1 0,0-1,-1 1,1-1,0 2,-1 87,-1-65,1-1,1 1,1 0,1 0,1 0,1-1,1 1,2-1,6 16,-9-29,0 0,1 0,0 0,1-1,0 0,0 0,1-1,0 0,1 0,0 0,0-1,0 0,1-1,0 0,0 0,1-1,0 0,0 0,0-1,0-1,1 0,9 2,5-3</inkml:trace>
  <inkml:trace contextRef="#ctx0" brushRef="#br0" timeOffset="383.191">1048 360,'36'-15,"0"2,1 2,0 1,0 2,1 1,18 1,-55 5,1 1,-1-1,1 1,0 0,-1-1,1 1,0 0,0 0,-1 0,1 0,0 1,-1-1,1 0,0 1,-1-1,1 1,-1-1,1 1,-1 0,1 0,-1 0,1 0,-1 0,0 0,1 0,-1 0,0 0,0 1,0-1,0 0,0 1,0-1,0 1,0-1,-1 1,1-1,-1 1,1 0,-1-1,0 1,1 0,-1-1,0 1,0 1,-4 8,-1-1,0 0,-1 0,0 0,-1 0,1-1,-2 0,1-1,-1 0,-1 0,0-1,0 1,0-1,-1 1,2 1,-1 0,1 0,0 0,1 1,0 0,1 1,0-1,-3 10,8-17,0-1,0 1,0-1,1 1,-1-1,1 1,0-1,0 1,0 0,0-1,0 1,1-1,-1 1,1 0,-1-1,1 1,0-1,0 0,0 1,0-1,1 0,-1 1,1-1,-1 0,1 0,0 0,0-1,0 1,0 0,0-1,0 1,0-1,0 1,1-1,-1 0,1 0,-1 0,1-1,-1 1,1 0,-1-1,1 0,-1 1,1-1,0 0,-1-1,1 1,0 0,1-1,19-3,0-2,-1 0,1-1,-1-1,-1-1,0-1,0-1,-1-1,3-3,-5 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3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57 396,'261'-11,"-189"1,0 4,0 3,18 4,28-22,-89 26,-24 0</inkml:trace>
  <inkml:trace contextRef="#ctx0" brushRef="#br0" timeOffset="249.045">0 594,'39'0,"36"-5,15-1,-3-1,-6 2,-13 2,-12 1,-12 0,-8 2,-5 0,-4 0,-1 0,-5 1</inkml:trace>
  <inkml:trace contextRef="#ctx0" brushRef="#br0" timeOffset="684.811">340 1,'67'28,"180"50,-228-70,0 0,0 1,-1 1,0 1,-1 1,0 0,-1 1,0 1,-1 1,-1 0,0 1,-1 0,3 7,-13-18,-1 0,-1 0,1 0,-1 0,0 1,0-1,0 0,-1 1,0-1,0 0,0 1,-1-1,0 0,0 1,0-1,-1 0,1 0,-1 0,0 0,-1 0,1 0,-1-1,0 1,0-1,-1 0,1 0,-3 3,-118 94,115-95,-182 125,151-88,28-22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0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259 170,'-27'26,"1"1,1 2,2 0,1 2,1 0,2 1,1 3,7-20,2 1,0 0,0 1,2 0,0 0,1 1,1 0,0 0,2 0,0 0,1 1,1-1,0 1,2-1,0 1,1-1,4 17,-3-30,0-1,0 1,1-1,0 1,0-1,0 0,0 0,1-1,0 0,-1 1,1-1,0-1,1 1,-1-1,0 0,1 0,-1-1,1 1,-1-1,1 0,0-1,0 1,-1-1,1-1,0 1,0-1,-1 0,1 0,-1 0,1-1,-1 0,1 0,-1 0,0-1,0 0,0 0,2-2,17-12,0-1,-2-1,0-1,-1-1,-1-1,-1-1,-1-1,-1 0,-2-1,0-1,-1 0,2-12,-11 30,0-1,0 0,-2-1,1 1,-1-1,0 0,-1 0,0 0,-1 0,0 0,0 0,-1 0,-1 0,1 0,-2 0,1 0,-1 0,-1 0,0 0,0 1,-1-1,0 1,-1 0,0 0,0 1,-1-1,0 1,-1 0,0 1,0 0,0 0,-1 0,0 1,-7-4,5 6,-1 1,1 0,-1 1,1 0,-1 1,0 0,1 1,-1 0,0 0,0 1,1 1,-1 0,0 0,1 1,0 1,0-1,0 2,0-1,-9 7,-12 5</inkml:trace>
  <inkml:trace contextRef="#ctx0" brushRef="#br0" timeOffset="267.856">682 537,'-4'19,"-2"11,4 1,4-5</inkml:trace>
  <inkml:trace contextRef="#ctx0" brushRef="#br0" timeOffset="665.968">796 170,'23'-10,"1"0,0 2,1 1,0 1,0 1,0 1,0 2,1 0,-1 2,1 0,20 4,-44-3,1-1,-1 1,0-1,1 1,-1 0,0 0,0 0,0 0,1 0,-1 1,-1-1,1 1,0-1,0 1,0 0,-1-1,1 1,-1 0,0 0,1 0,-1 0,0 1,0-1,0 0,0 0,-1 1,1-1,-1 0,1 1,-1-1,0 0,0 1,0-1,0 1,0-1,-1 0,1 1,-1 0,-36 92,33-88,-152 211,104-128,51-87,0 0,0 0,0 0,0 0,1 0,-1 0,1 0,0 0,0 0,0 1,0-1,1 0,-1 0,1 0,0 0,0 0,0 0,0-1,0 1,1 0,-1 0,1-1,0 1,0-1,0 1,0-1,0 0,0 0,1 0,-1 0,2 1,5 1,0-1,0-1,1 1,-1-1,0-1,1 0,-1 0,1-1,-1 0,1 0,-1-1,1-1,-1 1,0-2,0 1,0-1,0-1,0 1,0-2,-1 1,0-1,0 0,0-1,-1 0,1 0,1-3,10-9</inkml:trace>
  <inkml:trace contextRef="#ctx0" brushRef="#br0" timeOffset="1436.425">1727 28,'-19'6,"0"2,1 0,0 1,1 0,0 2,0 0,1 1,1 0,0 1,-10 12,12-9,0 1,1 1,1 0,1 1,1-1,0 2,1 0,1 0,1 0,1 0,1 1,1 0,0 0,1 12,1-27,0-1,0 1,0 0,1 0,-1 0,1 0,1 0,-1 0,1-1,0 1,1 0,-1 0,1-1,0 1,1-1,-1 1,1-1,0 0,0 0,1 0,-1-1,1 1,0-1,0 0,1 0,-1 0,1 0,0-1,0 0,0 0,1 0,-1-1,6 2,2-2,0 0,1-1,0-1,-1 0,1-1,-1-1,0 0,1 0,-1-1,0-1,0-1,-1 1,1-2,-1 0,0 0,0-1,-1-1,0 0,-1 0,1-1,-1-1,-7 7,0 1,-1-1,1 1,-1-1,1 0,-1 0,0 0,0 0,0-1,-1 1,1-1,-1 1,0-1,0 1,0-1,0 1,-1-1,1 0,-1 0,0 1,0-1,0 0,-1 1,1-1,-1 0,0 1,0-1,0 1,-1-1,1 1,-1-1,0 1,0 0,0 0,0 0,0 0,-1 0,1 1,-3-2,-6 0,0 2,-1-1,1 2,0 0,-1 0,0 1,1 0,-1 1,1 0,-1 1,1 0,0 1,-8 3,-6 1</inkml:trace>
  <inkml:trace contextRef="#ctx0" brushRef="#br0" timeOffset="2155.929">2263 0,'-28'31,"2"1,0 1,3 1,0 1,3 1,1 1,-11 29,27-61,0 1,1 0,0 0,0 0,0 0,0 0,1 0,0 0,0 0,1 1,0-1,0 0,0 1,1-1,0 0,0 0,1 0,0 0,0 0,0 0,1 0,-1 0,1-1,1 1,-1-1,1 0,0 0,0-1,0 1,1-1,0 1,0-2,0 1,0 0,6 2,6-2,0-1,0-1,1 0,-1-2,1 0,0 0,-1-2,8-2,-21 4,-1 0,1 0,0-1,0 0,-1 1,1-1,0-1,-1 1,1-1,-1 1,1-1,-1 0,0 0,0 0,0-1,0 1,0-1,-1 0,1 1,-1-1,1-1,-1 1,0 0,-1 0,1-1,0 1,-1-1,0 1,0-1,0 0,0 1,0-1,-1 0,0 0,1 0,-2 1,1-1,0 0,-1 0,1 0,-1 1,0-1,-1 0,1 1,-1-1,1 1,-5-4,1 1,-1 0,0 0,-1 1,1 0,-1 0,0 1,-1-1,1 2,0-1,-1 1,0 0,0 0,0 1,0 0,0 1,-1 0,1 0,0 1,-8 0,-70 4,61 2</inkml:trace>
  <inkml:trace contextRef="#ctx0" brushRef="#br0" timeOffset="2968.602">3392 198,'-550'304,"361"-227,133-71,55-7,0 1,0-1,0 1,0 0,0-1,0 0,0 1,0-1,0 0,0 1,0-1,0 0,1 0,-1 0,0 0,1 1,-1-1,0 0,1 0,-1 0,1-1,0 1,-1 0,1 0,0 0,0 0,-1 0,1 0,0 0,0-1,0 1,0 0,1 0,-1 0,0 0,0 0,1 0,-1 0,1-1,-1 1,1 0,-1 0,1 0,-1 1,1-1,0 0,0-1,8-11,0-1,0 2,1-1,1 1,0 0,1 1,0 1,1 0,13-8,-17 14,1 1,0 0,-1 1,1 0,0 0,1 1,-1 1,0-1,0 2,0-1,0 1,0 1,0 0,0 0,0 1,-1 0,1 1,-1 0,0 1,0-1,0 2,-1-1,1 1,-2 1,4 2,31 16,116 90,-78-60,-110-98,-59-83,74 107</inkml:trace>
  <inkml:trace contextRef="#ctx0" brushRef="#br0" timeOffset="3196.97">2941 113,'0'43,"0"39,0 14,0-4,4-13,3-10,-1-12,-2-11,5-9,-1-5,0-4,-3-1,3-2,1-3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4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89 407,'-10'38,"-7"32,-2 9,3-4,5-10,3-12,3-9,3-8,2-10</inkml:trace>
  <inkml:trace contextRef="#ctx0" brushRef="#br0" timeOffset="313.405">483 463,'-17'25,"0"1,2 0,1 1,1 1,1 0,1 1,2 0,1 0,1 1,1 4,6-29,0 0,0 0,0 0,1-1,-1 1,1 0,1 0,-1 0,1-1,-1 1,1 0,0-1,1 0,-1 1,1-1,0 0,0 0,0-1,1 1,-1-1,1 0,0 1,0-1,0-1,0 1,0-1,1 0,-1 0,1 0,0 0,-1-1,1 0,0 0,0 0,0 0,0-1,0 0,0 0,0 0,-1-1,1 0,0 1,0-2,0 1,2-2,6 0,-1-1,1-1,-1 0,0-1,0 0,-1-1,0 0,0 0,-1-2,0 1,0-1,-1-1,0 1,-1-2,0 1,2-4,-6 5,0 0,0 0,-1 0,0 0,-1 0,0-1,0 1,-1-1,0 1,-1-1,0 1,0-1,-1 0,-1 1,1-1,-2 1,1 0,-1 0,0 0,-1 0,0 0,-1 1,0-1,0 1,-1 0,0 1,0-1,0 1,-1 1,0-1,-1 1,-2-1,-123-52,106 52</inkml:trace>
  <inkml:trace contextRef="#ctx0" brushRef="#br0" timeOffset="662.697">766 294,'39'-5,"26"-2,8 1,-9 1</inkml:trace>
  <inkml:trace contextRef="#ctx0" brushRef="#br0" timeOffset="2647.586">1472 11,'-7'-2,"1"0,-1 0,0 1,0 0,0 0,-1 0,1 1,0 0,0 1,0-1,0 1,0 1,0-1,0 1,0 0,1 1,-1 0,1 0,-1 0,1 1,0 0,1 0,-1 1,1-1,-1 1,1 0,1 1,-1-1,1 1,0 0,0 0,1 0,-1 1,2-4,1-1,-1 0,0 1,1 0,0-1,0 1,-1 0,2 0,-1-1,0 1,0 0,1 0,0 0,0 0,0 0,0 0,0 0,0 0,1 0,-1 0,1-1,0 1,0 0,0 0,0 0,0-1,1 1,-1-1,1 1,0-1,0 0,0 1,0-1,0 0,0 0,0 0,1-1,-1 1,1-1,-1 1,1-1,0 0,0 0,-1 0,1 0,0 0,0-1,0 1,0-1,0 0,0 0,0 0,1 0,14-4,0-1,0-1,0 0,-1-1,0-1,-1-1,1 0,-2-1,1-1,-2-1,1 0,5-7,4 13,-32 42,-66 215,68-234</inkml:trace>
  <inkml:trace contextRef="#ctx0" brushRef="#br0" timeOffset="5328.266">1670 575,'126'-180,"-122"175,-3 3,1-1,-1 1,1 0,-1-1,1 1,0 0,0 0,0 0,0 0,1 1,-1-1,0 0,1 1,-1 0,1-1,0 1,-1 0,1 1,0-1,-1 0,1 1,0-1,0 1,0 0,0 0,0 0,8 6,-9-4,0 0,1-1,-1 1,0-1,1 0,0 0,-1 0,1 0,0 0,-1 0,1-1,0 1,0-1,-1 0,1 0,0 0,0 0,0-1,2 0,16-7,0-1,-1-1,0-1,-1 0,0-2,-1 0,7-8,81-58,-105 79,0-1,0 1,0-1,0 1,0-1,0 1,0 0,0 0,0-1,0 1,0 0,0 0,0 0,0 0,0 0,0 1,0-1,0 0,0 0,0 1,0-1,0 0,0 1,-1-1,1 1,0-1,0 1,0 0,0-1,-1 1,1 0,0 0,-1-1,1 1,0 0,-1 0,1 0,-1 0,1 0,-1 0,0 0,1 0,-1 0,0 0,0 0,0 0,0 0,0 0,0 0,0 0,0 0,0 0,0 0,0 0,-1 1,-6 59,5-57,1-1,-1 1,1-1,0 1,0 0,0-1,1 1,-1 0,1 0,0-1,0 1,0 0,1 0,-1-1,1 1,0 0,0-1,0 1,0 0,1-1,-1 1,1-1,0 0,0 0,0 0,1 0,-1 0,1 0,0 0,-1-1,1 0,0 1,1-1,-1 0,1 0,15 3</inkml:trace>
  <inkml:trace contextRef="#ctx0" brushRef="#br0" timeOffset="5579.8">1641 689,'43'0,"38"-5,16-1,0 0,-11-4,-11 0,-14 2,-11 1,-11 3,-6 2,-9-4,-9 0</inkml:trace>
  <inkml:trace contextRef="#ctx0" brushRef="#br0" timeOffset="5964.522">2064 745,'-56'34,"21"-14,1 1,1 2,0 2,-17 17,48-41,1 0,-1 0,1 0,-1 0,1 0,0 0,-1 0,1 1,0-1,0 0,0 1,0-1,0 1,0-1,0 1,0-1,1 1,-1 0,1-1,-1 1,1 0,-1 0,1-1,0 1,0 0,0 0,0-1,0 1,1 0,-1 0,0-1,1 1,-1 0,1-1,0 1,-1 0,1-1,0 1,0-1,0 1,0-1,0 0,1 1,-1-1,0 0,0 0,1 0,-1 0,1 0,-1 0,1 0,0 0,1 0,91 22,-84-22,0 0,0 0,-1 1,1 0,-1 1,1 0,-1 0,0 1,0 1,0-1,-1 1,0 1,0-1,0 1,6 7,-13-12,0 0,-1 0,1 1,0-1,-1 0,1 0,-1 1,0-1,1 0,-1 1,0-1,0 1,0-1,0 0,0 1,0-1,0 0,0 1,-1-1,1 0,-1 1,1-1,-1 0,1 0,-1 1,0-1,1 0,-1 0,0 0,0 0,0 0,0 0,0 0,0 0,0 0,0 0,0-1,-2 2,-47 26,27-18,-1-1,0-1,-1-1,0-1,-24 2,24-6</inkml:trace>
  <inkml:trace contextRef="#ctx0" brushRef="#br0" timeOffset="6353.172">2403 689,'7'0,"3"-2,0 2,0 0,0 0,0 1,0 0,0 0,-1 1,1 1,0-1,-1 2,0-1,0 1,0 1,7 4,-14-8,-1 0,0 1,0-1,0 0,0 1,0-1,0 1,0-1,-1 1,1-1,0 1,-1-1,1 1,-1 0,0-1,1 1,-1 0,0-1,0 1,0 0,0-1,-1 1,1 0,0 0,-1-1,1 1,-1-1,1 1,-1-1,0 1,0-1,0 1,0-1,0 1,0-1,-1 1,-49 47,39-39,11-10,0 1,0-1,0 0,0 1,0-1,0 0,0 1,0-1,0 1,0 0,1-1,-1 1,0 0,0-1,1 1,-1 0,0 0,1 0,-1 0,1-1,-1 1,1 0,0 0,-1 0,1 0,0 0,0 0,-1 0,1 0,0 0,0 0,0 0,0 0,0 0,1 0,-1 0,0 0,0 0,1 0,-1 0,0 0,1 0,-1 0,1 0,0 0,-1-1,1 1,-1 0,1 0,0-1,0 1,-1 0,1-1,0 1,0-1,0 1,17 2,0 0,0-1,0-2,0 1,0-2,0-1,0 0,0-1,-1-1,5-1,-2 1,54-19,-55 16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59,'19'-5,"11"-2,6 1,1 1,-1 2,-2 0,-2-3,-1 0,-2 0,0 1,-1 2,0 1,0 1,0 1,0 0,-5 5,-11 2,-7-1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1,'44'5,"23"-4,5-1,-4-1,-10-1,-9 1,-9 0,-5 0,-6 1,-6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4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0 213,'21'-27,"0"2,2 0,0 2,2 0,19-13,-43 34,0 1,0 0,1-1,-1 1,0 0,0 0,1 0,-1 0,1 0,-1 0,1 0,-1 0,1 1,0-1,-1 0,1 1,0 0,-1-1,1 1,0 0,0 0,-1 0,1 0,0 0,0 0,-1 0,1 1,0-1,-1 1,1-1,0 1,-1 0,1 0,-1-1,1 1,-1 0,1 0,-1 0,0 1,1-1,-1 0,0 0,0 1,0-1,0 1,0-1,0 1,-1-1,1 1,0 0,0 0,1 12,-2-12,0 0,-1 0,1 0,0 0,0 0,0 0,1 0,-1 0,0 0,1-1,-1 1,1 0,-1 0,1 0,0-1,0 1,0 0,0-1,0 1,0-1,1 1,-1-1,0 1,1-1,-1 0,1 0,-1 0,1 0,0 0,0 0,-1 0,1 0,0-1,0 1,0-1,-1 1,1-1,0 0,0 0,0 0,0 0,1 0,78-56,-44 25,-32 28,-2-1,1 0,0 0,1 1,-1-1,0 1,1 0,0 1,0-1,0 1,0 0,0 0,0 1,0-1,1 1,-1 0,1 0,-1 1,1 0,-1 0,0 0,1 1,2 0,-6 1,-1 0,0 1,0-1,0 0,0 1,-1-1,1 1,0-1,-1 1,0-1,0 1,0 0,0-1,0 1,0-1,0 1,-1-1,0 1,1-1,-1 1,0-1,0 1,-2 9,1-3,1-4,0-1,0 1,0 0,0 0,1 0,0 0,0 0,0-1,0 1,1 0,0 0,0 0,0 0,1-1,0 1,-1-1,2 1,8 8</inkml:trace>
  <inkml:trace contextRef="#ctx0" brushRef="#br0" timeOffset="249.078">988 16,'-43'33,"-38"36,-16 10,0 2,7-8,9-8,8-9,12-9,7-9,8-5,7-4,5-2,3-5,8-2,2-5,6-4</inkml:trace>
  <inkml:trace contextRef="#ctx0" brushRef="#br0" timeOffset="647.153">1017 439,'-51'17,"-193"78,180-44,63-49,1 0,1-1,-1 1,0 0,0-1,1 1,-1 0,0-1,1 1,0-1,-1 1,1 0,0-1,0 0,0 1,0-1,0 0,0 1,0-1,1 0,-1 0,0 0,1 0,-1 0,1 0,-1 0,1-1,-1 1,1 0,-1-1,1 1,0-1,-1 0,1 1,0-1,-1 0,1 0,0 0,0 0,-1-1,1 1,0 0,-1-1,1 1,0-1,5 2,15 2,-12-3,-1 0,0 1,0 0,0 0,0 1,0 1,0-1,-1 1,1 1,-1 0,0 0,0 0,0 1,0 0,-1 1,3 2,-9-6,0 0,0-1,0 1,0 0,0-1,0 1,-1 0,1 0,-1 0,1 0,-1-1,0 1,0 0,1 0,-2 0,1 0,0 0,0 0,0 0,-1 0,1 0,-1-1,0 1,1 0,-1 0,0-1,0 1,0 0,0-1,-1 1,1-1,0 0,-1 1,1-1,-1 0,1 0,-1 1,1-1,-1-1,0 2,-73 31,-100 4,150-36</inkml:trace>
  <inkml:trace contextRef="#ctx0" brushRef="#br0" timeOffset="1319.096">1185 269,'39'0,"-26"-2,0 1,0 1,0 1,0 0,0 0,0 1,0 1,0 0,0 1,3 2,-15-6,1 1,-1 0,1-1,-1 1,0 0,1 0,-1 0,0 1,0-1,0 0,1 0,-1 0,0 1,-1-1,1 1,0-1,0 1,-1-1,1 1,-1-1,1 1,-1-1,1 1,-1 0,0-1,0 1,0 0,0-1,0 1,0 0,-1-1,1 1,0 0,-1-1,1 1,-1-1,0 1,0-1,1 1,-2 0,-48 59,35-46,13-14,0 1,0-1,0 1,0-1,0 1,0-1,1 1,-1 0,1 0,-1 0,1 0,0 0,0 0,0 0,0 0,0 1,0-1,1 0,-1 0,1 1,-1-1,1 1,0-1,0 0,0 1,0-1,1 1,-1-1,0 0,1 1,0-1,0 0,-1 0,1 0,1 1,-1-1,0 0,0 0,1 0,-1-1,1 1,0 0,-1 0,1-1,0 1,0-1,0 0,2 1,7 0,0-2,1 0,-1 0,0-1,0 0,0-1,0 0,0-1,0 0,-1-1,6-2,4-4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30,'-10'24,"-3"17,-4 7,1 0,3-3,3-10</inkml:trace>
  <inkml:trace contextRef="#ctx0" brushRef="#br0" timeOffset="280.917">360 1,'-9'19,"-1"-2,0 2,1-1,1 1,1 0,1 1,0-1,2 1,0 1,1-1,1 6,2-24,0 0,0 0,0 0,0 0,0-1,0 1,1 0,-1 0,1 0,-1 0,1-1,0 1,0 0,0-1,0 1,0 0,0-1,0 1,0-1,0 0,1 1,-1-1,1 0,-1 0,1 0,-1 0,1 0,0 0,0 0,-1-1,1 1,0-1,0 1,0-1,0 0,-1 1,1-1,0 0,0 0,0 0,0-1,0 1,0 0,-1-1,1 1,1-1,81-42,-78 39,0 0,0-1,0 0,-1 0,0-1,0 0,0 1,-1-2,1 1,-2 0,1-1,-1 0,0 0,0 0,-1 0,0 0,0 0,-1-1,0 1,0-1,0 1,-1-1,-1 1,1-1,-1 1,0-1,-1 1,0 0,-1-3,2 7,-1 1,1-1,-1 1,0-1,0 1,0 0,0-1,0 1,-1 0,1 1,-1-1,1 0,-1 1,0-1,0 1,1 0,-1 0,0 0,0 0,0 1,0-1,0 1,0-1,0 1,0 0,0 1,-1-1,1 0,-20 5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1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74,'-19'39,"-11"26,-1 8,5-5,8-8,6-10,5-9,9-6,3-9</inkml:trace>
  <inkml:trace contextRef="#ctx0" brushRef="#br0" timeOffset="297.212">427 102,'-10'19,"0"1,2-1,0 2,1-1,2 1,0 0,1 0,0 1,2-1,1 1,1-1,1 7,1-21,0-1,1 0,-1 0,2 0,-1-1,0 1,1-1,0 1,1-1,-1-1,1 1,0 0,0-1,0 0,0-1,1 1,0-1,0 0,0 0,0 0,0-1,0 0,1-1,-1 1,0-1,1 0,0-1,-1 0,1 0,-1 0,1-1,-1 1,1-2,-1 1,1-1,-1 0,0 0,0-1,3-1,2 2,0-1,0 0,0-1,0 0,-1 0,1-1,-1-1,0 0,-1 0,1-1,-1 0,0-1,-1 0,0 0,-1-1,1 0,-1 0,-1-1,0 0,0 0,-1 0,-1-1,1 0,-2 0,1 0,-2 0,1 0,-2-1,1 1,-1-7,-4 10,1 0,-1 0,-1 0,1 0,-1 0,-1 0,1 1,-1 0,0 0,-1 0,0 1,0 0,0 0,-1 0,0 1,0 0,0 0,-1 1,0 0,1 0,-3 0,-22-11</inkml:trace>
  <inkml:trace contextRef="#ctx0" brushRef="#br0" timeOffset="699.66">850 18,'44'-5,"27"-2,3 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0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367 170,'-29'29,"-23"24,-9 7,2-6,6-12,13-13</inkml:trace>
  <inkml:trace contextRef="#ctx0" brushRef="#br0" timeOffset="251.861">0 227,'34'24,"20"17,6 7,-7 0,-8-8,-11-7,-7-8,-4-4,0-5,-4-11,-6-10,-5-5</inkml:trace>
  <inkml:trace contextRef="#ctx0" brushRef="#br0" timeOffset="485.14">226 1,'0'33,"5"36,1 10,5-3,0-9,4-13,-2-9,3-8,-2-1,1-7,-1-2,-4-3,-3 1,-2 0,-4 2,-5-5,-2-6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9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0 170,'19'-15,"-1"1,2 1,0 0,0 2,1 0,18-6,176-46,-213 61,0 1,0 0,0 0,0 0,0 1,0-1,0 0,0 1,0-1,0 1,0 0,1-1,-1 1,0 0,0 1,0-1,0 0,1 1,-1-1,0 1,0-1,0 1,0 0,0 0,0 0,0 0,-1 0,1 1,0-1,0 0,-1 1,1-1,-1 1,1 0,-1-1,0 1,0 0,0 0,0 0,0 0,0 0,0 0,-1 0,1 0,-1 0,1 1,-1 0,-65 87,53-77,-161 158,120-118,43-46,1 1,-1 0,1 0,1 1,0 0,0 0,1 1,0 0,1 0,0 1,0 0,1 0,0 0,1 1,1-1,0 1,0 0,1 0,1 0,0 2,2-10,-1 0,1 0,0 0,1 0,-1 0,1 0,-1 0,1-1,0 1,1-1,-1 1,1-1,-1 0,1 0,0 0,0 0,0-1,1 1,-1-1,1 0,-1 1,1-2,0 1,0 0,-1-1,1 0,0 0,0 0,1 0,0-1,6 2,1 0,-1-1,1-1,-1 0,1 0,-1-2,1 1,-1-1,0-1,5-1,3-3</inkml:trace>
  <inkml:trace contextRef="#ctx0" brushRef="#br0" timeOffset="202.638">678 424,'-14'19,"-1"7,8-2,5-4</inkml:trace>
  <inkml:trace contextRef="#ctx0" brushRef="#br0" timeOffset="519.04">1214 1,'-68'74,"32"-39,2 2,1 1,3 2,1 1,1 1,-10 26,34-62,1 1,-1-1,1 1,1 0,-1 0,1 0,1 0,-1 0,1 1,0-1,1 0,0 1,0-1,0 0,1 1,0-1,1 0,-1 0,1 0,1 0,-1 0,1 0,1-1,-1 1,1-1,0 0,0 0,1 0,0 0,0-1,0 0,1 0,3 2,1 0,0-1,0 0,0-1,1 0,0-1,-1 0,2-1,-1 0,0-1,1 0,-1 0,1-1,-1-1,1 0,-1-1,1 0,-1-1,1 0,-1 0,0-2,0 1,0-1,0-1,-1 0,1 0,-1-1,-1 0,1-1,-1 0,0-1,-1 0,0 0,0-1,-1 0,3-5,-8 11,0 0,0-1,0 1,-1-1,0 0,1 1,-1-1,-1 0,1 0,-1 0,1 0,-1 1,0-1,0 0,-1 0,1 0,-1 0,0 0,0 1,0-1,0 0,-1 1,0-1,0 1,0-1,0 1,0 0,0 0,-1 0,0 0,1 0,-1 1,0-1,0 1,-2-1,-5-4,-1 1,1 0,-1 1,0 0,0 1,-1 0,1 1,-1 0,1 1,-1 0,-3 1,-62-1,43 3</inkml:trace>
  <inkml:trace contextRef="#ctx0" brushRef="#br0" timeOffset="916.725">1807 57,'-42'29,"0"1,2 2,1 2,2 2,1 1,-8 14,-16 47,59-95,0 1,0 0,0 0,0 0,1-1,-1 1,1 0,0 0,0 0,1 0,-1 0,1 0,0 0,0 0,0-1,0 1,1 0,-1-1,1 1,0-1,0 0,1 1,-1-1,0 0,1 0,0 0,0 0,11 7,1 1,0-2,0 0,1-1,0-1,1 0,0-1,0 0,0-2,0 0,1-1,-1-1,1 0,10-2,-23 1,0-2,0 1,0-1,-1 1,1-1,0-1,-1 1,1-1,0 1,-1-1,0-1,0 1,1 0,-1-1,-1 0,1 0,0 0,-1-1,1 1,-1-1,0 0,-1 0,1 0,0 0,-1 0,0 0,0-1,0 1,-1-1,0 0,1 1,-2-1,1 0,0 0,-1 0,0 1,0-1,-1 0,1 0,-1 0,0 1,0-1,-1 0,1 1,-1-1,0 1,0 0,-1-1,1 1,-1 0,0 0,0 1,0-1,-3-2,-1 1,-1 1,-1 0,1 0,-1 0,1 1,-1 0,0 1,0 0,0 0,0 1,0 0,-7 1,-14-2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9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0 199,'789'-138,"-437"105,1244 34,-981 0,-433 12,127-2,171-37,-70-1,-34 28,-73 26,461-27,-373 1,-125 27,54-17,-124 17,-160-21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0.8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0 200,'1418'-162,"-802"126,-546 35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6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654 255,'6'-3,"8"-4,-22 9,-457 174,373-135,124-24,142 12,-169-29,0-1,-1 1,1 1,0-1,-1 1,1 0,0 0,-1 0,1 0,-1 1,0 0,0 0,1 0,-1 1,0-1,-1 1,1 0,0 0,-1 0,0 0,0 1,0-1,0 1,0 0,0 2,-4-3,0 1,0-1,0 0,-1 1,1-1,-1 0,0 0,0 0,0 0,-1 0,1-1,-1 1,1-1,-1 1,0-1,0 0,0 0,-2 1,-5 4,-291 217,297-223,0 1,0 0,0 0,0 1,1-1,-1 1,1 0,0-1,-1 2,1-1,0 0,1 1,-1-1,1 1,0 0,-1-1,2 1,-1 1,0-1,1 0,0 0,0 0,0 1,0-1,1 0,0 1,-1-1,2 1,-1-1,0 0,1 1,0-1,0 0,0 1,1-1,0 0,-1 0,1 0,1 1,8 3,-1-1,1-1,0 1,1-2,-1 0,1 0,0-1,0 0,1-1,10 1,-10-1,178 32,-147-33,-28-6</inkml:trace>
  <inkml:trace contextRef="#ctx0" brushRef="#br0" timeOffset="315.158">287 0,'-7'118,"6"1,4-1,6 1,23 114,-28-206,9 119,-6-1,-9 69,1-64,1-127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0,'-47'20,"1"2,0 2,2 3,1 1,-34 28,65-47,-1 1,1 0,1 1,0 0,1 1,0 0,0 0,1 1,1 0,0 1,1 0,1 0,0 1,1-1,0 1,1 1,1-1,1 0,-1 13,2-21,0-1,0 0,1 1,0-1,0 0,0 1,1-1,0 0,0 1,1-1,0 0,0 0,0 0,1 0,0-1,0 1,0-1,1 1,-1-1,2 0,-1 0,0-1,1 1,0-1,0 0,0-1,0 1,1-1,-1 0,1 0,3 1,1-2,-1-1,1 0,0-1,0 0,-1 0,1-1,0 0,0-1,-1 0,1-1,-1 0,0 0,0-1,0 0,0 0,-1-1,0 0,0-1,8-6,128-138,-24-42,-85 94,-39 117,1 0,1 0,1 0,0 1,2-1,0 0,1 0,1 0,1 0,1 0,0-1,2 1,0-1,6 11,-5-16,1 0,0 0,1-1,0 0,0-1,2 0,-1-1,1 0,1 0,0-2,4 3,1-4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0,'0'29,"0"14,5 5,1-6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30,'29'0,"24"-5,7-2,-1 1,-6 1,-7 2,-7 0,-5 2,-9 6,-3 1,0 1,-5-2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45,'39'5,"31"-4,9-1,-4-1,-11-5,-10-2,-11 1,-7-3,-5 0,-8 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0,'-4'34,"-3"30,1 9,2-3,0-9,2-10,1-8,1-8,-1-4,2-3,-6-6,-1-2,-5-4,0-5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30,'53'-5,"32"-1,6 0,-8 1,-12 1,-15 2,-11 1,-18 1,-15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14,'29'5,"38"-3,7-8,-3-1,-14-1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7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90,'879'-45,"-459"16,-31 14,65 19,-387-2,0 4,-1 2,17 7,-51-7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10,'-44'76,"4"2,4 2,-7 27,20-43,60-106,70-112,-80 119,1 0,1 2,2 1,18-13,-23 20,-25 24,1-1,-1 1,0 0,1 0,-1 0,1 0,-1 0,1 1,-1-1,1 0,-1 1,1-1,0 1,-1-1,1 1,0 0,-1 0,1 0,0 0,0 0,-1 0,1 0,0 1,-1-1,1 1,0-1,-1 1,1-1,-1 1,1 0,-1 0,1 0,-1 0,0 0,1 0,-1 0,0 0,0 1,0-1,0 0,0 1,0-1,0 1,0-1,0 1,-1-1,1 1,-1 0,1-1,-1 1,0 0,1-1,-1 1,0 0,0 0,15 191,-14-191,0 1,0-1,0 1,0-1,0 1,0-1,1 0,-1 1,1-1,0 0,0 0,-1 0,1-1,0 1,1 0,-1-1,0 1,0-1,1 0,-1 1,1-1,-1 0,1-1,-1 1,1 0,0-1,-1 0,1 1,0-1,-1 0,1 0,0-1,-1 1,1 0,0-1,-1 0,1 1,-1-1,1 0,-1-1,1 1,-1 0,0-1,1 1,-1-1,0 1,0-1,0 0,-1 0,2-1,175-194,-176 195,0 0,0 0,0 0,1 0,-1 1,0-1,1 1,-1 0,1 0,0 0,-1 0,1 0,0 0,0 1,0-1,-1 1,1 0,0 0,0 0,0 0,0 0,-1 1,1-1,0 1,0 0,-1 0,1 0,0 0,-1 0,1 0,-1 1,1-1,-1 1,0 0,0 0,0 0,0 0,0 0,0 0,0 1,-1-1,1 0,-1 1,0-1,1 4,4 6,-2 0,0 1,0-1,-1 1,-1 0,0 0,-1 0,0 1,-1-1,0 0,-1 0,-1 5,0 18,1-11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0,'-19'38,"-6"18,0-1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57,'73'-18,"-63"16,-3 0,0 0,0 0,0 1,0 0,0 0,0 1,0 0,0 0,0 0,0 1,1 0,-1 1,0-1,-1 1,1 1,6 2,-12-2,0 0,0 1,0-1,0 0,-1 1,0-1,0 0,0 1,0-1,0 1,-1-1,1 0,-1 1,0-1,0 0,0 0,0 0,-1 0,0 0,1 0,-1 0,0 0,0-1,0 1,-1-1,1 1,-1-1,-1 2,-2 3,-90 94,69-62,27-38,-1-1,1 1,0 0,-1-1,1 1,0 0,0 0,-1-1,1 1,0 0,0 0,0 0,0-1,0 1,0 0,0 0,0-1,1 1,-1 0,0 0,0-1,1 1,-1 0,0-1,1 1,-1 0,1-1,-1 1,1 0,-1-1,1 1,-1-1,1 1,0-1,-1 1,1-1,0 0,-1 1,1-1,0 0,-1 1,1-1,0 0,0 0,-1 0,1 0,0 1,0-1,0 0,-1 0,1-1,0 1,0 0,-1 0,1 0,0 0,0-1,0 1,118-20,-94 17</inkml:trace>
  <inkml:trace contextRef="#ctx0" brushRef="#br0" timeOffset="788.197">424 170,'22'4,"-1"0,1-1,0-1,-1-1,1-1,0-1,0-1,7-2,53-3,-8 5,-73 2,-1-1,1 1,-1-1,1 0,-1 0,1 1,-1-1,0 0,1 0,-1 1,0-1,0 0,1 0,-1 0,0 0,0 1,0-1,0 0,0 0,0 0,-1 0,1 1,0-1,0 0,-1 0,1 0,0 1,-1-1,1 0,0 0,-1 1,1-1,-1 0,0 1,1-1,-1 1,1-1,-1 1,0-1,1 1,-1-1,0 1,0-1,1 1,-1 0,0 0,0-1,0 1,1 0,-1 0,0 0,0 0,0 0,0 0,0 0,1 0,-1 0,0 0,-2-2,0-1,-1 1,1 0,0 0,-1 0,0 0,1 1,-1-1,0 1,0 0,0 0,1 0,-1 1,0 0,0-1,0 1,0 0,0 1,0-1,0 1,0 0,0 0,0 0,0 0,1 1,-1 0,1-1,-1 1,1 0,-1 1,1-1,0 1,0-1,0 1,1 0,-1 0,1 0,-1 1,1-1,0 0,-1 4,-22 139,24-145,1 1,0 0,0-1,0 1,0 0,0-1,0 1,1 0,-1-1,0 1,1-1,-1 1,1-1,0 1,-1-1,1 1,0-1,0 1,0-1,0 0,0 0,0 1,1-1,-1 0,0 0,0 0,1 0,-1 0,1-1,-1 1,1 0,-1-1,1 1,-1-1,1 1,0-1,-1 0,1 0,0 0,-1 0,1 0,0 0,-1 0,1 0,-1-1,1 1,0 0,-1-1,1 0,0 0,75-44,-62 31,-1 0,-1-2,0 1,-1-2,-1 1,0-2,-1 1,1-5,-4 3</inkml:trace>
  <inkml:trace contextRef="#ctx0" brushRef="#br0" timeOffset="1041.547">1074 0,'-5'24,"-2"18,1 6,1 0,2-4,0-4,7-9,2-5,0-7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58,'1'-1,"0"-1,0 1,0 0,0 0,0 0,1 0,-1 0,0 1,1-1,-1 0,1 0,-1 1,0-1,1 1,0 0,-1-1,1 1,-1 0,1 0,-1 0,1 0,-1 0,1 0,0 0,-1 1,1-1,-1 0,1 1,-1 0,0-1,1 1,-1 0,1 0,9 1,26-1,0-1,0-2,0-1,0-2,-1-1,4-3,144-18,-42 31,-141-4,-1 0,1 1,-1-1,1 0,-1 0,1 0,-1 0,1 0,-1 0,1 1,-1-1,1 0,-1 0,0 1,1-1,-1 0,1 1,-1-1,0 1,1-1,-1 0,0 1,1-1,-1 1,0-1,0 1,1-1,-1 1,0-1,0 1,0-1,0 1,0-1,0 1,0-1,0 1,0-1,0 1,0-1,0 1,0-1,0 1,0-1,-1 1,1-1,0 1,0-1,0 0,-1 1,1-1,0 1,-1-1,1 0,0 1,-1-1,1 1,-1-1,1 0,0 0,-1 1,-8 9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28,'39'0,"45"0,15 0,-2 0,-11 0,-11-5,-13-1,-13 0,-10 1,-7 2,-8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14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198 117,'0'9,"0"14,0 6,0 5,0 0,0-1,0 0,0-2,0-1,0-1,0-1,0 0,0 0,0 0,0 0,0 0,0 0,0-4</inkml:trace>
  <inkml:trace contextRef="#ctx0" brushRef="#br0" timeOffset="205.584">594 427,'-5'19,"-1"7</inkml:trace>
  <inkml:trace contextRef="#ctx0" brushRef="#br0" timeOffset="682.554">819 173,'146'-5,"19"10,-163-5,0 0,-1 0,1 0,0 0,0 0,0 0,0 0,-1 1,1-1,0 1,0-1,-1 1,1 0,0 0,-1-1,1 1,-1 0,1 1,-1-1,0 0,1 0,-1 0,0 1,0-1,0 1,0-1,0 1,0-1,0 1,0 0,-1-1,1 1,0 0,-1 0,0 0,1-1,-1 1,0 0,0 0,0 0,0-1,-1 1,1 0,0 0,-1 0,1-1,-1 1,1 0,-1-1,0 1,0 0,0-1,0 1,0-1,0 1,0-1,-1 0,1 1,0-1,-1 0,1 0,-1 0,-125 99,126-99,-1 0,0 0,0 0,1 1,-1-1,1 0,-1 1,1 0,0-1,-1 1,1 0,0-1,0 1,0 0,0 0,1 0,-1 0,0 0,1 0,-1 0,1 0,0 0,0 0,0 0,0 1,0-1,0 0,0 0,1 0,-1 0,1 0,0 0,-1 0,1 0,0 0,0 0,0-1,0 1,1 0,-1-1,0 1,1-1,-1 1,1-1,0 1,-1-1,1 0,56 30,-52-30,-1 1,1 0,-1 0,1 0,-1 1,0 0,0 0,0 0,0 0,-1 1,1 0,-1 0,0 0,0 1,-1-1,1 1,-1 0,0 0,0 0,0 0,-1 2,-1-3,-1 0,0 0,0 0,-1 0,1-1,-1 1,1 0,-1 0,-1 0,1 0,0-1,-1 1,0 0,0-1,0 1,0-1,-1 0,1 0,-1 0,0 0,1 0,-1-1,-1 1,1-1,-3 2,-90 45,44-38,29-11</inkml:trace>
  <inkml:trace contextRef="#ctx0" brushRef="#br0" timeOffset="1238.113">1496 230,'35'0,"127"0,-160 0,-1 0,1 0,0 0,0 0,0 0,-1 0,1 1,0-1,0 0,-1 1,1 0,0-1,-1 1,1 0,0 0,-1 0,1 0,-1 0,0 0,1 0,-1 0,0 1,0-1,1 0,-1 1,0-1,0 1,-1 0,1-1,0 1,-1 0,1-1,0 1,-1 0,0 0,1-1,-1 1,0 0,0 0,0 0,0-1,-1 1,1 0,0 0,-1-1,1 1,-1 0,0-1,1 1,-1 0,0-1,0 1,0-1,0 1,0-1,0 0,-1 1,1-1,0 0,-2 1,-38 37,35-35,0 0,1 1,-1 0,1 0,0 0,0 1,1 0,-1 0,1 0,1 0,-1 1,1 0,0-1,-1 5,6-6,0 1,-1 0,2 0,-1-1,1 1,0-1,0 1,0-1,1 0,0-1,0 1,0-1,1 1,-1-1,1-1,0 1,0-1,0 1,1-2,-1 1,3 1,-4-2,6 4,-5-4,-1-1,1 0,-1 1,1 0,-1 0,0 1,0-1,0 1,0 0,-1 0,1 0,-1 0,1 1,-1-1,0 1,-1 0,1 0,0 0,-1 0,0 1,0-1,-1 1,1-1,-1 1,0-1,0 1,0 0,-1-1,0 1,0 0,0 0,0 0,-1-1,1 1,-1 0,-1 2,-4 1,1 0,-1 0,0 0,-1-1,0 0,0 0,0-1,-1 0,0 0,0-1,0 0,-1 0,0-1,0 0,0-1,0 1,-1-2,1 0,-1 0,1 0,-1-1,0-1,0 0,-1 0,-7-5</inkml:trace>
  <inkml:trace contextRef="#ctx0" brushRef="#br0" timeOffset="3527.714">4094 32,'-5'29,"-2"14,1 5,1-1,2-9</inkml:trace>
  <inkml:trace contextRef="#ctx0" brushRef="#br0" timeOffset="3804.609">4461 5,'-9'14,"2"0,0 1,1 1,0-1,1 1,1 0,1 0,0 0,1 0,0 0,2 6,0-19,-1-1,2 1,-1 0,0 0,1-1,-1 1,1 0,0-1,-1 1,1 0,1-1,-1 1,0-1,1 0,-1 1,1-1,0 0,-1 0,1 0,0 0,0 0,1-1,-1 1,0 0,1-1,-1 0,0 1,1-1,0 0,-1-1,1 1,0 0,-1-1,1 1,0-1,0 0,-1 0,3 0,4-1,-1 0,0-1,0 1,-1-2,1 1,0-1,-1 0,1-1,-1 0,0 0,0 0,4-5,-2 2,0 1,0-1,-1-1,0 0,-1 0,0 0,0-1,-1 0,0-1,0 1,-1-1,0 0,-1 0,0-1,-1 1,0-1,0-4,-3 13,0-1,0 1,-1-1,1 1,-1 0,0-1,0 1,0 0,0 0,0-1,0 1,0 0,-1 0,1 0,-1 0,1 1,-1-1,0 0,0 1,0-1,0 1,0-1,0 1,0 0,0 0,0 0,-1 0,1 1,0-1,-1 0,1 1,-1 0,-1-1,-18-2</inkml:trace>
  <inkml:trace contextRef="#ctx0" brushRef="#br0" timeOffset="4509.013">4799 230,'-166'286,"129"-180,38-105,0 0,-1-1,1 1,0 0,0-1,-1 1,1 0,0-1,0 1,0-1,0 1,0-1,0 0,0 1,0-1,0 0,0 0,0 0,0 1,0-1,0 0,0 0,0-1,0 1,0 0,0 0,0 0,0-1,0 1,0 0,0-1,0 1,0-1,-1 1,1-1,0 0,0 1,0-1,-1 0,1 1,0-1,-1 0,1 0,0 0,-1 0,1 1,-1-1,0 0,1 0,-1 0,0 0,1 0,-1 0,0-1,3 0,132-161,-86 95,35-70,-78 177,-8-29,2 1,0 0,0-1,1 1,0-1,1 1,0-1,1 0,0 0,1 0,-1 0,2 0,0-1,0 0,0 0,1 0,1-1,0 1,0-2,0 1,1-1,0 0,0 0,1-1,0-1,0 1,0-1,1-1,-1 0,4 1,-8-5,0 1,0-1,0-1,0 1,0-1,0 1,0-2,0 1,0 0,0-1,0 0,-1 0,1-1,-1 1,1-1,-1 0,0 0,0 0,-1-1,1 1,0-1,-1 0,0 0,0 0,59-109,-33-29,-28 117</inkml:trace>
  <inkml:trace contextRef="#ctx0" brushRef="#br0" timeOffset="2603.513">2936 258,'-5'24,"-1"22,-5 9,0-1,1-5,3-5,3-6,1-5,7-2,2-8</inkml:trace>
  <inkml:trace contextRef="#ctx0" brushRef="#br0" timeOffset="2953.751">3218 286,'-15'27,"2"1,1 0,1 1,1 0,2 0,1 1,-3 31,8-56,1 0,0 0,0 0,0 1,1-1,0 0,0 0,0 1,1-1,-1 0,1 0,1 1,-1-1,1 0,-1 0,2-1,-1 1,0 0,1-1,0 1,0-1,0 0,1 0,-1 0,1 0,0-1,0 1,0-1,3 1,9-1,1 0,0-1,0-1,0-1,0 0,0-1,0-1,-1-1,1 0,0-1,14-6,-20 8,0 0,0-1,0 0,-1-1,1 0,-1 0,0-2,0 1,0-1,-1 0,0-1,0 0,-1-1,0 0,0 0,-1 0,0-1,0 0,-1-1,0 1,-1-1,0-1,-1 1,0 0,2-9,-6 13,0 0,0 0,0 0,-1 1,0-1,-1 0,1 1,-1-1,0 1,0-1,-1 1,1 0,-1 0,0 0,-1 0,1 0,-1 1,0 0,0 0,-1 0,1 0,-1 0,1 1,-4-1,-3-3,0 0,-1 1,0 1,0 0,0 0,-1 1,1 1,-1 0,0 1,-4 0,-15 0</inkml:trace>
  <inkml:trace contextRef="#ctx0" brushRef="#br0" timeOffset="3256.805">3641 173,'39'5,"22"1,5 1,-8-2</inkml:trace>
  <inkml:trace contextRef="#ctx0" brushRef="#br0" timeOffset="1772.611">2429 286,'-20'39,"-15"16,-7 5,-1-8,2-13,8-13</inkml:trace>
  <inkml:trace contextRef="#ctx0" brushRef="#br0" timeOffset="2020.559">2089 399,'29'19,"24"17,7 1,4-1,-4-6,-9-3,-7-7,-6-6,-6-6,-2 1,-3-2,-5-6,-11-8,-13-4,-5-4,-7 1,-1 2</inkml:trace>
  <inkml:trace contextRef="#ctx0" brushRef="#br0" timeOffset="2249.574">2316 117,'0'38,"0"32,0 9,0 1,0-9,0-11,0-12,0-8,4-7,3-4,-1-2,3-6,1-1,-1 0,-3-3</inkml:trace>
  <inkml:trace contextRef="#ctx0" brushRef="#br0" timeOffset="5637.174">1 992,'641'1,"-252"18,1131-69,-1055 51,956-27,-1245 15,256-16,92-31,-470 50,-11 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2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1,'0'9,"0"14,0 7,0 3,0 1,0 0,0-2,0-1,-5-1,-1-1,0-1,-4 1,-4-1,-1-5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6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1,'0'38,"0"33,0 8,0-4,0-11,0-10,0-11,0-6,0-6,0-13,0-9</inkml:trace>
  <inkml:trace contextRef="#ctx0" brushRef="#br0" timeOffset="300.722">368 114,'-68'40,"37"-23,1 1,0 2,1 1,1 1,-9 11,36-32,-1-1,1 1,0-1,0 1,0 0,0 0,0-1,0 1,0 0,0 0,0 0,0 0,0 0,0 0,1 1,-1-1,0 0,1 0,-1 0,1 1,0-1,-1 0,1 1,0-1,0 0,0 1,-1-1,2 0,-1 1,0-1,0 0,0 1,1-1,-1 0,0 1,1-1,-1 0,1 0,0 1,-1-1,1 0,0 0,0 0,0 0,-1 0,1 0,0 0,1 0,-1-1,0 1,0 0,0-1,0 1,0 0,1-1,-1 1,0-1,1 0,-1 1,0-1,1 0,-1 0,0 0,1 0,-1 0,236 0,-199 17,-25-6</inkml:trace>
  <inkml:trace contextRef="#ctx0" brushRef="#br0" timeOffset="832.701">735 227,'-14'3,"1"1,0 0,1 1,-1 1,1 0,0 1,0 0,1 0,0 1,0 1,1 0,0 1,-5 6,14-15,1-1,-1 1,1 0,-1 0,1 0,-1 0,1-1,-1 1,1 0,0 0,-1 0,1 0,0 0,0 0,0 0,0 0,0 0,0 0,0 0,0 0,0 0,1 0,-1 0,0 0,1 0,-1 0,0 0,1 0,-1 0,1-1,-1 1,1 0,0 0,-1 0,1-1,0 1,0 0,-1-1,1 1,0-1,0 1,0-1,0 1,0-1,0 0,0 1,0-1,0 0,0 0,0 0,0 0,0 0,55 2,-25-9,-1-2,-1 0,1-2,-1-2,5-3,22-9,-53 22,0 1,1 0,-1 0,0 0,1 1,0-1,-1 1,1 0,0 0,-1 0,1 0,0 1,0 0,0-1,0 1,0 1,0-1,-1 1,1-1,0 1,0 0,-1 0,1 1,0-1,-1 1,1 0,-1 0,0 0,0 0,1 1,-2-1,1 1,0-1,0 1,-1 0,0 0,1 1,-1-1,1 3,1 13,-2 0,0 1,-1-1,0 0,-2 1,0-1,-2 0,0 0,-1 0,0 0,-4 7,4-11,2-3,0-1,0 1,-1-1,-1 0,0 0,0 0,-1-1,0 1,-1-1,-1 0,1-1,-1 0,-1 0,0 0,0-1,-1 0,1-1,-2 1,1-2,-1 1,0-2,-1 1,1-1,-6 1,9-4,-1 0,0-1,1 0,-1 0,0-1,0 0,0 0,1-1,-1 0,0 0,-4-2,9 3,1-1,0 0,-1 0,1 0,0 0,-1 0,1-1,0 1,0-1,0 1,0-1,0 0,1 0,-1 0,0 0,1 0,-1 0,1 0,0 0,0-1,0 1,0 0,0-1,0 1,1-1,-1 1,1-1,0 1,0-1,0 1,0-1,0 0,0 1,1-1,-1 1,1-2,5-11,1 0,1 1,0 0,0 0,1 1,1 0,0 1,1 0,0 1,1 0,0 1,4-3,-9 8,175-126,-149 113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134 187,'-24'38,"-7"28,0 7,7-5,6-8,12-15,7-15</inkml:trace>
  <inkml:trace contextRef="#ctx0" brushRef="#br0" timeOffset="296.806">472 187,'-16'19,"1"1,0 0,1 2,1-1,2 2,0-1,1 1,1 1,1 0,2 0,0 1,0 6,6-28,0 0,0 0,0 0,0 1,1-1,-1 0,1 0,0 0,0 0,0 0,0 0,0 0,1 0,-1 0,1 0,0-1,0 1,0-1,0 1,0-1,0 0,1 0,-1 0,1 0,0 0,-1 0,1-1,0 0,0 1,0-1,0 0,0 0,0-1,0 1,1 0,-1-1,0 0,0 0,1 0,9 0,-1-1,0-1,0 0,0 0,0-1,0-1,-1 0,1-1,-1 0,0 0,0-1,-1-1,0 0,0 0,0-1,-1 0,0-1,-1 0,0 0,0-1,-1 0,4-7,-8 9,0 1,0-1,-1 0,0 1,0-1,-1 0,0 0,0 0,-1-1,0 1,-1 0,1 0,-2 0,1 0,-1 0,0 1,-1-1,0 0,0 1,0 0,-1-1,0 1,-1 1,0-1,0 1,0 0,-1 0,1 0,-1 1,-4-3,-7-10</inkml:trace>
  <inkml:trace contextRef="#ctx0" brushRef="#br0" timeOffset="546.163">952 159,'34'-5,"15"-1,5 0,-7 1</inkml:trace>
  <inkml:trace contextRef="#ctx0" brushRef="#br0" timeOffset="979.693">1376 17,'13'-4,"0"1,0 0,0 0,0 1,1 1,-1 1,1 0,-1 0,1 1,-1 1,0 0,1 1,-12-2,0-1,-1 1,1 0,0 0,-1 0,1-1,-1 2,1-1,-1 0,0 0,1 0,-1 1,0-1,0 1,0-1,0 1,0-1,0 1,0-1,0 1,-1 0,1 0,0-1,-1 1,0 0,1 0,-1 0,0-1,0 1,0 0,0 0,-1 0,1 0,0-1,-1 1,1 0,-1 0,0-1,1 1,-1 0,-1 0,-44 64,34-54,10-11,-1 1,1-1,0 0,-1 1,1-1,0 1,0 0,0 0,0 0,0 0,0 0,1 0,-1 0,1 0,-1 1,1-1,0 1,0-1,0 1,0-1,1 1,-1 0,1-1,-1 1,1 0,0 0,0-1,0 1,1 0,-1 0,0-1,1 1,0-1,0 1,0 0,0-1,0 1,0-1,0 0,1 1,0-1,1 2,3-1,1 0,0 0,0 0,0-1,0 0,0-1,0 1,0-1,1-1,-1 1,0-1,1 0,-1-1,0 0,1 0,-1-1,0 0,0 0,4-2,15-2,-5 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24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424 141,'-10'0,"-12"10,-3 7,-2 7,-1-2,5 1,0 1,1 1,-2-3,3-1,1 1,-1-3,-2-1,3-3</inkml:trace>
  <inkml:trace contextRef="#ctx0" brushRef="#br0" timeOffset="300.44">0 198,'14'4,"-1"1,0 1,0 0,-1 1,0 0,0 1,0 1,-1 0,6 6,16 11,132 95,-159-117,-1 0,1-1,-1 0,1 0,0 0,0-1,0 0,1 0,-1 0,0-1,1 0,-1-1,1 1,-1-1,1 0,-1-1,5 0,-10 0,-1 0,1 0,-1-1,0 1,1 0,-1 0,0-1,0 1,0 0,0 0,0-1,0 1,0 0,0 0,0-1,0 1,-1 0,1 0,-1 0,1-1,-1 1,1 0,-1 0,0 0,1 0,-1 0,0 0,0 0,0 0,0 0,0 1,0-1,0 0,0 0,0 1,0-1,0 1,0-1,-1 1,-2-4,-84-83,76 72</inkml:trace>
  <inkml:trace contextRef="#ctx0" brushRef="#br0" timeOffset="520.746">226 0,'-9'34,"-9"35,0 10,-3 2,3-9,4-11,4-11,5-10,7-7,4-3,5-8,1-2,-2 0,3-4,-1-4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5.0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88,'34'-9,"29"-9,10 0,-3 2,-9 4,-10 4,-8 4,-8 2,-4 1,-3 2,-1-1,-1 1,-4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5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87,'43'-10,"38"-2,11 0,-2 2,-10-2,-15 2,-13 1,-11 3,-8 3,-4 1,-2 1,-2 1,-4 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4.2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457 49,'-30'-3,"0"0,0 3,-1 0,1 2,0 1,0 1,1 2,-12 4,30-6,1 0,0 1,0 0,0 1,0 0,1 1,0 0,1 0,-1 0,1 1,1 1,-1-1,2 1,-1 1,1-1,0 1,1 0,0 0,1 1,0-1,1 1,0 0,1 0,0 0,0 0,1 1,1-1,0 0,0 2,0-8,1-1,-1 0,0 1,1-1,0 0,0 1,1-1,-1 0,1 0,-1 0,1 0,1 0,-1-1,0 1,1-1,0 1,0-1,0 0,0 0,0 0,1-1,-1 1,1-1,0 1,0-1,-1-1,1 1,1 0,-1-1,0 0,0 0,0 0,1 0,-1-1,0 0,1 0,-1 0,1 0,-1-1,0 0,0 0,1 0,-1 0,0 0,4-3,130-100,-122 89,283-253,-223 232,-74 35,1 1,-1 0,0 0,0 0,1 0,-1 0,0 0,0 1,1-1,-1 1,0 0,0-1,0 1,0 0,0 0,0 0,0 1,0-1,0 0,-1 1,1-1,0 1,-1-1,1 1,-1 0,0 0,1 0,-1 0,0 0,0 0,0 0,-1 0,1 0,0 0,-1 1,19 143,-18-138,1 1,0 0,0-1,1 0,0 1,0-1,1 0,0 0,0-1,1 0,0 1,1-1,-1-1,1 1,0-1,1 0,0-1,0 1,0-1,0-1,1 1,0-1,0-1,0 1,0-1,0-1,4 1,70-2,-58-2</inkml:trace>
  <inkml:trace contextRef="#ctx0" brushRef="#br0" timeOffset="412.846">1388 190,'0'14,"0"15,0 7,0 2,0 0,5-3,1-1,0-8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2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85 226,'489'0,"-298"-26,-77-14,-92 32</inkml:trace>
  <inkml:trace contextRef="#ctx0" brushRef="#br0" timeOffset="297.415">0 565,'63'-5,"24"-1,4-1,-10 2,-14 2,-13 1,-11 0,-3 2,-4 0,-3 0,-2 0,-2-4,-1-2,-1 0,1 1,-6-3,-5 0</inkml:trace>
  <inkml:trace contextRef="#ctx0" brushRef="#br0" timeOffset="767.764">480 1,'23'17,"0"-2,0 0,1-1,1-1,1-2,0 0,0-2,0 0,1-2,1-1,-1-2,28 2,37 10,-76-12,109 31,-120-33,0 1,0-1,0 1,0 0,-1 0,1 0,-1 0,0 1,0 0,0 0,0 0,-1 0,1 1,-1 0,0-1,-1 1,1 0,-1 0,0 0,0 1,0 1,-2 0,-1-1,0 0,0 1,0-1,-1 0,0 0,0 0,0 0,-1 0,0 0,0 0,0-1,-1 0,0 0,0 0,0 0,-3 2,-2 4,-32 35,-1-2,-2-1,-2-3,-2-2,-1-2,-2-2,-25 11,-19 11,85-42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7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0,'6'18,"0"1,-1-1,-1 1,-1-1,0 1,-2 0,0 0,-1 13,0-18,-12 172,-23 1,33-183,0 0,1 1,-1-1,1 0,1 1,-1-1,0 1,1-1,0 1,0-1,0 1,1-1,0 1,0-1,0 1,0-1,0 0,1 1,0-1,0 0,0 0,0 0,1-1,0 1,0 0,0-1,1 1,13 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0,'-5'29,"3"9,3-2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38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0 148,'23'-17,"1"0,0 1,1 2,0 0,2 2,-1 1,1 1,1 1,-1 1,2 2,-1 1,0 1,1 1,4 1,33 15,-64-13,0 1,-1 0,1-1,-1 1,0 0,1 0,-1 0,0 0,1 0,-1 0,0 0,0 1,0-1,0 0,0 1,0-1,-1 0,1 1,0-1,-1 1,1-1,-1 1,1 0,-1-1,0 1,1 0,-1-1,0 1,0-1,0 1,-1 0,1-1,0 1,-1 0,1-1,-1 1,1-1,-1 2,-5 8,-1-1,1 0,-1 0,-1 0,0-1,0 0,-1-1,0 1,-9 4,10-7,0 0,1 0,-1 1,1 0,1 0,-1 0,1 1,1 0,-1 0,1 1,1-1,0 1,0 0,0 0,1 2,3-7,1 0,0 0,0 0,0-1,0 1,1 0,-1-1,1 1,0-1,0 0,1 1,-1-1,0 0,1 0,0-1,0 1,0-1,0 1,0-1,0 0,1 0,-1 0,1 0,-1-1,1 1,0-1,-1 0,3 0,22 14,-24-13,-1-1,1 1,-1 1,0-1,0 0,1 1,-2 0,1-1,0 1,0 0,-1 1,0-1,0 0,0 1,0-1,0 1,-1 0,1-1,-1 1,0 0,0 0,0 0,-1 0,0 0,1 0,-1 0,-1 0,1 0,-1 0,1 0,-1 0,0-1,0 1,-1 0,1 0,-1-1,0 1,0-1,0 1,0-1,-1 0,1 0,-3 2,-8 6,0-1,-1-1,-1 0,1-1,-1-1,0 0,-1-1,-15 4,29-9,0 0,0 0,0-1,0 1,0-1,0 0,0 1,0-1,0 0,0 0,0-1,0 1,0 0,0-1,0 1,0-1,0 1,0-1,0 0,0 0,0 0,0 0,1 0,-1 0,0-1,1 1,-1-1,1 1,-1-1,1 1,0-1,-1-1,-5-12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41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84,'32'-1,"-16"0,-1-1,1 2,0 0,0 1,-1 1,1 0,0 1,-1 1,0 0,0 1,2 2,-15-6,0 1,1 0,-1-1,0 1,0 0,0 0,0 1,0-1,-1 0,1 1,0-1,-1 1,0-1,0 1,0 0,0 0,0-1,0 1,-1 0,0 0,1 0,-1 0,0-1,0 1,0 0,-1 0,1 0,-1 0,0 0,0-1,0 1,0 0,0-1,0 1,-1-1,1 1,-1-1,1 1,-3 0,-78 87,11-30,100-38,21-8,-42-14,0 1,0 0,0 0,-1 1,1 0,0 0,-1 1,0 0,1 0,-1 1,0-1,-1 2,1-1,-1 1,0 0,0 0,0 1,-1-1,0 1,0 1,0-1,-1 1,0 0,0 0,-1 0,0 0,0 0,0 1,-1 2,-1-5,-1 0,-1 0,1 0,-1 0,0 0,0 0,0 0,-1 0,0 0,0-1,0 1,0-1,-1 1,0-1,0 0,0 0,0 0,-1 0,1-1,-1 1,0-1,0 0,0 0,0 0,-1-1,1 0,-1 0,0 0,-5 3,-1 0,1-2,-1 1,0-1,0-1,0 0,-1-1,1 0,0 0,0-1,-1-1,-3 0,5-1,6 3,0-1,0-1,0 1,0 0,-1-1,1 0,0 0,0 0,0-1,0 1,1-1,-1 0,0 0,1 0,-1-1,1 1,0-1,0 0,0 0,0 0,0 0,0 0,0-3,2-7</inkml:trace>
  <inkml:trace contextRef="#ctx0" brushRef="#br0" timeOffset="967.536">1016 141,'-51'69,"-2"-2,-4-2,-2-3,-23 16,1-16,63-51</inkml:trace>
  <inkml:trace contextRef="#ctx0" brushRef="#br0" timeOffset="1227.68">593 226,'29'19,"23"12,9 4,-2-3,-6-2,-8-7,-6-6,-5-3,-3-2,-7 1,-4-2,1-3,-9-2,-6-2</inkml:trace>
  <inkml:trace contextRef="#ctx0" brushRef="#br0" timeOffset="1567.548">706 0,'9'39,"9"26,0 8,-2-5,-4-8,1-10,-2-9,-3-6,-3-4,-2-3,-1-2,-2 1,0-1,0 1,-1 0,1 1,-1 0,1-5</inkml:trace>
  <inkml:trace contextRef="#ctx0" brushRef="#br0" timeOffset="2095.62">1383 84,'-10'34,"-2"30,0 9,2-3,3-9,2-9,3-10,1-6,6-5,2-3,0-2,-2-4</inkml:trace>
  <inkml:trace contextRef="#ctx0" brushRef="#br0" timeOffset="2452.603">1807 84,'-38'42,"3"0,2 3,1 0,3 2,-5 14,10 37,23-95,1 0,0 0,1 0,-1 0,0 0,1 0,0 0,0 0,0 0,0 0,0 0,0 0,1-1,-1 1,1-1,0 1,0-1,0 1,0-1,0 0,1 0,-1 0,0 0,1-1,0 1,-1-1,1 1,0-1,0 0,0 0,0 0,16 2,-1 0,1-2,0 0,0-1,0-1,0-1,0-1,0 0,-1-1,7-3,-12 4,0-1,0 0,0-1,-1 0,1-1,-1 0,-1-1,1 0,-1-1,0 0,-1-1,0 0,0-1,-1 0,-1 0,1-1,-2 0,1-1,-2 0,1 0,-2 0,0 0,0-1,-1 0,2-12,-8 15,-1 0,-1 0,1 0,-2 0,1 0,-1 1,-1 0,0 0,0 0,-1 1,1 0,-2 0,1 1,-1 0,-1 0,1 1,-1 0,0 0,0 1,-1 0,0 1,1 0,-2 0,1 1,0 1,-4-1,-73-9,63 12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45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0,'24'5,"17"1,7 0,0-1,-8-2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52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2,'48'4,"44"3,22-1,0-6,-4-3,-7-1,-11 0,-7 1,-9 1,-6 1,-7 0,-9 1,-9 0,-11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52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331 0,'-37'8,"0"1,0 1,0 3,2 0,-3 4,37-17,0 0,-1 0,1 0,-1 0,1 0,0 1,-1-1,1 1,-1-1,1 1,0-1,0 1,-1 0,1-1,0 1,0 0,0 0,0 0,0 0,0 0,0 0,0 0,0 1,1-1,-1 0,0 0,1 1,-1-1,1 0,-1 1,1-1,0 0,0 1,-1-1,1 1,0-1,0 0,0 1,1-1,-1 1,0-1,0 0,1 1,-1-1,1 0,-1 1,1-1,0 0,-1 1,1-1,0 0,0 0,0 0,0 0,0 0,0 0,0 0,0 0,0 0,0-1,1 1,201 88,-200-87,-1-1,0 1,0-1,0 1,-1 0,1 0,0 0,-1 0,1 0,-1 0,0 0,1 0,-1 1,0-1,-1 0,1 1,0-1,-1 1,1-1,-1 1,0-1,1 1,-1-1,0 1,-1-1,1 1,0-1,-1 1,0-1,1 1,-1-1,0 0,0 1,0-1,-1 0,1 0,0 0,-1 0,0 0,1 0,-1 0,0 0,0-1,0 1,0-1,0 1,0-1,-1 0,1 0,0 0,-1 0,1 0,-2 0,-13 6,0 0,0-1,0-1,-1 0,0-2,0 0,0-1,0-1,0 0,0-1,-16-3,-5-15,26 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53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0,'35'4,"-23"-3,1 0,-1 0,0 1,0 0,0 1,0 1,0 0,0 0,-1 1,0 1,0 0,7 5,-17-9,0 0,1 0,-1 0,0 0,0 0,0 0,0 1,0-1,-1 0,1 0,-1 1,1-1,-1 0,0 1,0-1,0 0,0 1,0-1,-1 1,1-1,-1 0,0 0,1 1,-1-1,0 0,0 0,0 0,-1 0,1 0,0 0,-1 0,0 0,1-1,-1 1,0 0,0-1,0 0,0 1,-23 43,26-44,0 1,0 0,0-1,1 1,-1-1,1 1,-1-1,1 0,0 1,-1-1,1 0,0 0,0 0,0-1,0 1,0 0,0-1,0 1,0-1,0 0,0 1,0-1,0 0,0 0,0-1,0 1,0 0,0-1,0 1,0-1,0 1,0-1,1-1,145-42,-123 37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45.8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26,'-11'7,"1"1,0 0,1 1,0 0,0 0,0 1,2 0,-1 0,1 1,0 0,1 0,1 1,-4 9,9-19,-1-1,1 1,0 0,0-1,-1 1,1 0,0 0,0-1,1 1,-1 0,0-1,1 1,-1 0,1-1,-1 1,1-1,0 1,-1 0,1-1,0 0,0 1,0-1,0 0,1 1,-1-1,0 0,0 0,1 0,-1 0,1 0,-1 0,1 0,-1-1,1 1,-1 0,1-1,0 1,-1-1,1 0,0 0,0 1,71-8,-61 3,1-2,-1 0,0-1,0 0,-1 0,0-1,0-1,-1 0,0 0,-1-1,0 0,0-1,4-8,-11 17,-1 0,1 0,-1 0,0 0,1-1,-1 1,0 0,-1-1,1 1,0-1,-1 1,1-1,-1 1,0-1,0 1,0-1,0 1,0-1,-1 1,1-1,-1 1,1-1,-1 1,0 0,0-1,0 1,0 0,-1 0,1-1,-1 1,1 0,-1 0,0 1,1-1,-1 0,0 0,0 1,0 0,-15-8</inkml:trace>
  <inkml:trace contextRef="#ctx0" brushRef="#br0" timeOffset="436.292">118 252,'-67'91,"65"-88,1 1,-1-1,1 0,0 1,0-1,0 0,1 1,-1 0,1-1,0 1,0-1,0 1,0-1,0 1,1-1,0 1,0-1,0 1,0-1,0 0,1 1,-1-1,1 0,0 0,0 0,0 0,0-1,1 1,-1 0,1-1,1 1,0 0,0-1,0 1,0-1,1 0,-1-1,1 1,-1-1,1 1,-1-1,1-1,0 1,-1-1,1 0,0 0,-1 0,1 0,0-1,-1 0,1 0,-1 0,1-1,-1 0,1 1,-1-1,0-1,102-72,-102 73,0-1,-1 0,1-1,-1 1,0-1,0 1,0-1,0 0,-1 0,1 0,-1 0,0 0,0-1,-1 1,1-1,-1 1,0-1,-1 0,1 1,-1-1,1 0,-1 1,-1-1,1 0,-1 1,0-1,0 0,0 1,0-1,-1 1,-2-4,-8-4</inkml:trace>
  <inkml:trace contextRef="#ctx0" brushRef="#br0" timeOffset="6072.11">626 196,'-18'72,"-19"138,37-210,1 0,0 0,-1-1,1 1,-1 0,1 0,0 0,-1 0,1-1,-1 1,1 0,0 0,-1 0,1 0,0 1,-1-1,1 0,-1 0,1 0,0 0,-1 1,1-1,-1 0,1 1,-1-1,1 0,-1 1,1-1,-1 0,1 1,-1-1,1 1,-1-1,0 1,1-1,-1 1,0 0,0-1,1 1,-1-1,0 1,0-1,0 1,0 0,1-1,-1 1,0 0,0-1,0 1,-1-1,1 1,0 0,0-1,0 1,0-1,0 1,-1 0,1-1,0 1,129-190,-62 74,-56 141,-12 146,0-170,1 0,0 0,1 1,-1-1,0 0,1 0,-1 0,1 0,0 1,0-1,0 0,0 0,0 0,0 0,0-1,1 1,-1 0,1 0,-1-1,1 1,-1-1,1 0,0 1,0-1,0 0,0 0,0 0,0 0,0 0,0-1,0 1,1 0,-1-1,0 0,0 0,0 1,1-1,-1-1,0 1,0 0,1 0,-1-1,0 1,0-1,0 0,0 0,0 0,0 0,0 0,0 0,12-8,-2 0,1 0,-1-1,0-1,-1 0,-1-1,1 0,-2 0,0-1,3-5,48-60,19 3,-78 76,1 0,0 0,-1 0,1 0,0 0,-1 0,1 0,-1 1,0-1,1 0,-1 1,0-1,0 1,0 0,0-1,0 1,0 0,0 0,-1-1,1 1,-1 0,1 0,-1 0,0 0,1 0,-1 0,0-1,0 1,-1 0,1 0,0 0,-1 0,1 0,-1 1,-7 51,1 41,8-91,0-1,-1 0,1-1,1 1,-1 0,0 0,1 0,-1-1,1 1,0-1,0 1,0-1,0 1,0-1,1 0,-1 0,1 0,-1-1,1 1,0-1,-1 1,1-1,0 0,0 0,0 0,0 0,0-1,0 1,1-1,18 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9:04.05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0 170,'126'-11,"-80"2,0 3,1 1,-1 3,1 1,26 5,24-2,590-2,-312-28,173-24,-121 17,736 37,-751-31,332 30,-380 32,-192-11,195 8,1480-31,-41 1,-1596 24,-208-24,0 0,0 0,0 0,0 0,0 0,0 1,0-1,0 1,0-1,0 1,0 0,0 0,0 0,0 0,-1 0,1 0,0 0,-1 1,1-1,-1 0,1 1,-1-1,0 1,0 0,2 1,3 10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1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1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28.74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18.91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18.91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1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18.91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09.99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09.99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1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8:09.99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7:58.425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7:58.42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1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7:58.42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31.25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1.0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529.834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9.1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31.25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1.0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529.834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9.1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41.7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0,'-1'49,"13"191,24 8,-32-211,-5-33,0 0,1 0,0 0,0 0,0 0,0 0,0 0,1 0,0-1,0 1,0 0,0 0,1 0,0-1,-1 1,1-1,0 1,1-1,-1 0,1 0,-1 0,1 0,0 0,0 0,0-1,1 0,-1 1,0-1,1 0,0-1,-1 1,4 0,13 0,0-2,0-1,0 0,-1-1,1-1,0-1,-1-1,0-1,2-1,46-11,970-181,-765 152,-144 26,180-40,-200 8,-106 48,0 0,0 0,0-1,-1 1,0-1,0 1,0-1,-1 1,1-1,-1 0,-1 1,1-1,-1 1,0-1,0 1,-1-1,0 1,0 0,-1-3,-6-19,1 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05.41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1052 1697,'8'-1,"48"-10,2 3,-1 2,1 3,20 3,240 67,-11-28,278-1,287-11,-60-1,241 5,623-33,-1347-6,-1-15,75-25,-331 38,-1-3,0-3,-1-3,67-29,-128 45,-1 0,0 0,0 0,0-1,-1 0,1-1,-1 0,0 0,0-1,-1 1,0-1,0-1,0 1,0-1,-1 0,-1 0,1-1,-1 0,0 1,-1-1,0-1,0 1,0 0,-1-1,-1 1,1-1,-2 0,1 1,-1-1,-1-6,-4-2,-1 0,-1 0,-1 0,0 1,-1 0,-1 0,-1 1,0 1,0-1,-2 2,0 0,0 0,-1 2,-1-1,0 2,0 0,-1 1,-8-4,13 6,-126-74,-4 6,-3 7,-3 5,-61-12,-407-123,-7 26,-96 11,514 115,-346-60,-4 24,-4 25,-453 14,614 42,-261 36,484-18,2 7,0 7,3 8,1 7,2 8,-11 12,130-47,1 1,0 2,2 3,1 1,1 2,1 2,2 2,1 1,-6 9,34-29,0 1,0-1,2 2,0-1,0 1,1 1,1-1,1 1,0 0,1 0,1 1,0-1,2 1,-1 0,2-1,0 1,1 0,2 7,2 3,1 0,1-1,1 0,1-1,1 0,2 0,0-1,1-1,2 0,0-1,4 3,18 18,2-1,2-2,2-1,1-3,2-1,1-3,2-2,23 11,32 10,2-5,2-4,80 19,103 8,3-13,3-12,1-14,25-11,1668 17,-1875-37,103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0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29,'5'0,"6"0,7 0,4 0,3 0,3 0,1 0,0 0,1 0,-1 0,-5-4,-1-3,-1 1,2 1,0 2,2 1,1 1,-4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47.2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1 988,'35'-31,"-2"-1,-1-2,-2-1,-1-1,-2-2,13-23,-40 60,27-39,-2-2,-1-1,-3 0,-1-2,-2 0,-3-2,4-16,4-30,-16 116,3 573,59 61,-61-562,5 44,-5 0,-7 1,-8 32,-13 61,9-191,-3-79,11-182,3 177</inkml:trace>
  <inkml:trace contextRef="#ctx0" brushRef="#br0" timeOffset="2985.48">1017 734,'-1'-3,"0"0,-1-1,0 1,0 0,0 1,0-1,0 0,0 0,-1 1,1 0,-1-1,0 1,0 0,0 0,0 0,0 1,0-1,0 1,-1 0,1 0,0 0,-1 0,1 0,-1 1,1-1,-1 1,1 0,-1 0,1 1,-1-1,1 1,-1-1,1 1,0 0,-1 1,1-1,0 0,0 1,-3 1,-6 10,1-1,1 2,0-1,1 1,0 1,1 0,0 0,1 3,-21 37,-193 338,127-194,93-198,0 1,-1 0,1-1,0 1,0 0,0 0,0-1,0 1,0 0,1 0,-1 0,1 0,-1 0,1 0,0 0,0 0,0 0,0 0,0 0,0 0,1 0,-1 0,1 0,-1 0,1 0,0 0,-1 0,1 0,0 0,0 0,1-1,-1 1,0 0,0-1,1 1,-1-1,1 0,0 1,-1-1,1 0,0 0,0 0,-1 0,1 0,0-1,0 1,0 0,0-1,0 0,0 1,0-1,0 0,0 0,202-44,-194 43,0 0,1 0,-1 1,1 0,-1 1,1 0,-1 1,0 0,0 0,0 1,0 1,0-1,0 2,-1-1,0 1,0 1,0 0,-1 0,0 1,0 0,0 0,-1 0,0 1,-1 1,0-1,0 1,-1 0,0 0,0 0,-1 1,0 0,-1 0,0 0,0 0,-1 1,14 149,-14-151,-2-2,0 0,0 0,1 0,0 0,1 0,-1 0,1 0,1 0,-1-1,1 1,1-1,-1 0,1 0,0 0,0 0,0-1,1 1,0-1,0 0,1-1,-1 1,1-1,0 0,0-1,0 1,1-1,0 0,6-1,0-2,0 1,0-1,0-1,0 0,0-1,0-1,-1 0,1 0,-1-1,11-6,2 0</inkml:trace>
  <inkml:trace contextRef="#ctx0" brushRef="#br0" timeOffset="4051.252">1441 1806,'44'-15,"0"-1,-2-3,0-1,-1-2,-1-2,-1-2,25-22,-58 44,0-1,0 0,-1 0,0 0,0-1,0 0,-1 0,1 0,-2-1,1 1,-1-1,0 0,0 0,-1 0,1 0,-2 0,1 0,-1-1,0 1,-1-1,0 1,0-1,0 1,-1-1,-1-3,-1 8,0 0,0 0,0 1,0-1,-1 1,1 0,-1 0,0 0,1 0,-1 0,0 1,0 0,0 0,0 0,0 0,0 1,-1-1,1 1,0 0,0 0,0 1,0-1,0 1,0 0,0 0,0 0,0 1,0-1,0 1,0 0,1 0,-1 0,1 1,0-1,0 1,0 0,-1 1,-11 7,1 1,0 0,1 2,0-1,1 2,1-1,0 2,1-1,1 1,0 1,1 0,1 0,1 1,0-1,1 1,1 0,1 1,0 7,3-19,0 0,0 0,1 0,0 0,0 0,1 0,-1 0,2 0,-1 0,1-1,0 1,0-1,1 0,0 0,0 0,0 0,1-1,0 0,0 0,0 0,0 0,1-1,0 0,0 0,0 0,1-1,-1 0,1-1,-1 1,1-1,0 0,0-1,5 1,14 0,1-1,-1-2,0-1,1 0,-1-2,0-1,0-2,-1 0,0-1,0-2,-1-1,0 0,-1-2,0-1,-1 0,0-2,-2 0,0-2,10-10,-9 5,0 0,-2-1,0-1,-2-1,0 0,-2-2,-2 1,0-2,-2 0,0 0,-3-1,0 0,2-26,-12-13,-13 100,11 1,2-1,0 0,2 1,2-1,1 1,1-1,2 0,0 0,3-1,3 7,31 75,-10-31,-4 2,15 71,-37-54,-7-99,-1-1,1 1,-1 0,0 0,1 0,-1-1,0 1,0 0,1-1,-1 1,0-1,0 1,0-1,0 1,0-1,0 0,0 1,0-1,0 0,0 0,0 0,0 1,0-1,0 0,0 0,0-1,0 1,0 0,0 0,0 0,0-1,0 1,0-1,0 1,0 0,1-1,-1 0,0 1,0-1,0 1,1-1,-1 0,0 0,1 1,-1-1,0 0,1 0,-1 0,1 0,-1 0,1 0,0 0,-1 0,1 0,0 0,0 0,0 0,0 0,0 0,0 0,0 0,0 0,0 0,0 0,1 0,-7-25,2 0,1 0,1-1,1 1,2 0,0-1,5-21,4-5,2 0,1 2,4 0,1 0,3 2,1 0,5-1,-12 21,1 1,2 1,1 0,1 2,1 0,1 1,1 1,1 2,1 0,1 1,0 2,14-6,-38 22,0 1,0-1,1 1,-1 0,0 0,1 0,-1 0,1 0,-1 0,1 1,0-1,-1 1,1 0,0 0,-1 0,1 0,-1 0,1 1,0-1,-1 1,1 0,-1 0,1-1,-1 2,1-1,-1 0,0 0,0 1,1-1,-1 1,0 0,0 0,-1-1,1 1,0 0,-1 1,1-1,-1 0,1 0,-1 1,0-1,0 1,0-1,-1 1,1-1,0 1,-1 0,2 15,-1 1,-1 0,0-1,-2 1,0-1,-1 0,-1 1,0-1,-2-1,0 1,-1-1,0 0,-2 0,0-1,-1 0,0-1,-1 0,-1-1,-1 0,1 0,-5 1,10-8,0 0,-1 0,0-1,0 0,0 0,-1-1,0 0,0 0,0-1,-1 0,1-1,-1 0,0-1,0 0,0 0,0-1,0 0,0-1,-1 0,1-1,0 0,-2-1,-18-24,21 9</inkml:trace>
  <inkml:trace contextRef="#ctx0" brushRef="#br0" timeOffset="4699.884">3162 451,'6'125,"5"0,8 13,-3-15,40 246,-50-268,-7-102,1-10</inkml:trace>
  <inkml:trace contextRef="#ctx0" brushRef="#br0" timeOffset="5338.827">3444 1326,'20'-2,"-1"-2,1 0,-1-1,0 0,0-2,-1 0,0-2,0 1,-1-2,0-1,-1 0,0-1,-1 0,14-15,-26 24,0 0,0 0,-1 0,1 0,-1 0,1 0,-1-1,0 1,-1-1,1 0,0 0,-1 1,0-1,0 0,0 0,-1 0,1 0,-1 0,0 0,0-1,0 1,-1 0,1 0,-1 0,0 0,0 1,0-1,-1 0,0 0,1 1,-1-1,0 1,-1-1,1 1,-1 0,1 0,-1 0,0 0,0 0,0 1,-1-1,1 1,0 0,-1 0,-3-1,3 1,-1 1,1 1,0-1,-1 1,1-1,-1 1,1 0,0 1,-1-1,1 1,0 0,-1 0,1 0,0 1,0-1,0 1,0 0,0 0,1 1,-1-1,0 1,1 0,0-1,0 2,0-1,0 0,-1 2,-3 3,0 0,1 1,0 0,1 0,0 0,0 1,1 0,0-1,1 2,0-1,0 0,2-4,-1-1,1 0,0 1,0 0,1-1,0 1,0-1,0 1,1 0,-1-1,1 1,1-1,-1 1,1-1,0 0,0 0,1 0,-1 0,1 0,0 0,0-1,1 1,-1-1,1 0,0 0,0 0,1-1,-1 1,1-1,0 0,0 0,0-1,0 1,4 0,2 0,-1 0,0-1,1 0,0-1,0 0,-1-1,1 0,0-1,-1 0,1-1,0 0,-1 0,0-1,1-1,-1 0,-1 0,1-1,-1 0,1 0,-1-1,-1-1,2-1,25-13,-1-2,-1-1,-1-2,-1-1,-2-2,-1-1,-1-1,-1-1,-2-1,-2-1,-1-1,8-19,-25 42,0-1,-1 1,-1 0,1-1,-2 0,0 1,-1-1,0 0,-2-8,2 16,0 1,-1 0,0 0,0 0,0 0,0 0,-1 0,0 0,1 0,-2 0,1 1,0-1,-1 1,1 0,-1-1,0 1,0 0,0 1,-1-1,1 0,0 1,-1 0,0 0,0 0,1 0,-1 1,0-1,0 1,-1 0,0 0,-4 1,1 0,-1 1,1 0,-1 0,1 1,0 0,0 0,0 1,0 0,0 1,0 0,1 0,0 0,-1 1,2 0,-1 0,1 1,0 0,0 0,0 0,1 1,0 0,0 0,1 0,0 1,0 0,1-1,-1 1,1 3,2-9,1 0,-1 0,1 0,0 0,0 0,0 0,0 0,0 0,0 0,0 0,1 0,-1 0,1 0,-1-1,1 1,0 0,0 0,0 0,0-1,0 1,0-1,0 1,0-1,1 1,-1-1,1 1,-1-1,1 0,-1 0,1 0,0 0,0 0,-1 0,1-1,0 1,0 0,0-1,1 1,79 7,-76-9,52-1,-45 0,0 1,1 0,0 1,-1 0,1 1,-1 1,1 0,-1 0,0 2,0 0,0 0,-1 1,1 0,3 4,-12-4,1 0,-2 0,1 1,-1-1,0 1,0 0,0 0,-1 0,0 0,0 0,-1 1,0-1,0 0,0 1,-1-1,0 1,0-1,0 1,-1-1,0 1,0-1,-1 1,0-1,0 0,0 0,-1 0,0 0,-3 14</inkml:trace>
  <inkml:trace contextRef="#ctx0" brushRef="#br0" timeOffset="5873.236">4912 480,'-9'7,"1"0,1 0,-1 1,1 0,1 1,-1-1,2 1,-1 0,-3 10,-26 35,35-53,-48 76,47-75,0 0,0 1,0-1,0 1,1 0,-1-1,1 1,0-1,0 1,0 0,0-1,0 1,0 0,1-1,-1 1,1-1,0 1,0-1,0 1,0-1,0 0,0 1,1-1,-1 0,1 0,0 0,-1 0,1 0,0 0,0 0,0-1,2 1,68 31,-66-31,1-1,-1 1,1 0,-1 1,0-1,0 1,0 1,-1-1,1 1,-1 0,0 0,0 0,0 1,0 0,-1 0,0 0,0 0,0 1,-1 0,0-1,1 4,-1-3,-1-1,0 1,0 0,-1 0,0 0,0 0,0 0,-1 0,0 0,0 0,0 0,-1 0,0 0,0 0,0 0,-1 0,0 0,0 0,-1-1,1 1,-1-1,-1 0,1 1,-1-2,1 1,-1 0,-1-1,1 0,-1 0,0 0,1 0,-2-1,1 0,0 0,-1 0,-4 1,-103 8,88-12</inkml:trace>
  <inkml:trace contextRef="#ctx0" brushRef="#br0" timeOffset="6126.496">4461 84,'0'0</inkml:trace>
  <inkml:trace contextRef="#ctx0" brushRef="#br0" timeOffset="7020.977">1187 4431,'68'-51,"-2"-3,-3-2,-2-4,14-21,-3 4,-4-3,-3-3,-5-2,-2-3,-5-3,-4-2,-4-1,3-21,-36 83,-1 0,-2-1,-1-1,-2 0,-1 0,-1 0,-3 0,0 0,-2-1,-2 1,-1 0,-3-8,5 32,-1 0,0 0,0 0,-1 0,0 1,0 0,-1 0,-1 0,0 0,0 1,0 0,-1 0,0 1,0 0,-1 0,0 0,-1 1,1 1,-1-1,0 1,0 1,-1 0,1 0,-1 1,0 0,0 0,0 1,0 1,-1 0,1 0,0 1,0 0,-1 1,1 0,0 1,0 0,0 0,-6 3,-3 5,0 0,1 2,0 0,1 1,1 1,0 0,1 1,0 1,1 0,1 1,-10 17,-7 15,1 2,4 0,-17 47,27-65,1 0,2 1,2 1,0 0,3 0,1 1,1 0,2 0,2 0,1 1,2-1,1 0,2 0,2-1,1 2,-2-24,1-1,0 0,1 0,0-1,0 0,1-1,1 0,0 0,0-1,1 0,0 0,1-1,0-1,0 0,0-1,1 0,0-1,0-1,0 0,1 0,-1-1,1-1,0 0,0-1,0-1,0 0,0-1,0 0,-1-1,1-1,0 0,-1-1,0 0,3-2,14-3,-1-1,0-2,-1 0,-1-2,0-1,-1-2,0 0,19-18,31-27,-46 40</inkml:trace>
  <inkml:trace contextRef="#ctx0" brushRef="#br0" timeOffset="7807.164">2654 3133,'-70'64,"3"3,2 3,4 3,0 8,47-64,1 0,1 1,1 0,0 1,2 1,0 0,1 0,1 0,1 1,1 0,1 1,3-19,1 0,0-1,0 1,0 0,0 0,1-1,-1 1,1 0,0-1,-1 1,1-1,0 1,1-1,-1 1,0-1,1 0,-1 0,1 0,0 1,-1-2,1 1,0 0,0 0,1 0,-1-1,0 0,1 1,-1-1,0 0,1 0,-1 0,1 0,0 0,-1-1,1 1,0-1,-1 0,1 0,0 0,-1 0,1 0,0-1,-1 1,1-1,0 1,-1-1,1 0,0-1,21-9,0-1,-1-1,-1-1,0-1,-1 0,-1-2,0-1,-2 0,0-2,-1 0,0 0,-2-2,10-19,186-293,-210 334,-1-1,0 1,1-1,-1 0,1 1,-1-1,1 1,-1-1,1 1,0 0,-1-1,1 1,0-1,-1 1,1 0,0 0,-1-1,1 1,0 0,0 0,-1 0,1 0,0 0,0 0,-1 0,1 0,0 0,0 0,-1 0,1 0,0 1,-1-1,1 0,0 1,-1-1,1 0,0 1,-1-1,1 1,-1-1,1 1,-1-1,1 1,-1-1,1 1,-1-1,1 1,-1 0,0-1,1 1,-1 0,0 0,0-1,1 1,-1 0,0-1,0 1,0 0,0 0,0-1,0 1,0 0,0 0,0-1,-1 2,13 53,-11-52,0 17,2 0,1 0,0 0,1 0,1 0,1-1,4 7,-9-23,-1-1,1 1,0 0,0-1,0 1,0-1,1 1,-1-1,1 0,-1 0,1 0,0 0,0-1,-1 1,1-1,0 0,1 1,-1-2,0 1,0 0,0 0,1-1,-1 0,0 0,0 0,1 0,-1 0,0 0,0-1,1 0,-1 0,2 0,91-55,-51 7,-2-1,-2-1,-3-3,-1-1,-4-2,23-52,-68 161,7-40,1-2,1 0,-1 0,2 0,-1 1,1-1,1 1,0 0,0-1,1 1,1 0,0 4,-1-13,1-1,0 1,-1 0,1 0,0 0,0 0,0-1,0 1,1 0,-1-1,0 1,1-1,-1 0,1 1,-1-1,1 0,0 0,-1 0,1 0,0 0,0 0,0-1,0 1,-1 0,1-1,0 0,0 1,0-1,0 0,0 0,0 0,0 0,0-1,0 1,0 0,0-1,0 1,0-1,0 0,0 0,1 0,73-44,64-126,-138 171,-1 0,1 0,-1 0,1 1,-1-1,0 0,1 0,-1 1,1-1,-1 1,1-1,-1 1,0 0,0 0,1-1,-1 1,0 0,0 0,0 0,0 0,0 0,0 1,0-1,0 0,0 0,0 1,-1-1,1 0,-1 1,1-1,-1 1,1-1,-1 0,0 1,0-1,0 1,0-1,0 1,0-1,0 1,0-1,-1 2,11 22,-5-21,-1 0,1 0,0 0,0 0,1-1,-1 1,1-2,0 1,0 0,0-1,0 0,0-1,0 1,0-1,1 0,-1-1,0 0,1 0,-1 0,0 0,1-1,-1 0,0-1,0 1,0-1,0 0,0-1,0 0,-1 0,1 0,-1 0,1-1,3-3,10-7,-1-1,0-1,-1-1,-1 0,0-1,-1-1,-1-1,-1 0,-1 0,-1-1,0-1,-2 0,-1 0,0-1,-2 0,0 0,-2 0,1-17,-4 34,-1 1,0-1,0 0,0 1,-1-1,0 1,0-1,0 1,-1-1,0 1,0 0,0 0,0 0,-1 0,-2-3,-7-5</inkml:trace>
  <inkml:trace contextRef="#ctx0" brushRef="#br0" timeOffset="8223.755">4574 2399,'-23'16,"2"2,0 0,1 1,1 0,1 2,1 1,-14 22,29-43,0 1,1-1,-1 1,1 0,-1 0,1 0,0 0,0 0,0 0,0 0,0 0,0 0,1 0,-1 1,1-1,-1 0,1 0,0 1,0-1,0 0,0 1,0-1,1 0,-1 0,1 1,-1-1,1 0,0 0,0 0,0 0,0 0,0 0,0 0,1 0,-1 0,1 0,-1-1,1 1,0-1,-1 1,1-1,0 0,0 1,0-1,0 0,0 0,1-1,37 13,-36-13,0-1,1 2,-1-1,0 0,0 1,0 0,0 0,0 0,0 0,0 1,0-1,0 1,-1 0,1 0,-1 0,1 1,-1 0,0-1,0 1,0 0,0 0,0 0,-1 1,0-1,1 1,-1-1,-1 1,1 0,0 0,-1 0,0 0,0 0,0 0,0 0,-1 0,1 0,-1 1,-1 2,-1 0,-1-1,-1 0,1 0,-1 0,0 0,0 0,-1-1,0 0,1 0,-2 0,1-1,-1 0,1 0,-1 0,0 0,-1-1,1 0,-1 0,1-1,-1 0,0 0,1-1,-1 0,0 0,0 0,0-1,0 0,0 0,0-1,0 0,-6-1,-12-5</inkml:trace>
  <inkml:trace contextRef="#ctx0" brushRef="#br0" timeOffset="9140.953">4488 0,'-4'0,"-3"5,1 6,-3 2,-1 2,1 5,3 3,-3-3,1 1,1 2,2 0,2 3,1-4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33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0,'14'5,"10"1,5 0,3-1,1-1,-1-2,-1-1,0-1,-2 0,0 0,-5-5,-2-1,0-1,-4 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9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287 508,'-36'17,"-133"83,162-94,0 0,1 0,0 0,0 1,0 0,1 0,0 0,0 1,0 0,1 0,1 0,-1 0,2 0,-1 1,1 0,0-1,0 1,1 0,1 0,-1 4,2-8,-1-1,0 1,1 0,0-1,0 1,0 0,0-1,1 1,0-1,0 0,0 0,1 1,-1-1,1-1,0 1,0 0,0-1,0 1,1-1,0 0,-1 0,1-1,0 1,0-1,1 0,-1 0,0 0,1 0,-1-1,1 0,1 0,2 1,0-1,0 0,1 0,-1-1,0 0,1-1,-1 0,0 0,0-1,1 0,-1 0,-1-1,1 0,0 0,-1-1,1 0,1-2,13-13,-1-1,-1-1,0 0,-2-2,-1 0,-1-1,-1-1,-1 0,-1-1,-1-1,0 2,-1-1,-2 0,0-1,-2 0,-1 0,-1 0,-2-1,0 0,-2 1,-1-1,-1 0,-2 0,0 1,-5-15,6 33,-1 0,1 0,-1 1,-1-1,1 1,-2 0,1 0,-1 1,0-1,-1 1,1 0,-2 0,1 1,-1 0,0 0,-2-2,7 7,-1 0,1 1,0-1,0 0,-1 1,1-1,0 1,-1 0,1 0,0 0,-1 0,1 0,0 1,-1-1,1 1,0-1,0 1,-1 0,1 0,0 0,0 0,0 0,0 0,0 0,0 1,0-1,1 1,-1 0,0-1,1 1,0 0,-1 0,1 0,0 0,0 0,0 0,0 0,0 1,0 1,-25 92,21-68,2 0,1 1,1 0,2-1,0 1,2-1,1 1,2-1,0 0,2 0,1-1,2 0,7 14,10 4,1-2,3-1,1-1,2-1,13 8,-28-30</inkml:trace>
  <inkml:trace contextRef="#ctx0" brushRef="#br0" timeOffset="12382.698">851 706,'-48'83,"-76"163,297-492,-95 156,-77 90,-1-1,1 0,-1 1,1-1,0 1,-1 0,1-1,0 1,-1-1,1 1,0 0,0-1,-1 1,1 0,0 0,0 0,0 0,-1 0,1 0,0 0,0 0,0 0,-1 0,1 0,0 0,0 0,-1 1,1-1,0 0,0 0,-1 1,1-1,0 1,-1-1,1 1,0-1,-1 1,1-1,-1 1,1-1,-1 1,1 0,-1-1,0 1,1 0,-1 0,0-1,1 1,-1 0,0 0,0-1,0 1,1 0,-1 0,0 0,0 0,5 57,-5-46,4 18,1 0,2-1,0 0,2 0,1-1,2 0,3 5,-68-79,38 33,0 2,-1 0,0 1,-1 0,0 1,0 1,-1 1,0 1,0 0,-4 0,-3 3</inkml:trace>
  <inkml:trace contextRef="#ctx0" brushRef="#br0" timeOffset="12959.126">1415 677,'-11'2,"0"1,0-1,-1 2,2 0,-1 0,0 1,1 0,0 1,0 0,1 0,-1 1,1 0,1 1,-1 0,-3 6,9-11,0 0,1 1,-1-1,1 1,0-1,0 1,0 0,1 0,-1 0,1 0,0 0,0 0,1 0,-1 0,1 0,0 0,0 1,0-1,0 0,1 0,-1 0,1 0,1 0,-1 0,0 0,1 0,0 0,0 0,0-1,0 1,0-1,1 0,0 1,0-1,-1 0,2-1,-1 1,0 0,1-1,-1 0,1 0,-1 0,1 0,0 0,0-1,0 0,0 0,2 0,12 3,0-2,0 0,1-1,-1-1,0-1,1-1,-1 0,0-1,14-5,-7 2</inkml:trace>
  <inkml:trace contextRef="#ctx0" brushRef="#br0" timeOffset="28356.515">822 57,'55'-27,"-47"22,-1 1,1 1,0-1,0 2,0-1,0 1,0 0,1 0,-1 1,1 0,-1 1,1 0,-1 0,1 1,4 0,-11 1,-1 0,1-1,-1 1,1 0,-1-1,0 1,1 0,-1 0,0 0,0 0,-1 0,1 0,0 1,-1-1,1 0,-1 0,0 0,0 1,0-1,0 0,0 0,0 1,0-1,-1 0,1 0,-1 0,0 0,0 1,1-1,-1 0,0 0,-1 0,1-1,0 1,-1 0,1 0,-1-1,1 1,-1-1,0 1,-1 0,-1 5,-69 103,72-109,0 0,0 1,1-1,-1 0,1 1,-1-1,1 1,0-1,0 1,-1-1,1 1,0-1,0 1,0-1,1 0,-1 1,0-1,1 1,-1-1,0 1,1-1,0 0,-1 1,1-1,0 0,0 1,-1-1,1 0,0 0,0 0,0 0,1 0,-1 0,0 0,0 0,0 0,1-1,-1 1,0-1,1 1,-1-1,1 1,-1-1,1 1,-1-1,1 0,-1 0,1 0,76-2,20-21,-76 20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8.99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283 455,'-8'-2,"0"0,-1 0,1 1,-1 0,1 0,-1 1,1 0,-1 1,1-1,-1 2,1-1,-1 1,1 1,0 0,0 0,0 0,0 1,1 0,0 0,0 1,0 0,0 0,0 1,1 0,-4 5,-1 7,1 0,1 1,1 0,0 0,1 1,2 0,-3 13,6-28,1-1,-1 0,1 1,0-1,1 1,-1-1,1 1,0 0,0-1,0 1,1-1,-1 1,1-1,0 1,0-1,1 0,-1 1,1-1,0 0,0 0,1 0,-1 0,1-1,0 1,0-1,0 1,0-1,1 0,-1 0,1-1,0 1,0-1,0 1,0-1,0 0,0-1,0 1,1-1,0 0,4-1,-1 0,1 0,-1-1,0-1,1 0,-1 0,0 0,0-1,0 0,0 0,-1-1,0 0,1-1,-1 0,-1 0,1 0,-1-1,5-5,93-126,-94 121,10-10,-1 0,-2-2,-1 0,-1-1,-2 0,0-1,-3-1,0 1,-2-2,-1 1,-1-1,-2 0,-2-1,0 1,-4-30,2 58,0 0,0 0,-1 0,1 0,-1 0,0 0,0 0,-1 0,1 0,-1 1,0-1,0 1,0-1,0 1,0 0,-1 0,0 0,1 0,-1 0,0 1,-1-1,1 1,0 0,-1-1,1 2,-1-1,1 0,-1 1,0 0,0 0,0 0,0 0,0 0,0 1,0 0,0 0,0 0,0 0,-3 1,-2 4,0 0,0 0,0 1,0 0,1 1,0 0,1 0,0 1,0 0,0 0,1 0,0 1,1 0,-4 7,-1 3,0 1,2 1,0 0,1 0,1 0,1 0,1 1,1 0,0 0,2 0,1 0,1 0,0 1,2-1,0-1,2 1,0 0,2-1,0 0,1-1,2 0,0 0,0-1,2 0,1-1,0 0,1-1,2 2,-10-12,1-1,-1 1,1-1,1 0,-1-1,1 0,0 0,0 0,0-1,0 0,1-1,0 0,0 0,0-1,0 0,0-1,0 0,0 0,0-1,4 0,3-10,-4-3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3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204 14,'-5'-3,"-1"1,1 0,-1 0,0 1,0-1,0 1,0 1,0-1,0 1,0 0,0 0,1 1,-1 0,0 0,0 0,0 1,0 0,1 0,-1 0,1 1,0 0,0 0,0 0,0 0,0 1,0 0,1 0,0 0,0 1,0-1,1 1,-1 0,1 0,0 0,0 1,1-1,0 1,0-1,0 1,0 0,1 0,0-1,0 2,0-3,-1 1,1-1,0 1,0 0,0-1,1 1,-1 0,1 0,0 0,1-1,-1 1,1 0,0 0,0-1,0 1,1-1,0 1,0-1,0 1,0-1,1 0,-1 0,1 0,0-1,0 1,1-1,-1 1,1-1,-1 0,1 0,0-1,0 1,1-1,1 1,102-3,-83-7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1.1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46,'11'-7,"2"1,-1 0,1 1,-1 0,1 1,1 1,-1 0,0 0,1 2,9-1,-20 3,-1 0,1 0,0 0,-1 0,1 0,-1 1,0-1,1 1,-1 0,0-1,0 1,0 0,0 0,0 1,-1-1,1 0,-1 1,1-1,-1 1,0-1,0 1,0-1,0 1,0 0,-1-1,1 1,-1 0,0 0,0 0,0-1,0 1,0 0,-1 0,1 0,-1-1,0 1,0 0,0-1,0 1,0-1,0 1,-1-1,1 1,-1-1,0 0,1 0,-1 0,0 0,0 0,-1 0,-10 14,11-14,-1-1,1 0,0 1,0-1,0 1,0 0,0-1,0 1,0 0,0 0,1 1,-1-1,1 0,0 0,-1 1,1-1,0 1,0-1,1 1,-1-1,0 1,1-1,0 1,0 0,-1-1,2 1,-1 0,0-1,0 1,1 0,-1-1,1 1,0-1,0 1,0-1,0 1,0-1,1 0,-1 0,1 1,-1-1,1 0,0 0,0-1,1 2,8 1,1-1,-1 0,1-1,0 0,0-1,0 0,0 0,0-2,0 0,2 0,14 0,59-12,-63 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6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29 112,'0'33,"0"17,0 4,0-3,0-4,0-11</inkml:trace>
  <inkml:trace contextRef="#ctx0" brushRef="#br0" timeOffset="467.754">0 55,'27'-11,"1"1,0 2,1 0,0 2,13-1,-40 6,-1 1,1-1,0 0,0 1,-1 0,1-1,0 1,0 0,0 0,0 0,-1 0,1 0,0 0,0 1,0-1,0 0,-1 1,1 0,0-1,-1 1,1 0,0 0,-1 0,1 0,-1 0,1 0,-1 0,0 1,1-1,-1 1,0-1,0 1,0-1,0 1,0-1,-1 1,1 0,0-1,-1 1,1 0,-1 0,1 0,-1-1,0 1,0 0,0 0,0 0,0 0,0 0,-1 1,-3 6,0 0,0 0,-1 0,-1 0,1-1,-2 0,1 0,-1 0,0-1,-4 3,-26 32,35-41,1 1,-1 0,1-1,-1 1,1 0,0 0,0 0,0 0,0 0,1 0,-1 1,0-1,1 0,0 0,-1 0,1 1,0-1,0 0,0 0,0 1,1-1,-1 0,1 0,-1 0,1 0,0 1,0-1,0 0,0 0,0 0,0-1,0 1,1 0,-1 0,1-1,-1 1,1-1,0 1,0-1,-1 0,1 1,0-1,0 0,0 0,0-1,1 1,-1 0,1 0,61 14,-54-15,0 2,0 0,0 0,0 1,-1 0,1 0,-1 1,0 0,0 1,0 0,-1 1,1 0,2 2,-10-6,1 0,-1 0,1 0,-1 0,0 0,0 0,0 0,0 0,0 1,0-1,0 0,-1 1,1-1,-1 1,0-1,0 0,0 1,0-1,0 1,0-1,-1 0,1 1,-1-1,0 0,1 1,-1-1,0 0,-1 0,1 0,0 0,0 0,-1 0,1 0,-1 0,0 0,0-1,1 1,-1-1,-2 2,-86 43,80-43,-2-1,1 0,0-1,0 0,-1 0,1-1,0-1,0 0,-1-1,1 0,0 0,0-1,1-1,-7-3,-1-6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4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1838,'171'4,"0"7,116 25,271 71,170 26,-316-99,407-19,-752-15,59 1,-1-5,1-6,-1-6,-1-5,-1-5,-1-6,-1-5,-3-5,109-55,-192 79,0 0,-2-3,0-1,-1-1,-2-2,0-1,-2-1,-1-1,-1-2,-1 0,-2-2,-1-1,11-23,-12 10,-1-1,-3-1,-1 0,-3-1,-2-1,-2 0,-2 0,-3-1,-1 0,-4-31,-4 53,-1 1,-1 0,-2 1,0-1,-2 2,-1-1,-1 2,-2 0,0 0,-1 2,-2-1,0 2,-1 1,-2 0,0 2,-1 0,-8-4,-34-20,-2 3,-2 2,-1 4,-47-15,-22-4,-2 7,-2 6,-92-12,16 14,-1 9,-1 9,-1 10,1 10,-1 9,-182 33,260-21,1 6,2 6,1 7,2 5,2 6,2 6,-111 67,208-102,0 2,1 1,2 2,0 1,2 1,1 2,2 1,1 1,1 2,2 0,-7 18,14-25,2 0,1 1,1 1,2 0,0 1,3 0,0 0,2 1,0 13,5-20,1-1,2 0,0 0,1 0,2 0,0-1,2 1,0-2,2 1,0-1,2 0,0-1,1 0,2 0,0-2,6 7,4 1,2 0,0-2,2-1,0-1,2-1,1-1,0-2,1-2,1 0,18 4,113 32,2-8,3-7,0-7,2-8,20-6,-141-11,1335 114,-1292-112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1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60,'24'-5,"13"-2,0-4,-2 0,-1 1,-3 3,-1 3,-1 1,0 2,-1 1,0 0,-1 0,-3 1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4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1,'4'5,"8"2,5-1,5-1,3-2,3 0,1-2,1-6,-1-1,0 0,0 0,0 2,0 2,-6 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6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423 141,'-28'19,"-15"7,-5 3,1-3,9-1,6-5,3-1,2-4,1-4,5 0,1-1,-1-2,-1-3,2-2</inkml:trace>
  <inkml:trace contextRef="#ctx0" brushRef="#br0" timeOffset="273.209">1 141,'19'14,"6"10,4 1,2 1,0-5,-5 0,-2-4,0 0,0-3,1-4,1 1,2-1,-5 3,-2-2,1-2,-3-7,-6-4</inkml:trace>
  <inkml:trace contextRef="#ctx0" brushRef="#br0" timeOffset="518.15">255 0,'-5'34,"-2"15,1 5,1-3,2 1,0-5,2-5,1-5,0-4,0-3,0-2,1 0,-1-1,0 1,0-1,0-4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55 57,'-28'160,"6"-65,21-92,0-1,0 1,1-1,-1 1,1 0,-1-1,1 1,0 0,0 0,0-1,1 1,-1 0,0-1,1 1,0-1,0 1,-1-1,2 1,-1-1,0 1,0-1,1 0,-1 1,1-1,0 0,0 0,-1 0,1-1,1 1,-1 0,0-1,0 1,0-1,1 0,-1 0,1 0,-1 0,1 0,0 0,-1-1,1 1,9 0,-1 0,0-1,0-1,1 1,-1-2,0 1,0-2,0 0,0 0,-1 0,1-2,-1 1,0-1,0-1,0 0,-1 0,0-1,0-1,16-12</inkml:trace>
  <inkml:trace contextRef="#ctx0" brushRef="#br0" timeOffset="261.716">422 1,'-24'38,"-8"22,-3 7,4-5,8-2,2-7,6-8,4-6,0-6,2-2,2-3,3-1,1-1,-3 1,-1 0,1 1,2-1,1-3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3.73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84 0,'-28'78,"23"-47,-20 143,12-116,10-50,1 1,-1 0,2 0,-1-1,1 1,1 0,-1 0,1 0,1 0,1 8,4 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4.04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136 0,'-35'59,"18"-35,2 1,1 0,2 1,0 0,1 1,2 1,-1 8,9-30,1 0,1 1,-1-1,1 0,0 1,0-1,1 0,0 0,0 0,0 0,1 0,0 0,0-1,1 1,-1-1,1 0,0 0,0 0,1-1,0 0,-1 1,2-2,-1 1,0 0,1-1,-1 0,1 0,0-1,0 0,0 0,0 0,0-1,1 0,-1 0,0 0,1-1,-1 0,0 0,1-1,-1 1,0-1,1-1,-1 1,0-1,0 0,0-1,0 0,4-2,3-4,0 0,-1 0,-1-1,1-1,-2 0,1 0,-2-1,1-1,-2 1,0-1,0-1,-1 0,-1 0,0 0,-1-1,0 1,-2-1,2-8,-4 17,0 1,0-1,0 1,-1-1,0 1,0-1,-1 1,1-1,-1 1,0-1,-1 1,1-1,-1 1,0 0,0 0,-1 0,0 0,0 0,0 1,0-1,0 1,-1 0,0 0,0 0,0 1,-1-1,1 1,-1 0,0 0,1 0,-1 1,-1 0,1 0,0 0,0 1,-1-1,1 1,-1 0,1 1,-1 0,-4 0,-16 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7.1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1 293,'38'-59,"73"-96,-110 153,-1 1,1 0,-1 0,1-1,0 1,0 0,0 0,-1 0,1 0,0 0,0 0,1 0,-1 1,0-1,0 0,0 0,0 1,1-1,-1 1,0-1,1 1,-1 0,0 0,1-1,-1 1,0 0,1 0,-1 0,1 0,-1 0,0 1,1-1,-1 0,0 1,1-1,-1 1,0-1,0 1,0-1,1 1,-1 0,0 0,0 0,0 0,0-1,0 1,0 1,0-1,-1 0,1 0,0 0,0 0,-1 0,1 1,-1-1,1 1,9 19,-9-18,-1 0,1 0,0 0,0-1,0 1,0 0,0 0,1-1,-1 1,1-1,-1 1,1-1,0 0,0 0,0 0,0 0,1 0,-1 0,0 0,1-1,-1 1,1-1,0 0,-1 1,1-1,0-1,0 1,0 0,0-1,-1 1,1-1,0 0,0 0,0 0,0 0,0-1,0 1,3-2,89-65,39-18,-132 84,0 0,-1 0,1 0,0 1,0-1,0 1,0-1,0 1,0 0,0-1,0 1,0 0,0 1,0-1,0 0,0 0,0 1,0-1,0 1,0 0,0 0,0-1,0 1,-1 0,1 1,0-1,-1 0,1 0,0 1,-1-1,0 1,1-1,-1 1,0 0,0-1,0 1,0 0,0 0,0 1,20 86,-16-61,6 21,-7-36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7.6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1074 311,'-2'-2,"1"0,-1 1,1-1,-1 0,1 0,-1 1,0-1,0 1,0-1,0 1,0 0,0 0,0 0,0 0,0 0,-1 0,1 1,0-1,-1 1,1 0,0-1,-1 1,1 0,0 0,-2 1,2-2,-19 1,1 0,0 2,0 0,0 1,0 1,0 0,1 2,-9 4,-40 9,58-17,4-1,1 0,-1 0,0 1,0-1,1 1,-1 1,1-1,-1 1,1 0,0 0,0 0,0 1,1 0,-1 0,6-2,0 0,0 1,0-1,0 0,1-1,-1 1,1 0,-1 0,1 0,0-1,-1 1,1-1,0 0,0 1,0-1,0 0,0 0,1 0,-1 0,0-1,0 1,1 0,0-1,-3 0,90 29,-89-28,0-1,0 1,0 0,0 0,0 0,0 0,0 0,0 0,0 0,0 0,-1 0,1 0,0 0,-1 1,1-1,-1 0,0 0,1 1,-1-1,0 0,0 0,1 1,-1-1,0 0,0 1,-1-1,1 0,0 1,0-1,-1 0,1 1,-1-1,1 0,-1 0,1 0,-1 1,0-1,1 0,-1 0,0 0,0 0,0 0,-40 43,-5-8,33-28,0 1,1 1,0 0,1 0,0 1,1 1,0 0,1 0,-3 6,11-16,0 0,-1 1,1-1,1 1,-1-1,0 1,1-1,-1 1,1-1,0 1,0 0,0-1,0 1,0-1,0 1,1 0,-1-1,1 1,0-1,0 1,0-1,0 0,0 1,0-1,1 0,-1 0,1 0,0 0,-1 0,1 0,0 0,0 0,0-1,0 1,1-1,-1 0,0 1,1-1,-1 0,1-1,1 2,108 22,-106-23,1-1,-1 0,0 0,1 0,-1-1,0 0,0 0,0-1,0 0,0 0,0 0,0-1,-1 1,4-4,5-5</inkml:trace>
  <inkml:trace contextRef="#ctx0" brushRef="#br0" timeOffset="277.361">820 1,'-18'61,"3"-16,1 0,3 1,2 0,2 0,2 1,1 0,4 23,27 380,-39-251,5-175</inkml:trace>
  <inkml:trace contextRef="#ctx0" brushRef="#br0" timeOffset="69958.015">1271 1270,'26'-5,"-8"0,1 2,-1 0,1 0,-1 2,1 1,0 0,2 1,-18-1,-1 1,0-1,0 1,0 0,0 0,1-1,-1 1,0 0,0 1,-1-1,1 0,0 1,0-1,-1 1,1-1,0 1,-1 0,0 0,1-1,-1 1,0 0,0 0,0 0,0 1,-1-1,1 0,0 0,-1 0,1 1,-1-1,0 0,0 0,0 1,0-1,0 0,-1 0,1 1,-1-1,1 0,-1 0,0 0,0 0,0 0,0 0,0 0,0 0,0 0,-1 0,1 0,-1-1,1 1,-1-1,0 1,0-1,0 1,0 0,-38 65,40-65,-1 0,1-1,-1 1,1-1,0 1,0 0,0-1,0 1,0 0,0-1,0 1,0-1,1 1,-1 0,1-1,-1 1,1-1,-1 1,1-1,0 1,0-1,0 0,0 1,0-1,0 0,0 0,0 1,0-1,1 0,-1 0,0-1,1 1,-1 0,1 0,-1-1,1 1,-1 0,1-1,0 0,-1 1,1-1,-1 0,1 0,1 0,79 4,-55-5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3:49.3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42 113,'78'-13,"-68"10,-1 0,0 1,1 0,-1 1,1 0,0 1,-1 0,1 0,0 1,7 1,-16-2,0 0,1 1,-1-1,0 0,0 1,0-1,1 0,-1 1,0 0,0-1,0 1,0 0,0-1,0 1,0 0,0 0,0 0,-1 0,1 0,0 0,-1 0,1 0,0 0,-1 1,1-1,-1 0,0 0,1 0,-1 1,0-1,0 0,0 0,1 1,-2-1,1 0,0 0,0 1,0-1,0 0,-1 0,1 1,-1-1,1 0,-1 0,1 0,-1 0,0 1,-40 47,-154 113,193-161,1 0,0 0,0 0,-1 1,1-1,0 0,0 0,0 1,0-1,0 1,0-1,1 1,-1-1,0 1,1-1,-1 1,1 0,0-1,-1 1,1 0,0 0,0-1,0 1,0 0,1-1,-1 1,0 0,1-1,-1 1,1 0,-1-1,1 1,0-1,0 1,0-1,0 0,0 1,0-1,0 0,0 1,0-1,1 0,-1 0,0 0,1 0,-1 0,1 0,-1-1,1 1,-1 0,1-1,0 0,-1 1,1-1,0 0,-1 1,1-1,0 0,0 0,10 2,1-1,0 0,0-1,0 0,0-1,0 0,0-1,-1-1,1 0,2-1,18-4,-12 4</inkml:trace>
  <inkml:trace contextRef="#ctx0" brushRef="#br0" timeOffset="1">494 57,'-5'9,"-6"9,-2 5,2 4,3 2,2 1,8-5,7-6,8-7,5-5,4-4,-2-7,-6-8,-5-2</inkml:trace>
  <inkml:trace contextRef="#ctx0" brushRef="#br0" timeOffset="2">662 0,'-19'38,"-11"23,-1 5,6-3,6-8,7-9,5-6,4-7,3-3,0-6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31.25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754 7,'-6'-2,"0"1,0 0,1 0,-1 0,0 1,0 0,0 0,0 0,0 1,0 0,0 0,1 0,-1 1,0 0,1 0,-1 0,1 1,0 0,0 0,0 0,0 1,1 0,-1-1,1 2,0-1,0 0,0 1,1 0,-1 0,-1 3,-92 245,44-115,-45 116,-96 173,173-388,-12 22,2 2,3 0,-1 16,28-79,0 1,1 0,-1-1,0 1,1 0,-1-1,1 1,-1 0,1 0,0-1,-1 1,1 0,0 0,-1 0,1 0,0 0,0 0,0-1,0 1,0 0,0 0,0 0,0 0,0 0,0 0,0 0,1-1,-1 1,0 0,1 0,-1 0,1-1,-1 1,1 0,-1 0,1-1,-1 1,1 0,0-1,-1 1,1-1,0 1,-1-1,1 1,0-1,0 1,0-1,-1 0,1 1,0-1,0 0,0 0,0 0,0 1,0-1,0 0,0 0,10-9,0 0,0-1,-1 0,0-1,-1 0,0 0,-1-1,0 0,4-11,-7 15,59-108,-5-3,-6-2,8-38,-36 93,160-398,-82 210,-103 252,0 0,0 0,1 0,-1 0,1 0,-1 0,1 0,0 0,0 0,0 0,0 1,0-1,0 0,0 1,1-1,-1 1,0-1,1 1,0 0,-1-1,1 1,0 0,-1 0,1 0,0 0,0 1,0-1,0 0,0 1,0-1,0 1,0 0,0 0,0 0,0 0,0 0,0 0,0 0,0 1,0-1,0 1,0-1,0 1,0 0,0 0,-1 0,1 0,0 0,-1 0,1 0,0 1,-1-1,0 1,1 0,35 129,26 154,77 125,-52-115,-191-402,52 56,-3 3,-2 2,-1 2,-35-17,59 40,-2 1,0 2,-1 2,0 1,-2 2,1 1,-2 2,-37-4,-7 20,64 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1.0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340 140,'17'57,"14"118,5 135,-5 101,-8-231,-20-156</inkml:trace>
  <inkml:trace contextRef="#ctx0" brushRef="#br0" timeOffset="529.834">1 310,'51'-40,"3"2,0 2,2 3,2 2,1 3,1 3,1 2,1 3,6 1,-51 14,1 1,0 1,-1 1,1 0,0 2,0 0,0 0,0 2,0 0,-1 2,1-1,-1 2,0 1,0 0,0 1,0 1,-13-6,1 1,-1 0,0 0,-1 0,1 1,-1-1,1 1,-1 0,0 0,0 0,-1 0,1 1,-1-1,0 1,0-1,-1 1,1 0,-1 0,0 0,0 0,-1-1,1 1,-1 0,0 0,-1 0,1 0,-1 0,0 0,-2 10,-1-1,-1 0,0 0,0 0,-2 0,0-1,0 0,-8 10,-32 42,-79 137,124-199,0 0,0 0,1 0,-1 1,1-1,0 0,0 1,0-1,0 1,1 0,-1-1,1 1,0-1,0 1,1 0,-1-1,1 1,-1-1,1 1,0-1,1 1,-1-1,0 0,1 0,0 1,0-1,0 0,0-1,0 1,1 0,-1-1,1 1,0-1,-1 1,1-1,0 0,2 0,182 79,-154-71,0 2,-1 1,-1 2,0 1,20 15,-44-26,-1 0,1 1,-1 0,0 0,-1 0,0 1,0 0,0 0,-1 0,0 1,0-1,-1 1,0 0,0 0,-1 0,0 0,0 1,-1-1,0 0,0 1,-1-1,-1 1,1-1,-1 1,0-1,-1 0,0 0,-1 0,1 0,-2 0,1 0,-1 0,0-1,-1 1,-2 5,0-1,-1 0,0 0,-1-1,-1 0,0 0,0-1,-1 0,0-1,-1-1,-7 5,-7 4,-1-2,-1 0,-1-2,0-1,0-1,-1-2,-1-1,1-1,-10-1,14-1,0-2,0 0,0-2,0-1,0-2,0 0,0-1,0-2,1-1,0-1,0 0,0-2,-20-11,12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49.19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697 59,'0'-1,"1"0,0 1,0-1,0 0,0 1,0-1,-1 0,1 0,0 0,-1 0,1 0,-1 0,1 0,-1 0,1 0,-1 0,0 0,1 0,-1 0,0 0,0 0,0 0,0 0,0 0,0-1,0 1,0 0,0 0,-1 0,1 0,0 0,-1 0,1 0,-1 0,1 0,-1 0,1 0,-1 0,0 0,0 1,1-1,-1 0,0 0,0 1,0-1,0 0,0 1,1-1,-1 1,0-1,-1 1,1 0,0-1,0 1,0 0,0 0,0 0,0-1,-68-10,44 14,-1 0,1 2,0 1,0 1,1 1,0 1,0 1,1 1,0 1,-5 5,20-13,-21 14,2 1,0 1,0 1,2 1,1 2,1 0,1 2,1 0,1 1,1 3,9-14,1 0,0 1,1-1,1 2,1-1,0 1,2 0,0 0,0 1,2-1,0 1,2-1,0 1,1 0,0-1,2 1,0-1,1 0,1 0,1 0,1 2,-2-12,0 0,0 0,1 0,0-1,0 0,0 0,1-1,0 0,1 0,-1 0,1-1,0 0,1-1,-1 0,1 0,-1-1,1 0,7 1,169 20,-80-27,0-4,0-5,-1-5,94-28,-193 44,68-16,0-3,-1-4,16-9,-57 17,-10 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05.41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1052 1697,'8'-1,"48"-10,2 3,-1 2,1 3,20 3,240 67,-11-28,278-1,287-11,-60-1,241 5,623-33,-1347-6,-1-15,75-25,-331 38,-1-3,0-3,-1-3,67-29,-128 45,-1 0,0 0,0 0,0-1,-1 0,1-1,-1 0,0 0,0-1,-1 1,0-1,0-1,0 1,0-1,-1 0,-1 0,1-1,-1 0,0 1,-1-1,0-1,0 1,0 0,-1-1,-1 1,1-1,-2 0,1 1,-1-1,-1-6,-4-2,-1 0,-1 0,-1 0,0 1,-1 0,-1 0,-1 1,0 1,0-1,-2 2,0 0,0 0,-1 2,-1-1,0 2,0 0,-1 1,-8-4,13 6,-126-74,-4 6,-3 7,-3 5,-61-12,-407-123,-7 26,-96 11,514 115,-346-60,-4 24,-4 25,-453 14,614 42,-261 36,484-18,2 7,0 7,3 8,1 7,2 8,-11 12,130-47,1 1,0 2,2 3,1 1,1 2,1 2,2 2,1 1,-6 9,34-29,0 1,0-1,2 2,0-1,0 1,1 1,1-1,1 1,0 0,1 0,1 1,0-1,2 1,-1 0,2-1,0 1,1 0,2 7,2 3,1 0,1-1,1 0,1-1,1 0,2 0,0-1,1-1,2 0,0-1,4 3,18 18,2-1,2-2,2-1,1-3,2-1,1-3,2-2,23 11,32 10,2-5,2-4,80 19,103 8,3-13,3-12,1-14,25-11,1668 17,-1875-37,103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0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29,'5'0,"6"0,7 0,4 0,3 0,3 0,1 0,0 0,1 0,-1 0,-5-4,-1-3,-1 1,2 1,0 2,2 1,1 1,-4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33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0,'14'5,"10"1,5 0,3-1,1-1,-1-2,-1-1,0-1,-2 0,0 0,-5-5,-2-1,0-1,-4 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9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287 508,'-36'17,"-133"83,162-94,0 0,1 0,0 0,0 1,0 0,1 0,0 0,0 1,0 0,1 0,1 0,-1 0,2 0,-1 1,1 0,0-1,0 1,1 0,1 0,-1 4,2-8,-1-1,0 1,1 0,0-1,0 1,0 0,0-1,1 1,0-1,0 0,0 0,1 1,-1-1,1-1,0 1,0 0,0-1,0 1,1-1,0 0,-1 0,1-1,0 1,0-1,1 0,-1 0,0 0,1 0,-1-1,1 0,1 0,2 1,0-1,0 0,1 0,-1-1,0 0,1-1,-1 0,0 0,0-1,1 0,-1 0,-1-1,1 0,0 0,-1-1,1 0,1-2,13-13,-1-1,-1-1,0 0,-2-2,-1 0,-1-1,-1-1,-1 0,-1-1,-1-1,0 2,-1-1,-2 0,0-1,-2 0,-1 0,-1 0,-2-1,0 0,-2 1,-1-1,-1 0,-2 0,0 1,-5-15,6 33,-1 0,1 0,-1 1,-1-1,1 1,-2 0,1 0,-1 1,0-1,-1 1,1 0,-2 0,1 1,-1 0,0 0,-2-2,7 7,-1 0,1 1,0-1,0 0,-1 1,1-1,0 1,-1 0,1 0,0 0,-1 0,1 0,0 1,-1-1,1 1,0-1,0 1,-1 0,1 0,0 0,0 0,0 0,0 0,0 0,0 1,0-1,1 1,-1 0,0-1,1 1,0 0,-1 0,1 0,0 0,0 0,0 0,0 0,0 1,0 1,-25 92,21-68,2 0,1 1,1 0,2-1,0 1,2-1,1 1,2-1,0 0,2 0,1-1,2 0,7 14,10 4,1-2,3-1,1-1,2-1,13 8,-28-30</inkml:trace>
  <inkml:trace contextRef="#ctx0" brushRef="#br0" timeOffset="12382.698">851 706,'-48'83,"-76"163,297-492,-95 156,-77 90,-1-1,1 0,-1 1,1-1,0 1,-1 0,1-1,0 1,-1-1,1 1,0 0,0-1,-1 1,1 0,0 0,0 0,0 0,-1 0,1 0,0 0,0 0,0 0,-1 0,1 0,0 0,0 0,-1 1,1-1,0 0,0 0,-1 1,1-1,0 1,-1-1,1 1,0-1,-1 1,1-1,-1 1,1-1,-1 1,1 0,-1-1,0 1,1 0,-1 0,0-1,1 1,-1 0,0 0,0-1,0 1,1 0,-1 0,0 0,0 0,5 57,-5-46,4 18,1 0,2-1,0 0,2 0,1-1,2 0,3 5,-68-79,38 33,0 2,-1 0,0 1,-1 0,0 1,0 1,-1 1,0 1,0 0,-4 0,-3 3</inkml:trace>
  <inkml:trace contextRef="#ctx0" brushRef="#br0" timeOffset="12959.126">1415 677,'-11'2,"0"1,0-1,-1 2,2 0,-1 0,0 1,1 0,0 1,0 0,1 0,-1 1,1 0,1 1,-1 0,-3 6,9-11,0 0,1 1,-1-1,1 1,0-1,0 1,0 0,1 0,-1 0,1 0,0 0,0 0,1 0,-1 0,1 0,0 0,0 1,0-1,0 0,1 0,-1 0,1 0,1 0,-1 0,0 0,1 0,0 0,0 0,0-1,0 1,0-1,1 0,0 1,0-1,-1 0,2-1,-1 1,0 0,1-1,-1 0,1 0,-1 0,1 0,0 0,0-1,0 0,0 0,2 0,12 3,0-2,0 0,1-1,-1-1,0-1,1-1,-1 0,0-1,14-5,-7 2</inkml:trace>
  <inkml:trace contextRef="#ctx0" brushRef="#br0" timeOffset="28356.515">822 57,'55'-27,"-47"22,-1 1,1 1,0-1,0 2,0-1,0 1,0 0,1 0,-1 1,1 0,-1 1,1 0,-1 0,1 1,4 0,-11 1,-1 0,1-1,-1 1,1 0,-1-1,0 1,1 0,-1 0,0 0,0 0,-1 0,1 0,0 1,-1-1,1 0,-1 0,0 0,0 1,0-1,0 0,0 0,0 1,0-1,-1 0,1 0,-1 0,0 0,0 1,1-1,-1 0,0 0,-1 0,1-1,0 1,-1 0,1 0,-1-1,1 1,-1-1,0 1,-1 0,-1 5,-69 103,72-109,0 0,0 1,1-1,-1 0,1 1,-1-1,1 1,0-1,0 1,-1-1,1 1,0-1,0 1,0-1,1 0,-1 1,0-1,1 1,-1-1,0 1,1-1,0 0,-1 1,1-1,0 0,0 1,-1-1,1 0,0 0,0 0,0 0,1 0,-1 0,0 0,0 0,0 0,1-1,-1 1,0-1,1 1,-1-1,1 1,-1-1,1 1,-1-1,1 0,-1 0,1 0,76-2,20-21,-76 20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8.99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283 455,'-8'-2,"0"0,-1 0,1 1,-1 0,1 0,-1 1,1 0,-1 1,1-1,-1 2,1-1,-1 1,1 1,0 0,0 0,0 0,0 1,1 0,0 0,0 1,0 0,0 0,0 1,1 0,-4 5,-1 7,1 0,1 1,1 0,0 0,1 1,2 0,-3 13,6-28,1-1,-1 0,1 1,0-1,1 1,-1-1,1 1,0 0,0-1,0 1,1-1,-1 1,1-1,0 1,0-1,1 0,-1 1,1-1,0 0,0 0,1 0,-1 0,1-1,0 1,0-1,0 1,0-1,1 0,-1 0,1-1,0 1,0-1,0 1,0-1,0 0,0-1,0 1,1-1,0 0,4-1,-1 0,1 0,-1-1,0-1,1 0,-1 0,0 0,0-1,0 0,0 0,-1-1,0 0,1-1,-1 0,-1 0,1 0,-1-1,5-5,93-126,-94 121,10-10,-1 0,-2-2,-1 0,-1-1,-2 0,0-1,-3-1,0 1,-2-2,-1 1,-1-1,-2 0,-2-1,0 1,-4-30,2 58,0 0,0 0,-1 0,1 0,-1 0,0 0,0 0,-1 0,1 0,-1 1,0-1,0 1,0-1,0 1,0 0,-1 0,0 0,1 0,-1 0,0 1,-1-1,1 1,0 0,-1-1,1 2,-1-1,1 0,-1 1,0 0,0 0,0 0,0 0,0 0,0 1,0 0,0 0,0 0,0 0,-3 1,-2 4,0 0,0 0,0 1,0 0,1 1,0 0,1 0,0 1,0 0,0 0,1 0,0 1,1 0,-4 7,-1 3,0 1,2 1,0 0,1 0,1 0,1 0,1 1,1 0,0 0,2 0,1 0,1 0,0 1,2-1,0-1,2 1,0 0,2-1,0 0,1-1,2 0,0 0,0-1,2 0,1-1,0 0,1-1,2 2,-10-12,1-1,-1 1,1-1,1 0,-1-1,1 0,0 0,0 0,0-1,0 0,1-1,0 0,0 0,0-1,0 0,0-1,0 0,0 0,0-1,4 0,3-10,-4-3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3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204 14,'-5'-3,"-1"1,1 0,-1 0,0 1,0-1,0 1,0 1,0-1,0 1,0 0,0 0,1 1,-1 0,0 0,0 0,0 1,0 0,1 0,-1 0,1 1,0 0,0 0,0 0,0 0,0 1,0 0,1 0,0 0,0 1,0-1,1 1,-1 0,1 0,0 0,0 1,1-1,0 1,0-1,0 1,0 0,1 0,0-1,0 2,0-3,-1 1,1-1,0 1,0 0,0-1,1 1,-1 0,1 0,0 0,1-1,-1 1,1 0,0 0,0-1,0 1,1-1,0 1,0-1,0 1,0-1,1 0,-1 0,1 0,0-1,0 1,1-1,-1 1,1-1,-1 0,1 0,0-1,0 1,1-1,1 1,102-3,-83-7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1.1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46,'11'-7,"2"1,-1 0,1 1,-1 0,1 1,1 1,-1 0,0 0,1 2,9-1,-20 3,-1 0,1 0,0 0,-1 0,1 0,-1 1,0-1,1 1,-1 0,0-1,0 1,0 0,0 0,0 1,-1-1,1 0,-1 1,1-1,-1 1,0-1,0 1,0-1,0 1,0 0,-1-1,1 1,-1 0,0 0,0 0,0-1,0 1,0 0,-1 0,1 0,-1-1,0 1,0 0,0-1,0 1,0-1,0 1,-1-1,1 1,-1-1,0 0,1 0,-1 0,0 0,0 0,-1 0,-10 14,11-14,-1-1,1 0,0 1,0-1,0 1,0 0,0-1,0 1,0 0,0 0,1 1,-1-1,1 0,0 0,-1 1,1-1,0 1,0-1,1 1,-1-1,0 1,1-1,0 1,0 0,-1-1,2 1,-1 0,0-1,0 1,1 0,-1-1,1 1,0-1,0 1,0-1,0 1,0-1,1 0,-1 0,1 1,-1-1,1 0,0 0,0-1,1 2,8 1,1-1,-1 0,1-1,0 0,0-1,0 0,0 0,0-2,0 0,2 0,14 0,59-12,-63 6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6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29 112,'0'33,"0"17,0 4,0-3,0-4,0-11</inkml:trace>
  <inkml:trace contextRef="#ctx0" brushRef="#br0" timeOffset="467.754">0 55,'27'-11,"1"1,0 2,1 0,0 2,13-1,-40 6,-1 1,1-1,0 0,0 1,-1 0,1-1,0 1,0 0,0 0,0 0,-1 0,1 0,0 0,0 1,0-1,0 0,-1 1,1 0,0-1,-1 1,1 0,0 0,-1 0,1 0,-1 0,1 0,-1 0,0 1,1-1,-1 1,0-1,0 1,0-1,0 1,0-1,-1 1,1 0,0-1,-1 1,1 0,-1 0,1 0,-1-1,0 1,0 0,0 0,0 0,0 0,0 0,-1 1,-3 6,0 0,0 0,-1 0,-1 0,1-1,-2 0,1 0,-1 0,0-1,-4 3,-26 32,35-41,1 1,-1 0,1-1,-1 1,1 0,0 0,0 0,0 0,0 0,1 0,-1 1,0-1,1 0,0 0,-1 0,1 1,0-1,0 0,0 0,0 1,1-1,-1 0,1 0,-1 0,1 0,0 1,0-1,0 0,0 0,0 0,0-1,0 1,1 0,-1 0,1-1,-1 1,1-1,0 1,0-1,-1 0,1 1,0-1,0 0,0 0,0-1,1 1,-1 0,1 0,61 14,-54-15,0 2,0 0,0 0,0 1,-1 0,1 0,-1 1,0 0,0 1,0 0,-1 1,1 0,2 2,-10-6,1 0,-1 0,1 0,-1 0,0 0,0 0,0 0,0 0,0 1,0-1,0 0,-1 1,1-1,-1 1,0-1,0 0,0 1,0-1,0 1,0-1,-1 0,1 1,-1-1,0 0,1 1,-1-1,0 0,-1 0,1 0,0 0,0 0,-1 0,1 0,-1 0,0 0,0-1,1 1,-1-1,-2 2,-86 43,80-43,-2-1,1 0,0-1,0 0,-1 0,1-1,0-1,0 0,-1-1,1 0,0 0,0-1,1-1,-7-3,-1-6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4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1838,'171'4,"0"7,116 25,271 71,170 26,-316-99,407-19,-752-15,59 1,-1-5,1-6,-1-6,-1-5,-1-5,-1-6,-1-5,-3-5,109-55,-192 79,0 0,-2-3,0-1,-1-1,-2-2,0-1,-2-1,-1-1,-1-2,-1 0,-2-2,-1-1,11-23,-12 10,-1-1,-3-1,-1 0,-3-1,-2-1,-2 0,-2 0,-3-1,-1 0,-4-31,-4 53,-1 1,-1 0,-2 1,0-1,-2 2,-1-1,-1 2,-2 0,0 0,-1 2,-2-1,0 2,-1 1,-2 0,0 2,-1 0,-8-4,-34-20,-2 3,-2 2,-1 4,-47-15,-22-4,-2 7,-2 6,-92-12,16 14,-1 9,-1 9,-1 10,1 10,-1 9,-182 33,260-21,1 6,2 6,1 7,2 5,2 6,2 6,-111 67,208-102,0 2,1 1,2 2,0 1,2 1,1 2,2 1,1 1,1 2,2 0,-7 18,14-25,2 0,1 1,1 1,2 0,0 1,3 0,0 0,2 1,0 13,5-20,1-1,2 0,0 0,1 0,2 0,0-1,2 1,0-2,2 1,0-1,2 0,0-1,1 0,2 0,0-2,6 7,4 1,2 0,0-2,2-1,0-1,2-1,1-1,0-2,1-2,1 0,18 4,113 32,2-8,3-7,0-7,2-8,20-6,-141-11,1335 114,-1292-112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1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60,'24'-5,"13"-2,0-4,-2 0,-1 1,-3 3,-1 3,-1 1,0 2,-1 1,0 0,-1 0,-3 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4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1,'4'5,"8"2,5-1,5-1,3-2,3 0,1-2,1-6,-1-1,0 0,0 0,0 2,0 2,-6 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6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423 141,'-28'19,"-15"7,-5 3,1-3,9-1,6-5,3-1,2-4,1-4,5 0,1-1,-1-2,-1-3,2-2</inkml:trace>
  <inkml:trace contextRef="#ctx0" brushRef="#br0" timeOffset="273.209">1 141,'19'14,"6"10,4 1,2 1,0-5,-5 0,-2-4,0 0,0-3,1-4,1 1,2-1,-5 3,-2-2,1-2,-3-7,-6-4</inkml:trace>
  <inkml:trace contextRef="#ctx0" brushRef="#br0" timeOffset="518.15">255 0,'-5'34,"-2"15,1 5,1-3,2 1,0-5,2-5,1-5,0-4,0-3,0-2,1 0,-1-1,0 1,0-1,0-4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55 57,'-28'160,"6"-65,21-92,0-1,0 1,1-1,-1 1,1 0,-1-1,1 1,0 0,0 0,0-1,1 1,-1 0,0-1,1 1,0-1,0 1,-1-1,2 1,-1-1,0 1,0-1,1 0,-1 1,1-1,0 0,0 0,-1 0,1-1,1 1,-1 0,0-1,0 1,0-1,1 0,-1 0,1 0,-1 0,1 0,0 0,-1-1,1 1,9 0,-1 0,0-1,0-1,1 1,-1-2,0 1,0-2,0 0,0 0,-1 0,1-2,-1 1,0-1,0-1,0 0,-1 0,0-1,0-1,16-12</inkml:trace>
  <inkml:trace contextRef="#ctx0" brushRef="#br0" timeOffset="261.716">422 1,'-24'38,"-8"22,-3 7,4-5,8-2,2-7,6-8,4-6,0-6,2-2,2-3,3-1,1-1,-3 1,-1 0,1 1,2-1,1-3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3.73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84 0,'-28'78,"23"-47,-20 143,12-116,10-50,1 1,-1 0,2 0,-1-1,1 1,1 0,-1 0,1 0,1 0,1 8,4 1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4.04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136 0,'-35'59,"18"-35,2 1,1 0,2 1,0 0,1 1,2 1,-1 8,9-30,1 0,1 1,-1-1,1 0,0 1,0-1,1 0,0 0,0 0,0 0,1 0,0 0,0-1,1 1,-1-1,1 0,0 0,0 0,1-1,0 0,-1 1,2-2,-1 1,0 0,1-1,-1 0,1 0,0-1,0 0,0 0,0 0,0-1,1 0,-1 0,0 0,1-1,-1 0,0 0,1-1,-1 1,0-1,1-1,-1 1,0-1,0 0,0-1,0 0,4-2,3-4,0 0,-1 0,-1-1,1-1,-2 0,1 0,-2-1,1-1,-2 1,0-1,0-1,-1 0,-1 0,0 0,-1-1,0 1,-2-1,2-8,-4 17,0 1,0-1,0 1,-1-1,0 1,0-1,-1 1,1-1,-1 1,0-1,-1 1,1-1,-1 1,0 0,0 0,-1 0,0 0,0 0,0 1,0-1,0 1,-1 0,0 0,0 0,0 1,-1-1,1 1,-1 0,0 0,1 0,-1 1,-1 0,1 0,0 0,0 1,-1-1,1 1,-1 0,1 1,-1 0,-4 0,-16 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7.1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1 293,'38'-59,"73"-96,-110 153,-1 1,1 0,-1 0,1-1,0 1,0 0,0 0,-1 0,1 0,0 0,0 0,1 0,-1 1,0-1,0 0,0 0,0 1,1-1,-1 1,0-1,1 1,-1 0,0 0,1-1,-1 1,0 0,1 0,-1 0,1 0,-1 0,0 1,1-1,-1 0,0 1,1-1,-1 1,0-1,0 1,0-1,1 1,-1 0,0 0,0 0,0 0,0-1,0 1,0 1,0-1,-1 0,1 0,0 0,0 0,-1 0,1 1,-1-1,1 1,9 19,-9-18,-1 0,1 0,0 0,0-1,0 1,0 0,0 0,1-1,-1 1,1-1,-1 1,1-1,0 0,0 0,0 0,0 0,1 0,-1 0,0 0,1-1,-1 1,1-1,0 0,-1 1,1-1,0-1,0 1,0 0,0-1,-1 1,1-1,0 0,0 0,0 0,0 0,0-1,0 1,3-2,89-65,39-18,-132 84,0 0,-1 0,1 0,0 1,0-1,0 1,0-1,0 1,0 0,0-1,0 1,0 0,0 1,0-1,0 0,0 0,0 1,0-1,0 1,0 0,0 0,0-1,0 1,-1 0,1 1,0-1,-1 0,1 0,0 1,-1-1,0 1,1-1,-1 1,0 0,0-1,0 1,0 0,0 0,0 1,20 86,-16-61,6 21,-7-36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7.6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1074 311,'-2'-2,"1"0,-1 1,1-1,-1 0,1 0,-1 1,0-1,0 1,0-1,0 1,0 0,0 0,0 0,0 0,0 0,-1 0,1 1,0-1,-1 1,1 0,0-1,-1 1,1 0,0 0,-2 1,2-2,-19 1,1 0,0 2,0 0,0 1,0 1,0 0,1 2,-9 4,-40 9,58-17,4-1,1 0,-1 0,0 1,0-1,1 1,-1 1,1-1,-1 1,1 0,0 0,0 0,0 1,1 0,-1 0,6-2,0 0,0 1,0-1,0 0,1-1,-1 1,1 0,-1 0,1 0,0-1,-1 1,1-1,0 0,0 1,0-1,0 0,0 0,1 0,-1 0,0-1,0 1,1 0,0-1,-3 0,90 29,-89-28,0-1,0 1,0 0,0 0,0 0,0 0,0 0,0 0,0 0,0 0,-1 0,1 0,0 0,-1 1,1-1,-1 0,0 0,1 1,-1-1,0 0,0 0,1 1,-1-1,0 0,0 1,-1-1,1 0,0 1,0-1,-1 0,1 1,-1-1,1 0,-1 0,1 0,-1 1,0-1,1 0,-1 0,0 0,0 0,0 0,-40 43,-5-8,33-28,0 1,1 1,0 0,1 0,0 1,1 1,0 0,1 0,-3 6,11-16,0 0,-1 1,1-1,1 1,-1-1,0 1,1-1,-1 1,1-1,0 1,0 0,0-1,0 1,0-1,0 1,1 0,-1-1,1 1,0-1,0 1,0-1,0 0,0 1,0-1,1 0,-1 0,1 0,0 0,-1 0,1 0,0 0,0 0,0-1,0 1,1-1,-1 0,0 1,1-1,-1 0,1-1,1 2,108 22,-106-23,1-1,-1 0,0 0,1 0,-1-1,0 0,0 0,0-1,0 0,0 0,0 0,0-1,-1 1,4-4,5-5</inkml:trace>
  <inkml:trace contextRef="#ctx0" brushRef="#br0" timeOffset="277.361">820 1,'-18'61,"3"-16,1 0,3 1,2 0,2 0,2 1,1 0,4 23,27 380,-39-251,5-175</inkml:trace>
  <inkml:trace contextRef="#ctx0" brushRef="#br0" timeOffset="69958.015">1271 1270,'26'-5,"-8"0,1 2,-1 0,1 0,-1 2,1 1,0 0,2 1,-18-1,-1 1,0-1,0 1,0 0,0 0,1-1,-1 1,0 0,0 1,-1-1,1 0,0 1,0-1,-1 1,1-1,0 1,-1 0,0 0,1-1,-1 1,0 0,0 0,0 0,0 1,-1-1,1 0,0 0,-1 0,1 1,-1-1,0 0,0 0,0 1,0-1,0 0,-1 0,1 1,-1-1,1 0,-1 0,0 0,0 0,0 0,0 0,0 0,0 0,0 0,-1 0,1 0,-1-1,1 1,-1-1,0 1,0-1,0 1,0 0,-38 65,40-65,-1 0,1-1,-1 1,1-1,0 1,0 0,0-1,0 1,0 0,0-1,0 1,0-1,1 1,-1 0,1-1,-1 1,1-1,-1 1,1-1,0 1,0-1,0 0,0 1,0-1,0 0,0 0,0 1,0-1,1 0,-1 0,0-1,1 1,-1 0,1 0,-1-1,1 1,-1 0,1-1,0 0,-1 1,1-1,-1 0,1 0,1 0,79 4,-55-5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40.1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474 338,'-1'-1,"0"-1,0 0,-1 1,1-1,-1 1,1-1,-1 1,0 0,1-1,-1 1,0 0,0 0,0 1,0-1,0 0,0 0,0 1,0 0,0-1,0 1,0 0,0 0,0 0,0 0,-1 0,1 0,0 1,0-1,-1 1,-168 53,115-31,38-16,-99 54,116-61,0 1,0 0,0 0,0-1,0 1,0 0,0 0,0 0,1 0,-1 0,0 0,1 0,-1 0,0 0,1 1,-1-1,1 0,0 0,0 0,-1 1,1-1,0 0,0 0,0 1,0-1,0 0,0 0,1 1,-1-1,0 0,1 0,-1 1,0-1,1 0,0 0,-1 0,1 0,0 0,-1 0,1 0,0 0,0 0,0 0,0 0,0-1,0 1,0 0,0-1,0 1,0-1,0 1,1-1,64 22,101 18,-165-40,-1 1,1-1,0 1,-1 0,1-1,-1 1,1 0,-1 0,0 0,1 0,-1 1,0-1,0 0,0 1,1-1,-2 0,1 1,0-1,0 1,0-1,-1 1,1 0,0-1,-1 1,0 0,1-1,-1 1,0 0,0 0,0-1,0 1,0 0,0-1,-1 1,1 0,-1-1,1 1,-1 0,1-1,-1 1,0-1,0 2,-53 58,45-53,-83 68,67-58,2 1,0 0,1 2,1 1,-14 19,34-40,0 0,0 0,0 0,0 0,0 1,0-1,0 0,0 1,0-1,1 1,-1-1,0 1,1-1,-1 1,1-1,0 1,-1-1,1 1,0 0,0-1,0 1,0-1,1 1,-1 0,0-1,1 1,-1-1,1 1,-1-1,1 1,0-1,-1 1,1-1,0 0,0 1,0-1,0 0,0 0,0 0,1 0,-1 0,0 0,1 0,-1 0,0 0,2 0,9 4,1 0,-1-1,1-1,0 0,0-1,0 0,1-1,-1-1,0 0,0 0,1-2,-1 1,0-2,2 0,21-3,-22 5,1-1,-1-1,0 0,0 0,0-1,-1-1,1-1,-1 0,0 0,6-6,-13 6,0 0,-1 0,0 0,0-1,-1 0,1 0,-2 0,1 0,-1-1,0 0,0 1,0-5,3-12</inkml:trace>
  <inkml:trace contextRef="#ctx0" brushRef="#br0" timeOffset="345.082">361 0,'-12'17,"1"0,0 1,1 0,1 0,1 1,0 0,2 1,0-1,1 1,1 1,1-1,1 1,0-1,2 1,0-1,2 1,0-1,3 9,-3 49,1 34,-5 0,-6 0,-3-1,-6 1,4-62,-2 0,-2-1,-2-1,-4 2,11 13,16-47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5.69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389 1,'-12'0,"1"-1,0 2,-1 0,1 0,0 1,0 0,0 1,0 0,0 1,0 1,1-1,0 1,0 1,0 0,-8 7,-6 7,2 0,0 2,1 0,1 1,1 2,-13 22,-9 48,40-91,-1 0,1 0,1 0,-1-1,0 1,1 0,0 0,0 1,0-1,1 0,-1 0,1-1,0 1,0 0,0 0,0 0,1 0,0-1,0 1,0-1,0 1,0-1,1 0,-1 0,1 0,0 0,0 0,0-1,0 1,1-1,-1 0,0 0,2 0,7 5,0-2,-1 0,2 0,-1-1,0 0,1-1,0-1,-1 0,14 0,32-2,-34-1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6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114 143,'-12'11,"1"1,1 1,0 0,0 0,1 1,1 0,0 1,1 0,1 0,0 0,1 1,1 0,0 0,0 8,5-19,-1-1,1 0,0 0,0 0,1 0,-1 0,1 0,0 0,0 0,0-1,1 1,-1-1,1 1,0-1,0 0,0 0,0 0,0-1,1 1,-1-1,1 1,0-1,0 0,-1-1,1 1,0-1,1 0,-1 0,0 0,3 0,6 2,1-1,0-1,0 0,0-1,0 0,0-1,0 0,0-2,0 1,-5 0,1 1,-1-1,1-1,-1 0,0 0,0-1,0 0,0 0,-1-1,0 0,0-1,0 0,0 0,-1-1,0 0,-1 0,1 0,-1-1,-1 0,0 0,0-1,0 1,-1-1,0 0,-1 0,0 0,0-1,-1 1,-1-1,1 0,-1 1,-1-1,0 0,0 0,-2-9,0 13,0 0,0 0,0 0,-1 0,0 0,0 0,0 1,-1-1,0 1,0 0,0 0,-1 0,1 1,-1 0,0-1,-1 2,1-1,-1 1,1 0,-1 0,0 0,0 1,0 0,-1 0,1 0,0 1,-1 0,1 0,-1 1,1 0,-1 0,1 1,-1-1,1 1,-6 2,-54 15,39-6</inkml:trace>
  <inkml:trace contextRef="#ctx0" brushRef="#br0" timeOffset="375.789">932 1,'-19'4,"0"1,0 1,0 1,1 1,0 0,1 1,0 1,0 0,-14 13,29-21,1 0,-1 0,0 0,1 0,-1 0,1 1,0-1,0 0,0 1,0-1,0 1,0-1,1 1,-1-1,1 1,0 0,0-1,0 1,0-1,0 1,1 0,-1-1,1 1,-1-1,1 1,0-1,0 1,0-1,0 0,1 1,-1-1,0 0,1 0,0 0,0 0,-1 0,3 1,81 61,-77-59,12 7,-13-10,-1 1,-1 0,1 0,0 0,-1 0,0 1,1 0,-1 0,-1 1,1-1,-1 1,0 0,0 0,0 1,0-1,-1 1,0-1,-1 1,1 0,-1 0,0 2,-4-2,0-1,-1 1,0-1,-1 0,1 0,-1 0,0-1,0 1,0-1,-1 0,1 0,-1-1,0 1,0-1,0 0,-1 0,1-1,-1 0,0 0,1 0,-1 0,0-1,0 0,0 0,-5-1,-136 5,122-5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7.8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1,'0'0,"0"0,0 1,0-1,0 1,0-1,0 1,0-1,0 0,0 1,0-1,0 1,0-1,0 1,0-1,0 0,0 1,0-1,0 1,1-1,-1 0,0 1,0-1,1 0,-1 1,0-1,0 0,1 1,-1-1,0 0,1 1,-1-1,1 0,-1 0,0 0,1 1,-1-1,1 0,-1 0,0 0,1 0,-1 0,1 0,-1 0,1 0,-1 0,0 0,1 0,-1 0,1 0,-1 0,1 0,-1 0,0 0,1 0,-1-1,1 1,-1 0,0 0,1-1,-1 1,0 0,1 0,-1-1,0 1,0 0,1-1,-1 1,0 0,0-1,1 1,-3 34,-15 27,11-45,0 1,2 0,0 1,0-1,2 1,0-1,2 1,-1-1,2 1,2 13,0-26,0 0,0-1,1 1,-1-1,1 1,0-1,1 0,-1-1,1 1,-1-1,1 0,0 0,0 0,1-1,-1 1,0-1,1-1,-1 1,1-1,0 0,-1 0,1-1,0 1,0-1,0-1,-1 1,1-1,0 0,-1 0,1 0,-1-1,1 0,-1 0,0-1,1 1,-1-1,-1 0,1-1,0 0,9-8</inkml:trace>
  <inkml:trace contextRef="#ctx0" brushRef="#br0" timeOffset="285.309">367 1,'-27'34,"2"3,0 0,3 1,1 1,2 1,2 1,-10 34,22-51,0 0,2 0,0 0,2 0,0 1,3 17,-4 79,1-120,1 0,-1 1,1-1,0 0,-1 0,1 0,0 0,0 0,0 0,0 1,0-1,0 0,0 0,0 0,0 0,1 0,-1 1,0-1,1 0,-1 0,1 0,-1 0,1 0,0 0,-1 0,1 0,0-1,0 1,-1 0,1 0,0 0,0-1,0 1,0 0,7-7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8.53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178 141,'-20'15,"2"1,-1 0,2 2,0 0,1 0,1 2,1 0,1 0,-10 22,22-40,0 0,0 0,1 0,-1-1,1 1,-1 1,1-1,0 0,0 0,0 0,0 0,0 0,0 0,0 0,1 0,-1 0,1 0,0 0,-1 0,1 0,0-1,0 1,0 0,0 0,1-1,-1 1,0 0,1-1,-1 0,1 1,-1-1,1 0,0 0,0 0,-1 0,1 0,0 0,0 0,85 17,-58-14,-25-4,1 0,0 1,-1-1,1 1,0 0,-1 0,1 0,-1 1,1-1,-1 1,0 1,1-1,-1 0,0 1,-1 0,1 0,0 0,-1 0,0 1,0-1,0 1,0 0,0 0,-1 0,0 0,1 0,-2 1,1-1,0 0,-1 1,0 0,0-1,0 5,-3-1,1-1,-2 1,1-1,-1 0,0 0,-1 0,0 0,0-1,0 1,-1-1,0 0,0 0,-1-1,1 1,-1-1,0-1,-1 1,1-1,-1 0,0 0,0-1,0 0,0 0,0-1,-1 0,0 0,1-1,-1 1,0-2,1 1,-1-1,-4-1,-6-4</inkml:trace>
  <inkml:trace contextRef="#ctx0" brushRef="#br0" timeOffset="245.525">178 85,'29'9,"9"4</inkml:trace>
  <inkml:trace contextRef="#ctx0" brushRef="#br0" timeOffset="1156.503">714 0,'-44'93,"42"-90,1 1,0-1,0 1,0-1,0 1,1-1,-1 1,1-1,0 1,0-1,1 1,-1-1,1 1,-1-1,1 1,0-1,0 1,1-1,-1 0,1 0,-1 0,1 0,0 0,0 0,1 0,-1 0,1 0,-1-2,0 1,0-1,0 1,0-1,0 0,1 0,-1 0,0 0,1 0,-1 0,0-1,1 1,-1-1,1 0,-1 0,1 0,-1 0,1 0,-1 0,0-1,1 1,-1-1,1 1,-1-1,0 0,1 0,-1 0,0 0,0-1,0 1,0-1,0 1,0-1,0 0,-1 1,1-1,-1 0,1 0,-1 0,1 0,-1-1,2-1,0-1,0 0,-1 0,1 0,-1 0,0 0,0-1,-1 1,0 0,0-1,0 1,-1-1,1 1,-1-1,-1 0,1 1,-1-1,0-1,-1 3,0 0,0 0,0 0,0 0,-1 0,1 1,-1-1,0 1,0 0,-1 0,1 0,-1 0,1 0,-1 1,0 0,0 0,0 0,-3-1,-12-4</inkml:trace>
  <inkml:trace contextRef="#ctx0" brushRef="#br0" timeOffset="1524.155">1025 367,'33'-5,"17"-1,4 0,-3 1,0 1,-3 2,-6 1,-5 0,-4 1,-3 0,-1 1,-7-1</inkml:trace>
  <inkml:trace contextRef="#ctx0" brushRef="#br0" timeOffset="1694.445">1081 592,'29'0,"14"0,10 0,0 0,-4 0,-6 0,-4 0,-10 0</inkml:trace>
  <inkml:trace contextRef="#ctx0" brushRef="#br0" timeOffset="3553.501">234 112,'24'0,"13"0,5 0,0 0,-3 0,-7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0.95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537 1,'-9'19,"-9"11,0 6,2 1,-1-1,3 3,3 0,4-2,3-3,2-2,2-2,0-1,1 0,0-1,4-6,2-5</inkml:trace>
  <inkml:trace contextRef="#ctx0" brushRef="#br0" timeOffset="268.29">1 452,'97'19,"1"-4,1-4,-1-5,2-4,-1-4,0-5,10-5,473-44,-433 55,-132 8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3.50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0 171,'4'-4,"13"-15,2 1,-1 1,2 1,0 0,1 2,0 0,17-7,-37 20,0 1,1-1,-1 0,1 1,-1-1,0 1,1 0,-1-1,1 1,-1 0,1 0,-1 0,1 0,-1 0,1 0,-1 0,1 0,-1 1,0-1,1 1,-1-1,1 1,-1-1,0 1,1 0,-1 0,0-1,0 1,0 0,0 0,0 0,0 0,0 1,0-1,0 0,0 0,0 1,-1-1,1 0,-1 1,1-1,-1 0,1 1,-1 0,4 70,-4-65,-8 358,14-384,0 1,1 0,1 0,1 0,0 1,1 1,1 0,1 0,0 1,1 0,5-4,9-9,0 0,2 2,1 1,1 1,1 1,1 3,1 0,1 2,0 2,35-11,-52 19,1 1,0 1,1 1,0 1,-1 1,1 0,0 1,0 2,0 0,0 1,0 1,0 0,0 2,0 0,-1 2,7 2,41 16,-47-20</inkml:trace>
  <inkml:trace contextRef="#ctx0" brushRef="#br0" timeOffset="610.256">763 227,'165'-10,"-164"10,0-1,0 1,0 0,0 0,0 0,0 0,0 0,0 0,0 0,0 0,0 1,0-1,0 0,0 0,0 1,0-1,0 1,0-1,-1 1,1-1,0 1,0 0,0-1,-1 1,1 0,0-1,-1 1,1 0,-1 0,1 0,-1 0,1 0,-1 0,1-1,-1 1,0 0,0 0,1 0,-1 0,0 0,0 0,0 0,0 0,0 0,0 0,-1 0,1 0,0 0,0 0,-1 0,1 0,-1 0,1 0,0 0,-1 0,0 0,0 0,-43 45,40-43,-29 25,20-19,0 1,1 1,0 0,0 0,2 1,-1 1,2 0,-1 0,-1 6,10-17,0 0,0 1,0-1,0 1,0-1,1 0,-1 1,1-1,0 1,0-1,0 1,0 0,0-1,0 1,1-1,-1 0,1 1,0-1,0 1,0-1,0 0,0 1,0-1,0 0,1 0,-1 0,1 0,0 0,0 0,-1-1,1 1,0-1,0 1,1-1,-1 1,0-1,0 0,1 0,-1 0,1 0,104 15,96-32,-179 16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3:43.38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42 113,'78'-13,"-68"10,-1 0,0 1,1 0,-1 1,1 0,0 1,-1 0,1 0,0 1,7 1,-16-2,0 0,1 1,-1-1,0 0,0 1,0-1,1 0,-1 1,0 0,0-1,0 1,0 0,0-1,0 1,0 0,0 0,0 0,-1 0,1 0,0 0,-1 0,1 0,0 0,-1 1,1-1,-1 0,0 0,1 0,-1 1,0-1,0 0,0 0,1 1,-2-1,1 0,0 0,0 1,0-1,0 0,-1 0,1 1,-1-1,1 0,-1 0,1 0,-1 0,0 1,-40 47,-154 113,193-161,1 0,0 0,0 0,-1 1,1-1,0 0,0 0,0 1,0-1,0 1,0-1,1 1,-1-1,0 1,1-1,-1 1,1 0,0-1,-1 1,1 0,0 0,0-1,0 1,0 0,1-1,-1 1,0 0,1-1,-1 1,1 0,-1-1,1 1,0-1,0 1,0-1,0 0,0 1,0-1,0 0,0 1,0-1,1 0,-1 0,0 0,1 0,-1 0,1 0,-1-1,1 1,-1 0,1-1,0 0,-1 1,1-1,0 0,-1 1,1-1,0 0,0 0,10 2,1-1,0 0,0-1,0 0,0-1,0 0,0-1,-1-1,1 0,2-1,18-4,-12 4</inkml:trace>
  <inkml:trace contextRef="#ctx0" brushRef="#br0" timeOffset="1">494 57,'-5'9,"-6"9,-2 5,2 4,3 2,2 1,8-5,7-6,8-7,5-5,4-4,-2-7,-6-8,-5-2</inkml:trace>
  <inkml:trace contextRef="#ctx0" brushRef="#br0" timeOffset="2">662 0,'-19'38,"-11"23,-1 5,6-3,6-8,7-9,5-6,4-7,3-3,0-6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0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29,'5'0,"6"0,7 0,4 0,3 0,3 0,1 0,0 0,1 0,-1 0,-5-4,-1-3,-1 1,2 1,0 2,2 1,1 1,-4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33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0,'14'5,"10"1,5 0,3-1,1-1,-1-2,-1-1,0-1,-2 0,0 0,-5-5,-2-1,0-1,-4 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9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287 508,'-36'17,"-133"83,162-94,0 0,1 0,0 0,0 1,0 0,1 0,0 0,0 1,0 0,1 0,1 0,-1 0,2 0,-1 1,1 0,0-1,0 1,1 0,1 0,-1 4,2-8,-1-1,0 1,1 0,0-1,0 1,0 0,0-1,1 1,0-1,0 0,0 0,1 1,-1-1,1-1,0 1,0 0,0-1,0 1,1-1,0 0,-1 0,1-1,0 1,0-1,1 0,-1 0,0 0,1 0,-1-1,1 0,1 0,2 1,0-1,0 0,1 0,-1-1,0 0,1-1,-1 0,0 0,0-1,1 0,-1 0,-1-1,1 0,0 0,-1-1,1 0,1-2,13-13,-1-1,-1-1,0 0,-2-2,-1 0,-1-1,-1-1,-1 0,-1-1,-1-1,0 2,-1-1,-2 0,0-1,-2 0,-1 0,-1 0,-2-1,0 0,-2 1,-1-1,-1 0,-2 0,0 1,-5-15,6 33,-1 0,1 0,-1 1,-1-1,1 1,-2 0,1 0,-1 1,0-1,-1 1,1 0,-2 0,1 1,-1 0,0 0,-2-2,7 7,-1 0,1 1,0-1,0 0,-1 1,1-1,0 1,-1 0,1 0,0 0,-1 0,1 0,0 1,-1-1,1 1,0-1,0 1,-1 0,1 0,0 0,0 0,0 0,0 0,0 0,0 1,0-1,1 1,-1 0,0-1,1 1,0 0,-1 0,1 0,0 0,0 0,0 0,0 0,0 1,0 1,-25 92,21-68,2 0,1 1,1 0,2-1,0 1,2-1,1 1,2-1,0 0,2 0,1-1,2 0,7 14,10 4,1-2,3-1,1-1,2-1,13 8,-28-30</inkml:trace>
  <inkml:trace contextRef="#ctx0" brushRef="#br0" timeOffset="12382.698">851 706,'-48'83,"-76"163,297-492,-95 156,-77 90,-1-1,1 0,-1 1,1-1,0 1,-1 0,1-1,0 1,-1-1,1 1,0 0,0-1,-1 1,1 0,0 0,0 0,0 0,-1 0,1 0,0 0,0 0,0 0,-1 0,1 0,0 0,0 0,-1 1,1-1,0 0,0 0,-1 1,1-1,0 1,-1-1,1 1,0-1,-1 1,1-1,-1 1,1-1,-1 1,1 0,-1-1,0 1,1 0,-1 0,0-1,1 1,-1 0,0 0,0-1,0 1,1 0,-1 0,0 0,0 0,5 57,-5-46,4 18,1 0,2-1,0 0,2 0,1-1,2 0,3 5,-68-79,38 33,0 2,-1 0,0 1,-1 0,0 1,0 1,-1 1,0 1,0 0,-4 0,-3 3</inkml:trace>
  <inkml:trace contextRef="#ctx0" brushRef="#br0" timeOffset="12959.126">1415 677,'-11'2,"0"1,0-1,-1 2,2 0,-1 0,0 1,1 0,0 1,0 0,1 0,-1 1,1 0,1 1,-1 0,-3 6,9-11,0 0,1 1,-1-1,1 1,0-1,0 1,0 0,1 0,-1 0,1 0,0 0,0 0,1 0,-1 0,1 0,0 0,0 1,0-1,0 0,1 0,-1 0,1 0,1 0,-1 0,0 0,1 0,0 0,0 0,0-1,0 1,0-1,1 0,0 1,0-1,-1 0,2-1,-1 1,0 0,1-1,-1 0,1 0,-1 0,1 0,0 0,0-1,0 0,0 0,2 0,12 3,0-2,0 0,1-1,-1-1,0-1,1-1,-1 0,0-1,14-5,-7 2</inkml:trace>
  <inkml:trace contextRef="#ctx0" brushRef="#br0" timeOffset="28356.515">822 57,'55'-27,"-47"22,-1 1,1 1,0-1,0 2,0-1,0 1,0 0,1 0,-1 1,1 0,-1 1,1 0,-1 0,1 1,4 0,-11 1,-1 0,1-1,-1 1,1 0,-1-1,0 1,1 0,-1 0,0 0,0 0,-1 0,1 0,0 1,-1-1,1 0,-1 0,0 0,0 1,0-1,0 0,0 0,0 1,0-1,-1 0,1 0,-1 0,0 0,0 1,1-1,-1 0,0 0,-1 0,1-1,0 1,-1 0,1 0,-1-1,1 1,-1-1,0 1,-1 0,-1 5,-69 103,72-109,0 0,0 1,1-1,-1 0,1 1,-1-1,1 1,0-1,0 1,-1-1,1 1,0-1,0 1,0-1,1 0,-1 1,0-1,1 1,-1-1,0 1,1-1,0 0,-1 1,1-1,0 0,0 1,-1-1,1 0,0 0,0 0,0 0,1 0,-1 0,0 0,0 0,0 0,1-1,-1 1,0-1,1 1,-1-1,1 1,-1-1,1 1,-1-1,1 0,-1 0,1 0,76-2,20-21,-76 20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8.99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283 455,'-8'-2,"0"0,-1 0,1 1,-1 0,1 0,-1 1,1 0,-1 1,1-1,-1 2,1-1,-1 1,1 1,0 0,0 0,0 0,0 1,1 0,0 0,0 1,0 0,0 0,0 1,1 0,-4 5,-1 7,1 0,1 1,1 0,0 0,1 1,2 0,-3 13,6-28,1-1,-1 0,1 1,0-1,1 1,-1-1,1 1,0 0,0-1,0 1,1-1,-1 1,1-1,0 1,0-1,1 0,-1 1,1-1,0 0,0 0,1 0,-1 0,1-1,0 1,0-1,0 1,0-1,1 0,-1 0,1-1,0 1,0-1,0 1,0-1,0 0,0-1,0 1,1-1,0 0,4-1,-1 0,1 0,-1-1,0-1,1 0,-1 0,0 0,0-1,0 0,0 0,-1-1,0 0,1-1,-1 0,-1 0,1 0,-1-1,5-5,93-126,-94 121,10-10,-1 0,-2-2,-1 0,-1-1,-2 0,0-1,-3-1,0 1,-2-2,-1 1,-1-1,-2 0,-2-1,0 1,-4-30,2 58,0 0,0 0,-1 0,1 0,-1 0,0 0,0 0,-1 0,1 0,-1 1,0-1,0 1,0-1,0 1,0 0,-1 0,0 0,1 0,-1 0,0 1,-1-1,1 1,0 0,-1-1,1 2,-1-1,1 0,-1 1,0 0,0 0,0 0,0 0,0 0,0 1,0 0,0 0,0 0,0 0,-3 1,-2 4,0 0,0 0,0 1,0 0,1 1,0 0,1 0,0 1,0 0,0 0,1 0,0 1,1 0,-4 7,-1 3,0 1,2 1,0 0,1 0,1 0,1 0,1 1,1 0,0 0,2 0,1 0,1 0,0 1,2-1,0-1,2 1,0 0,2-1,0 0,1-1,2 0,0 0,0-1,2 0,1-1,0 0,1-1,2 2,-10-12,1-1,-1 1,1-1,1 0,-1-1,1 0,0 0,0 0,0-1,0 0,1-1,0 0,0 0,0-1,0 0,0-1,0 0,0 0,0-1,4 0,3-10,-4-3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3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204 14,'-5'-3,"-1"1,1 0,-1 0,0 1,0-1,0 1,0 1,0-1,0 1,0 0,0 0,1 1,-1 0,0 0,0 0,0 1,0 0,1 0,-1 0,1 1,0 0,0 0,0 0,0 0,0 1,0 0,1 0,0 0,0 1,0-1,1 1,-1 0,1 0,0 0,0 1,1-1,0 1,0-1,0 1,0 0,1 0,0-1,0 2,0-3,-1 1,1-1,0 1,0 0,0-1,1 1,-1 0,1 0,0 0,1-1,-1 1,1 0,0 0,0-1,0 1,1-1,0 1,0-1,0 1,0-1,1 0,-1 0,1 0,0-1,0 1,1-1,-1 1,1-1,-1 0,1 0,0-1,0 1,1-1,1 1,102-3,-83-7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1.1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46,'11'-7,"2"1,-1 0,1 1,-1 0,1 1,1 1,-1 0,0 0,1 2,9-1,-20 3,-1 0,1 0,0 0,-1 0,1 0,-1 1,0-1,1 1,-1 0,0-1,0 1,0 0,0 0,0 1,-1-1,1 0,-1 1,1-1,-1 1,0-1,0 1,0-1,0 1,0 0,-1-1,1 1,-1 0,0 0,0 0,0-1,0 1,0 0,-1 0,1 0,-1-1,0 1,0 0,0-1,0 1,0-1,0 1,-1-1,1 1,-1-1,0 0,1 0,-1 0,0 0,0 0,-1 0,-10 14,11-14,-1-1,1 0,0 1,0-1,0 1,0 0,0-1,0 1,0 0,0 0,1 1,-1-1,1 0,0 0,-1 1,1-1,0 1,0-1,1 1,-1-1,0 1,1-1,0 1,0 0,-1-1,2 1,-1 0,0-1,0 1,1 0,-1-1,1 1,0-1,0 1,0-1,0 1,0-1,1 0,-1 0,1 1,-1-1,1 0,0 0,0-1,1 2,8 1,1-1,-1 0,1-1,0 0,0-1,0 0,0 0,0-2,0 0,2 0,14 0,59-12,-63 6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6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29 112,'0'33,"0"17,0 4,0-3,0-4,0-11</inkml:trace>
  <inkml:trace contextRef="#ctx0" brushRef="#br0" timeOffset="467.754">0 55,'27'-11,"1"1,0 2,1 0,0 2,13-1,-40 6,-1 1,1-1,0 0,0 1,-1 0,1-1,0 1,0 0,0 0,0 0,-1 0,1 0,0 0,0 1,0-1,0 0,-1 1,1 0,0-1,-1 1,1 0,0 0,-1 0,1 0,-1 0,1 0,-1 0,0 1,1-1,-1 1,0-1,0 1,0-1,0 1,0-1,-1 1,1 0,0-1,-1 1,1 0,-1 0,1 0,-1-1,0 1,0 0,0 0,0 0,0 0,0 0,-1 1,-3 6,0 0,0 0,-1 0,-1 0,1-1,-2 0,1 0,-1 0,0-1,-4 3,-26 32,35-41,1 1,-1 0,1-1,-1 1,1 0,0 0,0 0,0 0,0 0,1 0,-1 1,0-1,1 0,0 0,-1 0,1 1,0-1,0 0,0 0,0 1,1-1,-1 0,1 0,-1 0,1 0,0 1,0-1,0 0,0 0,0 0,0-1,0 1,1 0,-1 0,1-1,-1 1,1-1,0 1,0-1,-1 0,1 1,0-1,0 0,0 0,0-1,1 1,-1 0,1 0,61 14,-54-15,0 2,0 0,0 0,0 1,-1 0,1 0,-1 1,0 0,0 1,0 0,-1 1,1 0,2 2,-10-6,1 0,-1 0,1 0,-1 0,0 0,0 0,0 0,0 0,0 1,0-1,0 0,-1 1,1-1,-1 1,0-1,0 0,0 1,0-1,0 1,0-1,-1 0,1 1,-1-1,0 0,1 1,-1-1,0 0,-1 0,1 0,0 0,0 0,-1 0,1 0,-1 0,0 0,0-1,1 1,-1-1,-2 2,-86 43,80-43,-2-1,1 0,0-1,0 0,-1 0,1-1,0-1,0 0,-1-1,1 0,0 0,0-1,1-1,-7-3,-1-6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1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60,'24'-5,"13"-2,0-4,-2 0,-1 1,-3 3,-1 3,-1 1,0 2,-1 1,0 0,-1 0,-3 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4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1,'4'5,"8"2,5-1,5-1,3-2,3 0,1-2,1-6,-1-1,0 0,0 0,0 2,0 2,-6 1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6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423 141,'-28'19,"-15"7,-5 3,1-3,9-1,6-5,3-1,2-4,1-4,5 0,1-1,-1-2,-1-3,2-2</inkml:trace>
  <inkml:trace contextRef="#ctx0" brushRef="#br0" timeOffset="273.209">1 141,'19'14,"6"10,4 1,2 1,0-5,-5 0,-2-4,0 0,0-3,1-4,1 1,2-1,-5 3,-2-2,1-2,-3-7,-6-4</inkml:trace>
  <inkml:trace contextRef="#ctx0" brushRef="#br0" timeOffset="518.15">255 0,'-5'34,"-2"15,1 5,1-3,2 1,0-5,2-5,1-5,0-4,0-3,0-2,1 0,-1-1,0 1,0-1,0-4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55 57,'-28'160,"6"-65,21-92,0-1,0 1,1-1,-1 1,1 0,-1-1,1 1,0 0,0 0,0-1,1 1,-1 0,0-1,1 1,0-1,0 1,-1-1,2 1,-1-1,0 1,0-1,1 0,-1 1,1-1,0 0,0 0,-1 0,1-1,1 1,-1 0,0-1,0 1,0-1,1 0,-1 0,1 0,-1 0,1 0,0 0,-1-1,1 1,9 0,-1 0,0-1,0-1,1 1,-1-2,0 1,0-2,0 0,0 0,-1 0,1-2,-1 1,0-1,0-1,0 0,-1 0,0-1,0-1,16-12</inkml:trace>
  <inkml:trace contextRef="#ctx0" brushRef="#br0" timeOffset="261.716">422 1,'-24'38,"-8"22,-3 7,4-5,8-2,2-7,6-8,4-6,0-6,2-2,2-3,3-1,1-1,-3 1,-1 0,1 1,2-1,1-3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3.73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84 0,'-28'78,"23"-47,-20 143,12-116,10-50,1 1,-1 0,2 0,-1-1,1 1,1 0,-1 0,1 0,1 0,1 8,4 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4.04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136 0,'-35'59,"18"-35,2 1,1 0,2 1,0 0,1 1,2 1,-1 8,9-30,1 0,1 1,-1-1,1 0,0 1,0-1,1 0,0 0,0 0,0 0,1 0,0 0,0-1,1 1,-1-1,1 0,0 0,0 0,1-1,0 0,-1 1,2-2,-1 1,0 0,1-1,-1 0,1 0,0-1,0 0,0 0,0 0,0-1,1 0,-1 0,0 0,1-1,-1 0,0 0,1-1,-1 1,0-1,1-1,-1 1,0-1,0 0,0-1,0 0,4-2,3-4,0 0,-1 0,-1-1,1-1,-2 0,1 0,-2-1,1-1,-2 1,0-1,0-1,-1 0,-1 0,0 0,-1-1,0 1,-2-1,2-8,-4 17,0 1,0-1,0 1,-1-1,0 1,0-1,-1 1,1-1,-1 1,0-1,-1 1,1-1,-1 1,0 0,0 0,-1 0,0 0,0 0,0 1,0-1,0 1,-1 0,0 0,0 0,0 1,-1-1,1 1,-1 0,0 0,1 0,-1 1,-1 0,1 0,0 0,0 1,-1-1,1 1,-1 0,1 1,-1 0,-4 0,-16 3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7.1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1 293,'38'-59,"73"-96,-110 153,-1 1,1 0,-1 0,1-1,0 1,0 0,0 0,-1 0,1 0,0 0,0 0,1 0,-1 1,0-1,0 0,0 0,0 1,1-1,-1 1,0-1,1 1,-1 0,0 0,1-1,-1 1,0 0,1 0,-1 0,1 0,-1 0,0 1,1-1,-1 0,0 1,1-1,-1 1,0-1,0 1,0-1,1 1,-1 0,0 0,0 0,0 0,0-1,0 1,0 1,0-1,-1 0,1 0,0 0,0 0,-1 0,1 1,-1-1,1 1,9 19,-9-18,-1 0,1 0,0 0,0-1,0 1,0 0,0 0,1-1,-1 1,1-1,-1 1,1-1,0 0,0 0,0 0,0 0,1 0,-1 0,0 0,1-1,-1 1,1-1,0 0,-1 1,1-1,0-1,0 1,0 0,0-1,-1 1,1-1,0 0,0 0,0 0,0 0,0-1,0 1,3-2,89-65,39-18,-132 84,0 0,-1 0,1 0,0 1,0-1,0 1,0-1,0 1,0 0,0-1,0 1,0 0,0 1,0-1,0 0,0 0,0 1,0-1,0 1,0 0,0 0,0-1,0 1,-1 0,1 1,0-1,-1 0,1 0,0 1,-1-1,0 1,1-1,-1 1,0 0,0-1,0 1,0 0,0 0,0 1,20 86,-16-61,6 21,-7-36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7.6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1074 311,'-2'-2,"1"0,-1 1,1-1,-1 0,1 0,-1 1,0-1,0 1,0-1,0 1,0 0,0 0,0 0,0 0,0 0,-1 0,1 1,0-1,-1 1,1 0,0-1,-1 1,1 0,0 0,-2 1,2-2,-19 1,1 0,0 2,0 0,0 1,0 1,0 0,1 2,-9 4,-40 9,58-17,4-1,1 0,-1 0,0 1,0-1,1 1,-1 1,1-1,-1 1,1 0,0 0,0 0,0 1,1 0,-1 0,6-2,0 0,0 1,0-1,0 0,1-1,-1 1,1 0,-1 0,1 0,0-1,-1 1,1-1,0 0,0 1,0-1,0 0,0 0,1 0,-1 0,0-1,0 1,1 0,0-1,-3 0,90 29,-89-28,0-1,0 1,0 0,0 0,0 0,0 0,0 0,0 0,0 0,0 0,-1 0,1 0,0 0,-1 1,1-1,-1 0,0 0,1 1,-1-1,0 0,0 0,1 1,-1-1,0 0,0 1,-1-1,1 0,0 1,0-1,-1 0,1 1,-1-1,1 0,-1 0,1 0,-1 1,0-1,1 0,-1 0,0 0,0 0,0 0,-40 43,-5-8,33-28,0 1,1 1,0 0,1 0,0 1,1 1,0 0,1 0,-3 6,11-16,0 0,-1 1,1-1,1 1,-1-1,0 1,1-1,-1 1,1-1,0 1,0 0,0-1,0 1,0-1,0 1,1 0,-1-1,1 1,0-1,0 1,0-1,0 0,0 1,0-1,1 0,-1 0,1 0,0 0,-1 0,1 0,0 0,0 0,0-1,0 1,1-1,-1 0,0 1,1-1,-1 0,1-1,1 2,108 22,-106-23,1-1,-1 0,0 0,1 0,-1-1,0 0,0 0,0-1,0 0,0 0,0 0,0-1,-1 1,4-4,5-5</inkml:trace>
  <inkml:trace contextRef="#ctx0" brushRef="#br0" timeOffset="277.361">820 1,'-18'61,"3"-16,1 0,3 1,2 0,2 0,2 1,1 0,4 23,27 380,-39-251,5-175</inkml:trace>
  <inkml:trace contextRef="#ctx0" brushRef="#br0" timeOffset="69958.015">1271 1270,'26'-5,"-8"0,1 2,-1 0,1 0,-1 2,1 1,0 0,2 1,-18-1,-1 1,0-1,0 1,0 0,0 0,1-1,-1 1,0 0,0 1,-1-1,1 0,0 1,0-1,-1 1,1-1,0 1,-1 0,0 0,1-1,-1 1,0 0,0 0,0 0,0 1,-1-1,1 0,0 0,-1 0,1 1,-1-1,0 0,0 0,0 1,0-1,0 0,-1 0,1 1,-1-1,1 0,-1 0,0 0,0 0,0 0,0 0,0 0,0 0,0 0,-1 0,1 0,-1-1,1 1,-1-1,0 1,0-1,0 1,0 0,-38 65,40-65,-1 0,1-1,-1 1,1-1,0 1,0 0,0-1,0 1,0 0,0-1,0 1,0-1,1 1,-1 0,1-1,-1 1,1-1,-1 1,1-1,0 1,0-1,0 0,0 1,0-1,0 0,0 0,0 1,0-1,1 0,-1 0,0-1,1 1,-1 0,1 0,-1-1,1 1,-1 0,1-1,0 0,-1 1,1-1,-1 0,1 0,1 0,79 4,-55-5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40.1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474 338,'-1'-1,"0"-1,0 0,-1 1,1-1,-1 1,1-1,-1 1,0 0,1-1,-1 1,0 0,0 0,0 1,0-1,0 0,0 0,0 1,0 0,0-1,0 1,0 0,0 0,0 0,0 0,-1 0,1 0,0 1,0-1,-1 1,-168 53,115-31,38-16,-99 54,116-61,0 1,0 0,0 0,0-1,0 1,0 0,0 0,0 0,1 0,-1 0,0 0,1 0,-1 0,0 0,1 1,-1-1,1 0,0 0,0 0,-1 1,1-1,0 0,0 0,0 1,0-1,0 0,0 0,1 1,-1-1,0 0,1 0,-1 1,0-1,1 0,0 0,-1 0,1 0,0 0,-1 0,1 0,0 0,0 0,0 0,0 0,0-1,0 1,0 0,0-1,0 1,0-1,0 1,1-1,64 22,101 18,-165-40,-1 1,1-1,0 1,-1 0,1-1,-1 1,1 0,-1 0,0 0,1 0,-1 1,0-1,0 0,0 1,1-1,-2 0,1 1,0-1,0 1,0-1,-1 1,1 0,0-1,-1 1,0 0,1-1,-1 1,0 0,0 0,0-1,0 1,0 0,0-1,-1 1,1 0,-1-1,1 1,-1 0,1-1,-1 1,0-1,0 2,-53 58,45-53,-83 68,67-58,2 1,0 0,1 2,1 1,-14 19,34-40,0 0,0 0,0 0,0 0,0 1,0-1,0 0,0 1,0-1,1 1,-1-1,0 1,1-1,-1 1,1-1,0 1,-1-1,1 1,0 0,0-1,0 1,0-1,1 1,-1 0,0-1,1 1,-1-1,1 1,-1-1,1 1,0-1,-1 1,1-1,0 0,0 1,0-1,0 0,0 0,0 0,1 0,-1 0,0 0,1 0,-1 0,0 0,2 0,9 4,1 0,-1-1,1-1,0 0,0-1,0 0,1-1,-1-1,0 0,0 0,1-2,-1 1,0-2,2 0,21-3,-22 5,1-1,-1-1,0 0,0 0,0-1,-1-1,1-1,-1 0,0 0,6-6,-13 6,0 0,-1 0,0 0,0-1,-1 0,1 0,-2 0,1 0,-1-1,0 0,0 1,0-5,3-12</inkml:trace>
  <inkml:trace contextRef="#ctx0" brushRef="#br0" timeOffset="345.082">361 0,'-12'17,"1"0,0 1,1 0,1 0,1 1,0 0,2 1,0-1,1 1,1 1,1-1,1 1,0-1,2 1,0-1,2 1,0-1,3 9,-3 49,1 34,-5 0,-6 0,-3-1,-6 1,4-62,-2 0,-2-1,-2-1,-4 2,11 13,16-47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5.69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389 1,'-12'0,"1"-1,0 2,-1 0,1 0,0 1,0 0,0 1,0 0,0 1,0 1,1-1,0 1,0 1,0 0,-8 7,-6 7,2 0,0 2,1 0,1 1,1 2,-13 22,-9 48,40-91,-1 0,1 0,1 0,-1-1,0 1,1 0,0 0,0 1,0-1,1 0,-1 0,1-1,0 1,0 0,0 0,0 0,1 0,0-1,0 1,0-1,0 1,0-1,1 0,-1 0,1 0,0 0,0 0,0-1,0 1,1-1,-1 0,0 0,2 0,7 5,0-2,-1 0,2 0,-1-1,0 0,1-1,0-1,-1 0,14 0,32-2,-34-1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6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114 143,'-12'11,"1"1,1 1,0 0,0 0,1 1,1 0,0 1,1 0,1 0,0 0,1 1,1 0,0 0,0 8,5-19,-1-1,1 0,0 0,0 0,1 0,-1 0,1 0,0 0,0 0,0-1,1 1,-1-1,1 1,0-1,0 0,0 0,0 0,0-1,1 1,-1-1,1 1,0-1,0 0,-1-1,1 1,0-1,1 0,-1 0,0 0,3 0,6 2,1-1,0-1,0 0,0-1,0 0,0-1,0 0,0-2,0 1,-5 0,1 1,-1-1,1-1,-1 0,0 0,0-1,0 0,0 0,-1-1,0 0,0-1,0 0,0 0,-1-1,0 0,-1 0,1 0,-1-1,-1 0,0 0,0-1,0 1,-1-1,0 0,-1 0,0 0,0-1,-1 1,-1-1,1 0,-1 1,-1-1,0 0,0 0,-2-9,0 13,0 0,0 0,0 0,-1 0,0 0,0 0,0 1,-1-1,0 1,0 0,0 0,-1 0,1 1,-1 0,0-1,-1 2,1-1,-1 1,1 0,-1 0,0 0,0 1,0 0,-1 0,1 0,0 1,-1 0,1 0,-1 1,1 0,-1 0,1 1,-1-1,1 1,-6 2,-54 15,39-6</inkml:trace>
  <inkml:trace contextRef="#ctx0" brushRef="#br0" timeOffset="375.789">932 1,'-19'4,"0"1,0 1,0 1,1 1,0 0,1 1,0 1,0 0,-14 13,29-21,1 0,-1 0,0 0,1 0,-1 0,1 1,0-1,0 0,0 1,0-1,0 1,0-1,1 1,-1-1,1 1,0 0,0-1,0 1,0-1,0 1,1 0,-1-1,1 1,-1-1,1 1,0-1,0 1,0-1,0 0,1 1,-1-1,0 0,1 0,0 0,0 0,-1 0,3 1,81 61,-77-59,12 7,-13-10,-1 1,-1 0,1 0,0 0,-1 0,0 1,1 0,-1 0,-1 1,1-1,-1 1,0 0,0 0,0 1,0-1,-1 1,0-1,-1 1,1 0,-1 0,0 2,-4-2,0-1,-1 1,0-1,-1 0,1 0,-1 0,0-1,0 1,0-1,-1 0,1 0,-1-1,0 1,0-1,0 0,-1 0,1-1,-1 0,0 0,1 0,-1 0,0-1,0 0,0 0,-5-1,-136 5,122-5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7.8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1,'0'0,"0"0,0 1,0-1,0 1,0-1,0 1,0-1,0 0,0 1,0-1,0 1,0-1,0 1,0-1,0 0,0 1,0-1,0 1,1-1,-1 0,0 1,0-1,1 0,-1 1,0-1,0 0,1 1,-1-1,0 0,1 1,-1-1,1 0,-1 0,0 0,1 1,-1-1,1 0,-1 0,0 0,1 0,-1 0,1 0,-1 0,1 0,-1 0,0 0,1 0,-1 0,1 0,-1 0,1 0,-1 0,0 0,1 0,-1-1,1 1,-1 0,0 0,1-1,-1 1,0 0,1 0,-1-1,0 1,0 0,1-1,-1 1,0 0,0-1,1 1,-3 34,-15 27,11-45,0 1,2 0,0 1,0-1,2 1,0-1,2 1,-1-1,2 1,2 13,0-26,0 0,0-1,1 1,-1-1,1 1,0-1,1 0,-1-1,1 1,-1-1,1 0,0 0,0 0,1-1,-1 1,0-1,1-1,-1 1,1-1,0 0,-1 0,1-1,0 1,0-1,0-1,-1 1,1-1,0 0,-1 0,1 0,-1-1,1 0,-1 0,0-1,1 1,-1-1,-1 0,1-1,0 0,9-8</inkml:trace>
  <inkml:trace contextRef="#ctx0" brushRef="#br0" timeOffset="285.309">367 1,'-27'34,"2"3,0 0,3 1,1 1,2 1,2 1,-10 34,22-51,0 0,2 0,0 0,2 0,0 1,3 17,-4 79,1-120,1 0,-1 1,1-1,0 0,-1 0,1 0,0 0,0 0,0 0,0 1,0-1,0 0,0 0,0 0,0 0,1 0,-1 1,0-1,1 0,-1 0,1 0,-1 0,1 0,0 0,-1 0,1 0,0-1,0 1,-1 0,1 0,0 0,0-1,0 1,0 0,7-7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8.53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178 141,'-20'15,"2"1,-1 0,2 2,0 0,1 0,1 2,1 0,1 0,-10 22,22-40,0 0,0 0,1 0,-1-1,1 1,-1 1,1-1,0 0,0 0,0 0,0 0,0 0,0 0,0 0,1 0,-1 0,1 0,0 0,-1 0,1 0,0-1,0 1,0 0,0 0,1-1,-1 1,0 0,1-1,-1 0,1 1,-1-1,1 0,0 0,0 0,-1 0,1 0,0 0,0 0,85 17,-58-14,-25-4,1 0,0 1,-1-1,1 1,0 0,-1 0,1 0,-1 1,1-1,-1 1,0 1,1-1,-1 0,0 1,-1 0,1 0,0 0,-1 0,0 1,0-1,0 1,0 0,0 0,-1 0,0 0,1 0,-2 1,1-1,0 0,-1 1,0 0,0-1,0 5,-3-1,1-1,-2 1,1-1,-1 0,0 0,-1 0,0 0,0-1,0 1,-1-1,0 0,0 0,-1-1,1 1,-1-1,0-1,-1 1,1-1,-1 0,0 0,0-1,0 0,0 0,0-1,-1 0,0 0,1-1,-1 1,0-2,1 1,-1-1,-4-1,-6-4</inkml:trace>
  <inkml:trace contextRef="#ctx0" brushRef="#br0" timeOffset="245.525">178 85,'29'9,"9"4</inkml:trace>
  <inkml:trace contextRef="#ctx0" brushRef="#br0" timeOffset="1156.503">714 0,'-44'93,"42"-90,1 1,0-1,0 1,0-1,0 1,1-1,-1 1,1-1,0 1,0-1,1 1,-1-1,1 1,-1-1,1 1,0-1,0 1,1-1,-1 0,1 0,-1 0,1 0,0 0,0 0,1 0,-1 0,1 0,-1-2,0 1,0-1,0 1,0-1,0 0,1 0,-1 0,0 0,1 0,-1 0,0-1,1 1,-1-1,1 0,-1 0,1 0,-1 0,1 0,-1 0,0-1,1 1,-1-1,1 1,-1-1,0 0,1 0,-1 0,0 0,0-1,0 1,0-1,0 1,0-1,0 0,-1 1,1-1,-1 0,1 0,-1 0,1 0,-1-1,2-1,0-1,0 0,-1 0,1 0,-1 0,0 0,0-1,-1 1,0 0,0-1,0 1,-1-1,1 1,-1-1,-1 0,1 1,-1-1,0-1,-1 3,0 0,0 0,0 0,0 0,-1 0,1 1,-1-1,0 1,0 0,-1 0,1 0,-1 0,1 0,-1 1,0 0,0 0,0 0,-3-1,-12-4</inkml:trace>
  <inkml:trace contextRef="#ctx0" brushRef="#br0" timeOffset="1524.155">1025 367,'33'-5,"17"-1,4 0,-3 1,0 1,-3 2,-6 1,-5 0,-4 1,-3 0,-1 1,-7-1</inkml:trace>
  <inkml:trace contextRef="#ctx0" brushRef="#br0" timeOffset="1694.445">1081 592,'29'0,"14"0,10 0,0 0,-4 0,-6 0,-4 0,-10 0</inkml:trace>
  <inkml:trace contextRef="#ctx0" brushRef="#br0" timeOffset="3553.501">234 112,'24'0,"13"0,5 0,0 0,-3 0,-7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0.95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537 1,'-9'19,"-9"11,0 6,2 1,-1-1,3 3,3 0,4-2,3-3,2-2,2-2,0-1,1 0,0-1,4-6,2-5</inkml:trace>
  <inkml:trace contextRef="#ctx0" brushRef="#br0" timeOffset="268.29">1 452,'97'19,"1"-4,1-4,-1-5,2-4,-1-4,0-5,10-5,473-44,-433 55,-132 8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3.50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0 171,'4'-4,"13"-15,2 1,-1 1,2 1,0 0,1 2,0 0,17-7,-37 20,0 1,1-1,-1 0,1 1,-1-1,0 1,1 0,-1-1,1 1,-1 0,1 0,-1 0,1 0,-1 0,1 0,-1 0,1 0,-1 1,0-1,1 1,-1-1,1 1,-1-1,0 1,1 0,-1 0,0-1,0 1,0 0,0 0,0 0,0 0,0 1,0-1,0 0,0 0,0 1,-1-1,1 0,-1 1,1-1,-1 0,1 1,-1 0,4 70,-4-65,-8 358,14-384,0 1,1 0,1 0,1 0,0 1,1 1,1 0,1 0,0 1,1 0,5-4,9-9,0 0,2 2,1 1,1 1,1 1,1 3,1 0,1 2,0 2,35-11,-52 19,1 1,0 1,1 1,0 1,-1 1,1 0,0 1,0 2,0 0,0 1,0 1,0 0,0 2,0 0,-1 2,7 2,41 16,-47-20</inkml:trace>
  <inkml:trace contextRef="#ctx0" brushRef="#br0" timeOffset="610.256">763 227,'165'-10,"-164"10,0-1,0 1,0 0,0 0,0 0,0 0,0 0,0 0,0 0,0 0,0 1,0-1,0 0,0 0,0 1,0-1,0 1,0-1,-1 1,1-1,0 1,0 0,0-1,-1 1,1 0,0-1,-1 1,1 0,-1 0,1 0,-1 0,1 0,-1 0,1-1,-1 1,0 0,0 0,1 0,-1 0,0 0,0 0,0 0,0 0,0 0,0 0,-1 0,1 0,0 0,0 0,-1 0,1 0,-1 0,1 0,0 0,-1 0,0 0,0 0,-43 45,40-43,-29 25,20-19,0 1,1 1,0 0,0 0,2 1,-1 1,2 0,-1 0,-1 6,10-17,0 0,0 1,0-1,0 1,0-1,1 0,-1 1,1-1,0 1,0-1,0 1,0 0,0-1,0 1,1-1,-1 0,1 1,0-1,0 1,0-1,0 0,0 1,0-1,0 0,1 0,-1 0,1 0,0 0,0 0,-1-1,1 1,0-1,0 1,1-1,-1 1,0-1,0 0,1 0,-1 0,1 0,104 15,96-32,-179 16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02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295 9,'-11'-8,"5"13,-43 193,23-109,-3-2,-4-1,-3-2,-16 22,0 2,72-167,99-188,48-148,-158 375,-2 26,-27 145,17-126,1-1,0 1,2 0,2 0,0 0,1 0,1-1,2 1,0-1,2-1,1 1,0-1,6 8,56 64,-68-91,1-1,-1 0,1 0,-1 0,1-1,0 1,0-1,0 0,0 0,1 0,-1 0,0-1,1 0,-1 0,1 0,0 0,-1-1,1 1,-1-1,1-1,0 1,-1-1,1 1,0-2,2-3,1 0,-1 0,-1-1,1-1,-1 1,0-1,0 0,-1 0,0-1,0 1,-1-1,0 0,0-1,-1 1,0-1,-1 1,1-1,5-12,10-28,-2-2,-2 0,-3 0,-1-1,-3 0,-1-27,-9 11,-3 45</inkml:trace>
  <inkml:trace contextRef="#ctx0" brushRef="#br0" timeOffset="329.209">972 376,'-5'16,"0"0,1 1,1 0,1 0,0 0,1 0,1 0,2 15,-2-26,1-1,0 1,0-1,0 0,1 1,-1-1,1 0,1 0,-1 0,1 0,0-1,0 1,0-1,0 0,1 0,0 0,0 0,0 0,0-1,0 0,1 0,0 0,0 0,-1-1,1 1,1-2,-1 1,0 0,2-1,-3 0,0 0,0 0,0 0,0-1,0 0,0 0,0 0,0 0,0-1,0 1,0-1,0 0,0 0,0-1,-1 1,1-1,0 0,-1 0,1 0,-1 0,0-1,1 1,-1-1,-1 0,1 0,0 0,-1 0,1-1,-1 1,0-1,0 1,0-1,-1 0,1 1,-1-1,0 0,0 0,0 0,0-3,1-2,0-1,-1 1,1-1,-2 1,0-1,0 0,0 1,-1-1,-1 0,1 1,-2-1,1 1,-1 0,-1 0,0 0,0 0,-1 1,0 0,0-1,-1 2,0-1,0 1,0 0,-1 0,-1 1,1 0,-1 0,0 0,0 1,-2 0,-14-2</inkml:trace>
  <inkml:trace contextRef="#ctx0" brushRef="#br0" timeOffset="736.288">1310 489,'0'5,"1"1,-1-1,1 0,0 1,1-1,-1 0,1 1,0-1,0 0,1 0,-1-1,1 1,0 0,0-1,1 0,0 0,-1 0,1 0,0 0,1-1,-1 0,1 0,-1 0,1 0,0-1,0 1,0-1,0-1,1 1,-1-1,0 0,1 0,-1 0,1-1,-1 0,1 0,-1 0,1-1,-1 0,0 0,1 0,-1-1,0 0,0 0,0 0,0 0,0-1,4-2,21-15,0-1,-1-1,-1-1,-1-2,-1-1,4-7,-30 33,0-1,0 0,0 1,1-1,-1 1,0-1,0 1,1-1,-1 0,0 1,1-1,-1 1,0-1,1 1,-1-1,1 1,-1 0,1-1,-1 1,1 0,-1-1,1 1,-1 0,1-1,-1 1,1 0,0 0,-1 0,1 0,-1 0,1-1,0 1,-1 0,1 0,0 0,-1 1,1-1,-1 0,1 0,0 0,-1 0,1 1,-1-1,1 0,-1 0,1 1,-1-1,1 0,-1 1,1-1,-1 1,1-1,-1 1,1 0,3 36,13 80,-16-113,1-1,0 1,0 0,0-1,0 0,0 1,1-1,0 0,-1 0,1 0,0-1,0 1,1-1,-1 1,0-1,1 0,0 0,-1-1,1 1,0-1,0 0,0 0,0 0,0 0,0-1,0 0,4 1,-1-3,1 0,-1-1,0 1,0-1,0-1,0 1,-1-1,1 0,-1-1,0 1,0-1,-1 0,1-1,-1 0,0 1,-1-2,1 1,-1 0,0-1,-1 0,0 0,3-6,13-20,79-81,-83 102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3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31,'-11'322,"-7"-17,-9-94,25-199</inkml:trace>
  <inkml:trace contextRef="#ctx0" brushRef="#br0" timeOffset="347.794">30 59,'33'-5,"17"-1,3 0,-1 1,-6 1,-5-3,0 0,-2 0,-4 2,-2 2,-2 1,-2 1,-5 5,-3 3,-4 4,-5 6,-5-1</inkml:trace>
  <inkml:trace contextRef="#ctx0" brushRef="#br0" timeOffset="627.405">114 482,'24'0,"13"0,4 0,1 0,-2 0,-4 0,-2 0,-3 0,-1 0,-6 0</inkml:trace>
  <inkml:trace contextRef="#ctx0" brushRef="#br0" timeOffset="1001.633">622 736,'-5'33,"-1"17,0 4,1-3,2-4,0-6,2-10</inkml:trace>
  <inkml:trace contextRef="#ctx0" brushRef="#br0" timeOffset="1517.59">538 736,'39'-17,"0"1,2 2,0 2,32-4,-16 21,-56-4,0-1,0 1,0 0,0-1,0 1,0 0,0 0,0-1,0 1,-1 0,1 0,0 0,-1 0,1 0,-1 0,1 0,-1 0,1 0,-1 1,0-1,1 0,-1 0,0 0,0 0,0 1,0-1,0 0,0 0,0 0,0 0,-1 1,1-1,0 0,-1 0,1 0,-1 0,1 0,-1 0,1 0,-1 0,0 0,1 0,-1 0,0 0,0 0,-137 138,137-138,0 1,0 0,0 0,1 0,-1 0,1 1,-1-1,1 0,0 0,0 0,0 0,0 0,0 0,1 0,-1 0,0 1,1-1,0 0,-1 0,1 0,0-1,0 1,0 0,0 0,0 0,1-1,-1 1,1 0,-1-1,1 0,-1 1,1-1,0 0,0 0,-1 1,2-1,78 32,-68-29,-11-4,1 0,-1 0,0 1,0-1,0 1,0-1,0 1,0-1,0 1,0 0,0 0,-1 0,1 0,0 0,-1 1,1-1,0 1,-1-1,1 1,-1-1,0 1,0 0,0-1,1 1,-2 0,1 0,0 0,0 0,-1 0,1 0,-1 0,1 0,-1 0,0 0,0 0,0 0,0 0,0 1,0-1,-1 0,1 0,-1 0,1 0,-1 0,0 0,-11 9,0-1,0 0,-1-1,-1 0,1-2,-1 1,-1-1,1-1,-15 3,29-8,-29 9,3-3</inkml:trace>
  <inkml:trace contextRef="#ctx0" brushRef="#br0" timeOffset="2238.382">1018 905,'272'-30,"-314"-2,34 27,7 4,0 0,1 0,-1 0,0 0,0 0,0 0,0 0,0 0,0 0,0 0,0 1,0-1,0 0,0 1,0-1,-1 1,1-1,0 1,0 0,-1-1,1 1,0 0,0 0,-1 0,1 0,0 0,-1 0,1 0,0 1,0-1,-1 0,1 1,0-1,0 1,-1-1,1 1,0 0,0-1,0 1,0 0,0 0,0 0,0 0,0 0,1 0,-1 0,0 0,1 0,-1 0,0 0,1 0,-1 1,1-1,0 0,-1 0,1 1,0 0,-10 166,9-163,-2 31,3-35,0-1,0 1,0-1,0 1,0-1,0 1,0-1,1 1,-1-1,0 1,0-1,1 1,-1-1,0 1,1-1,-1 1,0-1,1 0,-1 1,0-1,1 0,-1 1,1-1,-1 0,1 1,-1-1,1 0,-1 0,1 0,-1 0,1 1,0-1,-1 0,1 0,-1 0,1 0,-1 0,1 0,-1 0,1-1,-1 1,1 0,-1 0,1 0,-1 0,1-1,-1 1,1 0,-1 0,1-1,-1 1,1-1,-1 1,0 0,1-1,-1 1,0-1,1 1,16-13,-2-1,1 0,-2 0,1-2,-2 0,0 0,-2-2,1 1,-2-1,2-5,-4 6</inkml:trace>
  <inkml:trace contextRef="#ctx0" brushRef="#br0" timeOffset="2855.667">1695 764,'-248'338,"208"-287,214-230,-13 45,-159 133,-1 0,0 0,1 0,-1 0,1 0,-1 0,1 0,0 1,-1-1,1 1,0-1,-1 1,1 0,0 0,0 0,-1 0,1 0,0 0,-1 0,1 0,0 1,0-1,-1 0,1 1,-1 0,1-1,0 1,-1 0,1 0,-1 0,0 0,1 0,-1 0,0 0,1 1,-1-1,0 0,0 1,0-1,0 1,-1-1,1 1,0-1,0 1,-1-1,1 1,-1 0,0 0,1-1,-1 1,0 0,0-1,0 1,0 0,12 131,12-46,-23-86,-1 0,0-1,1 1,-1 0,0 0,0-1,0 1,0 0,0 0,0 0,0-1,0 1,0 0,0 0,0 0,0-1,0 1,-1 0,1 0,0-1,0 1,-1 0,1-1,-1 1,1 0,-1-1,1 1,-1 0,1-1,-1 1,1-1,-1 1,0-1,1 1,-1-1,0 0,0 1,1-1,-1 0,0 0,0 1,1-1,-1 0,0 0,0 0,0 0,1 0,-1 0,0 0,0 0,1 0,-1 0,0-1,0 1,0 0,1 0,-1-1,0 1,1-1,-1 1,-50-20,-135-91,161 98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7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0 214,'539'0,"-513"-3,-32-11,-54-15,39 20,1 0,0-2,1 0,0-1,1-1,1 0,-7-8,-19-35,41 43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8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0 762,'10'0,"8"0,5 0,4 0,2 0,2 0,-1 0,0 0,-1 0,0 0,0 0,-1 0,0 0,1 0,-1 0,0 0,0 0,-4 0</inkml:trace>
  <inkml:trace contextRef="#ctx0" brushRef="#br0" timeOffset="256.995">57 989,'34'0,"15"-5,5-2,2 1,-3 1,-6 1,-6 2,0 1,-3 1,-3 0,-7 0</inkml:trace>
  <inkml:trace contextRef="#ctx0" brushRef="#br0" timeOffset="1099.16">1525 368,'-16'1,"1"1,0 1,-1 1,1 0,1 1,-1 0,1 1,0 1,0 0,1 1,0 0,0 1,1 1,0 0,0 0,2 2,-1-1,1 1,1 0,0 1,1 0,0 1,1 1,-18 19,3 1,1 0,1 2,2 1,2 0,1 1,3 0,0 1,3 1,1 0,0 25,8-56,0 0,1 0,0 0,1 0,0 0,0 0,1-1,0 1,1-1,0 1,1-1,0 0,0-1,1 1,0-1,0-1,1 1,0-1,0 0,1 0,0-1,0 0,1 0,-1-1,1 0,0-1,0 0,1 0,0-1,0 0,9 1,0-1,1 0,-1-1,1-1,-1-1,1-1,0-1,-1-1,0 0,1-1,-1-1,-1-1,1-1,-1 0,0-2,-1 0,0-1,9-6,-21 13,0-1,0 1,0-1,0 0,-1 0,1 0,-1-1,0 1,-1-1,1 0,-1 0,0 0,0-1,0 1,-1-1,0 0,0 1,0-1,-1 0,0 0,0 0,-1 0,1 0,-1 0,0-1,-1 1,0 0,0 0,0 0,-1 0,1 1,-1-1,-1 0,1 1,-1-1,0 1,0 0,-1 0,-4-4,0 2,0-1,-1 1,0 1,0-1,-1 2,0-1,0 1,0 1,0 0,-1 0,0 1,0 0,0 1,0 0,0 1,0 1,0-1,0 2,-7 0,-12 8,30-9,0 0,1 0,-1 0,1 0,-1-1,0 1,1 0,-1 0,0 0,1 0,-1 0,1 0,-1 0,0 0,1 0,-1 0,0 0,1 1,-1-1,1 0,-1 0,0 0,1 0,-1 0,0 1,1-1,-1 0,0 0,0 1,1-1,-1 0,0 1,0-1,1 0,-1 0,0 1,0-1,0 0,1 1,-1-1,0 1,0-1,0 0,0 1,0-1,0 0,0 1,0-1,0 1,0-1,0 0,0 1,0-1,0 1,0-1,-1 0,1 1,0-1,0 0,0 1,0-1,-1 0,1 1,0-1,0 0,-1 1,187 8,-130-10,200-17,-194 10,-37 5</inkml:trace>
  <inkml:trace contextRef="#ctx0" brushRef="#br0" timeOffset="3407.875">2372 423,'-24'88,"-32"78,22-80,34-86,-1 0,1 0,0 0,0-1,0 1,0 0,0 0,-1 0,1-1,0 1,0 0,-1 0,1 0,0 0,0-1,0 1,-1 0,1 0,0 0,0 0,-1 0,1 0,0 0,0 0,-1 0,1 0,0 0,-1 0,1 0,0 0,0 0,-1 0,1 0,0 0,0 0,-1 0,1 1,0-1,0 0,0 0,-1 0,1 0,0 1,0-1,0 0,-1 0,1 0,0 1,0-1,0 0,0 0,0 0,-1 1,1-1,3-26,6 1,1 0,0 0,2 1,1 1,14-20,-22 35,82-118,-86 125,0-1,0 0,0 1,1-1,-1 1,0-1,1 1,-1 0,1-1,-1 1,1 0,-1 0,1 0,0 0,0 0,-1 0,1 1,0-1,0 1,0-1,0 1,0 0,0 0,0-1,0 1,0 1,0-1,0 0,0 0,-1 1,1-1,0 1,0 0,0-1,0 1,-1 0,1 0,0 0,-1 0,1 0,-1 1,1-1,-1 0,1 1,-1-1,0 1,0 0,0-1,0 1,0 0,0-1,0 1,-1 0,1 1,-1 139,-1-142,1 1,0 0,0 0,0 0,0 0,0-1,0 1,0 0,0 0,0 0,0 0,1 0,-1-1,0 1,0 0,1 0,-1 0,1-1,-1 1,1 0,-1-1,1 1,-1 0,1-1,-1 1,1-1,0 1,-1 0,1-1,0 0,0 1,-1-1,1 1,0-1,0 0,0 0,0 1,-1-1,1 0,0 0,0 0,0 0,0 0,0 0,-1 0,1 0,0-1,0 1,0 0,0 0,-1-1,1 1,0 0,0-1,-1 1,1-1,0 0,38-35,-38 35,200-240,-201 242,0 0,0 0,0 0,0-1,0 1,0 0,1 0,-1-1,0 1,1 0,-1-1,0 1,1 0,-1-1,1 1,-1 0,1-1,0 1,-1-1,1 1,-1-1,1 1,0-1,-1 0,1 1,0-1,0 0,-1 0,1 1,0-1,0 0,-1 0,1 0,0 0,0 0,0 0,-1 0,1 0,0 0,0 0,-1 0,1-1,0 1,0 0,-1-1,1 1,0 0,-1-1,1 1,0-1,-1 1,1-1,-1 1,1-1,-1 1,1-1,-1 0,1 1,-1-1,1 0,-1 1,0-1,1 0,-19 342,18-317</inkml:trace>
  <inkml:trace contextRef="#ctx0" brushRef="#br0" timeOffset="10635.256">3105 565,'0'-5,"0"4,0 6,5 2,1 5,0 6,-1 4,-1 3,-2 2,-1 1,-5 1,-3 1,1-1,-4-5,0-2,-3-4,0-6</inkml:trace>
  <inkml:trace contextRef="#ctx0" brushRef="#br0" timeOffset="11140.044">3049 593,'47'-15,"0"3,1 2,1 1,35 0,-81 8,-1 1,1-1,-1 1,1-1,0 1,-1 0,1 0,0 0,0 0,-1 0,1 1,0-1,-1 1,1 0,-1 0,1 0,-1 0,1 0,-1 0,0 1,1-1,-1 1,0-1,0 1,0 0,0 0,0 0,-1 0,1 0,-1 1,1-1,-1 0,0 1,0-1,0 1,0-1,0 1,-1 0,1-1,-1 1,1 0,-1-1,0 1,0 0,0-1,-1 1,1 0,-1-1,1 1,-1 0,0-1,-1 3,-2 0,0 0,0 0,-1 0,1-1,-1 1,0-1,0 0,-1-1,1 1,-1-1,0 0,0-1,-2 2,-38 21,45-25,0 0,0 1,0-1,0 1,0-1,0 1,0-1,0 1,0 0,0 0,0-1,0 1,0 0,0 0,1 0,-1 0,0 0,1 0,-1 0,0 0,1 0,0 0,-1 1,1-1,0 0,-1 0,1 0,0 0,0 1,0-1,0 0,0 0,0 0,0 1,1-1,-1 0,0 0,1 0,-1 0,1 1,-1-1,1 0,-1 0,1 0,0 0,0 0,-1-1,1 1,0 0,0 0,0 0,0-1,0 1,0 0,1 0,157 49,-158-50,0 1,0-1,0 1,0 0,0 0,0-1,-1 1,1 0,0 0,0 0,-1 0,1 0,0 0,-1 0,1 0,-1 0,1 1,-1-1,0 0,1 0,-1 0,0 0,0 1,0-1,0 0,0 0,0 1,0-1,0 0,-1 0,1 0,0 0,-1 1,1-1,-1 0,1 0,-1 0,1 0,-1 0,0 0,0 0,1 0,-1 0,0-1,0 1,0 0,0 0,0-1,0 1,0-1,0 1,0-1,0 1,-1-1,1 1,-66 27,28-17,-125 23,163-34,-1 0,1 0,-1 1,0-1,1 0,-1 0,1-1,-1 1,1 0,-1 0,0-1,1 1,-1-1,1 1,0-1,-1 0,1 0,-1 1,1-1,0 0,0 0,-1 0,1 0,0-1,0 1,0 0,0 0,0-1,0 0,1-10</inkml:trace>
  <inkml:trace contextRef="#ctx0" brushRef="#br0" timeOffset="12539.146">3952 226,'-82'220,"77"-191,-2 1,0-1,-3-1,0 0,-1 0,-2-1,-1 0,-1-1,-1-1,-9 9,6-20,16-28,57-72,-1 10,3 2,44-43,-90 106,84-77,-94 87,1 0,0 0,-1 1,1-1,0 1,0-1,0 1,-1-1,1 1,0-1,0 1,0 0,0-1,0 1,0 0,0 0,0 0,0-1,0 1,0 0,0 1,0-1,0 0,0 0,-1 0,1 0,0 1,0-1,0 0,0 1,0-1,0 1,0-1,-1 1,1 0,0-1,0 1,-1 0,1-1,-1 1,1 0,0 0,-1-1,1 1,-1 0,0 0,1 0,-1 0,0 0,1 0,-1 0,0 0,0 0,0 0,0 0,0 0,0-1,0 1,0 0,0 0,-1 1,-5 61,-16 14,16-60,0 0,2 1,0 0,0 0,2 1,0-1,1 15,2-31,-1 1,1-1,0 1,-1 0,1-1,1 0,-1 1,0-1,0 0,1 1,-1-1,1 0,0 0,0 0,0 0,0-1,0 1,0 0,0-1,0 0,1 1,-1-1,0 0,1 0,-1 0,1-1,-1 1,1 0,0-1,-1 0,1 0,0 1,-1-2,1 1,0 0,-1 0,1-1,-1 0,1 1,-1-1,1 0,-1 0,1 0,-1-1,0 1,0 0,1-1,-1 0,0 1,0-1,-1 0,1 0,0 0,0-1,29-22,-1-1,-2-2,0-1,-2-1,-1-2,7-13,49-58,-78 100,-3 2,0 0,0-1,0 1,1 0,-1 0,1 0,-1-1,1 1,-1 0,1 0,0 0,-1 0,1 0,0 0,0 0,0 0,0 0,0 0,0 0,0 1,0-1,0 0,0 1,1-1,-1 1,0-1,0 1,0 0,1-1,-1 1,0 0,1 0,-1 0,0 0,1 0,-1 0,0 0,0 0,1 1,-1-1,0 1,0-1,1 0,-1 1,0 0,0-1,0 1,0 0,0 0,0-1,0 1,0 0,0 0,0 0,-1 0,2 1,-1 9,0-1,-1 0,0 1,-1-1,0 0,-1 1,0-1,0 0,-1 0,0 0,-1-1,-2 4,-4 15,-39 173,47-177</inkml:trace>
  <inkml:trace contextRef="#ctx0" brushRef="#br0" timeOffset="13061.804">4742 536,'-19'19,"-57"56,4 3,-48 67,107-116,13-28,0-1,0 0,0 1,0-1,0 1,0-1,0 1,1-1,-1 1,0-1,0 0,0 1,0-1,1 1,-1-1,0 0,0 1,1-1,-1 0,0 1,1-1,-1 0,0 1,1-1,-1 0,0 0,1 0,-1 1,1-1,-1 0,0 0,1 0,-1 0,1 0,-1 0,1 1,-1-1,0 0,1 0,-1-1,1 1,-1 0,1 0,-1 0,0 0,1 0,-1 0,1 0,-1-1,0 1,1 0,-1 0,1-1,-1 1,0 0,1-1,-1 1,0 0,0-1,1 1,-1 0,0-1,0 1,1 0,-1-1,14-9,0 0,0-1,-1 0,-1-1,0 0,-1-1,5-8,22-22,133-153,-171 194,1 1,-1 0,0 0,0 0,1 0,-1 0,1 0,-1 0,1 0,0 1,-1-1,1 0,0 0,0 0,-1 1,1-1,0 0,0 1,0-1,0 0,0 1,0-1,0 1,0 0,0-1,0 1,0 0,0 0,0-1,0 1,0 0,0 0,0 0,1 1,-1-1,0 0,0 0,0 0,0 1,0-1,0 0,0 1,0-1,0 1,0 0,0-1,0 1,-1 0,1-1,0 1,0 0,-1 0,1 0,0 0,-1-1,1 2,42 210,-37-190,0-2</inkml:trace>
  <inkml:trace contextRef="#ctx0" brushRef="#br0" timeOffset="13331.845">4601 762,'33'0,"22"-4,5-3,-2 1,-7 1,-6 1,-7 2,-5 1,-8 0</inkml:trace>
  <inkml:trace contextRef="#ctx0" brushRef="#br0" timeOffset="14420.967">2287 1016,'485'57,"-95"-30,69-43,387 3,-537 15,-8-2,-301 0</inkml:trace>
  <inkml:trace contextRef="#ctx0" brushRef="#br0" timeOffset="15641.481">2541 1411,'33'-15,"0"0,1 3,1 1,-1 1,2 2,-1 2,35-2,-67 7,-1 1,0 0,0 0,1 1,-1-1,0 0,1 1,-1-1,0 1,0 0,0 0,0 0,0 0,0 0,0 0,0 1,0-1,0 1,0-1,-1 1,1-1,-1 1,1 0,-1 0,0 0,0 0,0 0,0 0,0 0,0 0,0 1,-1-1,1 0,-1 0,1 1,-1-1,0 0,0 1,0-1,-1 0,1 1,0-1,-1 0,1 0,-1 0,0 1,0-1,0 0,0 0,0 0,0 0,-1 0,1 0,0-1,-1 1,-1 1,-108 105,53-67,-45 47,101-85,1 1,-1-1,1 1,0 0,0-1,1 1,-1 0,1 0,0 0,0-1,0 1,0 0,1 0,0-1,-1 1,1 0,0-1,1 1,-1-1,1 1,0-1,-1 0,2 1,-1-1,0 0,0 0,1-1,0 1,0 0,-1-1,1 0,1 1,-1-1,0 0,0-1,1 1,-1-1,1 1,0-1,-1 0,1 0,0-1,-1 1,1-1,0 0,0 0,0 0,0 0,21 0,0 0,0-1,0-2,0 0,0-2,0-1,-1-1,0 0,-1-2,0-1,10-6,-15 7</inkml:trace>
  <inkml:trace contextRef="#ctx0" brushRef="#br0" timeOffset="16244.006">3472 1609,'-13'4,"1"0,-1 0,1 1,-1 0,1 2,1-1,-1 1,1 1,-10 8,17-13,0 1,1 0,-1-1,1 1,0 0,0 1,0-1,1 0,-1 1,1 0,0-1,0 1,1 0,-1 0,1 0,0 0,1 0,-1 1,1-1,0 0,0 0,0 0,1 0,0 0,0 0,2 5,-1-6,-1 0,1 0,1 0,-1-1,1 1,-1-1,1 1,0-1,0 0,0 0,1 0,-1-1,1 1,0-1,-1 0,1 0,0 0,0 0,0-1,1 1,-1-1,0 0,0-1,1 1,-1-1,1 1,2-2,5 2,0-2,-1 1,1-2,-1 0,1 0,-1-1,0 0,0-1,0 0,1-1,14-12,0-1,-1-1,-1-1,-1-1,-1-1,-1-1,-1-1,0-1,-1-3,-3 6,-1-1,0 0,-2-1,-1-1,-1 0,-1 0,-1-2,-7 20,0 0,0 0,0 0,-1 0,0-1,-1 1,1-1,-1 1,-1 0,1-1,-2 1,1 0,-1-1,1 1,-2 0,1 0,-1 1,0-1,-1 0,0 1,0 0,0 0,-1 0,1 0,-1 1,-1 0,1 0,-1 0,1 1,0 1,0-1,0 1,-1 0,1 1,-1-1,0 1,0 0,0 1,0-1,0 1,0 1,0-1,0 1,0 0,-1 0,1 0,0 1,0 0,0 1,0-1,0 1,0 0,1 0,-1 1,1 0,-1 0,1 0,0 1,-4 3,0 0,1 0,0 1,1 0,0 0,0 1,0 0,1 0,1 1,0-1,0 1,1 0,0 0,0 1,1-1,1 1,0 0,0 1,1-3,0 0,0 0,1 0,1 0,-1 0,1 0,1 0,0 0,0 0,1 0,0-1,0 1,1-1,0 0,1 0,-1 0,6 5,138 118,-95-94,-36-30</inkml:trace>
  <inkml:trace contextRef="#ctx0" brushRef="#br0" timeOffset="17034.873">4177 1581,'-146'212,"137"-191,19-25,162-192,-160 186,-9 6,0 0,0 1,1-1,0 1,-1 0,1 0,1 0,-1 0,0 1,1 0,-1 0,1 0,-1 0,1 1,0 0,0 0,1 0,-3 3,0 1,0-1,0 1,-1 0,0-1,1 1,-1 0,0 1,0-1,-1 0,1 1,-1-1,1 1,-1-1,0 1,-1-1,1 1,-1 0,1 0,-1-1,0 1,0 0,-1 0,1-1,-1 1,0 1,1 3,17 139,-18-147,1 0,-1 0,1 0,-1-1,1 1,-1 0,1 0,-1 1,1-1,-1 0,1 0,-1 0,0 0,1 0,-1 0,1 1,0-1,-1 0,1 0,-1 1,1-1,-1 0,1 1,0-1,-1 0,1 1,-1-1,1 1,0-1,0 1,-1-1,1 1,0-1,0 1,0-1,-1 1,1-1,0 1,0-1,0 1,0-1,0 1,0-1,0 1,0-1,0 1,0-1,0 1,1-1,-1 1,0-1,0 1,0-1,1 1,-1-1,0 1,1-1,-1 1,0-1,1 0,-1 1,0-1,1 0,-1 1,1-1,-1 0,1 1,-1-1,1 0,-1 0,-36-26,24 16,-1 0,-1 1,-1 0,1 1,-1 1,-1 0,1 1,-17-4,7 5</inkml:trace>
  <inkml:trace contextRef="#ctx0" brushRef="#br0" timeOffset="17349.438">4686 1553,'-29'29,"-9"14,1 4,13-5,9-5,13-9,11-10,4-2,5-5,4-3,3-4,-2-7,-1-3,0-5,-2-1</inkml:trace>
  <inkml:trace contextRef="#ctx0" brushRef="#br0" timeOffset="18110.874">4064 1214,'196'-27,"-194"27,-1 0,1-1,0 1,0 0,-1 0,1 0,0 0,0 1,-1-1,1 0,0 1,-1-1,1 1,0 0,-1-1,1 1,-1 0,1 0,-1 0,1 0,-1 0,0 1,1-1,-1 0,0 0,0 1,0-1,0 1,0-1,0 1,-1 0,1-1,0 1,-1 0,1-1,-1 1,0 0,0-1,1 1,-1 0,0 0,0-1,-1 1,1 0,0 0,-1-1,1 1,-1 0,1-1,-1 1,0 0,1-1,-1 1,0-1,0 1,0-1,-1 0,1 1,0-1,0 0,-1 0,1 0,-1 1,-64 71,67-71,0 0,0 0,1-1,-1 1,1 0,-1-1,1 1,0-1,0 0,-1 0,1 1,0-1,0 0,0 0,0-1,0 1,0 0,1-1,-1 1,0-1,0 0,0 0,1 0,-1 0,0 0,0 0,0-1,2 1,-1 0,114-1,-91 0</inkml:trace>
  <inkml:trace contextRef="#ctx0" brushRef="#br0" timeOffset="19421.932">5109 85,'1'6,"0"0,1 0,0 0,0 0,1 0,-1 0,1-1,1 0,-1 1,1-1,0 0,0-1,2 2,14 21,11 29,-3 2,-2 0,-3 2,-3 1,-2 1,-2 0,-3 9,18 178,-22-186,-3 0,-3 1,-6 59,-1-96,-1-1,-2 0,0 0,-2-1,-1 0,-1-1,-1 0,-1-1,-1 0,-1-1,-1 0,-1-2,-1 0,-1 0,0-2,-1 0,-17 9,-84 87,109-99</inkml:trace>
  <inkml:trace contextRef="#ctx0" brushRef="#br0" timeOffset="20159.65">988 1,'-23'38,"-9"14,1 1,3 1,3 2,-15 44,20-28,3 1,4 1,2 1,4 0,3 0,3 0,3 0,4 0,-3-33,2-1,1 0,2 0,2-1,2 0,1 0,2-1,2-1,2-1,1 0,2-2,1 0,1-2,2 0,2-2,1-1,1-1,1-2,13 7,20 7,3-3,1-3,2-3,0-3,49 12,-64-29,-31-9</inkml:trace>
  <inkml:trace contextRef="#ctx0" brushRef="#br0" timeOffset="21414.98">5758 113,'-22'27,"0"0,2 2,1 0,1 2,2 0,1 0,2 2,0-1,3 2,1 0,1 0,2 0,-1 16,-21 421,18-303,4-115,2 0,3 1,2-1,3 0,6 27,52 131,-57-201,-1 1,1-2,1 1,0-1,0 1,1-2,0 1,1-1,0 0,0-1,0 1,1-2,0 1,1-1,-1-1,1 0,0 0,8 2,-15-6,-1 0,0-1,1 1,-1-1,1 0,-1 0,1 1,-1-2,0 1,1 0,-1 0,1-1,-1 1,0-1,1 0,-1 0,0 0,0 0,1 0,-1 0,0-1,0 1,0-1,-1 1,1-1,0 0,-1 0,1 0,-1 0,1 0,-1 0,0 0,0 0,0 0,0-1,0 1,0 0,-1-1,1 1,-1 0,0-1,0 1,1-1,-2 1,1-1,0 1,0 0,-1-1,1 1,-1-1,0 0,-4-21</inkml:trace>
  <inkml:trace contextRef="#ctx0" brushRef="#br0" timeOffset="21788.634">6182 339,'5'123,"-8"-82,1 333,18-306,-4-57</inkml:trace>
  <inkml:trace contextRef="#ctx0" brushRef="#br0" timeOffset="22042.353">5928 1016,'33'-9,"22"-4,10 1,3-3,1 2,-2-2,-4 1,-2 4,-7 2,-2 4,-7-3,-5 0,-4 1,-5 2,-2 1,-6 7,-2 1,-5 1</inkml:trace>
  <inkml:trace contextRef="#ctx0" brushRef="#br0" timeOffset="23595.937">5956 1242,'153'-39,"-41"3,-112 36,1-1,-1 1,0-1,1 1,-1 0,1-1,-1 1,1 0,-1 0,1-1,-1 1,1 0,-1 0,1 0,-1-1,1 1,-1 0,1 0,-1 0,1 0,-1 0,1 0,-1 0,1 0,-1 0,1 0,-1 1,1-1,-1 0,1 0,-1 0,1 1,-1-1,1 0,-1 0,1 1,-1-1,1 0,-1 1,0-1,1 1,-1-1,0 1,1-1,-1 0,0 1,0-1,1 1,-1-1,0 1,0-1,0 1,0-1,0 1,-11 31,4-17,1 14,0 0,2 0,1 1,1-1,2 1,1-1,1 2,0 39,-2 184,-20-120,21-134,-1 0,0 0,0 0,1 0,-1 0,0 0,0-1,1 1,-1 0,0 0,0 0,1 0,-1 0,0 0,1 0,-1 0,0 0,0 0,1 0,-1 0,0 0,0 1,1-1,-1 0,0 0,0 0,1 0,-1 0,0 0,0 1,1-1,-1 0,0 0,0 0,0 1,0-1,1 0,-1 0,0 1,0-1,0 0,0 0,0 1,0-1,0 0,0 0,0 1,1-1,-1 0,10-33,-7 24,57-175,149-275,-144 266,-65 192,-1-1,1 1,0 0,1-1,-1 1,0-1,0 1,1 0,-1-1,0 1,1 0,-1 0,1-1,0 1,-1 0,1 0,0 0,0 0,0 0,0 0,0 0,0 0,0 0,0 0,0 0,0 1,0-1,1 1,-1-1,0 0,1 1,-1 0,0-1,1 1,-1 0,0 0,1 0,-1 0,0 0,1 0,-1 0,0 0,1 0,-1 1,0-1,1 1,129 62,-74-52,-38-6,0-1,0-1,1 0,-1-1,1-2,-1 0,0 0,1-2,-1-1,2 0,85-22,-95 25</inkml:trace>
  <inkml:trace contextRef="#ctx0" brushRef="#br0" timeOffset="24060.768">6662 1411,'258'-49,"-256"48,0 0,0 0,0 0,0 1,0-1,0 1,0-1,0 1,0 0,0 0,0 0,0 0,0 0,0 0,0 0,0 1,0-1,0 1,0-1,0 1,0 0,0 0,0 0,-1 0,1 0,0 1,-1-1,1 0,-1 1,1-1,-1 1,1-1,-1 1,0 0,0 0,0-1,0 1,0 0,-1 0,1 0,0 0,-1 0,1 0,-1 0,0 0,0 0,0 0,0 0,0 2,-5 5,-1 0,0-1,0 1,-1-1,0 0,-1-1,1 0,-1 0,-1-1,1 0,-2 1,-28 23,-90 98,126-125,-1 1,1-1,0 0,0 1,0-1,0 1,1 0,-1-1,1 1,0 0,0 0,1 0,-1 0,1 0,0 0,0 0,0 0,1 0,-1 0,1 0,0 0,0 0,0-1,0 1,1 0,0-1,0 1,0-1,0 1,0-1,1 0,-1 0,1 0,0 0,0 0,0-1,0 0,0 1,1-1,-1 0,1 0,-1-1,2 1,15 2,0-1,0-2,0 1,0-2,1-1,-1 0,0-2,16-3,37-29,-55 19</inkml:trace>
  <inkml:trace contextRef="#ctx0" brushRef="#br0" timeOffset="24496.684">7141 142,'8'3,"0"0,0 1,0 1,0-1,-1 1,0 0,0 1,0 0,-1 0,1 1,-2-1,1 1,-1 0,0 1,0-1,-1 1,3 7,46 151,-45-135,22 88,-4 1,-6 2,-5 0,-2 121,-12-201,-3-1,-1 0,-2 1,-2-2,-1 1,-2-1,-2 0,-2-1,-2 0,-1-2,-1 0,-3-1,-1 0,-11 12,20-35,-2-1,1 0,-1 0,-1-2,0 0,0-1,-5 2,6-3,-3 1</inkml:trace>
  <inkml:trace contextRef="#ctx0" brushRef="#br0" timeOffset="25416.085">7706 56,'1'0,"0"0,-1 0,1 0,0-1,0 1,0 0,0 0,-1 0,1 1,0-1,0 0,0 0,-1 0,1 1,0-1,0 0,0 1,-1-1,1 0,0 1,-1-1,1 1,0-1,-1 1,1 0,-1-1,1 1,-1-1,1 1,-1 0,1 0,-1-1,0 1,1 0,-1 0,0-1,0 1,1 0,-1 0,0 0,0 0,0-1,0 1,0 0,0 0,0 0,-1 0,1-1,0 1,0 0,-1 0,1-1,0 1,-1 0,1 0,-1-1,1 1,-1 0,-57 234,27-68,7 1,8 0,8 2,11 140,-2-183,-3-114,2 1,0-1,0 1,1-1,1 1,0-1,1 1,0-1,1 0,1-1,0 1,1-1,0 0,1 0,0 0,0-1,2 0,3 3,-11-13,1 0,0 0,-1 0,1 0,-1 0,1-1,0 1,0-1,-1 1,1-1,0 0,0 0,0 1,-1-1,1 0,0-1,0 1,0 0,-1-1,1 1,0-1,0 1,-1-1,1 0,0 1,-1-1,1 0,-1 0,1 0,-1-1,0 1,1 0,-1 0,0-1,0 1,0-1,0 1,0-1,0 1,0-1,0 0,-1 1,1-1,-1 0,1 0,-1 0,0 1,0-1,0 0,0 0,0 0,0 1,0-1,0 0,-1 0,1 0,-1 1,1-1,-1 0,0 1,0-2,-4-15</inkml:trace>
  <inkml:trace contextRef="#ctx0" brushRef="#br0" timeOffset="25774.351">7988 903,'-10'34,"-3"15,1 5,2-2,8-6,4-5,7-9,1-7,5-6,-1-2,2-4,3-4,3-4,3-2,2-2,-9-2,-7-4,-6-2</inkml:trace>
  <inkml:trace contextRef="#ctx0" brushRef="#br0" timeOffset="26206.083">7818 734,'238'-193,"-237"192,-1 1,1-1,0 0,0 1,-1-1,1 1,0 0,0-1,0 1,0 0,0-1,0 1,0 0,0 0,-1 0,1 0,0 0,0 0,0 0,0 0,0 0,0 0,0 0,0 1,0-1,0 0,0 1,-1-1,1 1,0-1,0 1,0-1,-1 1,1 0,0-1,-1 1,1 0,0-1,-1 1,1 0,-1 0,1 0,-1 0,0-1,1 1,-1 0,1 1,21 51,-19-44,60 146,-60-135</inkml:trace>
  <inkml:trace contextRef="#ctx0" brushRef="#br0" timeOffset="26495.126">8411 960,'34'0,"15"0,5 0,-2 0,-6 0,-10-5,-6-1,-4 0,-6 1</inkml:trace>
  <inkml:trace contextRef="#ctx0" brushRef="#br0" timeOffset="26739.1">8552 819,'5'34,"1"15,0 5,-1-3,-1-4,-2-6,-1-10</inkml:trace>
  <inkml:trace contextRef="#ctx0" brushRef="#br0" timeOffset="27116.081">8862 1073,'110'-154,"-109"153,0 0,-1 1,1-1,0 0,-1 0,1 0,0 1,0-1,0 0,0 1,0-1,-1 1,1-1,0 1,0-1,0 1,0 0,1 0,-1-1,0 1,0 0,0 0,0 0,0 0,0 0,0 0,0 0,0 1,0-1,0 0,0 0,0 1,0-1,0 1,0-1,0 1,0-1,0 1,0 0,-1-1,1 1,0 0,0 0,-1 0,1 0,0-1,-1 1,1 0,-1 0,1 0,-1 0,0 0,1 0,-1 0,0 0,0 1,14 62,-14 273,-1-312,-1 0,-2-1,0 1,-1-1,-2 0,0-1,-3 2,9-20,-1-1,0 1,0-1,0 0,-1 0,0 0,0 0,0 0,0-1,0 1,-1-1,1 0,-1 0,0 0,0 0,0-1,0 0,-1 1,-3 0,-8-1</inkml:trace>
  <inkml:trace contextRef="#ctx0" brushRef="#br0" timeOffset="27527.822">8750 762,'134'-123,"-133"122,0 0,-1 0,1 0,0 0,-1 0,1 0,0 1,0-1,0 0,0 0,0 1,0-1,0 0,0 1,0-1,0 1,0-1,0 1,0-1,0 1,0 0,1 0,-1 0,0 0,0-1,0 1,1 1,-1-1,0 0,0 0,0 0,0 1,1-1,-1 0,0 1,0-1,0 1,0 0,0-1,0 1,0 0,0 0,0-1,-1 1,1 0,0 0,0 0,-1 0,1 0,0 0,-1 0,1 0,-1 0,0 0,1 1,-1 0,2 0,6 15,1-1,0 0,1-1,1 0,0-1,1 0,1-1,0 0,7 4,-7-12,-2-4</inkml:trace>
  <inkml:trace contextRef="#ctx0" brushRef="#br0" timeOffset="27887.346">9116 85,'20'5,"0"1,0 0,-1 2,0 0,0 1,-1 1,0 1,-1 0,0 1,-1 1,0 1,-1 0,0 1,-2 1,0 0,0 1,-2 0,0 1,-1 0,-1 0,1 4,7 35,-2 0,-3 1,-3 0,-2 1,-3 0,-2 0,-2 0,-5 17,-1 5,-4-1,-2 0,-5-1,-3 0,-3-2,-24 53,37-109,0-1,-1-1,-1 0,-1 0,0-1,-2-1,0 0,-1-1,0-1,-1-1,-3 2,-13 11,4-4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3:38.66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42 113,'78'-13,"-68"10,-1 0,0 1,1 0,-1 1,1 0,0 1,-1 0,1 0,0 1,7 1,-16-2,0 0,1 1,-1-1,0 0,0 1,0-1,1 0,-1 1,0 0,0-1,0 1,0 0,0-1,0 1,0 0,0 0,0 0,-1 0,1 0,0 0,-1 0,1 0,0 0,-1 1,1-1,-1 0,0 0,1 0,-1 1,0-1,0 0,0 0,1 1,-2-1,1 0,0 0,0 1,0-1,0 0,-1 0,1 1,-1-1,1 0,-1 0,1 0,-1 0,0 1,-40 47,-154 113,193-161,1 0,0 0,0 0,-1 1,1-1,0 0,0 0,0 1,0-1,0 1,0-1,1 1,-1-1,0 1,1-1,-1 1,1 0,0-1,-1 1,1 0,0 0,0-1,0 1,0 0,1-1,-1 1,0 0,1-1,-1 1,1 0,-1-1,1 1,0-1,0 1,0-1,0 0,0 1,0-1,0 0,0 1,0-1,1 0,-1 0,0 0,1 0,-1 0,1 0,-1-1,1 1,-1 0,1-1,0 0,-1 1,1-1,0 0,-1 1,1-1,0 0,0 0,10 2,1-1,0 0,0-1,0 0,0-1,0 0,0-1,-1-1,1 0,2-1,18-4,-12 4</inkml:trace>
  <inkml:trace contextRef="#ctx0" brushRef="#br0" timeOffset="1">494 57,'-5'9,"-6"9,-2 5,2 4,3 2,2 1,8-5,7-6,8-7,5-5,4-4,-2-7,-6-8,-5-2</inkml:trace>
  <inkml:trace contextRef="#ctx0" brushRef="#br0" timeOffset="2">662 0,'-19'38,"-11"23,-1 5,6-3,6-8,7-9,5-6,4-7,3-3,0-6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304 127,'-244'406,"197"-346,46-61,0 1,1 0,-1 0,0-1,1 1,-1 0,1-1,-1 1,1 0,-1-1,1 1,-1-1,1 1,-1-1,1 1,-1-1,1 1,0-1,-1 1,1-1,0 0,0 1,-1-1,1 0,0 1,0-1,0 0,0 1,0-1,0 0,0 1,0-1,0 0,0 1,0-1,0 0,0 1,1-1,-1 1,0-1,0 0,1 1,-1-1,1 1,-1-1,0 1,1-1,-1 1,1-1,-1 1,1-1,-1 1,1 0,-1-1,1 1,17-39,2 0,1 2,2 1,2 0,4-2,-13 17,140-174,-146 184,-7 6,1 0,0 0,1 0,-1 0,1 1,0 0,0 0,0 0,1 1,-1-1,1 1,5-2,-10 7,1-1,0 0,0 0,-1 1,1-1,-1 1,1-1,-1 1,0-1,0 1,0 0,1 0,-2 0,1 0,0 0,0 0,-1 0,1 0,-1 0,1 0,-1 0,0 0,0 0,0 0,0 0,0 0,0 1,-1-1,1 0,-1 0,0 0,1 0,-1 0,-8 46,-9 139,17-184,1-1,0 0,0 0,0 1,0-1,0 0,0 0,1 1,-1-1,1 0,0 0,-1 0,1 0,0 0,0 0,0 0,1 0,-1 0,0 0,1-1,-1 1,1 0,-1-1,1 1,0-1,0 0,0 0,0 1,0-1,0 0,0-1,0 1,0 0,0-1,0 1,1-1,-1 1,0-1,0 0,1 0,-1 0,0 0,0-1,0 1,1-1,-1 1,0-1,0 0,0 1,0-1,0 0,0-1,0 1,0-1,21-13,-1-2,-1-1,-1 0,0-1,14-20,0 2,171-188,-205 224,0 0,1 0,-1 0,1 0,-1 0,1 0,-1 1,1-1,0 0,-1 0,1 0,0 1,0-1,0 1,-1-1,1 0,0 1,0-1,0 1,0 0,0-1,0 1,0 0,0 0,0-1,0 1,0 0,0 0,0 0,0 0,0 0,0 0,0 1,0-1,0 0,0 0,0 1,0-1,0 1,0-1,0 1,0-1,0 1,-1 0,1-1,0 1,0 0,-1-1,1 1,0 0,-1 0,1 0,-1 0,1 0,-1 0,1 0,-1 0,0 0,1 0,-1 0,0 0,0 0,-9 124,1-76,-1 167,36-132,-17-70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42,'-275'377,"313"-411,201-226,-132 142,-106 118,-1-1,1 1,-1-1,1 1,-1-1,1 1,-1-1,1 1,0 0,-1-1,1 1,-1 0,1-1,0 1,-1 0,1 0,0 0,0 0,-1-1,1 1,0 0,-1 0,1 0,0 0,-1 1,1-1,0 0,0 0,-1 0,1 1,0-1,-1 0,1 0,-1 1,1-1,0 1,-1-1,1 0,-1 1,1-1,-1 1,1 0,-1-1,0 1,1-1,-1 1,0 0,1-1,-1 1,0 0,0-1,1 1,-1 0,0-1,0 1,0 0,5 43,-5-41,1 43,-2-28,1-1,0 1,2 0,0-1,1 1,0-1,2 0,0 0,6 14,-11-31,3 6,-1 0,1 0,0 0,1-1,-1 0,1 1,0-1,0 0,1-1,-1 1,1-1,3 2,-19-31,-11 6,-1 1,0 1,-1 1,-1 1,0 1,-1 1,0 2,-25-8,44 17,0 0,0 0,-1 0,1 1,-1 0,1 0,-1 1,1 0,-1 0,1 1,-1 0,-5 1,-5 4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 0,-5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0,'43'10,"33"3,9-6,-5-3,-12-3,-12-7,-17-1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7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1,'-164'450,"83"-208,71-187,16-45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1,'-34'29,"-15"19,-5 1,2-3,11-4,6-9,10-6,4-7,1-3,-1-3,3 0,1-3,-3-2,-3-3,-1-3,3-2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9,'17'-3,"0"1,0 0,0 1,0 1,0 0,0 1,0 1,0 1,0 0,0 1,-1 1,0 1,0 0,0 1,-1 1,0 0,0 1,-1 1,0 0,-1 1,12 12,-9-8,-10-8,1 0,0 0,0 0,1-1,0 0,0-1,0 0,1 0,0 0,0-1,0-1,4 2,-11-5,-1 0,1 0,-1 0,1 0,-1 0,1-1,0 1,-1 0,1-1,-1 1,1-1,-1 1,1-1,-1 0,0 0,1 0,-1 1,0-1,0 0,1-1,-1 1,0 0,0 0,0 0,-1-1,1 1,0 0,0-1,-1 1,1-1,0 1,-1-1,0 1,1-1,-1 1,0-1,0 0,0 1,0-1,0 1,0-1,0 0,0 1,-1-1,1 1,-1-1,-2-20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0,'-4'43,"-8"34,0 13,1-4,2-7,-1-12,0-8,3-9,2-8,1-7,3-4,0-3,1-1,0-1,1-4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205 421,'-24'38,"-17"33,-2 8,6 0,10-8,9-11,8-11,5-10,9-11,3-10</inkml:trace>
  <inkml:trace contextRef="#ctx0" brushRef="#br0" timeOffset="282.409">544 421,'-29'40,"1"1,2 2,2 1,2 0,2 2,-5 21,23-63,0 1,0-1,0 0,0 0,1 1,0-1,0 1,0-1,1 1,-1-1,1 1,0-1,0 1,1 0,-1-1,1 1,0-1,0 1,1-1,-1 0,1 0,0 1,0-1,1 0,-1 0,1-1,-1 1,1-1,1 1,-1-1,0 0,1 0,-1 0,1-1,0 1,0-1,0 0,10 0,-1-1,0-1,1-1,-1 0,0 0,0-1,0-1,0 0,0-1,-1 0,1-1,-1-1,0 1,0-2,-1 0,0 0,0-1,-1-1,0 1,-1-2,1 1,-2-2,4-1,0-1,-1-1,-1 0,-1 0,0-1,-1 0,0-1,-1 1,-1-2,0 1,-1-1,-1 1,-1-1,0 0,-2-1,1 1,-2 0,-1-13,0 23,0 1,-1-1,1 0,-1 0,-1 1,1-1,-1 1,0 0,-1-1,0 2,1-1,-2 0,1 1,-1 0,0 0,0 0,0 0,-1 1,1 0,-1 0,0 0,0 1,-1 0,1 0,-6-1,-13-3</inkml:trace>
  <inkml:trace contextRef="#ctx0" brushRef="#br0" timeOffset="745.534">826 54,'11'-4,"-1"1,1 0,0 0,0 1,1 1,-1 0,0 1,0 0,1 0,-1 1,0 1,9 1,-19-2,0-1,0 0,1 0,-1 0,0 1,0-1,0 0,1 1,-1-1,0 1,0-1,0 1,0 0,0 0,0-1,0 1,0 0,0 0,0 0,0 0,-1 0,1 0,0 0,-1 0,1 0,-1 1,1-1,-1 0,1 0,-1 1,0-1,0 0,0 0,0 1,0-1,0 0,0 0,0 1,0-1,0 0,-1 0,1 1,0-1,-1 1,-39 45,22-29,17-17,0 0,0 1,-1-1,1 0,0 1,0-1,0 0,0 1,1-1,-1 1,0 0,1-1,-1 1,1-1,-1 1,1 0,0 0,0-1,0 1,0 0,0-1,0 1,0 0,0-1,1 1,-1 0,1-1,-1 1,1 0,0-1,-1 1,1-1,0 1,0-1,0 0,0 1,0-1,1 0,-1 0,0 0,0 1,1-2,-1 1,1 0,-1 0,1 0,-1-1,1 1,0 0,-1-1,1 0,1 1,13 3,52 20,-67-23,1 0,-1 0,0 0,1 1,-1-1,0 0,1 0,-1 1,0-1,0 1,0-1,0 1,-1 0,1-1,0 1,-1 0,1-1,-1 1,1 0,-1 0,0 0,0-1,0 1,0 0,0 0,0 0,0 0,-1-1,1 1,0 0,-1 0,0-1,1 1,-1 0,0-1,0 1,-5 7,-1 0,1-1,-1 1,-1-2,1 1,-1-1,-1 0,1-1,-1 0,0 0,-1-1,1 0,-8 3,-9 2</inkml:trace>
  <inkml:trace contextRef="#ctx0" brushRef="#br0" timeOffset="4184.108">1419 54,'-13'5,"1"1,0 1,0 0,1 0,0 1,0 1,1 0,0 0,-5 7,11-12,1 0,0 0,0 0,0 0,0 0,1 1,-1-1,1 1,0-1,1 1,-1 0,1 0,0 0,0 0,0 0,1 0,0 0,0 0,0 0,1 0,0 0,-1 0,2 0,-1 0,1 0,1 4,-2-7,1 1,-1 0,1-1,-1 0,1 1,0-1,0 0,0 0,0 0,0 0,1 0,-1-1,1 1,-1 0,1-1,-1 0,1 0,0 0,-1 0,1 0,0 0,0-1,0 0,0 1,0-1,0 0,0 0,-1 0,1-1,0 1,0-1,0 0,0 0,4-1,1 0,-1-1,0-1,0 1,0-1,-1 0,1-1,-1 1,0-1,0-1,4-5,-5 6,0 0,0-1,-1 0,0 0,0 0,0 0,-1-1,0 1,0-1,-1 0,0 0,0 0,-1 0,0 0,0 0,0 0,-1-1,0 1,-1 0,1 0,-1-1,-1 1,1 0,-1 0,-1 0,1 1,-1-1,0 0,-1 1,1 0,-1 0,-2-3,-13-8,1 5</inkml:trace>
  <inkml:trace contextRef="#ctx0" brushRef="#br0" timeOffset="4461.694">1814 83,'-10'43,"-7"33,-7 14,2-4,4-6,5-14,5-7,-1-9,1-8,2-7,2-4,2-3,0-1,2 0,-5-5,-1-7</inkml:trace>
  <inkml:trace contextRef="#ctx0" brushRef="#br0" timeOffset="4747.072">2096 337,'-373'261,"373"-261,-2 1,-1-1,1 1,0 0,0 0,0 0,0 0,0 0,0 0,0 1,0-1,1 1,-1-1,0 1,1 0,0 0,-1-1,1 1,0 0,0 0,0 0,0 0,0 1,0-1,1 0,-1 0,1 0,-1 1,1-1,0 0,0 1,0-1,0 0,0 0,1 1,-1-1,1 0,-1 0,1 0,0 1,0-1,0 0,0 0,0 0,2 1,9 2,0 0,0 0,0-2,1 0,0 0,0-1,-1 0,1-1,0-1,0 0,0-1,3-1,78 5,-34 13,-36-5</inkml:trace>
  <inkml:trace contextRef="#ctx0" brushRef="#br0" timeOffset="5283.826">2378 590,'-30'25,"1"1,2 1,0 1,2 1,1 1,-4 10,26-38,0-1,0 1,1 0,-1 0,1 0,0 0,-1 1,1-1,0 0,0 0,0 1,1-1,-1 1,1-1,-1 1,1-1,0 1,0-1,0 1,0-1,0 1,0-1,1 1,0-1,-1 0,1 1,0-1,0 1,0-1,0 0,0 0,1 0,-1 0,1 0,0 0,-1 0,1 0,0-1,0 1,0 0,0-1,0 0,1 1,6-1,1 0,0-1,-1 0,1 0,-1-1,1 0,-1-1,1 0,-1 0,0-1,0-1,0 1,0-1,-1-1,1 1,-1-2,-1 1,8-7,185-147,-199 157,1 0,0 1,-1-1,1 1,0 0,-1-1,1 1,0 0,0 0,0 0,0 0,0 0,0 1,1-1,-1 1,0-1,0 1,0 0,1 0,-1 0,0 0,0 0,0 0,1 1,-1-1,0 1,0 0,0-1,0 1,0 0,0 0,0 0,0 0,0 1,-1-1,1 0,0 1,-1 0,2 0,-1 8,1 1,-1-1,-1 1,0-1,0 1,-1-1,0 1,-1-1,-1 1,1-1,-2 1,0 3,-1 4,-98 416,57-348,43-83,1-1,-1-1,0 1,0 0,0 0,0-1,-1 1,1-1,0 1,-1-1,1 0,0 0,-1 0,0-1,1 1,-1 0,1-1,-1 0,0 1,1-1,-1 0,0-1,1 1,-1 0,0-1,1 1,-1-1,0 0,1 0,0 0,-1 0,1 0,-1-1,0 0,-1-1,0-1,1 1,0 0,0-1,0 0,0 1,0-1,1 0,0-1,0 1,0 0,0-1,1 1,-1-1,1 1,0-1,1 0,-1 1,1-1,0 0,0 0,0 1,1-1,0 0,0-2,41-115,-28 99,2 2,0 0,1 1,1 0,1 2,1 0,0 1,1 1,1 1,1 1,17-8,-24 12,10-8,-7 2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26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0,'-5'15,"-1"4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27,'28'0,"25"0,8 0,-3 0,-5 0,-7 0,-7 0,-5 0,-3 0,-3-5,-1-2,0 1,0 1,-4 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37,'43'5,"39"-4,9-1,0-6,-11-2,-10 1,-12-4,-16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9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97,'38'0,"28"-4,6-3,-3 1,-9 2,-10 0,-14 7,-12 2</inkml:trace>
  <inkml:trace contextRef="#ctx0" brushRef="#br0" timeOffset="260.529">57 323,'38'0,"27"0,8 0,-5 0,-8 0,-15-4,-15-3</inkml:trace>
  <inkml:trace contextRef="#ctx0" brushRef="#br0" timeOffset="799.732">592 549,'172'-343,"-168"335,3-5,0 0,1 0,0 1,1 0,0 1,1-1,0 2,1 0,0 0,7-4,-17 13,0 0,0 0,0 0,0 1,0-1,0 0,0 1,1-1,-1 1,0-1,0 1,1-1,-1 1,0 0,1 0,-1 0,0 0,1 0,-1 0,0 0,1 0,-1 0,0 1,1-1,-1 1,0-1,0 1,0-1,1 1,-1-1,0 1,0 0,0 0,0 0,0 0,0 0,0 0,0 0,-1 0,1 0,0 0,-1 0,1 0,0 0,-1 1,1 0,3 63,-12-35,6-25,0 0,0 0,0 0,1 0,0 1,0-1,1 1,-1-1,1 0,0 1,0-1,1 1,0-1,0 0,0 1,0-1,1 0,1 3,1-7,1 1,-1 0,1-1,0 0,-1 0,1 0,0 0,0-1,-1 0,1 0,0 0,0-1,0 0,-1 1,1-2,0 1,-1 0,1-1,-1 0,0 0,0 0,1-1,-1 0,-1 1,1-1,0-1,-1 1,4-4,152-174,-148 165,45-37,-55 54,1 0,-1 1,1-1,-1 0,0 0,0 1,0-1,1 0,-1 1,0 0,-1-1,1 1,0-1,0 1,-1 0,1-1,-1 1,1 0,-1 0,0 0,0-1,0 1,0 0,0 0,0 0,0-1,-1 1,1 0,-1 0,1-1,-1 1,1 0,-1-1,0 1,-1 1,2 0,-49 203,48-196,1 0,-1-1,2 1,-1 0,2 0,-1-1,1 1,0-1,1 0,3 8,7 7</inkml:trace>
  <inkml:trace contextRef="#ctx0" brushRef="#br0" timeOffset="1084.941">1693 267,'-29'29,"-9"19,1 6,12-6,11-7,12-10,11-10,9-9,7-6,3-5,2-7,0-2,-4-5,-3 0,-4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1 618,'78'-118,"-34"42,180-257,-224 332,0 0,0 0,1 0,-1 0,0 0,1 0,-1 0,1 0,-1 0,1 0,0 0,-1 0,1 1,0-1,-1 0,1 0,0 1,0-1,0 1,0-1,0 1,0-1,0 1,0-1,0 1,0 0,0 0,0-1,0 1,0 0,0 0,0 0,0 0,0 0,0 0,0 0,0 1,0-1,0 0,0 1,0-1,0 0,0 1,0-1,0 1,0 0,-1-1,1 1,0 0,0-1,-1 1,1 0,0 0,-1 0,1-1,-1 1,1 0,0 1,5 141,-8-92,0-28,1-19,0 1,0-1,0 0,1 1,-1 0,1-1,0 1,0-1,1 1,-1-1,1 1,0-1,1 1,-1-1,1 0,-1 0,1 1,0-1,1 0,-1-1,1 1,0 0,0-1,0 1,0-1,3 2,-2-6,1 1,-1-1,1 0,-1 0,0 0,1-1,-1 1,0-1,0 0,0 0,0-1,0 1,0-1,-1 0,1 0,-1 0,0-1,0 1,0-1,-1 1,1-1,-1 0,1 0,0-4,3 0,129-226,-62 131,-72 102,-1 1,1-1,0 1,-1-1,1 1,-1 0,1-1,0 1,-1 0,1 0,0-1,-1 1,1 0,0 0,0 0,-1 0,1 0,0 0,-1 0,1 0,0 0,0 0,-1 0,1 0,0 1,-1-1,1 0,0 1,-1-1,1 0,0 1,-1-1,1 1,-1-1,1 1,-1-1,1 1,-1-1,1 1,-1-1,0 1,1 0,-1-1,0 1,1-1,-1 1,0 0,0 0,0-1,0 1,1 0,-1-1,0 1,0 0,0 0,-1 0,5 48,-4-46,-3 319,28-182,-23-116</inkml:trace>
  <inkml:trace contextRef="#ctx0" brushRef="#br0" timeOffset="246.628">1129 392,'-9'33,"-4"17,1 4,2-2,3-11</inkml:trace>
  <inkml:trace contextRef="#ctx0" brushRef="#br0" timeOffset="668.196">989 392,'31'-11,"163"-38,-129 58,-64-9,0 1,0-1,0 1,0 0,1-1,-1 1,0 0,0 0,0 0,-1 0,1 0,0 0,0 0,0 0,-1 0,1 0,0 1,-1-1,0 0,1 0,-1 1,1-1,-1 0,0 0,0 1,0-1,0 0,0 1,0-1,0 0,0 1,-1-1,1 0,0 1,-1-1,1 0,-1 0,1 0,-1 1,0-1,1 0,-1 0,0 0,-1 1,-16 22,15-22,1 0,0 0,-1 0,1 0,0 0,0 1,0-1,0 1,1-1,-1 1,1 0,-1 0,1-1,0 1,0 0,1 0,-1 0,0 0,1 0,0 0,0 0,0 0,0 1,0-1,0 0,1 0,0 0,-1 0,1 0,0 0,0-1,1 1,-1 0,1 0,53 31,-52-34,0 1,1-1,-1 1,0 0,0 0,0 0,0 1,0-1,0 0,0 1,0 0,-1 0,1 0,-1 0,1 0,-1 0,0 1,0-1,0 1,0 0,0 0,0-1,-1 1,0 0,1 0,-1 0,0 1,0-1,-1 0,1 0,-1 0,0 1,1-1,-1 0,-1 0,1 1,0-1,-1 0,0 0,0 1,0-1,-6 8,-2 0,1-1,-1 0,-1-1,0 1,0-2,-1 0,0 0,0-1,-1 0,0-1,0 0,0-1,-1 0,0-1,0-1,0 0,-3 0,13-2,1 0,0 0,0 0,0 0,-1-1,1 1,0-1,-1 1,1-1,-1 0,1 0,0 0,-1 0,1-1,0 1,-1-1,1 1,0-1,-1 0,1 0,0 0,0 0,0 0,0 0,0 0,0-1,0 1,0-1,1 0,-1 1,1-1,-1 0,1 0,-1 0,0-2,1-14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6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406 311,'0'-2,"0"0,0 0,0-1,0 1,0 0,-1 0,1 0,-1 0,0 0,0 0,1 0,-1 0,0 0,-1 1,1-1,0 0,0 1,-1-1,1 1,-1-1,1 1,-1-1,0 1,0 0,1 0,-1 0,0 0,0 0,0 0,0 1,0-1,0 1,0-1,0 1,0 0,-1 0,1 0,0 0,0 0,-1 0,-86 20,-150 80,238-100,0 0,0 0,0 1,0-1,0 0,0 1,0-1,0 1,0-1,0 1,0-1,0 1,1 0,-1-1,0 1,0 0,1 0,-1-1,1 1,-1 0,0 0,1 0,0 0,-1 0,1 0,-1 0,1 0,0 0,0 0,0 0,0 0,0 0,0 0,0 0,0 0,0 0,0 0,0 0,0 0,1 0,-1 0,1 0,-1 0,0 0,1 0,0 0,-1 0,1-1,-1 1,1 0,0 0,0-1,-1 1,1 0,0-1,0 1,0-1,0 1,10 4,-1-1,0 0,1 0,0-1,0 0,0-1,0-1,1 0,-1 0,6-1,21 3,-36-4,-1 1,1 0,0 0,0 0,-1 0,1 0,0 0,-1 0,1 1,0-1,-1 1,1-1,0 1,-1-1,1 1,-1 0,1 0,-1 0,1 0,-1 0,0 0,1 0,-1 1,0-1,0 0,0 1,0-1,0 1,0-1,-1 1,1-1,0 1,-1 0,1-1,-1 1,1 0,-1-1,0 1,0 0,0 0,0-1,0 1,0 0,-1 0,1-1,0 1,-1 0,1-1,-1 1,0-1,1 1,-1 0,-1 0,-112 104,105-96,-1 0,1 0,1 1,0 0,1 1,0 0,0 0,-3 10,8-18,1 1,-1-1,1 0,0 1,0-1,1 1,-1-1,1 1,0 0,0-1,1 1,-1-1,1 1,0-1,0 0,1 1,-1-1,1 0,0 0,0 0,0 0,1 0,-1 0,1 0,0-1,0 0,0 1,1-1,5 4,1-1,0 1,0-2,0 0,0 0,1-1,0 0,0-1,0 0,0 0,1-2,-1 1,1-1,-1-1,1 0,-1-1,1 0,0-1,-9 2,0 0,0-1,-1 0,1 1,0-1,-1 0,1 0,0 0,-1-1,0 1,1-1,-1 1,0-1,1 0,-1 0,0 0,-1 0,1 0,0 0,0-1,-1 1,0-1,1 1,-1-1,0 1,0-1,0 0,-1 1,1-1,0-1,2-18</inkml:trace>
  <inkml:trace contextRef="#ctx0" brushRef="#br0" timeOffset="279.688">125 0,'27'405,"-25"-283,-6-1,-10 59,7-123,2 0,3 1,5 48,13-25,-11-57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2163 1,'-10'43,"-3"38,1 15,2-4,3-12,3-12,2-11,1-11,1-8,5-6,2-4,-1-2,-1 0,-1-5</inkml:trace>
  <inkml:trace contextRef="#ctx0" brushRef="#br0" timeOffset="437.323">1852 367,'386'54,"-190"-23,-101-19,-83-8,0-1,-1-1,1 0,0 0,0-1,0-1,0 0,0 0,0-2,0 1,0-1,0-1,-1 0,1-1,-1 0,0-1,0 0,8-6,63-81,-79 88,-1 0,0 0,1 0,-1 0,-1 0,1-1,-1 1,0-1,0 1,0-1,0 1,-1-1,0 0,0 1,0-1,-1 0,1 1,-1-1,0 1,0-1,-1 1,0 0,1-1,-1 1,-1-1,0 2,-1 0,1 0,-1 0,0 1,1-1,-1 1,-1 0,1 0,0 1,0-1,-1 1,1 0,-1 0,1 0,-1 0,1 1,-1 0,1 0,-1 0,1 1,-1-1,1 1,-1 0,1 0,-1 1,1 0,0-1,0 1,0 0,0 1,0-1,0 1,1 0,-1 0,1 0,0 0,0 1,0-1,0 1,-1 3,-8 5,1 0,0 1,1 1,0 0,1 0,1 1,1 0,0 0,0 1,2 0,0 0,1 0,0 1,2 0,0-1,0 1,2 0,0 0,1 0,1-1,0 1,4 11,-3-21,0 0,1 0,-1-1,1 1,1-1,-1 0,1 0,1 0,-1 0,1-1,0 0,0 0,0-1,0 0,1 0,0 0,0-1,0 0,0 0,1-1,-1 0,5 1,176 7,-154-11,65-1,-58 1</inkml:trace>
  <inkml:trace contextRef="#ctx0" brushRef="#br0" timeOffset="-1014.604">498 254,'-34'44,"-20"32,-6 14,2 6,6-4,3-9,4-7,11-8,5-6,4-9,5-8,2-7,4-5,8-14,7-9</inkml:trace>
  <inkml:trace contextRef="#ctx0" brushRef="#br0" timeOffset="-597.09">525 114,'-20'42,"1"1,3 1,1 1,2 0,-5 39,16-72,0 1,1 0,0 0,1 0,1 0,0-1,1 1,0 0,1-1,0 1,1-1,0 0,1 0,1 0,4 8,92 124,-99-141,-1 1,1 0,0 0,1-1,-1 0,0 0,1 0,0 0,0 0,0-1,0 1,0-1,0 0,0-1,1 1,-1-1,1 1,-1-1,1-1,0 1,-1-1,1 0,0 0,-1 0,1 0,0-1,-1 0,1 0,-1 0,1-1,-1 1,0-1,1 0,-1 0,0-1,0 1,0-1,-1 0,1 0,1-1,9-17,0 0,-1-1,-2 0,0-1,-1 0,6-23,3-5,5-19,-3-2,-4 0,6-51,-13 63,-6 41,5-111,-9 130,0 0,0 0,0 1,-1-1,1 0,0 0,0 1,0-1,0 0,-1 0,1 1,0-1,0 0,-1 0,1 0,0 0,0 0,-1 1,1-1,0 0,0 0,-1 0,1 0,0 0,0 0,-1 0,1 0,0 0,-1 0,1 0,0 0,0 0,-1 0,1 0,0 0,-1 0,1 0,0-1,0 1,-1 0,1 0,0 0,0 0,0 0,-1-1,1 1,0 0,0 0,0-1,-1 1,1 0,0 0,0-1,0 1,0 0,0 0,0-1,0 1,-1 0,-10 29,10-24,-16 52,11-30</inkml:trace>
  <inkml:trace contextRef="#ctx0" brushRef="#br0" timeOffset="-281.983">1203 508,'3'10,"1"0,0 0,0 0,1-1,1 1,-1-1,2-1,-1 1,1-1,0 0,1-1,0 0,0 0,1 0,-1-1,1 0,1-1,-1 0,1-1,0 0,0 0,0-1,1 0,0-1,-7-2,0-1,0 0,0 1,0-2,0 1,0 0,-1-1,1 0,0 0,-1 0,1 0,-1 0,0-1,0 1,1-1,-2 0,1 0,0 0,-1-1,1 1,-1 0,0-1,0 0,-1 1,1-1,-1 0,1 0,-1-3,12-116,-12 117,-2 0,1 0,0 0,-1 0,0 0,-1 0,1 1,-1-1,-1 0,1 1,-1-1,1 1,-1 0,-1 0,1 0,-1 0,0 0,0 1,0 0,-1 0,0 0,1 0,-1 1,-1 0,1 0,0 0,-1 1,1-1,-1 1,0 1,0-1,0 1,1 0,-1 0,0 1,0 0,-1 0,1 0,0 1,0 0,1 0,-2 0,0 2,0 0,0 0,1 1,0-1,-1 2,1-1,0 0,1 1,-1 0,1 1,0-1,1 1,-1 0,1 0,-2 5,-8 13</inkml:trace>
  <inkml:trace contextRef="#ctx0" brushRef="#br0" timeOffset="12294.045">498 1186,'235'-10,"121"-23,-204 16,982-85,-421 43,-653 55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2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161 341,'-8'1,"0"0,0 1,0 0,0 1,0 0,0 0,0 0,1 1,0 0,0 1,0 0,0 0,1 0,-1 1,2 0,-1 0,1 0,-1 1,2 0,-1 0,1 0,0 1,0-1,-2 9,6-13,0 0,0 1,0-1,1 1,-1-1,1 1,0-1,0 1,0-1,0 0,0 0,1 1,-1-1,1 0,0 0,0-1,0 1,1 0,-1-1,1 1,-1-1,1 0,0 0,0 0,0 0,0 0,0-1,0 1,2 0,100 32,-96-33,1 1,0-2,0 1,0-1,-1-1,1 0,0 0,0-1,-1 0,1-1,-1 0,0 0,1-1,-2 0,1-1,0 0,-1 0,0-1,0 0,-1 0,1-1,-2 0,1 0,-1-1,0 1,0-2,-1 1,0 0,0-1,-1 0,-1 0,1-1,-1 0,-2 2,0 0,-1 0,0 0,0-1,-1 1,0 0,-1 0,1 0,-1 0,-1 0,0 0,0 0,0 1,-1-1,0 1,-1 0,0 1,0-1,0 1,0 0,-1 0,0 0,-1 1,1 0,-1 0,0 1,0-1,-1 2,1-1,-1 1,-26-9,3 4</inkml:trace>
  <inkml:trace contextRef="#ctx0" brushRef="#br0" timeOffset="450.052">218 595,'-17'26,"0"1,2 0,1 2,2-1,0 2,2 0,2 0,-2 12,9-39,0 0,0 1,0-1,1 0,0 1,-1-1,1 0,0 1,1-1,-1 1,1-1,-1 0,1 1,0-1,0 0,0 0,1 0,-1 0,1 0,0 0,0 0,0 0,0-1,0 1,1-1,-1 1,1-1,-1 0,1 0,0 0,0 0,0-1,0 1,0-1,0 0,0 0,4 1,4 0,1 0,0-1,-1-1,1 1,0-2,-1 0,1 0,-1-1,1-1,-1 0,0 0,0-1,0-1,0 0,-1 0,0-1,0 0,0-1,-1 0,0 0,0-1,-1 0,0-1,0 0,-1 0,0-1,-1 1,0-2,-1 1,0-1,0 1,-1-1,-1 0,1-5,-2 11,-1-1,0 0,0 0,-1 0,1 0,-1 1,-1-1,1 0,-1 0,0 0,0 0,-1 1,0-1,0 0,0 1,-1 0,1-1,-1 1,-1 0,1 0,-1 1,1-1,-1 1,-1 0,1 0,-1 0,1 1,-1-1,0 1,0 0,-1 0,1 1,0 0,-1 0,0 0,1 0,-1 1,-1 0,-21 2,2 5</inkml:trace>
  <inkml:trace contextRef="#ctx0" brushRef="#br0" timeOffset="7768.019">1206 397,'-154'106,"61"-37,65-46,0-2,-2-1,0-2,-32 15,62-33,-2 2,0-1,-1 0,1 0,0 1,-1-2,1 1,-1 0,1 0,-1-1,1 1,-1-1,0 0,1 0,-1 0,1 0,-1 0,0-1,1 1,-1-1,1 1,-1-1,1 0,-3-1,5 0,1 0,-1 0,0 0,1 0,-1 0,1 1,0-1,-1 0,1 0,0 0,0 1,0-1,0 1,1-1,-1 1,0-1,1 1,-1 0,1-1,-1 1,1 0,-1 0,1 0,0 0,0 0,0 0,3-2,1 0,-1 0,1 0,-1 1,1-1,0 1,0 1,0-1,1 1,-1 0,0 0,0 1,1 0,-1 0,0 0,0 1,1 0,-1 0,0 1,0 0,0 0,0 0,-1 1,1-1,0 2,-1-1,0 0,0 1,0 0,0 0,-1 1,1-1,-1 1,0 0,-1 0,9 11,0-1,1 0,0-1,1 0,1-1,0 0,1-2,0 0,0 0,5 0,-20-10,-1-1,1 1,0-1,0 0,0 1,0-1,0 0,0 0,0 1,0-1,0 0,0 0,0 0,0 0,0 0,0 0,0-1,0 1,0 0,0 0,0-1,0 1,0-1,0 1,-1-1,1 1,0-1,0 1,0-1,-1 0,1 1,0-1,-1 0,1 0,0 1,-1-1,1 0,-1 0,0 0,1 0,-1 0,0 0,1 0,-1 0,0 0,0 0,0 0,0 0,0 0,0 0,0 0,0 0,0 0,0 0,-1 0,1 0,0 0,-1 0,-14-60,4 32,1 3</inkml:trace>
  <inkml:trace contextRef="#ctx0" brushRef="#br0" timeOffset="8038.811">952 255,'-19'218,"9"216,-19-319,23-99,7 5,7-19</inkml:trace>
  <inkml:trace contextRef="#ctx0" brushRef="#br0" timeOffset="8607.924">1487 312,'-9'43,"-13"39,-3 9,-2-5,4-13,6-14,5-12,5-9,4-12</inkml:trace>
  <inkml:trace contextRef="#ctx0" brushRef="#br0" timeOffset="8903.965">1686 453,'-16'28,"2"2,1 0,2 0,1 1,1 1,1-1,-1 27,8-56,0 1,1 0,0 0,0 0,0-1,0 1,0 0,0 0,1-1,-1 1,1 0,0-1,0 1,0 0,0-1,0 1,1-1,-1 0,1 1,-1-1,1 0,0 0,0 0,0 0,0 0,0-1,1 1,-1-1,0 1,1-1,-1 0,1 0,-1 0,1 0,0 0,-1 0,1-1,1 1,14-2,0 0,0-1,0-1,0 0,-1-2,1 0,-1 0,0-2,-1 0,0-1,0-1,0 0,-1-1,-1-1,0 0,0-1,-1-1,-1 0,2-2,-4 3,-1 1,-1-1,0-1,0 1,-1-1,-1-1,0 1,-1-1,0 0,-2-1,1 1,-2-1,1 1,-2-1,0 0,-1 0,-1-5,1 15,-1 0,1 0,-1 0,0 0,-1 0,1 1,-1-1,0 0,0 1,0-1,-1 1,1 0,-1-1,0 1,-1 1,1-1,-1 0,1 1,-1 0,0-1,0 2,-1-1,1 0,0 1,-1 0,0 0,1 0,-1 1,-5-2,-5 0,0 1,0 0,0 1,0 1,-1 0,1 1,0 1,0 0,-7 2,-9 3,3-1</inkml:trace>
  <inkml:trace contextRef="#ctx0" brushRef="#br0" timeOffset="9455.536">1996 87,'160'-77,"-94"67,-65 10,1 0,-1 0,0 0,0 1,0-1,0 0,0 1,1-1,-1 0,0 1,0 0,0-1,0 1,0-1,0 1,-1 0,1 0,0 0,0 0,0-1,-1 1,1 0,0 0,-1 0,1 0,-1 0,1 1,-1-1,0 0,1 0,-1 0,0 0,0 0,0 1,0-1,0 0,0 0,0 0,0 0,0 1,0-1,-1 0,1 0,0 0,-1 0,1 0,-1 0,0 0,1 0,-1 0,0 0,0 1,-20 31,18-31,1 1,-1-1,1 0,0 1,0-1,0 1,0 0,0 0,1 0,-1 0,1 0,0 0,0 0,0 1,0-1,1 0,-1 0,1 1,0-1,0 0,0 1,0-1,0 0,1 1,0-1,-1 0,1 0,0 1,1-1,-1 0,1 1,104 70,-105-73,0 0,0 0,0 0,-1 0,1 0,0 0,0 0,-1 0,1 1,-1-1,1 0,-1 0,1 1,-1-1,0 0,1 1,-1-1,0 1,0-1,0 0,0 1,0-1,-1 0,1 1,0-1,-1 0,1 1,0-1,-1 0,0 0,1 1,-1-1,0 0,0 0,1 0,-1 0,0 0,0 0,0 0,0 0,0 0,-1 0,1-1,0 1,0 0,0-1,-1 1,1-1,0 0,-1 1,1-1,-1 0,-72 21,53-22</inkml:trace>
  <inkml:trace contextRef="#ctx0" brushRef="#br0" timeOffset="9785.804">2560 58,'-5'10,"-1"0,1 0,1 1,0 0,0 0,1 0,1 0,0 0,0 1,1-1,1 1,0-1,0 1,1-1,0 1,3 6,-1-15,0 1,1-1,-1 0,1 0,0 0,0-1,0 1,0-1,0 0,0 0,1-1,-1 1,1-1,-1 0,1 0,-1 0,1-1,0 1,0-1,-1 0,1-1,0 1,-1-1,1 0,-1 0,1 0,-1-1,1 0,-1 0,0 0,0 0,0 0,0-1,0 0,0 0,-1 0,1 0,-1-1,0 1,0-2,64-103,-65 104,-1 0,1 0,-1-1,0 1,0 0,0-1,-1 1,1-1,-1 1,0-1,-1 1,1-1,-1 1,0-1,0 1,0 0,0-1,-1 1,0 0,0 0,0 0,0 0,-1 0,1 1,-1-1,-2-2,2 4,0 0,0 1,0-1,0 1,0-1,0 1,-1 0,1 0,0 0,-1 1,1-1,-1 1,1-1,0 1,-1 1,1-1,-1 0,1 1,-3 0,-17 3</inkml:trace>
  <inkml:trace contextRef="#ctx0" brushRef="#br0" timeOffset="10238.024">2927 58,'0'38,"-5"42,-1 12,-5 0,0-11,1-15,3-8,3-10,1-8,2-6,1-8</inkml:trace>
  <inkml:trace contextRef="#ctx0" brushRef="#br0" timeOffset="10536.693">3181 312,'-48'29,"-16"14,-1 0,9-3,20-8,21-9,17-9,13-7,10-4,4-3,3 3,0 2,0-1,-1 0,-6 3,-7 6,-1 0,-5-2</inkml:trace>
  <inkml:trace contextRef="#ctx0" brushRef="#br0" timeOffset="11088.099">3492 481,'-117'13,"112"-12,1 0,0 0,0 1,0-1,1 1,-1 0,0-1,0 2,1-1,-1 0,1 1,0 0,0 0,0 0,0 0,0 0,1 0,0 1,-1-1,1 1,0 0,1 0,-1 0,1 0,-1 0,1 2,1-1,1 0,0 0,0 0,0 0,0 0,1 0,0 0,0 0,0-1,1 1,-1-1,1 1,0-1,1 0,-1 0,1 0,-1-1,1 1,0-1,0 0,1 0,-1-1,1 1,-1-1,1 0,0 0,0 0,0-1,0 1,0-1,0-1,0 1,0-1,0 0,1 0,-1 0,3-1,4-1,0-1,0 0,0 0,-1-1,0-1,0 0,0 0,0-1,-1 0,0-1,0-1,-1 1,0-1,1-3,85-55,-93 66,0-1,0 0,-1 0,1 1,0-1,0 1,0 0,0-1,0 1,0 0,0 0,0 0,0 1,0-1,0 0,0 1,0-1,0 1,0 0,0 0,0 0,-1 0,1 0,0 0,-1 0,1 0,0 1,-1-1,0 0,1 1,-1-1,0 1,0 0,0-1,0 1,0 0,0 0,0 0,-1 0,1 0,0 1,15 88,-19-41,-1-1,-3 1,-2-1,-6 16,9-37,2-4,-1 0,-1-1,0 0,-2-1,-1 0,-1 0,0 0,-2-1,0-1,-2 0,0-1,-1-1,-17 17,30-32,-1 0,0 0,0 0,0-1,-1 1,1-1,0 0,-1 0,0 0,1 0,-1 0,0-1,0 0,0 1,0-2,0 1,0 0,0-1,-1 0,1 0,0 0,0 0,0-1,0 1,0-1,0 0,0-1,0 1,0-1,0 1,1-1,-1 0,1-1,-1 1,1 0,0-1,0 0,0 0,0 0,0 0,1 0,-1-1,1 1,-1-3,3-6,1 1,0-1,1 0,1 1,-1-1,2 1,0-1,0 1,1 1,0-1,1 1,0 0,1 0,0 0,0 1,1 0,0 1,1-1,0 2,0-1,3 0,-11 7,20-19,2 1,0 1,1 1,0 1,2 2,-1 0,2 2,0 0,0 2,1 1,23-4,-21 6,-5-1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0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29,'5'0,"6"0,7 0,4 0,3 0,3 0,1 0,0 0,1 0,-1 0,-5-4,-1-3,-1 1,2 1,0 2,2 1,1 1,-4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33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0,'14'5,"10"1,5 0,3-1,1-1,-1-2,-1-1,0-1,-2 0,0 0,-5-5,-2-1,0-1,-4 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9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287 508,'-36'17,"-133"83,162-94,0 0,1 0,0 0,0 1,0 0,1 0,0 0,0 1,0 0,1 0,1 0,-1 0,2 0,-1 1,1 0,0-1,0 1,1 0,1 0,-1 4,2-8,-1-1,0 1,1 0,0-1,0 1,0 0,0-1,1 1,0-1,0 0,0 0,1 1,-1-1,1-1,0 1,0 0,0-1,0 1,1-1,0 0,-1 0,1-1,0 1,0-1,1 0,-1 0,0 0,1 0,-1-1,1 0,1 0,2 1,0-1,0 0,1 0,-1-1,0 0,1-1,-1 0,0 0,0-1,1 0,-1 0,-1-1,1 0,0 0,-1-1,1 0,1-2,13-13,-1-1,-1-1,0 0,-2-2,-1 0,-1-1,-1-1,-1 0,-1-1,-1-1,0 2,-1-1,-2 0,0-1,-2 0,-1 0,-1 0,-2-1,0 0,-2 1,-1-1,-1 0,-2 0,0 1,-5-15,6 33,-1 0,1 0,-1 1,-1-1,1 1,-2 0,1 0,-1 1,0-1,-1 1,1 0,-2 0,1 1,-1 0,0 0,-2-2,7 7,-1 0,1 1,0-1,0 0,-1 1,1-1,0 1,-1 0,1 0,0 0,-1 0,1 0,0 1,-1-1,1 1,0-1,0 1,-1 0,1 0,0 0,0 0,0 0,0 0,0 0,0 1,0-1,1 1,-1 0,0-1,1 1,0 0,-1 0,1 0,0 0,0 0,0 0,0 0,0 1,0 1,-25 92,21-68,2 0,1 1,1 0,2-1,0 1,2-1,1 1,2-1,0 0,2 0,1-1,2 0,7 14,10 4,1-2,3-1,1-1,2-1,13 8,-28-30</inkml:trace>
  <inkml:trace contextRef="#ctx0" brushRef="#br0" timeOffset="12382.698">851 706,'-48'83,"-76"163,297-492,-95 156,-77 90,-1-1,1 0,-1 1,1-1,0 1,-1 0,1-1,0 1,-1-1,1 1,0 0,0-1,-1 1,1 0,0 0,0 0,0 0,-1 0,1 0,0 0,0 0,0 0,-1 0,1 0,0 0,0 0,-1 1,1-1,0 0,0 0,-1 1,1-1,0 1,-1-1,1 1,0-1,-1 1,1-1,-1 1,1-1,-1 1,1 0,-1-1,0 1,1 0,-1 0,0-1,1 1,-1 0,0 0,0-1,0 1,1 0,-1 0,0 0,0 0,5 57,-5-46,4 18,1 0,2-1,0 0,2 0,1-1,2 0,3 5,-68-79,38 33,0 2,-1 0,0 1,-1 0,0 1,0 1,-1 1,0 1,0 0,-4 0,-3 3</inkml:trace>
  <inkml:trace contextRef="#ctx0" brushRef="#br0" timeOffset="12959.126">1415 677,'-11'2,"0"1,0-1,-1 2,2 0,-1 0,0 1,1 0,0 1,0 0,1 0,-1 1,1 0,1 1,-1 0,-3 6,9-11,0 0,1 1,-1-1,1 1,0-1,0 1,0 0,1 0,-1 0,1 0,0 0,0 0,1 0,-1 0,1 0,0 0,0 1,0-1,0 0,1 0,-1 0,1 0,1 0,-1 0,0 0,1 0,0 0,0 0,0-1,0 1,0-1,1 0,0 1,0-1,-1 0,2-1,-1 1,0 0,1-1,-1 0,1 0,-1 0,1 0,0 0,0-1,0 0,0 0,2 0,12 3,0-2,0 0,1-1,-1-1,0-1,1-1,-1 0,0-1,14-5,-7 2</inkml:trace>
  <inkml:trace contextRef="#ctx0" brushRef="#br0" timeOffset="28356.515">822 57,'55'-27,"-47"22,-1 1,1 1,0-1,0 2,0-1,0 1,0 0,1 0,-1 1,1 0,-1 1,1 0,-1 0,1 1,4 0,-11 1,-1 0,1-1,-1 1,1 0,-1-1,0 1,1 0,-1 0,0 0,0 0,-1 0,1 0,0 1,-1-1,1 0,-1 0,0 0,0 1,0-1,0 0,0 0,0 1,0-1,-1 0,1 0,-1 0,0 0,0 1,1-1,-1 0,0 0,-1 0,1-1,0 1,-1 0,1 0,-1-1,1 1,-1-1,0 1,-1 0,-1 5,-69 103,72-109,0 0,0 1,1-1,-1 0,1 1,-1-1,1 1,0-1,0 1,-1-1,1 1,0-1,0 1,0-1,1 0,-1 1,0-1,1 1,-1-1,0 1,1-1,0 0,-1 1,1-1,0 0,0 1,-1-1,1 0,0 0,0 0,0 0,1 0,-1 0,0 0,0 0,0 0,1-1,-1 1,0-1,1 1,-1-1,1 1,-1-1,1 1,-1-1,1 0,-1 0,1 0,76-2,20-21,-76 20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8.99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283 455,'-8'-2,"0"0,-1 0,1 1,-1 0,1 0,-1 1,1 0,-1 1,1-1,-1 2,1-1,-1 1,1 1,0 0,0 0,0 0,0 1,1 0,0 0,0 1,0 0,0 0,0 1,1 0,-4 5,-1 7,1 0,1 1,1 0,0 0,1 1,2 0,-3 13,6-28,1-1,-1 0,1 1,0-1,1 1,-1-1,1 1,0 0,0-1,0 1,1-1,-1 1,1-1,0 1,0-1,1 0,-1 1,1-1,0 0,0 0,1 0,-1 0,1-1,0 1,0-1,0 1,0-1,1 0,-1 0,1-1,0 1,0-1,0 1,0-1,0 0,0-1,0 1,1-1,0 0,4-1,-1 0,1 0,-1-1,0-1,1 0,-1 0,0 0,0-1,0 0,0 0,-1-1,0 0,1-1,-1 0,-1 0,1 0,-1-1,5-5,93-126,-94 121,10-10,-1 0,-2-2,-1 0,-1-1,-2 0,0-1,-3-1,0 1,-2-2,-1 1,-1-1,-2 0,-2-1,0 1,-4-30,2 58,0 0,0 0,-1 0,1 0,-1 0,0 0,0 0,-1 0,1 0,-1 1,0-1,0 1,0-1,0 1,0 0,-1 0,0 0,1 0,-1 0,0 1,-1-1,1 1,0 0,-1-1,1 2,-1-1,1 0,-1 1,0 0,0 0,0 0,0 0,0 0,0 1,0 0,0 0,0 0,0 0,-3 1,-2 4,0 0,0 0,0 1,0 0,1 1,0 0,1 0,0 1,0 0,0 0,1 0,0 1,1 0,-4 7,-1 3,0 1,2 1,0 0,1 0,1 0,1 0,1 1,1 0,0 0,2 0,1 0,1 0,0 1,2-1,0-1,2 1,0 0,2-1,0 0,1-1,2 0,0 0,0-1,2 0,1-1,0 0,1-1,2 2,-10-12,1-1,-1 1,1-1,1 0,-1-1,1 0,0 0,0 0,0-1,0 0,1-1,0 0,0 0,0-1,0 0,0-1,0 0,0 0,0-1,4 0,3-10,-4-3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3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204 14,'-5'-3,"-1"1,1 0,-1 0,0 1,0-1,0 1,0 1,0-1,0 1,0 0,0 0,1 1,-1 0,0 0,0 0,0 1,0 0,1 0,-1 0,1 1,0 0,0 0,0 0,0 0,0 1,0 0,1 0,0 0,0 1,0-1,1 1,-1 0,1 0,0 0,0 1,1-1,0 1,0-1,0 1,0 0,1 0,0-1,0 2,0-3,-1 1,1-1,0 1,0 0,0-1,1 1,-1 0,1 0,0 0,1-1,-1 1,1 0,0 0,0-1,0 1,1-1,0 1,0-1,0 1,0-1,1 0,-1 0,1 0,0-1,0 1,1-1,-1 1,1-1,-1 0,1 0,0-1,0 1,1-1,1 1,102-3,-83-7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1.1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46,'11'-7,"2"1,-1 0,1 1,-1 0,1 1,1 1,-1 0,0 0,1 2,9-1,-20 3,-1 0,1 0,0 0,-1 0,1 0,-1 1,0-1,1 1,-1 0,0-1,0 1,0 0,0 0,0 1,-1-1,1 0,-1 1,1-1,-1 1,0-1,0 1,0-1,0 1,0 0,-1-1,1 1,-1 0,0 0,0 0,0-1,0 1,0 0,-1 0,1 0,-1-1,0 1,0 0,0-1,0 1,0-1,0 1,-1-1,1 1,-1-1,0 0,1 0,-1 0,0 0,0 0,-1 0,-10 14,11-14,-1-1,1 0,0 1,0-1,0 1,0 0,0-1,0 1,0 0,0 0,1 1,-1-1,1 0,0 0,-1 1,1-1,0 1,0-1,1 1,-1-1,0 1,1-1,0 1,0 0,-1-1,2 1,-1 0,0-1,0 1,1 0,-1-1,1 1,0-1,0 1,0-1,0 1,0-1,1 0,-1 0,1 1,-1-1,1 0,0 0,0-1,1 2,8 1,1-1,-1 0,1-1,0 0,0-1,0 0,0 0,0-2,0 0,2 0,14 0,59-12,-63 6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6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29 112,'0'33,"0"17,0 4,0-3,0-4,0-11</inkml:trace>
  <inkml:trace contextRef="#ctx0" brushRef="#br0" timeOffset="467.754">0 55,'27'-11,"1"1,0 2,1 0,0 2,13-1,-40 6,-1 1,1-1,0 0,0 1,-1 0,1-1,0 1,0 0,0 0,0 0,-1 0,1 0,0 0,0 1,0-1,0 0,-1 1,1 0,0-1,-1 1,1 0,0 0,-1 0,1 0,-1 0,1 0,-1 0,0 1,1-1,-1 1,0-1,0 1,0-1,0 1,0-1,-1 1,1 0,0-1,-1 1,1 0,-1 0,1 0,-1-1,0 1,0 0,0 0,0 0,0 0,0 0,-1 1,-3 6,0 0,0 0,-1 0,-1 0,1-1,-2 0,1 0,-1 0,0-1,-4 3,-26 32,35-41,1 1,-1 0,1-1,-1 1,1 0,0 0,0 0,0 0,0 0,1 0,-1 1,0-1,1 0,0 0,-1 0,1 1,0-1,0 0,0 0,0 1,1-1,-1 0,1 0,-1 0,1 0,0 1,0-1,0 0,0 0,0 0,0-1,0 1,1 0,-1 0,1-1,-1 1,1-1,0 1,0-1,-1 0,1 1,0-1,0 0,0 0,0-1,1 1,-1 0,1 0,61 14,-54-15,0 2,0 0,0 0,0 1,-1 0,1 0,-1 1,0 0,0 1,0 0,-1 1,1 0,2 2,-10-6,1 0,-1 0,1 0,-1 0,0 0,0 0,0 0,0 0,0 1,0-1,0 0,-1 1,1-1,-1 1,0-1,0 0,0 1,0-1,0 1,0-1,-1 0,1 1,-1-1,0 0,1 1,-1-1,0 0,-1 0,1 0,0 0,0 0,-1 0,1 0,-1 0,0 0,0-1,1 1,-1-1,-2 2,-86 43,80-43,-2-1,1 0,0-1,0 0,-1 0,1-1,0-1,0 0,-1-1,1 0,0 0,0-1,1-1,-7-3,-1-6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1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60,'24'-5,"13"-2,0-4,-2 0,-1 1,-3 3,-1 3,-1 1,0 2,-1 1,0 0,-1 0,-3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4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1,'4'5,"8"2,5-1,5-1,3-2,3 0,1-2,1-6,-1-1,0 0,0 0,0 2,0 2,-6 1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6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423 141,'-28'19,"-15"7,-5 3,1-3,9-1,6-5,3-1,2-4,1-4,5 0,1-1,-1-2,-1-3,2-2</inkml:trace>
  <inkml:trace contextRef="#ctx0" brushRef="#br0" timeOffset="273.209">1 141,'19'14,"6"10,4 1,2 1,0-5,-5 0,-2-4,0 0,0-3,1-4,1 1,2-1,-5 3,-2-2,1-2,-3-7,-6-4</inkml:trace>
  <inkml:trace contextRef="#ctx0" brushRef="#br0" timeOffset="518.15">255 0,'-5'34,"-2"15,1 5,1-3,2 1,0-5,2-5,1-5,0-4,0-3,0-2,1 0,-1-1,0 1,0-1,0-4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55 57,'-28'160,"6"-65,21-92,0-1,0 1,1-1,-1 1,1 0,-1-1,1 1,0 0,0 0,0-1,1 1,-1 0,0-1,1 1,0-1,0 1,-1-1,2 1,-1-1,0 1,0-1,1 0,-1 1,1-1,0 0,0 0,-1 0,1-1,1 1,-1 0,0-1,0 1,0-1,1 0,-1 0,1 0,-1 0,1 0,0 0,-1-1,1 1,9 0,-1 0,0-1,0-1,1 1,-1-2,0 1,0-2,0 0,0 0,-1 0,1-2,-1 1,0-1,0-1,0 0,-1 0,0-1,0-1,16-12</inkml:trace>
  <inkml:trace contextRef="#ctx0" brushRef="#br0" timeOffset="261.716">422 1,'-24'38,"-8"22,-3 7,4-5,8-2,2-7,6-8,4-6,0-6,2-2,2-3,3-1,1-1,-3 1,-1 0,1 1,2-1,1-3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3.73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84 0,'-28'78,"23"-47,-20 143,12-116,10-50,1 1,-1 0,2 0,-1-1,1 1,1 0,-1 0,1 0,1 0,1 8,4 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4.04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136 0,'-35'59,"18"-35,2 1,1 0,2 1,0 0,1 1,2 1,-1 8,9-30,1 0,1 1,-1-1,1 0,0 1,0-1,1 0,0 0,0 0,0 0,1 0,0 0,0-1,1 1,-1-1,1 0,0 0,0 0,1-1,0 0,-1 1,2-2,-1 1,0 0,1-1,-1 0,1 0,0-1,0 0,0 0,0 0,0-1,1 0,-1 0,0 0,1-1,-1 0,0 0,1-1,-1 1,0-1,1-1,-1 1,0-1,0 0,0-1,0 0,4-2,3-4,0 0,-1 0,-1-1,1-1,-2 0,1 0,-2-1,1-1,-2 1,0-1,0-1,-1 0,-1 0,0 0,-1-1,0 1,-2-1,2-8,-4 17,0 1,0-1,0 1,-1-1,0 1,0-1,-1 1,1-1,-1 1,0-1,-1 1,1-1,-1 1,0 0,0 0,-1 0,0 0,0 0,0 1,0-1,0 1,-1 0,0 0,0 0,0 1,-1-1,1 1,-1 0,0 0,1 0,-1 1,-1 0,1 0,0 0,0 1,-1-1,1 1,-1 0,1 1,-1 0,-4 0,-16 3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7.1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1 293,'38'-59,"73"-96,-110 153,-1 1,1 0,-1 0,1-1,0 1,0 0,0 0,-1 0,1 0,0 0,0 0,1 0,-1 1,0-1,0 0,0 0,0 1,1-1,-1 1,0-1,1 1,-1 0,0 0,1-1,-1 1,0 0,1 0,-1 0,1 0,-1 0,0 1,1-1,-1 0,0 1,1-1,-1 1,0-1,0 1,0-1,1 1,-1 0,0 0,0 0,0 0,0-1,0 1,0 1,0-1,-1 0,1 0,0 0,0 0,-1 0,1 1,-1-1,1 1,9 19,-9-18,-1 0,1 0,0 0,0-1,0 1,0 0,0 0,1-1,-1 1,1-1,-1 1,1-1,0 0,0 0,0 0,0 0,1 0,-1 0,0 0,1-1,-1 1,1-1,0 0,-1 1,1-1,0-1,0 1,0 0,0-1,-1 1,1-1,0 0,0 0,0 0,0 0,0-1,0 1,3-2,89-65,39-18,-132 84,0 0,-1 0,1 0,0 1,0-1,0 1,0-1,0 1,0 0,0-1,0 1,0 0,0 1,0-1,0 0,0 0,0 1,0-1,0 1,0 0,0 0,0-1,0 1,-1 0,1 1,0-1,-1 0,1 0,0 1,-1-1,0 1,1-1,-1 1,0 0,0-1,0 1,0 0,0 0,0 1,20 86,-16-61,6 21,-7-36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7.6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1074 311,'-2'-2,"1"0,-1 1,1-1,-1 0,1 0,-1 1,0-1,0 1,0-1,0 1,0 0,0 0,0 0,0 0,0 0,-1 0,1 1,0-1,-1 1,1 0,0-1,-1 1,1 0,0 0,-2 1,2-2,-19 1,1 0,0 2,0 0,0 1,0 1,0 0,1 2,-9 4,-40 9,58-17,4-1,1 0,-1 0,0 1,0-1,1 1,-1 1,1-1,-1 1,1 0,0 0,0 0,0 1,1 0,-1 0,6-2,0 0,0 1,0-1,0 0,1-1,-1 1,1 0,-1 0,1 0,0-1,-1 1,1-1,0 0,0 1,0-1,0 0,0 0,1 0,-1 0,0-1,0 1,1 0,0-1,-3 0,90 29,-89-28,0-1,0 1,0 0,0 0,0 0,0 0,0 0,0 0,0 0,0 0,-1 0,1 0,0 0,-1 1,1-1,-1 0,0 0,1 1,-1-1,0 0,0 0,1 1,-1-1,0 0,0 1,-1-1,1 0,0 1,0-1,-1 0,1 1,-1-1,1 0,-1 0,1 0,-1 1,0-1,1 0,-1 0,0 0,0 0,0 0,-40 43,-5-8,33-28,0 1,1 1,0 0,1 0,0 1,1 1,0 0,1 0,-3 6,11-16,0 0,-1 1,1-1,1 1,-1-1,0 1,1-1,-1 1,1-1,0 1,0 0,0-1,0 1,0-1,0 1,1 0,-1-1,1 1,0-1,0 1,0-1,0 0,0 1,0-1,1 0,-1 0,1 0,0 0,-1 0,1 0,0 0,0 0,0-1,0 1,1-1,-1 0,0 1,1-1,-1 0,1-1,1 2,108 22,-106-23,1-1,-1 0,0 0,1 0,-1-1,0 0,0 0,0-1,0 0,0 0,0 0,0-1,-1 1,4-4,5-5</inkml:trace>
  <inkml:trace contextRef="#ctx0" brushRef="#br0" timeOffset="277.361">820 1,'-18'61,"3"-16,1 0,3 1,2 0,2 0,2 1,1 0,4 23,27 380,-39-251,5-175</inkml:trace>
  <inkml:trace contextRef="#ctx0" brushRef="#br0" timeOffset="69958.015">1271 1270,'26'-5,"-8"0,1 2,-1 0,1 0,-1 2,1 1,0 0,2 1,-18-1,-1 1,0-1,0 1,0 0,0 0,1-1,-1 1,0 0,0 1,-1-1,1 0,0 1,0-1,-1 1,1-1,0 1,-1 0,0 0,1-1,-1 1,0 0,0 0,0 0,0 1,-1-1,1 0,0 0,-1 0,1 1,-1-1,0 0,0 0,0 1,0-1,0 0,-1 0,1 1,-1-1,1 0,-1 0,0 0,0 0,0 0,0 0,0 0,0 0,0 0,-1 0,1 0,-1-1,1 1,-1-1,0 1,0-1,0 1,0 0,-38 65,40-65,-1 0,1-1,-1 1,1-1,0 1,0 0,0-1,0 1,0 0,0-1,0 1,0-1,1 1,-1 0,1-1,-1 1,1-1,-1 1,1-1,0 1,0-1,0 0,0 1,0-1,0 0,0 0,0 1,0-1,1 0,-1 0,0-1,1 1,-1 0,1 0,-1-1,1 1,-1 0,1-1,0 0,-1 1,1-1,-1 0,1 0,1 0,79 4,-55-5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40.1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474 338,'-1'-1,"0"-1,0 0,-1 1,1-1,-1 1,1-1,-1 1,0 0,1-1,-1 1,0 0,0 0,0 1,0-1,0 0,0 0,0 1,0 0,0-1,0 1,0 0,0 0,0 0,0 0,-1 0,1 0,0 1,0-1,-1 1,-168 53,115-31,38-16,-99 54,116-61,0 1,0 0,0 0,0-1,0 1,0 0,0 0,0 0,1 0,-1 0,0 0,1 0,-1 0,0 0,1 1,-1-1,1 0,0 0,0 0,-1 1,1-1,0 0,0 0,0 1,0-1,0 0,0 0,1 1,-1-1,0 0,1 0,-1 1,0-1,1 0,0 0,-1 0,1 0,0 0,-1 0,1 0,0 0,0 0,0 0,0 0,0-1,0 1,0 0,0-1,0 1,0-1,0 1,1-1,64 22,101 18,-165-40,-1 1,1-1,0 1,-1 0,1-1,-1 1,1 0,-1 0,0 0,1 0,-1 1,0-1,0 0,0 1,1-1,-2 0,1 1,0-1,0 1,0-1,-1 1,1 0,0-1,-1 1,0 0,1-1,-1 1,0 0,0 0,0-1,0 1,0 0,0-1,-1 1,1 0,-1-1,1 1,-1 0,1-1,-1 1,0-1,0 2,-53 58,45-53,-83 68,67-58,2 1,0 0,1 2,1 1,-14 19,34-40,0 0,0 0,0 0,0 0,0 1,0-1,0 0,0 1,0-1,1 1,-1-1,0 1,1-1,-1 1,1-1,0 1,-1-1,1 1,0 0,0-1,0 1,0-1,1 1,-1 0,0-1,1 1,-1-1,1 1,-1-1,1 1,0-1,-1 1,1-1,0 0,0 1,0-1,0 0,0 0,0 0,1 0,-1 0,0 0,1 0,-1 0,0 0,2 0,9 4,1 0,-1-1,1-1,0 0,0-1,0 0,1-1,-1-1,0 0,0 0,1-2,-1 1,0-2,2 0,21-3,-22 5,1-1,-1-1,0 0,0 0,0-1,-1-1,1-1,-1 0,0 0,6-6,-13 6,0 0,-1 0,0 0,0-1,-1 0,1 0,-2 0,1 0,-1-1,0 0,0 1,0-5,3-12</inkml:trace>
  <inkml:trace contextRef="#ctx0" brushRef="#br0" timeOffset="345.082">361 0,'-12'17,"1"0,0 1,1 0,1 0,1 1,0 0,2 1,0-1,1 1,1 1,1-1,1 1,0-1,2 1,0-1,2 1,0-1,3 9,-3 49,1 34,-5 0,-6 0,-3-1,-6 1,4-62,-2 0,-2-1,-2-1,-4 2,11 13,16-47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5.69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389 1,'-12'0,"1"-1,0 2,-1 0,1 0,0 1,0 0,0 1,0 0,0 1,0 1,1-1,0 1,0 1,0 0,-8 7,-6 7,2 0,0 2,1 0,1 1,1 2,-13 22,-9 48,40-91,-1 0,1 0,1 0,-1-1,0 1,1 0,0 0,0 1,0-1,1 0,-1 0,1-1,0 1,0 0,0 0,0 0,1 0,0-1,0 1,0-1,0 1,0-1,1 0,-1 0,1 0,0 0,0 0,0-1,0 1,1-1,-1 0,0 0,2 0,7 5,0-2,-1 0,2 0,-1-1,0 0,1-1,0-1,-1 0,14 0,32-2,-34-1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6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114 143,'-12'11,"1"1,1 1,0 0,0 0,1 1,1 0,0 1,1 0,1 0,0 0,1 1,1 0,0 0,0 8,5-19,-1-1,1 0,0 0,0 0,1 0,-1 0,1 0,0 0,0 0,0-1,1 1,-1-1,1 1,0-1,0 0,0 0,0 0,0-1,1 1,-1-1,1 1,0-1,0 0,-1-1,1 1,0-1,1 0,-1 0,0 0,3 0,6 2,1-1,0-1,0 0,0-1,0 0,0-1,0 0,0-2,0 1,-5 0,1 1,-1-1,1-1,-1 0,0 0,0-1,0 0,0 0,-1-1,0 0,0-1,0 0,0 0,-1-1,0 0,-1 0,1 0,-1-1,-1 0,0 0,0-1,0 1,-1-1,0 0,-1 0,0 0,0-1,-1 1,-1-1,1 0,-1 1,-1-1,0 0,0 0,-2-9,0 13,0 0,0 0,0 0,-1 0,0 0,0 0,0 1,-1-1,0 1,0 0,0 0,-1 0,1 1,-1 0,0-1,-1 2,1-1,-1 1,1 0,-1 0,0 0,0 1,0 0,-1 0,1 0,0 1,-1 0,1 0,-1 1,1 0,-1 0,1 1,-1-1,1 1,-6 2,-54 15,39-6</inkml:trace>
  <inkml:trace contextRef="#ctx0" brushRef="#br0" timeOffset="375.789">932 1,'-19'4,"0"1,0 1,0 1,1 1,0 0,1 1,0 1,0 0,-14 13,29-21,1 0,-1 0,0 0,1 0,-1 0,1 1,0-1,0 0,0 1,0-1,0 1,0-1,1 1,-1-1,1 1,0 0,0-1,0 1,0-1,0 1,1 0,-1-1,1 1,-1-1,1 1,0-1,0 1,0-1,0 0,1 1,-1-1,0 0,1 0,0 0,0 0,-1 0,3 1,81 61,-77-59,12 7,-13-10,-1 1,-1 0,1 0,0 0,-1 0,0 1,1 0,-1 0,-1 1,1-1,-1 1,0 0,0 0,0 1,0-1,-1 1,0-1,-1 1,1 0,-1 0,0 2,-4-2,0-1,-1 1,0-1,-1 0,1 0,-1 0,0-1,0 1,0-1,-1 0,1 0,-1-1,0 1,0-1,0 0,-1 0,1-1,-1 0,0 0,1 0,-1 0,0-1,0 0,0 0,-5-1,-136 5,122-5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7.8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1,'0'0,"0"0,0 1,0-1,0 1,0-1,0 1,0-1,0 0,0 1,0-1,0 1,0-1,0 1,0-1,0 0,0 1,0-1,0 1,1-1,-1 0,0 1,0-1,1 0,-1 1,0-1,0 0,1 1,-1-1,0 0,1 1,-1-1,1 0,-1 0,0 0,1 1,-1-1,1 0,-1 0,0 0,1 0,-1 0,1 0,-1 0,1 0,-1 0,0 0,1 0,-1 0,1 0,-1 0,1 0,-1 0,0 0,1 0,-1-1,1 1,-1 0,0 0,1-1,-1 1,0 0,1 0,-1-1,0 1,0 0,1-1,-1 1,0 0,0-1,1 1,-3 34,-15 27,11-45,0 1,2 0,0 1,0-1,2 1,0-1,2 1,-1-1,2 1,2 13,0-26,0 0,0-1,1 1,-1-1,1 1,0-1,1 0,-1-1,1 1,-1-1,1 0,0 0,0 0,1-1,-1 1,0-1,1-1,-1 1,1-1,0 0,-1 0,1-1,0 1,0-1,0-1,-1 1,1-1,0 0,-1 0,1 0,-1-1,1 0,-1 0,0-1,1 1,-1-1,-1 0,1-1,0 0,9-8</inkml:trace>
  <inkml:trace contextRef="#ctx0" brushRef="#br0" timeOffset="285.309">367 1,'-27'34,"2"3,0 0,3 1,1 1,2 1,2 1,-10 34,22-51,0 0,2 0,0 0,2 0,0 1,3 17,-4 79,1-120,1 0,-1 1,1-1,0 0,-1 0,1 0,0 0,0 0,0 0,0 1,0-1,0 0,0 0,0 0,0 0,1 0,-1 1,0-1,1 0,-1 0,1 0,-1 0,1 0,0 0,-1 0,1 0,0-1,0 1,-1 0,1 0,0 0,0-1,0 1,0 0,7-7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8.53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178 141,'-20'15,"2"1,-1 0,2 2,0 0,1 0,1 2,1 0,1 0,-10 22,22-40,0 0,0 0,1 0,-1-1,1 1,-1 1,1-1,0 0,0 0,0 0,0 0,0 0,0 0,0 0,1 0,-1 0,1 0,0 0,-1 0,1 0,0-1,0 1,0 0,0 0,1-1,-1 1,0 0,1-1,-1 0,1 1,-1-1,1 0,0 0,0 0,-1 0,1 0,0 0,0 0,85 17,-58-14,-25-4,1 0,0 1,-1-1,1 1,0 0,-1 0,1 0,-1 1,1-1,-1 1,0 1,1-1,-1 0,0 1,-1 0,1 0,0 0,-1 0,0 1,0-1,0 1,0 0,0 0,-1 0,0 0,1 0,-2 1,1-1,0 0,-1 1,0 0,0-1,0 5,-3-1,1-1,-2 1,1-1,-1 0,0 0,-1 0,0 0,0-1,0 1,-1-1,0 0,0 0,-1-1,1 1,-1-1,0-1,-1 1,1-1,-1 0,0 0,0-1,0 0,0 0,0-1,-1 0,0 0,1-1,-1 1,0-2,1 1,-1-1,-4-1,-6-4</inkml:trace>
  <inkml:trace contextRef="#ctx0" brushRef="#br0" timeOffset="245.525">178 85,'29'9,"9"4</inkml:trace>
  <inkml:trace contextRef="#ctx0" brushRef="#br0" timeOffset="1156.503">714 0,'-44'93,"42"-90,1 1,0-1,0 1,0-1,0 1,1-1,-1 1,1-1,0 1,0-1,1 1,-1-1,1 1,-1-1,1 1,0-1,0 1,1-1,-1 0,1 0,-1 0,1 0,0 0,0 0,1 0,-1 0,1 0,-1-2,0 1,0-1,0 1,0-1,0 0,1 0,-1 0,0 0,1 0,-1 0,0-1,1 1,-1-1,1 0,-1 0,1 0,-1 0,1 0,-1 0,0-1,1 1,-1-1,1 1,-1-1,0 0,1 0,-1 0,0 0,0-1,0 1,0-1,0 1,0-1,0 0,-1 1,1-1,-1 0,1 0,-1 0,1 0,-1-1,2-1,0-1,0 0,-1 0,1 0,-1 0,0 0,0-1,-1 1,0 0,0-1,0 1,-1-1,1 1,-1-1,-1 0,1 1,-1-1,0-1,-1 3,0 0,0 0,0 0,0 0,-1 0,1 1,-1-1,0 1,0 0,-1 0,1 0,-1 0,1 0,-1 1,0 0,0 0,0 0,-3-1,-12-4</inkml:trace>
  <inkml:trace contextRef="#ctx0" brushRef="#br0" timeOffset="1524.155">1025 367,'33'-5,"17"-1,4 0,-3 1,0 1,-3 2,-6 1,-5 0,-4 1,-3 0,-1 1,-7-1</inkml:trace>
  <inkml:trace contextRef="#ctx0" brushRef="#br0" timeOffset="1694.445">1081 592,'29'0,"14"0,10 0,0 0,-4 0,-6 0,-4 0,-10 0</inkml:trace>
  <inkml:trace contextRef="#ctx0" brushRef="#br0" timeOffset="3553.501">234 112,'24'0,"13"0,5 0,0 0,-3 0,-7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0.95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537 1,'-9'19,"-9"11,0 6,2 1,-1-1,3 3,3 0,4-2,3-3,2-2,2-2,0-1,1 0,0-1,4-6,2-5</inkml:trace>
  <inkml:trace contextRef="#ctx0" brushRef="#br0" timeOffset="268.29">1 452,'97'19,"1"-4,1-4,-1-5,2-4,-1-4,0-5,10-5,473-44,-433 55,-132 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3.50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0 171,'4'-4,"13"-15,2 1,-1 1,2 1,0 0,1 2,0 0,17-7,-37 20,0 1,1-1,-1 0,1 1,-1-1,0 1,1 0,-1-1,1 1,-1 0,1 0,-1 0,1 0,-1 0,1 0,-1 0,1 0,-1 1,0-1,1 1,-1-1,1 1,-1-1,0 1,1 0,-1 0,0-1,0 1,0 0,0 0,0 0,0 0,0 1,0-1,0 0,0 0,0 1,-1-1,1 0,-1 1,1-1,-1 0,1 1,-1 0,4 70,-4-65,-8 358,14-384,0 1,1 0,1 0,1 0,0 1,1 1,1 0,1 0,0 1,1 0,5-4,9-9,0 0,2 2,1 1,1 1,1 1,1 3,1 0,1 2,0 2,35-11,-52 19,1 1,0 1,1 1,0 1,-1 1,1 0,0 1,0 2,0 0,0 1,0 1,0 0,0 2,0 0,-1 2,7 2,41 16,-47-20</inkml:trace>
  <inkml:trace contextRef="#ctx0" brushRef="#br0" timeOffset="610.256">763 227,'165'-10,"-164"10,0-1,0 1,0 0,0 0,0 0,0 0,0 0,0 0,0 0,0 0,0 1,0-1,0 0,0 0,0 1,0-1,0 1,0-1,-1 1,1-1,0 1,0 0,0-1,-1 1,1 0,0-1,-1 1,1 0,-1 0,1 0,-1 0,1 0,-1 0,1-1,-1 1,0 0,0 0,1 0,-1 0,0 0,0 0,0 0,0 0,0 0,0 0,-1 0,1 0,0 0,0 0,-1 0,1 0,-1 0,1 0,0 0,-1 0,0 0,0 0,-43 45,40-43,-29 25,20-19,0 1,1 1,0 0,0 0,2 1,-1 1,2 0,-1 0,-1 6,10-17,0 0,0 1,0-1,0 1,0-1,1 0,-1 1,1-1,0 1,0-1,0 1,0 0,0-1,0 1,1-1,-1 0,1 1,0-1,0 1,0-1,0 0,0 1,0-1,0 0,1 0,-1 0,1 0,0 0,0 0,-1-1,1 1,0-1,0 1,1-1,-1 1,0-1,0 0,1 0,-1 0,1 0,104 15,96-32,-179 16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02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295 9,'-11'-8,"5"13,-43 193,23-109,-3-2,-4-1,-3-2,-16 22,0 2,72-167,99-188,48-148,-158 375,-2 26,-27 145,17-126,1-1,0 1,2 0,2 0,0 0,1 0,1-1,2 1,0-1,2-1,1 1,0-1,6 8,56 64,-68-91,1-1,-1 0,1 0,-1 0,1-1,0 1,0-1,0 0,0 0,1 0,-1 0,0-1,1 0,-1 0,1 0,0 0,-1-1,1 1,-1-1,1-1,0 1,-1-1,1 1,0-2,2-3,1 0,-1 0,-1-1,1-1,-1 1,0-1,0 0,-1 0,0-1,0 1,-1-1,0 0,0-1,-1 1,0-1,-1 1,1-1,5-12,10-28,-2-2,-2 0,-3 0,-1-1,-3 0,-1-27,-9 11,-3 45</inkml:trace>
  <inkml:trace contextRef="#ctx0" brushRef="#br0" timeOffset="329.209">972 376,'-5'16,"0"0,1 1,1 0,1 0,0 0,1 0,1 0,2 15,-2-26,1-1,0 1,0-1,0 0,1 1,-1-1,1 0,1 0,-1 0,1 0,0-1,0 1,0-1,0 0,1 0,0 0,0 0,0 0,0-1,0 0,1 0,0 0,0 0,-1-1,1 1,1-2,-1 1,0 0,2-1,-3 0,0 0,0 0,0 0,0-1,0 0,0 0,0 0,0 0,0-1,0 1,0-1,0 0,0 0,0-1,-1 1,1-1,0 0,-1 0,1 0,-1 0,0-1,1 1,-1-1,-1 0,1 0,0 0,-1 0,1-1,-1 1,0-1,0 1,0-1,-1 0,1 1,-1-1,0 0,0 0,0 0,0-3,1-2,0-1,-1 1,1-1,-2 1,0-1,0 0,0 1,-1-1,-1 0,1 1,-2-1,1 1,-1 0,-1 0,0 0,0 0,-1 1,0 0,0-1,-1 2,0-1,0 1,0 0,-1 0,-1 1,1 0,-1 0,0 0,0 1,-2 0,-14-2</inkml:trace>
  <inkml:trace contextRef="#ctx0" brushRef="#br0" timeOffset="736.288">1310 489,'0'5,"1"1,-1-1,1 0,0 1,1-1,-1 0,1 1,0-1,0 0,1 0,-1-1,1 1,0 0,0-1,1 0,0 0,-1 0,1 0,0 0,1-1,-1 0,1 0,-1 0,1 0,0-1,0 1,0-1,0-1,1 1,-1-1,0 0,1 0,-1 0,1-1,-1 0,1 0,-1 0,1-1,-1 0,0 0,1 0,-1-1,0 0,0 0,0 0,0 0,0-1,4-2,21-15,0-1,-1-1,-1-1,-1-2,-1-1,4-7,-30 33,0-1,0 0,0 1,1-1,-1 1,0-1,0 1,1-1,-1 0,0 1,1-1,-1 1,0-1,1 1,-1-1,1 1,-1 0,1-1,-1 1,1 0,-1-1,1 1,-1 0,1-1,-1 1,1 0,0 0,-1 0,1 0,-1 0,1-1,0 1,-1 0,1 0,0 0,-1 1,1-1,-1 0,1 0,0 0,-1 0,1 1,-1-1,1 0,-1 0,1 1,-1-1,1 0,-1 1,1-1,-1 1,1-1,-1 1,1 0,3 36,13 80,-16-113,1-1,0 1,0 0,0-1,0 0,0 1,1-1,0 0,-1 0,1 0,0-1,0 1,1-1,-1 1,0-1,1 0,0 0,-1-1,1 1,0-1,0 0,0 0,0 0,0 0,0-1,0 0,4 1,-1-3,1 0,-1-1,0 1,0-1,0-1,0 1,-1-1,1 0,-1-1,0 1,0-1,-1 0,1-1,-1 0,0 1,-1-2,1 1,-1 0,0-1,-1 0,0 0,3-6,13-20,79-81,-83 102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3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31,'-11'322,"-7"-17,-9-94,25-199</inkml:trace>
  <inkml:trace contextRef="#ctx0" brushRef="#br0" timeOffset="347.794">30 59,'33'-5,"17"-1,3 0,-1 1,-6 1,-5-3,0 0,-2 0,-4 2,-2 2,-2 1,-2 1,-5 5,-3 3,-4 4,-5 6,-5-1</inkml:trace>
  <inkml:trace contextRef="#ctx0" brushRef="#br0" timeOffset="627.405">114 482,'24'0,"13"0,4 0,1 0,-2 0,-4 0,-2 0,-3 0,-1 0,-6 0</inkml:trace>
  <inkml:trace contextRef="#ctx0" brushRef="#br0" timeOffset="1001.633">622 736,'-5'33,"-1"17,0 4,1-3,2-4,0-6,2-10</inkml:trace>
  <inkml:trace contextRef="#ctx0" brushRef="#br0" timeOffset="1517.59">538 736,'39'-17,"0"1,2 2,0 2,32-4,-16 21,-56-4,0-1,0 1,0 0,0-1,0 1,0 0,0 0,0-1,0 1,-1 0,1 0,0 0,-1 0,1 0,-1 0,1 0,-1 0,1 0,-1 1,0-1,1 0,-1 0,0 0,0 0,0 1,0-1,0 0,0 0,0 0,0 0,-1 1,1-1,0 0,-1 0,1 0,-1 0,1 0,-1 0,1 0,-1 0,0 0,1 0,-1 0,0 0,0 0,-137 138,137-138,0 1,0 0,0 0,1 0,-1 0,1 1,-1-1,1 0,0 0,0 0,0 0,0 0,0 0,1 0,-1 0,0 1,1-1,0 0,-1 0,1 0,0-1,0 1,0 0,0 0,0 0,1-1,-1 1,1 0,-1-1,1 0,-1 1,1-1,0 0,0 0,-1 1,2-1,78 32,-68-29,-11-4,1 0,-1 0,0 1,0-1,0 1,0-1,0 1,0-1,0 1,0 0,0 0,-1 0,1 0,0 0,-1 1,1-1,0 1,-1-1,1 1,-1-1,0 1,0 0,0-1,1 1,-2 0,1 0,0 0,0 0,-1 0,1 0,-1 0,1 0,-1 0,0 0,0 0,0 0,0 0,0 1,0-1,-1 0,1 0,-1 0,1 0,-1 0,0 0,-11 9,0-1,0 0,-1-1,-1 0,1-2,-1 1,-1-1,1-1,-15 3,29-8,-29 9,3-3</inkml:trace>
  <inkml:trace contextRef="#ctx0" brushRef="#br0" timeOffset="2238.382">1018 905,'272'-30,"-314"-2,34 27,7 4,0 0,1 0,-1 0,0 0,0 0,0 0,0 0,0 0,0 0,0 0,0 1,0-1,0 0,0 1,0-1,-1 1,1-1,0 1,0 0,-1-1,1 1,0 0,0 0,-1 0,1 0,0 0,-1 0,1 0,0 1,0-1,-1 0,1 1,0-1,0 1,-1-1,1 1,0 0,0-1,0 1,0 0,0 0,0 0,0 0,0 0,1 0,-1 0,0 0,1 0,-1 0,0 0,1 0,-1 1,1-1,0 0,-1 0,1 1,0 0,-10 166,9-163,-2 31,3-35,0-1,0 1,0-1,0 1,0-1,0 1,0-1,1 1,-1-1,0 1,0-1,1 1,-1-1,0 1,1-1,-1 1,0-1,1 0,-1 1,0-1,1 0,-1 1,1-1,-1 0,1 1,-1-1,1 0,-1 0,1 0,-1 0,1 1,0-1,-1 0,1 0,-1 0,1 0,-1 0,1 0,-1 0,1-1,-1 1,1 0,-1 0,1 0,-1 0,1-1,-1 1,1 0,-1 0,1-1,-1 1,1-1,-1 1,0 0,1-1,-1 1,0-1,1 1,16-13,-2-1,1 0,-2 0,1-2,-2 0,0 0,-2-2,1 1,-2-1,2-5,-4 6</inkml:trace>
  <inkml:trace contextRef="#ctx0" brushRef="#br0" timeOffset="2855.667">1695 764,'-248'338,"208"-287,214-230,-13 45,-159 133,-1 0,0 0,1 0,-1 0,1 0,-1 0,1 0,0 1,-1-1,1 1,0-1,-1 1,1 0,0 0,0 0,-1 0,1 0,0 0,-1 0,1 0,0 1,0-1,-1 0,1 1,-1 0,1-1,0 1,-1 0,1 0,-1 0,0 0,1 0,-1 0,0 0,1 1,-1-1,0 0,0 1,0-1,0 1,-1-1,1 1,0-1,0 1,-1-1,1 1,-1 0,0 0,1-1,-1 1,0 0,0-1,0 1,0 0,12 131,12-46,-23-86,-1 0,0-1,1 1,-1 0,0 0,0-1,0 1,0 0,0 0,0 0,0-1,0 1,0 0,0 0,0 0,0-1,0 1,-1 0,1 0,0-1,0 1,-1 0,1-1,-1 1,1 0,-1-1,1 1,-1 0,1-1,-1 1,1-1,-1 1,0-1,1 1,-1-1,0 0,0 1,1-1,-1 0,0 0,0 1,1-1,-1 0,0 0,0 0,0 0,1 0,-1 0,0 0,0 0,1 0,-1 0,0-1,0 1,0 0,1 0,-1-1,0 1,1-1,-1 1,-50-20,-135-91,161 98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7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0 214,'539'0,"-513"-3,-32-11,-54-15,39 20,1 0,0-2,1 0,0-1,1-1,1 0,-7-8,-19-35,41 43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8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0 762,'10'0,"8"0,5 0,4 0,2 0,2 0,-1 0,0 0,-1 0,0 0,0 0,-1 0,0 0,1 0,-1 0,0 0,0 0,-4 0</inkml:trace>
  <inkml:trace contextRef="#ctx0" brushRef="#br0" timeOffset="256.995">57 989,'34'0,"15"-5,5-2,2 1,-3 1,-6 1,-6 2,0 1,-3 1,-3 0,-7 0</inkml:trace>
  <inkml:trace contextRef="#ctx0" brushRef="#br0" timeOffset="1099.16">1525 368,'-16'1,"1"1,0 1,-1 1,1 0,1 1,-1 0,1 1,0 1,0 0,1 1,0 0,0 1,1 1,0 0,0 0,2 2,-1-1,1 1,1 0,0 1,1 0,0 1,1 1,-18 19,3 1,1 0,1 2,2 1,2 0,1 1,3 0,0 1,3 1,1 0,0 25,8-56,0 0,1 0,0 0,1 0,0 0,0 0,1-1,0 1,1-1,0 1,1-1,0 0,0-1,1 1,0-1,0-1,1 1,0-1,0 0,1 0,0-1,0 0,1 0,-1-1,1 0,0-1,0 0,1 0,0-1,0 0,9 1,0-1,1 0,-1-1,1-1,-1-1,1-1,0-1,-1-1,0 0,1-1,-1-1,-1-1,1-1,-1 0,0-2,-1 0,0-1,9-6,-21 13,0-1,0 1,0-1,0 0,-1 0,1 0,-1-1,0 1,-1-1,1 0,-1 0,0 0,0-1,0 1,-1-1,0 0,0 1,0-1,-1 0,0 0,0 0,-1 0,1 0,-1 0,0-1,-1 1,0 0,0 0,0 0,-1 0,1 1,-1-1,-1 0,1 1,-1-1,0 1,0 0,-1 0,-4-4,0 2,0-1,-1 1,0 1,0-1,-1 2,0-1,0 1,0 1,0 0,-1 0,0 1,0 0,0 1,0 0,0 1,0 1,0-1,0 2,-7 0,-12 8,30-9,0 0,1 0,-1 0,1 0,-1-1,0 1,1 0,-1 0,0 0,1 0,-1 0,1 0,-1 0,0 0,1 0,-1 0,0 0,1 1,-1-1,1 0,-1 0,0 0,1 0,-1 0,0 1,1-1,-1 0,0 0,0 1,1-1,-1 0,0 1,0-1,1 0,-1 0,0 1,0-1,0 0,1 1,-1-1,0 1,0-1,0 0,0 1,0-1,0 0,0 1,0-1,0 1,0-1,0 0,0 1,0-1,0 1,0-1,-1 0,1 1,0-1,0 0,0 1,0-1,-1 0,1 1,0-1,0 0,-1 1,187 8,-130-10,200-17,-194 10,-37 5</inkml:trace>
  <inkml:trace contextRef="#ctx0" brushRef="#br0" timeOffset="3407.875">2372 423,'-24'88,"-32"78,22-80,34-86,-1 0,1 0,0 0,0-1,0 1,0 0,0 0,-1 0,1-1,0 1,0 0,-1 0,1 0,0 0,0-1,0 1,-1 0,1 0,0 0,0 0,-1 0,1 0,0 0,0 0,-1 0,1 0,0 0,-1 0,1 0,0 0,0 0,-1 0,1 0,0 0,0 0,-1 0,1 1,0-1,0 0,0 0,-1 0,1 0,0 1,0-1,0 0,-1 0,1 0,0 1,0-1,0 0,0 0,0 0,-1 1,1-1,3-26,6 1,1 0,0 0,2 1,1 1,14-20,-22 35,82-118,-86 125,0-1,0 0,0 1,1-1,-1 1,0-1,1 1,-1 0,1-1,-1 1,1 0,-1 0,1 0,0 0,0 0,-1 0,1 1,0-1,0 1,0-1,0 1,0 0,0 0,0-1,0 1,0 1,0-1,0 0,0 0,-1 1,1-1,0 1,0 0,0-1,0 1,-1 0,1 0,0 0,-1 0,1 0,-1 1,1-1,-1 0,1 1,-1-1,0 1,0 0,0-1,0 1,0 0,0-1,0 1,-1 0,1 1,-1 139,-1-142,1 1,0 0,0 0,0 0,0 0,0-1,0 1,0 0,0 0,0 0,0 0,1 0,-1-1,0 1,0 0,1 0,-1 0,1-1,-1 1,1 0,-1-1,1 1,-1 0,1-1,-1 1,1-1,0 1,-1 0,1-1,0 0,0 1,-1-1,1 1,0-1,0 0,0 0,0 1,-1-1,1 0,0 0,0 0,0 0,0 0,0 0,-1 0,1 0,0-1,0 1,0 0,0 0,-1-1,1 1,0 0,0-1,-1 1,1-1,0 0,38-35,-38 35,200-240,-201 242,0 0,0 0,0 0,0-1,0 1,0 0,1 0,-1-1,0 1,1 0,-1-1,0 1,1 0,-1-1,1 1,-1 0,1-1,0 1,-1-1,1 1,-1-1,1 1,0-1,-1 0,1 1,0-1,0 0,-1 0,1 1,0-1,0 0,-1 0,1 0,0 0,0 0,0 0,-1 0,1 0,0 0,0 0,-1 0,1-1,0 1,0 0,-1-1,1 1,0 0,-1-1,1 1,0-1,-1 1,1-1,-1 1,1-1,-1 1,1-1,-1 0,1 1,-1-1,1 0,-1 1,0-1,1 0,-19 342,18-317</inkml:trace>
  <inkml:trace contextRef="#ctx0" brushRef="#br0" timeOffset="10635.256">3105 565,'0'-5,"0"4,0 6,5 2,1 5,0 6,-1 4,-1 3,-2 2,-1 1,-5 1,-3 1,1-1,-4-5,0-2,-3-4,0-6</inkml:trace>
  <inkml:trace contextRef="#ctx0" brushRef="#br0" timeOffset="11140.044">3049 593,'47'-15,"0"3,1 2,1 1,35 0,-81 8,-1 1,1-1,-1 1,1-1,0 1,-1 0,1 0,0 0,0 0,-1 0,1 1,0-1,-1 1,1 0,-1 0,1 0,-1 0,1 0,-1 0,0 1,1-1,-1 1,0-1,0 1,0 0,0 0,0 0,-1 0,1 0,-1 1,1-1,-1 0,0 1,0-1,0 1,0-1,0 1,-1 0,1-1,-1 1,1 0,-1-1,0 1,0 0,0-1,-1 1,1 0,-1-1,1 1,-1 0,0-1,-1 3,-2 0,0 0,0 0,-1 0,1-1,-1 1,0-1,0 0,-1-1,1 1,-1-1,0 0,0-1,-2 2,-38 21,45-25,0 0,0 1,0-1,0 1,0-1,0 1,0-1,0 1,0 0,0 0,0-1,0 1,0 0,0 0,1 0,-1 0,0 0,1 0,-1 0,0 0,1 0,0 0,-1 1,1-1,0 0,-1 0,1 0,0 0,0 1,0-1,0 0,0 0,0 0,0 1,1-1,-1 0,0 0,1 0,-1 0,1 1,-1-1,1 0,-1 0,1 0,0 0,0 0,-1-1,1 1,0 0,0 0,0 0,0-1,0 1,0 0,1 0,157 49,-158-50,0 1,0-1,0 1,0 0,0 0,0-1,-1 1,1 0,0 0,0 0,-1 0,1 0,0 0,-1 0,1 0,-1 0,1 1,-1-1,0 0,1 0,-1 0,0 0,0 1,0-1,0 0,0 0,0 1,0-1,0 0,-1 0,1 0,0 0,-1 1,1-1,-1 0,1 0,-1 0,1 0,-1 0,0 0,0 0,1 0,-1 0,0-1,0 1,0 0,0 0,0-1,0 1,0-1,0 1,0-1,0 1,-1-1,1 1,-66 27,28-17,-125 23,163-34,-1 0,1 0,-1 1,0-1,1 0,-1 0,1-1,-1 1,1 0,-1 0,0-1,1 1,-1-1,1 1,0-1,-1 0,1 0,-1 1,1-1,0 0,0 0,-1 0,1 0,0-1,0 1,0 0,0 0,0-1,0 0,1-10</inkml:trace>
  <inkml:trace contextRef="#ctx0" brushRef="#br0" timeOffset="12539.146">3952 226,'-82'220,"77"-191,-2 1,0-1,-3-1,0 0,-1 0,-2-1,-1 0,-1-1,-1-1,-9 9,6-20,16-28,57-72,-1 10,3 2,44-43,-90 106,84-77,-94 87,1 0,0 0,-1 1,1-1,0 1,0-1,0 1,-1-1,1 1,0-1,0 1,0 0,0-1,0 1,0 0,0 0,0 0,0-1,0 1,0 0,0 1,0-1,0 0,0 0,-1 0,1 0,0 1,0-1,0 0,0 1,0-1,0 1,0-1,-1 1,1 0,0-1,0 1,-1 0,1-1,-1 1,1 0,0 0,-1-1,1 1,-1 0,0 0,1 0,-1 0,0 0,1 0,-1 0,0 0,0 0,0 0,0 0,0 0,0-1,0 1,0 0,0 0,-1 1,-5 61,-16 14,16-60,0 0,2 1,0 0,0 0,2 1,0-1,1 15,2-31,-1 1,1-1,0 1,-1 0,1-1,1 0,-1 1,0-1,0 0,1 1,-1-1,1 0,0 0,0 0,0 0,0-1,0 1,0 0,0-1,0 0,1 1,-1-1,0 0,1 0,-1 0,1-1,-1 1,1 0,0-1,-1 0,1 0,0 1,-1-2,1 1,0 0,-1 0,1-1,-1 0,1 1,-1-1,1 0,-1 0,1 0,-1-1,0 1,0 0,1-1,-1 0,0 1,0-1,-1 0,1 0,0 0,0-1,29-22,-1-1,-2-2,0-1,-2-1,-1-2,7-13,49-58,-78 100,-3 2,0 0,0-1,0 1,1 0,-1 0,1 0,-1-1,1 1,-1 0,1 0,0 0,-1 0,1 0,0 0,0 0,0 0,0 0,0 0,0 0,0 1,0-1,0 0,0 1,1-1,-1 1,0-1,0 1,0 0,1-1,-1 1,0 0,1 0,-1 0,0 0,1 0,-1 0,0 0,0 0,1 1,-1-1,0 1,0-1,1 0,-1 1,0 0,0-1,0 1,0 0,0 0,0-1,0 1,0 0,0 0,0 0,-1 0,2 1,-1 9,0-1,-1 0,0 1,-1-1,0 0,-1 1,0-1,0 0,-1 0,0 0,-1-1,-2 4,-4 15,-39 173,47-177</inkml:trace>
  <inkml:trace contextRef="#ctx0" brushRef="#br0" timeOffset="13061.804">4742 536,'-19'19,"-57"56,4 3,-48 67,107-116,13-28,0-1,0 0,0 1,0-1,0 1,0-1,0 1,1-1,-1 1,0-1,0 0,0 1,0-1,1 1,-1-1,0 0,0 1,1-1,-1 0,0 1,1-1,-1 0,0 1,1-1,-1 0,0 0,1 0,-1 1,1-1,-1 0,0 0,1 0,-1 0,1 0,-1 0,1 1,-1-1,0 0,1 0,-1-1,1 1,-1 0,1 0,-1 0,0 0,1 0,-1 0,1 0,-1-1,0 1,1 0,-1 0,1-1,-1 1,0 0,1-1,-1 1,0 0,0-1,1 1,-1 0,0-1,0 1,1 0,-1-1,14-9,0 0,0-1,-1 0,-1-1,0 0,-1-1,5-8,22-22,133-153,-171 194,1 1,-1 0,0 0,0 0,1 0,-1 0,1 0,-1 0,1 0,0 1,-1-1,1 0,0 0,0 0,-1 1,1-1,0 0,0 1,0-1,0 0,0 1,0-1,0 1,0 0,0-1,0 1,0 0,0 0,0-1,0 1,0 0,0 0,0 0,1 1,-1-1,0 0,0 0,0 0,0 1,0-1,0 0,0 1,0-1,0 1,0 0,0-1,0 1,-1 0,1-1,0 1,0 0,-1 0,1 0,0 0,-1-1,1 2,42 210,-37-190,0-2</inkml:trace>
  <inkml:trace contextRef="#ctx0" brushRef="#br0" timeOffset="13331.845">4601 762,'33'0,"22"-4,5-3,-2 1,-7 1,-6 1,-7 2,-5 1,-8 0</inkml:trace>
  <inkml:trace contextRef="#ctx0" brushRef="#br0" timeOffset="14420.967">2287 1016,'485'57,"-95"-30,69-43,387 3,-537 15,-8-2,-301 0</inkml:trace>
  <inkml:trace contextRef="#ctx0" brushRef="#br0" timeOffset="15641.481">2541 1411,'33'-15,"0"0,1 3,1 1,-1 1,2 2,-1 2,35-2,-67 7,-1 1,0 0,0 0,1 1,-1-1,0 0,1 1,-1-1,0 1,0 0,0 0,0 0,0 0,0 0,0 0,0 1,0-1,0 1,0-1,-1 1,1-1,-1 1,1 0,-1 0,0 0,0 0,0 0,0 0,0 0,0 0,0 1,-1-1,1 0,-1 0,1 1,-1-1,0 0,0 1,0-1,-1 0,1 1,0-1,-1 0,1 0,-1 0,0 1,0-1,0 0,0 0,0 0,0 0,-1 0,1 0,0-1,-1 1,-1 1,-108 105,53-67,-45 47,101-85,1 1,-1-1,1 1,0 0,0-1,1 1,-1 0,1 0,0 0,0-1,0 1,0 0,1 0,0-1,-1 1,1 0,0-1,1 1,-1-1,1 1,0-1,-1 0,2 1,-1-1,0 0,0 0,1-1,0 1,0 0,-1-1,1 0,1 1,-1-1,0 0,0-1,1 1,-1-1,1 1,0-1,-1 0,1 0,0-1,-1 1,1-1,0 0,0 0,0 0,0 0,21 0,0 0,0-1,0-2,0 0,0-2,0-1,-1-1,0 0,-1-2,0-1,10-6,-15 7</inkml:trace>
  <inkml:trace contextRef="#ctx0" brushRef="#br0" timeOffset="16244.006">3472 1609,'-13'4,"1"0,-1 0,1 1,-1 0,1 2,1-1,-1 1,1 1,-10 8,17-13,0 1,1 0,-1-1,1 1,0 0,0 1,0-1,1 0,-1 1,1 0,0-1,0 1,1 0,-1 0,1 0,0 0,1 0,-1 1,1-1,0 0,0 0,0 0,1 0,0 0,0 0,2 5,-1-6,-1 0,1 0,1 0,-1-1,1 1,-1-1,1 1,0-1,0 0,0 0,1 0,-1-1,1 1,0-1,-1 0,1 0,0 0,0 0,0-1,1 1,-1-1,0 0,0-1,1 1,-1-1,1 1,2-2,5 2,0-2,-1 1,1-2,-1 0,1 0,-1-1,0 0,0-1,0 0,1-1,14-12,0-1,-1-1,-1-1,-1-1,-1-1,-1-1,-1-1,0-1,-1-3,-3 6,-1-1,0 0,-2-1,-1-1,-1 0,-1 0,-1-2,-7 20,0 0,0 0,0 0,-1 0,0-1,-1 1,1-1,-1 1,-1 0,1-1,-2 1,1 0,-1-1,1 1,-2 0,1 0,-1 1,0-1,-1 0,0 1,0 0,0 0,-1 0,1 0,-1 1,-1 0,1 0,-1 0,1 1,0 1,0-1,0 1,-1 0,1 1,-1-1,0 1,0 0,0 1,0-1,0 1,0 1,0-1,0 1,0 0,-1 0,1 0,0 1,0 0,0 1,0-1,0 1,0 0,1 0,-1 1,1 0,-1 0,1 0,0 1,-4 3,0 0,1 0,0 1,1 0,0 0,0 1,0 0,1 0,1 1,0-1,0 1,1 0,0 0,0 1,1-1,1 1,0 0,0 1,1-3,0 0,0 0,1 0,1 0,-1 0,1 0,1 0,0 0,0 0,1 0,0-1,0 1,1-1,0 0,1 0,-1 0,6 5,138 118,-95-94,-36-30</inkml:trace>
  <inkml:trace contextRef="#ctx0" brushRef="#br0" timeOffset="17034.873">4177 1581,'-146'212,"137"-191,19-25,162-192,-160 186,-9 6,0 0,0 1,1-1,0 1,-1 0,1 0,1 0,-1 0,0 1,1 0,-1 0,1 0,-1 0,1 1,0 0,0 0,1 0,-3 3,0 1,0-1,0 1,-1 0,0-1,1 1,-1 0,0 1,0-1,-1 0,1 1,-1-1,1 1,-1-1,0 1,-1-1,1 1,-1 0,1 0,-1-1,0 1,0 0,-1 0,1-1,-1 1,0 1,1 3,17 139,-18-147,1 0,-1 0,1 0,-1-1,1 1,-1 0,1 0,-1 1,1-1,-1 0,1 0,-1 0,0 0,1 0,-1 0,1 1,0-1,-1 0,1 0,-1 1,1-1,-1 0,1 1,0-1,-1 0,1 1,-1-1,1 1,0-1,0 1,-1-1,1 1,0-1,0 1,0-1,-1 1,1-1,0 1,0-1,0 1,0-1,0 1,0-1,0 1,0-1,0 1,0-1,0 1,1-1,-1 1,0-1,0 1,0-1,1 1,-1-1,0 1,1-1,-1 1,0-1,1 0,-1 1,0-1,1 0,-1 1,1-1,-1 0,1 1,-1-1,1 0,-1 0,-36-26,24 16,-1 0,-1 1,-1 0,1 1,-1 1,-1 0,1 1,-17-4,7 5</inkml:trace>
  <inkml:trace contextRef="#ctx0" brushRef="#br0" timeOffset="17349.438">4686 1553,'-29'29,"-9"14,1 4,13-5,9-5,13-9,11-10,4-2,5-5,4-3,3-4,-2-7,-1-3,0-5,-2-1</inkml:trace>
  <inkml:trace contextRef="#ctx0" brushRef="#br0" timeOffset="18110.874">4064 1214,'196'-27,"-194"27,-1 0,1-1,0 1,0 0,-1 0,1 0,0 0,0 1,-1-1,1 0,0 1,-1-1,1 1,0 0,-1-1,1 1,-1 0,1 0,-1 0,1 0,-1 0,0 1,1-1,-1 0,0 0,0 1,0-1,0 1,0-1,0 1,-1 0,1-1,0 1,-1 0,1-1,-1 1,0 0,0-1,1 1,-1 0,0 0,0-1,-1 1,1 0,0 0,-1-1,1 1,-1 0,1-1,-1 1,0 0,1-1,-1 1,0-1,0 1,0-1,-1 0,1 1,0-1,0 0,-1 0,1 0,-1 1,-64 71,67-71,0 0,0 0,1-1,-1 1,1 0,-1-1,1 1,0-1,0 0,-1 0,1 1,0-1,0 0,0 0,0-1,0 1,0 0,1-1,-1 1,0-1,0 0,0 0,1 0,-1 0,0 0,0 0,0-1,2 1,-1 0,114-1,-91 0</inkml:trace>
  <inkml:trace contextRef="#ctx0" brushRef="#br0" timeOffset="19421.932">5109 85,'1'6,"0"0,1 0,0 0,0 0,1 0,-1 0,1-1,1 0,-1 1,1-1,0 0,0-1,2 2,14 21,11 29,-3 2,-2 0,-3 2,-3 1,-2 1,-2 0,-3 9,18 178,-22-186,-3 0,-3 1,-6 59,-1-96,-1-1,-2 0,0 0,-2-1,-1 0,-1-1,-1 0,-1-1,-1 0,-1-1,-1 0,-1-2,-1 0,-1 0,0-2,-1 0,-17 9,-84 87,109-99</inkml:trace>
  <inkml:trace contextRef="#ctx0" brushRef="#br0" timeOffset="20159.65">988 1,'-23'38,"-9"14,1 1,3 1,3 2,-15 44,20-28,3 1,4 1,2 1,4 0,3 0,3 0,3 0,4 0,-3-33,2-1,1 0,2 0,2-1,2 0,1 0,2-1,2-1,2-1,1 0,2-2,1 0,1-2,2 0,2-2,1-1,1-1,1-2,13 7,20 7,3-3,1-3,2-3,0-3,49 12,-64-29,-31-9</inkml:trace>
  <inkml:trace contextRef="#ctx0" brushRef="#br0" timeOffset="21414.98">5758 113,'-22'27,"0"0,2 2,1 0,1 2,2 0,1 0,2 2,0-1,3 2,1 0,1 0,2 0,-1 16,-21 421,18-303,4-115,2 0,3 1,2-1,3 0,6 27,52 131,-57-201,-1 1,1-2,1 1,0-1,0 1,1-2,0 1,1-1,0 0,0-1,0 1,1-2,0 1,1-1,-1-1,1 0,0 0,8 2,-15-6,-1 0,0-1,1 1,-1-1,1 0,-1 0,1 1,-1-2,0 1,1 0,-1 0,1-1,-1 1,0-1,1 0,-1 0,0 0,0 0,1 0,-1 0,0-1,0 1,0-1,-1 1,1-1,0 0,-1 0,1 0,-1 0,1 0,-1 0,0 0,0 0,0 0,0-1,0 1,0 0,-1-1,1 1,-1 0,0-1,0 1,1-1,-2 1,1-1,0 1,0 0,-1-1,1 1,-1-1,0 0,-4-21</inkml:trace>
  <inkml:trace contextRef="#ctx0" brushRef="#br0" timeOffset="21788.634">6182 339,'5'123,"-8"-82,1 333,18-306,-4-57</inkml:trace>
  <inkml:trace contextRef="#ctx0" brushRef="#br0" timeOffset="22042.353">5928 1016,'33'-9,"22"-4,10 1,3-3,1 2,-2-2,-4 1,-2 4,-7 2,-2 4,-7-3,-5 0,-4 1,-5 2,-2 1,-6 7,-2 1,-5 1</inkml:trace>
  <inkml:trace contextRef="#ctx0" brushRef="#br0" timeOffset="23595.937">5956 1242,'153'-39,"-41"3,-112 36,1-1,-1 1,0-1,1 1,-1 0,1-1,-1 1,1 0,-1 0,1-1,-1 1,1 0,-1 0,1 0,-1-1,1 1,-1 0,1 0,-1 0,1 0,-1 0,1 0,-1 0,1 0,-1 0,1 0,-1 1,1-1,-1 0,1 0,-1 0,1 1,-1-1,1 0,-1 0,1 1,-1-1,1 0,-1 1,0-1,1 1,-1-1,0 1,1-1,-1 0,0 1,0-1,1 1,-1-1,0 1,0-1,0 1,0-1,0 1,-11 31,4-17,1 14,0 0,2 0,1 1,1-1,2 1,1-1,1 2,0 39,-2 184,-20-120,21-134,-1 0,0 0,0 0,1 0,-1 0,0 0,0-1,1 1,-1 0,0 0,0 0,1 0,-1 0,0 0,1 0,-1 0,0 0,0 0,1 0,-1 0,0 0,0 1,1-1,-1 0,0 0,0 0,1 0,-1 0,0 0,0 1,1-1,-1 0,0 0,0 0,0 1,0-1,1 0,-1 0,0 1,0-1,0 0,0 0,0 1,0-1,0 0,0 0,0 1,1-1,-1 0,10-33,-7 24,57-175,149-275,-144 266,-65 192,-1-1,1 1,0 0,1-1,-1 1,0-1,0 1,1 0,-1-1,0 1,1 0,-1 0,1-1,0 1,-1 0,1 0,0 0,0 0,0 0,0 0,0 0,0 0,0 0,0 0,0 0,0 1,0-1,1 1,-1-1,0 0,1 1,-1 0,0-1,1 1,-1 0,0 0,1 0,-1 0,0 0,1 0,-1 0,0 0,1 0,-1 1,0-1,1 1,129 62,-74-52,-38-6,0-1,0-1,1 0,-1-1,1-2,-1 0,0 0,1-2,-1-1,2 0,85-22,-95 25</inkml:trace>
  <inkml:trace contextRef="#ctx0" brushRef="#br0" timeOffset="24060.768">6662 1411,'258'-49,"-256"48,0 0,0 0,0 0,0 1,0-1,0 1,0-1,0 1,0 0,0 0,0 0,0 0,0 0,0 0,0 0,0 1,0-1,0 1,0-1,0 1,0 0,0 0,0 0,-1 0,1 0,0 1,-1-1,1 0,-1 1,1-1,-1 1,1-1,-1 1,0 0,0 0,0-1,0 1,0 0,-1 0,1 0,0 0,-1 0,1 0,-1 0,0 0,0 0,0 0,0 0,0 2,-5 5,-1 0,0-1,0 1,-1-1,0 0,-1-1,1 0,-1 0,-1-1,1 0,-2 1,-28 23,-90 98,126-125,-1 1,1-1,0 0,0 1,0-1,0 1,1 0,-1-1,1 1,0 0,0 0,1 0,-1 0,1 0,0 0,0 0,0 0,1 0,-1 0,1 0,0 0,0 0,0-1,0 1,1 0,0-1,0 1,0-1,0 1,0-1,1 0,-1 0,1 0,0 0,0 0,0-1,0 0,0 1,1-1,-1 0,1 0,-1-1,2 1,15 2,0-1,0-2,0 1,0-2,1-1,-1 0,0-2,16-3,37-29,-55 19</inkml:trace>
  <inkml:trace contextRef="#ctx0" brushRef="#br0" timeOffset="24496.684">7141 142,'8'3,"0"0,0 1,0 1,0-1,-1 1,0 0,0 1,0 0,-1 0,1 1,-2-1,1 1,-1 0,0 1,0-1,-1 1,3 7,46 151,-45-135,22 88,-4 1,-6 2,-5 0,-2 121,-12-201,-3-1,-1 0,-2 1,-2-2,-1 1,-2-1,-2 0,-2-1,-2 0,-1-2,-1 0,-3-1,-1 0,-11 12,20-35,-2-1,1 0,-1 0,-1-2,0 0,0-1,-5 2,6-3,-3 1</inkml:trace>
  <inkml:trace contextRef="#ctx0" brushRef="#br0" timeOffset="25416.085">7706 56,'1'0,"0"0,-1 0,1 0,0-1,0 1,0 0,0 0,-1 0,1 1,0-1,0 0,0 0,-1 0,1 1,0-1,0 0,0 1,-1-1,1 0,0 1,-1-1,1 1,0-1,-1 1,1 0,-1-1,1 1,-1-1,1 1,-1 0,1 0,-1-1,0 1,1 0,-1 0,0-1,0 1,1 0,-1 0,0 0,0 0,0-1,0 1,0 0,0 0,0 0,-1 0,1-1,0 1,0 0,-1 0,1-1,0 1,-1 0,1 0,-1-1,1 1,-1 0,-57 234,27-68,7 1,8 0,8 2,11 140,-2-183,-3-114,2 1,0-1,0 1,1-1,1 1,0-1,1 1,0-1,1 0,1-1,0 1,1-1,0 0,1 0,0 0,0-1,2 0,3 3,-11-13,1 0,0 0,-1 0,1 0,-1 0,1-1,0 1,0-1,-1 1,1-1,0 0,0 0,0 1,-1-1,1 0,0-1,0 1,0 0,-1-1,1 1,0-1,0 1,-1-1,1 0,0 1,-1-1,1 0,-1 0,1 0,-1-1,0 1,1 0,-1 0,0-1,0 1,0-1,0 1,0-1,0 1,0-1,0 0,-1 1,1-1,-1 0,1 0,-1 0,0 1,0-1,0 0,0 0,0 0,0 1,0-1,0 0,-1 0,1 0,-1 1,1-1,-1 0,0 1,0-2,-4-15</inkml:trace>
  <inkml:trace contextRef="#ctx0" brushRef="#br0" timeOffset="25774.351">7988 903,'-10'34,"-3"15,1 5,2-2,8-6,4-5,7-9,1-7,5-6,-1-2,2-4,3-4,3-4,3-2,2-2,-9-2,-7-4,-6-2</inkml:trace>
  <inkml:trace contextRef="#ctx0" brushRef="#br0" timeOffset="26206.083">7818 734,'238'-193,"-237"192,-1 1,1-1,0 0,0 1,-1-1,1 1,0 0,0-1,0 1,0 0,0-1,0 1,0 0,0 0,-1 0,1 0,0 0,0 0,0 0,0 0,0 0,0 0,0 0,0 1,0-1,0 0,0 1,-1-1,1 1,0-1,0 1,0-1,-1 1,1 0,0-1,-1 1,1 0,0-1,-1 1,1 0,-1 0,1 0,-1 0,0-1,1 1,-1 0,1 1,21 51,-19-44,60 146,-60-135</inkml:trace>
  <inkml:trace contextRef="#ctx0" brushRef="#br0" timeOffset="26495.126">8411 960,'34'0,"15"0,5 0,-2 0,-6 0,-10-5,-6-1,-4 0,-6 1</inkml:trace>
  <inkml:trace contextRef="#ctx0" brushRef="#br0" timeOffset="26739.1">8552 819,'5'34,"1"15,0 5,-1-3,-1-4,-2-6,-1-10</inkml:trace>
  <inkml:trace contextRef="#ctx0" brushRef="#br0" timeOffset="27116.081">8862 1073,'110'-154,"-109"153,0 0,-1 1,1-1,0 0,-1 0,1 0,0 1,0-1,0 0,0 1,0-1,-1 1,1-1,0 1,0-1,0 1,0 0,1 0,-1-1,0 1,0 0,0 0,0 0,0 0,0 0,0 0,0 0,0 1,0-1,0 0,0 0,0 1,0-1,0 1,0-1,0 1,0-1,0 1,0 0,-1-1,1 1,0 0,0 0,-1 0,1 0,0-1,-1 1,1 0,-1 0,1 0,-1 0,0 0,1 0,-1 0,0 0,0 1,14 62,-14 273,-1-312,-1 0,-2-1,0 1,-1-1,-2 0,0-1,-3 2,9-20,-1-1,0 1,0-1,0 0,-1 0,0 0,0 0,0 0,0-1,0 1,-1-1,1 0,-1 0,0 0,0 0,0-1,0 0,-1 1,-3 0,-8-1</inkml:trace>
  <inkml:trace contextRef="#ctx0" brushRef="#br0" timeOffset="27527.822">8750 762,'134'-123,"-133"122,0 0,-1 0,1 0,0 0,-1 0,1 0,0 1,0-1,0 0,0 0,0 1,0-1,0 0,0 1,0-1,0 1,0-1,0 1,0-1,0 1,0 0,1 0,-1 0,0 0,0-1,0 1,1 1,-1-1,0 0,0 0,0 0,0 1,1-1,-1 0,0 1,0-1,0 1,0 0,0-1,0 1,0 0,0 0,0-1,-1 1,1 0,0 0,0 0,-1 0,1 0,0 0,-1 0,1 0,-1 0,0 0,1 1,-1 0,2 0,6 15,1-1,0 0,1-1,1 0,0-1,1 0,1-1,0 0,7 4,-7-12,-2-4</inkml:trace>
  <inkml:trace contextRef="#ctx0" brushRef="#br0" timeOffset="27887.346">9116 85,'20'5,"0"1,0 0,-1 2,0 0,0 1,-1 1,0 1,-1 0,0 1,-1 1,0 1,-1 0,0 1,-2 1,0 0,0 1,-2 0,0 1,-1 0,-1 0,1 4,7 35,-2 0,-3 1,-3 0,-2 1,-3 0,-2 0,-2 0,-5 17,-1 5,-4-1,-2 0,-5-1,-3 0,-3-2,-24 53,37-109,0-1,-1-1,-1 0,-1 0,0-1,-2-1,0 0,-1-1,0-1,-1-1,-3 2,-13 11,4-4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3:38.66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42 113,'78'-13,"-68"10,-1 0,0 1,1 0,-1 1,1 0,0 1,-1 0,1 0,0 1,7 1,-16-2,0 0,1 1,-1-1,0 0,0 1,0-1,1 0,-1 1,0 0,0-1,0 1,0 0,0-1,0 1,0 0,0 0,0 0,-1 0,1 0,0 0,-1 0,1 0,0 0,-1 1,1-1,-1 0,0 0,1 0,-1 1,0-1,0 0,0 0,1 1,-2-1,1 0,0 0,0 1,0-1,0 0,-1 0,1 1,-1-1,1 0,-1 0,1 0,-1 0,0 1,-40 47,-154 113,193-161,1 0,0 0,0 0,-1 1,1-1,0 0,0 0,0 1,0-1,0 1,0-1,1 1,-1-1,0 1,1-1,-1 1,1 0,0-1,-1 1,1 0,0 0,0-1,0 1,0 0,1-1,-1 1,0 0,1-1,-1 1,1 0,-1-1,1 1,0-1,0 1,0-1,0 0,0 1,0-1,0 0,0 1,0-1,1 0,-1 0,0 0,1 0,-1 0,1 0,-1-1,1 1,-1 0,1-1,0 0,-1 1,1-1,0 0,-1 1,1-1,0 0,0 0,10 2,1-1,0 0,0-1,0 0,0-1,0 0,0-1,-1-1,1 0,2-1,18-4,-12 4</inkml:trace>
  <inkml:trace contextRef="#ctx0" brushRef="#br0" timeOffset="1">494 57,'-5'9,"-6"9,-2 5,2 4,3 2,2 1,8-5,7-6,8-7,5-5,4-4,-2-7,-6-8,-5-2</inkml:trace>
  <inkml:trace contextRef="#ctx0" brushRef="#br0" timeOffset="2">662 0,'-19'38,"-11"23,-1 5,6-3,6-8,7-9,5-6,4-7,3-3,0-6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304 127,'-244'406,"197"-346,46-61,0 1,1 0,-1 0,0-1,1 1,-1 0,1-1,-1 1,1 0,-1-1,1 1,-1-1,1 1,-1-1,1 1,-1-1,1 1,0-1,-1 1,1-1,0 0,0 1,-1-1,1 0,0 1,0-1,0 0,0 1,0-1,0 0,0 1,0-1,0 0,0 1,0-1,0 0,0 1,1-1,-1 1,0-1,0 0,1 1,-1-1,1 1,-1-1,0 1,1-1,-1 1,1-1,-1 1,1-1,-1 1,1 0,-1-1,1 1,17-39,2 0,1 2,2 1,2 0,4-2,-13 17,140-174,-146 184,-7 6,1 0,0 0,1 0,-1 0,1 1,0 0,0 0,0 0,1 1,-1-1,1 1,5-2,-10 7,1-1,0 0,0 0,-1 1,1-1,-1 1,1-1,-1 1,0-1,0 1,0 0,1 0,-2 0,1 0,0 0,0 0,-1 0,1 0,-1 0,1 0,-1 0,0 0,0 0,0 0,0 0,0 0,0 1,-1-1,1 0,-1 0,0 0,1 0,-1 0,-8 46,-9 139,17-184,1-1,0 0,0 0,0 1,0-1,0 0,0 0,1 1,-1-1,1 0,0 0,-1 0,1 0,0 0,0 0,0 0,1 0,-1 0,0 0,1-1,-1 1,1 0,-1-1,1 1,0-1,0 0,0 0,0 1,0-1,0 0,0-1,0 1,0 0,0-1,0 1,1-1,-1 1,0-1,0 0,1 0,-1 0,0 0,0-1,0 1,1-1,-1 1,0-1,0 0,0 1,0-1,0 0,0-1,0 1,0-1,21-13,-1-2,-1-1,-1 0,0-1,14-20,0 2,171-188,-205 224,0 0,1 0,-1 0,1 0,-1 0,1 0,-1 1,1-1,0 0,-1 0,1 0,0 1,0-1,0 1,-1-1,1 0,0 1,0-1,0 1,0 0,0-1,0 1,0 0,0 0,0-1,0 1,0 0,0 0,0 0,0 0,0 0,0 0,0 1,0-1,0 0,0 0,0 1,0-1,0 1,0-1,0 1,0-1,0 1,-1 0,1-1,0 1,0 0,-1-1,1 1,0 0,-1 0,1 0,-1 0,1 0,-1 0,1 0,-1 0,0 0,1 0,-1 0,0 0,0 0,-9 124,1-76,-1 167,36-132,-17-70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42,'-275'377,"313"-411,201-226,-132 142,-106 118,-1-1,1 1,-1-1,1 1,-1-1,1 1,-1-1,1 1,0 0,-1-1,1 1,-1 0,1-1,0 1,-1 0,1 0,0 0,0 0,-1-1,1 1,0 0,-1 0,1 0,0 0,-1 1,1-1,0 0,0 0,-1 0,1 1,0-1,-1 0,1 0,-1 1,1-1,0 1,-1-1,1 0,-1 1,1-1,-1 1,1 0,-1-1,0 1,1-1,-1 1,0 0,1-1,-1 1,0 0,0-1,1 1,-1 0,0-1,0 1,0 0,5 43,-5-41,1 43,-2-28,1-1,0 1,2 0,0-1,1 1,0-1,2 0,0 0,6 14,-11-31,3 6,-1 0,1 0,0 0,1-1,-1 0,1 1,0-1,0 0,1-1,-1 1,1-1,3 2,-19-31,-11 6,-1 1,0 1,-1 1,-1 1,0 1,-1 1,0 2,-25-8,44 17,0 0,0 0,-1 0,1 1,-1 0,1 0,-1 1,1 0,-1 0,1 1,-1 0,-5 1,-5 4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 0,-5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0,'43'10,"33"3,9-6,-5-3,-12-3,-12-7,-17-1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7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1,'-164'450,"83"-208,71-187,16-45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1,'-34'29,"-15"19,-5 1,2-3,11-4,6-9,10-6,4-7,1-3,-1-3,3 0,1-3,-3-2,-3-3,-1-3,3-2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9,'17'-3,"0"1,0 0,0 1,0 1,0 0,0 1,0 1,0 1,0 0,0 1,-1 1,0 1,0 0,0 1,-1 1,0 0,0 1,-1 1,0 0,-1 1,12 12,-9-8,-10-8,1 0,0 0,0 0,1-1,0 0,0-1,0 0,1 0,0 0,0-1,0-1,4 2,-11-5,-1 0,1 0,-1 0,1 0,-1 0,1-1,0 1,-1 0,1-1,-1 1,1-1,-1 1,1-1,-1 0,0 0,1 0,-1 1,0-1,0 0,1-1,-1 1,0 0,0 0,0 0,-1-1,1 1,0 0,0-1,-1 1,1-1,0 1,-1-1,0 1,1-1,-1 1,0-1,0 0,0 1,0-1,0 1,0-1,0 0,0 1,-1-1,1 1,-1-1,-2-20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0,'-4'43,"-8"34,0 13,1-4,2-7,-1-12,0-8,3-9,2-8,1-7,3-4,0-3,1-1,0-1,1-4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205 421,'-24'38,"-17"33,-2 8,6 0,10-8,9-11,8-11,5-10,9-11,3-10</inkml:trace>
  <inkml:trace contextRef="#ctx0" brushRef="#br0" timeOffset="282.409">544 421,'-29'40,"1"1,2 2,2 1,2 0,2 2,-5 21,23-63,0 1,0-1,0 0,0 0,1 1,0-1,0 1,0-1,1 1,-1-1,1 1,0-1,0 1,1 0,-1-1,1 1,0-1,0 1,1-1,-1 0,1 0,0 1,0-1,1 0,-1 0,1-1,-1 1,1-1,1 1,-1-1,0 0,1 0,-1 0,1-1,0 1,0-1,0 0,10 0,-1-1,0-1,1-1,-1 0,0 0,0-1,0-1,0 0,0-1,-1 0,1-1,-1-1,0 1,0-2,-1 0,0 0,0-1,-1-1,0 1,-1-2,1 1,-2-2,4-1,0-1,-1-1,-1 0,-1 0,0-1,-1 0,0-1,-1 1,-1-2,0 1,-1-1,-1 1,-1-1,0 0,-2-1,1 1,-2 0,-1-13,0 23,0 1,-1-1,1 0,-1 0,-1 1,1-1,-1 1,0 0,-1-1,0 2,1-1,-2 0,1 1,-1 0,0 0,0 0,0 0,-1 1,1 0,-1 0,0 0,0 1,-1 0,1 0,-6-1,-13-3</inkml:trace>
  <inkml:trace contextRef="#ctx0" brushRef="#br0" timeOffset="745.534">826 54,'11'-4,"-1"1,1 0,0 0,0 1,1 1,-1 0,0 1,0 0,1 0,-1 1,0 1,9 1,-19-2,0-1,0 0,1 0,-1 0,0 1,0-1,0 0,1 1,-1-1,0 1,0-1,0 1,0 0,0 0,0-1,0 1,0 0,0 0,0 0,0 0,-1 0,1 0,0 0,-1 0,1 0,-1 1,1-1,-1 0,1 0,-1 1,0-1,0 0,0 0,0 1,0-1,0 0,0 0,0 1,0-1,0 0,-1 0,1 1,0-1,-1 1,-39 45,22-29,17-17,0 0,0 1,-1-1,1 0,0 1,0-1,0 0,0 1,1-1,-1 1,0 0,1-1,-1 1,1-1,-1 1,1 0,0 0,0-1,0 1,0 0,0-1,0 1,0 0,0-1,1 1,-1 0,1-1,-1 1,1 0,0-1,-1 1,1-1,0 1,0-1,0 0,0 1,0-1,1 0,-1 0,0 0,0 1,1-2,-1 1,1 0,-1 0,1 0,-1-1,1 1,0 0,-1-1,1 0,1 1,13 3,52 20,-67-23,1 0,-1 0,0 0,1 1,-1-1,0 0,1 0,-1 1,0-1,0 1,0-1,0 1,-1 0,1-1,0 1,-1 0,1-1,-1 1,1 0,-1 0,0 0,0-1,0 1,0 0,0 0,0 0,0 0,-1-1,1 1,0 0,-1 0,0-1,1 1,-1 0,0-1,0 1,-5 7,-1 0,1-1,-1 1,-1-2,1 1,-1-1,-1 0,1-1,-1 0,0 0,-1-1,1 0,-8 3,-9 2</inkml:trace>
  <inkml:trace contextRef="#ctx0" brushRef="#br0" timeOffset="4184.108">1419 54,'-13'5,"1"1,0 1,0 0,1 0,0 1,0 1,1 0,0 0,-5 7,11-12,1 0,0 0,0 0,0 0,0 0,1 1,-1-1,1 1,0-1,1 1,-1 0,1 0,0 0,0 0,0 0,1 0,0 0,0 0,0 0,1 0,0 0,-1 0,2 0,-1 0,1 0,1 4,-2-7,1 1,-1 0,1-1,-1 0,1 1,0-1,0 0,0 0,0 0,0 0,1 0,-1-1,1 1,-1 0,1-1,-1 0,1 0,0 0,-1 0,1 0,0 0,0-1,0 0,0 1,0-1,0 0,0 0,-1 0,1-1,0 1,0-1,0 0,0 0,4-1,1 0,-1-1,0-1,0 1,0-1,-1 0,1-1,-1 1,0-1,0-1,4-5,-5 6,0 0,0-1,-1 0,0 0,0 0,0 0,-1-1,0 1,0-1,-1 0,0 0,0 0,-1 0,0 0,0 0,0 0,-1-1,0 1,-1 0,1 0,-1-1,-1 1,1 0,-1 0,-1 0,1 1,-1-1,0 0,-1 1,1 0,-1 0,-2-3,-13-8,1 5</inkml:trace>
  <inkml:trace contextRef="#ctx0" brushRef="#br0" timeOffset="4461.694">1814 83,'-10'43,"-7"33,-7 14,2-4,4-6,5-14,5-7,-1-9,1-8,2-7,2-4,2-3,0-1,2 0,-5-5,-1-7</inkml:trace>
  <inkml:trace contextRef="#ctx0" brushRef="#br0" timeOffset="4747.072">2096 337,'-373'261,"373"-261,-2 1,-1-1,1 1,0 0,0 0,0 0,0 0,0 0,0 0,0 1,0-1,1 1,-1-1,0 1,1 0,0 0,-1-1,1 1,0 0,0 0,0 0,0 0,0 1,0-1,1 0,-1 0,1 0,-1 1,1-1,0 0,0 1,0-1,0 0,0 0,1 1,-1-1,1 0,-1 0,1 0,0 1,0-1,0 0,0 0,0 0,2 1,9 2,0 0,0 0,0-2,1 0,0 0,0-1,-1 0,1-1,0-1,0 0,0-1,3-1,78 5,-34 13,-36-5</inkml:trace>
  <inkml:trace contextRef="#ctx0" brushRef="#br0" timeOffset="5283.826">2378 590,'-30'25,"1"1,2 1,0 1,2 1,1 1,-4 10,26-38,0-1,0 1,1 0,-1 0,1 0,0 0,-1 1,1-1,0 0,0 0,0 1,1-1,-1 1,1-1,-1 1,1-1,0 1,0-1,0 1,0-1,0 1,0-1,1 1,0-1,-1 0,1 1,0-1,0 1,0-1,0 0,0 0,1 0,-1 0,1 0,0 0,-1 0,1 0,0-1,0 1,0 0,0-1,0 0,1 1,6-1,1 0,0-1,-1 0,1 0,-1-1,1 0,-1-1,1 0,-1 0,0-1,0-1,0 1,0-1,-1-1,1 1,-1-2,-1 1,8-7,185-147,-199 157,1 0,0 1,-1-1,1 1,0 0,-1-1,1 1,0 0,0 0,0 0,0 0,0 0,0 1,1-1,-1 1,0-1,0 1,0 0,1 0,-1 0,0 0,0 0,0 0,1 1,-1-1,0 1,0 0,0-1,0 1,0 0,0 0,0 0,0 0,0 1,-1-1,1 0,0 1,-1 0,2 0,-1 8,1 1,-1-1,-1 1,0-1,0 1,-1-1,0 1,-1-1,-1 1,1-1,-2 1,0 3,-1 4,-98 416,57-348,43-83,1-1,-1-1,0 1,0 0,0 0,0-1,-1 1,1-1,0 1,-1-1,1 0,0 0,-1 0,0-1,1 1,-1 0,1-1,-1 0,0 1,1-1,-1 0,0-1,1 1,-1 0,0-1,1 1,-1-1,0 0,1 0,0 0,-1 0,1 0,-1-1,0 0,-1-1,0-1,1 1,0 0,0-1,0 0,0 1,0-1,1 0,0-1,0 1,0 0,0-1,1 1,-1-1,1 1,0-1,1 0,-1 1,1-1,0 0,0 0,0 1,1-1,0 0,0-2,41-115,-28 99,2 2,0 0,1 1,1 0,1 2,1 0,0 1,1 1,1 1,1 1,17-8,-24 12,10-8,-7 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26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0,'-5'15,"-1"4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27,'28'0,"25"0,8 0,-3 0,-5 0,-7 0,-7 0,-5 0,-3 0,-3-5,-1-2,0 1,0 1,-4 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37,'43'5,"39"-4,9-1,0-6,-11-2,-10 1,-12-4,-16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9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97,'38'0,"28"-4,6-3,-3 1,-9 2,-10 0,-14 7,-12 2</inkml:trace>
  <inkml:trace contextRef="#ctx0" brushRef="#br0" timeOffset="260.529">57 323,'38'0,"27"0,8 0,-5 0,-8 0,-15-4,-15-3</inkml:trace>
  <inkml:trace contextRef="#ctx0" brushRef="#br0" timeOffset="799.732">592 549,'172'-343,"-168"335,3-5,0 0,1 0,0 1,1 0,0 1,1-1,0 2,1 0,0 0,7-4,-17 13,0 0,0 0,0 0,0 1,0-1,0 0,0 1,1-1,-1 1,0-1,0 1,1-1,-1 1,0 0,1 0,-1 0,0 0,1 0,-1 0,0 0,1 0,-1 0,0 1,1-1,-1 1,0-1,0 1,0-1,1 1,-1-1,0 1,0 0,0 0,0 0,0 0,0 0,0 0,0 0,-1 0,1 0,0 0,-1 0,1 0,0 0,-1 1,1 0,3 63,-12-35,6-25,0 0,0 0,0 0,1 0,0 1,0-1,1 1,-1-1,1 0,0 1,0-1,1 1,0-1,0 0,0 1,0-1,1 0,1 3,1-7,1 1,-1 0,1-1,0 0,-1 0,1 0,0 0,0-1,-1 0,1 0,0 0,0-1,0 0,-1 1,1-2,0 1,-1 0,1-1,-1 0,0 0,0 0,1-1,-1 0,-1 1,1-1,0-1,-1 1,4-4,152-174,-148 165,45-37,-55 54,1 0,-1 1,1-1,-1 0,0 0,0 1,0-1,1 0,-1 1,0 0,-1-1,1 1,0-1,0 1,-1 0,1-1,-1 1,1 0,-1 0,0 0,0-1,0 1,0 0,0 0,0 0,0-1,-1 1,1 0,-1 0,1-1,-1 1,1 0,-1-1,0 1,-1 1,2 0,-49 203,48-196,1 0,-1-1,2 1,-1 0,2 0,-1-1,1 1,0-1,1 0,3 8,7 7</inkml:trace>
  <inkml:trace contextRef="#ctx0" brushRef="#br0" timeOffset="1084.941">1693 267,'-29'29,"-9"19,1 6,12-6,11-7,12-10,11-10,9-9,7-6,3-5,2-7,0-2,-4-5,-3 0,-4 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1 618,'78'-118,"-34"42,180-257,-224 332,0 0,0 0,1 0,-1 0,0 0,1 0,-1 0,1 0,-1 0,1 0,0 0,-1 0,1 1,0-1,-1 0,1 0,0 1,0-1,0 1,0-1,0 1,0-1,0 1,0-1,0 1,0 0,0 0,0-1,0 1,0 0,0 0,0 0,0 0,0 0,0 0,0 0,0 1,0-1,0 0,0 1,0-1,0 0,0 1,0-1,0 1,0 0,-1-1,1 1,0 0,0-1,-1 1,1 0,0 0,-1 0,1-1,-1 1,1 0,0 1,5 141,-8-92,0-28,1-19,0 1,0-1,0 0,1 1,-1 0,1-1,0 1,0-1,1 1,-1-1,1 1,0-1,1 1,-1-1,1 0,-1 0,1 1,0-1,1 0,-1-1,1 1,0 0,0-1,0 1,0-1,3 2,-2-6,1 1,-1-1,1 0,-1 0,0 0,1-1,-1 1,0-1,0 0,0 0,0-1,0 1,0-1,-1 0,1 0,-1 0,0-1,0 1,0-1,-1 1,1-1,-1 0,1 0,0-4,3 0,129-226,-62 131,-72 102,-1 1,1-1,0 1,-1-1,1 1,-1 0,1-1,0 1,-1 0,1 0,0-1,-1 1,1 0,0 0,0 0,-1 0,1 0,0 0,-1 0,1 0,0 0,0 0,-1 0,1 0,0 1,-1-1,1 0,0 1,-1-1,1 0,0 1,-1-1,1 1,-1-1,1 1,-1-1,1 1,-1-1,1 1,-1-1,0 1,1 0,-1-1,0 1,1-1,-1 1,0 0,0 0,0-1,0 1,1 0,-1-1,0 1,0 0,0 0,-1 0,5 48,-4-46,-3 319,28-182,-23-116</inkml:trace>
  <inkml:trace contextRef="#ctx0" brushRef="#br0" timeOffset="246.628">1129 392,'-9'33,"-4"17,1 4,2-2,3-11</inkml:trace>
  <inkml:trace contextRef="#ctx0" brushRef="#br0" timeOffset="668.196">989 392,'31'-11,"163"-38,-129 58,-64-9,0 1,0-1,0 1,0 0,1-1,-1 1,0 0,0 0,0 0,-1 0,1 0,0 0,0 0,0 0,-1 0,1 0,0 1,-1-1,0 0,1 0,-1 1,1-1,-1 0,0 0,0 1,0-1,0 0,0 1,0-1,0 0,0 1,-1-1,1 0,0 1,-1-1,1 0,-1 0,1 0,-1 1,0-1,1 0,-1 0,0 0,-1 1,-16 22,15-22,1 0,0 0,-1 0,1 0,0 0,0 1,0-1,0 1,1-1,-1 1,1 0,-1 0,1-1,0 1,0 0,1 0,-1 0,0 0,1 0,0 0,0 0,0 0,0 1,0-1,0 0,1 0,0 0,-1 0,1 0,0 0,0-1,1 1,-1 0,1 0,53 31,-52-34,0 1,1-1,-1 1,0 0,0 0,0 0,0 1,0-1,0 0,0 1,0 0,-1 0,1 0,-1 0,1 0,-1 0,0 1,0-1,0 1,0 0,0 0,0-1,-1 1,0 0,1 0,-1 0,0 1,0-1,-1 0,1 0,-1 0,0 1,1-1,-1 0,-1 0,1 1,0-1,-1 0,0 0,0 1,0-1,-6 8,-2 0,1-1,-1 0,-1-1,0 1,0-2,-1 0,0 0,0-1,-1 0,0-1,0 0,0-1,-1 0,0-1,0-1,0 0,-3 0,13-2,1 0,0 0,0 0,0 0,-1-1,1 1,0-1,-1 1,1-1,-1 0,1 0,0 0,-1 0,1-1,0 1,-1-1,1 1,0-1,-1 0,1 0,0 0,0 0,0 0,0 0,0 0,0-1,0 1,0-1,1 0,-1 1,1-1,-1 0,1 0,-1 0,0-2,1-14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6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406 311,'0'-2,"0"0,0 0,0-1,0 1,0 0,-1 0,1 0,-1 0,0 0,0 0,1 0,-1 0,0 0,-1 1,1-1,0 0,0 1,-1-1,1 1,-1-1,1 1,-1-1,0 1,0 0,1 0,-1 0,0 0,0 0,0 0,0 1,0-1,0 1,0-1,0 1,0 0,-1 0,1 0,0 0,0 0,-1 0,-86 20,-150 80,238-100,0 0,0 0,0 1,0-1,0 0,0 1,0-1,0 1,0-1,0 1,0-1,0 1,1 0,-1-1,0 1,0 0,1 0,-1-1,1 1,-1 0,0 0,1 0,0 0,-1 0,1 0,-1 0,1 0,0 0,0 0,0 0,0 0,0 0,0 0,0 0,0 0,0 0,0 0,0 0,0 0,1 0,-1 0,1 0,-1 0,0 0,1 0,0 0,-1 0,1-1,-1 1,1 0,0 0,0-1,-1 1,1 0,0-1,0 1,0-1,0 1,10 4,-1-1,0 0,1 0,0-1,0 0,0-1,0-1,1 0,-1 0,6-1,21 3,-36-4,-1 1,1 0,0 0,0 0,-1 0,1 0,0 0,-1 0,1 1,0-1,-1 1,1-1,0 1,-1-1,1 1,-1 0,1 0,-1 0,1 0,-1 0,0 0,1 0,-1 1,0-1,0 0,0 1,0-1,0 1,0-1,-1 1,1-1,0 1,-1 0,1-1,-1 1,1 0,-1-1,0 1,0 0,0 0,0-1,0 1,0 0,-1 0,1-1,0 1,-1 0,1-1,-1 1,0-1,1 1,-1 0,-1 0,-112 104,105-96,-1 0,1 0,1 1,0 0,1 1,0 0,0 0,-3 10,8-18,1 1,-1-1,1 0,0 1,0-1,1 1,-1-1,1 1,0 0,0-1,1 1,-1-1,1 1,0-1,0 0,1 1,-1-1,1 0,0 0,0 0,0 0,1 0,-1 0,1 0,0-1,0 0,0 1,1-1,5 4,1-1,0 1,0-2,0 0,0 0,1-1,0 0,0-1,0 0,0 0,1-2,-1 1,1-1,-1-1,1 0,-1-1,1 0,0-1,-9 2,0 0,0-1,-1 0,1 1,0-1,-1 0,1 0,0 0,-1-1,0 1,1-1,-1 1,0-1,1 0,-1 0,0 0,-1 0,1 0,0 0,0-1,-1 1,0-1,1 1,-1-1,0 1,0-1,0 0,-1 1,1-1,0-1,2-18</inkml:trace>
  <inkml:trace contextRef="#ctx0" brushRef="#br0" timeOffset="279.688">125 0,'27'405,"-25"-283,-6-1,-10 59,7-123,2 0,3 1,5 48,13-25,-11-57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2163 1,'-10'43,"-3"38,1 15,2-4,3-12,3-12,2-11,1-11,1-8,5-6,2-4,-1-2,-1 0,-1-5</inkml:trace>
  <inkml:trace contextRef="#ctx0" brushRef="#br0" timeOffset="437.323">1852 367,'386'54,"-190"-23,-101-19,-83-8,0-1,-1-1,1 0,0 0,0-1,0-1,0 0,0 0,0-2,0 1,0-1,0-1,-1 0,1-1,-1 0,0-1,0 0,8-6,63-81,-79 88,-1 0,0 0,1 0,-1 0,-1 0,1-1,-1 1,0-1,0 1,0-1,0 1,-1-1,0 0,0 1,0-1,-1 0,1 1,-1-1,0 1,0-1,-1 1,0 0,1-1,-1 1,-1-1,0 2,-1 0,1 0,-1 0,0 1,1-1,-1 1,-1 0,1 0,0 1,0-1,-1 1,1 0,-1 0,1 0,-1 0,1 1,-1 0,1 0,-1 0,1 1,-1-1,1 1,-1 0,1 0,-1 1,1 0,0-1,0 1,0 0,0 1,0-1,0 1,1 0,-1 0,1 0,0 0,0 1,0-1,0 1,-1 3,-8 5,1 0,0 1,1 1,0 0,1 0,1 1,1 0,0 0,0 1,2 0,0 0,1 0,0 1,2 0,0-1,0 1,2 0,0 0,1 0,1-1,0 1,4 11,-3-21,0 0,1 0,-1-1,1 1,1-1,-1 0,1 0,1 0,-1 0,1-1,0 0,0 0,0-1,0 0,1 0,0 0,0-1,0 0,0 0,1-1,-1 0,5 1,176 7,-154-11,65-1,-58 1</inkml:trace>
  <inkml:trace contextRef="#ctx0" brushRef="#br0" timeOffset="-1014.604">498 254,'-34'44,"-20"32,-6 14,2 6,6-4,3-9,4-7,11-8,5-6,4-9,5-8,2-7,4-5,8-14,7-9</inkml:trace>
  <inkml:trace contextRef="#ctx0" brushRef="#br0" timeOffset="-597.09">525 114,'-20'42,"1"1,3 1,1 1,2 0,-5 39,16-72,0 1,1 0,0 0,1 0,1 0,0-1,1 1,0 0,1-1,0 1,1-1,0 0,1 0,1 0,4 8,92 124,-99-141,-1 1,1 0,0 0,1-1,-1 0,0 0,1 0,0 0,0 0,0-1,0 1,0-1,0 0,0-1,1 1,-1-1,1 1,-1-1,1-1,0 1,-1-1,1 0,0 0,-1 0,1 0,0-1,-1 0,1 0,-1 0,1-1,-1 1,0-1,1 0,-1 0,0-1,0 1,0-1,-1 0,1 0,1-1,9-17,0 0,-1-1,-2 0,0-1,-1 0,6-23,3-5,5-19,-3-2,-4 0,6-51,-13 63,-6 41,5-111,-9 130,0 0,0 0,0 1,-1-1,1 0,0 0,0 1,0-1,0 0,-1 0,1 1,0-1,0 0,-1 0,1 0,0 0,0 0,-1 1,1-1,0 0,0 0,-1 0,1 0,0 0,0 0,-1 0,1 0,0 0,-1 0,1 0,0 0,0 0,-1 0,1 0,0 0,-1 0,1 0,0-1,0 1,-1 0,1 0,0 0,0 0,0 0,-1-1,1 1,0 0,0 0,0-1,-1 1,1 0,0 0,0-1,0 1,0 0,0 0,0-1,0 1,-1 0,-10 29,10-24,-16 52,11-30</inkml:trace>
  <inkml:trace contextRef="#ctx0" brushRef="#br0" timeOffset="-281.983">1203 508,'3'10,"1"0,0 0,0 0,1-1,1 1,-1-1,2-1,-1 1,1-1,0 0,1-1,0 0,0 0,1 0,-1-1,1 0,1-1,-1 0,1-1,0 0,0 0,0-1,1 0,0-1,-7-2,0-1,0 0,0 1,0-2,0 1,0 0,-1-1,1 0,0 0,-1 0,1 0,-1 0,0-1,0 1,1-1,-2 0,1 0,0 0,-1-1,1 1,-1 0,0-1,0 0,-1 1,1-1,-1 0,1 0,-1-3,12-116,-12 117,-2 0,1 0,0 0,-1 0,0 0,-1 0,1 1,-1-1,-1 0,1 1,-1-1,1 1,-1 0,-1 0,1 0,-1 0,0 0,0 1,0 0,-1 0,0 0,1 0,-1 1,-1 0,1 0,0 0,-1 1,1-1,-1 1,0 1,0-1,0 1,1 0,-1 0,0 1,0 0,-1 0,1 0,0 1,0 0,1 0,-2 0,0 2,0 0,0 0,1 1,0-1,-1 2,1-1,0 0,1 1,-1 0,1 1,0-1,1 1,-1 0,1 0,-2 5,-8 13</inkml:trace>
  <inkml:trace contextRef="#ctx0" brushRef="#br0" timeOffset="12294.045">498 1186,'235'-10,"121"-23,-204 16,982-85,-421 43,-653 55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2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161 341,'-8'1,"0"0,0 1,0 0,0 1,0 0,0 0,0 0,1 1,0 0,0 1,0 0,0 0,1 0,-1 1,2 0,-1 0,1 0,-1 1,2 0,-1 0,1 0,0 1,0-1,-2 9,6-13,0 0,0 1,0-1,1 1,-1-1,1 1,0-1,0 1,0-1,0 0,0 0,1 1,-1-1,1 0,0 0,0-1,0 1,1 0,-1-1,1 1,-1-1,1 0,0 0,0 0,0 0,0 0,0-1,0 1,2 0,100 32,-96-33,1 1,0-2,0 1,0-1,-1-1,1 0,0 0,0-1,-1 0,1-1,-1 0,0 0,1-1,-2 0,1-1,0 0,-1 0,0-1,0 0,-1 0,1-1,-2 0,1 0,-1-1,0 1,0-2,-1 1,0 0,0-1,-1 0,-1 0,1-1,-1 0,-2 2,0 0,-1 0,0 0,0-1,-1 1,0 0,-1 0,1 0,-1 0,-1 0,0 0,0 0,0 1,-1-1,0 1,-1 0,0 1,0-1,0 1,0 0,-1 0,0 0,-1 1,1 0,-1 0,0 1,0-1,-1 2,1-1,-1 1,-26-9,3 4</inkml:trace>
  <inkml:trace contextRef="#ctx0" brushRef="#br0" timeOffset="450.052">218 595,'-17'26,"0"1,2 0,1 2,2-1,0 2,2 0,2 0,-2 12,9-39,0 0,0 1,0-1,1 0,0 1,-1-1,1 0,0 1,1-1,-1 1,1-1,-1 0,1 1,0-1,0 0,0 0,1 0,-1 0,1 0,0 0,0 0,0 0,0-1,0 1,1-1,-1 1,1-1,-1 0,1 0,0 0,0 0,0-1,0 1,0-1,0 0,0 0,4 1,4 0,1 0,0-1,-1-1,1 1,0-2,-1 0,1 0,-1-1,1-1,-1 0,0 0,0-1,0-1,0 0,-1 0,0-1,0 0,0-1,-1 0,0 0,0-1,-1 0,0-1,0 0,-1 0,0-1,-1 1,0-2,-1 1,0-1,0 1,-1-1,-1 0,1-5,-2 11,-1-1,0 0,0 0,-1 0,1 0,-1 1,-1-1,1 0,-1 0,0 0,0 0,-1 1,0-1,0 0,0 1,-1 0,1-1,-1 1,-1 0,1 0,-1 1,1-1,-1 1,-1 0,1 0,-1 0,1 1,-1-1,0 1,0 0,-1 0,1 1,0 0,-1 0,0 0,1 0,-1 1,-1 0,-21 2,2 5</inkml:trace>
  <inkml:trace contextRef="#ctx0" brushRef="#br0" timeOffset="7768.019">1206 397,'-154'106,"61"-37,65-46,0-2,-2-1,0-2,-32 15,62-33,-2 2,0-1,-1 0,1 0,0 1,-1-2,1 1,-1 0,1 0,-1-1,1 1,-1-1,0 0,1 0,-1 0,1 0,-1 0,0-1,1 1,-1-1,1 1,-1-1,1 0,-3-1,5 0,1 0,-1 0,0 0,1 0,-1 0,1 1,0-1,-1 0,1 0,0 0,0 1,0-1,0 1,1-1,-1 1,0-1,1 1,-1 0,1-1,-1 1,1 0,-1 0,1 0,0 0,0 0,0 0,3-2,1 0,-1 0,1 0,-1 1,1-1,0 1,0 1,0-1,1 1,-1 0,0 0,0 1,1 0,-1 0,0 0,0 1,1 0,-1 0,0 1,0 0,0 0,0 0,-1 1,1-1,0 2,-1-1,0 0,0 1,0 0,0 0,-1 1,1-1,-1 1,0 0,-1 0,9 11,0-1,1 0,0-1,1 0,1-1,0 0,1-2,0 0,0 0,5 0,-20-10,-1-1,1 1,0-1,0 0,0 1,0-1,0 0,0 0,0 1,0-1,0 0,0 0,0 0,0 0,0 0,0 0,0-1,0 1,0 0,0 0,0-1,0 1,0-1,0 1,-1-1,1 1,0-1,0 1,0-1,-1 0,1 1,0-1,-1 0,1 0,0 1,-1-1,1 0,-1 0,0 0,1 0,-1 0,0 0,1 0,-1 0,0 0,0 0,0 0,0 0,0 0,0 0,0 0,0 0,0 0,0 0,-1 0,1 0,0 0,-1 0,-14-60,4 32,1 3</inkml:trace>
  <inkml:trace contextRef="#ctx0" brushRef="#br0" timeOffset="8038.811">952 255,'-19'218,"9"216,-19-319,23-99,7 5,7-19</inkml:trace>
  <inkml:trace contextRef="#ctx0" brushRef="#br0" timeOffset="8607.924">1487 312,'-9'43,"-13"39,-3 9,-2-5,4-13,6-14,5-12,5-9,4-12</inkml:trace>
  <inkml:trace contextRef="#ctx0" brushRef="#br0" timeOffset="8903.965">1686 453,'-16'28,"2"2,1 0,2 0,1 1,1 1,1-1,-1 27,8-56,0 1,1 0,0 0,0 0,0-1,0 1,0 0,0 0,1-1,-1 1,1 0,0-1,0 1,0 0,0-1,0 1,1-1,-1 0,1 1,-1-1,1 0,0 0,0 0,0 0,0 0,0-1,1 1,-1-1,0 1,1-1,-1 0,1 0,-1 0,1 0,0 0,-1 0,1-1,1 1,14-2,0 0,0-1,0-1,0 0,-1-2,1 0,-1 0,0-2,-1 0,0-1,0-1,0 0,-1-1,-1-1,0 0,0-1,-1-1,-1 0,2-2,-4 3,-1 1,-1-1,0-1,0 1,-1-1,-1-1,0 1,-1-1,0 0,-2-1,1 1,-2-1,1 1,-2-1,0 0,-1 0,-1-5,1 15,-1 0,1 0,-1 0,0 0,-1 0,1 1,-1-1,0 0,0 1,0-1,-1 1,1 0,-1-1,0 1,-1 1,1-1,-1 0,1 1,-1 0,0-1,0 2,-1-1,1 0,0 1,-1 0,0 0,1 0,-1 1,-5-2,-5 0,0 1,0 0,0 1,0 1,-1 0,1 1,0 1,0 0,-7 2,-9 3,3-1</inkml:trace>
  <inkml:trace contextRef="#ctx0" brushRef="#br0" timeOffset="9455.536">1996 87,'160'-77,"-94"67,-65 10,1 0,-1 0,0 0,0 1,0-1,0 0,0 1,1-1,-1 0,0 1,0 0,0-1,0 1,0-1,0 1,-1 0,1 0,0 0,0 0,0-1,-1 1,1 0,0 0,-1 0,1 0,-1 0,1 1,-1-1,0 0,1 0,-1 0,0 0,0 0,0 1,0-1,0 0,0 0,0 0,0 0,0 1,0-1,-1 0,1 0,0 0,-1 0,1 0,-1 0,0 0,1 0,-1 0,0 0,0 1,-20 31,18-31,1 1,-1-1,1 0,0 1,0-1,0 1,0 0,0 0,1 0,-1 0,1 0,0 0,0 0,0 1,0-1,1 0,-1 0,1 1,0-1,0 0,0 1,0-1,0 0,1 1,0-1,-1 0,1 0,0 1,1-1,-1 0,1 1,104 70,-105-73,0 0,0 0,0 0,-1 0,1 0,0 0,0 0,-1 0,1 1,-1-1,1 0,-1 0,1 1,-1-1,0 0,1 1,-1-1,0 1,0-1,0 0,0 1,0-1,-1 0,1 1,0-1,-1 0,1 1,0-1,-1 0,0 0,1 1,-1-1,0 0,0 0,1 0,-1 0,0 0,0 0,0 0,0 0,0 0,-1 0,1-1,0 1,0 0,0-1,-1 1,1-1,0 0,-1 1,1-1,-1 0,-72 21,53-22</inkml:trace>
  <inkml:trace contextRef="#ctx0" brushRef="#br0" timeOffset="9785.804">2560 58,'-5'10,"-1"0,1 0,1 1,0 0,0 0,1 0,1 0,0 0,0 1,1-1,1 1,0-1,0 1,1-1,0 1,3 6,-1-15,0 1,1-1,-1 0,1 0,0 0,0-1,0 1,0-1,0 0,0 0,1-1,-1 1,1-1,-1 0,1 0,-1 0,1-1,0 1,0-1,-1 0,1-1,0 1,-1-1,1 0,-1 0,1 0,-1-1,1 0,-1 0,0 0,0 0,0 0,0-1,0 0,0 0,-1 0,1 0,-1-1,0 1,0-2,64-103,-65 104,-1 0,1 0,-1-1,0 1,0 0,0-1,-1 1,1-1,-1 1,0-1,-1 1,1-1,-1 1,0-1,0 1,0 0,0-1,-1 1,0 0,0 0,0 0,0 0,-1 0,1 1,-1-1,-2-2,2 4,0 0,0 1,0-1,0 1,0-1,0 1,-1 0,1 0,0 0,-1 1,1-1,-1 1,1-1,0 1,-1 1,1-1,-1 0,1 1,-3 0,-17 3</inkml:trace>
  <inkml:trace contextRef="#ctx0" brushRef="#br0" timeOffset="10238.024">2927 58,'0'38,"-5"42,-1 12,-5 0,0-11,1-15,3-8,3-10,1-8,2-6,1-8</inkml:trace>
  <inkml:trace contextRef="#ctx0" brushRef="#br0" timeOffset="10536.693">3181 312,'-48'29,"-16"14,-1 0,9-3,20-8,21-9,17-9,13-7,10-4,4-3,3 3,0 2,0-1,-1 0,-6 3,-7 6,-1 0,-5-2</inkml:trace>
  <inkml:trace contextRef="#ctx0" brushRef="#br0" timeOffset="11088.099">3492 481,'-117'13,"112"-12,1 0,0 0,0 1,0-1,1 1,-1 0,0-1,0 2,1-1,-1 0,1 1,0 0,0 0,0 0,0 0,0 0,1 0,0 1,-1-1,1 1,0 0,1 0,-1 0,1 0,-1 0,1 2,1-1,1 0,0 0,0 0,0 0,0 0,1 0,0 0,0 0,0-1,1 1,-1-1,1 1,0-1,1 0,-1 0,1 0,-1-1,1 1,0-1,0 0,1 0,-1-1,1 1,-1-1,1 0,0 0,0 0,0-1,0 1,0-1,0-1,0 1,0-1,0 0,1 0,-1 0,3-1,4-1,0-1,0 0,0 0,-1-1,0-1,0 0,0 0,0-1,-1 0,0-1,0-1,-1 1,0-1,1-3,85-55,-93 66,0-1,0 0,-1 0,1 1,0-1,0 1,0 0,0-1,0 1,0 0,0 0,0 0,0 1,0-1,0 0,0 1,0-1,0 1,0 0,0 0,0 0,-1 0,1 0,0 0,-1 0,1 0,0 1,-1-1,0 0,1 1,-1-1,0 1,0 0,0-1,0 1,0 0,0 0,0 0,-1 0,1 0,0 1,15 88,-19-41,-1-1,-3 1,-2-1,-6 16,9-37,2-4,-1 0,-1-1,0 0,-2-1,-1 0,-1 0,0 0,-2-1,0-1,-2 0,0-1,-1-1,-17 17,30-32,-1 0,0 0,0 0,0-1,-1 1,1-1,0 0,-1 0,0 0,1 0,-1 0,0-1,0 0,0 1,0-2,0 1,0 0,0-1,-1 0,1 0,0 0,0 0,0-1,0 1,0-1,0 0,0-1,0 1,0-1,0 1,1-1,-1 0,1-1,-1 1,1 0,0-1,0 0,0 0,0 0,0 0,1 0,-1-1,1 1,-1-3,3-6,1 1,0-1,1 0,1 1,-1-1,2 1,0-1,0 1,1 1,0-1,1 1,0 0,1 0,0 0,0 1,1 0,0 1,1-1,0 2,0-1,3 0,-11 7,20-19,2 1,0 1,1 1,0 1,2 2,-1 0,2 2,0 0,0 2,1 1,23-4,-21 6,-5-1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11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1 742,'8'5,"0"-1,1 0,0 0,0 0,0-1,0-1,1 1,-1-1,1-1,0 0,-1 0,1-1,0 0,-1-1,1 0,-1-1,1 0,-1 0,1-1,-1 0,0 0,0-1,-1-1,4-1,20-13,0-1,-1-2,-1-1,-2-1,18-19,14-19,-2-3,-3-2,-3-3,-3-2,28-56,-1 14,-75 113,0 0,0 0,0 0,-1 0,1 0,0 0,0 0,0 0,1 0,-1 1,0-1,0 0,0 1,0-1,1 1,-1 0,0-1,0 1,1 0,-1 0,0-1,1 1,-1 0,0 0,1 1,-1-1,0 0,0 0,1 1,-1-1,0 0,0 1,1-1,-1 1,0 0,0-1,0 1,0 0,0 0,0 0,0 0,0 0,0 0,0 0,-1 0,1 0,0 0,-1 0,1 0,-1 1,1-1,-1 0,1 2,16 70,-16-71,6 46,-1 0,-3 0,-1 1,-3-1,-6 48,5-78,0 0,-2 0,1-1,-2 1,-1-1,0 0,-1-1,0 0,-2 0,0 0,0-1,-2 0,0-1,0 0,-1-1,-1 0,0-1,-1-1,-12 9,12-13,1 0,-1 0,-1-2,1 1,-1-2,0 0,0-1,0 0,-11 0,21-3,0 0,0 0,0 0,0 0,0-1,0 1,0-2,0 1,1 0,-1-1,0 0,1 0,0 0,-1 0,1-1,0 0,0 0,0 0,0 0,1-1,0 1,-1-1,1 0,0 0,1 0,-1 0,1-1,0 1,0-1,0 1,0-4,0 2,0-1,1 0,-1 0,2 1,-1-1,1 0,0 0,0 0,1 0,0 0,0 1,1-1,0 0,0 1,0-1,2-1,9-17</inkml:trace>
  <inkml:trace contextRef="#ctx0" brushRef="#br0" timeOffset="316.181">1412 375,'-17'37,"1"-6,2 0,1 0,2 2,1-1,1 1,2 1,-3 31,10-59,0-1,0 0,0 1,0-1,1 0,0 0,0 0,0 0,1 0,0 0,0 0,0 0,0 0,1-1,0 1,0-1,0 0,0 0,1 0,0 0,-1 0,1-1,1 0,-1 0,0 0,1 0,0-1,-1 0,1 0,0 0,0 0,0-1,0 0,1 0,-1 0,0-1,0 1,1-1,-1 0,0-1,2 0,9-2,1 0,-1-2,0 0,0 0,0-2,-1 0,0-1,-1 0,1-1,-2-1,1 0,-1-1,-1 0,0-1,-1 0,0-1,0-1,5-10,-12 19,-1-1,0 1,1-1,-2 0,1 0,-1 0,0-1,0 1,-1 0,0-1,0 1,0-1,-1 1,0-1,0 1,-1-1,0 1,0-1,0 1,-1-1,0 1,0 0,0 0,-1 0,0 0,0 1,-1-1,0 1,0-1,0 1,0 1,-4-4,-3-2,0 1,0 1,-1 0,0 1,-1 0,1 0,-1 1,-1 1,1 1,-1 0,1 0,-3 1,-11-1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25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955.737">707 719,'-10'29,"-7"18,-7 7,2-1,-1-10,4-7,0-10,3-4,1-7,1 0,-1-3,2-3</inkml:trace>
  <inkml:trace contextRef="#ctx0" brushRef="#br0" timeOffset="1206.545">424 690,'29'34,"14"20,5 6,-1-2,-4-11,-9-9,-6-11,-2-10,-2-7,1-7,1-2,-5-3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1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248.932">458 114,'43'9,"38"0,16-4,-5-6,-8-3,-13-1,-15 0,-11 1,-9 2,-6 0,-3 1,-11 6,-8 1</inkml:trace>
  <inkml:trace contextRef="#ctx0" brushRef="#br0" timeOffset="444.409">458 622,'43'14,"33"5,10 0,-7-4,-10-10,-9-5,-8-2,-10-2,-6-4,-10-1</inkml:trace>
  <inkml:trace contextRef="#ctx0" brushRef="#br0" timeOffset="9514.69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13569.715">204 1,'-23'26,"2"2,0 1,2 0,2 1,0 1,2 1,2 0,0 1,3 1,0-1,3 2,0-1,3 1,0 0,3 0,1 23,-2-17,2 0,2-1,1 1,3-1,1 0,1 0,3-1,1 0,2 0,2-2,1 0,16 25,-24-51,0 0,1-1,0 0,1 0,0-1,0-1,1 0,0-1,1 0,0 0,7 2,11 4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27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262.405">1 877,'33'4,"41"-2,11-3,-3 0,-11-5,-13-2,-11 1,-9 1,-11 2</inkml:trace>
  <inkml:trace contextRef="#ctx0" brushRef="#br0" timeOffset="2295.15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532.777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3799.879">2738 397,'-5'33,"-1"16,0 5,1-7</inkml:trace>
  <inkml:trace contextRef="#ctx0" brushRef="#br0" timeOffset="4267.78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5079.853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5647.503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6531.122">1948 820,'151'17,"2"-7,115-9,171-53,-1 19,135 3,-279 32,-270-2</inkml:trace>
  <inkml:trace contextRef="#ctx0" brushRef="#br0" timeOffset="8869.14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1772.31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2569.275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3134.14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6268.195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7121.892">932 1,'-41'73,"29"-55,1 2,0-1,2 2,0-1,2 1,-5 17,-4 66,5 1,4-1,5 1,8 71,-3-114,2 0,3 0,3-1,8 23,-12-58,2 0,0-1,2 0,0-1,2 0,1 0,0-2,2 0,1 0,0-2,7 6,-1-3,1 0,1-1,1-2,0-1,2-1,0-1,1-1,1-2,5 1,-11-8</inkml:trace>
  <inkml:trace contextRef="#ctx0" brushRef="#br0" timeOffset="19922.245">5391 143,'-76'222,"54"-126,4 2,4 0,3 20,-2 9,6-89,1 0,3 1,0-1,3 1,1-1,2 1,1-1,3 0,0 0,3-1,11 30,-17-55,0 0,1 0,0-1,1 0,1 0,-1 0,2-1,-1 0,1 0,1-1,0 0,0 0,1-1,0 0,0-1,1 0,0-1,0 0,0-1,4 1,7-6,-4-4</inkml:trace>
  <inkml:trace contextRef="#ctx0" brushRef="#br0" timeOffset="22352.723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22701.894">5758 735,'48'0,"35"0,13-5,-5-1,-14 0,-9 6,-12 2,-11 2,-8 0,-5-1,-4-1,-2-1,0 0,0-1,0 0,-4 0</inkml:trace>
  <inkml:trace contextRef="#ctx0" brushRef="#br0" timeOffset="23813.966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24473.847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6658.086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8039.373">6097 735,'-74'11,"62"-12,-1 2,1-1,0 2,0 0,0 0,0 1,1 0,-1 1,1 1,-57 14,-123-29,166 14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5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451.694">339 0,'-10'39,"3"1,1 0,2 0,2 0,2 34,0-63,-5 312,5-312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1:02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331.06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3:55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59,'-3'56,"2"28,-4 0,-3-1,-4 0,-4 0,-4-1,11-36,-53 203,67-221,1-33</inkml:trace>
  <inkml:trace contextRef="#ctx0" brushRef="#br0" timeOffset="352.151">1 59,'33'-10,"17"-2,3-1,-1 4,-5 2,-6 2,-6 3,-3 1,-2 1,-2 0,-1 1,0 0,1-1,-1 0,-9 0,-7 5,-7 2</inkml:trace>
  <inkml:trace contextRef="#ctx0" brushRef="#br0" timeOffset="637.404">1 483,'33'0,"17"0,3-5,-1-2,-5 1,-6 1,-6 1,-3 2,-2 1,-7 0</inkml:trace>
  <inkml:trace contextRef="#ctx0" brushRef="#br0" timeOffset="11552.618">481 708,'-19'39,"-3"9,-2-1,-3-2,-1 0,-23 26,-27 39,78-110,-1-1,1 1,0-1,0 1,-1 0,1-1,0 1,-1-1,1 1,0 0,-1-1,1 1,-1 0,1-1,-1 1,1 0,0 0,-1 0,1-1,-1 1,1 0,-1 0,1 0,-1 0,0 0,1 0,-1 0,1 0,-1 0,1 0,-1 0,1 0,-1 0,1 0,-1 1,1-1,-1 0,1 0,0 1,-1-1,1 0,-1 0,1 1,0-1,-1 1,1-1,-1 0,1 1,0-1,0 1,-1-1,1 0,0 1,0-1,0 1,-1-1,1 1,0 0,7-19,1 0,1 1,0 1,1-1,1 2,0-1,1 2,7-6,145-148,-161 165,-2 0,0 1,1 0,-1-1,1 1,-1 0,1 0,0 0,0 0,0 1,0-1,0 0,0 1,0-1,0 1,1 0,-1 0,1 0,-1 0,1 0,-1 0,1 1,-1-1,1 1,0 0,-1 0,1 0,0 0,-1 0,1 0,-1 1,1-1,0 1,-1 0,1 0,-1 0,0 0,1 0,1 2,6 14,-1 1,0 0,-1 1,-1 0,-1 1,3 17,4 9,39 115,-52-162</inkml:trace>
  <inkml:trace contextRef="#ctx0" brushRef="#br0" timeOffset="11875.02">198 990,'14'-4,"10"-3,6 1,2 1,0 2,1 1,-2 1,-1 0,0 1,-1 1,-1-1,0 0,0 0,1 0,-6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8.3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0 127,'226'11,"-171"-2,0-3,0-2,0-3,12-3,-16 2,-51-1,-1 1,0-1,1 1,-1-1,1 1,-1-1,1 0,-1 1,1-1,-1 0,1 1,0-1,-1 0,1 0,0 1,-1-1,1 0,0 0,0 0,0 1,0-1,0 0,0 0,0 0,0 0,0 1,0-1,0 0,1 0,-1 0,0 1,1-1,-1 0,0 1,1-1,-1 0,1 1,-1-1,1 0,-1 1,1-1,0 1,-1-1,1 1,0-1,-1 1,1-1,0 1,-1 0,1-1,0 1,0 0,0 0,-1 0,1-1,0 1,0 0,0 0,-1 0,1 0,0 0,-131-99,98 79,20 19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30,'9'0,"4"-5,4-1,4 0,4 1,1 2,2 0,1 2,0 1,0 0,0 0,-1 0,1 1,-1-1,1 0,-1 0,-9 0,-9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09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27,'34'5,"20"1,6 0,-3-6,-5-3,-8-1,-6 1,-4 0,-4 1,-2-5,-1 0,0 1,0 1,-5 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4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1 205,'152'-17,"1"7,139 8,-154 3,-118-4,-24-6,-37-11,28 14,-18-8,1-3,0 0,1-2,1-1,-19-18,34 24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10.0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29,'22'99,"-36"96,-23 134,9-79,28-250</inkml:trace>
  <inkml:trace contextRef="#ctx0" brushRef="#br0" timeOffset="402.927">58 58,'15'0,"8"-5,7-1,2 0,5 1,1 1,0-3,-3 0,-2 0,-2 2,-1 2,-2 1,1 1,-6 6,-7 6,-5 7,-6-1</inkml:trace>
  <inkml:trace contextRef="#ctx0" brushRef="#br0" timeOffset="664.433">29 396,'20'5,"10"2,6-1,0-1,1-1,-3-2,-2-1,-1-1,-1 0,-2-5,1-1,-6-1</inkml:trace>
  <inkml:trace contextRef="#ctx0" brushRef="#br0" timeOffset="1316.203">340 707,'0'29,"-5"9,-1 3,0 0,1-3,2-3,1-2,0-3,2 0,0-2,0 0,0-5</inkml:trace>
  <inkml:trace contextRef="#ctx0" brushRef="#br0" timeOffset="1947.083">283 792,'36'-25,"-22"15,0-1,0 2,0 0,1 1,1 0,-1 1,1 1,0 0,1 1,-1 1,7 0,-22 3,1 1,-1-1,1 1,-1 0,1 0,0-1,-1 1,1 0,-1 1,1-1,-1 0,1 0,-1 1,1-1,-1 1,1-1,-1 1,1-1,-1 1,1 0,-1 0,0 0,0 0,1 0,-1 0,0 0,0 0,0 0,0 1,0-1,-1 0,1 1,0-1,0 1,-1-1,1 1,-1-1,0 1,1-1,-1 1,0-1,0 1,0-1,0 1,0 0,0-1,0 1,-1-1,1 1,-33 74,30-73,0 1,1-1,-1 1,1 0,0-1,0 1,0 0,0 0,0 0,1 1,0-1,0 0,0 1,1-1,-1 0,1 1,0-1,0 1,1-1,-1 0,1 1,0-1,0 0,0 0,1 1,0-1,-1 0,1 0,1-1,-1 1,1 0,-1-1,1 1,0-1,0 0,3 2,71 79,-75-81,0 0,0 0,-1 1,1-1,-1 1,0-1,0 1,0-1,0 1,0 0,-1-1,0 1,0 0,0-1,0 1,-1 0,1-1,-1 1,0 0,0-1,0 1,0-1,-1 1,0-1,1 0,-1 0,0 0,-1 0,0 2,-4 1,0 0,-1-1,1 0,-1 0,0 0,0-1,-1 0,1-1,-1 0,0 0,0-1,0 0,0-1,0 0,0 0,0-1,0 0,0 0,-1-1,1 0,0-1,0 0,0-1,1 0,-1 0,-22-25,23 12</inkml:trace>
  <inkml:trace contextRef="#ctx0" brushRef="#br0" timeOffset="2811.041">763 961,'342'0,"-318"-4,-30-10,-132-73,138 86,0 1,0-1,0 1,0 0,0-1,-1 1,1-1,0 1,0 0,0-1,-1 1,1-1,0 1,-1 0,1-1,0 1,-1 0,1 0,0-1,-1 1,1 0,0 0,-1-1,1 1,-1 0,1 0,-1 0,1 0,-1 0,1 0,0-1,-1 1,1 0,-1 0,1 0,-1 1,1-1,-1 0,1 0,0 0,-1 0,1 0,-1 0,1 1,-1-1,1 0,0 0,-1 1,1-1,0 0,-1 1,1-1,0 0,-1 1,1-1,0 0,0 1,-1-1,1 1,0-1,0 0,0 1,0-1,0 1,6 32,-3-22,-1 3,0 0,-1 1,0-1,-1 1,-1-1,0 0,-1 1,-1-1,0 0,-1 0,0-1,-1 1,-1-1,0 0,-4 5,-10 39,21-56,0-1,1 1,-1 0,0-1,1 1,-1-1,0 0,1 1,-1-1,0 0,1 0,-1 0,1 0,-1 0,0 0,1 0,-1 0,1 0,-1-1,0 1,1-1,-1 1,0-1,1 0,-1 1,0-1,0 0,0 0,0 0,0 1,0-1,1-2,30-20,-1-2,-1-1,-2-2,0 0,-2-2,-1-1,41-46,-51 63,-2 3</inkml:trace>
  <inkml:trace contextRef="#ctx0" brushRef="#br0" timeOffset="3598.616">1525 792,'-112'190,"38"-52,74-138,0 0,0 0,0-1,0 1,0 0,0 0,-1 0,1-1,0 1,0 0,0 0,0 0,0-1,0 1,-1 0,1 0,0 0,0 0,0 0,0 0,-1-1,1 1,0 0,0 0,0 0,-1 0,1 0,0 0,0 0,-1 0,1 0,0 0,0 0,0 0,-1 0,1 0,0 0,0 0,0 0,-1 0,1 0,0 0,0 0,0 1,-1-1,7-24,18-14,2 0,1 2,2 0,1 2,23-18,-34 32,59-45,-75 66,-1-1,1 1,-1-1,1 1,-1 0,1 0,-1 0,0 1,0-1,1 0,-1 1,0 0,0-1,0 1,-1 0,1 0,0 0,-1 0,1 0,-1 0,0 1,0-1,1 0,-2 1,1-1,0 1,0-1,-1 1,1-1,-1 1,0 0,0-1,0 1,0-1,0 1,-1-1,1 1,-2 2,5 14,3 9,0-1,2 0,1 0,1-1,1 0,10 15,-20-41,0 0,0 1,0-1,0 1,0 0,0-1,0 1,-1 0,1-1,0 1,0 0,-1 0,1 0,0 0,-1 0,1 0,-1 0,1 0,-1 0,1 0,-1 0,0 0,0 0,1 0,-1 0,0 0,0 0,0 1,0-1,0 0,0 0,-1 0,1 0,0 0,-1 0,1 0,0 0,-1 0,1 0,-1 0,0 0,1 0,-1 0,0 0,1 0,-1-1,0 1,0 0,0 0,0-1,0 1,0-1,0 1,0-1,0 1,0-1,0 0,0 1,0-1,0 0,0 0,0 0,-1 0,1 0,-21-6,1-2,0 0,0-2,1 0,0-1,1-1,-11-9,-21-19,35 27</inkml:trace>
  <inkml:trace contextRef="#ctx0" brushRef="#br0" timeOffset="5410.136">1948 453,'34'-5,"15"-1,5 0,-2 1,-5 2,-7 1,-4 0,-3 7,-4 1,-1 0,-5-1</inkml:trace>
  <inkml:trace contextRef="#ctx0" brushRef="#br0" timeOffset="10199.251">2231 143,'13'-3,"-12"7,-4 8,-3 19,2 1,2-1,0 1,3 0,1 6,-3 93,-26 38,20-112,1-52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4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1 183,'566'0,"-567"-1,1 1,0-1,0 1,-1-1,1 1,0 0,0-1,0 1,0-1,0 1,0-1,0 1,0-1,0 1,0-1,0 1,0-1,0 1,0-1,0 1,0-1,0 1,1-1,-1 1,0-1,0 1,1-1,-1 1,0 0,1-1,-1 1,0 0,1-1,-1 1,1 0,-1-1,0 1,1 0,-1 0,1-1,-1 1,1 0,-1 0,1 0,-1 0,1 0,-1 0,1 0,-1 0,1 0,-1 0,1 0,-1 0,1 0,-1 0,-42-25,40 24,-185-108,186 109,0 0,0-1,0 1,0-1,0 1,0-1,0 1,1-1,-1 1,0-1,0 0,1 1,-1-1,0 0,1 0,-1 1,1-1,-1 0,1 0,-1 0,1 0,0 0,-1 0,1 1,0-1,0 0,0 0,-1 0,1 0,0 0,0 0,1 0,-1 0,0 0,0 0,1-1,8 4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5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1 244,'29'-8,"2"2,-1 1,1 1,-1 2,31 2,39-4,-99 4,0 0,1 0,-1 0,0 0,1 0,-1 0,0-1,1 1,-1 0,0-1,0 1,1-1,-1 1,0-1,0 0,0 1,0-1,0 0,0 0,0 0,0 0,0 1,0-2,0 1,-1 0,1 0,0 0,-1 0,1 0,-1 0,1-1,-1 1,1 0,-1-1,0 1,0 0,0 0,0-1,0 1,0 0,0-1,0 1,0 0,0-1,-1 1,1 0,-1 0,1-1,-1 1,1 0,-1 0,0 0,1 0,-1 0,0 0,0 0,0 0,0 0,0 0,0 0,0 1,0-1,0 0,0 1,-1-1,1 0,-114-63,114 64,1-1,-1 1,1-1,-1 1,0-1,1 1,-1 0,0-1,1 1,-1 0,0 0,0-1,1 1,-1 0,0 0,0 0,0 0,1 0,-1 0,0 0,0 0,1 0,-1 0,0 1,0-1,1 0,-1 0,0 1,0-1,1 1,-1-1,1 0,-1 1,0-1,1 1,-1-1,1 1,-1 0,1-1,-1 1,1 0,-1-1,1 1,0 0,-1-1,1 1,0 0,0 0,0-1,-1 1,1 0,0 0,0-1,0 1,0 0,0 0,0-1,1 1,-1 1,18 50,-14-42,2 12,0-1,-2 1,0 0,-1 1,-2-1,0 0,-1 1,-2 1,2-13,0-10,-1-1,1 1,-1 0,1-1,0 1,-1 0,1-1,0 1,0 0,-1-1,1 1,0 0,0 0,0-1,0 1,0 0,0 0,0-1,0 1,0 0,0 0,1-1,-1 1,0 0,0-1,1 1,-1 0,1-1,-1 1,0 0,1-1,-1 1,1-1,-1 1,1-1,0 1,-1-1,1 1,-1-1,1 1,0-1,-1 0,1 0,0 1,0-1,-1 0,1 0,0 0,0 1,-1-1,1 0,0 0,0 0,-1-1,1 1,0 0,-1 0,1 0,0 0,0-1,-1 1,2-1,11-7,0-1,-1 0,0-1,0 0,-1-1,0 0,-1-1,0 0,-1-1,0-2,39-44,12-13,-49 58</inkml:trace>
  <inkml:trace contextRef="#ctx0" brushRef="#br0" timeOffset="618.39">932 47,'-23'22,"2"2,0 1,2 0,1 1,1 1,1 1,1 1,-6 19,-28 60,70-119,69-112,106-127,-195 249,0-1,0 0,0 1,0-1,0 0,1 1,-1 0,1-1,-1 1,1 0,-1 0,1 0,0 0,-1 0,1 0,0 0,0 0,0 1,-1-1,1 1,0 0,0-1,0 1,0 0,0 0,0 0,0 0,0 1,0-1,0 0,0 1,0-1,-1 1,1 0,0 0,0-1,-1 1,1 0,0 1,-1-1,1 0,-1 0,1 1,-1-1,0 1,0-1,1 1,3 10,1 1,-2-1,0 1,0 1,-1-1,-1 0,0 1,-1-1,0 1,-1-1,-1 3,1-1,0 0,1 0,0 0,1-1,1 1,0-1,1 1,6 12,-9-25,16 46,-17-48,0 1,0 0,0 0,0 0,0-1,0 1,-1 0,1 0,0 0,0-1,-1 1,1 0,0 0,-1-1,1 1,-1 0,1-1,-1 1,1-1,-1 1,0-1,1 1,-1-1,0 1,1-1,-1 1,0-1,1 0,-1 1,0-1,0 0,1 0,-1 1,0-1,0 0,0 0,1 0,-1 0,0 0,0 0,0 0,1-1,-1 1,0 0,0 0,0-1,1 1,-1 0,0-1,1 1,-1 0,0-1,1 1,-1-1,0 0,1 1,-1-1,1 1,-183-84,132 67,28 10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23.3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97 86,'-11'248,"-8"62,-7-102,26-203,1-2,-1 0,0-1,0 1,0 0,0 0,0-1,0 1,-1 0,1 0,-1-1,0 1,0 0,0-1,0 1,-1-1,1 1,0-1,-1 0,0 1,0-1,1 0,-1 0,0 0,-1-1,1 1,-2 1,-7-3</inkml:trace>
  <inkml:trace contextRef="#ctx0" brushRef="#br0" timeOffset="381.881">69 0,'7'5,"0"-1,0-1,1 1,-1-1,1-1,0 1,0-1,0 0,0-1,1 0,-1-1,0 1,0-1,6-2,1 3,329-1,-342 0,-1-1,1 1,-1 0,1 0,0 0,-1 0,1 1,-1-1,1 0,0 1,-1-1,1 1,-1-1,1 1,-1 0,0-1,1 1,-1 0,0 0,1 0,-1 0,0 1,0-1,0 0,0 0,0 1,0-1,0 0,-1 1,1-1,0 1,-1-1,1 1,-1-1,0 1,1-1,-1 1,0 0,0-1,0 1,0-1,0 1,0 0,-1-1,1 1,0-1,-1 1,1-1,-1 1,0-1,1 1,-1-1,-1 1,-8 11</inkml:trace>
  <inkml:trace contextRef="#ctx0" brushRef="#br0" timeOffset="668.938">41 396,'19'5,"11"1,6 0,1-6,-1-3,-2-1,-1-4,-2-2,-2 2,0-3,-1 0,0 3,-1 2,1 2,0 2,0 1,-4 1</inkml:trace>
  <inkml:trace contextRef="#ctx0" brushRef="#br0" timeOffset="1788.27">577 876,'-6'-4,"0"-1,-1 2,1-1,-1 1,0 0,0 0,-1 1,1-1,0 2,-1-1,1 1,-1 0,1 1,-1 0,0 0,1 1,-1 0,1 0,-1 0,1 1,0 0,-1 1,1 0,0 0,1 0,-1 1,0 0,1 0,0 1,0 0,1 0,-1 0,1 1,0-1,-2 5,3-5,1 0,0 0,0 1,1 0,0-1,0 1,0 0,0 0,1 0,0 0,0 0,1 0,0 0,0 0,0 0,1 1,0-1,0 0,1 0,-1-1,1 1,0 0,1 0,0-1,-1 0,2 1,-1-1,1 0,-1 0,1-1,1 1,1 1,3 1,0-1,0 1,0-2,1 1,-1-1,1-1,1 0,-1 0,1-1,-1 0,1-1,0 0,0-1,0 0,-1-1,1 0,0-1,0 0,0 0,0-1,0-1,-1 0,1 0,-1-1,10-5,-2-2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7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1 214,'224'-1,"-105"-24,-119 26,1-1,0 0,-1 0,1 0,-1 0,1 0,-1 0,1 0,0 0,-1 0,1 0,-1 0,1 0,0-1,-1 1,1 0,-1 0,1-1,-1 1,1 0,-1-1,1 1,-1 0,1-1,-1 1,0-1,1 1,-1-1,0 1,1-1,-1 1,0-1,1 1,-1-1,0 1,0-1,0 1,0-1,1 1,-1-1,0 0,0 1,0-1,0 1,0-1,0 0,-1 1,1-1,0 1,0-1,0 1,0-1,-1 0,1 1,0-1,-1 1,1-1,0 1,-1 0,1-1,-1 1,1-1,0 1,-1 0,1-1,-1 1,-39-25,34 22,-79-42,84 46,1 0,-1 0,0 0,0 0,0 0,1 0,-1 0,0 0,1 0,-1 0,1 0,-1 1,1-1,0 0,0 0,-1 1,1-1,0 0,0 0,0 1,0-1,0 0,1 1,-1-1,0 0,1 0,-1 0,0 1,1-1,0 0,-1 0,1 0,0 0,-1 0,1 0,0 0,0 0,0 0,0 0,0 0,0-1,1 2,0 2,2 5,0 0,0 0,-1 1,-1-1,1 1,-2 0,1-1,-1 1,-1 0,0 0,0 0,-1-1,0 1,-1 0,0 0,0-1,-1 1,0-1,-3 5,2-6,1-4,1-1,0 1,0-1,0 1,1 0,-1 0,1 0,0 0,0 0,0 0,0 0,1 0,0 0,0 0,0 0,0 0,1 3,1-7,0 0,0 0,1 0,-1 0,0 0,0-1,0 1,0 0,0-1,0 0,0 1,0-1,0 0,0 0,0 0,0 0,-1 0,1-1,0 1,-1-1,1 1,-1-1,1 1,-1-2,2 1,22-18,-2-1,0 0,-2-2,0-1,-2 0,-1-2,0 0,12-28,-19 30</inkml:trace>
  <inkml:trace contextRef="#ctx0" brushRef="#br0" timeOffset="668.378">791 17,'-142'339,"128"-314,13-25,1 0,0 0,0-1,0 1,0 0,0-1,0 1,0 0,-1 0,1 0,0-1,0 1,0 0,-1 0,1 0,0-1,0 1,-1 0,1 0,0 0,0 0,-1-1,1 1,0 0,0 0,-1 0,1 0,0 0,-1 0,1 0,0 0,0 0,-1 0,1 0,0 0,-1 0,1 0,0 0,0 0,-1 1,1-1,0 0,0 0,-1 0,1 0,0 0,0 1,-1-1,1 0,0 0,3-17,0 1,2-1,0 1,0 0,2 0,0 1,0-1,2 2,0-1,4-4,-4 5,89-129,-97 140,1 0,-1 0,1 1,0-1,0 0,0 1,1 0,-1-1,0 1,1 0,0 0,-1 0,1 1,0-1,0 1,0-1,0 1,0 0,0 0,1 0,-1 1,0-1,0 1,1 0,-1 0,0 0,0 0,1 0,-1 1,0-1,0 1,1 0,-1 0,0 0,0 1,0-1,0 1,-1-1,1 1,0 0,-1 0,2 2,7 16,0 1,-2 0,-1 1,0 0,-1 1,-2-1,0 1,-2 1,0-1,-2 0,0 0,-2 1,0-1,-3 7,4-22,0-1,0-7</inkml:trace>
  <inkml:trace contextRef="#ctx0" brushRef="#br0" timeOffset="904.425">707 300,'33'0,"17"0,4 0,-3 0,-4 0,-7 0,-8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35.6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170 143,'-18'31,"-5"117,-5 138,10-110,30-191,-5-4</inkml:trace>
  <inkml:trace contextRef="#ctx0" brushRef="#br0" timeOffset="294.301">113 59,'10'-9,"7"-4,7 1,3 2,2 3,1 2,0 3,0 1,-1 6,0 2,0-1,-1-1,1-1,-1-1,0-2,-5 0</inkml:trace>
  <inkml:trace contextRef="#ctx0" brushRef="#br0" timeOffset="561.07">0 454,'34'-5,"15"-1,5 0,-2 1,-6 2,-10-4,-6-1,-4 1,-2 2,-4 2</inkml:trace>
  <inkml:trace contextRef="#ctx0" brushRef="#br0" timeOffset="871.045">537 510,'4'29,"3"14,-1 5,-1-1,-2-4,-1-4,-5-10,-3-3,0-3,1-4</inkml:trace>
  <inkml:trace contextRef="#ctx0" brushRef="#br0" timeOffset="1409.916">451 483,'183'-51,"-181"51,0-1,0 1,0-1,0 1,0-1,0 1,0 0,0 0,0 0,0 0,0 1,0-1,0 0,0 1,0-1,0 1,0 0,0 0,0 0,0 0,-1 0,1 0,0 0,-1 1,1-1,-1 0,1 1,-1 0,0-1,1 1,-1 0,0-1,0 1,0 0,0 0,-1 0,1 0,-1 0,1 0,-1 0,1 0,-1 0,0 0,0 0,0 1,-6 39,5-37,-1 0,1 0,0 0,0 0,0 0,1 0,-1 0,1 0,1 0,-1 1,1-1,0 0,0 0,0 0,1-1,-1 1,1 0,1 0,-1-1,1 1,-1-1,1 0,0 0,1 0,26 18,-26-21,-1 0,0 0,1 1,-1-1,0 1,0 0,0 0,0 0,-1 0,1 0,0 1,-1-1,0 1,1 0,-1 0,0 0,-1 0,1 0,0 0,-1 0,0 0,1 1,-1-1,-1 0,1 1,0-1,-1 1,0-1,0 1,0-1,0 1,0-1,-1 1,0-1,0 3,-4 1,0 0,0-1,-1 1,0-1,0-1,-1 1,1-1,-1 0,0 0,-1-1,1 0,-1 0,0-1,0 0,0 0,0-1,0 0,0 0,-1-1,1 0,-1-1,1 0,-6-1,-28-14,29 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0 136,'312'0,"-249"-10,-82-16,-159-66,168 84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4:40.9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1 706,'55'-2,"286"4,-317-2</inkml:trace>
  <inkml:trace contextRef="#ctx0" brushRef="#br0" timeOffset="233.524">85 960,'34'0,"15"0,5 0,-2 0,-1 0,-4-5,-5-1,-5-1,-9 2</inkml:trace>
  <inkml:trace contextRef="#ctx0" brushRef="#br0" timeOffset="15839.737">1299 424,'-7'-6,"1"1,-1 1,0-1,-1 1,1 1,-1-1,1 1,-1 1,0-1,0 1,0 1,-1-1,1 2,0-1,0 1,-1 0,1 1,0-1,0 2,-1-1,1 1,0 1,1-1,-1 1,0 0,1 1,-1 0,1 0,0 1,1 0,-1 0,1 1,0-1,0 1,1 1,0-1,-2 3,-10 14,1 0,0 1,2 1,2 0,0 1,1 0,-4 18,-17 126,30-159,1 0,0 0,1 0,0 0,1 0,0 0,1 0,0 0,1 0,0-1,0 1,1-1,1 0,0 0,0 0,1-1,0 1,0-1,1-1,0 1,1-1,0-1,0 1,1-1,0-1,6 4,-3-5,-1-1,1 0,0-1,1 0,-1-1,0 0,1-1,-1 0,1-1,0-1,-1 0,0 0,1-1,-1-1,0 0,0-1,0 0,0-1,-1 0,0-1,0 0,0-1,-1 0,6-5,-10 5,1-1,-1 0,0 0,-1 0,0 0,0-1,-1 0,0 0,-1 0,0-1,0 1,-1-1,1-4,-2 10,-1 0,1-1,-1 1,0 0,0-1,0 1,0 0,-1-1,1 1,-1 0,0 0,-1 0,1 0,-1 0,0 0,0 0,0 0,0 1,-1-1,1 1,-1-1,0 1,0 0,0 0,0 0,-1 1,1-1,-1 1,0 0,-3-2,-69-10,203-9,75-4,-179 21,-5-1</inkml:trace>
  <inkml:trace contextRef="#ctx0" brushRef="#br0" timeOffset="18044.122">1920 396,'-34'53,"-65"205,45-145,64-141,28-51,3 2,4 2,26-31,-14 43,-55 63,0 1,0 0,0 0,0 0,-1 0,1 0,0 1,0-1,-1 1,1-1,0 1,-1-1,0 1,1 0,-1 0,0 0,0 0,0 0,0 0,0 0,-1 0,1 0,0 0,-1 0,0 0,1 1,-1-1,0 0,0 0,-1 1,10 226,-9-227,0 0,0-1,0 1,0 0,0-1,0 1,0 0,1-1,-1 1,1 0,-1-1,1 1,-1-1,1 1,0-1,0 1,0-1,0 0,0 0,0 1,0-1,0 0,1 0,-1 0,0 0,1 0,-1 0,1 0,-1-1,1 1,-1 0,1-1,-1 1,1-1,0 0,-1 0,1 1,0-1,-1 0,1 0,0 0,-1-1,1 1,0 0,-1-1,1 1,-1-1,1 1,-1-1,1 0,-1 0,1 0,-1 0,0 0,1 0,-1 0,0 0,0 0,0 0,0-1,0 1,1-1,119-190,-18 11,-103 180,0 0,0 1,0-1,0 0,0 0,0 0,0 1,0-1,0 0,0 0,0 1,1-1,-1 0,0 0,1 1,-1-1,0 0,1 1,-1-1,1 0,-1 1,1-1,-1 1,1-1,-1 1,1-1,0 1,-1-1,1 1,0-1,-1 1,1 0,0 0,0-1,-1 1,1 0,0 0,0 0,-1 0,1-1,0 1,0 1,0-1,-1 0,1 0,0 0,0 0,-1 0,1 1,0-1,0 0,-1 1,1-1,0 0,-1 1,1-1,-1 1,1-1,0 1,-1-1,1 1,-1 0,1-1,-1 1,0 0,1-1,-17 82,10-22,1 1,4 1,3 25,0 11,3-53,1-33</inkml:trace>
  <inkml:trace contextRef="#ctx0" brushRef="#br0" timeOffset="18409.184">2597 564,'0'5,"0"7,0 5,0 5,0 4,-5 2,-1 1,-1 0,2 1,2-11,1-7</inkml:trace>
  <inkml:trace contextRef="#ctx0" brushRef="#br0" timeOffset="18977.232">2512 508,'39'-17,"176"-40,-214 56,1 1,-1-1,0 1,0-1,1 1,-1 0,0 0,1-1,-1 1,1 0,-1 0,0 0,1 1,-1-1,0 0,1 0,-1 1,0-1,1 1,-1-1,0 1,0-1,0 1,1 0,-1 0,0 0,0-1,0 1,0 0,0 0,0 0,-1 1,1-1,0 0,0 0,-1 0,1 1,-1-1,1 0,-1 0,0 1,1-1,-1 0,0 1,0-1,0 1,0-1,0 0,0 1,0-1,-1 0,1 1,0-1,-1 0,1 1,-1-1,1 0,-1 0,0 0,1 1,-2-1,-109 123,111-120,1 0,-1 0,1-1,0 1,1 0,-1-1,1 1,0-1,-1 0,1 1,1-1,-1 0,0 0,1 0,0 0,-1-1,1 1,0-1,0 0,1 0,-1 0,0 0,1 0,-1-1,1 1,0-1,-1 0,1 0,0-1,0 1,3 0,7 4,-10-5,-1 1,0-1,0 1,0 0,0 0,0 0,0 0,0 0,0 1,-1-1,1 1,0 0,-1 0,1 0,-1 0,0 0,0 0,0 1,0-1,0 1,0-1,-1 1,1 0,-1 0,1 0,-1 0,0 0,-1 0,1 0,0 0,-1 0,0 0,1 0,-1 0,0 0,-1 1,1-1,-1 0,1 0,-1 0,0 0,0 0,0 0,0 0,-1 0,0 0,-5 3,0 0,0-1,-1 0,1-1,-1 0,0 0,0 0,0-1,-1 0,1-1,-1 0,0 0,0-1,1 0,-1-1,0 0,0 0,0-1,0 0,1 0,-1-1,0 0,1-1,-6-2,12 4,0 1,1-1,-1 0,1 0,-1 0,1 0,-1 0,1 0,0 0,0 0,-1 0,1-1,0 1,0 0,0-1,0 1,1-1,-1 1,0-1,1 0,-1 1,1-1,-1 0,1 1,0-1,-1 0,1 0,2-12</inkml:trace>
  <inkml:trace contextRef="#ctx0" brushRef="#br0" timeOffset="21226.701">3020 847,'3'-16,"0"0,1 0,1 0,0 0,1 1,0 0,2 0,-1 1,2 0,0 0,8-8,-8 8,75-97,-9 13,-74 98,-1-1,0 0,1 1,-1 0,1-1,-1 1,0-1,1 1,-1-1,1 1,-1 0,1-1,-1 1,1 0,-1 0,1-1,0 1,-1 0,1 0,-1 0,1 0,0 0,-1 0,1 0,-1 0,1 0,0 0,-1 0,1 0,-1 0,1 0,0 0,-1 1,1-1,-1 0,1 0,-1 1,1-1,-1 0,1 1,-1-1,1 1,-1-1,0 0,1 1,-1-1,0 1,1-1,-1 1,0 0,1-1,-1 1,0-1,0 1,0-1,0 1,1 0,-1-1,0 1,0-1,0 1,0 0,0-1,-1 1,1-1,0 1,-6 47,5-42,-13 143,14-150,1 1,-1-1,0 0,1 1,-1-1,1 0,0 1,-1-1,1 1,-1-1,1 1,0-1,-1 1,1 0,0-1,0 1,-1 0,1-1,0 1,0 0,-1 0,1 0,0 0,0 0,0 0,-1 0,1 0,0 0,0 0,0 0,-1 0,1 1,0-1,0 0,-1 1,1-1,0 0,-1 1,1-1,0 1,-1-1,1 1,0-1,-1 1,1 0,-1-1,1 1,-1 0,0-1,1 1,-1 0,0-1,1 1,-1 0,0 0,0-1,0 1,1 0,-1 0,0 0,0-1,0 1,0 0,-1 0,1 0,0-1,0 1,0 0,-1 0,1 0,38-49,77-127,-78 118,43-50,-79 107,-1-1,1 1,0-1,-1 1,1-1,0 1,-1-1,1 1,0-1,0 1,-1 0,1 0,0-1,0 1,0 0,0 0,-1 0,1 0,0 0,0 0,0 0,0 0,-1 0,1 0,0 1,0-1,0 0,-1 0,1 1,0-1,0 1,-1-1,1 1,0-1,-1 1,1-1,0 1,-1-1,1 1,-1 0,1-1,-1 1,0 0,1 0,-1-1,1 1,-1 0,0 0,0-1,0 1,1 0,-1 0,0 0,0 0,0-1,0 1,0 0,0 0,-1 0,1 0,5 60,-5-57,-1 27,0 1,-2-1,-2 1,0-1,-3-1,0 1,-3 3,-19 88,28-99,4-5</inkml:trace>
  <inkml:trace contextRef="#ctx0" brushRef="#br0" timeOffset="21904.184">3839 537,'-204'253,"230"-299,-6 14,2 1,1 2,2 0,0 1,2 2,1 1,26-18,-53 41,1 0,0 1,0-1,-1 0,1 1,0 0,0 0,1-1,-1 1,0 0,0 1,0-1,1 0,-1 1,0-1,1 1,-1-1,1 1,-1 0,0 0,1 1,-1-1,1 0,-1 1,0-1,1 1,-1 0,0 0,0 0,0 0,1 0,-1 0,0 0,-1 1,1-1,0 1,0 0,0-1,-1 1,1 0,-1 0,0 0,1 1,32 159,-20-103,-14-57,0-1,0 1,-1-1,1 1,-1-1,1 0,-1 1,1-1,-1 1,0-1,1 0,-1 0,0 1,0-1,0 0,0 0,0 0,-1 0,1 0,0 0,0 0,0 0,-1-1,1 1,-1 0,1-1,0 1,-1-1,1 0,-1 1,1-1,-1 0,1 0,-1 0,1 0,-1 0,-1 0,-8-2,0-1,0 0,0 0,1-1,-1 0,1-1,0 0,0-1,0 0,1-1,0 0,1 0,-1-1,-4-6,6 9,-28-27,21 20</inkml:trace>
  <inkml:trace contextRef="#ctx0" brushRef="#br0" timeOffset="23743.915">1637 988,'872'0,"-630"28,-83-10,-91-10,1-3,-1-2,44-6,5 0,120-13,-163 7,1 4,0 4,20 3,14 0,-85-2</inkml:trace>
  <inkml:trace contextRef="#ctx0" brushRef="#br0" timeOffset="24627.192">2400 1327,'-36'11,"1"1,1 2,0 1,-28 18,56-29,1 1,0 0,-1 0,2 0,-1 1,1 0,0 0,0 0,0 0,1 1,0-1,0 1,1 0,0 0,0 0,1 0,0 0,0 0,0 0,1 0,0 1,0-1,1 0,0 0,0 0,1 0,0 0,0 0,1 0,0-1,0 1,0 0,1-2,1 0,-1 0,1 0,0 0,0-1,0 0,0 0,1 0,0-1,0 0,0 0,0 0,0-1,0 0,1 0,-1 0,1-1,-1 0,1 0,0-1,-1 0,1 0,0-1,-1 1,1-1,-1-1,1 1,-1-1,1-1,-1 1,0-1,0 0,0 0,-1 0,1-1,-1 0,0 0,0-1,0 0,0 1,-1-1,1-1,11-14,0 1,-1-2,-1 0,-1 0,-1-2,-1 1,0-1,-2-1,-1 0,3-16,-9 31,22-156,-24 156,0 1,0-1,-1 1,0-1,-1 1,0-1,0 1,0 0,-1 0,-1 0,1 0,-1 1,-1 0,1-1,-1 1,0 1,-1-1,-1-1,5 6,0 0,0 0,0 0,0 1,-1-1,1 1,0-1,-1 1,1 0,-1 0,1 0,-1 0,0 0,1 1,-1-1,0 1,0-1,1 1,-1 0,0 0,0 1,0-1,1 0,-1 1,0 0,1 0,-1 0,0 0,1 0,-1 0,1 0,0 1,-1-1,1 1,0 0,0 0,0 0,0 0,0 0,0 1,-55 102,57-104,-5 12,0 1,1 0,0 0,1 1,1-1,1 1,0-1,0 1,2 0,-1-1,2 1,1 1,1 0,1 1,1-1,1 0,0 0,1-1,1 0,1 0,0-1,0 0,1-1,1 0,0-1,1 0,1-1,-1 0,2-1,-1-1,15 7,116 54,-123-62</inkml:trace>
  <inkml:trace contextRef="#ctx0" brushRef="#br0" timeOffset="27361.368">2767 1185,'1'-3,"0"0,1 0,-1-1,1 1,0 0,0 1,0-1,0 0,1 1,-1-1,1 1,-1-1,1 1,0 0,0 0,0 1,0-1,0 1,1-1,-1 1,0 0,1 0,2 0,9-5,-5 1,1 1,0 0,0 0,0 1,1 1,-1 0,1 0,-1 1,1 1,0 0,-1 1,1 0,10 2,-22-3,1 0,0 1,0-1,0 0,0 0,0 1,-1-1,1 1,0-1,0 0,0 1,-1 0,1-1,0 1,-1-1,1 1,-1 0,1-1,-1 1,1 0,-1 0,1-1,-1 1,1 0,-1 0,0 0,0 0,1 0,-1-1,0 1,0 0,0 0,0 0,0 0,0 0,0 0,0 0,-1-1,1 1,0 0,0 0,-1 0,1 0,-1-1,1 1,-1 0,1 0,-1-1,1 1,-1 0,1-1,-2 1,-34 36,35-36,-14 11,9-9,0 1,1 0,0 0,-1 0,2 1,-1 0,0 0,1 0,0 1,0-1,1 1,-1 0,1 0,0 0,1 0,0 1,-1 1,5-4,0-1,0 1,0-1,0 0,1 0,0 0,-1 0,1-1,0 1,0-1,0 0,1 1,-1-1,0-1,1 1,-1 0,1-1,0 0,0 0,-1 0,1 0,0-1,0 1,0-1,0 0,0 0,-1 0,1-1,0 0,0 1,0-1,0-1,3 2,19 0</inkml:trace>
  <inkml:trace contextRef="#ctx0" brushRef="#br0" timeOffset="28215.25">2935 1637,'-11'7,"1"1,0 0,0 0,1 1,0 0,1 1,-1 0,2 0,0 0,-3 5,-11 16,-28 42,69-111,164-154,-182 190,0 1,-1-1,1 1,0 0,0 0,1-1,-1 1,0 1,0-1,0 0,1 1,-1-1,0 1,1-1,-1 1,1 0,-1 0,0 0,1 1,-1-1,0 0,1 1,-1 0,0-1,0 1,1 0,-1 0,0 0,0 0,0 1,0-1,0 1,-1-1,1 1,0-1,-1 1,1 0,-1 0,1 0,-1 0,0 0,0 0,0 0,0 0,0 1,-1-1,1 0,-1 1,1 0,2 2,-1-2,1 0,-1 1,1-1,-1 0,0 1,0 0,-1 0,1-1,-1 1,1 0,-1 0,-1 0,1 0,0 0,-1 1,0-1,0 0,0 0,-1 0,1 0,-1 0,0 0,0 0,0 0,-1 0,1 0,-1-1,0 1,0 0,-1-1,-3-2,-1-1,0 0,1 0,-1 0,1-1,-1 0,0 0,1-1,0 0,-1 0,1-1,0 1,0-1,0-1,-2-1,6 4,-66-37,48 30</inkml:trace>
  <inkml:trace contextRef="#ctx0" brushRef="#br0" timeOffset="28634.406">3246 1609,'0'14,"0"10,0 6,0 2,0 0,0 0,0 0,4-7,3-7</inkml:trace>
  <inkml:trace contextRef="#ctx0" brushRef="#br0" timeOffset="29158.197">3246 1524,'167'1,"-166"-1,1 0,0 0,0 0,-1 0,1 0,0 0,0 0,-1 1,1-1,0 1,-1-1,1 1,0-1,-1 1,1 0,-1 0,1 0,-1 0,1 0,-1 0,0 1,0-1,0 0,1 1,-1-1,0 0,-1 1,1-1,0 1,0 0,-1-1,1 1,-1 0,1-1,-1 1,0 0,1 0,-1-1,0 1,0 0,0 0,-1-1,1 1,0 0,-1 0,1-1,-1 1,1 0,-1-1,0 1,0-1,0 1,0-1,0 1,0-1,0 0,0 1,-69 78,70-77,1 0,-1 0,1 0,0 0,0 0,0-1,0 1,1 0,-1 0,1-1,-1 1,1-1,0 0,0 1,0-1,1 0,-1 0,0 0,1 0,-1-1,1 1,0-1,-1 1,1-1,0 0,0 0,0 0,0-1,0 1,0-1,0 1,21 9,-22-9,1 0,-1-1,1 1,-1 0,1 1,-1-1,0 0,0 1,1-1,-1 1,0 0,0-1,-1 1,1 0,0 0,-1 1,1-1,-1 0,0 0,1 1,-1-1,0 1,-1-1,1 1,0-1,-1 1,1-1,-1 1,0 0,0-1,0 1,0 0,0-1,-1 1,1 0,-1-1,0 1,1-1,-1 1,0-1,-1 0,1 1,0-1,-1 0,1 0,-1 0,0 0,-1 1,-7 1,-1 0,0-1,0-1,0 0,0 0,0-1,-1 0,1-1,0-1,0 0,-1 0,1-1,-6-2,-9-3</inkml:trace>
  <inkml:trace contextRef="#ctx0" brushRef="#br0" timeOffset="33578.394">4290 170,'-6'-22,"9"27,91 318,-72-249,-4 2,-2 0,-4 1,0 52,-12-113,5 55,-4 0,-3 1,-2-1,-4-1,-4 1,-2-2,-4 5,3-41,-2 0,-1-2,-1 0,-2-1,-1-1,-1-1,-1-1,-14 11,-20 25,36-40,4-5</inkml:trace>
  <inkml:trace contextRef="#ctx0" brushRef="#br0" timeOffset="34715.056">847 0,'-6'1,"1"-1,-1 1,1 0,0 1,0 0,0-1,0 1,0 1,0-1,0 1,1 0,-1 0,1 0,0 1,0 0,0-1,0 1,1 1,0-1,-1 0,2 1,-3 3,-50 117,49-109,-84 305,77-246,2 2,4 0,4 0,2 0,5 0,2 0,2-20,3-1,2-1,3 0,2-1,2 0,2-2,3-1,2 0,2-2,3-2,21 26,88 72,-123-123</inkml:trace>
  <inkml:trace contextRef="#ctx0" brushRef="#br0" timeOffset="47588.152">4742 141,'0'-1,"1"0,-1 0,0 0,0 0,0 0,0 0,0 0,0 0,0 0,0 0,0 0,0 0,-1 0,1 0,0 0,-1 0,1 0,0 0,-1 1,1-1,-1 0,0 0,1 0,-1 1,0-1,1 0,-1 1,0-1,0 0,0 1,1-1,-1 1,0-1,0 1,0 0,0-1,0 1,0 0,0 0,0 0,0-1,0 1,0 0,0 0,0 0,0 1,0-1,0 0,0 0,0 1,0-1,-1 1,-45 28,31-8,0 0,1 1,1 0,1 1,2 0,0 1,1 1,1 0,2 0,1 1,0-1,0 18,-2-6,-38 258,37-190,5 1,7 71,-2-144,1 0,1 0,2 0,2-1,1 1,1-2,1 1,2-1,2-1,0 0,2-1,1-1,1-1,17 20,-22-34,-9-6,1 0,1-1,-1 0,1 0,0-1,0 1,1-1,-1 0,1-1,0 0,1 0,-1 0,1-1,-1 0,1-1,4 1,6-7,-4-4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1,'0'0,"0"0,0 0,0 1,0-1,0 0,1 0,-1 1,0-1,0 0,0 0,0 1,0-1,0 0,1 0,-1 1,0-1,0 0,0 0,1 0,-1 0,0 1,0-1,1 0,-1 0,0 0,0 0,1 0,-1 0,0 0,0 0,1 1,-1-1,0 0,0 0,1 0,-1 0,0 0,0-1,1 1,-1 0,0 0,1 0,-1 0,0 0,0 0,1 0,-1 0,0-1,0 1,0 0,1 0,-1 0,0-1,-7 28,-100 180,105-203,1 0,1 0,-1 0,0 0,1 0,0 0,0 1,0-1,0 0,1 0,0 0,0 0,0 0,0 0,0 0,1-1,0 1,-1 0,2-1,-1 1,0-1,1 0,-1 0,1 0,0 0,0 0,0 0,0-1,1 0,-1 1,1-1,-1 0,1-1,0 1,0-1,0 0,0 1,0-2,0 1,0 0,0-1,0 0,0 0,0 0,0 0,0-1,0 0,0 0,0 0,0 0,0 0,1-1,42-36,-28 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0.9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1 143,'226'-142,"-222"141,-1 1,1 0,-1 1,0-1,1 1,-1-1,1 1,-1 0,0 0,1 1,-1-1,0 1,0-1,0 1,0 0,0 0,-1 0,1 1,-1-1,1 0,-1 1,0 0,0 0,0 0,0 0,0 0,-1 0,1 0,-1 0,1 3,4 4,77 108,-71-100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6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0,'-13'4,"-1"0,1 0,1 1,-1 1,1 0,0 1,0 0,1 1,0 0,0 1,1 0,0 1,1 0,0 1,0-1,1 2,1-1,-1 1,2 0,-2 4,6-9,-1 0,1 0,0 0,1 0,0 0,0 1,0-1,1 0,0 1,1-1,-1 0,1 0,1 1,0-1,0 0,0 0,0-1,1 1,0 0,1-1,0 0,0 1,0-2,5 6,-5-7,0-1,1 0,-1 0,1-1,-1 1,1-1,0 0,0 0,0-1,0 0,0 1,0-2,1 1,-1 0,0-1,1 0,-1-1,0 1,0-1,0 0,1 0,-1 0,0-1,0 0,2-1,21-8,-4 1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1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10,'-9'9,"2"1,-1 1,1-1,1 1,0 1,1-1,0 1,0 0,1 0,1 0,0 1,1-1,0 1,1 0,0-1,1 1,1 0,0 3,0-12,1 0,-1-1,1 1,-1-1,1 1,0-1,0 0,1 0,-1 0,1 0,-1 0,1-1,0 1,0-1,0 0,0 1,1-2,-1 1,0 0,1 0,0-1,-1 0,1 0,0 0,-1 0,1-1,0 1,0-1,0 0,0 0,-1 0,1-1,0 1,3-2,127-45,-127 45,-1-1,1-1,-1 1,1-1,-1 0,0 0,-1-1,1 0,-1 0,0 0,0-1,0 0,-1 0,0 0,0 0,-1 0,1-1,-2 0,1 0,-1 1,0-2,0 1,0 0,-1 0,-1 0,1-1,-1 1,0 0,-1-1,0 1,0 0,0 0,-1-1,-2 3,0 1,-1-1,1 1,-1 1,0-1,0 1,0 0,-1 0,1 0,-1 1,1-1,-1 2,0-1,0 0,0 1,0 0,0 1,0-1,0 1,0 0,0 1,0 0,0-1,0 2,0-1,-11 0,-58 13,56-8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2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279 1,'-21'4,"1"2,0 0,0 2,0 0,1 1,0 1,1 1,-15 11,32-21,0 0,0 0,0-1,0 1,0 0,0 0,0 0,0 0,0 1,1-1,-1 0,0 0,1 0,-1 1,1-1,-1 0,1 1,0-1,-1 0,1 1,0-1,0 0,0 1,0-1,0 0,0 1,1-1,-1 1,0-1,1 0,-1 0,1 1,-1-1,1 0,0 0,-1 1,1-1,0 0,0 0,0 0,0 0,0 0,0 0,0-1,0 1,64 34,-43-25,-18-9,0 0,0 0,-1 1,1-1,-1 1,1 0,-1 0,0 0,1 1,-1-1,0 1,-1 0,1 0,0 0,-1 0,0 0,0 1,0-1,0 0,0 1,-1 0,1-1,-1 1,0 0,0 0,0 0,-1 0,1 0,-1 0,0 0,0 0,-1-1,1 1,-1 0,0 0,0 0,0 0,-1 1,-4 3,-1 0,0-1,0 0,-1 0,0 0,0-1,-1 0,0-1,0 0,0 0,0-1,-1 0,1-1,-1 0,0 0,0-1,-1-1,1 1,0-2,0 1,-1-2,-4 0,-10 2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5:55.1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22 146,'-11'139,"1"-32,10-104,0 0,0-1,1 1,-1 0,1-1,-1 1,1-1,0 1,0-1,0 1,0-1,0 0,1 0,-1 1,1-1,0 0,-1 0,1 0,0-1,0 1,0 0,0-1,1 1,-1-1,0 0,1 0,-1 0,0 0,1 0,-1 0,1-1,0 1,-1-1,1 1,-1-1,1 0,0 0,2-1,7 0,1-1,-1-1,0 0,0 0,0-1,0-1,0 0,-1-1,0 0,3-3,5-3</inkml:trace>
  <inkml:trace contextRef="#ctx0" brushRef="#br0" timeOffset="259.235">361 90,'-47'88,"3"2,4 2,-18 65,50-135,0 0,2 0,1 1,1 0,0 0,2 0,1 1,1 17,0-39,0 0,0 0,0 0,0-1,0 1,1 0,-1 0,1 0,-1-1,1 1,0 0,0 0,-1-1,1 1,0-1,0 1,1-1,-1 1,0-1,0 0,1 0,-1 1,1-1,-1 0,1 0,-1 0,1 0,0-1,-1 1,1 0,0-1,0 1,0-1,-1 0,1 0,0 1,0-1,1 0,12-4</inkml:trace>
  <inkml:trace contextRef="#ctx0" brushRef="#br0" timeOffset="639.769">699 146,'-4'5,"-17"14,1 1,1 0,0 2,2 0,0 1,2 1,1 0,-11 26,24-49,0 1,0 0,0-1,1 1,-1-1,1 1,0 0,-1 0,1-1,0 1,0 0,0 0,0-1,0 1,0 0,1 0,-1-1,0 1,1 0,0-1,-1 1,1-1,0 1,0 0,0-1,0 0,0 1,0-1,0 0,0 1,0-1,1 0,-1 0,1 0,-1 0,1 0,-1 0,1-1,-1 1,1 0,0-1,1 1,81 2,-56-5,-22 1,-1 1,1 0,0-1,-1 2,1-1,0 1,-1 0,1 0,-1 0,1 1,-1-1,0 2,0-1,0 0,0 1,0 0,0 0,0 1,-1-1,0 1,0 0,0 0,0 0,-1 1,1-1,-1 1,0 0,-1 0,1 0,-1 0,0 1,0-1,0 0,-1 3,-1 0,0 1,-1-1,0 1,0-1,-1 0,0 0,-1 0,0 0,0 0,0 0,-1-1,0 1,-1-1,0 0,0 0,0-1,-1 0,0 0,0 0,-1-1,1 1,-1-1,0-1,-1 0,1 0,-1 0,1-1,-1 0,0 0,-1-1,1 0,-6 0,-10-2,4-4</inkml:trace>
  <inkml:trace contextRef="#ctx0" brushRef="#br0" timeOffset="845.137">615 232,'39'-10,"17"-3,3 1,-2 2,-7 3,-12 3</inkml:trace>
  <inkml:trace contextRef="#ctx0" brushRef="#br0" timeOffset="1135.227">1179 90,'-4'7,"-6"4,2 1,-1 1,1 0,1 0,1 0,-1 1,2 0,0 0,1 0,0 1,1-1,1 1,0 6,2-17,1 0,0 0,0-1,0 1,0 0,1-1,-1 1,1-1,0 1,0-1,0 0,1 0,-1 0,1 0,0 0,-1-1,1 1,1-1,-1 0,0 0,0 0,1 0,-1 0,1-1,-1 0,1 1,0-1,0-1,-1 1,1 0,0-1,0 0,0 0,0 0,0 0,-1-1,1 0,0 1,0-1,-1-1,1 1,0 0,-1-1,1 0,-1 0,2-1,12-4,0-1,0 0,-1-1,0-1,-1-1,0 0,-1-1,12-11,-21 18,-1-1,1 1,-1 0,0-1,-1 0,1 0,-1 0,0 0,-1-1,1 1,-1-1,-1 0,1 1,-1-1,0 0,-1 0,1 0,-1 0,-1 0,1 0,-1 0,-1 1,1-1,-3-6,2 7,-1 0,0 1,0 0,-1 0,1 0,-1 0,0 0,-1 1,1-1,-1 1,1 0,-1 1,-1-1,1 1,0 0,-1 0,1 1,-1 0,0 0,0 0,0 0,0 1,0 0,0 0,-6 1,-13-2</inkml:trace>
  <inkml:trace contextRef="#ctx0" brushRef="#br0" timeOffset="11342.309">1433 570,'5'0,"6"0,7 0,4 0,4 0,2 0,1-5,0-1,0 0,1 1,-1 2,-1 0,1-3,-1 0,0-1,-4 2</inkml:trace>
  <inkml:trace contextRef="#ctx0" brushRef="#br0" timeOffset="11577.282">1659 288,'-9'34,"-4"15,1 5,2-3,3-4,3-6,1-5,3-4,-1-3,2-1,4-5,2-7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4.7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0,'-10'24,"2"8,2-1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1 318,'15'-51,"3"0,2 0,1 2,24-37,-45 85,0 0,0 0,0-1,0 1,0 0,1 0,-1 0,0 0,1 0,-1-1,1 1,-1 0,1 0,-1 0,1 0,0 0,-1 0,1 0,0 1,0-1,0 0,0 0,0 0,0 1,0-1,0 1,0-1,0 1,0-1,0 1,0-1,0 1,0 0,1 0,-1 0,0 0,0 0,0 0,1 0,-1 0,0 0,0 0,0 0,0 1,0-1,1 1,-1-1,0 1,0-1,0 1,0-1,0 1,0 0,0 0,-1-1,1 1,17 135,-17-130,0 0,1 0,-1-1,2 1,-1 0,1-1,-1 1,1-1,1 0,-1 0,1 0,0-1,0 1,0-1,1 0,0 0,-1 0,1-1,1 0,-1 0,0 0,1 0,-1-1,1 0,0 0,0-1,0 1,0-1,0-1,0 1,0-1,0 0,0 0,0-1,0 0,0 0,0 0,0-1,0 1,0-2,-1 1,1-1,0 0,1-2,0 0,0 0,0-1,-1 0,0 0,0-1,-1 0,0 0,0 0,0-1,-1 1,0-1,-1 0,1 0,-2-1,1-2,3-14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5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0,'1'255,"-1"-251,0-1,0 1,0 0,1-1,-1 1,1-1,0 1,0-1,1 0,-1 1,1-1,-1 0,1 0,0 0,0 0,1 0,-1 0,0-1,1 1,0-1,-1 0,1 1,0-1,0 0,0-1,1 1,-1-1,0 1,1-1,-1 0,1 0,-1 0,1-1,-1 0,1 1,0-1,-1 0,1 0,-1-1,1 1,-1-1,2 0,58-23,-47 14</inkml:trace>
  <inkml:trace contextRef="#ctx0" brushRef="#br0" timeOffset="298.969">282 29,'-55'172,"-30"195,64-259,35-94,-4-14</inkml:trace>
  <inkml:trace contextRef="#ctx0" brushRef="#br0" timeOffset="699.187">622 29,'-16'11,"1"-3,1 0,0 1,1 1,0 0,1 1,0 1,1 0,0 0,1 1,0 0,1 1,0 0,8-12,0 0,0 1,1-1,-1 0,0 0,1 1,0-1,0 1,-1-1,1 0,1 1,-1-1,0 0,0 1,1-1,0 0,-1 0,1 1,0-1,0 0,0 0,0 0,0 0,1 0,-1 0,1 0,-1 0,1-1,0 1,0-1,-1 1,1-1,0 0,0 1,0-1,1 0,0 0,87 22,49 7,-135-28,1-1,-1 1,0 1,0-1,0 1,0-1,0 1,-1 0,1 1,-1-1,0 1,0-1,0 1,0 0,-1 0,1 0,-1 0,0 1,0-1,-1 0,1 1,-1 0,0-1,0 1,-1 0,1-1,-1 1,0 3,-3 3,1 0,-2 1,1-1,-2 0,1 0,-1-1,-1 0,0 1,-1-2,0 1,0-1,-1 0,0-1,-2 2,-6 9,11-12,0-1,-1 0,1 0,-1-1,0 1,-1-1,1 0,-1-1,0 1,0-2,0 1,-1-1,1 0,-1 0,0-1,-7 2,1-7</inkml:trace>
  <inkml:trace contextRef="#ctx0" brushRef="#br0" timeOffset="947.915">593 0,'24'0,"13"5,5 2,-1-1,-1-1,-8-2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08.0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1 678,'61'-47,"99"-87,-86 43,-86 114,1 1,1 0,1 1,2 0,0 0,2 1,0 0,2 0,1 0,1 10,3 471,-1-494,-1 0,-1 0,0 0,-1 0,0 0,-1-1,0 1,-1 0,-1-1,0 0,0 0,-1-1,-1 1,0-1,0-1,-1 1,-1-1,0-1,0 0,0 0,-4 1,11-8,-1-1,0 0,0 0,0 0,-1 0,1 0,0-1,0 1,0-1,-1 0,1 0,0 0,0 0,0-1,-1 1,1-1,0 0,0 0,0 0,0 0,0-1,0 1,1-1,-1 1,0-1,1 0,-1 0,1 0,0-1,-1 1,1-1,0 1,1-1,-1 0,0 1,1-1,-1 0,1 0,0 0,0 0,0 0,1 0,-1-1,1 1,-1-2,0-14,1 1,0-1,1 1,2 0,-1-1,2 1,0 0,2 1,0-1,0 1,2 0,0 1,9-14,30-61,-36 71</inkml:trace>
  <inkml:trace contextRef="#ctx0" brushRef="#br0" timeOffset="678.207">85 284,'52'-39,"-40"26,145-149,-86 98,-71 63,1 1,0-1,-1 1,1-1,0 1,0-1,0 1,-1 0,1-1,0 1,0 0,0 0,0 0,0 0,0 0,-1 0,1 0,0 0,0 0,0 0,0 0,0 0,0 1,-1-1,1 0,0 1,0-1,0 1,-1-1,1 0,0 1,-1 0,1-1,0 1,-1-1,1 1,-1 0,1 0,-1-1,1 1,-1 0,1 0,-1-1,0 1,1 1,21 45,-19-38,58 120,-47-107</inkml:trace>
  <inkml:trace contextRef="#ctx0" brushRef="#br0" timeOffset="6499.289">989 453,'-1'0,"1"0,-1 1,1-1,-1 0,1 0,-1 0,0 0,1-1,-1 1,1 0,-1 0,1 0,-1 0,1 0,-1-1,1 1,-1 0,1 0,0-1,-1 1,1 0,-1-1,1 1,0 0,-1-1,1 1,0-1,-1 1,1-1,0 1,0-1,-1 1,1-1,0 1,0-1,0 1,0-1,0 1,0-1,0 1,0-1,0 1,0-1,0 1,0-1,0 1,0-1,0 1,0-1,1 1,-1-1,0 1,0-1,1 1,-1-1,0 1,1-1,-1 1,0 0,1-1,-1 1,1 0,-1-1,1 1,-8-1,1 0,-1 1,0-1,1 1,-1 1,0 0,1 0,-1 0,1 0,-1 1,1 0,0 1,0-1,0 1,0 0,0 1,-3 2,6-4,0 0,0 0,1 0,-1 0,1 0,-1 1,1-1,0 1,0 0,0 0,0-1,0 1,1 1,0-1,-1 0,1 0,0 0,0 1,1-1,-1 0,1 1,0-1,-1 1,2-1,-1 1,0-1,1 0,-1 1,1-1,0 0,0 1,0-1,1 0,0 1,73 78,-14-24,-60-56,1 0,-1 0,0 1,0-1,0 0,0 1,0-1,0 0,-1 1,1-1,-1 1,0-1,0 1,0-1,0 1,0-1,0 1,-1-1,1 1,-1-1,0 0,1 1,-1-1,0 0,0 1,-1-1,1 0,0 0,-1 0,0 0,1 0,-1-1,0 1,0 0,0-1,-1 2,-82 49,-38-15,112-40,5-2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41.78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0,'-1'49,"13"191,24 8,-32-211,-5-33,0 0,1 0,0 0,0 0,0 0,0 0,0 0,1 0,0-1,0 1,0 0,0 0,1 0,0-1,-1 1,1-1,0 1,1-1,-1 0,1 0,-1 0,1 0,0 0,0 0,0-1,1 0,-1 1,0-1,1 0,0-1,-1 1,4 0,13 0,0-2,0-1,0 0,-1-1,1-1,0-1,-1-1,0-1,2-1,46-11,970-181,-765 152,-144 26,180-40,-200 8,-106 48,0 0,0 0,0-1,-1 1,0-1,0 1,0-1,-1 1,1-1,-1 0,-1 1,1-1,-1 1,0-1,0 1,-1-1,0 1,0 0,-1-3,-6-19,1 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17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86 198,'-7'6,"-1"0,1 1,1 0,-1 0,1 0,0 1,1 0,0 0,0 0,1 1,0-1,0 1,0 5,2-11,1 0,0 0,0 1,0-1,0 1,1-1,-1 1,1-1,0 1,0-1,1 1,-1-1,1 1,-1-1,1 1,0-1,0 0,0 1,1-1,0 0,-1 0,1 0,0 0,0 0,0 0,1-1,-1 1,1-1,-1 0,1 1,0-1,0 0,0-1,0 1,0 0,0-1,1 0,1 1,-1-1,1-1,0 1,-1-1,1 1,0-1,-1-1,1 1,0-1,-1 0,1 0,-1 0,1 0,-1-1,1 0,-1 0,0 0,0 0,0-1,0 0,-1 0,1 0,-1 0,1 0,-1-1,0 1,0-1,-1 0,1 0,-1 0,0 0,0 0,0-1,0 1,-1-1,0 1,0-1,0 1,-1-1,1 0,-1 0,0-4,-2 4,0 0,-1 1,0-1,1 1,-1-1,-1 1,1 0,-1 0,1 0,-1 1,0-1,0 1,-1 0,1 0,-1 0,0 1,1 0,-1 0,0 0,-3-1,-12-3</inkml:trace>
  <inkml:trace contextRef="#ctx0" brushRef="#br0" timeOffset="797.217">340 1,'139'218,"-115"-172,-2 2,-2 0,-2 2,-3 0,-2 1,-2 0,-2 1,-2 0,-1 37,-8-73,0 1,-1-1,0 0,-2 0,0 0,0 0,-2-1,0 0,0 0,-2-1,1 0,-2-1,0 1,-1-2,0 0,0 0,-2-1,1 0,-1-1,-1 0,0-1,0-1,-2 0,-28 14,-2-2,0-2,-1-2,0-2,-2-2,-4-2,13-2,7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3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0 209,'25'-13,"1"1,0 1,0 1,1 1,0 2,1 0,13 0,-27 5,-1 1,1 0,-1 1,1 1,-1 0,1 1,-1 0,1 1,10 4,-22-7,12-2,-35-14,12 9,-112-97,110 88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32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1,'-9'37,"1"0,2 0,2 1,2 0,1 0,2 7,-12 145,-33 57,5-117,26-117,9-17</inkml:trace>
  <inkml:trace contextRef="#ctx0" brushRef="#br0" timeOffset="379.635">85 58,'206'-11,"-127"1,0 4,1 3,3 4,-71 0</inkml:trace>
  <inkml:trace contextRef="#ctx0" brushRef="#br0" timeOffset="646.329">0 424,'39'-4,"16"-3,5 1,1 2,-4 0,-8-3,-7 0,-6 0,-4 2,-3 2,-6-4,-3 0,-4 0</inkml:trace>
  <inkml:trace contextRef="#ctx0" brushRef="#br0" timeOffset="2493.853">734 510,'-33'12,"22"-10,0 1,1 0,-1 0,1 1,0 0,0 1,0 0,1 1,0 0,0 0,0 1,1 0,0 1,0 0,1 0,0 0,0 1,1 0,0 1,1-1,0 1,-2 6,5-10,1 0,0-1,0 1,1 0,0 0,0-1,0 1,0 0,1 0,0-1,0 1,1-1,0 1,0-1,0 1,0-1,1 0,0 0,0 0,0 0,1-1,-1 1,1-1,0 0,1 0,-1 0,1-1,-1 1,1-1,0 0,0-1,1 1,-1-1,0 0,1 0,-1-1,1 0,2 1,103-2,-92-7</inkml:trace>
  <inkml:trace contextRef="#ctx0" brushRef="#br0" timeOffset="8798.281">847 707,'87'22,"-65"-20,1 0,0-1,-1-2,1 0,0-1,-1-1,16-5,93-16,-73 9,-100 1,30 11,0 0,0-1,0-1,0 0,1 0,0-1,0-1,0 0,1 0,0-1,-4-5,43 111,-26-84,-1 1,-1 0,0-1,0 1,-1 0,-1 0,-1-1,0 1,-1-1,-1 1,0-1,0 0,-2-1,-4 9,11-22,-1 0,1 0,-1 0,1 0,-1 0,0 0,1 0,-1 0,1 0,-1 1,0-1,1 0,-1 0,0 0,1 1,-1-1,1 0,-1 0,0 1,0-1,1 0,-1 1,0-1,0 0,1 1,-1-1,0 0,0 1,0-1,1 0,-1 1,0-1,0 1,0-1,0 1,0-1,0 0,0 1,0-1,0 1,0-1,0 0,0 1,0-1,0 1,-1-1,1 0,0 1,0-1,0 1,0-1,-1 0,1 1,0-1,-1 0,1 1,0-1,33-27,-27 20,69-62,-2-4,41-58,-104 118</inkml:trace>
  <inkml:trace contextRef="#ctx0" brushRef="#br0" timeOffset="9650.671">1778 453,'-38'59,"1"0,3 0,2 2,-12 37,20-45,12-15,28-52,190-277,-196 279,76-70,-85 82,1 1,-1-1,1 1,-1 0,0-1,0 1,1 0,-1 0,0 0,0 0,0 0,0 0,0 0,0 1,0-1,-1 0,1 0,0 1,-1-1,1 0,-1 1,1-1,-1 1,0-1,1 1,-1-1,0 1,0-1,0 1,0-1,0 0,-1 1,1-1,0 1,-1-1,1 1,-1 0,1 2,4 43,2 1,2-1,2-1,4 9,-9-37,17 49,-23-68,1 1,0 0,-1 0,1-1,0 1,-1 0,1 0,0 0,-1-1,1 1,-1 0,1 0,0 0,-1 0,1 0,-1 0,1 0,0 0,-1 0,1 0,-1 0,1 0,-1 0,1 0,0 0,-1 0,1 0,-1 1,1-1,0 0,-1 0,1 1,0-1,-1 0,1 0,0 1,-1-1,1 0,0 1,0-1,-1 0,1 1,0-1,0 0,0 1,0-1,-1 1,1-1,0 0,0 1,0-1,0 1,0-1,0 0,0 1,0-1,0 1,0-1,0 1,0-1,0 0,1 1,-1-1,0 1,0-1,0 0,1 1,-1-1,-29-21,29 21,-33-30,24 19,-1 1,0 0,0 1,-1 0,-1 0,1 1,-1 1,-1 0,1 1,-1 0,0 1,-1 0,1 1,-1 1,-6-1,-22 12,24-1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2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18,'1'1,"0"1,1-1,-1 0,0 0,0 0,1 0,-1 0,0 0,1-1,-1 1,1 0,-1-1,1 1,-1-1,1 1,-1-1,1 0,0 0,-1 1,1-1,-1-1,1 1,0 0,-1 0,1 0,-1-1,1 1,-1-1,1 1,-1-1,2 0,5-1,389-6,-334-3,-57 5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3.2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0,'34'0,"15"0,5 0,-3 0,-4 0,-6 0,-5 0,-4 0,-3 0,-1 0,0 0,-1 0,0 0,0 0,-4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6:44.9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909 339,'-14'-8,"0"1,-1 0,0 1,0 1,-1 0,1 1,-1 1,0 0,0 1,0 1,0 0,0 1,-1 1,1 1,0 0,0 1,1 1,-1 0,1 1,0 1,0 0,-8 5,5-1,0 1,0 0,1 1,0 1,1 0,1 1,0 1,1 1,0 0,2 0,0 1,0 1,2 0,0 1,2 0,0 0,0 1,2 0,0 2,5-12,1 0,0 0,0 0,1 0,0 0,1 0,0 0,1 0,-1-1,2 1,0-1,0 0,0 0,1 0,1-1,-1 0,1 0,1 0,0 0,0-1,0-1,1 1,0-1,0 0,0-1,1 0,0 0,0-1,0 0,0 0,1-1,0 0,1-1,9 1,1-1,-1-1,1 0,0-2,-1 0,1-2,-1 0,0-1,12-4,-25 6,0-1,1 1,-1-2,0 1,0-1,-1 0,1 0,-1 0,0-1,0 0,0-1,-1 1,0-1,0 0,0 0,-1-1,1 1,-2-1,1 0,-1 0,0 0,-1-1,1 1,-1-1,-1 1,1-6,-3 6,1-1,-2 1,1-1,-1 1,0 0,-1 0,0 0,0 0,0 0,-1 0,0 1,0 0,-1 0,0 0,0 0,0 1,-1 0,0 0,0 0,0 1,0 0,-1 0,1 0,-1 1,0 0,0 0,-1 1,5 0,-1 1,0-1,0 1,0 0,1 0,-1 0,-1 1,1-1,0 1,0 0,0 0,0 0,0 1,0-1,0 1,0 0,0 0,1 1,-1-1,0 1,0 0,1 0,-1 0,1 0,0 0,0 1,-1 0,5-1,0 0,0 0,0-1,0 1,1 0,-1-1,0 1,1-1,-1 0,1 1,0-1,-1 0,1 0,0 0,0 0,0 0,0 0,0-1,0 1,0 0,0-1,0 0,0 0,0 1,0-1,0 0,0 0,0-1,0 1,1-1,-2 1,35 2,0-1,0-3,0-1,0-1,20-6,27-1,-58 10</inkml:trace>
  <inkml:trace contextRef="#ctx0" brushRef="#br0" timeOffset="1218.796">1362 424,'-125'346,"117"-331,20-41,109-186,0 65,-121 146,1 0,0 0,-1 0,1 0,0 0,0 1,-1-1,1 0,0 0,0 1,0-1,0 0,0 1,0-1,0 1,0 0,1-1,-1 1,0 0,0 0,0-1,0 1,0 0,1 0,-1 0,0 0,0 1,0-1,0 0,0 0,1 1,-1-1,0 0,0 1,0-1,0 1,0 0,0-1,0 1,0 0,-1 0,1-1,0 1,0 0,-1 0,1 0,0 0,-1 0,1 0,-1 0,1 0,-1 0,1 0,-1 0,0 1,0-1,0 0,1 0,-1 0,0 0,0 1,-1-1,1 0,0 0,0 0,-1 1,4 19,-2-1,0 0,-1 1,-1-1,-1 1,0-1,-2 0,-3 7,5 23,3-49,-1-1,0 1,1 0,-1 0,1 0,-1 0,1-1,0 1,-1 0,1 0,0-1,-1 1,1-1,0 1,0 0,0-1,0 0,0 1,-1-1,1 1,0-1,0 0,0 0,0 1,0-1,0 0,0 0,0 0,0 0,0 0,0 0,0-1,0 1,0 0,0 0,0-1,0 1,-1-1,1 1,0 0,0-1,0 0,0 1,-1-1,1 1,0-1,0-1,16-11,-1 0,0-2,-1 0,0-1,-1 0,-1-1,-1-1,2-3,-5 7,112-148,-121 162,0-1,0 1,1-1,-1 1,0-1,0 1,0-1,1 1,-1-1,0 1,1 0,-1-1,0 1,1-1,-1 1,1 0,-1-1,0 1,1 0,-1 0,1-1,-1 1,1 0,-1 0,1 0,-1-1,1 1,-1 0,1 0,-1 0,1 0,-1 0,1 0,-1 0,1 0,-1 0,1 1,-1-1,1 0,-1 0,1 0,-1 0,1 1,-1-1,1 0,-1 1,1-1,-1 0,0 1,1-1,-1 0,1 1,-1-1,0 1,0-1,1 1,-1-1,0 0,0 1,0-1,1 1,-1-1,0 1,0 0,0-1,0 1,0 0,1 38,-16 44,11-68,0 1,2 0,-1 0,2-1,0 1,1 0,0 0,3 9,3 3,0-4</inkml:trace>
  <inkml:trace contextRef="#ctx0" brushRef="#br0" timeOffset="1586.073">2152 594,'-4'-2,"-1"0,0 1,0-1,1 1,-1 0,0 0,0 1,0 0,0 0,0 0,0 0,0 1,0-1,0 2,1-1,-1 0,0 1,0 0,1 0,0 0,-1 0,1 1,0 0,0 0,0 0,0 0,1 1,-2 1,1-3,0 0,0 0,1 1,-1-1,1 1,-1 0,1 0,0 0,0 0,0 1,1-1,-1 1,1-1,0 1,0 0,0 0,0 0,1 0,0 1,0-1,0 0,0 0,0 1,1-1,0 0,0 1,0-1,1 1,-1-1,1 0,0 0,0 1,1-1,-1 0,1 0,0 0,0 0,0-1,1 1,-1 0,1 0,2-1,-1 1,0-1,0 0,1 0,0-1,0 1,0-1,0 0,0 0,0-1,0 0,0 1,1-2,-1 1,0-1,1 1,-1-2,0 1,1-1,-1 1,0-1,5-2,11-2</inkml:trace>
  <inkml:trace contextRef="#ctx0" brushRef="#br0" timeOffset="2490.079">2321 762,'208'-274,"-143"187,-65 86,0 0,1 0,-1 1,1-1,-1 0,0 1,1-1,0 1,-1-1,1 0,-1 1,1-1,0 1,-1 0,1-1,0 1,-1-1,1 1,0 0,0 0,0-1,-1 1,1 0,0 0,0 0,0 0,-1 0,1 0,0 0,0 0,0 0,-1 0,1 1,0-1,0 0,-1 0,1 1,0-1,0 1,-1-1,1 0,-1 1,1-1,0 1,-1 0,1-1,-1 1,1-1,-1 1,1 0,-1-1,0 1,1 0,-1 0,0-1,1 1,-1 0,0 0,0 0,0-1,0 1,0 0,0 0,0 0,5 58,-5-55,4 140,-4-143,0 1,0-1,0 0,1 0,-1 0,1 0,-1 0,1 1,-1-1,1 0,0 0,-1 0,1 0,0-1,0 1,0 0,-1 0,1 0,0-1,0 1,0 0,1-1,-1 1,0-1,0 1,0-1,0 0,0 1,0-1,1 0,-1 0,0 0,0 0,1 0,-1 0,0 0,0 0,0-1,0 1,1 0,-1-1,0 1,0-1,0 1,0-1,0 1,41-42,122-215,-124 217,-43 79,-8 218,-24-152,27-90</inkml:trace>
  <inkml:trace contextRef="#ctx0" brushRef="#br0" timeOffset="3028.657">3196 452,'-181'256,"169"-227,29-36,57-93,-65 85,0 0,0 0,2 1,0 1,0 0,1 0,1 1,0 1,1 0,0 1,0 0,4-1,-16 10,0 0,0-1,0 1,0 0,0 0,0 0,1 1,-1-1,0 0,1 1,-1-1,0 1,1 0,-1 0,0 0,1 0,-1 0,1 1,-1-1,0 1,1-1,-1 1,0 0,0 0,1 0,-1 0,0 0,0 1,0-1,0 1,-1-1,1 1,0 0,-1-1,1 1,-1 0,1 1,44 210,-40-194</inkml:trace>
  <inkml:trace contextRef="#ctx0" brushRef="#br0" timeOffset="3273.042">3083 649,'34'0,"15"0,5 0,-3 0,-4 0,-11 0</inkml:trace>
  <inkml:trace contextRef="#ctx0" brushRef="#br0" timeOffset="4331.697">204 1016,'281'23,"1"-12,42-14,-70 1,389-28,-250 4,60-5,-230 16,-59 3,-164 12</inkml:trace>
  <inkml:trace contextRef="#ctx0" brushRef="#br0" timeOffset="5228.3">1276 1355,'-13'1,"-1"1,0 0,1 1,-1 0,1 1,0 1,0 0,1 1,-1 0,1 0,0 2,1-1,0 2,0-1,1 2,0-1,0 1,1 1,1-1,-4 7,8-12,1 0,0 1,0 0,0-1,1 1,0 0,0 0,0 0,1 0,0 1,0-1,0 0,1 1,0-1,0 0,1 0,-1 1,2-1,-1 0,1 0,-1 0,2 0,-1 0,1 1,1-1,0-1,0 1,1-1,0 0,-1 0,2-1,-1 0,0 0,1 0,0 0,0-1,0 0,0 0,0-1,1 1,-1-1,1-1,0 1,-1-1,1-1,0 1,0-1,0 0,-1 0,1-1,0 0,0-1,-1 1,1-1,-1 0,1-1,-1 1,1-2,170-100,-153 84,-1-1,-1-1,-1-1,-1-1,-1 0,-1-2,-1 0,-1-2,-9 15,-1 1,-1-1,0 0,-1-1,0 1,-1-1,0 0,-1 1,-1-1,0 0,-1 0,-1-11,0 18,0 1,0-1,0 1,-1-1,1 1,-2 0,1-1,-1 1,0 0,0 1,0-1,-1 1,0-1,0 1,-1 0,1 0,-1 1,0-1,0 1,-1 0,1 1,-1-1,0 1,0 0,0 1,0-1,-5 0,5 2,-1 0,0 0,1 0,-1 1,0 0,1 0,-1 1,0 0,1 0,-1 1,1 0,-1 0,1 0,0 1,0 0,0 0,0 0,1 1,-1 0,1 0,0 0,0 1,0 0,-3 4,0 1,-1 0,1 1,1-1,0 2,1-1,0 1,1 0,0 0,0 1,2-1,-1 1,1 4,2-7,1 0,0 1,1-1,0 0,1 1,0-1,0 0,1 0,1-1,-1 1,1-1,1 1,0-1,0 0,1-1,0 1,1-1,-1-1,2 1,0 0,13 12,1-1,1-1,1-1,0-1,1-1,17 7,-27-14,1-1,1 0,-1-2,1 1,0-2,0 0,0-1,1-1,2-1,53 10,-55-5</inkml:trace>
  <inkml:trace contextRef="#ctx0" brushRef="#br0" timeOffset="10595.271">1954 1582,'-13'14,"2"2,0 0,1 0,0 1,2 0,0 1,-3 10,-13 26,-46 77,56-118,16-29,20-21,1 1,1 1,2 1,2 2,3-2,-3 2,15-7,-42 38,0 0,0 1,-1-1,1 0,0 1,0-1,0 1,0-1,1 1,-1-1,0 1,0 0,0-1,0 1,0 0,0 0,1 0,-1 0,0 0,0 0,0 0,0 1,0-1,0 0,1 1,-1-1,0 1,0-1,0 1,0-1,0 1,0-1,-1 1,1 0,0 0,0 0,0-1,-1 1,1 0,0 0,-1 0,1 0,-1 0,1 0,-1 0,1 1,18 105,12 41,-28-102,-2-45,-1 0,0-1,0 1,0-1,1 1,-1 0,0-1,0 1,0 0,0-1,0 1,-1 0,1-1,0 1,0 0,0-1,0 1,-1 0,1-1,0 1,-1-1,1 1,0 0,-1-1,1 1,-1-1,1 1,-1-1,1 0,-1 1,1-1,-1 1,1-1,-1 0,0 1,1-1,-1 0,1 0,-1 0,0 1,1-1,-1 0,0 0,1 0,-1 0,0 0,1 0,-1 0,0 0,1-1,-1 1,0 0,1 0,-1-1,0 1,1 0,-1 0,1-1,-1 1,1-1,-1 1,1-1,-1 1,-91-124,79 104,10 15,1-1,-1 1,0-1,-1 1,0 0,1 0,-1 1,-1-1,1 1,-1 0,0 0,0 0,0 1,0-1,-1 1,1 1,-1-1,0 1,-5-2,-9 6</inkml:trace>
  <inkml:trace contextRef="#ctx0" brushRef="#br0" timeOffset="10956.281">2434 1609,'-20'3,"1"2,0-1,0 2,0 1,1 0,0 1,-9 7,22-13,0 1,0 0,1 0,0 0,-1 0,1 1,1 0,-1 0,0 0,1 0,0 1,0-1,0 1,1 0,-1 0,1 0,0 0,1 0,-1 0,1 0,0 1,0-1,1 1,-1-1,1 1,1-1,-1 0,1 1,0 1,0-4,0 1,0 0,0-1,1 0,0 1,-1-1,1 0,0 0,1 0,-1 0,0 0,1-1,0 1,0-1,-1 1,1-1,1 0,-1 0,0-1,0 1,1 0,-1-1,1 0,-1 0,1 0,-1 0,1-1,0 1,2-1,109-12,-90 5</inkml:trace>
  <inkml:trace contextRef="#ctx0" brushRef="#br0" timeOffset="11923.529">1926 1215,'39'-18,"-21"14,1 0,0 1,0 1,0 1,0 1,0 0,5 2,-23-2,0 0,-1 0,1 0,0 0,0 0,0-1,0 2,-1-1,1 0,0 0,0 0,0 0,0 0,-1 1,1-1,0 0,0 1,-1-1,1 1,0-1,-1 0,1 1,0 0,-1-1,1 1,-1-1,1 1,-1 0,1-1,-1 1,1 0,-1 0,0-1,1 1,-1 0,0 0,0 0,1-1,-1 1,0 0,0 0,0 0,0 0,0-1,0 1,0 0,-1 0,1 0,0-1,0 1,-1 0,1 0,0 0,-1-1,1 1,-1 0,1-1,-1 1,1 0,-1 0,-38 40,37-39,-3 2,-34 39,38-42,1-1,-1 1,0 0,1 0,-1 0,1 0,0 0,-1 0,1 0,0 1,-1-1,1 0,0 0,0 0,0 0,0 0,0 0,0 0,0 1,1-1,-1 0,0 0,1 0,-1 0,0 0,1 0,-1 0,1 0,0 0,-1 0,1 0,0-1,0 1,-1 0,1 0,0-1,0 1,0 0,0-1,0 1,0-1,0 1,0-1,0 1,0-1,0 0,0 0,14 4,-1-1,1-1,-1-1,1 0,0-1,0 0,-1-1,1-1,-1 0,1-1,-1 0,0-2,3 0,2-1</inkml:trace>
  <inkml:trace contextRef="#ctx0" brushRef="#br0" timeOffset="14162.029">3563 57,'6'-3,"0"-1,0 1,0 1,0-1,1 1,-1 0,0 0,1 1,0 0,-1 0,1 1,0-1,-1 1,1 1,0-1,-1 1,1 1,0-1,-1 1,0 0,1 0,-1 1,0 0,0 0,0 1,-1-1,1 1,-1 0,0 1,0-1,0 1,-1 0,0 0,0 1,0-1,1 2,15 49,-1 0,-4 2,-1-1,2 40,-7-49,6 63,-4 1,-5 1,-10 110,2-173,-3 0,-1-1,-3 0,-2 0,-3-1,-1-1,-2 0,-15 26,17-38,-2 0,-2-1,-1-1,-1-1,-2-1,-1-1,-21 21,-17 7,40-34</inkml:trace>
  <inkml:trace contextRef="#ctx0" brushRef="#br0" timeOffset="14964.525">261 1,'-23'23,"1"1,1 1,1 1,2 0,0 2,2 0,1 1,2 0,0 1,2 1,2 0,0 0,2 1,-2 30,-16 376,17-336,4 1,5 0,5 0,4-1,4 0,5-1,21 63,-34-147,0 0,1-1,0 0,1 0,1-1,1 0,0 0,1-1,0-1,1 0,1 0,0-1,0-1,1 0,1-1,0 0,0-2,1 1,0-2,1 0,-1-1,1-1,0 0,1-2,10 2,80-4,-79-2</inkml:trace>
  <inkml:trace contextRef="#ctx0" brushRef="#br0" timeOffset="16084.791">4494 791,'0'0,"0"1,0-1,0 0,0 0,0 1,0-1,0 0,0 1,0-1,0 0,0 1,0-1,0 0,0 0,0 1,0-1,0 0,0 1,0-1,0 0,0 0,1 1,-1-1,0 0,0 0,0 1,0-1,1 0,-1 0,0 0,0 1,1-1,-1 0,0 0,0 0,1 0,-1 0,0 1,0-1,1 0,-1 0,0 0,1 0,-1 0,0 0,0 0,1 0,-1 0,-12 39,10-33,-69 146,56-128,2 1,1 0,1 0,1 2,1-1,1 1,2 1,-2 12,8-37,-1 1,0 0,1 0,0 0,0 0,0 0,0 0,0 0,1 0,0 0,0-1,0 1,0 0,1 0,-1-1,1 1,0-1,0 1,0-1,1 0,-1 0,1 0,0 0,0 0,0-1,0 1,0-1,0 0,1 0,-1 0,1 0,-1-1,1 1,0-1,0 0,-1 0,1 0,0-1,3 1,4 1,1-1,0 0,-1-1,1 0,-1-1,1-1,-1 1,1-2,-1 1,0-2,0 1,0-2,-1 1,1-2,-1 1,0-1,7-6,-4-2</inkml:trace>
  <inkml:trace contextRef="#ctx0" brushRef="#br0" timeOffset="16535.928">4184 622,'35'-18,"-1"-1,-1-1,-1-2,0-2,-2 0,-1-2,11-13,-38 37,67-61,-67 62,-1 0,1-1,0 1,-1 0,1 0,0 0,0 0,0 0,0 0,0 1,0-1,0 1,0-1,0 1,0 0,0 0,0 0,1 0,-1 0,0 0,0 1,0-1,0 1,0-1,0 1,0 0,0 0,0 0,0 0,-1 0,1 0,0 0,-1 1,1-1,-1 1,1-1,-1 1,0-1,1 1,0 1,48 145,17 1,-54-131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0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83,'237'-32,"-20"-11,-190 39,-3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50.37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29,'19'-5,"11"-1,5 0,2 1,-1 2,-2 1,-1 0,-2 2,-2 0,0 0,-1 1,0-1,0 0,-1 0,1 0,-4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09:46.81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199 590,'-62'47,"49"-34,1-1,0 2,0-1,2 2,-1-1,2 2,0-1,1 1,1 0,0 1,1 0,1 0,0 0,1 1,1-1,1 1,0 8,3-22,-1 0,0 0,1 0,0 0,0 0,0 0,0-1,1 1,-1 0,1-1,0 1,0-1,0 0,1 1,-1-1,1 0,0-1,0 1,0 0,0-1,0 1,1-1,-1 0,0 0,1-1,0 1,-1-1,1 1,0-1,0 0,0-1,0 1,0-1,0 1,0-1,0 0,0-1,0 1,3-1,13-4,1 0,-1-2,0 0,0-1,-1-1,0-1,-1 0,0-2,-1 0,0-1,-1 0,0-2,-1 1,-1-2,0 0,-1-2,13-11,-2-1,-1-1,-1-2,-2 0,-2-1,6-14,-18 32,0 0,-1 0,0-1,-2 0,0 1,0-1,-2 0,0-1,-1 1,-1 0,0 0,-1-1,1 11,-1 0,1 0,-1-1,0 1,-1 0,0 1,0-1,0 0,-1 1,0 0,0 0,-1 0,1 0,-1 1,0 0,-1 0,0 0,1 0,-1 1,-1 0,1 0,-1 1,1 0,-1 0,0 0,0 1,0 0,-4 0,2 0,0 1,-1 0,1 0,0 1,-1 0,1 0,0 1,-1 1,1-1,0 1,0 1,0 0,1 0,-1 1,1 0,-1 0,1 1,1 0,-1 1,1 0,0 0,0 0,0 1,1 0,0 0,1 0,-1 1,1 0,1 0,0 1,0-1,0 1,1 0,1 0,-1 0,1 0,1 0,0 0,0 0,1 1,0-1,1 0,-1 1,2-1,0 3,8 8,0 1,1-2,1 0,1 0,1-1,1-1,0 0,1-1,0-1,2 0,14 9,40 39,65 58,-102-73,-25-35</inkml:trace>
  <inkml:trace contextRef="#ctx0" brushRef="#br0" timeOffset="1083.446">876 759,'-36'66,"2"0,4 3,2 0,-6 33,37-86,18-48,-16 24,191-302,-196 309,1 0,-1 0,0 1,1-1,-1 0,0 1,1-1,-1 0,1 1,-1-1,1 0,-1 1,1-1,0 1,-1-1,1 1,0 0,-1-1,1 1,0 0,-1-1,1 1,0 0,0 0,0-1,-1 1,1 0,0 0,0 0,-1 0,1 0,0 0,0 1,0-1,-1 0,1 0,0 0,0 1,-1-1,1 0,0 1,-1-1,1 1,0-1,-1 0,1 1,-1 0,1-1,-1 1,1-1,-1 1,1 0,-1-1,1 1,-1 0,18 48,-14-33,57 156,-60-170,0-1,0 0,0 1,-1-1,1 1,0-1,-1 1,1-1,0 1,-1 0,0-1,1 1,-1 0,0-1,0 1,0 0,0-1,0 1,-1 0,1-1,0 1,-1 0,1-1,-1 1,0 0,1-1,-1 1,0-1,0 0,0 1,0-1,0 0,0 1,0-1,-1 0,1 0,0 0,-1 0,1 0,-1 0,1-1,-1 1,1 0,-1-1,1 1,-1-1,0 1,1-1,-1 0,0 0,0 0,1 0,-1 0,0 0,1 0,-1-1,0 1,1 0,-1-1,1 0,-1 1,1-1,-1 0,1 0,-111-67,46 21,51 38</inkml:trace>
  <inkml:trace contextRef="#ctx0" brushRef="#br0" timeOffset="1469.11">1328 787,'0'5,"0"6,0 6,0 6,0 2,0 3,0 1,0 1,0-1,0 1,5-6,1-2,0-9,-1-7</inkml:trace>
  <inkml:trace contextRef="#ctx0" brushRef="#br0" timeOffset="1966.162">1272 759,'225'1,"-221"-1,-1 0,0 0,1 0,-1 1,0 0,1-1,-1 1,0 0,0 0,0 1,0-1,0 1,0-1,0 1,0 0,-1 0,1 1,-1-1,1 0,-1 1,0-1,0 1,0 0,0 0,-1 0,1 0,-1 0,1 0,-1 0,0 0,-1 0,1 1,0-1,-1 0,0 1,0-1,0 0,0 1,0-1,-1 0,1 1,-1 0,-17 46,15-45,1-1,-1 2,1-1,0 0,0 0,1 1,0-1,0 1,0-1,0 1,1-1,0 1,0-1,0 1,1 0,0-1,0 1,0-1,1 0,0 1,0-3,0 0,-1 1,1-1,-1 1,1-1,-1 1,0 0,-1-1,1 1,-1 0,1 0,-1-1,0 1,-1 0,1 0,-1-1,1 1,-1 0,0-1,0 1,-1-1,1 1,-1-1,0 1,0-1,0 0,0 0,0 0,-1 0,1 0,-1-1,0 1,0-1,0 0,0 0,0 0,0 0,-1 0,1-1,-1 1,1-1,-3 1,-1 0,0 0,-1-1,1 0,-1 0,0 0,1-1,-1 0,1-1,-1 0,1 0,-1 0,1-1,-1 0,1-1,0 1,0-1,0-1,1 1,-1-1,1 0,0-1,0 0,0 0,-1-1,-4-8</inkml:trace>
  <inkml:trace contextRef="#ctx0" brushRef="#br0" timeOffset="65746.301">961 25,'197'-25,"-124"33,-72-8,1 0,-1 1,0-1,1 1,-1 0,1-1,-1 1,0 0,0 0,1 0,-1 0,0 0,0 0,0 0,0 0,0 0,0 0,0 1,-1-1,1 0,0 1,-1-1,1 0,-1 1,1-1,-1 1,0-1,1 1,-1-1,0 1,0-1,0 1,0-1,-1 1,1-1,0 1,-1-1,1 1,0-1,-1 1,0-1,1 0,-1 1,0-1,0 0,0 0,-126 126,126-126,0 0,0 1,1-1,-1 1,0-1,0 1,1-1,-1 1,1-1,0 1,-1 0,1-1,0 1,0 0,0-1,0 1,0-1,0 1,1 0,-1-1,1 1,-1-1,1 1,-1-1,1 1,0-1,-1 1,1-1,0 1,0-1,0 0,0 0,1 0,-1 1,0-1,0 0,1 0,-1-1,1 1,-1 0,1 0,0 0,67 25,-55-23,1-2,0 0,-1 0,1-1,0-1,-1 0,1-2,-1 1,1-2,10-2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1.06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0 283,'34'0,"16"0,3 0,-1 0,-6 0,-5 0,-5 0,-4 0,-7-5,-3-1,-6-1</inkml:trace>
  <inkml:trace contextRef="#ctx0" brushRef="#br0" timeOffset="243.733">283 0,'-14'39,"-5"17,0 3,5-2,3-7,10-7,3-6,3-4,0-4,3-1,2-1,-2 0,-2 0,-3 0,0 1,-2-5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47.25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1 988,'35'-31,"-2"-1,-1-2,-2-1,-1-1,-2-2,13-23,-40 60,27-39,-2-2,-1-1,-3 0,-1-2,-2 0,-3-2,4-16,4-30,-16 116,3 573,59 61,-61-562,5 44,-5 0,-7 1,-8 32,-13 61,9-191,-3-79,11-182,3 177</inkml:trace>
  <inkml:trace contextRef="#ctx0" brushRef="#br0" timeOffset="2985.48">1017 734,'-1'-3,"0"0,-1-1,0 1,0 0,0 1,0-1,0 0,0 0,-1 1,1 0,-1-1,0 1,0 0,0 0,0 0,0 1,0-1,0 1,-1 0,1 0,0 0,-1 0,1 0,-1 1,1-1,-1 1,1 0,-1 0,1 1,-1-1,1 1,-1-1,1 1,0 0,-1 1,1-1,0 0,0 1,-3 1,-6 10,1-1,1 2,0-1,1 1,0 1,1 0,0 0,1 3,-21 37,-193 338,127-194,93-198,0 1,-1 0,1-1,0 1,0 0,0 0,0-1,0 1,0 0,1 0,-1 0,1 0,-1 0,1 0,0 0,0 0,0 0,0 0,0 0,0 0,1 0,-1 0,1 0,-1 0,1 0,0 0,-1 0,1 0,0 0,0 0,1-1,-1 1,0 0,0-1,1 1,-1-1,1 0,0 1,-1-1,1 0,0 0,0 0,-1 0,1 0,0-1,0 1,0 0,0-1,0 0,0 1,0-1,0 0,0 0,202-44,-194 43,0 0,1 0,-1 1,1 0,-1 1,1 0,-1 1,0 0,0 0,0 1,0 1,0-1,0 2,-1-1,0 1,0 1,0 0,-1 0,0 1,0 0,0 0,-1 0,0 1,-1 1,0-1,0 1,-1 0,0 0,0 0,-1 1,0 0,-1 0,0 0,0 0,-1 1,14 149,-14-151,-2-2,0 0,0 0,1 0,0 0,1 0,-1 0,1 0,1 0,-1-1,1 1,1-1,-1 0,1 0,0 0,0 0,0-1,1 1,0-1,0 0,1-1,-1 1,1-1,0 0,0-1,0 1,1-1,0 0,6-1,0-2,0 1,0-1,0-1,0 0,0-1,0-1,-1 0,1 0,-1-1,11-6,2 0</inkml:trace>
  <inkml:trace contextRef="#ctx0" brushRef="#br0" timeOffset="4051.252">1441 1806,'44'-15,"0"-1,-2-3,0-1,-1-2,-1-2,-1-2,25-22,-58 44,0-1,0 0,-1 0,0 0,0-1,0 0,-1 0,1 0,-2-1,1 1,-1-1,0 0,0 0,-1 0,1 0,-2 0,1 0,-1-1,0 1,-1-1,0 1,0-1,0 1,-1-1,-1-3,-1 8,0 0,0 0,0 1,0-1,-1 1,1 0,-1 0,0 0,1 0,-1 0,0 1,0 0,0 0,0 0,0 0,0 1,-1-1,1 1,0 0,0 0,0 1,0-1,0 1,0 0,0 0,0 0,0 1,0-1,0 1,0 0,1 0,-1 0,1 1,0-1,0 1,0 0,-1 1,-11 7,1 1,0 0,1 2,0-1,1 2,1-1,0 2,1-1,1 1,0 1,1 0,1 0,1 1,0-1,1 1,1 0,1 1,0 7,3-19,0 0,0 0,1 0,0 0,0 0,1 0,-1 0,2 0,-1 0,1-1,0 1,0-1,1 0,0 0,0 0,0 0,1-1,0 0,0 0,0 0,0 0,1-1,0 0,0 0,0 0,1-1,-1 0,1-1,-1 1,1-1,0 0,0-1,5 1,14 0,1-1,-1-2,0-1,1 0,-1-2,0-1,0-2,-1 0,0-1,0-2,-1-1,0 0,-1-2,0-1,-1 0,0-2,-2 0,0-2,10-10,-9 5,0 0,-2-1,0-1,-2-1,0 0,-2-2,-2 1,0-2,-2 0,0 0,-3-1,0 0,2-26,-12-13,-13 100,11 1,2-1,0 0,2 1,2-1,1 1,1-1,2 0,0 0,3-1,3 7,31 75,-10-31,-4 2,15 71,-37-54,-7-99,-1-1,1 1,-1 0,0 0,1 0,-1-1,0 1,0 0,1-1,-1 1,0-1,0 1,0-1,0 1,0-1,0 0,0 1,0-1,0 0,0 0,0 0,0 1,0-1,0 0,0 0,0-1,0 1,0 0,0 0,0 0,0-1,0 1,0-1,0 1,0 0,1-1,-1 0,0 1,0-1,0 1,1-1,-1 0,0 0,1 1,-1-1,0 0,1 0,-1 0,1 0,-1 0,1 0,0 0,-1 0,1 0,0 0,0 0,0 0,0 0,0 0,0 0,0 0,0 0,0 0,0 0,1 0,-7-25,2 0,1 0,1-1,1 1,2 0,0-1,5-21,4-5,2 0,1 2,4 0,1 0,3 2,1 0,5-1,-12 21,1 1,2 1,1 0,1 2,1 0,1 1,1 1,1 2,1 0,1 1,0 2,14-6,-38 22,0 1,0-1,1 1,-1 0,0 0,1 0,-1 0,1 0,-1 0,1 1,0-1,-1 1,1 0,0 0,-1 0,1 0,-1 0,1 1,0-1,-1 1,1 0,-1 0,1-1,-1 2,1-1,-1 0,0 0,0 1,1-1,-1 1,0 0,0 0,-1-1,1 1,0 0,-1 1,1-1,-1 0,1 0,-1 1,0-1,0 1,0-1,-1 1,1-1,0 1,-1 0,2 15,-1 1,-1 0,0-1,-2 1,0-1,-1 0,-1 1,0-1,-2-1,0 1,-1-1,0 0,-2 0,0-1,-1 0,0-1,-1 0,-1-1,-1 0,1 0,-5 1,10-8,0 0,-1 0,0-1,0 0,0 0,-1-1,0 0,0 0,0-1,-1 0,1-1,-1 0,0-1,0 0,0 0,0-1,0 0,0-1,-1 0,1-1,0 0,-2-1,-18-24,21 9</inkml:trace>
  <inkml:trace contextRef="#ctx0" brushRef="#br0" timeOffset="4699.884">3162 451,'6'125,"5"0,8 13,-3-15,40 246,-50-268,-7-102,1-10</inkml:trace>
  <inkml:trace contextRef="#ctx0" brushRef="#br0" timeOffset="5338.827">3444 1326,'20'-2,"-1"-2,1 0,-1-1,0 0,0-2,-1 0,0-2,0 1,-1-2,0-1,-1 0,0-1,-1 0,14-15,-26 24,0 0,0 0,-1 0,1 0,-1 0,1 0,-1-1,0 1,-1-1,1 0,0 0,-1 1,0-1,0 0,0 0,-1 0,1 0,-1 0,0 0,0-1,0 1,-1 0,1 0,-1 0,0 0,0 1,0-1,-1 0,0 0,1 1,-1-1,0 1,-1-1,1 1,-1 0,1 0,-1 0,0 0,0 0,0 1,-1-1,1 1,0 0,-1 0,-3-1,3 1,-1 1,1 1,0-1,-1 1,1-1,-1 1,1 0,0 1,-1-1,1 1,0 0,-1 0,1 0,0 1,0-1,0 1,0 0,0 0,1 1,-1-1,0 1,1 0,0-1,0 2,0-1,0 0,-1 2,-3 3,0 0,1 1,0 0,1 0,0 0,0 1,1 0,0-1,1 2,0-1,0 0,2-4,-1-1,1 0,0 1,0 0,1-1,0 1,0-1,0 1,1 0,-1-1,1 1,1-1,-1 1,1-1,0 0,0 0,1 0,-1 0,1 0,0 0,0-1,1 1,-1-1,1 0,0 0,0 0,1-1,-1 1,1-1,0 0,0 0,0-1,0 1,4 0,2 0,-1 0,0-1,1 0,0-1,0 0,-1-1,1 0,0-1,-1 0,1-1,0 0,-1 0,0-1,1-1,-1 0,-1 0,1-1,-1 0,1 0,-1-1,-1-1,2-1,25-13,-1-2,-1-1,-1-2,-1-1,-2-2,-1-1,-1-1,-1-1,-2-1,-2-1,-1-1,8-19,-25 42,0-1,-1 1,-1 0,1-1,-2 0,0 1,-1-1,0 0,-2-8,2 16,0 1,-1 0,0 0,0 0,0 0,0 0,-1 0,0 0,1 0,-2 0,1 1,0-1,-1 1,1 0,-1-1,0 1,0 0,0 1,-1-1,1 0,0 1,-1 0,0 0,0 0,1 0,-1 1,0-1,0 1,-1 0,0 0,-4 1,1 0,-1 1,1 0,-1 0,1 1,0 0,0 0,0 1,0 0,0 1,0 0,1 0,0 0,-1 1,2 0,-1 0,1 1,0 0,0 0,0 0,1 1,0 0,0 0,1 0,0 1,0 0,1-1,-1 1,1 3,2-9,1 0,-1 0,1 0,0 0,0 0,0 0,0 0,0 0,0 0,0 0,1 0,-1 0,1 0,-1-1,1 1,0 0,0 0,0 0,0-1,0 1,0-1,0 1,0-1,1 1,-1-1,1 1,-1-1,1 0,-1 0,1 0,0 0,0 0,-1 0,1-1,0 1,0 0,0-1,1 1,79 7,-76-9,52-1,-45 0,0 1,1 0,0 1,-1 0,1 1,-1 1,1 0,-1 0,0 2,0 0,0 0,-1 1,1 0,3 4,-12-4,1 0,-2 0,1 1,-1-1,0 1,0 0,0 0,-1 0,0 0,0 0,-1 1,0-1,0 0,0 1,-1-1,0 1,0-1,0 1,-1-1,0 1,0-1,-1 1,0-1,0 0,0 0,-1 0,0 0,-3 14</inkml:trace>
  <inkml:trace contextRef="#ctx0" brushRef="#br0" timeOffset="5873.236">4912 480,'-9'7,"1"0,1 0,-1 1,1 0,1 1,-1-1,2 1,-1 0,-3 10,-26 35,35-53,-48 76,47-75,0 0,0 1,0-1,0 1,1 0,-1-1,1 1,0-1,0 1,0 0,0-1,0 1,0 0,1-1,-1 1,1-1,0 1,0-1,0 1,0-1,0 0,0 1,1-1,-1 0,1 0,0 0,-1 0,1 0,0 0,0 0,0-1,2 1,68 31,-66-31,1-1,-1 1,1 0,-1 1,0-1,0 1,0 1,-1-1,1 1,-1 0,0 0,0 0,0 1,0 0,-1 0,0 0,0 0,0 1,-1 0,0-1,1 4,-1-3,-1-1,0 1,0 0,-1 0,0 0,0 0,0 0,-1 0,0 0,0 0,0 0,-1 0,0 0,0 0,0 0,-1 0,0 0,0 0,-1-1,1 1,-1-1,-1 0,1 1,-1-2,1 1,-1 0,-1-1,1 0,-1 0,0 0,1 0,-2-1,1 0,0 0,-1 0,-4 1,-103 8,88-12</inkml:trace>
  <inkml:trace contextRef="#ctx0" brushRef="#br0" timeOffset="6126.496">4461 84,'0'0</inkml:trace>
  <inkml:trace contextRef="#ctx0" brushRef="#br0" timeOffset="7020.977">1187 4431,'68'-51,"-2"-3,-3-2,-2-4,14-21,-3 4,-4-3,-3-3,-5-2,-2-3,-5-3,-4-2,-4-1,3-21,-36 83,-1 0,-2-1,-1-1,-2 0,-1 0,-1 0,-3 0,0 0,-2-1,-2 1,-1 0,-3-8,5 32,-1 0,0 0,0 0,-1 0,0 1,0 0,-1 0,-1 0,0 0,0 1,0 0,-1 0,0 1,0 0,-1 0,0 0,-1 1,1 1,-1-1,0 1,0 1,-1 0,1 0,-1 1,0 0,0 0,0 1,0 1,-1 0,1 0,0 1,0 0,-1 1,1 0,0 1,0 0,0 0,-6 3,-3 5,0 0,1 2,0 0,1 1,1 1,0 0,1 1,0 1,1 0,1 1,-10 17,-7 15,1 2,4 0,-17 47,27-65,1 0,2 1,2 1,0 0,3 0,1 1,1 0,2 0,2 0,1 1,2-1,1 0,2 0,2-1,1 2,-2-24,1-1,0 0,1 0,0-1,0 0,1-1,1 0,0 0,0-1,1 0,0 0,1-1,0-1,0 0,0-1,1 0,0-1,0-1,0 0,1 0,-1-1,1-1,0 0,0-1,0-1,0 0,0-1,0 0,-1-1,1-1,0 0,-1-1,0 0,3-2,14-3,-1-1,0-2,-1 0,-1-2,0-1,-1-2,0 0,19-18,31-27,-46 40</inkml:trace>
  <inkml:trace contextRef="#ctx0" brushRef="#br0" timeOffset="7807.164">2654 3133,'-70'64,"3"3,2 3,4 3,0 8,47-64,1 0,1 1,1 0,0 1,2 1,0 0,1 0,1 0,1 1,1 0,1 1,3-19,1 0,0-1,0 1,0 0,0 0,1-1,-1 1,1 0,0-1,-1 1,1-1,0 1,1-1,-1 1,0-1,1 0,-1 0,1 0,0 1,-1-2,1 1,0 0,0 0,1 0,-1-1,0 0,1 1,-1-1,0 0,1 0,-1 0,1 0,0 0,-1-1,1 1,0-1,-1 0,1 0,0 0,-1 0,1 0,0-1,-1 1,1-1,0 1,-1-1,1 0,0-1,21-9,0-1,-1-1,-1-1,0-1,-1 0,-1-2,0-1,-2 0,0-2,-1 0,0 0,-2-2,10-19,186-293,-210 334,-1-1,0 1,1-1,-1 0,1 1,-1-1,1 1,-1-1,1 1,0 0,-1-1,1 1,0-1,-1 1,1 0,0 0,-1-1,1 1,0 0,0 0,-1 0,1 0,0 0,0 0,-1 0,1 0,0 0,0 0,-1 0,1 0,0 1,-1-1,1 0,0 1,-1-1,1 0,0 1,-1-1,1 1,-1-1,1 1,-1-1,1 1,-1-1,1 1,-1-1,1 1,-1 0,0-1,1 1,-1 0,0 0,0-1,1 1,-1 0,0-1,0 1,0 0,0 0,0-1,0 1,0 0,0 0,0-1,-1 2,13 53,-11-52,0 17,2 0,1 0,0 0,1 0,1 0,1-1,4 7,-9-23,-1-1,1 1,0 0,0-1,0 1,0-1,1 1,-1-1,1 0,-1 0,1 0,0 0,0-1,-1 1,1-1,0 0,1 1,-1-2,0 1,0 0,0 0,1-1,-1 0,0 0,0 0,1 0,-1 0,0 0,0-1,1 0,-1 0,2 0,91-55,-51 7,-2-1,-2-1,-3-3,-1-1,-4-2,23-52,-68 161,7-40,1-2,1 0,-1 0,2 0,-1 1,1-1,1 1,0 0,0-1,1 1,1 0,0 4,-1-13,1-1,0 1,-1 0,1 0,0 0,0 0,0-1,0 1,1 0,-1-1,0 1,1-1,-1 0,1 1,-1-1,1 0,0 0,-1 0,1 0,0 0,0 0,0-1,0 1,-1 0,1-1,0 0,0 1,0-1,0 0,0 0,0 0,0 0,0-1,0 1,0 0,0-1,0 1,0-1,0 0,0 0,1 0,73-44,64-126,-138 171,-1 0,1 0,-1 0,1 1,-1-1,0 0,1 0,-1 1,1-1,-1 1,1-1,-1 1,0 0,0 0,1-1,-1 1,0 0,0 0,0 0,0 0,0 0,0 1,0-1,0 0,0 0,0 1,-1-1,1 0,-1 1,1-1,-1 1,1-1,-1 0,0 1,0-1,0 1,0-1,0 1,0-1,0 1,0-1,-1 2,11 22,-5-21,-1 0,1 0,0 0,0 0,1-1,-1 1,1-2,0 1,0 0,0-1,0 0,0-1,0 1,0-1,1 0,-1-1,0 0,1 0,-1 0,0 0,1-1,-1 0,0-1,0 1,0-1,0 0,0-1,0 0,-1 0,1 0,-1 0,1-1,3-3,10-7,-1-1,0-1,-1-1,-1 0,0-1,-1-1,-1-1,-1 0,-1 0,-1-1,0-1,-2 0,-1 0,0-1,-2 0,0 0,-2 0,1-17,-4 34,-1 1,0-1,0 0,0 1,-1-1,0 1,0-1,0 1,-1-1,0 1,0 0,0 0,0 0,-1 0,-2-3,-7-5</inkml:trace>
  <inkml:trace contextRef="#ctx0" brushRef="#br0" timeOffset="8223.755">4574 2399,'-23'16,"2"2,0 0,1 1,1 0,1 2,1 1,-14 22,29-43,0 1,1-1,-1 1,1 0,-1 0,1 0,0 0,0 0,0 0,0 0,0 0,0 0,1 0,-1 1,1-1,-1 0,1 0,0 1,0-1,0 0,0 1,0-1,1 0,-1 0,1 1,-1-1,1 0,0 0,0 0,0 0,0 0,0 0,0 0,1 0,-1 0,1 0,-1-1,1 1,0-1,-1 1,1-1,0 0,0 1,0-1,0 0,0 0,1-1,37 13,-36-13,0-1,1 2,-1-1,0 0,0 1,0 0,0 0,0 0,0 0,0 1,0-1,0 1,-1 0,1 0,-1 0,1 1,-1 0,0-1,0 1,0 0,0 0,0 0,-1 1,0-1,1 1,-1-1,-1 1,1 0,0 0,-1 0,0 0,0 0,0 0,0 0,-1 0,1 0,-1 1,-1 2,-1 0,-1-1,-1 0,1 0,-1 0,0 0,0 0,-1-1,0 0,1 0,-2 0,1-1,-1 0,1 0,-1 0,0 0,-1-1,1 0,-1 0,1-1,-1 0,0 0,1-1,-1 0,0 0,0 0,0-1,0 0,0 0,0-1,0 0,-6-1,-12-5</inkml:trace>
  <inkml:trace contextRef="#ctx0" brushRef="#br0" timeOffset="9140.953">4488 0,'-4'0,"-3"5,1 6,-3 2,-1 2,1 5,3 3,-3-3,1 1,1 2,2 0,2 3,1-4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0:53.8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310 576,'-6'-2,"0"0,0 0,0 0,-1 1,1 0,-1 0,1 0,-1 1,1 0,-1 1,1-1,-1 1,1 1,-1-1,1 1,0 0,0 0,0 1,0 0,0 0,0 0,1 1,-3 2,-5 3,1 1,0 0,0 1,1 0,1 1,0 0,1 0,0 1,-3 7,4-6,1 1,1-1,0 1,1 1,0-1,1 1,1-1,1 1,0 1,2-12,-1 0,1 0,0 0,1 0,-1 0,1-1,0 1,0 0,1 0,-1-1,1 1,0-1,0 1,1-1,-1 0,1 0,0 0,0 0,0 0,1-1,0 1,-1-1,1 0,0 0,0 0,0-1,1 0,-1 1,1-1,4 1,4-2,0 0,0-1,0 0,0-1,0-1,0 0,0 0,-1-1,1-1,-1 0,0-1,0-1,0 1,0-2,-1 0,2-2,25-16,-1-2,-2-1,-1-2,-1-1,-2-2,-1-1,23-33,-33 44,-1-1,-1 0,-1-2,-1 0,-1-1,-2 0,0-1,-2 0,-2-1,0 0,-2-1,-1 0,-1 0,-1-10,-3 34,-1 1,0 0,0 0,0-1,-1 1,0 0,0 0,0 0,0 0,-1 0,0 0,0 0,0 0,-1 0,0 1,0 0,0-1,0 1,-1 0,1 0,-1 1,0-1,0 1,0 0,-1 0,1 0,-1 1,0-1,1 1,-1 0,0 1,0-1,-1 1,1 0,0 0,0 0,0 1,-1 0,1 0,0 0,-1 1,1 0,0 0,0 0,0 1,0-1,0 1,0 1,-11 7,2 1,0 1,0 1,1 0,1 0,0 2,1-1,0 1,1 1,1 0,1 0,0 1,-2 6,4-9,0-1,1 1,1 1,0-1,0 0,2 1,0 0,0 0,2 0,0-1,0 1,2 0,-1 0,2 0,0-1,1 1,0-1,1 0,5 9,8 5,0 0,2-2,0 0,2-1,1-1,6 4,7 7,-10 15,-28-36</inkml:trace>
  <inkml:trace contextRef="#ctx0" brushRef="#br0" timeOffset="733.158">960 689,'-160'342,"154"-317,20-26,62-103,-57 71,13-20,-10 14,1 2,2 0,2 2,9-8,-36 42,1 0,-1-1,1 1,0 0,-1 0,1 0,0 0,0 0,0 0,0 0,0 0,0 0,0 0,0 1,0-1,0 0,1 1,-1-1,0 1,0-1,1 1,-1-1,0 1,1 0,-1 0,0 0,1 0,-1 0,0 0,1 0,-1 0,0 0,1 1,-1-1,0 0,1 1,-1-1,0 1,0 0,0-1,1 1,-1 0,0 0,0-1,0 1,0 0,0 0,-1 0,1 1,0-1,0 0,-1 0,1 0,0 0,-1 1,1-1,-1 0,0 1,1-1,-1 0,0 1,0-1,0 0,0 1,67 245,-66-246,0 0,0 0,0 0,0 0,-1 0,1 0,0 1,0-1,-1 0,1 0,-1 1,1-1,-1 0,0 1,1-1,-1 1,0-1,0 0,0 1,0-1,0 1,0-1,-1 0,1 1,0-1,-1 0,1 1,-1-1,1 0,-1 1,0-1,1 0,-1 0,0 0,0 0,0 0,0 0,0 0,0 0,0 0,0 0,0 0,-1-1,1 1,0 0,0-1,-1 1,1-1,0 0,-1 1,1-1,0 0,-1 0,1 0,-1 0,0 0,-135-90,114 82,2 3</inkml:trace>
  <inkml:trace contextRef="#ctx0" brushRef="#br0" timeOffset="3849.821">1637 717,'-1'-3,"0"1,0-1,0 1,-1-1,1 1,-1-1,0 1,0 0,0 0,0 0,0 0,0 0,0 0,-1 1,1-1,-1 1,1 0,-1-1,1 1,-1 0,0 1,0-1,1 0,-1 1,0 0,0-1,0 1,0 0,0 1,1-1,-1 0,0 1,0-1,0 1,-6 1,1 1,0-1,0 1,0 1,1 0,-1 0,1 0,0 1,0 0,0 0,1 0,0 1,0 0,0 1,1-1,0 1,-2 3,4-6,1-1,-1 1,1 0,0 1,0-1,1 0,-1 0,1 1,0-1,0 1,0-1,0 1,1 0,0-1,0 1,0-1,1 1,-1 0,1-1,0 1,1-1,-1 0,1 1,0-1,0 0,0 0,0 0,1 0,-1 0,1-1,0 1,1 0,9 7,1-1,0-1,1 0,0 0,0-2,1 0,0 0,0-2,0 0,1-1,-1 0,1-1,8-1,-1 1</inkml:trace>
  <inkml:trace contextRef="#ctx0" brushRef="#br0" timeOffset="6654.255">1157 12,'157'-11,"-108"12,-49-1,1 1,0-1,0 1,0-1,-1 1,1 0,0-1,0 1,-1 0,1-1,-1 1,1 0,-1 0,1 0,-1-1,1 1,-1 0,1 0,-1 0,0 0,0 0,0 0,1 0,-1 0,0 0,0 0,0 0,-1 0,1 0,0 0,0-1,0 1,-1 0,1 0,0 0,-1 0,1 0,-1 0,1 0,-1-1,1 1,-1 0,0 0,1-1,-1 1,0-1,0 1,1 0,-1-1,0 1,-22 22,20-21,0 0,-1 0,1 0,0 1,0 0,0-1,1 1,-1 0,1 0,0 1,-1-1,2 0,-1 1,0-1,0 1,1 0,0 0,0-1,0 1,0 0,1 0,-1 0,1 0,0 0,0 0,1 3,3-3,0-1,0 0,0 0,1-1,-1 1,0-1,1 0,0 0,0-1,-1 1,1-1,0 0,0 0,0-1,0 1,0-1,0 0,0-1,0 1,3-2,2 2,108-8,-93 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04.41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172 571,'-12'6,"1"0,-1 1,1 0,1 0,0 2,0-1,0 1,1 0,1 1,-1 0,2 0,-1 1,1 0,1 0,0 1,1 0,0 0,1 0,0 1,1-1,-2 10,5-17,1 0,-1 0,1 0,0-1,0 1,1 0,-1-1,1 1,0-1,0 1,1-1,-1 0,1 0,0 0,0 0,0 0,1-1,-1 0,1 1,0-1,0-1,0 1,0 0,0-1,1 0,-1 0,1 0,0-1,-1 1,1-1,0 0,0-1,0 1,-1-1,1 0,0 0,0 0,0-1,0 0,-1 0,1 0,0 0,0-1,-1 0,1 0,-1 0,1-1,22-12,0-2,-1-1,-1-2,0 0,-2-1,0-2,-2 0,0-1,-2-1,1-3,-4 7,0-1,-1 0,-1 0,-1-2,-2 0,0 0,-1-1,-2 0,0-1,-2 0,-1 0,-1 0,-1 0,-1-5,-2 25,1 0,-2 0,1 0,0 0,-1 0,0 0,-1 0,1 0,-1 1,0-1,-1 0,1 1,-1 0,0 0,0-1,-1 2,1-1,-1 0,0 1,-1 0,1 0,-1 0,0 0,0 1,0-1,0 1,0 1,-1-1,1 1,-1 0,0 0,0 1,1-1,-1 1,0 1,0-1,0 1,0 0,0 0,0 1,0 0,-5 1,-3 5,0 2,1 0,-1 0,2 1,-1 1,2 0,-1 1,1 0,1 0,0 1,1 1,1 0,0 0,0 0,2 1,0 0,0 1,2-1,0 1,1 0,0 0,1 0,1 3,0-9,1 1,0-1,1 1,0-1,1 1,0-1,0 0,1 1,1-1,0-1,0 1,1-1,0 1,1-1,-1-1,2 1,-1-1,1 0,1 0,-1-1,1 0,1-1,3 3,28 20,1-1,1-2,2-2,25 9,-46-22,-5 0</inkml:trace>
  <inkml:trace contextRef="#ctx0" brushRef="#br0" timeOffset="3106.977">1046 656,'-80'-18,"71"19,-1 0,1 1,-1 0,1 0,0 1,0 0,0 0,0 1,0 1,1-1,0 1,0 1,0-1,1 1,-1 1,1 0,1-1,-1 2,1-1,1 1,-1 0,2 0,-1 1,-1 2,6-7,-1 0,0 1,1-1,0 0,0 0,0 0,1 1,0-1,-1 0,1 0,0 0,1 0,-1 0,1 0,0 0,0-1,0 1,0 0,1-1,-1 0,1 0,0 0,0 0,0 0,1 0,-1-1,1 1,-1-1,1 0,2 1,5 3,1-1,-1 0,1-1,1 0,-1-1,0 0,1-1,0-1,8 1,54-15,-56 6</inkml:trace>
  <inkml:trace contextRef="#ctx0" brushRef="#br0" timeOffset="3459.063">1300 656,'0'9,"0"9,0 5,0 4,0 2,5 1,2 1,-1-2,-1 1,-2-1,0-5</inkml:trace>
  <inkml:trace contextRef="#ctx0" brushRef="#br0" timeOffset="3955.821">1272 599,'195'1,"-193"-1,-1 0,1 0,0 0,-1 0,1 0,-1 0,1 0,-1 1,1-1,-1 1,1-1,-1 1,0 0,1-1,-1 1,0 0,1 0,-1 0,0 0,0 0,0 0,0 0,0 0,0 1,0-1,0 0,0 1,-1-1,1 0,-1 1,1-1,-1 1,1-1,-1 1,0-1,0 1,1-1,-1 1,0 0,-1-1,1 1,0-1,0 1,-1-1,1 1,-1-1,1 1,-1-1,1 0,-1 1,0-1,0 4,0 0,0 0,1 0,-1 0,1 0,1 0,-1 0,0 0,1-1,0 1,1 0,-1 0,1 0,-1-1,1 1,1-1,-1 1,1-1,0 0,0 0,0 0,0-1,0 1,1-1,0 1,0-1,0 0,1 0,-1 0,67 68,-70-69,1 0,-1 0,0 0,0 0,0 0,0 0,0 1,0-1,-1 0,1 1,-1-1,0 0,1 1,-1-1,0 0,0 1,-1-1,1 1,0-1,-1 0,0 1,1-1,-1 0,0 0,0 0,0 0,0 1,-1-1,1-1,-1 1,1 0,-1 0,1 0,-1-1,0 1,0-1,0 0,0 1,-1 0,-5 2,0 1,0-1,-1-1,1 1,-1-1,0-1,0 0,0 0,0 0,0-2,0 1,-1-1,1 0,0-1,0 0,0 0,0-1,0 0,-8-3,-14-23,23 12</inkml:trace>
  <inkml:trace contextRef="#ctx0" brushRef="#br0" timeOffset="5131.629">906 35,'37'-10,"1"3,0 0,0 3,1 1,0 2,33 3,-32-1,-39-1,0-1,0 0,0 1,0-1,0 1,0-1,0 1,0-1,1 1,-1 0,0 0,0 0,0-1,1 1,-1 0,0 0,0 1,0-1,1 0,-1 0,0 1,0-1,0 0,0 1,0-1,0 1,0-1,0 1,0 0,0 0,0-1,0 1,0 0,0 0,0 0,-1 0,1 0,0 0,-1 0,1 0,-1 0,1 0,-1 0,1 0,-1 1,0-1,0 0,0 0,1 0,-1 1,0-1,0 0,-1 0,1 0,0 1,0-1,-98 76,45-43,52-33,0-1,0 0,0 1,0-1,-1 1,1-1,0 1,0-1,0 1,0 0,0 0,0-1,0 1,0 0,1 0,-1 0,0 0,0 0,1 0,-1 0,1 0,-1 0,1 1,-1-1,1 0,0 0,-1 0,1 1,0-1,0 0,0 0,0 0,0 1,0-1,0 0,1 0,-1 1,0-1,1 0,-1 0,1 0,-1 0,1 0,-1 0,1 1,0-1,-1-1,1 1,0 0,0 0,0 0,0 0,0 0,0-1,0 1,0 0,15 2,-1 0,1 0,0-1,0-1,0-1,0 0,0-2,0 1,31-2,129-4,-150 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0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29,'5'0,"6"0,7 0,4 0,3 0,3 0,1 0,0 0,1 0,-1 0,-5-4,-1-3,-1 1,2 1,0 2,2 1,1 1,-4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33.33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0,'14'5,"10"1,5 0,3-1,1-1,-1-2,-1-1,0-1,-2 0,0 0,-5-5,-2-1,0-1,-4 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9.08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287 508,'-36'17,"-133"83,162-94,0 0,1 0,0 0,0 1,0 0,1 0,0 0,0 1,0 0,1 0,1 0,-1 0,2 0,-1 1,1 0,0-1,0 1,1 0,1 0,-1 4,2-8,-1-1,0 1,1 0,0-1,0 1,0 0,0-1,1 1,0-1,0 0,0 0,1 1,-1-1,1-1,0 1,0 0,0-1,0 1,1-1,0 0,-1 0,1-1,0 1,0-1,1 0,-1 0,0 0,1 0,-1-1,1 0,1 0,2 1,0-1,0 0,1 0,-1-1,0 0,1-1,-1 0,0 0,0-1,1 0,-1 0,-1-1,1 0,0 0,-1-1,1 0,1-2,13-13,-1-1,-1-1,0 0,-2-2,-1 0,-1-1,-1-1,-1 0,-1-1,-1-1,0 2,-1-1,-2 0,0-1,-2 0,-1 0,-1 0,-2-1,0 0,-2 1,-1-1,-1 0,-2 0,0 1,-5-15,6 33,-1 0,1 0,-1 1,-1-1,1 1,-2 0,1 0,-1 1,0-1,-1 1,1 0,-2 0,1 1,-1 0,0 0,-2-2,7 7,-1 0,1 1,0-1,0 0,-1 1,1-1,0 1,-1 0,1 0,0 0,-1 0,1 0,0 1,-1-1,1 1,0-1,0 1,-1 0,1 0,0 0,0 0,0 0,0 0,0 0,0 1,0-1,1 1,-1 0,0-1,1 1,0 0,-1 0,1 0,0 0,0 0,0 0,0 0,0 1,0 1,-25 92,21-68,2 0,1 1,1 0,2-1,0 1,2-1,1 1,2-1,0 0,2 0,1-1,2 0,7 14,10 4,1-2,3-1,1-1,2-1,13 8,-28-30</inkml:trace>
  <inkml:trace contextRef="#ctx0" brushRef="#br0" timeOffset="12382.698">851 706,'-48'83,"-76"163,297-492,-95 156,-77 90,-1-1,1 0,-1 1,1-1,0 1,-1 0,1-1,0 1,-1-1,1 1,0 0,0-1,-1 1,1 0,0 0,0 0,0 0,-1 0,1 0,0 0,0 0,0 0,-1 0,1 0,0 0,0 0,-1 1,1-1,0 0,0 0,-1 1,1-1,0 1,-1-1,1 1,0-1,-1 1,1-1,-1 1,1-1,-1 1,1 0,-1-1,0 1,1 0,-1 0,0-1,1 1,-1 0,0 0,0-1,0 1,1 0,-1 0,0 0,0 0,5 57,-5-46,4 18,1 0,2-1,0 0,2 0,1-1,2 0,3 5,-68-79,38 33,0 2,-1 0,0 1,-1 0,0 1,0 1,-1 1,0 1,0 0,-4 0,-3 3</inkml:trace>
  <inkml:trace contextRef="#ctx0" brushRef="#br0" timeOffset="12959.126">1415 677,'-11'2,"0"1,0-1,-1 2,2 0,-1 0,0 1,1 0,0 1,0 0,1 0,-1 1,1 0,1 1,-1 0,-3 6,9-11,0 0,1 1,-1-1,1 1,0-1,0 1,0 0,1 0,-1 0,1 0,0 0,0 0,1 0,-1 0,1 0,0 0,0 1,0-1,0 0,1 0,-1 0,1 0,1 0,-1 0,0 0,1 0,0 0,0 0,0-1,0 1,0-1,1 0,0 1,0-1,-1 0,2-1,-1 1,0 0,1-1,-1 0,1 0,-1 0,1 0,0 0,0-1,0 0,0 0,2 0,12 3,0-2,0 0,1-1,-1-1,0-1,1-1,-1 0,0-1,14-5,-7 2</inkml:trace>
  <inkml:trace contextRef="#ctx0" brushRef="#br0" timeOffset="28356.515">822 57,'55'-27,"-47"22,-1 1,1 1,0-1,0 2,0-1,0 1,0 0,1 0,-1 1,1 0,-1 1,1 0,-1 0,1 1,4 0,-11 1,-1 0,1-1,-1 1,1 0,-1-1,0 1,1 0,-1 0,0 0,0 0,-1 0,1 0,0 1,-1-1,1 0,-1 0,0 0,0 1,0-1,0 0,0 0,0 1,0-1,-1 0,1 0,-1 0,0 0,0 1,1-1,-1 0,0 0,-1 0,1-1,0 1,-1 0,1 0,-1-1,1 1,-1-1,0 1,-1 0,-1 5,-69 103,72-109,0 0,0 1,1-1,-1 0,1 1,-1-1,1 1,0-1,0 1,-1-1,1 1,0-1,0 1,0-1,1 0,-1 1,0-1,1 1,-1-1,0 1,1-1,0 0,-1 1,1-1,0 0,0 1,-1-1,1 0,0 0,0 0,0 0,1 0,-1 0,0 0,0 0,0 0,1-1,-1 1,0-1,1 1,-1-1,1 1,-1-1,1 1,-1-1,1 0,-1 0,1 0,76-2,20-21,-76 20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8.99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283 455,'-8'-2,"0"0,-1 0,1 1,-1 0,1 0,-1 1,1 0,-1 1,1-1,-1 2,1-1,-1 1,1 1,0 0,0 0,0 0,0 1,1 0,0 0,0 1,0 0,0 0,0 1,1 0,-4 5,-1 7,1 0,1 1,1 0,0 0,1 1,2 0,-3 13,6-28,1-1,-1 0,1 1,0-1,1 1,-1-1,1 1,0 0,0-1,0 1,1-1,-1 1,1-1,0 1,0-1,1 0,-1 1,1-1,0 0,0 0,1 0,-1 0,1-1,0 1,0-1,0 1,0-1,1 0,-1 0,1-1,0 1,0-1,0 1,0-1,0 0,0-1,0 1,1-1,0 0,4-1,-1 0,1 0,-1-1,0-1,1 0,-1 0,0 0,0-1,0 0,0 0,-1-1,0 0,1-1,-1 0,-1 0,1 0,-1-1,5-5,93-126,-94 121,10-10,-1 0,-2-2,-1 0,-1-1,-2 0,0-1,-3-1,0 1,-2-2,-1 1,-1-1,-2 0,-2-1,0 1,-4-30,2 58,0 0,0 0,-1 0,1 0,-1 0,0 0,0 0,-1 0,1 0,-1 1,0-1,0 1,0-1,0 1,0 0,-1 0,0 0,1 0,-1 0,0 1,-1-1,1 1,0 0,-1-1,1 2,-1-1,1 0,-1 1,0 0,0 0,0 0,0 0,0 0,0 1,0 0,0 0,0 0,0 0,-3 1,-2 4,0 0,0 0,0 1,0 0,1 1,0 0,1 0,0 1,0 0,0 0,1 0,0 1,1 0,-4 7,-1 3,0 1,2 1,0 0,1 0,1 0,1 0,1 1,1 0,0 0,2 0,1 0,1 0,0 1,2-1,0-1,2 1,0 0,2-1,0 0,1-1,2 0,0 0,0-1,2 0,1-1,0 0,1-1,2 2,-10-12,1-1,-1 1,1-1,1 0,-1-1,1 0,0 0,0 0,0-1,0 0,1-1,0 0,0 0,0-1,0 0,0-1,0 0,0 0,0-1,4 0,3-10,-4-3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36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204 14,'-5'-3,"-1"1,1 0,-1 0,0 1,0-1,0 1,0 1,0-1,0 1,0 0,0 0,1 1,-1 0,0 0,0 0,0 1,0 0,1 0,-1 0,1 1,0 0,0 0,0 0,0 0,0 1,0 0,1 0,0 0,0 1,0-1,1 1,-1 0,1 0,0 0,0 1,1-1,0 1,0-1,0 1,0 0,1 0,0-1,0 2,0-3,-1 1,1-1,0 1,0 0,0-1,1 1,-1 0,1 0,0 0,1-1,-1 1,1 0,0 0,0-1,0 1,1-1,0 1,0-1,0 1,0-1,1 0,-1 0,1 0,0-1,0 1,1-1,-1 1,1-1,-1 0,1 0,0-1,0 1,1-1,1 1,102-3,-83-7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01.171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46,'11'-7,"2"1,-1 0,1 1,-1 0,1 1,1 1,-1 0,0 0,1 2,9-1,-20 3,-1 0,1 0,0 0,-1 0,1 0,-1 1,0-1,1 1,-1 0,0-1,0 1,0 0,0 0,0 1,-1-1,1 0,-1 1,1-1,-1 1,0-1,0 1,0-1,0 1,0 0,-1-1,1 1,-1 0,0 0,0 0,0-1,0 1,0 0,-1 0,1 0,-1-1,0 1,0 0,0-1,0 1,0-1,0 1,-1-1,1 1,-1-1,0 0,1 0,-1 0,0 0,0 0,-1 0,-10 14,11-14,-1-1,1 0,0 1,0-1,0 1,0 0,0-1,0 1,0 0,0 0,1 1,-1-1,1 0,0 0,-1 1,1-1,0 1,0-1,1 1,-1-1,0 1,1-1,0 1,0 0,-1-1,2 1,-1 0,0-1,0 1,1 0,-1-1,1 1,0-1,0 1,0-1,0 1,0-1,1 0,-1 0,1 1,-1-1,1 0,0 0,0-1,1 2,8 1,1-1,-1 0,1-1,0 0,0-1,0 0,0 0,0-2,0 0,2 0,14 0,59-12,-63 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59.66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29 112,'0'33,"0"17,0 4,0-3,0-4,0-11</inkml:trace>
  <inkml:trace contextRef="#ctx0" brushRef="#br0" timeOffset="467.754">0 55,'27'-11,"1"1,0 2,1 0,0 2,13-1,-40 6,-1 1,1-1,0 0,0 1,-1 0,1-1,0 1,0 0,0 0,0 0,-1 0,1 0,0 0,0 1,0-1,0 0,-1 1,1 0,0-1,-1 1,1 0,0 0,-1 0,1 0,-1 0,1 0,-1 0,0 1,1-1,-1 1,0-1,0 1,0-1,0 1,0-1,-1 1,1 0,0-1,-1 1,1 0,-1 0,1 0,-1-1,0 1,0 0,0 0,0 0,0 0,0 0,-1 1,-3 6,0 0,0 0,-1 0,-1 0,1-1,-2 0,1 0,-1 0,0-1,-4 3,-26 32,35-41,1 1,-1 0,1-1,-1 1,1 0,0 0,0 0,0 0,0 0,1 0,-1 1,0-1,1 0,0 0,-1 0,1 1,0-1,0 0,0 0,0 1,1-1,-1 0,1 0,-1 0,1 0,0 1,0-1,0 0,0 0,0 0,0-1,0 1,1 0,-1 0,1-1,-1 1,1-1,0 1,0-1,-1 0,1 1,0-1,0 0,0 0,0-1,1 1,-1 0,1 0,61 14,-54-15,0 2,0 0,0 0,0 1,-1 0,1 0,-1 1,0 0,0 1,0 0,-1 1,1 0,2 2,-10-6,1 0,-1 0,1 0,-1 0,0 0,0 0,0 0,0 0,0 1,0-1,0 0,-1 1,1-1,-1 1,0-1,0 0,0 1,0-1,0 1,0-1,-1 0,1 1,-1-1,0 0,1 1,-1-1,0 0,-1 0,1 0,0 0,0 0,-1 0,1 0,-1 0,0 0,0-1,1 1,-1-1,-2 2,-86 43,80-43,-2-1,1 0,0-1,0 0,-1 0,1-1,0-1,0 0,-1-1,1 0,0 0,0-1,1-1,-7-3,-1-6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1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60,'24'-5,"13"-2,0-4,-2 0,-1 1,-3 3,-1 3,-1 1,0 2,-1 1,0 0,-1 0,-3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05.72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20 307,'-1'1,"-1"0,1 0,0 1,-1-1,1 0,0 0,0 1,0-1,0 1,0-1,0 1,0-1,0 1,1-1,-1 1,0 0,1-1,0 1,-1 0,1 0,0-1,0 1,0 0,0 0,0 0,0-1,1 1,-1 0,1-1,-1 1,1 0,-1-1,1 1,0 0,0-1,0 1,0 5,18 71,3-1,29 68,0 1,-43-119,-6-19,-1 0,2 1,-1-1,1 0,1 0,-1-1,1 1,1-1,-1 1,1-1,3 3,-3-9,-1 1,1-1,0 0,-1 0,1-1,0 1,0-1,0 0,-1-1,1 1,0-1,0 1,-1-2,1 1,-1 0,1-1,-1 0,3-1,6-1,370-112,650-111,-522 132,-96 12,-386 77,54-25,-92-21,3 38,-11-119,17 115,0-1,-2 1,0-1,-2 1,0 0,0 0,-3-4,-4-2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0.44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1,'4'5,"8"2,5-1,5-1,3-2,3 0,1-2,1-6,-1-1,0 0,0 0,0 2,0 2,-6 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6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423 141,'-28'19,"-15"7,-5 3,1-3,9-1,6-5,3-1,2-4,1-4,5 0,1-1,-1-2,-1-3,2-2</inkml:trace>
  <inkml:trace contextRef="#ctx0" brushRef="#br0" timeOffset="273.209">1 141,'19'14,"6"10,4 1,2 1,0-5,-5 0,-2-4,0 0,0-3,1-4,1 1,2-1,-5 3,-2-2,1-2,-3-7,-6-4</inkml:trace>
  <inkml:trace contextRef="#ctx0" brushRef="#br0" timeOffset="518.15">255 0,'-5'34,"-2"15,1 5,1-3,2 1,0-5,2-5,1-5,0-4,0-3,0-2,1 0,-1-1,0 1,0-1,0-4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1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55 57,'-28'160,"6"-65,21-92,0-1,0 1,1-1,-1 1,1 0,-1-1,1 1,0 0,0 0,0-1,1 1,-1 0,0-1,1 1,0-1,0 1,-1-1,2 1,-1-1,0 1,0-1,1 0,-1 1,1-1,0 0,0 0,-1 0,1-1,1 1,-1 0,0-1,0 1,0-1,1 0,-1 0,1 0,-1 0,1 0,0 0,-1-1,1 1,9 0,-1 0,0-1,0-1,1 1,-1-2,0 1,0-2,0 0,0 0,-1 0,1-2,-1 1,0-1,0-1,0 0,-1 0,0-1,0-1,16-12</inkml:trace>
  <inkml:trace contextRef="#ctx0" brushRef="#br0" timeOffset="261.716">422 1,'-24'38,"-8"22,-3 7,4-5,8-2,2-7,6-8,4-6,0-6,2-2,2-3,3-1,1-1,-3 1,-1 0,1 1,2-1,1-3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3.73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84 0,'-28'78,"23"-47,-20 143,12-116,10-50,1 1,-1 0,2 0,-1-1,1 1,1 0,-1 0,1 0,1 0,1 8,4 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4.048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136 0,'-35'59,"18"-35,2 1,1 0,2 1,0 0,1 1,2 1,-1 8,9-30,1 0,1 1,-1-1,1 0,0 1,0-1,1 0,0 0,0 0,0 0,1 0,0 0,0-1,1 1,-1-1,1 0,0 0,0 0,1-1,0 0,-1 1,2-2,-1 1,0 0,1-1,-1 0,1 0,0-1,0 0,0 0,0 0,0-1,1 0,-1 0,0 0,1-1,-1 0,0 0,1-1,-1 1,0-1,1-1,-1 1,0-1,0 0,0-1,0 0,4-2,3-4,0 0,-1 0,-1-1,1-1,-2 0,1 0,-2-1,1-1,-2 1,0-1,0-1,-1 0,-1 0,0 0,-1-1,0 1,-2-1,2-8,-4 17,0 1,0-1,0 1,-1-1,0 1,0-1,-1 1,1-1,-1 1,0-1,-1 1,1-1,-1 1,0 0,0 0,-1 0,0 0,0 0,0 1,0-1,0 1,-1 0,0 0,0 0,0 1,-1-1,1 1,-1 0,0 0,1 0,-1 1,-1 0,1 0,0 0,0 1,-1-1,1 1,-1 0,1 1,-1 0,-4 0,-16 3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27.12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1 293,'38'-59,"73"-96,-110 153,-1 1,1 0,-1 0,1-1,0 1,0 0,0 0,-1 0,1 0,0 0,0 0,1 0,-1 1,0-1,0 0,0 0,0 1,1-1,-1 1,0-1,1 1,-1 0,0 0,1-1,-1 1,0 0,1 0,-1 0,1 0,-1 0,0 1,1-1,-1 0,0 1,1-1,-1 1,0-1,0 1,0-1,1 1,-1 0,0 0,0 0,0 0,0-1,0 1,0 1,0-1,-1 0,1 0,0 0,0 0,-1 0,1 1,-1-1,1 1,9 19,-9-18,-1 0,1 0,0 0,0-1,0 1,0 0,0 0,1-1,-1 1,1-1,-1 1,1-1,0 0,0 0,0 0,0 0,1 0,-1 0,0 0,1-1,-1 1,1-1,0 0,-1 1,1-1,0-1,0 1,0 0,0-1,-1 1,1-1,0 0,0 0,0 0,0 0,0-1,0 1,3-2,89-65,39-18,-132 84,0 0,-1 0,1 0,0 1,0-1,0 1,0-1,0 1,0 0,0-1,0 1,0 0,0 1,0-1,0 0,0 0,0 1,0-1,0 1,0 0,0 0,0-1,0 1,-1 0,1 1,0-1,-1 0,1 0,0 1,-1-1,0 1,1-1,-1 1,0 0,0-1,0 1,0 0,0 0,0 1,20 86,-16-61,6 21,-7-36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1:17.622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1074 311,'-2'-2,"1"0,-1 1,1-1,-1 0,1 0,-1 1,0-1,0 1,0-1,0 1,0 0,0 0,0 0,0 0,0 0,-1 0,1 1,0-1,-1 1,1 0,0-1,-1 1,1 0,0 0,-2 1,2-2,-19 1,1 0,0 2,0 0,0 1,0 1,0 0,1 2,-9 4,-40 9,58-17,4-1,1 0,-1 0,0 1,0-1,1 1,-1 1,1-1,-1 1,1 0,0 0,0 0,0 1,1 0,-1 0,6-2,0 0,0 1,0-1,0 0,1-1,-1 1,1 0,-1 0,1 0,0-1,-1 1,1-1,0 0,0 1,0-1,0 0,0 0,1 0,-1 0,0-1,0 1,1 0,0-1,-3 0,90 29,-89-28,0-1,0 1,0 0,0 0,0 0,0 0,0 0,0 0,0 0,0 0,-1 0,1 0,0 0,-1 1,1-1,-1 0,0 0,1 1,-1-1,0 0,0 0,1 1,-1-1,0 0,0 1,-1-1,1 0,0 1,0-1,-1 0,1 1,-1-1,1 0,-1 0,1 0,-1 1,0-1,1 0,-1 0,0 0,0 0,0 0,-40 43,-5-8,33-28,0 1,1 1,0 0,1 0,0 1,1 1,0 0,1 0,-3 6,11-16,0 0,-1 1,1-1,1 1,-1-1,0 1,1-1,-1 1,1-1,0 1,0 0,0-1,0 1,0-1,0 1,1 0,-1-1,1 1,0-1,0 1,0-1,0 0,0 1,0-1,1 0,-1 0,1 0,0 0,-1 0,1 0,0 0,0 0,0-1,0 1,1-1,-1 0,0 1,1-1,-1 0,1-1,1 2,108 22,-106-23,1-1,-1 0,0 0,1 0,-1-1,0 0,0 0,0-1,0 0,0 0,0 0,0-1,-1 1,4-4,5-5</inkml:trace>
  <inkml:trace contextRef="#ctx0" brushRef="#br0" timeOffset="277.361">820 1,'-18'61,"3"-16,1 0,3 1,2 0,2 0,2 1,1 0,4 23,27 380,-39-251,5-175</inkml:trace>
  <inkml:trace contextRef="#ctx0" brushRef="#br0" timeOffset="69958.015">1271 1270,'26'-5,"-8"0,1 2,-1 0,1 0,-1 2,1 1,0 0,2 1,-18-1,-1 1,0-1,0 1,0 0,0 0,1-1,-1 1,0 0,0 1,-1-1,1 0,0 1,0-1,-1 1,1-1,0 1,-1 0,0 0,1-1,-1 1,0 0,0 0,0 0,0 1,-1-1,1 0,0 0,-1 0,1 1,-1-1,0 0,0 0,0 1,0-1,0 0,-1 0,1 1,-1-1,1 0,-1 0,0 0,0 0,0 0,0 0,0 0,0 0,0 0,-1 0,1 0,-1-1,1 1,-1-1,0 1,0-1,0 1,0 0,-38 65,40-65,-1 0,1-1,-1 1,1-1,0 1,0 0,0-1,0 1,0 0,0-1,0 1,0-1,1 1,-1 0,1-1,-1 1,1-1,-1 1,1-1,0 1,0-1,0 0,0 1,0-1,0 0,0 0,0 1,0-1,1 0,-1 0,0-1,1 1,-1 0,1 0,-1-1,1 1,-1 0,1-1,0 0,-1 1,1-1,-1 0,1 0,1 0,79 4,-55-5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2:40.1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474 338,'-1'-1,"0"-1,0 0,-1 1,1-1,-1 1,1-1,-1 1,0 0,1-1,-1 1,0 0,0 0,0 1,0-1,0 0,0 0,0 1,0 0,0-1,0 1,0 0,0 0,0 0,0 0,-1 0,1 0,0 1,0-1,-1 1,-168 53,115-31,38-16,-99 54,116-61,0 1,0 0,0 0,0-1,0 1,0 0,0 0,0 0,1 0,-1 0,0 0,1 0,-1 0,0 0,1 1,-1-1,1 0,0 0,0 0,-1 1,1-1,0 0,0 0,0 1,0-1,0 0,0 0,1 1,-1-1,0 0,1 0,-1 1,0-1,1 0,0 0,-1 0,1 0,0 0,-1 0,1 0,0 0,0 0,0 0,0 0,0-1,0 1,0 0,0-1,0 1,0-1,0 1,1-1,64 22,101 18,-165-40,-1 1,1-1,0 1,-1 0,1-1,-1 1,1 0,-1 0,0 0,1 0,-1 1,0-1,0 0,0 1,1-1,-2 0,1 1,0-1,0 1,0-1,-1 1,1 0,0-1,-1 1,0 0,1-1,-1 1,0 0,0 0,0-1,0 1,0 0,0-1,-1 1,1 0,-1-1,1 1,-1 0,1-1,-1 1,0-1,0 2,-53 58,45-53,-83 68,67-58,2 1,0 0,1 2,1 1,-14 19,34-40,0 0,0 0,0 0,0 0,0 1,0-1,0 0,0 1,0-1,1 1,-1-1,0 1,1-1,-1 1,1-1,0 1,-1-1,1 1,0 0,0-1,0 1,0-1,1 1,-1 0,0-1,1 1,-1-1,1 1,-1-1,1 1,0-1,-1 1,1-1,0 0,0 1,0-1,0 0,0 0,0 0,1 0,-1 0,0 0,1 0,-1 0,0 0,2 0,9 4,1 0,-1-1,1-1,0 0,0-1,0 0,1-1,-1-1,0 0,0 0,1-2,-1 1,0-2,2 0,21-3,-22 5,1-1,-1-1,0 0,0 0,0-1,-1-1,1-1,-1 0,0 0,6-6,-13 6,0 0,-1 0,0 0,0-1,-1 0,1 0,-2 0,1 0,-1-1,0 0,0 1,0-5,3-12</inkml:trace>
  <inkml:trace contextRef="#ctx0" brushRef="#br0" timeOffset="345.082">361 0,'-12'17,"1"0,0 1,1 0,1 0,1 1,0 0,2 1,0-1,1 1,1 1,1-1,1 1,0-1,2 1,0-1,2 1,0-1,3 9,-3 49,1 34,-5 0,-6 0,-3-1,-6 1,4-62,-2 0,-2-1,-2-1,-4 2,11 13,16-47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5.69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389 1,'-12'0,"1"-1,0 2,-1 0,1 0,0 1,0 0,0 1,0 0,0 1,0 1,1-1,0 1,0 1,0 0,-8 7,-6 7,2 0,0 2,1 0,1 1,1 2,-13 22,-9 48,40-91,-1 0,1 0,1 0,-1-1,0 1,1 0,0 0,0 1,0-1,1 0,-1 0,1-1,0 1,0 0,0 0,0 0,1 0,0-1,0 1,0-1,0 1,0-1,1 0,-1 0,1 0,0 0,0 0,0-1,0 1,1-1,-1 0,0 0,2 0,7 5,0-2,-1 0,2 0,-1-1,0 0,1-1,0-1,-1 0,14 0,32-2,-34-1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6.00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114 143,'-12'11,"1"1,1 1,0 0,0 0,1 1,1 0,0 1,1 0,1 0,0 0,1 1,1 0,0 0,0 8,5-19,-1-1,1 0,0 0,0 0,1 0,-1 0,1 0,0 0,0 0,0-1,1 1,-1-1,1 1,0-1,0 0,0 0,0 0,0-1,1 1,-1-1,1 1,0-1,0 0,-1-1,1 1,0-1,1 0,-1 0,0 0,3 0,6 2,1-1,0-1,0 0,0-1,0 0,0-1,0 0,0-2,0 1,-5 0,1 1,-1-1,1-1,-1 0,0 0,0-1,0 0,0 0,-1-1,0 0,0-1,0 0,0 0,-1-1,0 0,-1 0,1 0,-1-1,-1 0,0 0,0-1,0 1,-1-1,0 0,-1 0,0 0,0-1,-1 1,-1-1,1 0,-1 1,-1-1,0 0,0 0,-2-9,0 13,0 0,0 0,0 0,-1 0,0 0,0 0,0 1,-1-1,0 1,0 0,0 0,-1 0,1 1,-1 0,0-1,-1 2,1-1,-1 1,1 0,-1 0,0 0,0 1,0 0,-1 0,1 0,0 1,-1 0,1 0,-1 1,1 0,-1 0,1 1,-1-1,1 1,-6 2,-54 15,39-6</inkml:trace>
  <inkml:trace contextRef="#ctx0" brushRef="#br0" timeOffset="375.789">932 1,'-19'4,"0"1,0 1,0 1,1 1,0 0,1 1,0 1,0 0,-14 13,29-21,1 0,-1 0,0 0,1 0,-1 0,1 1,0-1,0 0,0 1,0-1,0 1,0-1,1 1,-1-1,1 1,0 0,0-1,0 1,0-1,0 1,1 0,-1-1,1 1,-1-1,1 1,0-1,0 1,0-1,0 0,1 1,-1-1,0 0,1 0,0 0,0 0,-1 0,3 1,81 61,-77-59,12 7,-13-10,-1 1,-1 0,1 0,0 0,-1 0,0 1,1 0,-1 0,-1 1,1-1,-1 1,0 0,0 0,0 1,0-1,-1 1,0-1,-1 1,1 0,-1 0,0 2,-4-2,0-1,-1 1,0-1,-1 0,1 0,-1 0,0-1,0 1,0-1,-1 0,1 0,-1-1,0 1,0-1,0 0,-1 0,1-1,-1 0,0 0,1 0,-1 0,0-1,0 0,0 0,-5-1,-136 5,122-5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06.41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255 974,'33'224,"19"180,-50-379,2-1,0 0,2 0,0 0,2 0,1-1,2 3,6-6,-12-39,-9 0</inkml:trace>
  <inkml:trace contextRef="#ctx0" brushRef="#br0" timeOffset="480.641">0 1256,'1'-16,"-1"-1,2 0,0 0,1 1,1-1,1 1,0 0,1 0,0 1,2 0,-1 0,2 0,0 1,1 0,0 1,1 0,5-3,7-10,0 2,2 1,0 1,2 2,0 0,1 1,1 2,1 1,0 2,1 0,0 2,1 2,1 1,-1 1,19-1,-47 8,1 1,-1-1,0 1,0 0,0 0,0 0,0 0,1 1,-1 0,0 0,0 0,0 0,0 1,-1-1,1 1,0 0,-1 0,1 1,-1-1,0 1,1-1,-1 1,0 0,-1 0,1 1,-1-1,1 0,-1 1,0 0,0-1,-1 1,1 0,-1 0,1 0,-1 0,-1 0,1 0,0 1,-1 14,0 0,-1 0,0 0,-2 0,0-1,-2 1,0-1,0 0,-3 2,-7 32,3-11,7-32,2-1,-1 1,1 0,1 0,-1 0,2 0,-1 0,1 1,1-1,-1 0,2 1,-1-1,1 0,1 0,0 1,0-1,0 0,2 0,-1-1,1 1,4 7,2-6,2 1,-1-1,1-1,0 0,1-1,0 0,0-1,1 0,0-1,0-1,9 2,85 43,-105-48,-1 0,1 0,0 0,-1 0,1 1,-1-1,0 1,0-1,0 1,0 0,0 0,-1 0,1 0,-1 0,0 0,1 0,-2 1,1-1,0 0,-1 1,1-1,-1 0,0 1,0-1,0 0,-1 1,1-1,-1 0,0 1,0-1,0 0,0 0,0 0,-1 0,0 0,1 0,-3 2,-83 98,52-69,-2-2,-1-2,-1-2,-2-1,-1-2,0-2,-36 13,0-21,60-20</inkml:trace>
  <inkml:trace contextRef="#ctx0" brushRef="#br0" timeOffset="889.264">1045 749,'68'394,"-57"-297,-5 0,-5 83,2-137,-3-42,0 0,0 0,0-1,1 1,-1 0,0 0,0-1,0 1,0 0,1 0,-1-1,0 1,1 0,-1-1,1 1,-1-1,0 1,1 0,0-1,-1 1,1-1,-1 1,1-1,-1 0,1 1,0-1,-1 0,1 1,0-1,0 0,-1 0,1 1,0-1,-1 0,1 0,0 0,0 0,-1 0,1 0,0 0,0 0,-1 0,1-1,0 1,0 0,-1 0,1-1,0 1,-1 0,1-1,0 1,-1-1,1 1,9-8</inkml:trace>
  <inkml:trace contextRef="#ctx0" brushRef="#br0" timeOffset="1936.698">1694 917,'-54'53,"1"3,4 1,1 3,4 2,-3 9,46-69,-53 102,52-102,1 1,0 0,0 0,0 1,0-1,1 0,-1 0,1 0,0 1,0-1,0 0,0 0,1 0,-1 1,1-1,-1 0,1 0,0 0,1 0,-1 0,0 0,1 0,0-1,0 1,0 0,0-1,0 1,0-1,0 0,1 0,-1 0,1 0,0 0,6 0,0-1,0-1,0 1,0-1,0-1,0 0,0 0,0-1,-1 0,1 0,0-1,-1 0,0-1,0 0,0 0,0-1,0 0,-1 0,0-1,0 1,-1-2,1 1,3-6,27-25,-1-2,-2-2,27-40,-18 22,44-77,-86 135,1 1,-1 0,0 0,0 0,0 0,0 0,0 1,0-1,0 0,0 0,0 1,1-1,-1 1,0-1,-1 1,1-1,0 1,0 0,0-1,0 1,0 0,-1 0,1 0,0-1,0 1,-1 0,1 0,-1 0,1 0,-1 0,1 0,-1 0,0 0,0 0,1 1,-1-1,0 0,0 0,0 0,0 0,0 0,0 0,0 0,-1 1,1-1,0 0,-1 0,1 0,-1 0,1 0,-1 0,1 0,0 35,-1-31,-1-1,1 1,0 0,1 0,-1 1,1-1,0 0,0 0,1 0,0 0,-1 0,2 0,-1 0,1 0,-1-1,1 1,0 0,1-1,-1 1,1-1,0 0,0 0,0 0,1 0,0-1,-1 1,1-1,0 0,0 0,1-1,1 2,0-5,-1-1,1 0,0 0,-1 0,1 0,-1-1,0 0,0 0,0-1,0 1,0-1,-1 0,0 0,0-1,0 1,0-1,-1 0,1 0,-1 0,-1 0,1-1,-1 1,1-4,5-3,51-95,-37 65,1 0,2 2,2 1,30-33,-3 16,-54 56,0 0,0 1,0-1,0 0,0 0,0 0,0 1,0-1,0 0,0 0,0 1,1-1,-1 0,0 0,0 0,0 0,0 1,0-1,0 0,1 0,-1 0,0 0,0 0,0 1,0-1,1 0,-1 0,0 0,0 0,0 0,1 0,-1 0,0 0,0 0,0 0,1 0,-1 0,0 0,0 0,1 0,-1 0,0 0,0 0,0 0,1 0,-1 0,0 0,0 0,-12 19,-40 23,37-32,1 1,1 0,0 2,0-1,1 1,1 1,-5 8,12-18,1 1,-1-1,1 0,1 1,-1 0,1 0,-1 0,1 0,1 0,-1 0,1 0,0 1,0-1,0 0,1 1,0-1,0 1,1-1,-1 0,1 1,0-1,0 0,1 0,0 1,0-1,0 0,0-1,1 1,0 0,0-1,0 1,0-1,1 0,-1 0,1 0,5 2,1-2,0-1,0-1,1 0,-1 0,1-1,0 0,-1-1,1-1,-1 1,1-2,0 1,-1-1,0-1,1 0,-1 0,0-1,-1-1,1 1,-1-2,0 1,0-1,0-1,6-6,17-19,-3-1,0-1,-3-2,-1 0,-1-2,9-21,4-20,-2 0,-4-3,-4 0,6-38,-26 97,0 0,-2 0,0-1,-1 0,-2 0,0 0,-2 0,-1 0,0 1,-5-19,6 41,0-1,0 0,0 1,0-1,0 1,-1-1,1 1,-1-1,1 1,-1-1,0 1,1-1,-1 1,0 0,0-1,0 1,0 0,0 0,0 0,0 0,-1 0,1 0,0 0,0 0,-1 0,1 0,-1 1,1-1,-1 1,1-1,-1 1,1-1,-1 1,1 0,-1 0,0 0,1 0,-1 0,1 0,-1 0,1 1,-1-1,0 0,1 1,-1-1,1 1,0 0,-1-1,1 1,0 0,-1 0,1 0,0 0,0 0,-1 0,1 0,0 1,0-1,0 1,-8 13,0 1,1-1,1 2,0-1,2 1,-1 0,2 0,1 0,0 0,1 1,0 0,2 10,-3 19,3 1,1 0,3-1,2 1,2-1,3 4,82 255,-79-283,-6-40,-7-1</inkml:trace>
  <inkml:trace contextRef="#ctx0" brushRef="#br0" timeOffset="2233.327">3077 325,'-39'34,"11"-13,2 2,0 1,2 1,1 1,0 1,2 1,-10 19,29-45,1 0,-1 0,1 0,-1 0,1 0,0 0,0 0,0 0,0 1,1-1,-1 0,1 1,-1-1,1 0,0 1,0-1,0 1,0-1,0 0,0 1,1-1,-1 1,1-1,0 0,-1 0,1 1,0-1,0 0,1 0,-1 0,0 0,1 0,-1 0,1 0,0-1,0 1,-1-1,1 1,0-1,0 1,0-1,1 0,-1 0,0 0,0 0,1-1,0 1,90 19,-76-18,1 1,-1 1,0 0,0 1,0 1,-1 0,0 2,10 5,47 32,-50-35</inkml:trace>
  <inkml:trace contextRef="#ctx0" brushRef="#br0" timeOffset="3289.919">1581 1736,'31'196,"-17"-137,88 393,-91-416,-1 2,2-1,1 0,2-1,15 27,-29-62,-1 0,1 0,-1 1,1-1,0 0,0 0,0 0,-1 0,1 0,0 0,0 0,0 0,0 0,1 0,-1-1,0 1,0 0,0-1,1 1,-1-1,0 1,1-1,-1 0,0 1,1-1,-1 0,0 0,1 0,-1 0,0 0,1 0,-1-1,0 1,1 0,-1-1,0 1,1-1,-1 1,0-1,0 0,0 1,1-1,-1 0,0 0,0 0,0 0,0-1,39-55,84-249,-102 259,-16 28,2 1,1 0,0 0,1 1,1 0,0 1,1 1,1-1,14-11,-25 25,0 0,0 1,0-1,0 1,0 0,1 0,-1 0,0 0,1 0,-1 0,0 1,1-1,-1 1,1-1,-1 1,1 0,-1 0,1 0,-1 1,1-1,-1 0,1 1,-1 0,1 0,-1-1,0 1,0 1,1-1,-1 0,0 0,0 1,0-1,0 1,0 0,-1 0,1 0,0 0,-1 0,1 0,-1 0,0 0,0 0,1 2,38 107,-38-105,0 12,2 0,0-1,1 1,1-1,0 0,1 0,1-1,7 10,-14-24,1 0,0-1,-1 1,1-1,0 1,0-1,-1 0,1 0,0 0,0 0,1 0,-1 0,0-1,0 1,0-1,0 1,1-1,-1 0,0 0,0 0,1 0,-1 0,0 0,0-1,1 1,-1-1,0 1,0-1,0 0,0 0,0 0,0 0,0 0,0-1,-1 1,1-1,0 1,-1-1,1 1,-1-1,1 0,-1 0,0 0,0 0,0 0,0 0,0 0,1-2,9-10</inkml:trace>
  <inkml:trace contextRef="#ctx0" brushRef="#br0" timeOffset="3554.693">2682 1821,'-13'43,"1"1,2 0,3 1,1 0,2 0,2 1,3 13,-2-55,1 1,0-1,0 0,0 1,0-1,1 1,-1-1,1 0,0 0,1 1,-1-1,1 0,0 0,0 0,0 0,0-1,1 1,-1 0,1-1,0 0,0 0,0 0,1 0,-1 0,1-1,0 1,-1-1,1 0,0 0,0 0,0-1,1 1,-1-1,0 0,0-1,1 1,-1-1,1 1,2-1,0-2,0 0,0 0,1 0,-1-1,-1 0,1 0,0-1,-1 0,0 0,0 0,0-1,0 0,-1 0,0-1,0 1,0-1,-1 0,0-1,0 1,0-1,-1 1,0-1,0 0,-1 0,0 0,0-1,0 1,-1 0,-1-1,1 1,-1-1,0 1,-1-1,1 1,-2-1,1 1,-1 0,0 0,-3-6,-3 0,0 1,-1 0,0 0,-1 1,0 1,-1 0,0 0,-1 1,0 0,-1 1,1 0,-1 1,-1 1,1 0,-1 1,0 0,0 1,-7 0,-8-3</inkml:trace>
  <inkml:trace contextRef="#ctx0" brushRef="#br0" timeOffset="3904.955">2965 1087,'6'46,"13"104,7-1,6-1,48 131,-32-89,-48-191,0 1,1-1,-1 1,0-1,1 1,-1-1,1 1,-1 0,1-1,-1 1,1-1,-1 1,1 0,-1 0,1-1,-1 1,1 0,-1 0,1-1,0 1,-1 0,1 0,-1 0,1 0,0 0,-1 0,1 0,-1 0,1 0,0 1,-1-1,1 0,-1 0,1 0,0 1,-1-1,1 0,-1 0,1 1,-1-1,1 1,-1-1,0 0,1 1,-1-1,1 1,-1-1,0 1,1-1,-1 1,0-1,1 1,6-19</inkml:trace>
  <inkml:trace contextRef="#ctx0" brushRef="#br0" timeOffset="4252.839">3359 1850,'34'-12,"-1"0,-1-2,0-1,-1-2,-1-1,-1-1,0-2,5-6,18-39,-51 64,0 0,-1 0,1-1,0 1,0 0,-1 0,1-1,-1 1,0 0,0 0,0-1,0 1,0 0,0-1,-1 1,1 0,-1 0,1-1,-1 1,0 0,0 0,0 0,0 0,0 0,-1 0,1 0,-1 1,1-1,-1 0,1 1,-1-1,0 1,-2-2,-1 0,0 0,-1 0,0 0,0 1,1 0,-1 0,-1 0,1 1,0 0,0 0,0 1,-1 0,1 0,0 0,-1 1,1 0,0 0,0 0,0 1,0 0,0 0,0 0,0 1,1 0,-6 4,-4 2,1 1,0 1,0 0,1 1,0 0,1 1,0 1,-7 11,12-15,0-1,1 2,0-1,0 1,1 0,0 0,1 0,1 1,-1 0,2-1,0 1,0 0,1 0,1 0,0 0,0 0,1 0,1 0,0 0,3 9,-3-16,1-1,0 1,1-1,-1 0,1 0,-1 0,1 0,0 0,1-1,-1 0,1 0,-1 0,1-1,0 1,0-1,0 0,0 0,0-1,1 0,-1 0,0 0,1 0,-1-1,1 0,4 0,4-1,-1 0,1-1,-1 0,0-1,0 0,0-2,0 1,-1-1,12-7,183-131,-180 123</inkml:trace>
  <inkml:trace contextRef="#ctx0" brushRef="#br0" timeOffset="4572.376">4263 1116,'-40'32,"1"3,1 1,3 2,1 1,-11 19,-7 38,52-95,-1 1,1 0,0-1,0 1,0-1,0 1,0-1,0 1,0-1,0 1,1-1,-1 1,1-1,-1 1,1-1,0 1,-1-1,1 0,0 1,0-1,0 0,0 0,0 0,0 1,0-1,1 0,-1-1,0 1,0 0,1 0,-1 0,1-1,-1 1,0-1,1 1,-1-1,1 0,0 1,-1-1,2 0,69 0,-59-1,179-9,-187 10,1 0,-1 0,0 0,1 1,-1 0,0 0,0 1,1 0,-1 0,0 0,-1 0,1 1,0-1,-1 1,1 0,-1 1,0-1,0 1,0 0,-1 0,1 0,-1 0,0 1,0-1,0 1,-1 0,0 0,0 0,0 0,0 0,-1 0,0 1,0-1,0 0,-1 1,0-1,0 1,0-1,-1 0,0 1,0-1,0 0,0 0,-2 3,-6 7,0-1,-1 0,0 0,-1-1,-1-1,0 0,-1-1,0 0,0 0,-1-2,-1 0,0 0,0-1,0-1,-1-1,0 0,-1-1,1-1,-1 0,0-1,-16 0,6-1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7.88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29 1,'0'0,"0"0,0 1,0-1,0 1,0-1,0 1,0-1,0 0,0 1,0-1,0 1,0-1,0 1,0-1,0 0,0 1,0-1,0 1,1-1,-1 0,0 1,0-1,1 0,-1 1,0-1,0 0,1 1,-1-1,0 0,1 1,-1-1,1 0,-1 0,0 0,1 1,-1-1,1 0,-1 0,0 0,1 0,-1 0,1 0,-1 0,1 0,-1 0,0 0,1 0,-1 0,1 0,-1 0,1 0,-1 0,0 0,1 0,-1-1,1 1,-1 0,0 0,1-1,-1 1,0 0,1 0,-1-1,0 1,0 0,1-1,-1 1,0 0,0-1,1 1,-3 34,-15 27,11-45,0 1,2 0,0 1,0-1,2 1,0-1,2 1,-1-1,2 1,2 13,0-26,0 0,0-1,1 1,-1-1,1 1,0-1,1 0,-1-1,1 1,-1-1,1 0,0 0,0 0,1-1,-1 1,0-1,1-1,-1 1,1-1,0 0,-1 0,1-1,0 1,0-1,0-1,-1 1,1-1,0 0,-1 0,1 0,-1-1,1 0,-1 0,0-1,1 1,-1-1,-1 0,1-1,0 0,9-8</inkml:trace>
  <inkml:trace contextRef="#ctx0" brushRef="#br0" timeOffset="285.309">367 1,'-27'34,"2"3,0 0,3 1,1 1,2 1,2 1,-10 34,22-51,0 0,2 0,0 0,2 0,0 1,3 17,-4 79,1-120,1 0,-1 1,1-1,0 0,-1 0,1 0,0 0,0 0,0 0,0 1,0-1,0 0,0 0,0 0,0 0,1 0,-1 1,0-1,1 0,-1 0,1 0,-1 0,1 0,0 0,-1 0,1 0,0-1,0 1,-1 0,1 0,0 0,0-1,0 1,0 0,7-7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28.53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178 141,'-20'15,"2"1,-1 0,2 2,0 0,1 0,1 2,1 0,1 0,-10 22,22-40,0 0,0 0,1 0,-1-1,1 1,-1 1,1-1,0 0,0 0,0 0,0 0,0 0,0 0,0 0,1 0,-1 0,1 0,0 0,-1 0,1 0,0-1,0 1,0 0,0 0,1-1,-1 1,0 0,1-1,-1 0,1 1,-1-1,1 0,0 0,0 0,-1 0,1 0,0 0,0 0,85 17,-58-14,-25-4,1 0,0 1,-1-1,1 1,0 0,-1 0,1 0,-1 1,1-1,-1 1,0 1,1-1,-1 0,0 1,-1 0,1 0,0 0,-1 0,0 1,0-1,0 1,0 0,0 0,-1 0,0 0,1 0,-2 1,1-1,0 0,-1 1,0 0,0-1,0 5,-3-1,1-1,-2 1,1-1,-1 0,0 0,-1 0,0 0,0-1,0 1,-1-1,0 0,0 0,-1-1,1 1,-1-1,0-1,-1 1,1-1,-1 0,0 0,0-1,0 0,0 0,0-1,-1 0,0 0,1-1,-1 1,0-2,1 1,-1-1,-4-1,-6-4</inkml:trace>
  <inkml:trace contextRef="#ctx0" brushRef="#br0" timeOffset="245.525">178 85,'29'9,"9"4</inkml:trace>
  <inkml:trace contextRef="#ctx0" brushRef="#br0" timeOffset="1156.503">714 0,'-44'93,"42"-90,1 1,0-1,0 1,0-1,0 1,1-1,-1 1,1-1,0 1,0-1,1 1,-1-1,1 1,-1-1,1 1,0-1,0 1,1-1,-1 0,1 0,-1 0,1 0,0 0,0 0,1 0,-1 0,1 0,-1-2,0 1,0-1,0 1,0-1,0 0,1 0,-1 0,0 0,1 0,-1 0,0-1,1 1,-1-1,1 0,-1 0,1 0,-1 0,1 0,-1 0,0-1,1 1,-1-1,1 1,-1-1,0 0,1 0,-1 0,0 0,0-1,0 1,0-1,0 1,0-1,0 0,-1 1,1-1,-1 0,1 0,-1 0,1 0,-1-1,2-1,0-1,0 0,-1 0,1 0,-1 0,0 0,0-1,-1 1,0 0,0-1,0 1,-1-1,1 1,-1-1,-1 0,1 1,-1-1,0-1,-1 3,0 0,0 0,0 0,0 0,-1 0,1 1,-1-1,0 1,0 0,-1 0,1 0,-1 0,1 0,-1 1,0 0,0 0,0 0,-3-1,-12-4</inkml:trace>
  <inkml:trace contextRef="#ctx0" brushRef="#br0" timeOffset="1524.155">1025 367,'33'-5,"17"-1,4 0,-3 1,0 1,-3 2,-6 1,-5 0,-4 1,-3 0,-1 1,-7-1</inkml:trace>
  <inkml:trace contextRef="#ctx0" brushRef="#br0" timeOffset="1694.445">1081 592,'29'0,"14"0,10 0,0 0,-4 0,-6 0,-4 0,-10 0</inkml:trace>
  <inkml:trace contextRef="#ctx0" brushRef="#br0" timeOffset="3553.501">234 112,'24'0,"13"0,5 0,0 0,-3 0,-7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0.95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537 1,'-9'19,"-9"11,0 6,2 1,-1-1,3 3,3 0,4-2,3-3,2-2,2-2,0-1,1 0,0-1,4-6,2-5</inkml:trace>
  <inkml:trace contextRef="#ctx0" brushRef="#br0" timeOffset="268.29">1 452,'97'19,"1"-4,1-4,-1-5,2-4,-1-4,0-5,10-5,473-44,-433 55,-132 8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3:33.500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0 171,'4'-4,"13"-15,2 1,-1 1,2 1,0 0,1 2,0 0,17-7,-37 20,0 1,1-1,-1 0,1 1,-1-1,0 1,1 0,-1-1,1 1,-1 0,1 0,-1 0,1 0,-1 0,1 0,-1 0,1 0,-1 1,0-1,1 1,-1-1,1 1,-1-1,0 1,1 0,-1 0,0-1,0 1,0 0,0 0,0 0,0 0,0 1,0-1,0 0,0 0,0 1,-1-1,1 0,-1 1,1-1,-1 0,1 1,-1 0,4 70,-4-65,-8 358,14-384,0 1,1 0,1 0,1 0,0 1,1 1,1 0,1 0,0 1,1 0,5-4,9-9,0 0,2 2,1 1,1 1,1 1,1 3,1 0,1 2,0 2,35-11,-52 19,1 1,0 1,1 1,0 1,-1 1,1 0,0 1,0 2,0 0,0 1,0 1,0 0,0 2,0 0,-1 2,7 2,41 16,-47-20</inkml:trace>
  <inkml:trace contextRef="#ctx0" brushRef="#br0" timeOffset="610.256">763 227,'165'-10,"-164"10,0-1,0 1,0 0,0 0,0 0,0 0,0 0,0 0,0 0,0 0,0 1,0-1,0 0,0 0,0 1,0-1,0 1,0-1,-1 1,1-1,0 1,0 0,0-1,-1 1,1 0,0-1,-1 1,1 0,-1 0,1 0,-1 0,1 0,-1 0,1-1,-1 1,0 0,0 0,1 0,-1 0,0 0,0 0,0 0,0 0,0 0,0 0,-1 0,1 0,0 0,0 0,-1 0,1 0,-1 0,1 0,0 0,-1 0,0 0,0 0,-43 45,40-43,-29 25,20-19,0 1,1 1,0 0,0 0,2 1,-1 1,2 0,-1 0,-1 6,10-17,0 0,0 1,0-1,0 1,0-1,1 0,-1 1,1-1,0 1,0-1,0 1,0 0,0-1,0 1,1-1,-1 0,1 1,0-1,0 1,0-1,0 0,0 1,0-1,0 0,1 0,-1 0,1 0,0 0,0 0,-1-1,1 1,0-1,0 1,1-1,-1 1,0-1,0 0,1 0,-1 0,1 0,104 15,96-32,-179 16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02.9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295 9,'-11'-8,"5"13,-43 193,23-109,-3-2,-4-1,-3-2,-16 22,0 2,72-167,99-188,48-148,-158 375,-2 26,-27 145,17-126,1-1,0 1,2 0,2 0,0 0,1 0,1-1,2 1,0-1,2-1,1 1,0-1,6 8,56 64,-68-91,1-1,-1 0,1 0,-1 0,1-1,0 1,0-1,0 0,0 0,1 0,-1 0,0-1,1 0,-1 0,1 0,0 0,-1-1,1 1,-1-1,1-1,0 1,-1-1,1 1,0-2,2-3,1 0,-1 0,-1-1,1-1,-1 1,0-1,0 0,-1 0,0-1,0 1,-1-1,0 0,0-1,-1 1,0-1,-1 1,1-1,5-12,10-28,-2-2,-2 0,-3 0,-1-1,-3 0,-1-27,-9 11,-3 45</inkml:trace>
  <inkml:trace contextRef="#ctx0" brushRef="#br0" timeOffset="329.209">972 376,'-5'16,"0"0,1 1,1 0,1 0,0 0,1 0,1 0,2 15,-2-26,1-1,0 1,0-1,0 0,1 1,-1-1,1 0,1 0,-1 0,1 0,0-1,0 1,0-1,0 0,1 0,0 0,0 0,0 0,0-1,0 0,1 0,0 0,0 0,-1-1,1 1,1-2,-1 1,0 0,2-1,-3 0,0 0,0 0,0 0,0-1,0 0,0 0,0 0,0 0,0-1,0 1,0-1,0 0,0 0,0-1,-1 1,1-1,0 0,-1 0,1 0,-1 0,0-1,1 1,-1-1,-1 0,1 0,0 0,-1 0,1-1,-1 1,0-1,0 1,0-1,-1 0,1 1,-1-1,0 0,0 0,0 0,0-3,1-2,0-1,-1 1,1-1,-2 1,0-1,0 0,0 1,-1-1,-1 0,1 1,-2-1,1 1,-1 0,-1 0,0 0,0 0,-1 1,0 0,0-1,-1 2,0-1,0 1,0 0,-1 0,-1 1,1 0,-1 0,0 0,0 1,-2 0,-14-2</inkml:trace>
  <inkml:trace contextRef="#ctx0" brushRef="#br0" timeOffset="736.288">1310 489,'0'5,"1"1,-1-1,1 0,0 1,1-1,-1 0,1 1,0-1,0 0,1 0,-1-1,1 1,0 0,0-1,1 0,0 0,-1 0,1 0,0 0,1-1,-1 0,1 0,-1 0,1 0,0-1,0 1,0-1,0-1,1 1,-1-1,0 0,1 0,-1 0,1-1,-1 0,1 0,-1 0,1-1,-1 0,0 0,1 0,-1-1,0 0,0 0,0 0,0 0,0-1,4-2,21-15,0-1,-1-1,-1-1,-1-2,-1-1,4-7,-30 33,0-1,0 0,0 1,1-1,-1 1,0-1,0 1,1-1,-1 0,0 1,1-1,-1 1,0-1,1 1,-1-1,1 1,-1 0,1-1,-1 1,1 0,-1-1,1 1,-1 0,1-1,-1 1,1 0,0 0,-1 0,1 0,-1 0,1-1,0 1,-1 0,1 0,0 0,-1 1,1-1,-1 0,1 0,0 0,-1 0,1 1,-1-1,1 0,-1 0,1 1,-1-1,1 0,-1 1,1-1,-1 1,1-1,-1 1,1 0,3 36,13 80,-16-113,1-1,0 1,0 0,0-1,0 0,0 1,1-1,0 0,-1 0,1 0,0-1,0 1,1-1,-1 1,0-1,1 0,0 0,-1-1,1 1,0-1,0 0,0 0,0 0,0 0,0-1,0 0,4 1,-1-3,1 0,-1-1,0 1,0-1,0-1,0 1,-1-1,1 0,-1-1,0 1,0-1,-1 0,1-1,-1 0,0 1,-1-2,1 1,-1 0,0-1,-1 0,0 0,3-6,13-20,79-81,-83 102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3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31,'-11'322,"-7"-17,-9-94,25-199</inkml:trace>
  <inkml:trace contextRef="#ctx0" brushRef="#br0" timeOffset="347.794">30 59,'33'-5,"17"-1,3 0,-1 1,-6 1,-5-3,0 0,-2 0,-4 2,-2 2,-2 1,-2 1,-5 5,-3 3,-4 4,-5 6,-5-1</inkml:trace>
  <inkml:trace contextRef="#ctx0" brushRef="#br0" timeOffset="627.405">114 482,'24'0,"13"0,4 0,1 0,-2 0,-4 0,-2 0,-3 0,-1 0,-6 0</inkml:trace>
  <inkml:trace contextRef="#ctx0" brushRef="#br0" timeOffset="1001.633">622 736,'-5'33,"-1"17,0 4,1-3,2-4,0-6,2-10</inkml:trace>
  <inkml:trace contextRef="#ctx0" brushRef="#br0" timeOffset="1517.59">538 736,'39'-17,"0"1,2 2,0 2,32-4,-16 21,-56-4,0-1,0 1,0 0,0-1,0 1,0 0,0 0,0-1,0 1,-1 0,1 0,0 0,-1 0,1 0,-1 0,1 0,-1 0,1 0,-1 1,0-1,1 0,-1 0,0 0,0 0,0 1,0-1,0 0,0 0,0 0,0 0,-1 1,1-1,0 0,-1 0,1 0,-1 0,1 0,-1 0,1 0,-1 0,0 0,1 0,-1 0,0 0,0 0,-137 138,137-138,0 1,0 0,0 0,1 0,-1 0,1 1,-1-1,1 0,0 0,0 0,0 0,0 0,0 0,1 0,-1 0,0 1,1-1,0 0,-1 0,1 0,0-1,0 1,0 0,0 0,0 0,1-1,-1 1,1 0,-1-1,1 0,-1 1,1-1,0 0,0 0,-1 1,2-1,78 32,-68-29,-11-4,1 0,-1 0,0 1,0-1,0 1,0-1,0 1,0-1,0 1,0 0,0 0,-1 0,1 0,0 0,-1 1,1-1,0 1,-1-1,1 1,-1-1,0 1,0 0,0-1,1 1,-2 0,1 0,0 0,0 0,-1 0,1 0,-1 0,1 0,-1 0,0 0,0 0,0 0,0 0,0 1,0-1,-1 0,1 0,-1 0,1 0,-1 0,0 0,-11 9,0-1,0 0,-1-1,-1 0,1-2,-1 1,-1-1,1-1,-15 3,29-8,-29 9,3-3</inkml:trace>
  <inkml:trace contextRef="#ctx0" brushRef="#br0" timeOffset="2238.382">1018 905,'272'-30,"-314"-2,34 27,7 4,0 0,1 0,-1 0,0 0,0 0,0 0,0 0,0 0,0 0,0 0,0 1,0-1,0 0,0 1,0-1,-1 1,1-1,0 1,0 0,-1-1,1 1,0 0,0 0,-1 0,1 0,0 0,-1 0,1 0,0 1,0-1,-1 0,1 1,0-1,0 1,-1-1,1 1,0 0,0-1,0 1,0 0,0 0,0 0,0 0,0 0,1 0,-1 0,0 0,1 0,-1 0,0 0,1 0,-1 1,1-1,0 0,-1 0,1 1,0 0,-10 166,9-163,-2 31,3-35,0-1,0 1,0-1,0 1,0-1,0 1,0-1,1 1,-1-1,0 1,0-1,1 1,-1-1,0 1,1-1,-1 1,0-1,1 0,-1 1,0-1,1 0,-1 1,1-1,-1 0,1 1,-1-1,1 0,-1 0,1 0,-1 0,1 1,0-1,-1 0,1 0,-1 0,1 0,-1 0,1 0,-1 0,1-1,-1 1,1 0,-1 0,1 0,-1 0,1-1,-1 1,1 0,-1 0,1-1,-1 1,1-1,-1 1,0 0,1-1,-1 1,0-1,1 1,16-13,-2-1,1 0,-2 0,1-2,-2 0,0 0,-2-2,1 1,-2-1,2-5,-4 6</inkml:trace>
  <inkml:trace contextRef="#ctx0" brushRef="#br0" timeOffset="2855.667">1695 764,'-248'338,"208"-287,214-230,-13 45,-159 133,-1 0,0 0,1 0,-1 0,1 0,-1 0,1 0,0 1,-1-1,1 1,0-1,-1 1,1 0,0 0,0 0,-1 0,1 0,0 0,-1 0,1 0,0 1,0-1,-1 0,1 1,-1 0,1-1,0 1,-1 0,1 0,-1 0,0 0,1 0,-1 0,0 0,1 1,-1-1,0 0,0 1,0-1,0 1,-1-1,1 1,0-1,0 1,-1-1,1 1,-1 0,0 0,1-1,-1 1,0 0,0-1,0 1,0 0,12 131,12-46,-23-86,-1 0,0-1,1 1,-1 0,0 0,0-1,0 1,0 0,0 0,0 0,0-1,0 1,0 0,0 0,0 0,0-1,0 1,-1 0,1 0,0-1,0 1,-1 0,1-1,-1 1,1 0,-1-1,1 1,-1 0,1-1,-1 1,1-1,-1 1,0-1,1 1,-1-1,0 0,0 1,1-1,-1 0,0 0,0 1,1-1,-1 0,0 0,0 0,0 0,1 0,-1 0,0 0,0 0,1 0,-1 0,0-1,0 1,0 0,1 0,-1-1,0 1,1-1,-1 1,-50-20,-135-91,161 98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7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0 214,'539'0,"-513"-3,-32-11,-54-15,39 20,1 0,0-2,1 0,0-1,1-1,1 0,-7-8,-19-35,41 43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17:18.3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0 762,'10'0,"8"0,5 0,4 0,2 0,2 0,-1 0,0 0,-1 0,0 0,0 0,-1 0,0 0,1 0,-1 0,0 0,0 0,-4 0</inkml:trace>
  <inkml:trace contextRef="#ctx0" brushRef="#br0" timeOffset="256.995">57 989,'34'0,"15"-5,5-2,2 1,-3 1,-6 1,-6 2,0 1,-3 1,-3 0,-7 0</inkml:trace>
  <inkml:trace contextRef="#ctx0" brushRef="#br0" timeOffset="1099.16">1525 368,'-16'1,"1"1,0 1,-1 1,1 0,1 1,-1 0,1 1,0 1,0 0,1 1,0 0,0 1,1 1,0 0,0 0,2 2,-1-1,1 1,1 0,0 1,1 0,0 1,1 1,-18 19,3 1,1 0,1 2,2 1,2 0,1 1,3 0,0 1,3 1,1 0,0 25,8-56,0 0,1 0,0 0,1 0,0 0,0 0,1-1,0 1,1-1,0 1,1-1,0 0,0-1,1 1,0-1,0-1,1 1,0-1,0 0,1 0,0-1,0 0,1 0,-1-1,1 0,0-1,0 0,1 0,0-1,0 0,9 1,0-1,1 0,-1-1,1-1,-1-1,1-1,0-1,-1-1,0 0,1-1,-1-1,-1-1,1-1,-1 0,0-2,-1 0,0-1,9-6,-21 13,0-1,0 1,0-1,0 0,-1 0,1 0,-1-1,0 1,-1-1,1 0,-1 0,0 0,0-1,0 1,-1-1,0 0,0 1,0-1,-1 0,0 0,0 0,-1 0,1 0,-1 0,0-1,-1 1,0 0,0 0,0 0,-1 0,1 1,-1-1,-1 0,1 1,-1-1,0 1,0 0,-1 0,-4-4,0 2,0-1,-1 1,0 1,0-1,-1 2,0-1,0 1,0 1,0 0,-1 0,0 1,0 0,0 1,0 0,0 1,0 1,0-1,0 2,-7 0,-12 8,30-9,0 0,1 0,-1 0,1 0,-1-1,0 1,1 0,-1 0,0 0,1 0,-1 0,1 0,-1 0,0 0,1 0,-1 0,0 0,1 1,-1-1,1 0,-1 0,0 0,1 0,-1 0,0 1,1-1,-1 0,0 0,0 1,1-1,-1 0,0 1,0-1,1 0,-1 0,0 1,0-1,0 0,1 1,-1-1,0 1,0-1,0 0,0 1,0-1,0 0,0 1,0-1,0 1,0-1,0 0,0 1,0-1,0 1,0-1,-1 0,1 1,0-1,0 0,0 1,0-1,-1 0,1 1,0-1,0 0,-1 1,187 8,-130-10,200-17,-194 10,-37 5</inkml:trace>
  <inkml:trace contextRef="#ctx0" brushRef="#br0" timeOffset="3407.875">2372 423,'-24'88,"-32"78,22-80,34-86,-1 0,1 0,0 0,0-1,0 1,0 0,0 0,-1 0,1-1,0 1,0 0,-1 0,1 0,0 0,0-1,0 1,-1 0,1 0,0 0,0 0,-1 0,1 0,0 0,0 0,-1 0,1 0,0 0,-1 0,1 0,0 0,0 0,-1 0,1 0,0 0,0 0,-1 0,1 1,0-1,0 0,0 0,-1 0,1 0,0 1,0-1,0 0,-1 0,1 0,0 1,0-1,0 0,0 0,0 0,-1 1,1-1,3-26,6 1,1 0,0 0,2 1,1 1,14-20,-22 35,82-118,-86 125,0-1,0 0,0 1,1-1,-1 1,0-1,1 1,-1 0,1-1,-1 1,1 0,-1 0,1 0,0 0,0 0,-1 0,1 1,0-1,0 1,0-1,0 1,0 0,0 0,0-1,0 1,0 1,0-1,0 0,0 0,-1 1,1-1,0 1,0 0,0-1,0 1,-1 0,1 0,0 0,-1 0,1 0,-1 1,1-1,-1 0,1 1,-1-1,0 1,0 0,0-1,0 1,0 0,0-1,0 1,-1 0,1 1,-1 139,-1-142,1 1,0 0,0 0,0 0,0 0,0-1,0 1,0 0,0 0,0 0,0 0,1 0,-1-1,0 1,0 0,1 0,-1 0,1-1,-1 1,1 0,-1-1,1 1,-1 0,1-1,-1 1,1-1,0 1,-1 0,1-1,0 0,0 1,-1-1,1 1,0-1,0 0,0 0,0 1,-1-1,1 0,0 0,0 0,0 0,0 0,0 0,-1 0,1 0,0-1,0 1,0 0,0 0,-1-1,1 1,0 0,0-1,-1 1,1-1,0 0,38-35,-38 35,200-240,-201 242,0 0,0 0,0 0,0-1,0 1,0 0,1 0,-1-1,0 1,1 0,-1-1,0 1,1 0,-1-1,1 1,-1 0,1-1,0 1,-1-1,1 1,-1-1,1 1,0-1,-1 0,1 1,0-1,0 0,-1 0,1 1,0-1,0 0,-1 0,1 0,0 0,0 0,0 0,-1 0,1 0,0 0,0 0,-1 0,1-1,0 1,0 0,-1-1,1 1,0 0,-1-1,1 1,0-1,-1 1,1-1,-1 1,1-1,-1 1,1-1,-1 0,1 1,-1-1,1 0,-1 1,0-1,1 0,-19 342,18-317</inkml:trace>
  <inkml:trace contextRef="#ctx0" brushRef="#br0" timeOffset="10635.256">3105 565,'0'-5,"0"4,0 6,5 2,1 5,0 6,-1 4,-1 3,-2 2,-1 1,-5 1,-3 1,1-1,-4-5,0-2,-3-4,0-6</inkml:trace>
  <inkml:trace contextRef="#ctx0" brushRef="#br0" timeOffset="11140.044">3049 593,'47'-15,"0"3,1 2,1 1,35 0,-81 8,-1 1,1-1,-1 1,1-1,0 1,-1 0,1 0,0 0,0 0,-1 0,1 1,0-1,-1 1,1 0,-1 0,1 0,-1 0,1 0,-1 0,0 1,1-1,-1 1,0-1,0 1,0 0,0 0,0 0,-1 0,1 0,-1 1,1-1,-1 0,0 1,0-1,0 1,0-1,0 1,-1 0,1-1,-1 1,1 0,-1-1,0 1,0 0,0-1,-1 1,1 0,-1-1,1 1,-1 0,0-1,-1 3,-2 0,0 0,0 0,-1 0,1-1,-1 1,0-1,0 0,-1-1,1 1,-1-1,0 0,0-1,-2 2,-38 21,45-25,0 0,0 1,0-1,0 1,0-1,0 1,0-1,0 1,0 0,0 0,0-1,0 1,0 0,0 0,1 0,-1 0,0 0,1 0,-1 0,0 0,1 0,0 0,-1 1,1-1,0 0,-1 0,1 0,0 0,0 1,0-1,0 0,0 0,0 0,0 1,1-1,-1 0,0 0,1 0,-1 0,1 1,-1-1,1 0,-1 0,1 0,0 0,0 0,-1-1,1 1,0 0,0 0,0 0,0-1,0 1,0 0,1 0,157 49,-158-50,0 1,0-1,0 1,0 0,0 0,0-1,-1 1,1 0,0 0,0 0,-1 0,1 0,0 0,-1 0,1 0,-1 0,1 1,-1-1,0 0,1 0,-1 0,0 0,0 1,0-1,0 0,0 0,0 1,0-1,0 0,-1 0,1 0,0 0,-1 1,1-1,-1 0,1 0,-1 0,1 0,-1 0,0 0,0 0,1 0,-1 0,0-1,0 1,0 0,0 0,0-1,0 1,0-1,0 1,0-1,0 1,-1-1,1 1,-66 27,28-17,-125 23,163-34,-1 0,1 0,-1 1,0-1,1 0,-1 0,1-1,-1 1,1 0,-1 0,0-1,1 1,-1-1,1 1,0-1,-1 0,1 0,-1 1,1-1,0 0,0 0,-1 0,1 0,0-1,0 1,0 0,0 0,0-1,0 0,1-10</inkml:trace>
  <inkml:trace contextRef="#ctx0" brushRef="#br0" timeOffset="12539.146">3952 226,'-82'220,"77"-191,-2 1,0-1,-3-1,0 0,-1 0,-2-1,-1 0,-1-1,-1-1,-9 9,6-20,16-28,57-72,-1 10,3 2,44-43,-90 106,84-77,-94 87,1 0,0 0,-1 1,1-1,0 1,0-1,0 1,-1-1,1 1,0-1,0 1,0 0,0-1,0 1,0 0,0 0,0 0,0-1,0 1,0 0,0 1,0-1,0 0,0 0,-1 0,1 0,0 1,0-1,0 0,0 1,0-1,0 1,0-1,-1 1,1 0,0-1,0 1,-1 0,1-1,-1 1,1 0,0 0,-1-1,1 1,-1 0,0 0,1 0,-1 0,0 0,1 0,-1 0,0 0,0 0,0 0,0 0,0 0,0-1,0 1,0 0,0 0,-1 1,-5 61,-16 14,16-60,0 0,2 1,0 0,0 0,2 1,0-1,1 15,2-31,-1 1,1-1,0 1,-1 0,1-1,1 0,-1 1,0-1,0 0,1 1,-1-1,1 0,0 0,0 0,0 0,0-1,0 1,0 0,0-1,0 0,1 1,-1-1,0 0,1 0,-1 0,1-1,-1 1,1 0,0-1,-1 0,1 0,0 1,-1-2,1 1,0 0,-1 0,1-1,-1 0,1 1,-1-1,1 0,-1 0,1 0,-1-1,0 1,0 0,1-1,-1 0,0 1,0-1,-1 0,1 0,0 0,0-1,29-22,-1-1,-2-2,0-1,-2-1,-1-2,7-13,49-58,-78 100,-3 2,0 0,0-1,0 1,1 0,-1 0,1 0,-1-1,1 1,-1 0,1 0,0 0,-1 0,1 0,0 0,0 0,0 0,0 0,0 0,0 0,0 1,0-1,0 0,0 1,1-1,-1 1,0-1,0 1,0 0,1-1,-1 1,0 0,1 0,-1 0,0 0,1 0,-1 0,0 0,0 0,1 1,-1-1,0 1,0-1,1 0,-1 1,0 0,0-1,0 1,0 0,0 0,0-1,0 1,0 0,0 0,0 0,-1 0,2 1,-1 9,0-1,-1 0,0 1,-1-1,0 0,-1 1,0-1,0 0,-1 0,0 0,-1-1,-2 4,-4 15,-39 173,47-177</inkml:trace>
  <inkml:trace contextRef="#ctx0" brushRef="#br0" timeOffset="13061.804">4742 536,'-19'19,"-57"56,4 3,-48 67,107-116,13-28,0-1,0 0,0 1,0-1,0 1,0-1,0 1,1-1,-1 1,0-1,0 0,0 1,0-1,1 1,-1-1,0 0,0 1,1-1,-1 0,0 1,1-1,-1 0,0 1,1-1,-1 0,0 0,1 0,-1 1,1-1,-1 0,0 0,1 0,-1 0,1 0,-1 0,1 1,-1-1,0 0,1 0,-1-1,1 1,-1 0,1 0,-1 0,0 0,1 0,-1 0,1 0,-1-1,0 1,1 0,-1 0,1-1,-1 1,0 0,1-1,-1 1,0 0,0-1,1 1,-1 0,0-1,0 1,1 0,-1-1,14-9,0 0,0-1,-1 0,-1-1,0 0,-1-1,5-8,22-22,133-153,-171 194,1 1,-1 0,0 0,0 0,1 0,-1 0,1 0,-1 0,1 0,0 1,-1-1,1 0,0 0,0 0,-1 1,1-1,0 0,0 1,0-1,0 0,0 1,0-1,0 1,0 0,0-1,0 1,0 0,0 0,0-1,0 1,0 0,0 0,0 0,1 1,-1-1,0 0,0 0,0 0,0 1,0-1,0 0,0 1,0-1,0 1,0 0,0-1,0 1,-1 0,1-1,0 1,0 0,-1 0,1 0,0 0,-1-1,1 2,42 210,-37-190,0-2</inkml:trace>
  <inkml:trace contextRef="#ctx0" brushRef="#br0" timeOffset="13331.845">4601 762,'33'0,"22"-4,5-3,-2 1,-7 1,-6 1,-7 2,-5 1,-8 0</inkml:trace>
  <inkml:trace contextRef="#ctx0" brushRef="#br0" timeOffset="14420.967">2287 1016,'485'57,"-95"-30,69-43,387 3,-537 15,-8-2,-301 0</inkml:trace>
  <inkml:trace contextRef="#ctx0" brushRef="#br0" timeOffset="15641.481">2541 1411,'33'-15,"0"0,1 3,1 1,-1 1,2 2,-1 2,35-2,-67 7,-1 1,0 0,0 0,1 1,-1-1,0 0,1 1,-1-1,0 1,0 0,0 0,0 0,0 0,0 0,0 0,0 1,0-1,0 1,0-1,-1 1,1-1,-1 1,1 0,-1 0,0 0,0 0,0 0,0 0,0 0,0 0,0 1,-1-1,1 0,-1 0,1 1,-1-1,0 0,0 1,0-1,-1 0,1 1,0-1,-1 0,1 0,-1 0,0 1,0-1,0 0,0 0,0 0,0 0,-1 0,1 0,0-1,-1 1,-1 1,-108 105,53-67,-45 47,101-85,1 1,-1-1,1 1,0 0,0-1,1 1,-1 0,1 0,0 0,0-1,0 1,0 0,1 0,0-1,-1 1,1 0,0-1,1 1,-1-1,1 1,0-1,-1 0,2 1,-1-1,0 0,0 0,1-1,0 1,0 0,-1-1,1 0,1 1,-1-1,0 0,0-1,1 1,-1-1,1 1,0-1,-1 0,1 0,0-1,-1 1,1-1,0 0,0 0,0 0,0 0,21 0,0 0,0-1,0-2,0 0,0-2,0-1,-1-1,0 0,-1-2,0-1,10-6,-15 7</inkml:trace>
  <inkml:trace contextRef="#ctx0" brushRef="#br0" timeOffset="16244.006">3472 1609,'-13'4,"1"0,-1 0,1 1,-1 0,1 2,1-1,-1 1,1 1,-10 8,17-13,0 1,1 0,-1-1,1 1,0 0,0 1,0-1,1 0,-1 1,1 0,0-1,0 1,1 0,-1 0,1 0,0 0,1 0,-1 1,1-1,0 0,0 0,0 0,1 0,0 0,0 0,2 5,-1-6,-1 0,1 0,1 0,-1-1,1 1,-1-1,1 1,0-1,0 0,0 0,1 0,-1-1,1 1,0-1,-1 0,1 0,0 0,0 0,0-1,1 1,-1-1,0 0,0-1,1 1,-1-1,1 1,2-2,5 2,0-2,-1 1,1-2,-1 0,1 0,-1-1,0 0,0-1,0 0,1-1,14-12,0-1,-1-1,-1-1,-1-1,-1-1,-1-1,-1-1,0-1,-1-3,-3 6,-1-1,0 0,-2-1,-1-1,-1 0,-1 0,-1-2,-7 20,0 0,0 0,0 0,-1 0,0-1,-1 1,1-1,-1 1,-1 0,1-1,-2 1,1 0,-1-1,1 1,-2 0,1 0,-1 1,0-1,-1 0,0 1,0 0,0 0,-1 0,1 0,-1 1,-1 0,1 0,-1 0,1 1,0 1,0-1,0 1,-1 0,1 1,-1-1,0 1,0 0,0 1,0-1,0 1,0 1,0-1,0 1,0 0,-1 0,1 0,0 1,0 0,0 1,0-1,0 1,0 0,1 0,-1 1,1 0,-1 0,1 0,0 1,-4 3,0 0,1 0,0 1,1 0,0 0,0 1,0 0,1 0,1 1,0-1,0 1,1 0,0 0,0 1,1-1,1 1,0 0,0 1,1-3,0 0,0 0,1 0,1 0,-1 0,1 0,1 0,0 0,0 0,1 0,0-1,0 1,1-1,0 0,1 0,-1 0,6 5,138 118,-95-94,-36-30</inkml:trace>
  <inkml:trace contextRef="#ctx0" brushRef="#br0" timeOffset="17034.873">4177 1581,'-146'212,"137"-191,19-25,162-192,-160 186,-9 6,0 0,0 1,1-1,0 1,-1 0,1 0,1 0,-1 0,0 1,1 0,-1 0,1 0,-1 0,1 1,0 0,0 0,1 0,-3 3,0 1,0-1,0 1,-1 0,0-1,1 1,-1 0,0 1,0-1,-1 0,1 1,-1-1,1 1,-1-1,0 1,-1-1,1 1,-1 0,1 0,-1-1,0 1,0 0,-1 0,1-1,-1 1,0 1,1 3,17 139,-18-147,1 0,-1 0,1 0,-1-1,1 1,-1 0,1 0,-1 1,1-1,-1 0,1 0,-1 0,0 0,1 0,-1 0,1 1,0-1,-1 0,1 0,-1 1,1-1,-1 0,1 1,0-1,-1 0,1 1,-1-1,1 1,0-1,0 1,-1-1,1 1,0-1,0 1,0-1,-1 1,1-1,0 1,0-1,0 1,0-1,0 1,0-1,0 1,0-1,0 1,0-1,0 1,1-1,-1 1,0-1,0 1,0-1,1 1,-1-1,0 1,1-1,-1 1,0-1,1 0,-1 1,0-1,1 0,-1 1,1-1,-1 0,1 1,-1-1,1 0,-1 0,-36-26,24 16,-1 0,-1 1,-1 0,1 1,-1 1,-1 0,1 1,-17-4,7 5</inkml:trace>
  <inkml:trace contextRef="#ctx0" brushRef="#br0" timeOffset="17349.438">4686 1553,'-29'29,"-9"14,1 4,13-5,9-5,13-9,11-10,4-2,5-5,4-3,3-4,-2-7,-1-3,0-5,-2-1</inkml:trace>
  <inkml:trace contextRef="#ctx0" brushRef="#br0" timeOffset="18110.874">4064 1214,'196'-27,"-194"27,-1 0,1-1,0 1,0 0,-1 0,1 0,0 0,0 1,-1-1,1 0,0 1,-1-1,1 1,0 0,-1-1,1 1,-1 0,1 0,-1 0,1 0,-1 0,0 1,1-1,-1 0,0 0,0 1,0-1,0 1,0-1,0 1,-1 0,1-1,0 1,-1 0,1-1,-1 1,0 0,0-1,1 1,-1 0,0 0,0-1,-1 1,1 0,0 0,-1-1,1 1,-1 0,1-1,-1 1,0 0,1-1,-1 1,0-1,0 1,0-1,-1 0,1 1,0-1,0 0,-1 0,1 0,-1 1,-64 71,67-71,0 0,0 0,1-1,-1 1,1 0,-1-1,1 1,0-1,0 0,-1 0,1 1,0-1,0 0,0 0,0-1,0 1,0 0,1-1,-1 1,0-1,0 0,0 0,1 0,-1 0,0 0,0 0,0-1,2 1,-1 0,114-1,-91 0</inkml:trace>
  <inkml:trace contextRef="#ctx0" brushRef="#br0" timeOffset="19421.932">5109 85,'1'6,"0"0,1 0,0 0,0 0,1 0,-1 0,1-1,1 0,-1 1,1-1,0 0,0-1,2 2,14 21,11 29,-3 2,-2 0,-3 2,-3 1,-2 1,-2 0,-3 9,18 178,-22-186,-3 0,-3 1,-6 59,-1-96,-1-1,-2 0,0 0,-2-1,-1 0,-1-1,-1 0,-1-1,-1 0,-1-1,-1 0,-1-2,-1 0,-1 0,0-2,-1 0,-17 9,-84 87,109-99</inkml:trace>
  <inkml:trace contextRef="#ctx0" brushRef="#br0" timeOffset="20159.65">988 1,'-23'38,"-9"14,1 1,3 1,3 2,-15 44,20-28,3 1,4 1,2 1,4 0,3 0,3 0,3 0,4 0,-3-33,2-1,1 0,2 0,2-1,2 0,1 0,2-1,2-1,2-1,1 0,2-2,1 0,1-2,2 0,2-2,1-1,1-1,1-2,13 7,20 7,3-3,1-3,2-3,0-3,49 12,-64-29,-31-9</inkml:trace>
  <inkml:trace contextRef="#ctx0" brushRef="#br0" timeOffset="21414.98">5758 113,'-22'27,"0"0,2 2,1 0,1 2,2 0,1 0,2 2,0-1,3 2,1 0,1 0,2 0,-1 16,-21 421,18-303,4-115,2 0,3 1,2-1,3 0,6 27,52 131,-57-201,-1 1,1-2,1 1,0-1,0 1,1-2,0 1,1-1,0 0,0-1,0 1,1-2,0 1,1-1,-1-1,1 0,0 0,8 2,-15-6,-1 0,0-1,1 1,-1-1,1 0,-1 0,1 1,-1-2,0 1,1 0,-1 0,1-1,-1 1,0-1,1 0,-1 0,0 0,0 0,1 0,-1 0,0-1,0 1,0-1,-1 1,1-1,0 0,-1 0,1 0,-1 0,1 0,-1 0,0 0,0 0,0 0,0-1,0 1,0 0,-1-1,1 1,-1 0,0-1,0 1,1-1,-2 1,1-1,0 1,0 0,-1-1,1 1,-1-1,0 0,-4-21</inkml:trace>
  <inkml:trace contextRef="#ctx0" brushRef="#br0" timeOffset="21788.634">6182 339,'5'123,"-8"-82,1 333,18-306,-4-57</inkml:trace>
  <inkml:trace contextRef="#ctx0" brushRef="#br0" timeOffset="22042.353">5928 1016,'33'-9,"22"-4,10 1,3-3,1 2,-2-2,-4 1,-2 4,-7 2,-2 4,-7-3,-5 0,-4 1,-5 2,-2 1,-6 7,-2 1,-5 1</inkml:trace>
  <inkml:trace contextRef="#ctx0" brushRef="#br0" timeOffset="23595.937">5956 1242,'153'-39,"-41"3,-112 36,1-1,-1 1,0-1,1 1,-1 0,1-1,-1 1,1 0,-1 0,1-1,-1 1,1 0,-1 0,1 0,-1-1,1 1,-1 0,1 0,-1 0,1 0,-1 0,1 0,-1 0,1 0,-1 0,1 0,-1 1,1-1,-1 0,1 0,-1 0,1 1,-1-1,1 0,-1 0,1 1,-1-1,1 0,-1 1,0-1,1 1,-1-1,0 1,1-1,-1 0,0 1,0-1,1 1,-1-1,0 1,0-1,0 1,0-1,0 1,-11 31,4-17,1 14,0 0,2 0,1 1,1-1,2 1,1-1,1 2,0 39,-2 184,-20-120,21-134,-1 0,0 0,0 0,1 0,-1 0,0 0,0-1,1 1,-1 0,0 0,0 0,1 0,-1 0,0 0,1 0,-1 0,0 0,0 0,1 0,-1 0,0 0,0 1,1-1,-1 0,0 0,0 0,1 0,-1 0,0 0,0 1,1-1,-1 0,0 0,0 0,0 1,0-1,1 0,-1 0,0 1,0-1,0 0,0 0,0 1,0-1,0 0,0 0,0 1,1-1,-1 0,10-33,-7 24,57-175,149-275,-144 266,-65 192,-1-1,1 1,0 0,1-1,-1 1,0-1,0 1,1 0,-1-1,0 1,1 0,-1 0,1-1,0 1,-1 0,1 0,0 0,0 0,0 0,0 0,0 0,0 0,0 0,0 0,0 0,0 1,0-1,1 1,-1-1,0 0,1 1,-1 0,0-1,1 1,-1 0,0 0,1 0,-1 0,0 0,1 0,-1 0,0 0,1 0,-1 1,0-1,1 1,129 62,-74-52,-38-6,0-1,0-1,1 0,-1-1,1-2,-1 0,0 0,1-2,-1-1,2 0,85-22,-95 25</inkml:trace>
  <inkml:trace contextRef="#ctx0" brushRef="#br0" timeOffset="24060.768">6662 1411,'258'-49,"-256"48,0 0,0 0,0 0,0 1,0-1,0 1,0-1,0 1,0 0,0 0,0 0,0 0,0 0,0 0,0 0,0 1,0-1,0 1,0-1,0 1,0 0,0 0,0 0,-1 0,1 0,0 1,-1-1,1 0,-1 1,1-1,-1 1,1-1,-1 1,0 0,0 0,0-1,0 1,0 0,-1 0,1 0,0 0,-1 0,1 0,-1 0,0 0,0 0,0 0,0 0,0 2,-5 5,-1 0,0-1,0 1,-1-1,0 0,-1-1,1 0,-1 0,-1-1,1 0,-2 1,-28 23,-90 98,126-125,-1 1,1-1,0 0,0 1,0-1,0 1,1 0,-1-1,1 1,0 0,0 0,1 0,-1 0,1 0,0 0,0 0,0 0,1 0,-1 0,1 0,0 0,0 0,0-1,0 1,1 0,0-1,0 1,0-1,0 1,0-1,1 0,-1 0,1 0,0 0,0 0,0-1,0 0,0 1,1-1,-1 0,1 0,-1-1,2 1,15 2,0-1,0-2,0 1,0-2,1-1,-1 0,0-2,16-3,37-29,-55 19</inkml:trace>
  <inkml:trace contextRef="#ctx0" brushRef="#br0" timeOffset="24496.684">7141 142,'8'3,"0"0,0 1,0 1,0-1,-1 1,0 0,0 1,0 0,-1 0,1 1,-2-1,1 1,-1 0,0 1,0-1,-1 1,3 7,46 151,-45-135,22 88,-4 1,-6 2,-5 0,-2 121,-12-201,-3-1,-1 0,-2 1,-2-2,-1 1,-2-1,-2 0,-2-1,-2 0,-1-2,-1 0,-3-1,-1 0,-11 12,20-35,-2-1,1 0,-1 0,-1-2,0 0,0-1,-5 2,6-3,-3 1</inkml:trace>
  <inkml:trace contextRef="#ctx0" brushRef="#br0" timeOffset="25416.085">7706 56,'1'0,"0"0,-1 0,1 0,0-1,0 1,0 0,0 0,-1 0,1 1,0-1,0 0,0 0,-1 0,1 1,0-1,0 0,0 1,-1-1,1 0,0 1,-1-1,1 1,0-1,-1 1,1 0,-1-1,1 1,-1-1,1 1,-1 0,1 0,-1-1,0 1,1 0,-1 0,0-1,0 1,1 0,-1 0,0 0,0 0,0-1,0 1,0 0,0 0,0 0,-1 0,1-1,0 1,0 0,-1 0,1-1,0 1,-1 0,1 0,-1-1,1 1,-1 0,-57 234,27-68,7 1,8 0,8 2,11 140,-2-183,-3-114,2 1,0-1,0 1,1-1,1 1,0-1,1 1,0-1,1 0,1-1,0 1,1-1,0 0,1 0,0 0,0-1,2 0,3 3,-11-13,1 0,0 0,-1 0,1 0,-1 0,1-1,0 1,0-1,-1 1,1-1,0 0,0 0,0 1,-1-1,1 0,0-1,0 1,0 0,-1-1,1 1,0-1,0 1,-1-1,1 0,0 1,-1-1,1 0,-1 0,1 0,-1-1,0 1,1 0,-1 0,0-1,0 1,0-1,0 1,0-1,0 1,0-1,0 0,-1 1,1-1,-1 0,1 0,-1 0,0 1,0-1,0 0,0 0,0 0,0 1,0-1,0 0,-1 0,1 0,-1 1,1-1,-1 0,0 1,0-2,-4-15</inkml:trace>
  <inkml:trace contextRef="#ctx0" brushRef="#br0" timeOffset="25774.351">7988 903,'-10'34,"-3"15,1 5,2-2,8-6,4-5,7-9,1-7,5-6,-1-2,2-4,3-4,3-4,3-2,2-2,-9-2,-7-4,-6-2</inkml:trace>
  <inkml:trace contextRef="#ctx0" brushRef="#br0" timeOffset="26206.083">7818 734,'238'-193,"-237"192,-1 1,1-1,0 0,0 1,-1-1,1 1,0 0,0-1,0 1,0 0,0-1,0 1,0 0,0 0,-1 0,1 0,0 0,0 0,0 0,0 0,0 0,0 0,0 0,0 1,0-1,0 0,0 1,-1-1,1 1,0-1,0 1,0-1,-1 1,1 0,0-1,-1 1,1 0,0-1,-1 1,1 0,-1 0,1 0,-1 0,0-1,1 1,-1 0,1 1,21 51,-19-44,60 146,-60-135</inkml:trace>
  <inkml:trace contextRef="#ctx0" brushRef="#br0" timeOffset="26495.126">8411 960,'34'0,"15"0,5 0,-2 0,-6 0,-10-5,-6-1,-4 0,-6 1</inkml:trace>
  <inkml:trace contextRef="#ctx0" brushRef="#br0" timeOffset="26739.1">8552 819,'5'34,"1"15,0 5,-1-3,-1-4,-2-6,-1-10</inkml:trace>
  <inkml:trace contextRef="#ctx0" brushRef="#br0" timeOffset="27116.081">8862 1073,'110'-154,"-109"153,0 0,-1 1,1-1,0 0,-1 0,1 0,0 1,0-1,0 0,0 1,0-1,-1 1,1-1,0 1,0-1,0 1,0 0,1 0,-1-1,0 1,0 0,0 0,0 0,0 0,0 0,0 0,0 0,0 1,0-1,0 0,0 0,0 1,0-1,0 1,0-1,0 1,0-1,0 1,0 0,-1-1,1 1,0 0,0 0,-1 0,1 0,0-1,-1 1,1 0,-1 0,1 0,-1 0,0 0,1 0,-1 0,0 0,0 1,14 62,-14 273,-1-312,-1 0,-2-1,0 1,-1-1,-2 0,0-1,-3 2,9-20,-1-1,0 1,0-1,0 0,-1 0,0 0,0 0,0 0,0-1,0 1,-1-1,1 0,-1 0,0 0,0 0,0-1,0 0,-1 1,-3 0,-8-1</inkml:trace>
  <inkml:trace contextRef="#ctx0" brushRef="#br0" timeOffset="27527.822">8750 762,'134'-123,"-133"122,0 0,-1 0,1 0,0 0,-1 0,1 0,0 1,0-1,0 0,0 0,0 1,0-1,0 0,0 1,0-1,0 1,0-1,0 1,0-1,0 1,0 0,1 0,-1 0,0 0,0-1,0 1,1 1,-1-1,0 0,0 0,0 0,0 1,1-1,-1 0,0 1,0-1,0 1,0 0,0-1,0 1,0 0,0 0,0-1,-1 1,1 0,0 0,0 0,-1 0,1 0,0 0,-1 0,1 0,-1 0,0 0,1 1,-1 0,2 0,6 15,1-1,0 0,1-1,1 0,0-1,1 0,1-1,0 0,7 4,-7-12,-2-4</inkml:trace>
  <inkml:trace contextRef="#ctx0" brushRef="#br0" timeOffset="27887.346">9116 85,'20'5,"0"1,0 0,-1 2,0 0,0 1,-1 1,0 1,-1 0,0 1,-1 1,0 1,-1 0,0 1,-2 1,0 0,0 1,-2 0,0 1,-1 0,-1 0,1 4,7 35,-2 0,-3 1,-3 0,-2 1,-3 0,-2 0,-2 0,-5 17,-1 5,-4-1,-2 0,-5-1,-3 0,-3-2,-24 53,37-109,0-1,-1-1,-1 0,-1 0,0-1,-2-1,0 0,-1-1,0-1,-1-1,-3 2,-13 11,4-4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3:38.66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42 113,'78'-13,"-68"10,-1 0,0 1,1 0,-1 1,1 0,0 1,-1 0,1 0,0 1,7 1,-16-2,0 0,1 1,-1-1,0 0,0 1,0-1,1 0,-1 1,0 0,0-1,0 1,0 0,0-1,0 1,0 0,0 0,0 0,-1 0,1 0,0 0,-1 0,1 0,0 0,-1 1,1-1,-1 0,0 0,1 0,-1 1,0-1,0 0,0 0,1 1,-2-1,1 0,0 0,0 1,0-1,0 0,-1 0,1 1,-1-1,1 0,-1 0,1 0,-1 0,0 1,-40 47,-154 113,193-161,1 0,0 0,0 0,-1 1,1-1,0 0,0 0,0 1,0-1,0 1,0-1,1 1,-1-1,0 1,1-1,-1 1,1 0,0-1,-1 1,1 0,0 0,0-1,0 1,0 0,1-1,-1 1,0 0,1-1,-1 1,1 0,-1-1,1 1,0-1,0 1,0-1,0 0,0 1,0-1,0 0,0 1,0-1,1 0,-1 0,0 0,1 0,-1 0,1 0,-1-1,1 1,-1 0,1-1,0 0,-1 1,1-1,0 0,-1 1,1-1,0 0,0 0,10 2,1-1,0 0,0-1,0 0,0-1,0 0,0-1,-1-1,1 0,2-1,18-4,-12 4</inkml:trace>
  <inkml:trace contextRef="#ctx0" brushRef="#br0" timeOffset="1">494 57,'-5'9,"-6"9,-2 5,2 4,3 2,2 1,8-5,7-6,8-7,5-5,4-4,-2-7,-6-8,-5-2</inkml:trace>
  <inkml:trace contextRef="#ctx0" brushRef="#br0" timeOffset="2">662 0,'-19'38,"-11"23,-1 5,6-3,6-8,7-9,5-6,4-7,3-3,0-6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5.8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304 127,'-244'406,"197"-346,46-61,0 1,1 0,-1 0,0-1,1 1,-1 0,1-1,-1 1,1 0,-1-1,1 1,-1-1,1 1,-1-1,1 1,-1-1,1 1,0-1,-1 1,1-1,0 0,0 1,-1-1,1 0,0 1,0-1,0 0,0 1,0-1,0 0,0 1,0-1,0 0,0 1,0-1,0 0,0 1,1-1,-1 1,0-1,0 0,1 1,-1-1,1 1,-1-1,0 1,1-1,-1 1,1-1,-1 1,1-1,-1 1,1 0,-1-1,1 1,17-39,2 0,1 2,2 1,2 0,4-2,-13 17,140-174,-146 184,-7 6,1 0,0 0,1 0,-1 0,1 1,0 0,0 0,0 0,1 1,-1-1,1 1,5-2,-10 7,1-1,0 0,0 0,-1 1,1-1,-1 1,1-1,-1 1,0-1,0 1,0 0,1 0,-2 0,1 0,0 0,0 0,-1 0,1 0,-1 0,1 0,-1 0,0 0,0 0,0 0,0 0,0 0,0 1,-1-1,1 0,-1 0,0 0,1 0,-1 0,-8 46,-9 139,17-184,1-1,0 0,0 0,0 1,0-1,0 0,0 0,1 1,-1-1,1 0,0 0,-1 0,1 0,0 0,0 0,0 0,1 0,-1 0,0 0,1-1,-1 1,1 0,-1-1,1 1,0-1,0 0,0 0,0 1,0-1,0 0,0-1,0 1,0 0,0-1,0 1,1-1,-1 1,0-1,0 0,1 0,-1 0,0 0,0-1,0 1,1-1,-1 1,0-1,0 0,0 1,0-1,0 0,0-1,0 1,0-1,21-13,-1-2,-1-1,-1 0,0-1,14-20,0 2,171-188,-205 224,0 0,1 0,-1 0,1 0,-1 0,1 0,-1 1,1-1,0 0,-1 0,1 0,0 1,0-1,0 1,-1-1,1 0,0 1,0-1,0 1,0 0,0-1,0 1,0 0,0 0,0-1,0 1,0 0,0 0,0 0,0 0,0 0,0 0,0 1,0-1,0 0,0 0,0 1,0-1,0 1,0-1,0 1,0-1,0 1,-1 0,1-1,0 1,0 0,-1-1,1 1,0 0,-1 0,1 0,-1 0,1 0,-1 0,1 0,-1 0,0 0,1 0,-1 0,0 0,0 0,-9 124,1-76,-1 167,36-132,-17-70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3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275 42,'-275'377,"313"-411,201-226,-132 142,-106 118,-1-1,1 1,-1-1,1 1,-1-1,1 1,-1-1,1 1,0 0,-1-1,1 1,-1 0,1-1,0 1,-1 0,1 0,0 0,0 0,-1-1,1 1,0 0,-1 0,1 0,0 0,-1 1,1-1,0 0,0 0,-1 0,1 1,0-1,-1 0,1 0,-1 1,1-1,0 1,-1-1,1 0,-1 1,1-1,-1 1,1 0,-1-1,0 1,1-1,-1 1,0 0,1-1,-1 1,0 0,0-1,1 1,-1 0,0-1,0 1,0 0,5 43,-5-41,1 43,-2-28,1-1,0 1,2 0,0-1,1 1,0-1,2 0,0 0,6 14,-11-31,3 6,-1 0,1 0,0 0,1-1,-1 0,1 1,0-1,0 0,1-1,-1 1,1-1,3 2,-19-31,-11 6,-1 1,0 1,-1 1,-1 1,0 1,-1 1,0 2,-25-8,44 17,0 0,0 0,-1 0,1 1,-1 0,1 0,-1 1,1 0,-1 0,1 1,-1 0,-5 1,-5 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1,'34'0,"25"0,7 0,-2 0,-8 0,-8 0,-8 0,-5 0,-5 0,-2 0,-1 0,-5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6.9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0,'43'10,"33"3,9-6,-5-3,-12-3,-12-7,-17-1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7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256 1,'-164'450,"83"-208,71-187,16-45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476 1,'-34'29,"-15"19,-5 1,2-3,11-4,6-9,10-6,4-7,1-3,-1-3,3 0,1-3,-3-2,-3-3,-1-3,3-2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9,'17'-3,"0"1,0 0,0 1,0 1,0 0,0 1,0 1,0 1,0 0,0 1,-1 1,0 1,0 0,0 1,-1 1,0 0,0 1,-1 1,0 0,-1 1,12 12,-9-8,-10-8,1 0,0 0,0 0,1-1,0 0,0-1,0 0,1 0,0 0,0-1,0-1,4 2,-11-5,-1 0,1 0,-1 0,1 0,-1 0,1-1,0 1,-1 0,1-1,-1 1,1-1,-1 1,1-1,-1 0,0 0,1 0,-1 1,0-1,0 0,1-1,-1 1,0 0,0 0,0 0,-1-1,1 1,0 0,0-1,-1 1,1-1,0 1,-1-1,0 1,1-1,-1 1,0-1,0 0,0 1,0-1,0 1,0-1,0 0,0 1,-1-1,1 1,-1-1,-2-20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0,'-4'43,"-8"34,0 13,1-4,2-7,-1-12,0-8,3-9,2-8,1-7,3-4,0-3,1-1,0-1,1-4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8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205 421,'-24'38,"-17"33,-2 8,6 0,10-8,9-11,8-11,5-10,9-11,3-10</inkml:trace>
  <inkml:trace contextRef="#ctx0" brushRef="#br0" timeOffset="282.409">544 421,'-29'40,"1"1,2 2,2 1,2 0,2 2,-5 21,23-63,0 1,0-1,0 0,0 0,1 1,0-1,0 1,0-1,1 1,-1-1,1 1,0-1,0 1,1 0,-1-1,1 1,0-1,0 1,1-1,-1 0,1 0,0 1,0-1,1 0,-1 0,1-1,-1 1,1-1,1 1,-1-1,0 0,1 0,-1 0,1-1,0 1,0-1,0 0,10 0,-1-1,0-1,1-1,-1 0,0 0,0-1,0-1,0 0,0-1,-1 0,1-1,-1-1,0 1,0-2,-1 0,0 0,0-1,-1-1,0 1,-1-2,1 1,-2-2,4-1,0-1,-1-1,-1 0,-1 0,0-1,-1 0,0-1,-1 1,-1-2,0 1,-1-1,-1 1,-1-1,0 0,-2-1,1 1,-2 0,-1-13,0 23,0 1,-1-1,1 0,-1 0,-1 1,1-1,-1 1,0 0,-1-1,0 2,1-1,-2 0,1 1,-1 0,0 0,0 0,0 0,-1 1,1 0,-1 0,0 0,0 1,-1 0,1 0,-6-1,-13-3</inkml:trace>
  <inkml:trace contextRef="#ctx0" brushRef="#br0" timeOffset="745.534">826 54,'11'-4,"-1"1,1 0,0 0,0 1,1 1,-1 0,0 1,0 0,1 0,-1 1,0 1,9 1,-19-2,0-1,0 0,1 0,-1 0,0 1,0-1,0 0,1 1,-1-1,0 1,0-1,0 1,0 0,0 0,0-1,0 1,0 0,0 0,0 0,0 0,-1 0,1 0,0 0,-1 0,1 0,-1 1,1-1,-1 0,1 0,-1 1,0-1,0 0,0 0,0 1,0-1,0 0,0 0,0 1,0-1,0 0,-1 0,1 1,0-1,-1 1,-39 45,22-29,17-17,0 0,0 1,-1-1,1 0,0 1,0-1,0 0,0 1,1-1,-1 1,0 0,1-1,-1 1,1-1,-1 1,1 0,0 0,0-1,0 1,0 0,0-1,0 1,0 0,0-1,1 1,-1 0,1-1,-1 1,1 0,0-1,-1 1,1-1,0 1,0-1,0 0,0 1,0-1,1 0,-1 0,0 0,0 1,1-2,-1 1,1 0,-1 0,1 0,-1-1,1 1,0 0,-1-1,1 0,1 1,13 3,52 20,-67-23,1 0,-1 0,0 0,1 1,-1-1,0 0,1 0,-1 1,0-1,0 1,0-1,0 1,-1 0,1-1,0 1,-1 0,1-1,-1 1,1 0,-1 0,0 0,0-1,0 1,0 0,0 0,0 0,0 0,-1-1,1 1,0 0,-1 0,0-1,1 1,-1 0,0-1,0 1,-5 7,-1 0,1-1,-1 1,-1-2,1 1,-1-1,-1 0,1-1,-1 0,0 0,-1-1,1 0,-8 3,-9 2</inkml:trace>
  <inkml:trace contextRef="#ctx0" brushRef="#br0" timeOffset="4184.108">1419 54,'-13'5,"1"1,0 1,0 0,1 0,0 1,0 1,1 0,0 0,-5 7,11-12,1 0,0 0,0 0,0 0,0 0,1 1,-1-1,1 1,0-1,1 1,-1 0,1 0,0 0,0 0,0 0,1 0,0 0,0 0,0 0,1 0,0 0,-1 0,2 0,-1 0,1 0,1 4,-2-7,1 1,-1 0,1-1,-1 0,1 1,0-1,0 0,0 0,0 0,0 0,1 0,-1-1,1 1,-1 0,1-1,-1 0,1 0,0 0,-1 0,1 0,0 0,0-1,0 0,0 1,0-1,0 0,0 0,-1 0,1-1,0 1,0-1,0 0,0 0,4-1,1 0,-1-1,0-1,0 1,0-1,-1 0,1-1,-1 1,0-1,0-1,4-5,-5 6,0 0,0-1,-1 0,0 0,0 0,0 0,-1-1,0 1,0-1,-1 0,0 0,0 0,-1 0,0 0,0 0,0 0,-1-1,0 1,-1 0,1 0,-1-1,-1 1,1 0,-1 0,-1 0,1 1,-1-1,0 0,-1 1,1 0,-1 0,-2-3,-13-8,1 5</inkml:trace>
  <inkml:trace contextRef="#ctx0" brushRef="#br0" timeOffset="4461.694">1814 83,'-10'43,"-7"33,-7 14,2-4,4-6,5-14,5-7,-1-9,1-8,2-7,2-4,2-3,0-1,2 0,-5-5,-1-7</inkml:trace>
  <inkml:trace contextRef="#ctx0" brushRef="#br0" timeOffset="4747.072">2096 337,'-373'261,"373"-261,-2 1,-1-1,1 1,0 0,0 0,0 0,0 0,0 0,0 0,0 1,0-1,1 1,-1-1,0 1,1 0,0 0,-1-1,1 1,0 0,0 0,0 0,0 0,0 1,0-1,1 0,-1 0,1 0,-1 1,1-1,0 0,0 1,0-1,0 0,0 0,1 1,-1-1,1 0,-1 0,1 0,0 1,0-1,0 0,0 0,0 0,2 1,9 2,0 0,0 0,0-2,1 0,0 0,0-1,-1 0,1-1,0-1,0 0,0-1,3-1,78 5,-34 13,-36-5</inkml:trace>
  <inkml:trace contextRef="#ctx0" brushRef="#br0" timeOffset="5283.826">2378 590,'-30'25,"1"1,2 1,0 1,2 1,1 1,-4 10,26-38,0-1,0 1,1 0,-1 0,1 0,0 0,-1 1,1-1,0 0,0 0,0 1,1-1,-1 1,1-1,-1 1,1-1,0 1,0-1,0 1,0-1,0 1,0-1,1 1,0-1,-1 0,1 1,0-1,0 1,0-1,0 0,0 0,1 0,-1 0,1 0,0 0,-1 0,1 0,0-1,0 1,0 0,0-1,0 0,1 1,6-1,1 0,0-1,-1 0,1 0,-1-1,1 0,-1-1,1 0,-1 0,0-1,0-1,0 1,0-1,-1-1,1 1,-1-2,-1 1,8-7,185-147,-199 157,1 0,0 1,-1-1,1 1,0 0,-1-1,1 1,0 0,0 0,0 0,0 0,0 0,0 1,1-1,-1 1,0-1,0 1,0 0,1 0,-1 0,0 0,0 0,0 0,1 1,-1-1,0 1,0 0,0-1,0 1,0 0,0 0,0 0,0 0,0 1,-1-1,1 0,0 1,-1 0,2 0,-1 8,1 1,-1-1,-1 1,0-1,0 1,-1-1,0 1,-1-1,-1 1,1-1,-2 1,0 3,-1 4,-98 416,57-348,43-83,1-1,-1-1,0 1,0 0,0 0,0-1,-1 1,1-1,0 1,-1-1,1 0,0 0,-1 0,0-1,1 1,-1 0,1-1,-1 0,0 1,1-1,-1 0,0-1,1 1,-1 0,0-1,1 1,-1-1,0 0,1 0,0 0,-1 0,1 0,-1-1,0 0,-1-1,0-1,1 1,0 0,0-1,0 0,0 1,0-1,1 0,0-1,0 1,0 0,0-1,1 1,-1-1,1 1,0-1,1 0,-1 1,1-1,0 0,0 0,0 1,1-1,0 0,0-2,41-115,-28 99,2 2,0 0,1 1,1 0,1 2,1 0,0 1,1 1,1 1,1 1,17-8,-24 12,10-8,-7 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26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0,'-5'15,"-1"4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27,'28'0,"25"0,8 0,-3 0,-5 0,-7 0,-7 0,-5 0,-3 0,-3-5,-1-2,0 1,0 1,-4 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1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37,'43'5,"39"-4,9-1,0-6,-11-2,-10 1,-12-4,-16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9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97,'38'0,"28"-4,6-3,-3 1,-9 2,-10 0,-14 7,-12 2</inkml:trace>
  <inkml:trace contextRef="#ctx0" brushRef="#br0" timeOffset="260.529">57 323,'38'0,"27"0,8 0,-5 0,-8 0,-15-4,-15-3</inkml:trace>
  <inkml:trace contextRef="#ctx0" brushRef="#br0" timeOffset="799.732">592 549,'172'-343,"-168"335,3-5,0 0,1 0,0 1,1 0,0 1,1-1,0 2,1 0,0 0,7-4,-17 13,0 0,0 0,0 0,0 1,0-1,0 0,0 1,1-1,-1 1,0-1,0 1,1-1,-1 1,0 0,1 0,-1 0,0 0,1 0,-1 0,0 0,1 0,-1 0,0 1,1-1,-1 1,0-1,0 1,0-1,1 1,-1-1,0 1,0 0,0 0,0 0,0 0,0 0,0 0,0 0,-1 0,1 0,0 0,-1 0,1 0,0 0,-1 1,1 0,3 63,-12-35,6-25,0 0,0 0,0 0,1 0,0 1,0-1,1 1,-1-1,1 0,0 1,0-1,1 1,0-1,0 0,0 1,0-1,1 0,1 3,1-7,1 1,-1 0,1-1,0 0,-1 0,1 0,0 0,0-1,-1 0,1 0,0 0,0-1,0 0,-1 1,1-2,0 1,-1 0,1-1,-1 0,0 0,0 0,1-1,-1 0,-1 1,1-1,0-1,-1 1,4-4,152-174,-148 165,45-37,-55 54,1 0,-1 1,1-1,-1 0,0 0,0 1,0-1,1 0,-1 1,0 0,-1-1,1 1,0-1,0 1,-1 0,1-1,-1 1,1 0,-1 0,0 0,0-1,0 1,0 0,0 0,0 0,0-1,-1 1,1 0,-1 0,1-1,-1 1,1 0,-1-1,0 1,-1 1,2 0,-49 203,48-196,1 0,-1-1,2 1,-1 0,2 0,-1-1,1 1,0-1,1 0,3 8,7 7</inkml:trace>
  <inkml:trace contextRef="#ctx0" brushRef="#br0" timeOffset="1084.941">1693 267,'-29'29,"-9"19,1 6,12-6,11-7,12-10,11-10,9-9,7-6,3-5,2-7,0-2,-4-5,-3 0,-4 2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1 618,'78'-118,"-34"42,180-257,-224 332,0 0,0 0,1 0,-1 0,0 0,1 0,-1 0,1 0,-1 0,1 0,0 0,-1 0,1 1,0-1,-1 0,1 0,0 1,0-1,0 1,0-1,0 1,0-1,0 1,0-1,0 1,0 0,0 0,0-1,0 1,0 0,0 0,0 0,0 0,0 0,0 0,0 0,0 1,0-1,0 0,0 1,0-1,0 0,0 1,0-1,0 1,0 0,-1-1,1 1,0 0,0-1,-1 1,1 0,0 0,-1 0,1-1,-1 1,1 0,0 1,5 141,-8-92,0-28,1-19,0 1,0-1,0 0,1 1,-1 0,1-1,0 1,0-1,1 1,-1-1,1 1,0-1,1 1,-1-1,1 0,-1 0,1 1,0-1,1 0,-1-1,1 1,0 0,0-1,0 1,0-1,3 2,-2-6,1 1,-1-1,1 0,-1 0,0 0,1-1,-1 1,0-1,0 0,0 0,0-1,0 1,0-1,-1 0,1 0,-1 0,0-1,0 1,0-1,-1 1,1-1,-1 0,1 0,0-4,3 0,129-226,-62 131,-72 102,-1 1,1-1,0 1,-1-1,1 1,-1 0,1-1,0 1,-1 0,1 0,0-1,-1 1,1 0,0 0,0 0,-1 0,1 0,0 0,-1 0,1 0,0 0,0 0,-1 0,1 0,0 1,-1-1,1 0,0 1,-1-1,1 0,0 1,-1-1,1 1,-1-1,1 1,-1-1,1 1,-1-1,1 1,-1-1,0 1,1 0,-1-1,0 1,1-1,-1 1,0 0,0 0,0-1,0 1,1 0,-1-1,0 1,0 0,0 0,-1 0,5 48,-4-46,-3 319,28-182,-23-116</inkml:trace>
  <inkml:trace contextRef="#ctx0" brushRef="#br0" timeOffset="246.628">1129 392,'-9'33,"-4"17,1 4,2-2,3-11</inkml:trace>
  <inkml:trace contextRef="#ctx0" brushRef="#br0" timeOffset="668.196">989 392,'31'-11,"163"-38,-129 58,-64-9,0 1,0-1,0 1,0 0,1-1,-1 1,0 0,0 0,0 0,-1 0,1 0,0 0,0 0,0 0,-1 0,1 0,0 1,-1-1,0 0,1 0,-1 1,1-1,-1 0,0 0,0 1,0-1,0 0,0 1,0-1,0 0,0 1,-1-1,1 0,0 1,-1-1,1 0,-1 0,1 0,-1 1,0-1,1 0,-1 0,0 0,-1 1,-16 22,15-22,1 0,0 0,-1 0,1 0,0 0,0 1,0-1,0 1,1-1,-1 1,1 0,-1 0,1-1,0 1,0 0,1 0,-1 0,0 0,1 0,0 0,0 0,0 0,0 1,0-1,0 0,1 0,0 0,-1 0,1 0,0 0,0-1,1 1,-1 0,1 0,53 31,-52-34,0 1,1-1,-1 1,0 0,0 0,0 0,0 1,0-1,0 0,0 1,0 0,-1 0,1 0,-1 0,1 0,-1 0,0 1,0-1,0 1,0 0,0 0,0-1,-1 1,0 0,1 0,-1 0,0 1,0-1,-1 0,1 0,-1 0,0 1,1-1,-1 0,-1 0,1 1,0-1,-1 0,0 0,0 1,0-1,-6 8,-2 0,1-1,-1 0,-1-1,0 1,0-2,-1 0,0 0,0-1,-1 0,0-1,0 0,0-1,-1 0,0-1,0-1,0 0,-3 0,13-2,1 0,0 0,0 0,0 0,-1-1,1 1,0-1,-1 1,1-1,-1 0,1 0,0 0,-1 0,1-1,0 1,-1-1,1 1,0-1,-1 0,1 0,0 0,0 0,0 0,0 0,0 0,0-1,0 1,0-1,1 0,-1 1,1-1,-1 0,1 0,-1 0,0-2,1-14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46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406 311,'0'-2,"0"0,0 0,0-1,0 1,0 0,-1 0,1 0,-1 0,0 0,0 0,1 0,-1 0,0 0,-1 1,1-1,0 0,0 1,-1-1,1 1,-1-1,1 1,-1-1,0 1,0 0,1 0,-1 0,0 0,0 0,0 0,0 1,0-1,0 1,0-1,0 1,0 0,-1 0,1 0,0 0,0 0,-1 0,-86 20,-150 80,238-100,0 0,0 0,0 1,0-1,0 0,0 1,0-1,0 1,0-1,0 1,0-1,0 1,1 0,-1-1,0 1,0 0,1 0,-1-1,1 1,-1 0,0 0,1 0,0 0,-1 0,1 0,-1 0,1 0,0 0,0 0,0 0,0 0,0 0,0 0,0 0,0 0,0 0,0 0,0 0,0 0,1 0,-1 0,1 0,-1 0,0 0,1 0,0 0,-1 0,1-1,-1 1,1 0,0 0,0-1,-1 1,1 0,0-1,0 1,0-1,0 1,10 4,-1-1,0 0,1 0,0-1,0 0,0-1,0-1,1 0,-1 0,6-1,21 3,-36-4,-1 1,1 0,0 0,0 0,-1 0,1 0,0 0,-1 0,1 1,0-1,-1 1,1-1,0 1,-1-1,1 1,-1 0,1 0,-1 0,1 0,-1 0,0 0,1 0,-1 1,0-1,0 0,0 1,0-1,0 1,0-1,-1 1,1-1,0 1,-1 0,1-1,-1 1,1 0,-1-1,0 1,0 0,0 0,0-1,0 1,0 0,-1 0,1-1,0 1,-1 0,1-1,-1 1,0-1,1 1,-1 0,-1 0,-112 104,105-96,-1 0,1 0,1 1,0 0,1 1,0 0,0 0,-3 10,8-18,1 1,-1-1,1 0,0 1,0-1,1 1,-1-1,1 1,0 0,0-1,1 1,-1-1,1 1,0-1,0 0,1 1,-1-1,1 0,0 0,0 0,0 0,1 0,-1 0,1 0,0-1,0 0,0 1,1-1,5 4,1-1,0 1,0-2,0 0,0 0,1-1,0 0,0-1,0 0,0 0,1-2,-1 1,1-1,-1-1,1 0,-1-1,1 0,0-1,-9 2,0 0,0-1,-1 0,1 1,0-1,-1 0,1 0,0 0,-1-1,0 1,1-1,-1 1,0-1,1 0,-1 0,0 0,-1 0,1 0,0 0,0-1,-1 1,0-1,1 1,-1-1,0 1,0-1,0 0,-1 1,1-1,0-1,2-18</inkml:trace>
  <inkml:trace contextRef="#ctx0" brushRef="#br0" timeOffset="279.688">125 0,'27'405,"-25"-283,-6-1,-10 59,7-123,2 0,3 1,5 48,13-25,-11-57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2163 1,'-10'43,"-3"38,1 15,2-4,3-12,3-12,2-11,1-11,1-8,5-6,2-4,-1-2,-1 0,-1-5</inkml:trace>
  <inkml:trace contextRef="#ctx0" brushRef="#br0" timeOffset="437.323">1852 367,'386'54,"-190"-23,-101-19,-83-8,0-1,-1-1,1 0,0 0,0-1,0-1,0 0,0 0,0-2,0 1,0-1,0-1,-1 0,1-1,-1 0,0-1,0 0,8-6,63-81,-79 88,-1 0,0 0,1 0,-1 0,-1 0,1-1,-1 1,0-1,0 1,0-1,0 1,-1-1,0 0,0 1,0-1,-1 0,1 1,-1-1,0 1,0-1,-1 1,0 0,1-1,-1 1,-1-1,0 2,-1 0,1 0,-1 0,0 1,1-1,-1 1,-1 0,1 0,0 1,0-1,-1 1,1 0,-1 0,1 0,-1 0,1 1,-1 0,1 0,-1 0,1 1,-1-1,1 1,-1 0,1 0,-1 1,1 0,0-1,0 1,0 0,0 1,0-1,0 1,1 0,-1 0,1 0,0 0,0 1,0-1,0 1,-1 3,-8 5,1 0,0 1,1 1,0 0,1 0,1 1,1 0,0 0,0 1,2 0,0 0,1 0,0 1,2 0,0-1,0 1,2 0,0 0,1 0,1-1,0 1,4 11,-3-21,0 0,1 0,-1-1,1 1,1-1,-1 0,1 0,1 0,-1 0,1-1,0 0,0 0,0-1,0 0,1 0,0 0,0-1,0 0,0 0,1-1,-1 0,5 1,176 7,-154-11,65-1,-58 1</inkml:trace>
  <inkml:trace contextRef="#ctx0" brushRef="#br0" timeOffset="-1014.604">498 254,'-34'44,"-20"32,-6 14,2 6,6-4,3-9,4-7,11-8,5-6,4-9,5-8,2-7,4-5,8-14,7-9</inkml:trace>
  <inkml:trace contextRef="#ctx0" brushRef="#br0" timeOffset="-597.09">525 114,'-20'42,"1"1,3 1,1 1,2 0,-5 39,16-72,0 1,1 0,0 0,1 0,1 0,0-1,1 1,0 0,1-1,0 1,1-1,0 0,1 0,1 0,4 8,92 124,-99-141,-1 1,1 0,0 0,1-1,-1 0,0 0,1 0,0 0,0 0,0-1,0 1,0-1,0 0,0-1,1 1,-1-1,1 1,-1-1,1-1,0 1,-1-1,1 0,0 0,-1 0,1 0,0-1,-1 0,1 0,-1 0,1-1,-1 1,0-1,1 0,-1 0,0-1,0 1,0-1,-1 0,1 0,1-1,9-17,0 0,-1-1,-2 0,0-1,-1 0,6-23,3-5,5-19,-3-2,-4 0,6-51,-13 63,-6 41,5-111,-9 130,0 0,0 0,0 1,-1-1,1 0,0 0,0 1,0-1,0 0,-1 0,1 1,0-1,0 0,-1 0,1 0,0 0,0 0,-1 1,1-1,0 0,0 0,-1 0,1 0,0 0,0 0,-1 0,1 0,0 0,-1 0,1 0,0 0,0 0,-1 0,1 0,0 0,-1 0,1 0,0-1,0 1,-1 0,1 0,0 0,0 0,0 0,-1-1,1 1,0 0,0 0,0-1,-1 1,1 0,0 0,0-1,0 1,0 0,0 0,0-1,0 1,-1 0,-10 29,10-24,-16 52,11-30</inkml:trace>
  <inkml:trace contextRef="#ctx0" brushRef="#br0" timeOffset="-281.983">1203 508,'3'10,"1"0,0 0,0 0,1-1,1 1,-1-1,2-1,-1 1,1-1,0 0,1-1,0 0,0 0,1 0,-1-1,1 0,1-1,-1 0,1-1,0 0,0 0,0-1,1 0,0-1,-7-2,0-1,0 0,0 1,0-2,0 1,0 0,-1-1,1 0,0 0,-1 0,1 0,-1 0,0-1,0 1,1-1,-2 0,1 0,0 0,-1-1,1 1,-1 0,0-1,0 0,-1 1,1-1,-1 0,1 0,-1-3,12-116,-12 117,-2 0,1 0,0 0,-1 0,0 0,-1 0,1 1,-1-1,-1 0,1 1,-1-1,1 1,-1 0,-1 0,1 0,-1 0,0 0,0 1,0 0,-1 0,0 0,1 0,-1 1,-1 0,1 0,0 0,-1 1,1-1,-1 1,0 1,0-1,0 1,1 0,-1 0,0 1,0 0,-1 0,1 0,0 1,0 0,1 0,-2 0,0 2,0 0,0 0,1 1,0-1,-1 2,1-1,0 0,1 1,-1 0,1 1,0-1,1 1,-1 0,1 0,-2 5,-8 13</inkml:trace>
  <inkml:trace contextRef="#ctx0" brushRef="#br0" timeOffset="12294.045">498 1186,'235'-10,"121"-23,-204 16,982-85,-421 43,-653 55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29:52.2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161 341,'-8'1,"0"0,0 1,0 0,0 1,0 0,0 0,0 0,1 1,0 0,0 1,0 0,0 0,1 0,-1 1,2 0,-1 0,1 0,-1 1,2 0,-1 0,1 0,0 1,0-1,-2 9,6-13,0 0,0 1,0-1,1 1,-1-1,1 1,0-1,0 1,0-1,0 0,0 0,1 1,-1-1,1 0,0 0,0-1,0 1,1 0,-1-1,1 1,-1-1,1 0,0 0,0 0,0 0,0 0,0-1,0 1,2 0,100 32,-96-33,1 1,0-2,0 1,0-1,-1-1,1 0,0 0,0-1,-1 0,1-1,-1 0,0 0,1-1,-2 0,1-1,0 0,-1 0,0-1,0 0,-1 0,1-1,-2 0,1 0,-1-1,0 1,0-2,-1 1,0 0,0-1,-1 0,-1 0,1-1,-1 0,-2 2,0 0,-1 0,0 0,0-1,-1 1,0 0,-1 0,1 0,-1 0,-1 0,0 0,0 0,0 1,-1-1,0 1,-1 0,0 1,0-1,0 1,0 0,-1 0,0 0,-1 1,1 0,-1 0,0 1,0-1,-1 2,1-1,-1 1,-26-9,3 4</inkml:trace>
  <inkml:trace contextRef="#ctx0" brushRef="#br0" timeOffset="450.052">218 595,'-17'26,"0"1,2 0,1 2,2-1,0 2,2 0,2 0,-2 12,9-39,0 0,0 1,0-1,1 0,0 1,-1-1,1 0,0 1,1-1,-1 1,1-1,-1 0,1 1,0-1,0 0,0 0,1 0,-1 0,1 0,0 0,0 0,0 0,0-1,0 1,1-1,-1 1,1-1,-1 0,1 0,0 0,0 0,0-1,0 1,0-1,0 0,0 0,4 1,4 0,1 0,0-1,-1-1,1 1,0-2,-1 0,1 0,-1-1,1-1,-1 0,0 0,0-1,0-1,0 0,-1 0,0-1,0 0,0-1,-1 0,0 0,0-1,-1 0,0-1,0 0,-1 0,0-1,-1 1,0-2,-1 1,0-1,0 1,-1-1,-1 0,1-5,-2 11,-1-1,0 0,0 0,-1 0,1 0,-1 1,-1-1,1 0,-1 0,0 0,0 0,-1 1,0-1,0 0,0 1,-1 0,1-1,-1 1,-1 0,1 0,-1 1,1-1,-1 1,-1 0,1 0,-1 0,1 1,-1-1,0 1,0 0,-1 0,1 1,0 0,-1 0,0 0,1 0,-1 1,-1 0,-21 2,2 5</inkml:trace>
  <inkml:trace contextRef="#ctx0" brushRef="#br0" timeOffset="7768.019">1206 397,'-154'106,"61"-37,65-46,0-2,-2-1,0-2,-32 15,62-33,-2 2,0-1,-1 0,1 0,0 1,-1-2,1 1,-1 0,1 0,-1-1,1 1,-1-1,0 0,1 0,-1 0,1 0,-1 0,0-1,1 1,-1-1,1 1,-1-1,1 0,-3-1,5 0,1 0,-1 0,0 0,1 0,-1 0,1 1,0-1,-1 0,1 0,0 0,0 1,0-1,0 1,1-1,-1 1,0-1,1 1,-1 0,1-1,-1 1,1 0,-1 0,1 0,0 0,0 0,0 0,3-2,1 0,-1 0,1 0,-1 1,1-1,0 1,0 1,0-1,1 1,-1 0,0 0,0 1,1 0,-1 0,0 0,0 1,1 0,-1 0,0 1,0 0,0 0,0 0,-1 1,1-1,0 2,-1-1,0 0,0 1,0 0,0 0,-1 1,1-1,-1 1,0 0,-1 0,9 11,0-1,1 0,0-1,1 0,1-1,0 0,1-2,0 0,0 0,5 0,-20-10,-1-1,1 1,0-1,0 0,0 1,0-1,0 0,0 0,0 1,0-1,0 0,0 0,0 0,0 0,0 0,0 0,0-1,0 1,0 0,0 0,0-1,0 1,0-1,0 1,-1-1,1 1,0-1,0 1,0-1,-1 0,1 1,0-1,-1 0,1 0,0 1,-1-1,1 0,-1 0,0 0,1 0,-1 0,0 0,1 0,-1 0,0 0,0 0,0 0,0 0,0 0,0 0,0 0,0 0,0 0,0 0,-1 0,1 0,0 0,-1 0,-14-60,4 32,1 3</inkml:trace>
  <inkml:trace contextRef="#ctx0" brushRef="#br0" timeOffset="8038.811">952 255,'-19'218,"9"216,-19-319,23-99,7 5,7-19</inkml:trace>
  <inkml:trace contextRef="#ctx0" brushRef="#br0" timeOffset="8607.924">1487 312,'-9'43,"-13"39,-3 9,-2-5,4-13,6-14,5-12,5-9,4-12</inkml:trace>
  <inkml:trace contextRef="#ctx0" brushRef="#br0" timeOffset="8903.965">1686 453,'-16'28,"2"2,1 0,2 0,1 1,1 1,1-1,-1 27,8-56,0 1,1 0,0 0,0 0,0-1,0 1,0 0,0 0,1-1,-1 1,1 0,0-1,0 1,0 0,0-1,0 1,1-1,-1 0,1 1,-1-1,1 0,0 0,0 0,0 0,0 0,0-1,1 1,-1-1,0 1,1-1,-1 0,1 0,-1 0,1 0,0 0,-1 0,1-1,1 1,14-2,0 0,0-1,0-1,0 0,-1-2,1 0,-1 0,0-2,-1 0,0-1,0-1,0 0,-1-1,-1-1,0 0,0-1,-1-1,-1 0,2-2,-4 3,-1 1,-1-1,0-1,0 1,-1-1,-1-1,0 1,-1-1,0 0,-2-1,1 1,-2-1,1 1,-2-1,0 0,-1 0,-1-5,1 15,-1 0,1 0,-1 0,0 0,-1 0,1 1,-1-1,0 0,0 1,0-1,-1 1,1 0,-1-1,0 1,-1 1,1-1,-1 0,1 1,-1 0,0-1,0 2,-1-1,1 0,0 1,-1 0,0 0,1 0,-1 1,-5-2,-5 0,0 1,0 0,0 1,0 1,-1 0,1 1,0 1,0 0,-7 2,-9 3,3-1</inkml:trace>
  <inkml:trace contextRef="#ctx0" brushRef="#br0" timeOffset="9455.536">1996 87,'160'-77,"-94"67,-65 10,1 0,-1 0,0 0,0 1,0-1,0 0,0 1,1-1,-1 0,0 1,0 0,0-1,0 1,0-1,0 1,-1 0,1 0,0 0,0 0,0-1,-1 1,1 0,0 0,-1 0,1 0,-1 0,1 1,-1-1,0 0,1 0,-1 0,0 0,0 0,0 1,0-1,0 0,0 0,0 0,0 0,0 1,0-1,-1 0,1 0,0 0,-1 0,1 0,-1 0,0 0,1 0,-1 0,0 0,0 1,-20 31,18-31,1 1,-1-1,1 0,0 1,0-1,0 1,0 0,0 0,1 0,-1 0,1 0,0 0,0 0,0 1,0-1,1 0,-1 0,1 1,0-1,0 0,0 1,0-1,0 0,1 1,0-1,-1 0,1 0,0 1,1-1,-1 0,1 1,104 70,-105-73,0 0,0 0,0 0,-1 0,1 0,0 0,0 0,-1 0,1 1,-1-1,1 0,-1 0,1 1,-1-1,0 0,1 1,-1-1,0 1,0-1,0 0,0 1,0-1,-1 0,1 1,0-1,-1 0,1 1,0-1,-1 0,0 0,1 1,-1-1,0 0,0 0,1 0,-1 0,0 0,0 0,0 0,0 0,0 0,-1 0,1-1,0 1,0 0,0-1,-1 1,1-1,0 0,-1 1,1-1,-1 0,-72 21,53-22</inkml:trace>
  <inkml:trace contextRef="#ctx0" brushRef="#br0" timeOffset="9785.804">2560 58,'-5'10,"-1"0,1 0,1 1,0 0,0 0,1 0,1 0,0 0,0 1,1-1,1 1,0-1,0 1,1-1,0 1,3 6,-1-15,0 1,1-1,-1 0,1 0,0 0,0-1,0 1,0-1,0 0,0 0,1-1,-1 1,1-1,-1 0,1 0,-1 0,1-1,0 1,0-1,-1 0,1-1,0 1,-1-1,1 0,-1 0,1 0,-1-1,1 0,-1 0,0 0,0 0,0 0,0-1,0 0,0 0,-1 0,1 0,-1-1,0 1,0-2,64-103,-65 104,-1 0,1 0,-1-1,0 1,0 0,0-1,-1 1,1-1,-1 1,0-1,-1 1,1-1,-1 1,0-1,0 1,0 0,0-1,-1 1,0 0,0 0,0 0,0 0,-1 0,1 1,-1-1,-2-2,2 4,0 0,0 1,0-1,0 1,0-1,0 1,-1 0,1 0,0 0,-1 1,1-1,-1 1,1-1,0 1,-1 1,1-1,-1 0,1 1,-3 0,-17 3</inkml:trace>
  <inkml:trace contextRef="#ctx0" brushRef="#br0" timeOffset="10238.024">2927 58,'0'38,"-5"42,-1 12,-5 0,0-11,1-15,3-8,3-10,1-8,2-6,1-8</inkml:trace>
  <inkml:trace contextRef="#ctx0" brushRef="#br0" timeOffset="10536.693">3181 312,'-48'29,"-16"14,-1 0,9-3,20-8,21-9,17-9,13-7,10-4,4-3,3 3,0 2,0-1,-1 0,-6 3,-7 6,-1 0,-5-2</inkml:trace>
  <inkml:trace contextRef="#ctx0" brushRef="#br0" timeOffset="11088.099">3492 481,'-117'13,"112"-12,1 0,0 0,0 1,0-1,1 1,-1 0,0-1,0 2,1-1,-1 0,1 1,0 0,0 0,0 0,0 0,0 0,1 0,0 1,-1-1,1 1,0 0,1 0,-1 0,1 0,-1 0,1 2,1-1,1 0,0 0,0 0,0 0,0 0,1 0,0 0,0 0,0-1,1 1,-1-1,1 1,0-1,1 0,-1 0,1 0,-1-1,1 1,0-1,0 0,1 0,-1-1,1 1,-1-1,1 0,0 0,0 0,0-1,0 1,0-1,0-1,0 1,0-1,0 0,1 0,-1 0,3-1,4-1,0-1,0 0,0 0,-1-1,0-1,0 0,0 0,0-1,-1 0,0-1,0-1,-1 1,0-1,1-3,85-55,-93 66,0-1,0 0,-1 0,1 1,0-1,0 1,0 0,0-1,0 1,0 0,0 0,0 0,0 1,0-1,0 0,0 1,0-1,0 1,0 0,0 0,0 0,-1 0,1 0,0 0,-1 0,1 0,0 1,-1-1,0 0,1 1,-1-1,0 1,0 0,0-1,0 1,0 0,0 0,0 0,-1 0,1 0,0 1,15 88,-19-41,-1-1,-3 1,-2-1,-6 16,9-37,2-4,-1 0,-1-1,0 0,-2-1,-1 0,-1 0,0 0,-2-1,0-1,-2 0,0-1,-1-1,-17 17,30-32,-1 0,0 0,0 0,0-1,-1 1,1-1,0 0,-1 0,0 0,1 0,-1 0,0-1,0 0,0 1,0-2,0 1,0 0,0-1,-1 0,1 0,0 0,0 0,0-1,0 1,0-1,0 0,0-1,0 1,0-1,0 1,1-1,-1 0,1-1,-1 1,1 0,0-1,0 0,0 0,0 0,0 0,1 0,-1-1,1 1,-1-3,3-6,1 1,0-1,1 0,1 1,-1-1,2 1,0-1,0 1,1 1,0-1,1 1,0 0,1 0,0 0,0 1,1 0,0 1,1-1,0 2,0-1,3 0,-11 7,20-19,2 1,0 1,1 1,0 1,2 2,-1 0,2 2,0 0,0 2,1 1,23-4,-21 6,-5-1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11.5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1 742,'8'5,"0"-1,1 0,0 0,0 0,0-1,0-1,1 1,-1-1,1-1,0 0,-1 0,1-1,0 0,-1-1,1 0,-1-1,1 0,-1 0,1-1,-1 0,0 0,0-1,-1-1,4-1,20-13,0-1,-1-2,-1-1,-2-1,18-19,14-19,-2-3,-3-2,-3-3,-3-2,28-56,-1 14,-75 113,0 0,0 0,0 0,-1 0,1 0,0 0,0 0,0 0,1 0,-1 1,0-1,0 0,0 1,0-1,1 1,-1 0,0-1,0 1,1 0,-1 0,0-1,1 1,-1 0,0 0,1 1,-1-1,0 0,0 0,1 1,-1-1,0 0,0 1,1-1,-1 1,0 0,0-1,0 1,0 0,0 0,0 0,0 0,0 0,0 0,0 0,-1 0,1 0,0 0,-1 0,1 0,-1 1,1-1,-1 0,1 2,16 70,-16-71,6 46,-1 0,-3 0,-1 1,-3-1,-6 48,5-78,0 0,-2 0,1-1,-2 1,-1-1,0 0,-1-1,0 0,-2 0,0 0,0-1,-2 0,0-1,0 0,-1-1,-1 0,0-1,-1-1,-12 9,12-13,1 0,-1 0,-1-2,1 1,-1-2,0 0,0-1,0 0,-11 0,21-3,0 0,0 0,0 0,0 0,0-1,0 1,0-2,0 1,1 0,-1-1,0 0,1 0,0 0,-1 0,1-1,0 0,0 0,0 0,0 0,1-1,0 1,-1-1,1 0,0 0,1 0,-1 0,1-1,0 1,0-1,0 1,0-4,0 2,0-1,1 0,-1 0,2 1,-1-1,1 0,0 0,0 0,1 0,0 0,0 1,1-1,0 0,0 1,0-1,2-1,9-17</inkml:trace>
  <inkml:trace contextRef="#ctx0" brushRef="#br0" timeOffset="316.181">1412 375,'-17'37,"1"-6,2 0,1 0,2 2,1-1,1 1,2 1,-3 31,10-59,0-1,0 0,0 1,0-1,1 0,0 0,0 0,0 0,1 0,0 0,0 0,0 0,0 0,1-1,0 1,0-1,0 0,0 0,1 0,0 0,-1 0,1-1,1 0,-1 0,0 0,1 0,0-1,-1 0,1 0,0 0,0 0,0-1,0 0,1 0,-1 0,0-1,0 1,1-1,-1 0,0-1,2 0,9-2,1 0,-1-2,0 0,0 0,0-2,-1 0,0-1,-1 0,1-1,-2-1,1 0,-1-1,-1 0,0-1,-1 0,0-1,0-1,5-10,-12 19,-1-1,0 1,1-1,-2 0,1 0,-1 0,0-1,0 1,-1 0,0-1,0 1,0-1,-1 1,0-1,0 1,-1-1,0 1,0-1,0 1,-1-1,0 1,0 0,0 0,-1 0,0 0,0 1,-1-1,0 1,0-1,0 1,0 1,-4-4,-3-2,0 1,0 1,-1 0,0 1,-1 0,1 0,-1 1,-1 1,1 1,-1 0,1 0,-3 1,-11-1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25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955.737">707 719,'-10'29,"-7"18,-7 7,2-1,-1-10,4-7,0-10,3-4,1-7,1 0,-1-3,2-3</inkml:trace>
  <inkml:trace contextRef="#ctx0" brushRef="#br0" timeOffset="1206.545">424 690,'29'34,"14"20,5 6,-1-2,-4-11,-9-9,-6-11,-2-10,-2-7,1-7,1-2,-5-3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12.8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248.932">458 114,'43'9,"38"0,16-4,-5-6,-8-3,-13-1,-15 0,-11 1,-9 2,-6 0,-3 1,-11 6,-8 1</inkml:trace>
  <inkml:trace contextRef="#ctx0" brushRef="#br0" timeOffset="444.409">458 622,'43'14,"33"5,10 0,-7-4,-10-10,-9-5,-8-2,-10-2,-6-4,-10-1</inkml:trace>
  <inkml:trace contextRef="#ctx0" brushRef="#br0" timeOffset="9514.69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13569.715">204 1,'-23'26,"2"2,0 1,2 0,2 1,0 1,2 1,2 0,0 1,3 1,0-1,3 2,0-1,3 1,0 0,3 0,1 23,-2-17,2 0,2-1,1 1,3-1,1 0,1 0,3-1,1 0,2 0,2-2,1 0,16 25,-24-51,0 0,1-1,0 0,1 0,0-1,0-1,1 0,0-1,1 0,0 0,7 2,11 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27.3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262.405">1 877,'33'4,"41"-2,11-3,-3 0,-11-5,-13-2,-11 1,-9 1,-11 2</inkml:trace>
  <inkml:trace contextRef="#ctx0" brushRef="#br0" timeOffset="2295.15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532.777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3799.879">2738 397,'-5'33,"-1"16,0 5,1-7</inkml:trace>
  <inkml:trace contextRef="#ctx0" brushRef="#br0" timeOffset="4267.78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5079.853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5647.503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6531.122">1948 820,'151'17,"2"-7,115-9,171-53,-1 19,135 3,-279 32,-270-2</inkml:trace>
  <inkml:trace contextRef="#ctx0" brushRef="#br0" timeOffset="8869.14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1772.31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2569.275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3134.14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6268.195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7121.892">932 1,'-41'73,"29"-55,1 2,0-1,2 2,0-1,2 1,-5 17,-4 66,5 1,4-1,5 1,8 71,-3-114,2 0,3 0,3-1,8 23,-12-58,2 0,0-1,2 0,0-1,2 0,1 0,0-2,2 0,1 0,0-2,7 6,-1-3,1 0,1-1,1-2,0-1,2-1,0-1,1-1,1-2,5 1,-11-8</inkml:trace>
  <inkml:trace contextRef="#ctx0" brushRef="#br0" timeOffset="19922.245">5391 143,'-76'222,"54"-126,4 2,4 0,3 20,-2 9,6-89,1 0,3 1,0-1,3 1,1-1,2 1,1-1,3 0,0 0,3-1,11 30,-17-55,0 0,1 0,0-1,1 0,1 0,-1 0,2-1,-1 0,1 0,1-1,0 0,0 0,1-1,0 0,0-1,1 0,0-1,0 0,0-1,4 1,7-6,-4-4</inkml:trace>
  <inkml:trace contextRef="#ctx0" brushRef="#br0" timeOffset="22352.723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22701.894">5758 735,'48'0,"35"0,13-5,-5-1,-14 0,-9 6,-12 2,-11 2,-8 0,-5-1,-4-1,-2-1,0 0,0-1,0 0,-4 0</inkml:trace>
  <inkml:trace contextRef="#ctx0" brushRef="#br0" timeOffset="23813.966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24473.847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6658.086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8039.373">6097 735,'-74'11,"62"-12,-1 2,1-1,0 2,0 0,0 0,0 1,1 0,-1 1,1 1,-57 14,-123-29,166 14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0:5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451.694">339 0,'-10'39,"3"1,1 0,2 0,2 0,2 34,0-63,-5 312,5-312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1:02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331.06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1:09.4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574 424,'211'-99,"-181"86,-39 12,-147 46,-261 89,252-75,164-59,-1 0,1 0,-1 0,1 0,-1 0,1 0,-1 1,1-1,-1 1,1-1,-1 1,1 0,0-1,-1 1,1 0,0 0,0 0,0 0,0 0,-1 0,2 0,-1 1,0-1,0 0,0 0,0 1,1-1,-1 0,1 1,-1-1,1 1,-1-1,1 1,0-1,0 1,0-1,0 1,0-1,0 1,0-1,0 1,1-1,-1 1,0-1,1 1,-1-1,1 1,0-1,-1 0,1 1,0-1,1 1,103 21,67-1,-170-23,1 1,-1 0,1-1,-1 1,1 0,-1 1,1-1,-1 0,1 1,-1-1,1 1,-1 0,1 0,-1 0,0 0,0 0,0 0,1 1,-1-1,0 1,-1-1,1 1,0 0,0 0,-1 0,1 0,-1 0,1 0,-1 0,0 0,0 1,0-1,0 0,-1 1,1-1,0 1,-1-1,0 1,0-1,0 1,0-1,0 1,0-1,0 1,-1-1,1 1,-1-1,0 0,0 1,0 0,-11 13,-1 0,-1 0,0-1,-1-1,0 0,-1-2,-1 1,-1-1,-10 8,-155 116,181-136,1 1,-1-1,0 1,0 0,0-1,0 1,1 0,-1 0,0 1,1-1,-1 0,1 0,0 1,-1-1,1 1,0-1,0 1,0 0,0-1,0 1,0 0,0 0,0 0,1 0,-1 0,1-1,0 1,-1 0,1 0,0 0,0 0,0 0,0 0,1 0,-1 0,1 0,-1 0,1 0,-1 0,1 0,0-1,0 1,0 0,0 0,0-1,0 1,1-1,-1 1,1-1,17 8,1-2,0 0,1-2,0 0,0-1,0-1,0-1,0-1,0-1,1 0,13-4,10 3,-36 2,1-1,-1 1,0-2,0 0,1 0,-1 0,0-1,0 0,0-1,-1 0,1-1,-1 1,1-2,-1 1,0-1,-1 0,1-1,-1 0,0 0,-1-1,1 1,-1-1,-1-1,1 1,-1-1,4-8,-3-9,-2 1</inkml:trace>
  <inkml:trace contextRef="#ctx0" brushRef="#br0" timeOffset="318.667">349 0,'-4'64,"2"0,3 0,3 0,2 2,2 28,11 106,-7-101,-4 1,-5 1,-4-1,-6 19,-14 113,-3-70,22-139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1:1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299.84">557 141,'39'-5,"36"-1,10-1,1 2,-10 2,-13 6,-13 2,-9 1,-8-1,-8 3,-10 6,-11 4,-7 0</inkml:trace>
  <inkml:trace contextRef="#ctx0" brushRef="#br0" timeOffset="537.77">444 705,'34'5,"39"-3,13-2,-4-6,-6-2,-11 1,-12-4,-11 0,-6 2,-6 3,-7 2</inkml:trace>
  <inkml:trace contextRef="#ctx0" brushRef="#br0" timeOffset="7468.142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7855.969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8334.261">134 0,'-31'82,"3"1,3 1,5 0,-5 54,22-106,1 0,2 0,1-1,2 1,1-1,1 1,2-1,1 0,2-1,1 0,1-1,1 0,1-1,2 0,12 14,-9-12,2-1,0-1,2 0,2-2,0-1,1-1,9 4,76 51,-81-62</inkml:trace>
  <inkml:trace contextRef="#ctx0" brushRef="#br0" timeOffset="9320.045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34.335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0 1,'466'16,"359"23,-111-12,509 3,2325-29,-1965 4,-903 28,-2 29,388 98,-998-148,0 4,-1 2,-1 3,21 12,-40-5,-47-28,1 1,0-1,0 1,0-1,0 1,0 0,-1 0,1-1,0 1,0 0,-1 0,1 0,-1 0,1 0,-1 0,1 0,-1 0,0 0,1 0,-1 0,0 0,0 0,0 0,0 0,0 0,0 0,0 0,0 0,0 0,0 0,-1 0,1 0,0 0,-1 0,1 0,0 0,-1 0,0 0,1 0,-1 0,0 0,1-1,-1 1,0 0,0 0,1-1,-2 1,-8 4,0 0,0-1,-1 0,0-1,1 0,-1 0,0-1,0-1,-5 0,-3 2,-399 25,-565 38,323-2,623-59,-445 54,-265 75,519-77,-160 65,268-65,119-55,0-1,0 0,0 1,1-1,-1 1,0-1,1 1,-1-1,0 1,1-1,0 1,-1 0,1-1,0 1,0 0,0-1,0 1,0-1,0 1,1 0,-1-1,1 1,-1 0,1-1,-1 1,1-1,0 1,0-1,-1 0,1 1,0-1,0 0,1 1,-1-1,0 0,0 0,1 0,-1 0,0 0,1 0,-1-1,1 1,-1 0,1-1,-1 1,1-1,0 0,-1 1,1-1,0 0,-1 0,1 0,-1 0,1 0,0 0,-1-1,2 1,243 25,379-11,-184-9,551 18,479 5,-425-45,-939 13,968-4,-816 35,-197-8,-143-57,1-3,3-4,-6-8,44 22,2-2,0-1,3-2,0-1,3-2,-24-39,-49-57,103 134,1-1,-1 1,0 0,0-1,0 1,0-1,0 1,0 0,0 0,-1 0,1 0,0 0,-1 0,1 0,0 0,-1 0,1 1,-1-1,1 0,-1 1,0 0,1-1,-1 1,0 0,1 0,-1 0,0 0,1 0,-1 0,0 0,1 0,-1 1,1-1,-1 1,1-1,-1 1,1 0,-1 0,1-1,-1 1,1 0,0 0,-1 0,1 0,0 1,0-1,0 0,0 1,0-1,-1 2,-102 233,-29 136,10 4,115-330,9-46,-1 1,0 0,0 0,1 0,-1-1,0 1,1 0,-1-1,1 1,-1 0,1-1,-1 1,1 0,0-1,-1 1,1-1,0 1,-1-1,1 1,0-1,-1 0,1 1,0-1,0 0,0 0,-1 1,1-1,0 0,0 0,0 0,0 0,-1 0,1 0,0 0,0 0,0-1,0 1,-1 0,1 0,0-1,0 1,-1 0,1-1,0 1,0-1,-1 1,1-1,-1 1,1-1,0 0,-1 1,1-1,166-91,-80 48,345-160,-323 162,1 3,43-5,-88 29,-12 2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31:21.1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1 395,'41'10,"1"-1,0-3,0-1,0-3,0-1,31-3,-20 1,165 1,-195 4,-5 2</inkml:trace>
  <inkml:trace contextRef="#ctx0" brushRef="#br0" timeOffset="273.282">30 706,'43'0,"34"0,8 0,-1 0,-10 0,-17 0</inkml:trace>
  <inkml:trace contextRef="#ctx0" brushRef="#br0" timeOffset="1251.11">1808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896.16">2089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127.464">3049 565,'-9'33,"-4"12</inkml:trace>
  <inkml:trace contextRef="#ctx0" brushRef="#br0" timeOffset="2549.259">2993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220.49">3444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4769.235">4348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5651.983">1186 932,'806'17,"-531"-7,176-19,5-10,49 20,51 29,-443-26,-96 2</inkml:trace>
  <inkml:trace contextRef="#ctx0" brushRef="#br0" timeOffset="6272.061">2429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7202.358">2767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7808.002">3021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8335.561">3557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9275.573">4828 141,'47'66,"-2"2,-4 2,-2 2,-4 1,1 12,-22-54,-2 1,-1 0,-2 0,-1 1,-2 0,-1 0,-1 1,-2 0,-1-1,-2 1,-2 0,0-1,-3 1,0-1,-3-1,0 1,-10 20,2-14,-2-1,-1-1,-2-1,-2-1,-1-1,-1-1,-2-1,3-5</inkml:trace>
  <inkml:trace contextRef="#ctx0" brushRef="#br0" timeOffset="10109.032">1299 1,'-18'21,"1"1,1 0,1 2,0 0,2 0,1 1,0 5,-7 10,-9 28,2 1,4 2,2 1,4 0,3 1,3 0,3 1,4 0,2 6,1-36,2 0,2 1,1-1,9 27,-11-55,2-1,0 1,1-1,1 0,0 0,1-1,0 0,1 0,1-1,0 0,1-1,0 0,1-1,1 1,12 6,0-1,0-1,2-2,0 0,0-2,2-1,-1-1,1-2,1 0,20 2</inkml:trace>
  <inkml:trace contextRef="#ctx0" brushRef="#br0" timeOffset="34785.297">5956 141,'-11'139,"-25"63,25-43,12-147</inkml:trace>
  <inkml:trace contextRef="#ctx0" brushRef="#br0" timeOffset="35086.926">5476 762,'72'-14,"29"-5,6 1,-10 3,-16 5,-18 3,-14 4,-11 1,-8 2,-3 1,-1 0,-2-1,1 1,1 4,1 2,-5-1</inkml:trace>
  <inkml:trace contextRef="#ctx0" brushRef="#br0" timeOffset="80874.592">5617 1129,'-2'0,"0"-1,1 0,-1 1,0-1,1 0,-1 0,1 0,-1 0,1 0,-1 0,1-1,0 1,-1 0,1-1,0 1,0-1,0 1,0-1,0 0,1 1,-1-1,0 0,1 1,-1-1,1 0,0 0,0 0,-1 0,1 1,0-1,0 0,1 0,-1 0,0 0,1 1,-1-1,1 0,-1 0,1 1,0-1,0 1,0-1,0 0,0 1,0-1,0 1,0 0,1-1,-1 1,1 0,-1 0,1 0,-1 0,1 0,-1 0,1 0,0 1,1-1,8-7,1 0,1 1,-1 1,1 0,0 1,1 0,-1 1,1 0,0 1,0 1,0 0,0 1,14 1,-26-1,0 1,0 1,1-1,-1 0,0 0,0 1,0-1,0 1,0 0,0-1,0 1,0 0,0 0,0 1,0-1,-1 0,1 0,0 1,-1-1,1 1,-1 0,1-1,-1 1,0 0,0 0,0 0,0 0,0 0,0 0,-1 0,1 0,-1 0,1 0,-1 0,0 0,1 1,-1-1,-1 1,1 3,-1 0,0 0,0 0,0 0,-1 0,0-1,0 1,-1-1,1 1,-1-1,0 0,-1 0,-1 3,-176 172,176-176,0 0,0 0,1 1,-1 0,1-1,0 2,1-1,-1 0,1 1,0-1,0 1,1 0,0 0,0 0,0 0,1 1,-1-1,1 4,4-6,0 1,1-1,-1 0,1 0,0 0,0 0,1-1,-1 0,0 1,1-1,0-1,0 1,0-1,0 0,0 0,0-1,1 1,-1-1,1 0,-1 0,1-1,0 0,12 0,1 0,-1-1,0-1,0-1,0-1,0 0,0-1,5-4,62-24,-61 23</inkml:trace>
  <inkml:trace contextRef="#ctx0" brushRef="#br0" timeOffset="81589.235">6153 1045,'41'-49,"-40"48,-1 1,1-1,0 0,0 1,0-1,0 1,0-1,0 1,0-1,0 1,0 0,0-1,0 1,0 0,0 0,0 0,0 0,0 0,0 0,0 0,0 0,0 0,0 0,0 1,0-1,0 0,0 1,0-1,0 1,0-1,0 1,0 0,-1-1,1 1,0 0,0-1,-1 1,1 0,0 0,-1 0,1 0,-1-1,1 1,-1 0,1 0,-1 0,0 0,1 0,-1 0,0 0,0 0,0 0,0 1,0-1,0 0,6 164,-9-101,2-25,-1-21,1-1,1 1,1-1,0 1,2-1,-1 1,2-1,0 0,2 1,11-56,-7-3,2 1,2 1,1 0,2 1,1 0,2 2,2 0,3-1,-18 26,0 0,1 0,0 1,1 1,0-1,0 1,1 1,0-1,1 2,-1-1,1 2,1-1,0 2,-1-1,2 2,-1 0,0 0,1 1,1 0,157 4,-118 11,-48-10,0 0,1 0,-1 0,0-1,1 0,-1 0,1 0,0 0,-1-1,1 0,-1-1,1 1,0-1,-1 0,1 0,-1-1,0 1,1-1,-1-1,0 1,2-2,6-7</inkml:trace>
  <inkml:trace contextRef="#ctx0" brushRef="#br0" timeOffset="82155.128">6718 1186,'77'-12,"-75"12,0 0,0 0,0 0,0 0,0 0,0 0,0 0,0 1,0-1,0 1,0-1,-1 1,1 0,0 0,0 0,0 0,-1 0,1 0,-1 0,1 1,-1-1,1 0,-1 1,0-1,0 1,1 0,-1-1,0 1,0 0,-1 0,1 0,0-1,-1 1,1 0,-1 0,1 1,-3 6,-1 0,1 0,-1-1,-1 1,1-1,-1 0,-1 0,0 0,0-1,0 1,-1-1,0-1,0 1,-6 3,0 3,-1 2,-30 40,43-53,-1-1,1 1,-1-1,1 0,0 1,0-1,0 1,0-1,0 1,0-1,0 1,1-1,-1 0,0 1,1-1,-1 1,1-1,-1 0,1 1,0-1,0 0,-1 0,1 0,0 0,0 1,0-1,0 0,0-1,1 1,-1 0,0 0,0 0,1-1,-1 1,0-1,1 1,-1-1,0 1,1-1,-1 0,1 1,-1-1,1 0,-1 0,24 4,0-1,-1 0,1-2,0-1,0-1,0-1,3-1,41-15,-50 12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7:20.1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889.77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1384.663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02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47.61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 16,'-12'-15,"9"24,29 196,43 102,-38-161,-30-142,0 0,-1 0,1 0,1 0,-1 0,1 0,-1 0,1 0,0 0,0-1,1 1,-1-1,1 0,0 1,0-1,0 0,0-1,0 1,1-1,-1 1,1-1,0 0,0 0,-1-1,1 1,0-1,0 0,1 0,-1 0,0 0,0-1,0 1,1-1,-1-1,0 1,3-1,48-1,0-3,1-3,-2-1,45-15,-17 5,590-152,-317 98,-165 46,-187 26,0-1,-1 1,1-1,-1 1,0-1,1 0,-1 0,0 0,0 0,0-1,0 1,-1 0,1-1,-1 1,1-1,-1 0,0 0,0 1,0-1,0 0,-1 0,1 0,-1 0,1 0,-1 0,0 1,0-1,-1 0,1 0,-1 0,1 0,-1 0,0 0,0 0,0 1,-1-3,-2-46,16-33,-9 59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08.6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3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47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728 227,'-12'-4,"0"1,0 1,0 0,0 1,0 0,-1 1,1 0,0 1,0 0,0 1,0 1,0 0,0 0,-5 3,-23 4,-131 34,109-13,63-30,0 1,0 0,1 0,-1-1,0 1,1-1,-1 0,1 1,-1-1,1 0,0 0,0 0,0 0,-1 0,1 0,0 0,0-1,0 1,0-1,0 1,0-1,0 0,1 0,-1 0,0 0,0 0,0 0,0-1,1 1,-2 0,14 0,61 11,-75-11,1 1,0-1,-1 1,1 0,-1 0,1 0,-1 0,0 0,1 0,-1 0,0 0,0 0,1 1,-1-1,0 1,0-1,-1 0,1 1,0 0,0-1,-1 1,1-1,-1 1,1 0,-1-1,0 1,0 0,0 0,0-1,0 1,0 0,0-1,0 1,-1 0,1-1,-1 1,1 0,-1-1,1 1,-2 0,-2 6,-1 0,0 0,0-1,-1 1,0-1,0-1,-1 1,0-1,0 0,0-1,-5 3,-16 14,-251 187,275-206,-1 0,1 1,0 0,0-1,1 2,-1-1,1 0,0 1,0-1,0 1,1 0,0 0,-1 0,2 0,-1 1,1-1,0 0,-1 6,4-8,0 0,0 0,1-1,-1 1,1-1,0 1,-1-1,1 0,0 0,0 0,0 0,1-1,-1 1,0-1,0 0,1 0,-1 0,1-1,-1 1,1-1,-1 1,1-1,0-1,-1 1,1 0,0-1,1 1,240-4,-242 4,-1 0,1 0,0 0,0 0,-1 0,1-1,0 1,-1-1,1 0,0 0,-1 0,1 0,-1 0,1 0,-1-1,0 1,0-1,1 0,-1 0,0 1,0-1,-1-1,2-1,-7-5</inkml:trace>
  <inkml:trace contextRef="#ctx0" brushRef="#br0" timeOffset="398.555">361 0,'0'5,"1"116,-6 0,-18 113,-80 192,39-118,59-165,6-120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30,'29'-5,"29"-1,9 0,-2 1,-7 2,-9 0,-8 2,-6 1,-4 0,-2 0,-7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0,'29'5,"28"2,10-1,-2-6,-7-3,-9-1,-7 0,-7 1,-9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58.4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734 1554,'0'0,"0"1,1-1,-1 1,0-1,0 0,1 1,-1-1,0 0,1 1,-1-1,0 0,1 1,-1-1,1 0,-1 1,1-1,-1 0,0 0,1 0,-1 1,1-1,-1 0,1 0,-1 0,1 0,-1 0,1 0,-1 0,1 0,-1 0,1 0,-1 0,1-1,-1 1,1 0,-1 0,1 0,-1 0,1-1,-1 1,0 0,1-1,-1 1,1 0,-1-1,0 1,1 0,-1-1,0 1,0-1,1 1,-1 0,0-1,0 1,0-1,1 1,-1-1,0 1,0-1,0 1,0-1,0 1,0-1,0 1,0-1,5 44,-49 272,-19 70,62-320,2-65,-1 0,0-1,0 1,0 0,1 0,-1 0,0-1,0 1,1 0,-1 0,0 0,0 0,1 0,-1 0,0-1,0 1,1 0,-1 0,0 0,1 0,-1 0,0 0,0 0,1 0,-1 0,0 0,1 0,-1 0,0 1,0-1,1 0,-1 0,0 0,1 0,-1 0,0 0,0 1,1-1,-1 0,0 0,0 0,0 1,1-1,-1 0,0 0,0 1,0-1,0 0,0 0,0 1,1-1,-1 0,0 1,0-1,0 0,0 0,0 1,0-1,0 1,11-31,-9 26,6-23,0 1</inkml:trace>
  <inkml:trace contextRef="#ctx0" brushRef="#br0" timeOffset="400.691">763 1497,'51'99,"-37"-63,20 50,-23-52,1-1,1-1,2 0,1-1,2 0,1-1,1-2,1 0,2-1,1 0,-22-25,0 1,0-1,-1 0,1 0,1 0,-1 0,0-1,0 1,1 0,-1-1,1 0,-1 1,1-1,-1 0,1-1,0 1,0 0,-1-1,1 1,0-1,0 0,0 0,-1 0,1 0,0-1,0 1,0-1,-1 1,1-1,0 0,-1 0,1 0,-1-1,1 1,-1-1,1 1,-1-1,0 0,0 0,0 0,0 0,0 0,0 0,-1 0,1-1,-1 1,1-1,-1 1,0-2,9-23,-2-1,-1 1,-1-1,-2-1,0 1,-2-18,15-101,-9 89,-2-1,-3 0,-2 1,-3-7,2 64,0-1,1 1,-1 0,0-1,-1 1,1-1,0 1,0-1,-1 1,1 0,-1-1,1 1,-1 0,1-1,-1 1,0 0,0 0,1 0,-1 0,0-1,0 1,0 0,0 1,-1-1,1 0,0 0,-1 0,-4 7</inkml:trace>
  <inkml:trace contextRef="#ctx0" brushRef="#br0" timeOffset="801.928">1440 1921,'28'-31,"-1"-1,-2-2,-1 0,-2-1,-1-2,6-17,-17-18,-10 70,0 1,0-1,0 1,-1-1,1 0,-1 1,1-1,-1 1,1-1,-1 1,0 0,1-1,-1 1,0 0,0-1,0 1,0 0,0 0,-1 0,1 0,0 0,0 0,-1 0,1 0,0 1,-1-1,1 0,-1 1,1-1,-1 1,1 0,-1-1,0 1,1 0,-1 0,1 0,-1 0,0 0,1 0,-1 1,1-1,-1 1,0-1,-10 5,0 1,0 0,1 1,0 0,1 0,-1 1,2 0,-1 1,1 0,0 1,1 0,0 0,1 1,0 0,0 0,1 0,1 1,0 0,1 0,0 1,0-1,2 1,-1 0,2-1,0 1,0 2,1-10,0 0,0 0,1 0,0 0,0 0,0 0,0 0,1 0,0 0,0-1,0 1,0-1,1 1,0-1,0 0,0 0,0 0,1-1,0 1,-1-1,1 1,0-1,1-1,-1 1,0 0,1-1,0 0,-1 0,1-1,0 1,0-1,0 0,0 0,0-1,0 1,0-1,1 0,12 1,-1 0,1-2,-1 0,0 0,1-2,-1 0,0-1,0 0,-1-2,0 0,1-1,-2 0,1-2,-1 1,-1-2,11-8,-7 3</inkml:trace>
  <inkml:trace contextRef="#ctx0" brushRef="#br0" timeOffset="5303.114">1948 1441,'27'26,"-18"-10,1 0,0-1,1-1,1 0,0 0,1-1,0-1,1 0,0-1,1 0,4 1,-16-11,1 1,0-1,-1 0,1 0,0 0,0-1,0 1,0-1,-1 0,1 0,0-1,0 1,0-1,0 1,-1-1,1 0,0-1,-1 1,1-1,-1 1,1-1,-1 0,0 0,0-1,0 1,0-1,0 1,-1-1,1 0,-1 0,1 0,-1-1,0 1,0 0,0-3,5-7,0-1,-1 1,-1-1,-1 0,0 0,0-1,-2 1,2-15,13-57,-2 112,-9-13,1 1,1-1,-1-1,2 1,0-1,0-1,1 0,1 0,0-1,0 0,1-1,0 0,11 5,-20-12,1-1,-1 0,1 0,0 0,-1 0,1-1,0 0,-1 1,1-1,0-1,-1 1,1 0,0-1,-1 0,1 0,-1 0,1 0,-1-1,1 1,-1-1,0 0,0 0,0 0,0 0,0 0,0-1,-1 1,1-1,-1 0,0 0,1 0,-1 0,0-1,5-7,0 0,-1 0,0-1,-1 0,0 0,-1-1,-1 1,3-14,-3 9,-1-1,0 1,-1-1,-1 0,-1 0,0 1,-2-1,-1-8,-3 8</inkml:trace>
  <inkml:trace contextRef="#ctx0" brushRef="#br0" timeOffset="5682.005">2795 566,'0'24,"4"17,8 7,0 0,4-4,-1-3,1-6,-1-2,1-3,-2-2,-4 0,-3-1,2 1,0-1,-3 1,-1-1,-2-8,-2-8</inkml:trace>
  <inkml:trace contextRef="#ctx0" brushRef="#br0" timeOffset="5920.436">2682 961,'43'-20,"33"-15,9-7,-5-1,-12 7,-12 5,-11 7,-9 8,-5 2,-3 3,-6 4</inkml:trace>
  <inkml:trace contextRef="#ctx0" brushRef="#br0" timeOffset="6165.113">3331 707,'-2'12,"1"0,0 1,1-1,0 1,1-1,0 1,1-1,0 0,1 0,0 0,1 0,1 0,0-1,0 1,1-1,1-1,5 9,-9-17,-1 1,1 0,0-1,0 0,0 1,0-1,0 0,0 0,0-1,1 1,-1-1,1 0,-1 0,1 0,0 0,-1 0,1-1,0 0,0 0,-1 0,1 0,0 0,-1-1,1 0,0 0,-1 0,1 0,-1 0,1-1,-1 1,0-1,1 0,-1 0,0 0,2-3,2 0,0-1,0 0,-1 0,0-1,0 0,-1 0,0 0,0 0,0-1,-1 0,0 0,-1 0,0-1,2-7,-3 10,0 0,0-1,-1 0,0 1,0-1,-1 0,0 1,0-1,0 0,-1 0,0 1,0-1,-1 0,0 1,0-1,0 1,-1 0,0 0,0 0,-1 0,1 0,-1 1,-1 0,1 0,-2-2,1 4,0 0,0 0,0 0,0 0,0 1,-1 0,1 0,-1 0,0 1,1 0,-1 0,0 0,0 1,1 0,-1 0,0 0,0 1,1 0,-1 0,0 0,1 1,-1 0,1 0,-1 0,1 1,0 0,-1 1,-10 6</inkml:trace>
  <inkml:trace contextRef="#ctx0" brushRef="#br0" timeOffset="6605.249">3810 791,'40'-220,"-39"218,14-39,-15 41,0-1,1 0,-1 1,0-1,1 1,-1-1,0 0,1 1,-1-1,1 1,-1-1,1 1,-1-1,1 1,0-1,-1 1,1 0,-1-1,1 1,0 0,-1 0,1-1,0 1,-1 0,1 0,0 0,-1 0,1 0,0 0,0 0,-1 0,1 0,0 0,-1 0,1 0,0 1,-1-1,1 0,0 0,-1 1,1-1,0 0,-1 1,1-1,-1 1,1-1,-1 1,1-1,-1 1,1-1,-1 1,0-1,1 1,22 29,-21-26,1 1,0 0,1-1,-1 0,1 1,0-1,0-1,0 1,0-1,1 1,0-1,-1-1,1 1,0-1,0 1,1-1,-1-1,0 1,2-1,0-1,0-2,1 1,-1-1,-1 0,1-1,0 0,0 0,-1 0,0-1,0 0,0 0,0 0,0-1,-1 0,0 0,0 0,0-1,-1 0,0 0,0 0,0 0,-1 0,0-1,1-3,26-75,-26 60</inkml:trace>
  <inkml:trace contextRef="#ctx0" brushRef="#br0" timeOffset="6850.311">4149 1,'-5'33,"-1"17,0 4,1-7</inkml:trace>
  <inkml:trace contextRef="#ctx0" brushRef="#br0" timeOffset="7302">4516 86,'-44'37,"43"-36,0 0,1 0,-1 0,1 0,-1 0,1 0,0 0,-1 0,1 0,0 0,0 1,0-1,0 0,0 0,0 0,0 1,0-1,0 0,0 0,1 0,-1 0,1 0,-1 0,1 1,-1-1,1 0,-1 0,1 0,0-1,-1 1,1 0,0 0,0 0,0 0,0-1,0 1,0 0,0-1,0 1,0-1,0 1,0-1,0 0,0 1,1-1,30 14,-26-14,0 2,-1-1,1 1,-1 0,0 0,0 0,0 1,0 0,0 0,0 0,0 1,-1-1,0 1,0 0,0 0,0 1,-1-1,1 1,-1 0,-1 0,1 0,0 0,-1 0,0 1,-1-1,1 1,0 1,-3 3,-1-1,1 0,-1 0,-1 0,0 0,0-1,-1 1,1-1,-2 0,0 0,0 0,0 0,-1-1,0 0,0 0,-1-1,0 1,0-1,0-1,-1 0,0 0,0 0,0-1,0 0,-1-1,-7 3,-3-1</inkml:trace>
  <inkml:trace contextRef="#ctx0" brushRef="#br0" timeOffset="11750.195">0 4178,'28'-10,"0"-1,0-1,-1-1,-1-1,0-2,-1 0,-1-2,0-1,-2 0,0-2,12-15,13-21,-3-2,-3-1,-2-2,-3-2,-3-1,-2-2,9-36,-27 70,-2 0,-2-1,-1 0,-1-1,-2 0,-1 0,-2 0,-2 0,-1 0,-1 0,-2 0,-4-10,8 40,-1 0,1 0,-1 0,0 0,-1 0,1 0,-1 1,0-1,0 1,0-1,-1 1,0 0,1 0,-2 0,1 0,0 0,-1 1,1-1,-1 1,0 0,0 0,-1 1,1-1,-1 1,1 0,-1 0,1 0,-1 1,0 0,0 0,0 0,0 0,0 1,0 0,0 0,0 0,0 0,0 1,0 0,1 0,-1 0,0 1,-2 1,-10 11,1 1,0 1,1 0,0 2,2-1,0 2,1-1,1 2,0 0,2 0,0 1,1 0,-3 16,1-12,0 0,2 1,1 0,1 1,1-1,1 1,2 0,1 0,0 0,2 1,2-1,0-1,2 1,0 0,2-1,1 0,1 0,2-1,0-1,1 0,2 0,12 16,-20-30,0-1,2 1,-1-1,1 0,0-1,1 0,0 0,0 0,1-2,0 1,0-1,1 0,-1-1,1-1,0 0,1 0,-1-1,1 0,-1-1,1 0,0-1,2 0,0-4,-1 0,0 0,0-1,0-1,-1 0,1-1,-1 0,0-1,-1 0,0-1,0-1,0 1,-1-2,8-8,0 0</inkml:trace>
  <inkml:trace contextRef="#ctx0" brushRef="#br0" timeOffset="15304.255">1130 3360,'-11'0,"0"1,1 0,-1 1,1 0,0 1,-1 0,1 1,0 0,1 0,-1 1,1 0,0 1,0 0,1 0,0 1,0 0,0 1,1 0,0 0,0 0,1 1,0 0,1 0,0 0,0 1,1 0,1 0,-1 0,2 0,-2 5,3-7,0 0,0 0,1 1,0-1,0 0,1 1,0-1,1 0,-1 0,2 0,-1 0,1 0,0-1,1 1,-1-1,2 0,-1 0,4 4,-5-7,0-1,0 1,0-1,0 0,0 0,1 0,0 0,-1 0,1-1,0 0,0 0,0 0,1 0,-1-1,0 1,1-1,-1 0,1-1,-1 1,1-1,-1 0,1 0,-1 0,1 0,-1-1,1 0,-1 0,1 0,-1-1,0 1,0-1,1 0,2-2,5-6,-1 0,1-1,-2 0,0 0,0-1,-1-1,-1 1,0-2,0 1,-2-1,1 0,-2 0,3-11,31-130,-37 148,0 0,-1-1,1 1,-2 0,1-1,-1 1,0-1,0 1,-1-1,0 1,-1 0,1 0,-3-4,16 29,1 1,1-2,0 0,1 0,1-2,0 0,2 0,-1-2,1 0,1-1,4 1,0-2,-3-4</inkml:trace>
  <inkml:trace contextRef="#ctx0" brushRef="#br0" timeOffset="15889.565">1581 3049,'9'16,"0"0,1-1,1-1,0 1,1-2,1 0,0 0,1-1,0-1,1 0,0-1,0-1,9 4,-22-12,1 0,0 0,0-1,0 1,0-1,0 1,-1-1,1 0,0 0,0 0,0 0,0-1,0 1,0-1,0 0,-1 0,1 0,0 0,0 0,-1 0,1-1,-1 1,1-1,-1 0,0 0,0 0,0 0,0 0,0 0,0-1,0 1,-1-1,2-1,32-101,-25 68,12-48,-21 84,0 0,1 1,-1-1,1 1,-1-1,1 1,-1 0,1-1,-1 1,1 0,-1 0,1 0,-1 0,1 0,-1 1,1-1,-1 0,1 1,-1-1,0 1,1-1,-1 1,1 0,-1-1,0 1,0 0,1 0,-1 0,0 0,0 0,0 0,0 0,0 1,0-1,0 0,-1 1,1-1,0 0,0 2,0-2,12 15,2-1,-1-1,2-1,0 0,0-1,1 0,1-2,0 0,0-1,6 2,-20-10,0 0,0 0,0 0,1 0,-1-1,0 0,1 0,-1 0,0-1,1 1,-1-1,0 0,0 0,0 0,1-1,-1 1,-1-1,1 0,0 0,0-1,-1 1,1-1,-1 0,0 0,0 0,0 0,0 0,0-1,-1 1,0-1,1 1,-1-2,49-133,-47 125,-1 0,0 0,-1-1,0 1,-1-1,0 0,-1 1,-1-1,0 0,-1 1,-1-1,0 1,0 0,-1 0,-1 0,-1-2,-4 1</inkml:trace>
  <inkml:trace contextRef="#ctx0" brushRef="#br0" timeOffset="19084.475">3189 2315,'-4'5,"-1"0,1 0,0 0,0 1,1 0,0-1,0 1,0 0,0 0,1 1,0-1,1 0,-1 1,1-1,0 1,1 0,0-1,0 1,0 0,1-1,0 1,0-1,1 1,-1-1,1 0,1 1,-1-1,1 0,0-1,1 1,-1 0,1-1,0 0,1 0,-1 0,1 0,0-1,0 0,0 0,1 0,-1 0,1-1,0 0,3 1,-6-3,0-1,0 0,0 0,0 1,-1-2,1 1,0 0,0 0,0-1,-1 0,1 1,0-1,-1 0,1-1,0 1,-1 0,1-1,-1 1,0-1,0 0,1 0,-1 0,0 0,-1 0,1 0,0 0,-1-1,1 1,-1-1,1 1,-1-1,0 1,0-1,-1 0,1 0,0-1,16-104,-17 100,1 0,-1 0,0 0,-1-1,0 1,0 1,-1-1,0 0,0 0,-1 0,0 1,0 0,-1-1,0 1,0 1,0-1,-1 0,0 1,-1 0,1 0,-1 1,0 0,-1 0,1 0,-1 0,0 1,0 1,0-1,-1 1,1 0,-1 0,-5 0,-41 0,81-16,-1-1,-1-1,-1-1,0-1,-2-1,-1-1,-1-1,-1-1,-1 0,-2-2,0 0,6-20,-7 15,-1-1,-2 0,-2-1,-1 0,-2-1,-1 0,-1-8,-5 38,0-1,0 1,-1-1,0 1,0-1,-1 1,0 0,0 0,0 0,-1 0,0 0,-1-1,4 8,0 0,0-1,0 1,0-1,0 1,0 0,-1-1,1 1,0 0,0-1,0 1,0-1,0 1,0 0,-1 0,1-1,0 1,0 0,-1-1,1 1,0 0,0 0,-1-1,1 1,0 0,-1 0,1-1,0 1,-1 0,1 0,0 0,-1 0,1 0,0 0,-1 0,1-1,-1 1,1 0,0 0,-1 0,1 1,0-1,-1 0,1 0,0 0,-1 0,1 0,-1 0,1 0,0 1,-1-1,1 0,0 0,0 0,-1 1,1-1,0 0,-1 0,1 1,0-1,0 0,0 1,-1-1,1 0,0 1,0-1,0 0,0 1,0-1,-1 30,20 29,1-1,4 0,1-2,4-1,1-1,3-2,17 20,22 40,12 27,-7 4,15 51,-82-175,-2 0,0 1,-1 0,-1 1,-1-1,0 1,-2 0,0 1,-2-1,0 0,-2 0,0 1,-1-1,-1 0,-3 9,5-27,0-1,0 1,-1-1,1 0,-1 1,1-1,-1 0,0 0,0 0,0 0,0 0,0-1,0 1,-1 0,1-1,0 0,-1 1,1-1,-1 0,1-1,-1 1,0 0,1-1,-1 1,0-1,0 0,1 0,-1 0,0 0,1 0,-1-1,0 1,0-1,1 0,-1 1,1-1,-1-1,1 1,-1 0,1-1,0 1,-1-1,1 1,0-1,0 0,0 0,1 0,-1 0,0-1,1 1,-1 0,1-1,0 1,-1-3,-11-18,2-1,0-1,2 0,0 0,2-1,1 0,1-1,1 1,1-1,2 1,1-1,0 0,5-21,-2 9,2 0,2 0,1 1,2 0,2 1,1 0,2 1,1 1,5-5,-4 7</inkml:trace>
  <inkml:trace contextRef="#ctx0" brushRef="#br0" timeOffset="20475.205">1017 4460,'-35'39,"2"1,2 2,2 1,-14 28,29-51,2 1,1 1,0 0,2 0,0 1,2 0,0 1,-1 15,7-35,0 0,1 0,0 0,-1 0,1 0,1 0,-1 0,0 0,1 0,0 0,0 0,0 0,1 0,-1 0,1-1,0 1,0 0,0-1,0 0,1 1,-1-1,1 0,0 0,0-1,0 1,0-1,1 1,-1-1,0 0,1 0,0 0,-1-1,1 1,0-1,0 0,0 0,0 0,0-1,0 0,0 1,0-1,0-1,0 1,0 0,0-1,3-1,5-5,-1 0,0-1,-1 0,0-1,0 0,-1 0,0-1,0-1,-1 1,-1-1,0-1,0 0,-1 1,-1-2,0 1,-1-1,0 1,0-1,-2 0,1-4,45-226,-25 151,-22 91,0 1,0 0,-1-1,1 1,0 0,0 0,0 0,0 0,0 0,0 0,-1 0,1 0,0 0,0 0,0 0,0 0,0 1,-1-1,1 0,0 1,0-1,0 1,-1-1,1 1,0-1,-1 1,1-1,0 1,-1 0,1-1,-1 1,1 0,-1-1,1 1,-1 0,1 0,-1 0,0-1,1 1,-1 0,0 0,0 0,0 0,0 0,0 0,0-1,0 1,0 0,0 0,0 0,0 0,0 0,-1 0,1 0,309 868,-297-819,-2 0,-3 0,-2 1,-2 0,-2 0,-4 25,4-70,-1 0,0 0,-1 0,0-1,0 1,0 0,0 0,-1 0,0-1,0 1,0-1,-1 0,0 1,-2 2,4-8,0 1,-1-1,1 0,0 0,0 0,0 0,0 0,-1 0,1 0,0 0,0 0,0-1,0 1,0 0,0-1,0 1,-1-1,1 1,0-1,0 1,0-1,1 0,-1 1,0-1,0 0,0 0,1 0,-1 0,0 0,1 0,-1 0,0 0,1 0,-1 0,1 0,0 0,-1 0,1 0,0 0,0-1,0 1,0 0,0 0,0 0,0 0,0-1,0 1,1 0,-1 0,0 0,1 0,-1-1,-4-63,3-1,2 0,4 0,4-11,5-102,18-485,-38 377,-26 207,31 78,0 1,0-1,-1 1,1 0,-1 0,1-1,-1 1,1 0,-1 0,0 0,0 1,1-1,-1 0,0 1,0-1,0 1,0-1,0 1,1 0,-1 0,0 0,0 0,0 0,0 0,0 1,0-1,0 1,0-1,1 1,-1 0,0 0,0-1,1 1,-1 0,1 1,-1-1,1 0,-1 0,1 1,0-1,-1 1,1-1,-6 6,1 0,0 1,0-1,1 1,0 0,1 1,-1-1,1 1,1-1,0 1,-1 5,3-10,-1 0,1 0,1 0,-1 0,0 0,1 1,0-1,0 0,0 0,1 0,-1 0,1 1,0-1,0 0,0 0,1 0,0-1,-1 1,1 0,1-1,-1 1,0-1,1 1,0-1,-1 0,4 2,2-2,0-1,-1 0,1-1,0 0,0 0,0-1,0 0,-1 0,1-1,0 0,0 0,0-1,-1 0,1 0,-1-1,1 0,-1 0,0-1,0 0,-1 0,1-1,-1 1,6-6,143-130,-123 117,-31 23,-1-1,1 1,0 0,-1 0,1-1,-1 1,1 0,-1 0,1 0,-1 0,1 0,0 0,-1 0,1 0,-1 0,1 0,0 0,-1 0,1 0,-1 1,1-1,-1 0,1 0,-1 0,1 1,-1-1,1 0,-1 1,1-1,-1 1,1-1,-1 0,0 1,1-1,-1 1,0-1,1 1,-1-1,0 1,0-1,1 1,-1-1,0 1,0 0,0-1,0 1,0-1,0 1,0 0,0-1,0 1,0-1,0 1,0-1,0 1,0 0,-1-1,1 1,0-1,-1 1,-11 76,8-66,1 1,0-1,1 1,0-1,1 1,0 0,1 0,0 0,1 0,1-1,-1 1,2 0,0-1,0 1,1-1,4 7,-7-16,1 0,0 0,0 0,0 0,0 0,1-1,-1 1,0-1,1 1,-1-1,1 0,-1 0,1 0,-1-1,1 1,0 0,-1-1,1 0,0 0,0 0,-1 0,1 0,0 0,0-1,-1 1,1-1,0 0,-1 0,1 0,-1 0,1 0,0-1,15-8</inkml:trace>
  <inkml:trace contextRef="#ctx0" brushRef="#br0" timeOffset="21154.36">2089 4009,'-15'33,"-1"-3,3 1,0 1,2 0,2 0,0 1,2 2,6-33,0 0,0 0,0 0,0 0,1 0,-1 0,1 0,-1 1,1-1,0 0,0 0,0 0,0 0,0 1,0-1,0 0,1 0,-1 0,1 0,0 0,-1 0,1 0,0 0,0 0,1 0,-1 0,0 0,0-1,1 1,-1 0,1-1,0 1,-1-1,1 0,0 0,0 1,0-1,0 0,0-1,0 1,0 0,0-1,0 1,0-1,1 1,-1-1,0 0,0 0,0 0,0 0,1 0,9-9,-1-1,-1 0,1 0,-1-1,-1 0,0 0,-1-1,0-1,-1 1,0-1,-1 0,0-1,2-11,56-166,-64 190,0 1,0-1,-1 1,1-1,0 0,0 1,0-1,0 1,0-1,0 1,0-1,0 0,0 1,0-1,0 1,0-1,0 1,1-1,-1 0,0 1,0-1,1 1,-1-1,0 1,1-1,-1 1,0 0,1-1,-1 1,1-1,-1 1,1 0,-1-1,1 1,-1 0,1 0,-1-1,1 1,-1 0,1 0,-1 0,1-1,-1 1,1 0,0 0,-1 0,1 0,-1 0,1 0,-1 1,1-1,0 0,-1 0,1 0,-1 0,1 1,-1-1,1 0,-1 0,1 1,-1-1,1 0,-1 1,1-1,-1 1,1-1,12 44,-9-24,1-4,1 1,1-1,1 0,0 0,0-1,2 0,8 10,-15-21,0 0,1 0,-1 0,1-1,0 0,-1 1,2-1,-1-1,0 1,1-1,-1 1,1-1,-1-1,1 1,0-1,0 0,0 0,0 0,0 0,0-1,0 0,0 0,0 0,0-1,0 0,0 0,0 0,0 0,1-2,1-2,0-1,0 0,-1 0,0-1,0 0,-1 0,0 0,0-1,0 1,-1-1,-1 0,1 0,-1-1,0 1,-1-1,0 0,-1 1,0-1,0 0,0-5,-1 13,20-177,-3 13,-17 165,1 1,0-1,-1 1,1-1,-1 0,1 1,0-1,-1 0,1 1,0-1,-1 0,1 0,0 1,0-1,-1 0,1 0,0 0,0 0,-1 0,1 0,0 0,0 0,-1-1,1 1,0 0,0 0,-1 0,1-1,0 1,-1 0,1-1,-1 1,1-1,0 1,-1-1,1 1,-1-1,1 1,-1-1,1 0,-1 1,0-1,1 0,-1 1,0-1,1 0,-1 1,0-1,0 0,0 1,0-1,1 0,-1 0,0 1,0-1,0 0,-1 0,1 1,0-1,0 0,0 0,-1 1,1-1,0 0,0 1,-1-1,1 0,-1 1,1-1,51 118,-50-117,1 8,0-1,0 0,1 0,1 0,-1-1,1 1,0-1,0 1,1-1,0-1,0 1,0-1,1 0,0 0,0 0,0-1,0 0,1 0,-1-1,1 1,0-2,0 1,1-1,-1 0,4 1,-6-6,0-1,0 1,0-1,-1 0,0 0,0 0,0-1,0 1,-1-1,0 0,0 0,0 0,0 0,-1-1,0 1,0-1,0 1,-1-1,0 0,0 0,-1 1,1-1,-1 0,0 0,-1-4,-1-247,-3 203,-1 35</inkml:trace>
  <inkml:trace contextRef="#ctx0" brushRef="#br0" timeOffset="21389.308">3162 3416,'19'19,"6"7</inkml:trace>
  <inkml:trace contextRef="#ctx0" brushRef="#br0" timeOffset="21642.88">2992 3021,'0'0</inkml:trace>
  <inkml:trace contextRef="#ctx0" brushRef="#br0" timeOffset="21809.681">3246 2710,'147'250,"-72"-110,-42-75,2-1,3-2,3-2,3 1,-28-43</inkml:trace>
  <inkml:trace contextRef="#ctx0" brushRef="#br0" timeOffset="21984.963">3246 3219,'43'-29,"34"-19,8-1,-5 2,-7 10,-11 6,-11 9,-10 7,-7 7,-9 4</inkml:trace>
  <inkml:trace contextRef="#ctx0" brushRef="#br0" timeOffset="22593.777">4009 2880,'-4'5,"-19"23,2 1,1 1,2 1,1 1,-6 16,21-46,1 0,-1-1,1 1,0 0,0 0,0 0,0-1,0 1,1 0,-1 0,0 0,1 0,-1 1,1-1,0 0,0 0,0 0,0 0,0 0,0 0,1 0,-1 0,1 1,-1-1,1 0,0-1,0 1,0 0,0 0,0 0,0 0,0-1,1 1,-1 0,1-1,-1 0,1 1,-1-1,1 0,0 1,0-1,0 0,0-1,-1 1,1 0,0 0,1-1,-1 1,0-1,1 0,6-4,1-1,-1 0,0-1,0 0,0 0,-1-1,0 0,0 0,-1-1,0 0,-1-1,1 1,-1-1,0-3,-5 11,85-149,-85 148,0 0,0 0,1-1,-1 1,1 0,0 0,-1 0,1 0,0 1,0-1,0 0,1 1,-1 0,0-1,0 1,1 0,-1 0,1 0,-1 1,1-1,-1 0,1 1,0 0,-1-1,1 1,-1 0,1 1,0-1,-1 0,1 1,-1-1,1 1,-1 0,1 0,-1 0,1 0,-1 0,2 1,5 3,-4-1,1 0,0 0,0 0,1-1,-1 0,1 0,-1-1,1 0,0 0,0 0,0-1,0 0,0-1,0 1,0-1,0-1,0 1,0-1,0 0,0-1,0 0,0 0,0 0,-1-1,1 0,3-3,12-16,0-2,-2 0,-1-1,-2-1,0-1,-1 0,-2-1,-1-1,-1 0,-1-1,2-16,-3 15,-2 1,-1-1,-1-1,-2 1,-1-1,-1 1,-2-1,-2 0,0 0,-2 1,-2-1,0 1,-3 1,0-1,-2 1,-1 1,-15-26,26 51,0 0,0 1,-1-1,1 0,-1 1,0-1,0 1,0 0,0 0,-1 0,1 0,-1 0,0 0,0 1,0-1,0 1,0 0,0 0,-1 0,1 0,-1 0,0 1,1 0,-1 0,0 0,0 0,1 0,-1 1,0 0,0 0,0 0,0 0,0 0,0 1,0 0,1 0,-1 0,0 0,1 0,-1 1,1 0,-1 0,-2 7,0 1,1 0,0 0,1 0,0 1,0-1,1 1,1 0,0 0,0 1,1-1,1 0,0 0,0 0,1 1,0-1,1 0,1 0,0 0,0 0,1-1,0 1,1-1,5 9,16 35,2-1,3-2,2-1,2-1,2-2,2-2,12 8,22 14,-61-55</inkml:trace>
  <inkml:trace contextRef="#ctx0" brushRef="#br0" timeOffset="22841.782">4347 2541,'38'-28,"28"-20,6-2,-3 9,-9 5,-10 10,-9 4,-11 5</inkml:trace>
  <inkml:trace contextRef="#ctx0" brushRef="#br0" timeOffset="23090.378">4996 2428,'0'0</inkml:trace>
  <inkml:trace contextRef="#ctx0" brushRef="#br0" timeOffset="23091.378">4911 2005,'0'0</inkml:trace>
  <inkml:trace contextRef="#ctx0" brushRef="#br0" timeOffset="23355.15">5165 1977,'-1'15,"0"0,1 1,1-1,1 0,0 0,1 0,0-1,1 1,1-1,0 1,1-2,1 1,0 0,5 6,-10-19,-1 1,0 0,1-1,0 1,-1 0,1-1,0 0,0 1,0-1,0 0,0 0,0 0,0 0,0-1,0 1,0-1,0 1,0-1,1 1,-1-1,0 0,0 0,1 0,-1-1,0 1,0 0,0-1,1 1,-1-1,0 0,0 0,0 0,0 0,0 0,0 0,-1-1,1 1,0 0,-1-1,1 0,0 0,54-78,-50 68,0 0,-1-1,0 0,-1 0,-1 0,0 0,0-1,-2 1,1-1,-2 1,0-1,0 0,-2 1,1-1,-2 1,0 0,0-1,-5-10,6 21,1 0,-1 0,0 0,1 1,-1-1,0 0,-1 1,1 0,0 0,-1-1,1 1,-1 1,0-1,0 0,1 1,-1-1,0 1,0 0,-1 0,1 0,0 0,0 1,0-1,0 1,-1 0,1 0,0 0,0 0,-1 0,1 1,0 0,0 0,0 0,0 0,-2 1,-9 8</inkml:trace>
  <inkml:trace contextRef="#ctx0" brushRef="#br0" timeOffset="23725.202">5674 1892,'6'-57,"-6"41,0 1,2 0,0 0,0 0,2 1,0-1,0 1,1-1,1 2,1-1,0 0,5-6,-9 17,0 0,1 0,0 0,-1 1,1-1,0 1,0 0,1 0,-1 1,0-1,0 1,1 0,-1 0,1 0,-1 1,1-1,-1 1,1 0,0 1,-1-1,1 1,-1 0,0 0,1 0,-1 0,0 1,1 0,-1 0,0 0,0 0,-1 1,1 0,1 1,2 0,0 0,-1-1,1 0,0 0,1-1,-1 0,0 0,1-1,-1 0,1 0,-1-1,1 0,5 0,-2-6,1 1,-1-2,0 0,0 0,-1-1,0 0,0-1,-1 0,0-1,-1 0,0 0,-1-1,0 0,0 0,-1 0,-1-1,0 0,0 0,-1-2,8-10,29-64,-27 62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55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430 113,'-11'219,"-44"70,7-73,47-204</inkml:trace>
  <inkml:trace contextRef="#ctx0" brushRef="#br0" timeOffset="484.354">430 225,'38'-25,"-25"20,139-32,-101 29,-38 5,1 1,0 0,0 0,-1 2,1 0,0 0,0 1,0 1,-1 0,8 3,-7 6,-18-7</inkml:trace>
  <inkml:trace contextRef="#ctx0" brushRef="#br0" timeOffset="786.141">373 508,'19'0,"12"0,4 0,2 0,-1 0,-1 0,-3 0,-1 0,-2-5,0-1,-6 0</inkml:trace>
  <inkml:trace contextRef="#ctx0" brushRef="#br0" timeOffset="1585.42">937 649,'-56'56,"-169"188,223-238,17-18,21-21,199-179,-167 162,-66 50,-1 0,1 1,0-1,0 0,0 1,0 0,0-1,0 1,0 0,-1 0,1 0,0 0,-1 0,1 0,-1 1,1-1,-1 0,0 1,1-1,-1 1,0 0,0-1,0 1,0 0,0-1,0 1,-1 0,1 0,-1 0,1 0,-1 0,0 0,0 0,0 0,0 1,3 5,59 151,-61-157,0 0,-1 1,1-1,-1 0,0 0,0 1,0-1,0 0,0 0,0 1,-1-1,1 0,-1 0,0 1,1-1,-1 0,0 0,0 0,0 0,-1 0,1 0,0-1,-1 1,1 0,-1-1,0 1,1-1,-1 1,0-1,0 0,0 1,0-1,0 0,0-1,0 1,0 0,-1-1,1 1,0-1,0 1,0-1,-1 0,1 0,0 0,-1 0,1-1,0 1,0 0,0-1,-1 0,1 0,0 1,0-1,0 0,0-1,0 1,-21-6,0-1,1-1,0-1,0-1,1-1,1-1,0-1,-15-13,21 16</inkml:trace>
  <inkml:trace contextRef="#ctx0" brushRef="#br0" timeOffset="2118.478">1248 169,'20'15,"-1"1,-1 1,0 0,-2 2,0 0,0 0,4 11,-10-10,0 0,-2 1,0 1,-1-1,-1 1,-1 0,-1 1,-1-1,-1 1,-1 0,-1-1,-1 1,-1 0,-1-1,0 1,-2-1,-1 0,-1 0,-1-1,0 0,-6 9,0-4,-1 0,-1-2,-1 1,0-2,-2 0,-1-2,-1 0,-1-1,-1-1,0-1,-1-1,-11 5,9-9,3-2</inkml:trace>
  <inkml:trace contextRef="#ctx0" brushRef="#br0" timeOffset="2683.971">205 0,'-26'39,"3"0,1 2,3 1,1 0,1 1,-8 40,14-56,1 1,2 0,0 1,2-1,1 1,2 1,1-1,1 1,1-1,1 0,2 1,1-1,2 0,0 0,2-1,1 0,2 0,4 7,-4-16,2 0,0-1,0 0,2-1,0-1,1 0,1-1,1-1,0-1,0 0,1-1,1-1,0-1,0-1,16 5,-12-6</inkml:trace>
  <inkml:trace contextRef="#ctx0" brushRef="#br0" timeOffset="4235.78">1615 791,'-25'137,"29"-55,-4-80,0-1,1 1,0 0,-1-1,1 1,0 0,-1-1,1 1,0-1,0 1,1-1,-1 0,0 1,0-1,1 0,-1 0,0 0,1 0,-1 0,1 0,-1 0,1 0,0-1,-1 1,1-1,0 1,0-1,-1 0,1 1,0-1,0 0,0 0,-1 0,1-1,0 1,0 0,-1-1,1 1,0-1,-1 1,1-1,0 0,-1 0,1 0,10-5,-1-1,0 0,0-1,-1-1,0 0,0 0,-1-1,0 0,-1 0,3-5,7-7,90-138,-107 158,-1 1,0 0,1-1,-1 1,0 0,1 0,-1-1,0 1,1 0,0 0,-1 0,1 0,0-1,0 1,-1 0,1 1,0-1,0 0,0 0,0 0,0 0,0 1,0-1,1 0,-1 1,0-1,0 1,0 0,1-1,-1 1,0 0,1-1,-1 1,0 0,1 0,-1 0,0 1,0-1,1 0,-1 0,0 1,0-1,1 0,-1 1,0-1,0 1,0 0,0-1,1 1,-1 0,0 0,0 0,-1 0,1 0,0 0,0 0,0 0,6 17,-1 1,-1 0,-1 0,0 1,-2-1,0 1,-1 0,-1 11,3 34,10 25,-9-74,-1 1,0-1,-1 1,-1 0,-1-1,0 1,-1 0,-1 0,0-1,-4 10,2-13,0-1,-1 0,0 0,-1-1,-1 1,0-1,0-1,-1 1,0-1,-1-1,0 1,-1-2,0 1,0-1,0-1,-1 0,-1 0,-5 2,5-3,9-4,1 0,-1 0,0 0,0 0,0 0,0 0,0-1,-1 1,1-1,0 0,-1 0,1 0,0-1,-1 1,1-1,-1 0,1 1,-1-2,1 1,-1 0,1-1,-1 0,1 1,0-1,-1-1,1 1,0 0,0-1,0 0,0 0,0 0,0 0,0 0,1 0,-1-1,-1-1,1-7,0 0,1 0,0-1,1 1,0-1,1 1,0-1,1 1,0 0,1-1,0 1,1 0,0 0,1 0,0 0,1 1,0-1,0 1,1 1,1-1,5-7,21-27,1 2,2 1,2 2,2 1,21-14,-43 38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7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0,'33'0,"31"0,14 0,-2 0,-9 0,-10 0,-12 0,-7 0,-6 0,-3 0,-3 0,-4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58,'43'-5,"34"-1,13-5,-4 0,-12 1,-13 3,-13 3,-9 1,-12 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6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436 395,'-17'31,"-5"296,3-117,-6-25,26-184,0-1,0 1,0 0,0-1,0 1,0-1,0 1,0-1,0 0,0 1,1-1,-1 0,0 0,0 0,0 0,0 0,0 0,1 0,-1 0,0 0,0 0,0-1,0 1,0-1,0 1,0 0,0-1,0 0,0 1,0-1,0 0,0 1,0-1,0 0,0 0,-1 0,1 0,0 0,-1 0,1 0,-1 0,1 0,-1 0,1 0,-1 0,0 0,0 0,1-1,1 0,11-13,-2 0</inkml:trace>
  <inkml:trace contextRef="#ctx0" brushRef="#br0" timeOffset="265.44">719 932,'-5'19,"-2"11,1 6,6-4,3-8</inkml:trace>
  <inkml:trace contextRef="#ctx0" brushRef="#br0" timeOffset="8887.599">323 1,'-35'32,"1"2,2 1,1 1,2 2,2 1,1 1,-18 39,30-39,1 0,2 1,2 0,2 1,1 0,3 0,1 0,2 0,2 0,2 0,2 0,1 0,2-1,2 0,10 23,-11-32,2 0,0 0,2-2,1 1,2-2,1 0,20 24,-28-40,2 0,-1 0,2-1,-1-1,2 0,-1-1,1 0,1-1,0-1,0 0,1-1,0-1,0 0,0-1,1-1,9 1,9-2,-4-1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7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14 621,'0'-3,"0"0,1 0,-1 0,0-1,1 1,-1 0,1 0,0 0,0 0,1 0,-1 0,0 0,1 1,0-1,0 0,0 1,0-1,0 1,0 0,0 0,1 0,-1 0,1 0,0 0,-1 1,1-1,0 1,0 0,0 0,1-1,-3 2,7-5,0 0,1 0,-1 1,1 0,0 1,1 0,-1 0,0 1,1 0,0 1,-1 0,1 0,0 1,-1 1,1-1,9 3,-16-2,-1 1,1-1,-1 1,1 0,-1 0,0 0,1 0,-1 0,0 0,0 1,-1-1,1 0,0 1,-1 0,0-1,0 1,1 0,-1 0,-1 0,1-1,0 1,-1 0,0 0,1 0,-1 0,0 0,-1 0,1 0,-1 1,-22 86,-58 38,80-126,0 0,0 0,0 1,0-1,1 0,-1 1,0-1,1 0,0 1,-1-1,1 1,0-1,0 1,1-1,-1 1,0-1,1 0,0 1,-1-1,1 0,0 1,0-1,0 0,0 0,1 0,-1 0,1 0,-1 0,1 0,0 0,-1-1,74 39,-13-9,-58-26,0 0,0 0,-1 1,0-1,0 1,0 0,0-1,-1 1,0 0,0 1,-1-1,0 0,0 0,0 1,-1-1,0 0,0 1,0-1,-1 1,0-1,0 0,-1 0,0 0,0 0,0 0,-1 0,0 0,0-1,0 1,-1-1,0 0,0 0,0 0,0-1,-1 1,0-1,0 0,0 0,0-1,-1 0,0 1,-6 5,-1-1,0 0,0-1,0 0,-1-1,0-1,0 0,-1-1,1-1,-1 0,0 0,0-2,0 0,0-1,-7 0,-13-17,29 4</inkml:trace>
  <inkml:trace contextRef="#ctx0" brushRef="#br0" timeOffset="658.064">523 508,'11'-9,"-1"0,2 0,-1 1,1 1,0 0,1 0,0 1,0 1,0 0,12-2,-23 6,1-1,0 1,0 0,0 1,0-1,0 0,0 1,0 0,0 0,0 0,0 0,0 0,0 0,0 1,0 0,0-1,0 1,0 0,0 1,0-1,-1 0,1 1,0-1,-1 1,1 0,-1 0,0 0,0 0,0 1,0-1,0 0,0 1,0-1,-1 1,1 0,-1 0,0-1,0 1,0 0,0 0,-1 0,1 0,-1 0,1 0,-1 0,0 0,0 1,-1-1,1 0,-1 0,-5 16,-1 0,0-1,-2 0,0 0,-1-1,-1 0,0-1,-10 10,-12 19,31-43,1 0,-1-1,1 1,-1 0,1 0,0 0,0 0,-1 0,2 0,-1 0,0 1,0-1,1 0,-1 0,1 1,0-1,-1 0,1 1,0-1,1 1,-1-1,0 0,1 0,-1 1,1-1,0 0,-1 0,1 1,0-1,0 0,1 0,-1 0,0 0,1-1,-1 1,1 0,0 0,-1-1,1 1,0-1,0 0,0 1,0-1,0 0,0 0,1 0,209 56,-209-56,0 0,-1 0,1 0,-1 0,0 0,1 1,-1-1,0 1,0-1,0 1,0 0,0 0,0 0,-1 0,1 0,-1 1,1-1,-1 0,0 1,0-1,0 1,0-1,0 1,0-1,-1 1,1 0,-1-1,0 1,0 0,0 0,0-1,-1 1,1 0,-1 0,0 4,-1 1,-1-1,1 0,-1-1,0 1,-1 0,0-1,0 0,0 0,-1 0,1 0,-1-1,-12 10,-1-1,0-1,-1 0,0-2,-1 0,0-1,-1-1,0-1,0-1,-1-1,-1 0,-78 6,89-12</inkml:trace>
  <inkml:trace contextRef="#ctx0" brushRef="#br0" timeOffset="991.333">1539 594,'-15'23,"-13"19,-8 6,3 0,1-9,8-5,1-9,6-4,1-6,2 0,0-2,-3 0,-3-1,-4-3,3-3</inkml:trace>
  <inkml:trace contextRef="#ctx0" brushRef="#br0" timeOffset="1258.895">1115 678,'15'14,"14"10,6 6,3-3,0-6,-2-1,-3-5,-1-4,-2 1,-2-3,1-2,-6 3,-2-1,-4-6,-10-4,-6-2</inkml:trace>
  <inkml:trace contextRef="#ctx0" brushRef="#br0" timeOffset="1510.098">1369 424,'-5'38,"4"28,1 7,1-5,1-8,-1-10,0-9,0-6,-1-4,0-3,0-2,0 1,-4-1,-3-4</inkml:trace>
  <inkml:trace contextRef="#ctx0" brushRef="#br0" timeOffset="1960.315">1933 621,'-19'39,"-11"26,-1 8,1-4,5-9,7-10,6-9,11-6,4-9</inkml:trace>
  <inkml:trace contextRef="#ctx0" brushRef="#br0" timeOffset="2277.653">2188 650,'-26'40,"1"2,2 0,2 2,2 0,-11 42,28-82,1-1,-1 1,1-1,0 1,0 0,0-1,1 1,-1 0,1 0,0 0,0-1,0 1,1 0,-1 0,1 0,0-1,0 1,0 0,0-1,1 1,0-1,-1 1,1-1,0 0,1 0,-1 0,1 0,-1 0,1-1,0 1,0-1,0 1,0-1,0 0,1 0,-1-1,1 1,-1-1,2 1,11 0,0-1,0 0,0-2,0 0,0 0,0-1,0-1,-1-1,1 0,-1-1,0-1,0 0,-1-1,0-1,0 0,0-1,-1 0,-1-1,1-1,-2 0,0 0,0-1,-1-1,0 0,-1 0,-1 0,0-1,3-9,-8 16,0 0,-1 0,-1 0,1 0,-1 0,0 0,-1-1,0 1,0 0,0 0,-1 0,0-1,0 1,-1 0,0 0,0 0,-1 1,0-1,0 0,0 1,-1 0,0 0,0 0,-1 0,0 1,0 0,0 0,0 0,-1 0,0 1,0 0,0 0,0 0,-1 1,1 0,-1 1,0-1,0 1,0 0,0 1,0 0,0 0,0 0,-1 1,1 0,0 1,0 0,-1 0,-16 4</inkml:trace>
  <inkml:trace contextRef="#ctx0" brushRef="#br0" timeOffset="3993.878">2499 367,'12'-9,"1"0,0 0,0 1,1 1,0 0,1 1,0 0,-1 1,2 1,-1 0,0 2,12-2,26 6,-52-1,0-1,0 0,0 1,-1-1,1 1,0-1,0 1,0-1,-1 1,1-1,0 1,-1 0,1 0,-1-1,1 1,0 0,-1 0,0 0,1-1,-1 1,1 0,-1 0,0 0,0 0,0 0,1 0,-1 0,0 0,0 0,0-1,0 1,-1 0,1 0,0 0,0 0,0 0,-1 0,1 0,-1 0,1-1,0 1,-1 0,0 0,1 0,-1-1,1 1,-1 0,0-1,1 1,-1-1,0 1,0 0,0-1,-54 52,-20 32,73-82,1 0,0 1,0-1,0 1,0-1,1 1,-1-1,1 1,-1-1,1 1,0 0,0-1,0 1,0-1,1 1,-1 0,1-1,-1 1,1-1,0 1,0-1,0 0,0 1,1-1,-1 0,0 0,1 0,0 0,-1 0,1 0,0 0,0 0,0-1,0 1,1-1,-1 0,2 1,3 1,-1 0,1-1,0 0,0 0,0 0,0-1,0 0,0-1,0 0,1 0,-1 0,0-1,3 0,43-18,-34 7</inkml:trace>
  <inkml:trace contextRef="#ctx0" brushRef="#br0" timeOffset="5982.53">3091 198,'-7'2,"1"0,0 1,0 0,0 0,1 0,-1 1,1 0,-1 0,1 0,1 1,-1 0,0-1,1 2,0-1,0 0,1 1,0 0,0 0,0 0,1 0,-1 0,1 1,1-1,-1 1,1-1,1 1,-1-1,1 3,-1-4,0 0,1 0,0 0,0 0,0 0,0 0,1 0,0 0,0 0,0 0,1 0,-1 0,1-1,1 1,-1-1,0 1,1-1,0 0,0 0,0 0,1 0,-1 0,1-1,0 0,0 0,0 0,0 0,1-1,-1 1,1-1,0 0,-1 0,1-1,0 1,0-1,0 0,0-1,1 1,4 0,-1 0,0-1,1 0,-1 0,1-1,-1 0,1-1,-1 0,0 0,0-1,0 0,0-1,-1 0,1 0,-1-1,0 0,0 0,-1-1,1 0,-1 0,-1-1,1 0,-1 0,3-6,-8 10,-1 1,0-1,0 0,0 1,0-1,-1 0,1 0,-1 1,0-1,0 0,0 1,0-1,0 1,0-1,-1 1,1 0,-1 0,0-1,1 1,-1 0,0 0,0 1,0-1,-1 0,1 1,0-1,-1 1,1 0,-1 0,1 0,-1 0,1 0,-1 0,0 1,1-1,-1 1,0 0,0 0,1 0,-1 0,0 0,0 1,1-1,-1 1,0 0,1-1,-1 1,1 0,-1 1,-56 14,32-7</inkml:trace>
  <inkml:trace contextRef="#ctx0" brushRef="#br0" timeOffset="6644.978">3684 283,'-14'34,"-20"34,-4 16,1-1,0-11,8-12,3-12,2-9,4-7,1-3,0-3,2 0,-1-5,3-6</inkml:trace>
  <inkml:trace contextRef="#ctx0" brushRef="#br0" timeOffset="7014.531">3627 340,'17'111,"-16"-87,0-1,2 1,1-1,1 0,1 0,1 0,1-1,1 0,1 0,0-1,2 0,1-1,7 8,-18-24,1-1,0 0,0 0,0 0,0 0,1 0,-1 0,1-1,0 0,0 0,-1 0,1 0,1-1,-1 1,0-1,0 0,0 0,1 0,-1-1,0 0,1 0,-1 0,0 0,1-1,-1 1,0-1,1 0,-1 0,0-1,0 1,0-1,0 0,0 0,-1-1,1 1,0-1,-1 1,2-3,11-16,-1-1,-1 0,-2-1,0 0,-1-1,-1-1,1-6,25-168,-33 148,-8 33</inkml:trace>
  <inkml:trace contextRef="#ctx0" brushRef="#br0" timeOffset="7329.72">4220 0,'53'148,"-27"-84,-4 1,-2 0,-3 1,-2 1,-4 1,-1 21,-8-67,-1-1,0 1,-2-1,-1 1,0-1,-2 0,0 0,-2 0,0 0,-1-1,-1 0,-1 0,-1-1,-1 0,0-1,-1 0,-1-1,-1-1,0 0,-1 0,-1-2,0 0,-13 8,-13 1,0-3,-1-1,-1-2,-22 4,65-20,-31 9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9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5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0,'-9'24,"-4"23,1 7,2 5,3-3,3-7,1-6,3-6,-1-4,2-3,-1-2,6-1,0 0,1 0,-2 0,3-5,1 0,-2-5</inkml:trace>
  <inkml:trace contextRef="#ctx0" brushRef="#br0" timeOffset="248.578">0 621,'29'0,"33"-5,16-1,5 0,-3-4,-5 1,-6 0,-10 3,-5 2,-7-3,-7 0,-5 1,-4 1,-2 2,-2 1,-5 6,-6 2</inkml:trace>
  <inkml:trace contextRef="#ctx0" brushRef="#br0" timeOffset="1004.134">0 820,'4'-6,"0"0,0 1,1-1,0 1,0 0,0 1,0-1,1 1,0 0,0 0,0 1,0 0,0 0,1 0,-1 1,1 0,0 0,-1 1,1 0,0 0,2 0,-6 2,-1-1,0 1,0-1,0 1,0 0,0 0,0 0,0 0,0 0,0 0,0 1,0-1,-1 1,1-1,-1 1,1 0,-1-1,1 1,-1 0,0 0,0 0,0 0,0 0,0 0,-1 0,1 0,-1 1,1-1,-1 0,0 0,0 2,-3 72,-15 4,6-32,2 0,2 0,2 1,2 24,6 95,6-140,-8-28,0-1,0 1,0 0,0-1,0 1,0 0,0-1,0 1,0 0,1-1,-1 1,0 0,0-1,0 1,0 0,1 0,-1-1,0 1,0 0,0 0,1-1,-1 1,0 0,1 0,-1 0,0 0,0-1,1 1,-1 0,0 0,1 0,-1 0,0 0,1 0,-1 0,0 0,1 0,-1 0,0 0,1 0,-1 0,0 0,1 0,-1 0,0 0,0 0,1 0,-1 1,0-1,1 0,-1 0,0 0,0 1,1-1,-1 0,0 0,0 0,1 1,-1-1,34-164,-19 120,2 2,1 0,3 0,1 2,26-34,-34 54,1 0,1 2,1 0,1 1,0 0,1 2,1 0,0 1,1 1,0 1,1 1,1 1,16-5,-12 9,1 1,0 2,1 1,-1 1,0 1,17 4,25-2,-46-2</inkml:trace>
  <inkml:trace contextRef="#ctx0" brushRef="#br0" timeOffset="187712.912">819 988,'0'-2,"0"-1,0 1,-1-1,0 1,1 0,-1-1,0 1,0 0,0 0,-1 0,1-1,0 1,-1 0,1 1,-1-1,0 0,0 0,0 1,0-1,0 1,0 0,0-1,0 1,0 0,0 0,-1 0,1 1,0-1,-1 0,1 1,-1 0,1 0,-1-1,1 1,-1 1,-87 15,85-12,0-1,0 1,0-1,0 1,0 1,1-1,0 1,0 0,0 0,0 0,1 0,0 1,0-1,0 1,1 0,0 0,0 0,1 0,-1 0,1 0,0 0,1 0,0 1,0-1,0 0,1 0,-1 1,2-1,-1 0,1 0,0 0,0 0,0 0,1-1,0 1,0-1,0 1,1-1,0 0,0-1,0 1,1-1,1 2,1-2,0 0,0 0,0-1,1 0,0 0,-1-1,1 0,0 0,0-1,0 0,1 0,-1-1,0 0,0-1,0 0,0 0,0 0,0-1,0 0,0-1,-1 0,1 0,-1-1,0 1,0-2,0 1,-1-1,1 0,-1 0,0-1,0 0,-1 0,0 0,0-1,0 1,-1-1,0 0,-1-1,1 1,-1 0,-1-1,2-5,-2 8,1-1,-2 1,1-1,-1 1,1-1,-1 1,-1-1,1 0,-1 1,0-1,-1 0,1 1,-1-1,0 0,0 1,-1-1,0 1,0 0,0-1,0 1,-1 0,0 0,0 0,-1 1,1-1,-1 1,0 0,0 0,0 0,0 0,-1 1,0 0,-3-2,-12 1</inkml:trace>
  <inkml:trace contextRef="#ctx0" brushRef="#br0" timeOffset="188176.523">763 1242,'-17'13,"1"0,1 1,0 1,1 0,1 1,0 1,1 0,1 1,1 0,-3 6,12-20,-1 0,1-1,-1 1,1 0,0 0,1 0,-1 0,1 0,-1 1,1-1,1 0,-1 0,0 0,1 0,0 0,0 0,0 0,0 0,1-1,0 1,0 0,0-1,0 1,0-1,1 0,-1 1,1-1,0 0,0-1,0 1,0 0,1-1,-1 0,0 0,1 0,0 0,0-1,-1 1,1-1,0 0,0 0,0 0,0-1,0 1,3-1,3 2,0-1,0 0,0-1,0 0,0-1,0 0,0 0,0-1,0 0,-1-1,1 0,-1-1,1 0,-1 0,0-1,-1 0,1 0,-1-1,0 0,0-1,0 1,0-1,-1 0,0 0,0 0,0-1,-1 0,0 0,0-1,-1 1,-1-1,1-1,-1 1,-1 0,0-1,0 0,-1 0,1-7,-1 11,-1 0,0-1,0 1,-1-1,1 1,-2-1,1 1,-1-1,1 1,-2 0,1-1,-1 1,0 0,0 0,-1 0,0 0,0 0,0 1,-1-1,1 1,-1 0,-1 0,1 0,-1 1,0-1,0 1,0 0,0 1,-1-1,1 1,-3-1,-78-12,60 16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7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75,'394'-59,"-299"44,-93 17,0 0,1 1,-1-1,0 1,-1 0,1 0,0 0,-1-1,0 2,0-1,1 0,-2 0,1 0,0 0,-1 1,1-1,-1 0,0 0,0 1,-1-1,1 0,0 1,-1-1,0 0,0 0,0 0,0 0,-1 0,0 2,1 0,-93 231,70-184,20-43,-27 55,3 1,4 1,-10 42,29-30,5-78,1 1,-1 0,1-1,0 1,-1 0,1-1,0 1,0-1,-1 1,1-1,0 1,0-1,0 0,0 1,0-1,-1 0,1 0,0 0,0 0,0 0,0 0,0 0,0 0,0 0,0 0,0 0,0 0,-1-1,1 1,0 0,0-1,0 1,0 0,-1-1,1 1,0-1,0 0,-1 1,1-1,0 1,-1-1,1 0,-1 0,1 1,-1-1,1 0,-1 0,1 0,-1 0,0 1,0-1,1 0,-1 0,0 0,0 0,0 0,0 0,0 0,0 0,0 0,0 1,0-1,-1-1,9-22,-3 0</inkml:trace>
  <inkml:trace contextRef="#ctx0" brushRef="#br0" timeOffset="247.897">86 300,'38'10,"47"3,13-1,-5-2,-9-8,-13-4,-15-2,-12 0,-8 1,-11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6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29,'-6'2,"0"1,0 0,1 0,-1 1,1-1,0 1,0 0,0 1,0-1,1 1,0 0,0 0,0 0,-2 4,-57 126,32-56,28-76,1 0,-1 0,1 0,0 0,0 1,0-1,1 1,-1-1,1 1,0 0,0-1,0 1,1 0,-1 0,1 0,0 0,0-1,0 1,0 0,1 0,0 0,-1-1,2 1,-1 0,0-1,1 1,-1-1,1 1,0-1,0 0,0 1,1-1,-1 0,1-1,0 1,0 0,0-1,0 0,0 1,0-1,4 1,7 1,1-2,0 0,0 0,0-1,0-1,-1-1,1 0,0-1,0 0,-1-1,1-1,-1 0,0-1,0-1,0 0,10-7,1-2</inkml:trace>
  <inkml:trace contextRef="#ctx0" brushRef="#br0" timeOffset="360.592">505 0,'-52'118,"4"2,4 11,-62 153,90-250,9-21,1 1,-1 0,2 1,0 0,1 0,1 0,0 0,0 5,5 1,4-4</inkml:trace>
  <inkml:trace contextRef="#ctx0" brushRef="#br0" timeOffset="648.49">703 678,'-15'19,"-4"11,0 1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57,'-10'5,"-12"11,-3 7,-2 5,-1 3,0 0,-1 1,5-2,1 0,1 0,-2-2,0 1,-2-6,-1-1,4-5</inkml:trace>
  <inkml:trace contextRef="#ctx0" brushRef="#br0" timeOffset="304.147">32 141,'10'34,"12"20,8 2,3-5,1-10,0-8,-2-10,-1-8,-1-2,-1-3,0-4,-1-2,0-2,0-2,-5 0</inkml:trace>
  <inkml:trace contextRef="#ctx0" brushRef="#br0" timeOffset="704.688">315 0,'0'69,"1"11,-3 1,-4-1,-5 12,-29 185,40-253</inkml:trace>
  <inkml:trace contextRef="#ctx0" brushRef="#br0" timeOffset="1483.434">145 452,'-29'14,"-9"10,-3 1,5-4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6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247 531,'-29'38,"-14"33,0 8,7-5,6-9,7-12,8-9,6-8,5-5,3-3,-3-2,-1 0,1 1,5-6,3-5</inkml:trace>
  <inkml:trace contextRef="#ctx0" brushRef="#br0" timeOffset="318.875">755 531,'-50'38,"1"2,2 2,2 2,-29 37,67-73,-8 6,1 1,0 1,1 0,1 1,0 0,1 1,1 0,1 1,1 0,-5 16,12-32,1 1,-1 0,1-1,0 1,0 0,0-1,0 1,1-1,-1 1,1 0,0-1,0 1,1-1,-1 0,1 1,-1-1,1 0,0 0,0 0,0 0,1 0,-1-1,1 1,-1-1,1 1,0-1,0 0,0 0,0 0,1-1,-1 1,0-1,1 1,-1-1,1 0,2 0,134 9,-108-15,0-1,0-2,-1-1,0-2,-1-1,0-1,-1-1,-1-2,0-1,18-15,-35 25,0 0,0 0,0-1,-1-1,-1 1,0-2,0 1,0-2,-1 1,-1-1,0 0,0 0,-1-1,-1 0,0 0,0 0,-1-1,-1 1,0-1,-1 0,0 0,-1 0,0 0,-1 0,-1 0,0 0,-2-10,0 13,-1 1,0-1,0 1,-1 0,0 0,-1 1,0-1,0 1,-1 0,0 1,0 0,-1 0,0 0,0 1,-1 0,1 1,-1 0,0 0,-1 1,1 0,-1 0,0 1,0 1,0 0,0 0,0 1,0 0,-8 0,-52 1,41 1</inkml:trace>
  <inkml:trace contextRef="#ctx0" brushRef="#br0" timeOffset="1366.896">1065 135,'31'-10,"0"1,1 1,-1 1,1 2,1 1,1 2,-34 2,-1 1,0-1,0 1,0-1,1 1,-1 0,0 0,1-1,-1 1,1 0,-1 0,1 0,-1-1,1 1,-1 0,1 0,0 0,0 0,-1 0,1 0,0 0,0 0,0 0,0 0,0 0,0 0,0 0,0 0,1 0,-1 0,0-1,1 1,-1 0,0 0,1 0,-1 0,1 0,-1-1,1 1,0 0,-1 0,1-1,0 1,-1 0,1-1,0 1,0-1,0 1,0-1,-1 1,1-1,0 0,0 1,0-1,0 0,0 0,0 0,0 0,0 0,0 0,-81 58,55-42,1 1,0 1,2 2,0 0,1 1,1 1,18-20,-1 1,1-1,1 0,-1 1,0-1,1 1,-1 0,1 0,0-1,0 1,0 0,0 0,0 0,1 0,-1 0,1 0,0 0,0 0,0 0,0 0,1 1,-1-1,1 0,-1 0,1-1,0 1,1 0,-1 0,0 0,1-1,-1 1,1-1,0 1,0-1,0 1,0-1,0 0,1 0,-1 0,1-1,-1 1,1 0,0-1,-1 0,1 1,1-1,9 4,0 0,0-1,0 0,0-1,0-1,1 0,0 0,-1-2,1 0,-1 0,1-1,0-1,-1 0,3-2,3 1,0-2,0 0,0-1,-1-1,0 0,-1-2,0 0,1-2,0-2</inkml:trace>
  <inkml:trace contextRef="#ctx0" brushRef="#br0" timeOffset="1985.997">1827 51,'-9'1,"0"0,0 1,0 0,0 1,0-1,0 2,1-1,0 1,0 0,0 1,0 0,1 0,-1 1,1 0,1 0,-1 1,-3 4,9-9,-1-1,1 0,0 1,0-1,0 1,0 0,0-1,0 1,0 0,1 0,-1-1,1 1,-1 0,1 0,-1 0,1 0,0 0,0 0,0 0,0-1,0 1,1 0,-1 0,1 0,-1 0,1 0,0-1,-1 1,1 0,0 0,0-1,0 1,0-1,0 1,1-1,-1 1,0-1,1 0,-1 0,1 0,0 1,77 24,63-22,-140-4,-1 1,1-1,0 1,-1 0,1-1,0 1,-1 0,1 0,-1 0,0 0,1 0,-1 1,0-1,0 0,0 0,1 1,-1-1,-1 1,1-1,0 1,0 0,0-1,-1 1,1 0,-1-1,0 1,1 0,-1-1,0 1,0 0,0 0,0-1,0 1,0 0,-1 0,1-1,0 1,-1 0,0-1,1 1,-1 0,0-1,0 1,0-1,0 1,-54 61,-20-21,51-31</inkml:trace>
  <inkml:trace contextRef="#ctx0" brushRef="#br0" timeOffset="2220.465">1827 22,'29'0,"33"0,11 0,-2 0,-8-4,-10-3,-10 1,-11 2</inkml:trace>
  <inkml:trace contextRef="#ctx0" brushRef="#br0" timeOffset="2614.614">2617 362,'-24'38,"-22"27,-8 13,0 2,5-8,5-6,6-10,5-9,2-9,3-5,5-4,2-1,0-7,4-1,-1 1,-2 1,3-3</inkml:trace>
  <inkml:trace contextRef="#ctx0" brushRef="#br0" timeOffset="3082.774">2561 333,'-7'61,"2"1,4 0,2 0,8 58,46 85,-54-200,1-1,-1 0,1 1,0-1,0 0,0 0,0 0,1-1,0 1,0-1,0 1,0-1,0 0,0 0,1 0,0 0,-1-1,1 0,0 1,0-1,1-1,-1 1,0-1,0 1,1-1,-1-1,1 1,-1 0,1-1,-1 0,1 0,4-1,2-2,1-1,0 0,-1-1,0 0,0 0,0-1,-1-1,1 0,-2 0,1-1,-1 0,0-1,-1 0,0-1,0 1,-1-1,-1-1,1 1,-2-1,1 0,-2-1,1 1,0-7,95-257,-79 205,2 1,4 1,21-37,-30 76,-2 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47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728 227,'-12'-4,"0"1,0 1,0 0,0 1,0 0,-1 1,1 0,0 1,0 0,0 1,0 1,0 0,0 0,-5 3,-23 4,-131 34,109-13,63-30,0 1,0 0,1 0,-1-1,0 1,1-1,-1 0,1 1,-1-1,1 0,0 0,0 0,0 0,-1 0,1 0,0 0,0-1,0 1,0-1,0 1,0-1,0 0,1 0,-1 0,0 0,0 0,0 0,0-1,1 1,-2 0,14 0,61 11,-75-11,1 1,0-1,-1 1,1 0,-1 0,1 0,-1 0,0 0,1 0,-1 0,0 0,0 0,1 1,-1-1,0 1,0-1,-1 0,1 1,0 0,0-1,-1 1,1-1,-1 1,1 0,-1-1,0 1,0 0,0 0,0-1,0 1,0 0,0-1,0 1,-1 0,1-1,-1 1,1 0,-1-1,1 1,-2 0,-2 6,-1 0,0 0,0-1,-1 1,0-1,0-1,-1 1,0-1,0 0,0-1,-5 3,-16 14,-251 187,275-206,-1 0,1 1,0 0,0-1,1 2,-1-1,1 0,0 1,0-1,0 1,1 0,0 0,-1 0,2 0,-1 1,1-1,0 0,-1 6,4-8,0 0,0 0,1-1,-1 1,1-1,0 1,-1-1,1 0,0 0,0 0,0 0,1-1,-1 1,0-1,0 0,1 0,-1 0,1-1,-1 1,1-1,-1 1,1-1,0-1,-1 1,1 0,0-1,1 1,240-4,-242 4,-1 0,1 0,0 0,0 0,-1 0,1-1,0 1,-1-1,1 0,0 0,-1 0,1 0,-1 0,1 0,-1-1,0 1,0-1,1 0,-1 0,0 1,0-1,-1-1,2-1,-7-5</inkml:trace>
  <inkml:trace contextRef="#ctx0" brushRef="#br0" timeOffset="398.555">361 0,'0'5,"1"116,-6 0,-18 113,-80 192,39-118,59-165,6-120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30,'29'-5,"29"-1,9 0,-2 1,-7 2,-9 0,-8 2,-6 1,-4 0,-2 0,-7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0,'29'5,"28"2,10-1,-2-6,-7-3,-9-1,-7 0,-7 1,-9 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55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430 113,'-11'219,"-44"70,7-73,47-204</inkml:trace>
  <inkml:trace contextRef="#ctx0" brushRef="#br0" timeOffset="484.354">430 225,'38'-25,"-25"20,139-32,-101 29,-38 5,1 1,0 0,0 0,-1 2,1 0,0 0,0 1,0 1,-1 0,8 3,-7 6,-18-7</inkml:trace>
  <inkml:trace contextRef="#ctx0" brushRef="#br0" timeOffset="786.141">373 508,'19'0,"12"0,4 0,2 0,-1 0,-1 0,-3 0,-1 0,-2-5,0-1,-6 0</inkml:trace>
  <inkml:trace contextRef="#ctx0" brushRef="#br0" timeOffset="1585.42">937 649,'-56'56,"-169"188,223-238,17-18,21-21,199-179,-167 162,-66 50,-1 0,1 1,0-1,0 0,0 1,0 0,0-1,0 1,0 0,-1 0,1 0,0 0,-1 0,1 0,-1 1,1-1,-1 0,0 1,1-1,-1 1,0 0,0-1,0 1,0 0,0-1,0 1,-1 0,1 0,-1 0,1 0,-1 0,0 0,0 0,0 0,0 1,3 5,59 151,-61-157,0 0,-1 1,1-1,-1 0,0 0,0 1,0-1,0 0,0 0,0 1,-1-1,1 0,-1 0,0 1,1-1,-1 0,0 0,0 0,0 0,-1 0,1 0,0-1,-1 1,1 0,-1-1,0 1,1-1,-1 1,0-1,0 0,0 1,0-1,0 0,0-1,0 1,0 0,-1-1,1 1,0-1,0 1,0-1,-1 0,1 0,0 0,-1 0,1-1,0 1,0 0,0-1,-1 0,1 0,0 1,0-1,0 0,0-1,0 1,-21-6,0-1,1-1,0-1,0-1,1-1,1-1,0-1,-15-13,21 16</inkml:trace>
  <inkml:trace contextRef="#ctx0" brushRef="#br0" timeOffset="2118.478">1248 169,'20'15,"-1"1,-1 1,0 0,-2 2,0 0,0 0,4 11,-10-10,0 0,-2 1,0 1,-1-1,-1 1,-1 0,-1 1,-1-1,-1 1,-1 0,-1-1,-1 1,-1 0,-1-1,0 1,-2-1,-1 0,-1 0,-1-1,0 0,-6 9,0-4,-1 0,-1-2,-1 1,0-2,-2 0,-1-2,-1 0,-1-1,-1-1,0-1,-1-1,-11 5,9-9,3-2</inkml:trace>
  <inkml:trace contextRef="#ctx0" brushRef="#br0" timeOffset="2683.971">205 0,'-26'39,"3"0,1 2,3 1,1 0,1 1,-8 40,14-56,1 1,2 0,0 1,2-1,1 1,2 1,1-1,1 1,1-1,1 0,2 1,1-1,2 0,0 0,2-1,1 0,2 0,4 7,-4-16,2 0,0-1,0 0,2-1,0-1,1 0,1-1,1-1,0-1,0 0,1-1,1-1,0-1,0-1,16 5,-12-6</inkml:trace>
  <inkml:trace contextRef="#ctx0" brushRef="#br0" timeOffset="4235.78">1615 791,'-25'137,"29"-55,-4-80,0-1,1 1,0 0,-1-1,1 1,0 0,-1-1,1 1,0-1,0 1,1-1,-1 0,0 1,0-1,1 0,-1 0,0 0,1 0,-1 0,1 0,-1 0,1 0,0-1,-1 1,1-1,0 1,0-1,-1 0,1 1,0-1,0 0,0 0,-1 0,1-1,0 1,0 0,-1-1,1 1,0-1,-1 1,1-1,0 0,-1 0,1 0,10-5,-1-1,0 0,0-1,-1-1,0 0,0 0,-1-1,0 0,-1 0,3-5,7-7,90-138,-107 158,-1 1,0 0,1-1,-1 1,0 0,1 0,-1-1,0 1,1 0,0 0,-1 0,1 0,0-1,0 1,-1 0,1 1,0-1,0 0,0 0,0 0,0 0,0 1,0-1,1 0,-1 1,0-1,0 1,0 0,1-1,-1 1,0 0,1-1,-1 1,0 0,1 0,-1 0,0 1,0-1,1 0,-1 0,0 1,0-1,1 0,-1 1,0-1,0 1,0 0,0-1,1 1,-1 0,0 0,0 0,-1 0,1 0,0 0,0 0,0 0,6 17,-1 1,-1 0,-1 0,0 1,-2-1,0 1,-1 0,-1 11,3 34,10 25,-9-74,-1 1,0-1,-1 1,-1 0,-1-1,0 1,-1 0,-1 0,0-1,-4 10,2-13,0-1,-1 0,0 0,-1-1,-1 1,0-1,0-1,-1 1,0-1,-1-1,0 1,-1-2,0 1,0-1,0-1,-1 0,-1 0,-5 2,5-3,9-4,1 0,-1 0,0 0,0 0,0 0,0 0,0-1,-1 1,1-1,0 0,-1 0,1 0,0-1,-1 1,1-1,-1 0,1 1,-1-2,1 1,-1 0,1-1,-1 0,1 1,0-1,-1-1,1 1,0 0,0-1,0 0,0 0,0 0,0 0,0 0,1 0,-1-1,-1-1,1-7,0 0,1 0,0-1,1 1,0-1,1 1,0-1,1 1,0 0,1-1,0 1,1 0,0 0,1 0,0 0,1 1,0-1,0 1,1 1,1-1,5-7,21-27,1 2,2 1,2 2,2 1,21-14,-43 38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7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0,'33'0,"31"0,14 0,-2 0,-9 0,-10 0,-12 0,-7 0,-6 0,-3 0,-3 0,-4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58,'43'-5,"34"-1,13-5,-4 0,-12 1,-13 3,-13 3,-9 1,-12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6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436 395,'-17'31,"-5"296,3-117,-6-25,26-184,0-1,0 1,0 0,0-1,0 1,0-1,0 1,0-1,0 0,0 1,1-1,-1 0,0 0,0 0,0 0,0 0,0 0,1 0,-1 0,0 0,0 0,0-1,0 1,0-1,0 1,0 0,0-1,0 0,0 1,0-1,0 0,0 1,0-1,0 0,0 0,-1 0,1 0,0 0,-1 0,1 0,-1 0,1 0,-1 0,1 0,-1 0,0 0,0 0,1-1,1 0,11-13,-2 0</inkml:trace>
  <inkml:trace contextRef="#ctx0" brushRef="#br0" timeOffset="265.44">719 932,'-5'19,"-2"11,1 6,6-4,3-8</inkml:trace>
  <inkml:trace contextRef="#ctx0" brushRef="#br0" timeOffset="8887.599">323 1,'-35'32,"1"2,2 1,1 1,2 2,2 1,1 1,-18 39,30-39,1 0,2 1,2 0,2 1,1 0,3 0,1 0,2 0,2 0,2 0,2 0,1 0,2-1,2 0,10 23,-11-32,2 0,0 0,2-2,1 1,2-2,1 0,20 24,-28-40,2 0,-1 0,2-1,-1-1,2 0,-1-1,1 0,1-1,0-1,0 0,1-1,0-1,0 0,0-1,1-1,9 1,9-2,-4-1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7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14 621,'0'-3,"0"0,1 0,-1 0,0-1,1 1,-1 0,1 0,0 0,0 0,1 0,-1 0,0 0,1 1,0-1,0 0,0 1,0-1,0 1,0 0,0 0,1 0,-1 0,1 0,0 0,-1 1,1-1,0 1,0 0,0 0,1-1,-3 2,7-5,0 0,1 0,-1 1,1 0,0 1,1 0,-1 0,0 1,1 0,0 1,-1 0,1 0,0 1,-1 1,1-1,9 3,-16-2,-1 1,1-1,-1 1,1 0,-1 0,0 0,1 0,-1 0,0 0,0 1,-1-1,1 0,0 1,-1 0,0-1,0 1,1 0,-1 0,-1 0,1-1,0 1,-1 0,0 0,1 0,-1 0,0 0,-1 0,1 0,-1 1,-22 86,-58 38,80-126,0 0,0 0,0 1,0-1,1 0,-1 1,0-1,1 0,0 1,-1-1,1 1,0-1,0 1,1-1,-1 1,0-1,1 0,0 1,-1-1,1 0,0 1,0-1,0 0,0 0,1 0,-1 0,1 0,-1 0,1 0,0 0,-1-1,74 39,-13-9,-58-26,0 0,0 0,-1 1,0-1,0 1,0 0,0-1,-1 1,0 0,0 1,-1-1,0 0,0 0,0 1,-1-1,0 0,0 1,0-1,-1 1,0-1,0 0,-1 0,0 0,0 0,0 0,-1 0,0 0,0-1,0 1,-1-1,0 0,0 0,0 0,0-1,-1 1,0-1,0 0,0 0,0-1,-1 0,0 1,-6 5,-1-1,0 0,0-1,0 0,-1-1,0-1,0 0,-1-1,1-1,-1 0,0 0,0-2,0 0,0-1,-7 0,-13-17,29 4</inkml:trace>
  <inkml:trace contextRef="#ctx0" brushRef="#br0" timeOffset="658.064">523 508,'11'-9,"-1"0,2 0,-1 1,1 1,0 0,1 0,0 1,0 1,0 0,12-2,-23 6,1-1,0 1,0 0,0 1,0-1,0 0,0 1,0 0,0 0,0 0,0 0,0 0,0 0,0 1,0 0,0-1,0 1,0 0,0 1,0-1,-1 0,1 1,0-1,-1 1,1 0,-1 0,0 0,0 0,0 1,0-1,0 0,0 1,0-1,-1 1,1 0,-1 0,0-1,0 1,0 0,0 0,-1 0,1 0,-1 0,1 0,-1 0,0 0,0 1,-1-1,1 0,-1 0,-5 16,-1 0,0-1,-2 0,0 0,-1-1,-1 0,0-1,-10 10,-12 19,31-43,1 0,-1-1,1 1,-1 0,1 0,0 0,0 0,-1 0,2 0,-1 0,0 1,0-1,1 0,-1 0,1 1,0-1,-1 0,1 1,0-1,1 1,-1-1,0 0,1 0,-1 1,1-1,0 0,-1 0,1 1,0-1,0 0,1 0,-1 0,0 0,1-1,-1 1,1 0,0 0,-1-1,1 1,0-1,0 0,0 1,0-1,0 0,0 0,1 0,209 56,-209-56,0 0,-1 0,1 0,-1 0,0 0,1 1,-1-1,0 1,0-1,0 1,0 0,0 0,0 0,-1 0,1 0,-1 1,1-1,-1 0,0 1,0-1,0 1,0-1,0 1,0-1,-1 1,1 0,-1-1,0 1,0 0,0 0,0-1,-1 1,1 0,-1 0,0 4,-1 1,-1-1,1 0,-1-1,0 1,-1 0,0-1,0 0,0 0,-1 0,1 0,-1-1,-12 10,-1-1,0-1,-1 0,0-2,-1 0,0-1,-1-1,0-1,0-1,-1-1,-1 0,-78 6,89-12</inkml:trace>
  <inkml:trace contextRef="#ctx0" brushRef="#br0" timeOffset="991.333">1539 594,'-15'23,"-13"19,-8 6,3 0,1-9,8-5,1-9,6-4,1-6,2 0,0-2,-3 0,-3-1,-4-3,3-3</inkml:trace>
  <inkml:trace contextRef="#ctx0" brushRef="#br0" timeOffset="1258.895">1115 678,'15'14,"14"10,6 6,3-3,0-6,-2-1,-3-5,-1-4,-2 1,-2-3,1-2,-6 3,-2-1,-4-6,-10-4,-6-2</inkml:trace>
  <inkml:trace contextRef="#ctx0" brushRef="#br0" timeOffset="1510.098">1369 424,'-5'38,"4"28,1 7,1-5,1-8,-1-10,0-9,0-6,-1-4,0-3,0-2,0 1,-4-1,-3-4</inkml:trace>
  <inkml:trace contextRef="#ctx0" brushRef="#br0" timeOffset="1960.315">1933 621,'-19'39,"-11"26,-1 8,1-4,5-9,7-10,6-9,11-6,4-9</inkml:trace>
  <inkml:trace contextRef="#ctx0" brushRef="#br0" timeOffset="2277.653">2188 650,'-26'40,"1"2,2 0,2 2,2 0,-11 42,28-82,1-1,-1 1,1-1,0 1,0 0,0-1,1 1,-1 0,1 0,0 0,0-1,0 1,1 0,-1 0,1 0,0-1,0 1,0 0,0-1,1 1,0-1,-1 1,1-1,0 0,1 0,-1 0,1 0,-1 0,1-1,0 1,0-1,0 1,0-1,0 0,1 0,-1-1,1 1,-1-1,2 1,11 0,0-1,0 0,0-2,0 0,0 0,0-1,0-1,-1-1,1 0,-1-1,0-1,0 0,-1-1,0-1,0 0,0-1,-1 0,-1-1,1-1,-2 0,0 0,0-1,-1-1,0 0,-1 0,-1 0,0-1,3-9,-8 16,0 0,-1 0,-1 0,1 0,-1 0,0 0,-1-1,0 1,0 0,0 0,-1 0,0-1,0 1,-1 0,0 0,0 0,-1 1,0-1,0 0,0 1,-1 0,0 0,0 0,-1 0,0 1,0 0,0 0,0 0,-1 0,0 1,0 0,0 0,0 0,-1 1,1 0,-1 1,0-1,0 1,0 0,0 1,0 0,0 0,0 0,-1 1,1 0,0 1,0 0,-1 0,-16 4</inkml:trace>
  <inkml:trace contextRef="#ctx0" brushRef="#br0" timeOffset="3993.878">2499 367,'12'-9,"1"0,0 0,0 1,1 1,0 0,1 1,0 0,-1 1,2 1,-1 0,0 2,12-2,26 6,-52-1,0-1,0 0,0 1,-1-1,1 1,0-1,0 1,0-1,-1 1,1-1,0 1,-1 0,1 0,-1-1,1 1,0 0,-1 0,0 0,1-1,-1 1,1 0,-1 0,0 0,0 0,0 0,1 0,-1 0,0 0,0 0,0-1,0 1,-1 0,1 0,0 0,0 0,0 0,-1 0,1 0,-1 0,1-1,0 1,-1 0,0 0,1 0,-1-1,1 1,-1 0,0-1,1 1,-1-1,0 1,0 0,0-1,-54 52,-20 32,73-82,1 0,0 1,0-1,0 1,0-1,1 1,-1-1,1 1,-1-1,1 1,0 0,0-1,0 1,0-1,1 1,-1 0,1-1,-1 1,1-1,0 1,0-1,0 0,0 1,1-1,-1 0,0 0,1 0,0 0,-1 0,1 0,0 0,0 0,0-1,0 1,1-1,-1 0,2 1,3 1,-1 0,1-1,0 0,0 0,0 0,0-1,0 0,0-1,0 0,1 0,-1 0,0-1,3 0,43-18,-34 7</inkml:trace>
  <inkml:trace contextRef="#ctx0" brushRef="#br0" timeOffset="5982.53">3091 198,'-7'2,"1"0,0 1,0 0,0 0,1 0,-1 1,1 0,-1 0,1 0,1 1,-1 0,0-1,1 2,0-1,0 0,1 1,0 0,0 0,0 0,1 0,-1 0,1 1,1-1,-1 1,1-1,1 1,-1-1,1 3,-1-4,0 0,1 0,0 0,0 0,0 0,0 0,1 0,0 0,0 0,0 0,1 0,-1 0,1-1,1 1,-1-1,0 1,1-1,0 0,0 0,0 0,1 0,-1 0,1-1,0 0,0 0,0 0,0 0,1-1,-1 1,1-1,0 0,-1 0,1-1,0 1,0-1,0 0,0-1,1 1,4 0,-1 0,0-1,1 0,-1 0,1-1,-1 0,1-1,-1 0,0 0,0-1,0 0,0-1,-1 0,1 0,-1-1,0 0,0 0,-1-1,1 0,-1 0,-1-1,1 0,-1 0,3-6,-8 10,-1 1,0-1,0 0,0 1,0-1,-1 0,1 0,-1 1,0-1,0 0,0 1,0-1,0 1,0-1,-1 1,1 0,-1 0,0-1,1 1,-1 0,0 0,0 1,0-1,-1 0,1 1,0-1,-1 1,1 0,-1 0,1 0,-1 0,1 0,-1 0,0 1,1-1,-1 1,0 0,0 0,1 0,-1 0,0 0,0 1,1-1,-1 1,0 0,1-1,-1 1,1 0,-1 1,-56 14,32-7</inkml:trace>
  <inkml:trace contextRef="#ctx0" brushRef="#br0" timeOffset="6644.978">3684 283,'-14'34,"-20"34,-4 16,1-1,0-11,8-12,3-12,2-9,4-7,1-3,0-3,2 0,-1-5,3-6</inkml:trace>
  <inkml:trace contextRef="#ctx0" brushRef="#br0" timeOffset="7014.531">3627 340,'17'111,"-16"-87,0-1,2 1,1-1,1 0,1 0,1 0,1-1,1 0,1 0,0-1,2 0,1-1,7 8,-18-24,1-1,0 0,0 0,0 0,0 0,1 0,-1 0,1-1,0 0,0 0,-1 0,1 0,1-1,-1 1,0-1,0 0,0 0,1 0,-1-1,0 0,1 0,-1 0,0 0,1-1,-1 1,0-1,1 0,-1 0,0-1,0 1,0-1,0 0,0 0,-1-1,1 1,0-1,-1 1,2-3,11-16,-1-1,-1 0,-2-1,0 0,-1-1,-1-1,1-6,25-168,-33 148,-8 33</inkml:trace>
  <inkml:trace contextRef="#ctx0" brushRef="#br0" timeOffset="7329.72">4220 0,'53'148,"-27"-84,-4 1,-2 0,-3 1,-2 1,-4 1,-1 21,-8-67,-1-1,0 1,-2-1,-1 1,0-1,-2 0,0 0,-2 0,0 0,-1-1,-1 0,-1 0,-1-1,-1 0,0-1,-1 0,-1-1,-1-1,0 0,-1 0,-1-2,0 0,-13 8,-13 1,0-3,-1-1,-1-2,-22 4,65-20,-31 9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9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5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0,'-9'24,"-4"23,1 7,2 5,3-3,3-7,1-6,3-6,-1-4,2-3,-1-2,6-1,0 0,1 0,-2 0,3-5,1 0,-2-5</inkml:trace>
  <inkml:trace contextRef="#ctx0" brushRef="#br0" timeOffset="248.578">0 621,'29'0,"33"-5,16-1,5 0,-3-4,-5 1,-6 0,-10 3,-5 2,-7-3,-7 0,-5 1,-4 1,-2 2,-2 1,-5 6,-6 2</inkml:trace>
  <inkml:trace contextRef="#ctx0" brushRef="#br0" timeOffset="1004.134">0 820,'4'-6,"0"0,0 1,1-1,0 1,0 0,0 1,0-1,1 1,0 0,0 0,0 1,0 0,0 0,1 0,-1 1,1 0,0 0,-1 1,1 0,0 0,2 0,-6 2,-1-1,0 1,0-1,0 1,0 0,0 0,0 0,0 0,0 0,0 0,0 1,0-1,-1 1,1-1,-1 1,1 0,-1-1,1 1,-1 0,0 0,0 0,0 0,0 0,0 0,-1 0,1 0,-1 1,1-1,-1 0,0 0,0 2,-3 72,-15 4,6-32,2 0,2 0,2 1,2 24,6 95,6-140,-8-28,0-1,0 1,0 0,0-1,0 1,0 0,0-1,0 1,0 0,1-1,-1 1,0 0,0-1,0 1,0 0,1 0,-1-1,0 1,0 0,0 0,1-1,-1 1,0 0,1 0,-1 0,0 0,0-1,1 1,-1 0,0 0,1 0,-1 0,0 0,1 0,-1 0,0 0,1 0,-1 0,0 0,1 0,-1 0,0 0,1 0,-1 0,0 0,0 0,1 0,-1 1,0-1,1 0,-1 0,0 0,0 1,1-1,-1 0,0 0,0 0,1 1,-1-1,34-164,-19 120,2 2,1 0,3 0,1 2,26-34,-34 54,1 0,1 2,1 0,1 1,0 0,1 2,1 0,0 1,1 1,0 1,1 1,1 1,16-5,-12 9,1 1,0 2,1 1,-1 1,0 1,17 4,25-2,-46-2</inkml:trace>
  <inkml:trace contextRef="#ctx0" brushRef="#br0" timeOffset="187712.912">819 988,'0'-2,"0"-1,0 1,-1-1,0 1,1 0,-1-1,0 1,0 0,0 0,-1 0,1-1,0 1,-1 0,1 1,-1-1,0 0,0 0,0 1,0-1,0 1,0 0,0-1,0 1,0 0,0 0,-1 0,1 1,0-1,-1 0,1 1,-1 0,1 0,-1-1,1 1,-1 1,-87 15,85-12,0-1,0 1,0-1,0 1,0 1,1-1,0 1,0 0,0 0,0 0,1 0,0 1,0-1,0 1,1 0,0 0,0 0,1 0,-1 0,1 0,0 0,1 0,0 1,0-1,0 0,1 0,-1 1,2-1,-1 0,1 0,0 0,0 0,0 0,1-1,0 1,0-1,0 1,1-1,0 0,0-1,0 1,1-1,1 2,1-2,0 0,0 0,0-1,1 0,0 0,-1-1,1 0,0 0,0-1,0 0,1 0,-1-1,0 0,0-1,0 0,0 0,0 0,0-1,0 0,0-1,-1 0,1 0,-1-1,0 1,0-2,0 1,-1-1,1 0,-1 0,0-1,0 0,-1 0,0 0,0-1,0 1,-1-1,0 0,-1-1,1 1,-1 0,-1-1,2-5,-2 8,1-1,-2 1,1-1,-1 1,1-1,-1 1,-1-1,1 0,-1 1,0-1,-1 0,1 1,-1-1,0 0,0 1,-1-1,0 1,0 0,0-1,0 1,-1 0,0 0,0 0,-1 1,1-1,-1 1,0 0,0 0,0 0,0 0,-1 1,0 0,-3-2,-12 1</inkml:trace>
  <inkml:trace contextRef="#ctx0" brushRef="#br0" timeOffset="188176.523">763 1242,'-17'13,"1"0,1 1,0 1,1 0,1 1,0 1,1 0,1 1,1 0,-3 6,12-20,-1 0,1-1,-1 1,1 0,0 0,1 0,-1 0,1 0,-1 1,1-1,1 0,-1 0,0 0,1 0,0 0,0 0,0 0,0 0,1-1,0 1,0 0,0-1,0 1,0-1,1 0,-1 1,1-1,0 0,0-1,0 1,0 0,1-1,-1 0,0 0,1 0,0 0,0-1,-1 1,1-1,0 0,0 0,0 0,0-1,0 1,3-1,3 2,0-1,0 0,0-1,0 0,0-1,0 0,0 0,0-1,0 0,-1-1,1 0,-1-1,1 0,-1 0,0-1,-1 0,1 0,-1-1,0 0,0-1,0 1,0-1,-1 0,0 0,0 0,0-1,-1 0,0 0,0-1,-1 1,-1-1,1-1,-1 1,-1 0,0-1,0 0,-1 0,1-7,-1 11,-1 0,0-1,0 1,-1-1,1 1,-2-1,1 1,-1-1,1 1,-2 0,1-1,-1 1,0 0,0 0,-1 0,0 0,0 0,0 1,-1-1,1 1,-1 0,-1 0,1 0,-1 1,0-1,0 1,0 0,0 1,-1-1,1 1,-3-1,-78-12,60 16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7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75,'394'-59,"-299"44,-93 17,0 0,1 1,-1-1,0 1,-1 0,1 0,0 0,-1-1,0 2,0-1,1 0,-2 0,1 0,0 0,-1 1,1-1,-1 0,0 0,0 1,-1-1,1 0,0 1,-1-1,0 0,0 0,0 0,0 0,-1 0,0 2,1 0,-93 231,70-184,20-43,-27 55,3 1,4 1,-10 42,29-30,5-78,1 1,-1 0,1-1,0 1,-1 0,1-1,0 1,0-1,-1 1,1-1,0 1,0-1,0 0,0 1,0-1,-1 0,1 0,0 0,0 0,0 0,0 0,0 0,0 0,0 0,0 0,0 0,0 0,-1-1,1 1,0 0,0-1,0 1,0 0,-1-1,1 1,0-1,0 0,-1 1,1-1,0 1,-1-1,1 0,-1 0,1 1,-1-1,1 0,-1 0,1 0,-1 0,0 1,0-1,1 0,-1 0,0 0,0 0,0 0,0 0,0 0,0 0,0 0,0 1,0-1,-1-1,9-22,-3 0</inkml:trace>
  <inkml:trace contextRef="#ctx0" brushRef="#br0" timeOffset="247.897">86 300,'38'10,"47"3,13-1,-5-2,-9-8,-13-4,-15-2,-12 0,-8 1,-11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6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29,'-6'2,"0"1,0 0,1 0,-1 1,1-1,0 1,0 0,0 1,0-1,1 1,0 0,0 0,0 0,-2 4,-57 126,32-56,28-76,1 0,-1 0,1 0,0 0,0 1,0-1,1 1,-1-1,1 1,0 0,0-1,0 1,1 0,-1 0,1 0,0 0,0-1,0 1,0 0,1 0,0 0,-1-1,2 1,-1 0,0-1,1 1,-1-1,1 1,0-1,0 0,0 1,1-1,-1 0,1-1,0 1,0 0,0-1,0 0,0 1,0-1,4 1,7 1,1-2,0 0,0 0,0-1,0-1,-1-1,1 0,0-1,0 0,-1-1,1-1,-1 0,0-1,0-1,0 0,10-7,1-2</inkml:trace>
  <inkml:trace contextRef="#ctx0" brushRef="#br0" timeOffset="360.592">505 0,'-52'118,"4"2,4 11,-62 153,90-250,9-21,1 1,-1 0,2 1,0 0,1 0,1 0,0 0,0 5,5 1,4-4</inkml:trace>
  <inkml:trace contextRef="#ctx0" brushRef="#br0" timeOffset="648.49">703 678,'-15'19,"-4"11,0 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57,'-10'5,"-12"11,-3 7,-2 5,-1 3,0 0,-1 1,5-2,1 0,1 0,-2-2,0 1,-2-6,-1-1,4-5</inkml:trace>
  <inkml:trace contextRef="#ctx0" brushRef="#br0" timeOffset="304.147">32 141,'10'34,"12"20,8 2,3-5,1-10,0-8,-2-10,-1-8,-1-2,-1-3,0-4,-1-2,0-2,0-2,-5 0</inkml:trace>
  <inkml:trace contextRef="#ctx0" brushRef="#br0" timeOffset="704.688">315 0,'0'69,"1"11,-3 1,-4-1,-5 12,-29 185,40-253</inkml:trace>
  <inkml:trace contextRef="#ctx0" brushRef="#br0" timeOffset="1483.434">145 452,'-29'14,"-9"10,-3 1,5-4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6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247 531,'-29'38,"-14"33,0 8,7-5,6-9,7-12,8-9,6-8,5-5,3-3,-3-2,-1 0,1 1,5-6,3-5</inkml:trace>
  <inkml:trace contextRef="#ctx0" brushRef="#br0" timeOffset="318.875">755 531,'-50'38,"1"2,2 2,2 2,-29 37,67-73,-8 6,1 1,0 1,1 0,1 1,0 0,1 1,1 0,1 1,1 0,-5 16,12-32,1 1,-1 0,1-1,0 1,0 0,0-1,0 1,1-1,-1 1,1 0,0-1,0 1,1-1,-1 0,1 1,-1-1,1 0,0 0,0 0,0 0,1 0,-1-1,1 1,-1-1,1 1,0-1,0 0,0 0,0 0,1-1,-1 1,0-1,1 1,-1-1,1 0,2 0,134 9,-108-15,0-1,0-2,-1-1,0-2,-1-1,0-1,-1-1,-1-2,0-1,18-15,-35 25,0 0,0 0,0-1,-1-1,-1 1,0-2,0 1,0-2,-1 1,-1-1,0 0,0 0,-1-1,-1 0,0 0,0 0,-1-1,-1 1,0-1,-1 0,0 0,-1 0,0 0,-1 0,-1 0,0 0,-2-10,0 13,-1 1,0-1,0 1,-1 0,0 0,-1 1,0-1,0 1,-1 0,0 1,0 0,-1 0,0 0,0 1,-1 0,1 1,-1 0,0 0,-1 1,1 0,-1 0,0 1,0 1,0 0,0 0,0 1,0 0,-8 0,-52 1,41 1</inkml:trace>
  <inkml:trace contextRef="#ctx0" brushRef="#br0" timeOffset="1366.896">1065 135,'31'-10,"0"1,1 1,-1 1,1 2,1 1,1 2,-34 2,-1 1,0-1,0 1,0-1,1 1,-1 0,0 0,1-1,-1 1,1 0,-1 0,1 0,-1-1,1 1,-1 0,1 0,0 0,0 0,-1 0,1 0,0 0,0 0,0 0,0 0,0 0,0 0,0 0,0 0,1 0,-1 0,0-1,1 1,-1 0,0 0,1 0,-1 0,1 0,-1-1,1 1,0 0,-1 0,1-1,0 1,-1 0,1-1,0 1,0-1,0 1,0-1,-1 1,1-1,0 0,0 1,0-1,0 0,0 0,0 0,0 0,0 0,0 0,-81 58,55-42,1 1,0 1,2 2,0 0,1 1,1 1,18-20,-1 1,1-1,1 0,-1 1,0-1,1 1,-1 0,1 0,0-1,0 1,0 0,0 0,0 0,1 0,-1 0,1 0,0 0,0 0,0 0,0 0,1 1,-1-1,1 0,-1 0,1-1,0 1,1 0,-1 0,0 0,1-1,-1 1,1-1,0 1,0-1,0 1,0-1,0 0,1 0,-1 0,1-1,-1 1,1 0,0-1,-1 0,1 1,1-1,9 4,0 0,0-1,0 0,0-1,0-1,1 0,0 0,-1-2,1 0,-1 0,1-1,0-1,-1 0,3-2,3 1,0-2,0 0,0-1,-1-1,0 0,-1-2,0 0,1-2,0-2</inkml:trace>
  <inkml:trace contextRef="#ctx0" brushRef="#br0" timeOffset="1985.997">1827 51,'-9'1,"0"0,0 1,0 0,0 1,0-1,0 2,1-1,0 1,0 0,0 1,0 0,1 0,-1 1,1 0,1 0,-1 1,-3 4,9-9,-1-1,1 0,0 1,0-1,0 1,0 0,0-1,0 1,0 0,1 0,-1-1,1 1,-1 0,1 0,-1 0,1 0,0 0,0 0,0 0,0-1,0 1,1 0,-1 0,1 0,-1 0,1 0,0-1,-1 1,1 0,0 0,0-1,0 1,0-1,0 1,1-1,-1 1,0-1,1 0,-1 0,1 0,0 1,77 24,63-22,-140-4,-1 1,1-1,0 1,-1 0,1-1,0 1,-1 0,1 0,-1 0,0 0,1 0,-1 1,0-1,0 0,0 0,1 1,-1-1,-1 1,1-1,0 1,0 0,0-1,-1 1,1 0,-1-1,0 1,1 0,-1-1,0 1,0 0,0 0,0-1,0 1,0 0,-1 0,1-1,0 1,-1 0,0-1,1 1,-1 0,0-1,0 1,0-1,0 1,-54 61,-20-21,51-31</inkml:trace>
  <inkml:trace contextRef="#ctx0" brushRef="#br0" timeOffset="2220.465">1827 22,'29'0,"33"0,11 0,-2 0,-8-4,-10-3,-10 1,-11 2</inkml:trace>
  <inkml:trace contextRef="#ctx0" brushRef="#br0" timeOffset="2614.614">2617 362,'-24'38,"-22"27,-8 13,0 2,5-8,5-6,6-10,5-9,2-9,3-5,5-4,2-1,0-7,4-1,-1 1,-2 1,3-3</inkml:trace>
  <inkml:trace contextRef="#ctx0" brushRef="#br0" timeOffset="3082.774">2561 333,'-7'61,"2"1,4 0,2 0,8 58,46 85,-54-200,1-1,-1 0,1 1,0-1,0 0,0 0,0 0,1-1,0 1,0-1,0 1,0-1,0 0,0 0,1 0,0 0,-1-1,1 0,0 1,0-1,1-1,-1 1,0-1,0 1,1-1,-1-1,1 1,-1 0,1-1,-1 0,1 0,4-1,2-2,1-1,0 0,-1-1,0 0,0 0,0-1,-1-1,1 0,-2 0,1-1,-1 0,0-1,-1 0,0-1,0 1,-1-1,-1-1,1 1,-2-1,1 0,-2-1,1 1,0-7,95-257,-79 205,2 1,4 1,21-37,-30 76,-2 8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6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79,'-31'65,"2"0,3 2,3 1,-1 17,5-12,5-28,3 1,2 1,2-1,1 15,5-49</inkml:trace>
  <inkml:trace contextRef="#ctx0" brushRef="#br0" timeOffset="265.297">59 23,'43'0,"33"0,10 0,-7 0,-6-5,-10-1,-13-1,-8 2,-8 7,-8 7,-10 2</inkml:trace>
  <inkml:trace contextRef="#ctx0" brushRef="#br0" timeOffset="513.079">59 503,'33'0,"36"0,10 0,-3-5,-9-1,-8-1,-8 2,-8 2,-7 1,-4-4,-8-1</inkml:trace>
  <inkml:trace contextRef="#ctx0" brushRef="#br0" timeOffset="1097.961">878 531,'-86'99,"4"5,-34 60,105-144,48-42,86-116,127-98,-249 235,0-1,0 0,0 0,0 1,0-1,0 1,1-1,-1 1,0 0,1-1,-1 1,1 0,0 0,-1 0,1 0,0 0,0 0,0 1,-1-1,1 0,0 1,0 0,0-1,0 1,0 0,0 0,0 0,0 0,0 1,0-1,0 0,0 1,0-1,-1 1,1 0,0 0,0 0,-1-1,1 2,0-1,-1 0,1 0,-1 0,1 1,-1-1,0 1,1-1,-1 1,0 0,0-1,0 1,0 0,-1 0,1 0,-3 230,12-130,-10-101,0 0,1-1,-1 1,0 0,0 0,0 0,0 0,0 0,-1 0,1 0,0 0,0 0,-1 0,1 0,0 0,-1-1,1 1,-1 0,1 0,-1 0,0-1,1 1,-1 0,0 0,1-1,-1 1,0-1,0 1,1-1,-1 1,0-1,0 1,0-1,0 0,0 0,0 1,0-1,0 0,1 0,-1 0,0 0,0 0,0 0,0 0,0 0,0 0,0-1,0 1,0 0,0-1,0 1,0 0,1-1,-1 1,0-1,0 1,0-1,1 0,-1 1,0-1,1 0,-1 0,1 1,-1-1,1 0,-1 0,-194-89,81 39,90 38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0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0 217,'137'-26,"-94"16,2 2,-1 1,1 3,0 1,15 3,145 31,-37-32,-144 1</inkml:trace>
  <inkml:trace contextRef="#ctx0" brushRef="#br0" timeOffset="3634.821">0 556,'31'-18,"3"12,1 2,-1 0,1 3,0 0,15 4,15-2,269 0,-283-6,-33-1</inkml:trace>
  <inkml:trace contextRef="#ctx0" brushRef="#br0" timeOffset="4266.374">396 19,'-1'-1,"-7"-16,14 23,14 19,1-1,2-1,0 0,2-2,0-1,1-1,1-2,1 0,29 12,-10-6,-36-19,0 0,0 1,0 1,-1-1,0 1,0 1,-1 0,0 1,0-1,0 2,-1-1,0 1,-1 0,0 1,3 6,-9-13,0-1,0 1,0 0,0 0,-1-1,1 1,-1 0,0 0,0 0,0 0,0 0,-1 0,1-1,-1 1,1 0,-1 0,0-1,0 1,0 0,-1-1,1 1,-1-1,1 1,-1-1,0 0,0 0,0 0,0 0,0 1,-78 48,51-36,-129 85,-55 79,155-115,52-47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29,'29'-5,"24"-1,7 0,-1 1,-6 2,-7 1,-7 1,-5 0,-4 1,-2 0,0 1,-2-1,1 0,0 5,1 1,-1 0,2-1,-6-1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26,'43'0,"34"0,13-5,-4-1,-12 0,-13 1,-18 1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1057,'33'0,"31"0,9 0,-3 0,-9 0,-10 0,-8 0,-8 0,-4 0,-3 0,-1 0,-1 0,1 0,-1 0,1 0,-4 0</inkml:trace>
  <inkml:trace contextRef="#ctx0" brushRef="#br0" timeOffset="207.962">57 1338,'53'5,"46"-8,15-3,-6-6,-17-1,-24 2</inkml:trace>
  <inkml:trace contextRef="#ctx0" brushRef="#br0" timeOffset="4536.273">4318 1085,'44'4,"27"3,18-1,2-1,-4-1,-8-2,-8-1,-5 0,-11-6,-3-2,-7 1,-6 0,-5 2,-3 2,-2 1,-7-4,-11-7,-7 0</inkml:trace>
  <inkml:trace contextRef="#ctx0" brushRef="#br0" timeOffset="4793.765">4910 661,'-14'43,"-15"43,-6 22,2 2,2-9,1-11,6-17,8-10,5-12,6-10,2-6,8-10,2-4,6-6,-1-5</inkml:trace>
  <inkml:trace contextRef="#ctx0" brushRef="#br0" timeOffset="5152.259">5899 831,'-85'100,"4"3,4 4,3 7,64-99,-1 2,2 0,0 0,1 0,1 1,0 1,2-1,0 1,1 0,-1 10,6-30,-1 0,1 1,-1-1,1 1,-1-1,1 1,0-1,-1 1,1-1,0 1,-1-1,1 1,0 0,0-1,-1 1,1 0,0 0,0-1,0 1,-1 0,1 0,0 0,0 0,0 0,-1 0,1 0,0 0,0 1,0-1,-1 0,1 0,0 1,0-1,-1 0,1 1,0-1,-1 1,1-1,0 1,-1-1,1 1,-1 0,1-1,-1 1,1-1,-1 1,1 0,-1 0,0-1,1 1,-1 0,0 0,0-1,0 1,1 0,-1 0,0 0,0-1,0 1,0 0,0 0,0 0,-1-1,1 1,0 0,0 0,-1 0,50-96,-45 83,1 1,0-1,0 1,1 0,0 0,1 1,1 0,6-8,-12 22,-8 4</inkml:trace>
  <inkml:trace contextRef="#ctx0" brushRef="#br0" timeOffset="5443.267">5843 803,'38'-10,"42"-12,16-3,2-2,-11 4,-15 5,-16 7,-12-1,-9 3,-5 2,-8 7,-13 4,-8 1</inkml:trace>
  <inkml:trace contextRef="#ctx0" brushRef="#br0" timeOffset="5689.568">5673 1226,'48'0,"40"-4,9-8,-1 0,-13 1,-16 2,-14 4,-16 2</inkml:trace>
  <inkml:trace contextRef="#ctx0" brushRef="#br0" timeOffset="6585.71">6435 1311,'-238'244,"216"-217,165-156,-13 19,-90 80,-32 22,1 1,0 0,0 1,1 0,-1 0,2 1,-1 0,0 0,1 2,0-1,3 0,-12 4,1 0,-1 1,0-1,0 0,0 0,0 1,0 0,0-1,0 1,0 0,0 0,0 0,0 0,0 0,0 1,-1-1,1 0,0 1,-1-1,1 1,-1 0,0-1,0 1,0 0,1 0,-1 0,-1 0,1 0,0 0,-1 0,1 0,-1 0,1 0,-1 3,5 81,-6-76,-3 164,3-175,1 0,0 1,-1-1,1 0,-1 0,0 1,1-1,-1 0,0 1,1-1,-1 1,0-1,1 1,-1-1,0 1,0-1,0 1,0 0,1-1,-1 1,0 0,0 0,0 0,0 0,0 0,0 0,0 0,1 0,-1 0,0 0,0 0,0 1,0-1,0 0,0 0,1 1,-1-1,0 1,0-1,1 1,-1-1,0 1,1-1,-1 1,0 0,1-1,-1 1,1 0,-1 0,1-1,-1 1,1 0,0 0,-1 0,1 0,0 0,0-1,-1 1,1 0,0 0,0 0,0 0,0 0,0 0,0 0,1 0,-228-180,209 166</inkml:trace>
  <inkml:trace contextRef="#ctx0" brushRef="#br0" timeOffset="6905.621">6942 633,'28'47,"0"-7,-2 2,-2 0,-2 2,-2 0,-1 1,-3 1,-1 1,-3 0,-2 1,-2 0,-2 1,-9-27,-1 0,-1 0,-1-1,-1 1,-1-2,-1 1,-1-1,0 0,-2-1,0 0,-1-1,-1-1,-1 0,0-1,-1 0,-1-1,0-1,-1-1,0 0,-1-2,-16 8,6-2</inkml:trace>
  <inkml:trace contextRef="#ctx0" brushRef="#br0" timeOffset="7289.822">5757 464,'-44'166,"7"1,7 2,0 83,27-235,2 0,0-1,1 1,1 0,0 0,1 0,1-1,0 1,2-1,0 1,0-2,2 1,0-1,0 0,2 0,0-1,0 0,2 0,-1-1,2-1,-1 0,2 0,6 4,-2-6,1-1,0-1,1 0,0-2,0 0,0-1,1 0,12-1,0 0</inkml:trace>
  <inkml:trace contextRef="#ctx0" brushRef="#br0" timeOffset="7918.628">7479 1338,'-9'15,"1"0,1 1,0-1,1 1,1 1,0-1,1 1,1-1,1 1,0 0,1 0,1 3,0-18,0-1,0 0,0 1,1-1,-1 1,0-1,1 1,-1-1,1 1,0-1,-1 0,1 0,0 1,0-1,0 0,0 0,0 0,0 0,0 0,0 0,0 0,0 0,1 0,-1 0,0-1,1 1,-1-1,0 1,1-1,-1 1,1-1,-1 0,1 1,-1-1,1 0,-1 0,1 0,-1-1,1 1,-1 0,0 0,1-1,-1 1,1-1,0 0,59-36,76-89,-136 124,0 1,0 0,0 0,0 0,0 0,1 0,-1 0,0 0,1 0,-1 0,1 0,-1 1,1-1,-1 1,1-1,0 1,-1 0,1-1,-1 1,1 0,0 0,-1 0,1 0,0 0,-1 1,1-1,-1 0,1 1,0 0,-1-1,1 1,-1 0,0-1,1 1,-1 0,1 0,-1 0,0 0,0 0,0 1,0-1,0 0,0 1,0-1,0 0,0 1,0-1,-1 1,1-1,-1 1,1-1,-1 1,0 0,1-1,-1 1,0 0,0-1,0 1,0 0,0 16,0 0,-1-1,-1 1,-1-1,0 0,-2 1,1-1,-6 10,1 3,-1 4,-1 0,-2 0,-1-1,-2-1,-1-1,-15 22,32-52,0 0,-1 0,1 0,0 0,-1 0,1 0,0-1,-1 1,1 0,-1 0,0 0,1 0,-1 0,1-1,-1 1,0 0,0-1,0 1,1 0,-1-1,0 1,0-1,0 1,0-1,0 0,0 1,0-1,0 0,0 0,0 0,0 1,0-1,0 0,0-1,0 1,0 0,0 0,0 0,0 0,0-1,0 1,0 0,0-1,0 1,0-1,0 1,1-1,-1 0,0 1,0-1,0 0,1 0,-1 1,0-1,1 0,-1 0,1 0,-1 0,1 0,-2-10,0 0,2 0,-1 0,1 0,1 0,-1 0,2 0,0 0,0 0,1 0,2-4,2-14,32-157,-31 154</inkml:trace>
  <inkml:trace contextRef="#ctx0" brushRef="#br0" timeOffset="1189.989">1722 577,'-14'43,"-10"34,-1 13,4-4,6-7,0-12,3-13,3-6,4-6,2-5,1-5,-2-7,-2-4,0 0,2 1,1 2,2-4</inkml:trace>
  <inkml:trace contextRef="#ctx0" brushRef="#br0" timeOffset="1423.974">1553 549,'38'-5,"37"-1,10-1,1 2,-10 2,-13 1,-12 1,-11 0,-6 1,-5 0,-7 5,-7 7,-12 1,-5-2</inkml:trace>
  <inkml:trace contextRef="#ctx0" brushRef="#br0" timeOffset="1623.629">1609 1000,'39'5,"26"-3,8-3,0 0,-7-5,-10-2,-14 1</inkml:trace>
  <inkml:trace contextRef="#ctx0" brushRef="#br0" timeOffset="2172.195">2173 1141,'-219'393,"178"-336,76-105,230-260,-173 251,-89 56,0 0,-1 1,1-1,0 1,0-1,0 1,0 0,-1 0,1 1,0-1,0 0,0 1,-1 0,1 0,0 0,-1 0,1 0,0 0,-1 0,1 1,-1 0,0-1,0 1,0 0,0 0,0 0,0 0,0 0,0 1,-1-1,1 1,-1-1,0 1,0-1,0 1,1 1,34 169,-33-144,2-8,-4-18,0-1,0 0,0 0,0 1,-1-1,1 1,-1-1,1 1,-1-1,0 1,0-1,0 1,-1-1,1 1,0-1,-1 0,0 1,1-1,-1 0,0 1,-1 0,-1-3,0 1,0-1,0 1,0-1,0 0,0 0,0 0,0 0,0-1,0 0,0 1,0-1,0 0,0 0,1 0,-1-1,0 1,0-1,1 0,-4 0,-180-95,168 86</inkml:trace>
  <inkml:trace contextRef="#ctx0" brushRef="#br0" timeOffset="2715.025">2625 605,'27'23,"-1"2,0 1,-2 1,-1 1,-1 1,-2 1,-1 0,-1 2,-2 0,5 15,-13-29,-1 0,-1 1,0 0,-2 0,0 0,-1 0,-1 1,-1-1,0 1,-2-1,0 1,-1-1,-1 0,-1 0,-1 0,0 0,-2 0,0-1,-1 0,0-1,-2 0,-3 4,-4 5,-2-2,0 0,-2-2,-1 0,0-1,-2-1,-13 8,12-11</inkml:trace>
  <inkml:trace contextRef="#ctx0" brushRef="#br0" timeOffset="3053.121">1270 520,'4'104,"4"0,4-1,9 17,-9-61,2 0,3-1,2 0,3-2,2 0,3-2,-12-26,2 0,0-2,2 0,1-1,1 0,1-2,1-1,11 8,-11-13</inkml:trace>
  <inkml:trace contextRef="#ctx0" brushRef="#br0" timeOffset="3320.891">3500 1254,'-33'39,"-27"31,-1 9,3-5,13-9,8-11,11-11,10-11</inkml:trace>
  <inkml:trace contextRef="#ctx0" brushRef="#br0" timeOffset="3569.483">3161 1226,'19'34,"21"25,9 7,0-2,-3-12,-10-11,-5-12,-4-11,-2-8,-4-6</inkml:trace>
  <inkml:trace contextRef="#ctx0" brushRef="#br0" timeOffset="3970.593">3048 436,'36'-18,"2"2,-1 2,2 1,0 1,25-2,-62 13,0 0,0 0,0 0,0 0,0 0,1 0,-1 1,0-1,0 1,1 0,-1 0,0-1,1 2,-1-1,0 0,1 0,-1 1,0-1,0 1,1 0,-1-1,0 1,0 0,0 1,0-1,0 0,0 0,0 1,0-1,-1 1,1 0,-1-1,1 1,-1 0,1 0,-1 0,0 0,0 0,0 0,0 1,0-1,-1 0,1 0,-1 1,1-1,-1 0,0 0,0 1,0-1,0 1,-6 12,-1 0,0-1,-1 0,-1 0,0-1,0 0,-2-1,1 0,-2-1,-1 2,-55 65,67-77,0 0,0 0,0 0,0 0,0 1,0-1,1 0,-1 0,0 1,1-1,-1 0,1 1,-1-1,1 1,0-1,0 1,-1-1,1 0,0 1,0-1,0 1,1-1,-1 1,0-1,0 1,1-1,-1 0,1 1,0-1,-1 0,1 1,0-1,-1 0,1 0,0 0,0 0,0 0,0 0,0 0,1 0,-1 0,0 0,0 0,1-1,-1 1,0 0,1-1,71 13,271-46,-314 33,-5 0</inkml:trace>
  <inkml:trace contextRef="#ctx0" brushRef="#br0" timeOffset="10973.463">7309 266,'-3'0,"-22"-1,33-9,12 5,0 0,-1 1,1 1,0 1,1 1,-1 0,18 3,-4-2,-32-1,0 1,0-1,1 0,-1 0,0 1,1-1,-1 1,0 0,1 0,-1 0,0 0,1 0,-1 1,1-1,-1 0,0 1,0 0,1 0,-1 0,0 0,0 0,0 0,0 0,0 1,0-1,0 1,0-1,-1 1,1 0,0-1,-1 1,0 0,1 0,-1 0,0 1,0-1,0 0,0 0,-1 0,1 1,-1-1,1 0,-1 1,0-1,0 1,0-1,0 0,0 3,-59 63,53-64,0 1,0 0,1 0,0 0,0 0,0 1,1 0,0 0,0 0,0 0,1 1,0 0,-1 1,4-7,0 1,-1 0,1-1,0 1,0-1,0 1,0 0,0-1,1 1,-1-1,0 1,1 0,-1-1,1 1,-1-1,1 1,0-1,0 0,0 1,0-1,0 0,0 0,0 1,0-1,0 0,0 0,1 0,-1 0,0 0,1-1,-1 1,1 0,-1-1,1 1,-1-1,1 1,-1-1,2 1,65 6,-66-7,134-15,-117 8</inkml:trace>
  <inkml:trace contextRef="#ctx0" brushRef="#br0" timeOffset="14094.574">649 40,'4'2,"-1"-1,0 1,0 0,0 0,0 0,0 1,0-1,0 1,-1-1,1 1,-1 0,1 0,-1 0,0 0,-1 0,1 1,0-1,-1 1,0-1,0 1,0-1,0 1,0 0,-1-1,0 1,0 1,1-2,68 429,-39-129,-11 62,-16-287,2-5,-4 0,-3 1,-6 29,4-79,-7 52,2 0,3 77,7-431,29-31,-8 173,6 2,5 1,23-47,-35 118,-5 11,2 1,2 1,2 1,8-9,-9 24,1 0,2 2,1 1,1 1,2 1,29-23,-36 33,1 1,1 0,1 2,0 1,1 0,1 2,0 1,0 1,1 2,0 0,1 2,-1 1,1 1,0 1,0 1,1 2,-1 1,18 4,107 11,1-7,113-9,-143-1,133-9,81-22,126-6,92 21,162 30,49-13,-420 25,-186-5,145 37,-226-40,15 2,0-5,1-4,0-4,1-4,32-14,-119 10,0 0,-1 1,1 0,0 0,0 1,-1 1,1-1,0 2,0-1,4 2,28 4,-17-5,1-1,0-1,-1-1,1-2,-1 0,17-6,1 2,1 2,-1 2,1 2,0 1,21 5,76 20,-133-24,-6-1,0-1,1 1,-1 0,0 0,0 0,1 0,-1 1,0-1,0 1,0-1,1 1,-1 0,0 0,0-1,0 2,0-1,0 0,0 0,-1 1,1-1,0 1,-1-1,1 1,-1 0,1-1,-1 1,0 0,0 0,0 0,0 0,0 0,0 0,0 1,-6 70,2-48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50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12,'-14'24,"-1"8,8-2,10-6,9-6,7-7,5-6,-1 3,-5 3,-6 5,-4 5,-4 4,-2 1,-7 3,-2 0,0 0,1 0,2-5</inkml:trace>
  <inkml:trace contextRef="#ctx0" brushRef="#br0" timeOffset="259.584">36 12,'38'-5,"14"-1</inkml:trace>
  <inkml:trace contextRef="#ctx0" brushRef="#br0" timeOffset="831.961">319 576,'-142'250,"64"-98,105-232,105-164,-25 68,-107 175,0 0,0 0,0 0,0 1,0-1,0 0,0 0,0 0,1 1,-1-1,0 0,0 0,1 1,-1-1,0 0,1 1,-1-1,1 0,-1 1,1-1,-1 0,1 1,-1-1,1 1,-1-1,1 1,0-1,-1 1,1 0,0-1,0 1,-1 0,1-1,0 1,0 0,-1 0,1 0,0 0,0 0,0 0,-1 0,1 0,0 0,0 0,0 0,-1 0,1 1,0-1,0 0,-1 0,1 1,0-1,-1 1,1-1,0 1,-1-1,1 1,-1-1,1 1,0-1,-1 1,0 0,1-1,-1 1,1 0,-1-1,0 1,16 134,52 31,-65-160,-1 0,1-1,1 1,-1-1,1 0,0 0,0 0,0-1,1 1,0-1,-1 0,2 0,-1-1,0 1,1-1,-1-1,1 1,0-1,0 0,0 0,0 0,1-1,-1 0,0 0,0-1,1 0,-1 0,0 0,1-1,-1 0,0 0,0 0,0-1,0 0,0-1,0 1,0-1,0-1,4-7,0-2,-2 1,0-1,0-1,-1 1,-1-1,0-1,-1 1,0-1,-1 0,-1 0,0 0,-2 0,1 0,-2-1,0 1,-1-1,0 1,-2-5,2-4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5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85 932,'-34'156,"-13"9,46-162,1-1,-1 0,1 1,-1-1,1 1,0-1,0 0,0 1,0-1,0 1,0-1,1 0,-1 1,1-1,0 0,-1 1,1-1,0 0,0 0,1 0,-1 0,0 0,1 0,-1 0,1 0,0 0,0-1,-1 1,1-1,0 1,0-1,0 0,1 0,-1 0,0 0,0 0,1 0,-1-1,0 1,1-1,-1 1,3-1,4 0,1-1,-1 1,0-1,1-1,-1 0,0-1,0 1,0-2,0 1,0-1,-1 0,0-1,0 0,0-1,0 1,-1-1,0-1,0 1,-1-1,0-1,3-4,4-8</inkml:trace>
  <inkml:trace contextRef="#ctx0" brushRef="#br0" timeOffset="249.565">480 903,'-24'39,"-13"36,-4 15,4 2,9-10,3-9,8-13,5-11,5-9,4-7,2-4,2-2,0-1,0 0,0-5</inkml:trace>
  <inkml:trace contextRef="#ctx0" brushRef="#br0" timeOffset="514.988">593 1581,'-14'28,"0"11,2-3</inkml:trace>
  <inkml:trace contextRef="#ctx0" brushRef="#br0" timeOffset="877.997">819 989,'201'0,"-198"0,1 0,-1 0,0 0,1 0,-1 0,1 1,-1-1,0 1,1 0,-1 0,0 0,0 1,0-1,0 1,0 0,0 0,0 0,0 0,-1 0,1 0,-1 1,0-1,1 1,-1 0,0 0,-1 0,1 0,0 0,-1 0,0 0,0 0,0 0,0 1,0-1,-1 1,1-1,-1 0,0 4,-46 177,-12 114,18-148,36-130</inkml:trace>
  <inkml:trace contextRef="#ctx0" brushRef="#br0" timeOffset="1069.143">791 1411,'52'-9,"23"-4,4 1,-13 2</inkml:trace>
  <inkml:trace contextRef="#ctx0" brushRef="#br0" timeOffset="1434.168">1271 847,'12'-4,"1"0,0 1,1 1,-1 0,0 1,1 0,-1 1,1 0,-1 2,1-1,-1 2,1 0,-13-3,1 0,-1 1,1-1,-1 1,1 0,-1-1,0 1,1 0,-1 0,0 0,0 0,1 0,-1 0,0 0,0 0,0 1,0-1,-1 0,1 1,0-1,0 0,-1 1,1-1,-1 1,1-1,-1 1,0-1,0 1,0 0,1-1,-1 1,-1-1,1 1,0-1,0 1,0-1,-1 1,1-1,-1 1,0-1,1 1,-1-1,0 1,-47 60,36-49,-23 37,34-48,1-1,-1 0,0 0,1 1,-1-1,1 0,-1 1,1-1,0 1,0-1,-1 1,1-1,0 0,0 1,0-1,1 1,-1-1,0 1,0-1,1 1,-1-1,1 0,-1 1,1-1,0 0,0 0,-1 1,1-1,0 0,0 0,0 0,0 0,0 0,1 0,-1 0,0 0,0-1,0 1,1 0,17 6,1-1,-1 0,1-1,0-1,1-1,-1-1,0-1,15-1,-10 0</inkml:trace>
  <inkml:trace contextRef="#ctx0" brushRef="#br0" timeOffset="1766.115">1694 706,'36'87,"-3"2,-5 1,-3 1,-1 20,-18-87,0 0,-2 1,-1-1,-1 1,-1 0,-1 0,-1 0,-1 0,-1-1,-2 1,0-1,-2 0,0 0,-2-1,0 0,-2 0,0-1,-2 0,0-2,-16 20,-11 3,-2-2,-1-1,-39 26,53-46</inkml:trace>
  <inkml:trace contextRef="#ctx0" brushRef="#br0" timeOffset="2885.875">1751 1,'0'5,"-5"10,-2 9,1 4,-4 3,0 0,2 0,2 0,2-1,2-1,1 0,-4-6,-1-1,0 0,2 1,5-3,4-5</inkml:trace>
  <inkml:trace contextRef="#ctx0" brushRef="#br0" timeOffset="3133.727">2089 169,'-34'34,"-30"35,-9 10,4-3,12-10,12-11,14-10,6-8,9-11</inkml:trace>
  <inkml:trace contextRef="#ctx0" brushRef="#br0" timeOffset="3515.197">1919 565,'144'-10,"-143"10,0 0,1 0,-1 0,0 1,0-1,0 0,0 1,0-1,0 1,0-1,0 1,0-1,0 1,0 0,0-1,0 1,-1 0,1 0,0 0,0 0,-1 0,1 0,-1 0,1 0,-1 0,1 0,-1 0,1 0,-1 0,0 0,0 0,0 0,1 1,-1-1,0 0,0 0,-1 0,1 0,0 0,0 0,-1 1,1-1,0 0,-1 0,1 0,-1 0,1 0,-1 0,0 0,0 0,-38 56,32-49,-42 72,47-78,1 1,0-1,0 1,0-1,1 1,-1 0,1-1,-1 1,1-1,0 1,0 0,0-1,0 1,0 0,1-1,-1 1,1-1,0 1,0 0,0-1,0 0,0 1,0-1,1 0,-1 1,1-1,0 0,-1 0,1 0,0-1,0 1,0 0,1 0,3 0,0 0,0 0,0-1,0 0,0 0,0 0,0-1,1 0,-1 0,0-1,0 1,0-1,0-1,0 1,0-1,0 0,0 0,-1-1,6-2,9-5</inkml:trace>
  <inkml:trace contextRef="#ctx0" brushRef="#br0" timeOffset="4218.076">2258 1016,'-14'39,"-10"31,-1 9,4-4,6-10,5-12,4-9,4-8,1-5,2-4,0 0,0-6</inkml:trace>
  <inkml:trace contextRef="#ctx0" brushRef="#br0" timeOffset="4530.157">2541 1186,'-16'25,"1"1,2 0,0 1,2 0,1 1,1 0,1 1,2 0,0 0,2 3,4-29,-1 1,1 0,0 0,1-1,-1 1,0 0,1 0,0-1,0 1,0-1,0 1,1-1,-1 1,1-1,0 0,0 0,0 0,0 0,1 0,-1 0,1 0,0-1,0 1,0-1,0 0,0 0,0 0,0-1,1 1,-1-1,1 1,-1-1,1 0,0 0,-1-1,1 1,0-1,0 0,-1 0,1 0,0 0,-1-1,1 0,11-2,0-1,0-1,0 0,-1-1,0-1,0 0,-1-1,1 0,-2-1,1 0,-2-1,1-1,-1 0,5-8,-9 12,0-2,-1 1,0-1,0 0,-1 0,-1 0,1-1,-2 1,1-1,-1 0,-1-1,1 1,-2 0,0-1,0 1,-1 0,0-1,0 1,-1-1,-1 1,0 0,-1-2,-70-101,56 89</inkml:trace>
  <inkml:trace contextRef="#ctx0" brushRef="#br0" timeOffset="4950.245">2738 706,'16'-4,"-1"1,1 1,0 0,0 1,-1 0,1 2,0 0,14 2,-30-2,1-1,0 0,-1 0,1 0,0 0,0 0,-1 1,1-1,0 0,-1 1,1-1,0 0,-1 1,1-1,-1 1,1-1,-1 1,1-1,-1 1,1-1,-1 1,1 0,-1-1,0 1,1 0,-1-1,0 1,0 0,1-1,-1 1,0 0,0 0,0-1,0 1,0 0,0 0,0-1,0 1,0 0,0 0,-1-1,1 1,0 0,0-1,-1 1,1 0,0-1,-1 1,1 0,-1-1,1 1,-1-1,1 1,-1-1,-32 35,27-30,-50 76,55-78,0-1,1 0,-1 1,0-1,1 1,0-1,0 0,0 1,0-1,0 1,0-1,0 1,1-1,-1 0,1 1,0-1,0 0,0 1,0-1,0 0,0 0,1 0,-1 0,1 0,-1 0,1 0,0-1,0 1,-1 0,1-1,0 0,1 1,-1-1,0 0,0 0,0 0,1 0,0 0,110 10,-87-12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2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376 233,'-1'226,"-26"-27,27-31,0-144</inkml:trace>
  <inkml:trace contextRef="#ctx0" brushRef="#br0" timeOffset="696.148">885 176,'-8'1,"1"-1,-1 1,0 0,1 0,-1 1,1 0,0 1,-1 0,1 0,0 0,1 1,-1 0,1 0,-1 0,1 1,1 0,-1 1,1-1,0 1,0 0,0 0,1 0,0 1,0 0,1 0,0 0,0 0,0 0,1 0,0 1,1-1,0 1,0 0,0-1,1 1,0 0,1-1,-1 1,2 0,-1-1,2 5,-1-8,0 1,0-1,1 1,-1-1,1 0,0 0,1 0,-1 0,1-1,-1 1,1-1,0 0,0 0,1-1,-1 1,0-1,1 0,0 0,-1 0,1 0,0-1,0 0,0 0,0-1,0 1,0-1,2 0,3 0,1 0,-1-1,0 0,1 0,-1-1,0-1,0 1,0-2,0 0,-1 0,0 0,9-6,-8 2,0 1,-1-2,0 1,-1-1,0-1,0 1,-1-1,0 0,-1-1,0 0,0 0,-1 0,-1-1,0 0,-1 1,0-1,0 0,-2-1,1 1,-1 0,-1-3,-1 9,0 1,0 0,0 0,-1 0,1 0,-1 0,0 0,-1 1,1-1,-1 1,0-1,0 1,0 0,-1 0,1 0,-1 1,0-1,0 1,-1 0,1 0,0 1,-1-1,0 1,1 0,-5-1,-15-5</inkml:trace>
  <inkml:trace contextRef="#ctx0" brushRef="#br0" timeOffset="1045.079">856 571,'-9'26,"0"0,2 0,1 1,2 0,0 0,0 23,4-47,0 0,-1-1,1 1,0 0,1 0,-1 0,0 0,1 0,0 0,-1 0,1-1,0 1,1 0,-1-1,0 1,1-1,-1 1,1-1,0 0,0 1,0-1,0 0,0 0,1 0,-1-1,0 1,1-1,-1 1,1-1,0 0,-1 0,1 0,0 0,0 0,0-1,0 1,0-1,-1 0,1 0,0 0,0 0,0 0,0-1,0 1,0-1,0 0,-1 0,2 0,7-4,-1-1,1 0,-1-1,0 0,0-1,-1 0,0 0,0-1,-1 0,-1 0,1-1,-1 0,-1 0,0-1,0 0,-1 0,-1 0,1-2,-3 7,1 0,-1 0,0 0,0 0,-1-1,0 1,0-1,-1 1,1-1,-1 1,-1-1,1 1,-1-1,0 1,-1-1,0 1,0 0,0 0,0 0,-1 0,0 0,0 0,-1 1,0 0,0-1,0 1,-1 0,-16-19</inkml:trace>
  <inkml:trace contextRef="#ctx0" brushRef="#br0" timeOffset="1533.891">1280 7,'69'-6,"49"6,-117 1,1-1,-1 0,0 1,0-1,1 1,-1-1,0 1,0-1,0 1,0 0,0 0,0-1,0 1,0 0,0 0,0 0,0 0,0 0,-1 0,1 1,0-1,-1 0,1 0,-1 0,1 1,-1-1,0 0,0 1,1-1,-1 0,0 0,0 1,0-1,0 0,-1 1,1-1,0 0,0 1,-1-1,1 0,-1 0,1 1,-1-1,0 0,0 1,-39 54,34-49,3-5,1 0,-1-1,1 1,-1 0,1 1,0-1,0 0,0 0,1 1,-1-1,0 1,1 0,0-1,-1 1,1 0,0 0,1 0,-1 0,0 0,1 0,0 0,-1 0,1 0,0 0,1 0,-1 0,0 0,1 0,0 0,0 0,0 0,0 0,0-1,1 1,-1 0,1-1,-1 1,1-1,0 1,0-1,1 1,9 1,1 0,-1-1,1-1,0 0,0 0,0-2,0 1,0-2,0 1,9-3,18 1,-12 1,-3 0</inkml:trace>
  <inkml:trace contextRef="#ctx0" brushRef="#br0" timeOffset="1834.819">1703 515,'53'-10,"22"-3,3 1,-7 2,-15-2,-18 2</inkml:trace>
  <inkml:trace contextRef="#ctx0" brushRef="#br0" timeOffset="2081.192">1957 204,'-19'29,"-16"33,-3 12,7 2,7-7,8-11,7-9,10-9,4-7,7-8,1-4,3-6,-1-5</inkml:trace>
  <inkml:trace contextRef="#ctx0" brushRef="#br0" timeOffset="5331.45">179 36,'-28'45,"2"2,2 1,3 0,1 2,-9 40,23-75,1 0,0 0,1 1,0 0,2 0,0 0,0 0,2 0,0 0,1 0,0 0,1 0,1 0,1 0,0-1,1 1,1-1,0 0,1-1,3 6,3-4,1 0,0-1,1-1,1 0,0-1,0-1,2 0,-1-1,2-1,-1-1,1 0,0-2,9 3,17 3,-1-2,2-2,-1-2,1-2,21-1,-17-2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31,'38'-5,"37"-1,11-1,0 2,-10 2,-13 1,-8 0,-8 2,-7 0,-6 0,-4 0,-2 1,-1-1,0 0,-1 0,1 0,-4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88,'39'-5,"40"-6,18-2,-4-3,-7 2,-10 2,-12 4,-13 3,-9 2,-8 2,-5 1,-2 1,-1-1,-5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0,'140'91,"-114"-77,0-2,1-1,1-2,0 0,0-2,1-1,2-1,32 8,-59-14,0 1,0 1,0-1,0 0,0 1,-1 0,1 0,0 0,0 0,-1 1,1-1,-1 1,1 0,-1 0,0 0,1 1,-1-1,0 1,-1-1,1 1,0 0,-1 0,0 1,0-1,0 0,0 1,0-1,0 1,-1-1,0 1,0 0,0 0,0 0,-1 0,1-1,-1 1,0 0,0 0,0 0,-1 2,-9 15,-1-1,-1-1,0 0,-1 0,-2-2,1 1,-2-2,0 0,-1-1,-5 3,-25 25,-122 122,142-130,19-18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1,'-10'38,"-17"42,-4 17,-2 1,5-11,2-10,6-14,2-13,3-10,4-7,5-5,2-1,3-6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1,'44'5,"37"1,16 0,-5-1,-13-2,-15-1,-13-1,-21 0,-15-1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87,'43'-4,"39"-8,9 0,-5 1,-13-2,-14 0,-12 4,-10 2,-5 3,-9 2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0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48,'-45'91,"-4"-1,-51 69,58-103,42-56,0-1,0 1,0 0,0-1,0 1,0-1,0 1,0 0,0-1,0 1,0 0,0-1,0 1,0 0,0-1,0 1,-1-1,1 1,0 0,0-1,0 1,0 0,-1 0,1-1,0 1,0 0,-1-1,1 1,0 0,-1 0,1 0,0-1,0 1,-1 0,1 0,-1 0,1 0,0-1,-1 1,1 0,0 0,-1 0,1 0,0 0,-1 0,1 0,-1 0,1 0,0 0,-1 0,1 1,0-1,-1 0,1 0,0 0,-1 1,13-37,9-2,3 1,1 1,1 1,2 1,29-26,-53 56,12-14,0 0,2 1,0 1,1 0,1 2,0 0,1 1,0 1,3 0,-23 12,1-1,0 1,-1-1,1 1,0-1,-1 1,1 0,0 0,-1 0,1 0,0 0,0 0,-1 0,1 1,0-1,-1 0,1 1,-1 0,1-1,0 1,-1 0,0 0,1 0,-1 0,1 0,-1 0,0 0,0 0,0 1,1-1,-1 0,-1 1,1-1,0 1,0-1,0 1,0 1,14 70,-12-47,20 167,-22-192,-1-1,0 1,1 0,-1 0,0 0,1 0,-1 0,0 0,0 0,0-1,0 1,0 0,0 0,0 0,0 0,0 0,-1 0,1 0,0 0,0 0,-1-1,1 1,-1 0,1 0,-1 0,1-1,-1 1,1 0,-1-1,0 1,1 0,-1-1,0 1,0-1,1 1,-1-1,0 1,0-1,0 1,0-1,1 0,-1 0,0 1,0-1,0 0,0 0,0 0,0 0,0 0,0 0,0 0,0-1,1 1,-1 0,0 0,0-1,0 1,0 0,0-1,1 1,-1-1,0 1,0-1,-59-31,58 30,-169-122,147 105,6 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49,'197'-11,"31"-8,-93 0,-134 20,0-1,-1 1,1-1,-1 0,1 1,0-1,-1 1,1-1,-1 1,1 0,-1-1,1 1,-1-1,1 1,-1 0,0 0,1-1,-1 1,0 0,0 0,1-1,-1 1,0 0,0 0,0-1,0 1,0 0,0 0,0-1,0 1,-1 0,1 0,0-1,0 1,-1 0,1 0,0-1,-1 1,1 0,-1-1,1 1,-1 0,1-1,-1 1,1-1,-1 1,1-1,-1 1,0-1,1 0,-1 1,0-1,1 0,-1 1,0-1,0 0,1 0,-1 0,0 1,0-1,0 0,1 0,-6 4,-8 10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1,'34'0,"30"0,9 0,-3 0,-9 0,-9 0,-10 0,-6 0,-5 0,-8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3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5137 707,'-204'610,"178"-527,-4-2,-3-1,-22 35,34-87,20-48,28-47,2 1,4 1,34-50,-5 7,168-324,-217 407,0-1,-2 0,-1-1,-2 0,5-20,-69 295,52-223,2-1,0 1,2 0,0 0,2-1,1 1,1 0,1-1,1 0,1 0,1-1,1 0,1 0,1-1,1 0,1-1,2 1,-10-16,0-1,0 0,1 0,-1 0,1-1,1 0,-1 0,0-1,1 1,0-1,0-1,0 1,0-1,0-1,0 1,0-1,1 0,-1-1,1 0,-1 0,0 0,1-1,-1 0,0-1,0 0,0 0,0 0,0-1,0 0,0 0,-1-1,0 1,6-6,6-11,-1-2,-1 0,-1-1,-1-1,-1 0,-1-1,-1 0,-1-1,-1 0,-2 0,0-1,-2-1,4-26,-1 0,-3-1,-3 0,-4-51,2 83,0 12,-14-53,-7 74,11 5</inkml:trace>
  <inkml:trace contextRef="#ctx0" brushRef="#br0" timeOffset="296.449">6125 988,'-13'14,"1"1,0 0,1 1,1 0,0 0,1 1,1 0,1 1,0 0,2 0,0 0,0 1,2 0,1 0,0-1,1 8,1-22,0 0,0 0,1 0,-1 0,1 1,0-1,0 0,1-1,-1 1,1 0,0 0,0-1,0 1,0-1,1 1,-1-1,1 0,0 0,0 0,0 0,0-1,1 1,-1-1,1 0,-1 0,1 0,0-1,0 1,0-1,0 0,0 0,0 0,0 0,0-1,0 0,0 1,0-2,0 1,0 0,1-1,-1 0,0 0,0 0,0 0,-1-1,1 1,0-1,1-1,5-4,-1 1,0-2,0 1,0-1,-1 0,0-1,-1 0,0 0,-1-1,1 0,-2 0,1 0,-2-1,1 1,-1-1,-1-1,0 1,-1 0,0-1,0 1,-2-1,1 1,-1-1,-1 0,0 1,-1-1,0 1,-1-3,-33-53,20 46</inkml:trace>
  <inkml:trace contextRef="#ctx0" brushRef="#br0" timeOffset="650.644">6492 932,'0'23,"-2"14,2-1,2 1,1-1,2 0,2 0,1-1,3 5,-11-37,0-1,1 0,0 1,-1-1,1 0,0 0,0 1,0-1,1 0,-1 0,0 0,1 0,-1-1,1 1,0 0,0-1,-1 1,1-1,0 1,0-1,0 0,1 0,-1 0,0 0,0 0,1 0,-1-1,0 1,1-1,-1 0,0 0,1 0,-1 0,1 0,-1 0,0 0,1-1,-1 1,0-1,1 0,-1 0,0 0,0 0,0 0,0 0,0 0,0-1,0 1,0-1,1 0,8-10,-1-1,0 1,0-2,-1 1,-1-1,0-1,-1 1,-1-1,0-1,-1 1,0-1,-2 0,0 0,1-15,3-1,-2 4,0 3</inkml:trace>
  <inkml:trace contextRef="#ctx0" brushRef="#br0" timeOffset="898.591">7028 1187,'5'4,"1"3</inkml:trace>
  <inkml:trace contextRef="#ctx0" brushRef="#br0" timeOffset="-4455.564">537 678,'138'-22,"-52"-11,-1-3,-2-5,7-8,-86 46,-3 2,0-1,1 1,-1 0,0-1,0 1,1 0,-1 0,0 0,1 0,-1 0,1 0,0 0,-1 0,1 1,0-1,-1 0,1 1,0 0,-1-1,1 1,0 0,0 0,0 0,-1 0,1 0,0 1,0-1,-1 0,1 1,0-1,0 1,-1 0,1-1,-1 1,1 0,-1 0,1 0,-1 0,1 1,-1-1,-29 169,8-41,6 1,5 23,8-8,19 138,17-53,-40-206,-18-44,18 15,-5-8,-1 1,-1 1,0 0,-1 0,0 1,-1 1,0 0,0 1,-1 0,0 1,0 1,-1 0,1 1,-1 1,0 1,-1 0,1 1,-1 0,1 2,-4 0,-10 5,1 1,-1 2,2 1,-1 1,1 1,1 2,0 0,1 2,-15 11,26-16,0 0,0 1,1 1,1 0,0 0,0 2,1-1,-9 15,21-28,-1 1,0-1,1 1,-1-1,1 1,-1 0,1-1,-1 1,1 0,0-1,-1 1,1 0,0 0,0-1,-1 1,1 0,0 0,0 0,0-1,0 1,0 0,0 0,0 0,0-1,0 1,0 0,1 0,-1-1,0 1,0 0,1 0,-1-1,0 1,1 0,-1-1,1 1,-1 0,1-1,-1 1,1-1,0 1,-1-1,1 1,0-1,-1 1,1-1,0 0,-1 1,1-1,0 0,0 0,0 1,-1-1,1 0,1 0,13-2</inkml:trace>
  <inkml:trace contextRef="#ctx0" brushRef="#br0" timeOffset="-4155.893">565 1215,'68'-29,"30"-14,10 0,-10 2,-11 9,-16 5,-16 6,-11 3,-9 4,-15 4,-16 10,-9 3</inkml:trace>
  <inkml:trace contextRef="#ctx0" brushRef="#br0" timeOffset="-3422.518">1355 1695,'62'-49,"-35"20,-2-1,-1-2,-1 0,-1-1,-2-2,-2 0,-1-1,-2 0,-1-1,-1-4,-10 30,14-105,-17 113,0 0,0 0,0 0,-1 0,0 0,1 0,-1 1,0-1,-1 0,1 0,0 0,-1 1,1-1,-1 1,0-1,0 1,0 0,0 0,0 0,-1 0,1 0,-1 0,1 0,-1 1,0-1,1 1,-1 0,0 0,0 0,0 0,0 1,0-1,0 1,0-1,-3 1,3 0,0-1,1 1,-1 0,0 0,0 0,0 0,0 1,0-1,0 1,0-1,1 1,-1 0,0 0,0 0,1 1,-1-1,1 1,-1-1,1 1,0 0,-1 0,1 0,0 0,0 0,1 1,-1-1,0 0,1 1,-1 0,1-1,0 1,0 0,0-1,0 1,0 0,1 0,0 0,-1 0,1 0,0 0,0 0,0-1,1 1,-1 0,1 0,-1 0,1 0,0 0,0-1,1 1,-1 0,0-1,1 1,-1-1,1 0,0 1,0-1,0 0,1 1,7 3,0 0,1-1,-1 0,1-1,0 0,0-1,0 0,1 0,-1-1,4-1,98 35,-107-30,-1 0,0 0,0 0,0 1,-1 0,0-1,-1 2,1-1,-1 0,-1 1,1-1,-1 1,-1 0,1 0,-1-1,-1 1,1 0,-1 0,-1 0,0 0,0 0,0 0,-2 5,5 88,3-83</inkml:trace>
  <inkml:trace contextRef="#ctx0" brushRef="#br0" timeOffset="-3155.779">2089 1384,'9'29,"9"9,1-2</inkml:trace>
  <inkml:trace contextRef="#ctx0" brushRef="#br0" timeOffset="-2917.069">2089 1074,'-19'-20,"-7"-5</inkml:trace>
  <inkml:trace contextRef="#ctx0" brushRef="#br0" timeOffset="-1784.075">2569 1215,'-20'12,"1"1,1 0,0 2,1 0,1 1,0 1,1 0,1 1,1 1,0 0,2 1,0 0,1 0,1 1,0 5,7-21,2 1,-1 0,1 0,0 0,0 0,0 0,1 0,0 0,0-1,0 1,1 0,0-1,0 1,1-1,-1 1,1-1,0 0,1 0,-1 0,1-1,0 1,0-1,0 0,1 0,-1-1,1 1,0-1,0 0,0 0,2 0,1 1,0 0,0-1,0 0,1 0,-1-1,1 0,0-1,-1 0,1 0,0-1,-1 0,1-1,0 1,0-2,-1 1,1-1,-1-1,0 1,1-1,2-3,19-15,-2-1,-1-2,-1 0,-1-2,-1-1,-2-1,0-1,-2 0,-1-2,-2 0,-1-1,-1-1,-1-3,-7 21,9-17,-2-1,-2 0,0-1,-3 0,-1-1,-1 0,-2 0,-1 0,-2-1,-2 1,-1-1,-6-34,4 55,0 1,-1-1,-1 1,0 0,-1 0,0 1,-1-1,-1 1,0 1,-1 0,-8-10,13 18,0-1,-1 0,0 1,1 0,-1 0,-1 1,1-1,0 1,-1 0,0 1,0-1,0 1,0 0,0 0,0 1,0 0,0 0,-1 1,1-1,0 1,-1 1,1-1,0 1,0 0,-1 0,1 1,0 0,-5 2,-5 6,1 1,0 0,1 0,0 2,1 0,1 0,0 1,0 1,1 0,1 0,1 1,0 0,1 1,1 0,1 0,-1 3,-1 3,1 0,1 1,1-1,1 1,1 0,2 0,0 1,1-1,1 0,2 0,0 0,2 1,-2-11,1 0,0 0,1-1,0 1,1-1,1-1,0 1,1-1,0 0,1-1,0 1,1-2,0 0,0 0,1 0,1-2,0 1,0-1,0-1,10 4,3-1,0-1,0-1,1-2,0 0,0-1,1-2,-1-1,1-1,0-1,25-4,59-24,-88 18</inkml:trace>
  <inkml:trace contextRef="#ctx0" brushRef="#br0" timeOffset="-885.385">3331 1130,'-15'5,"1"0,-1 1,1 1,0 0,1 0,0 2,0 0,1 0,0 1,0 1,1 0,1 0,0 1,0 0,1 1,1 0,-3 7,6-13,2 0,-1 1,1-1,0 1,1 0,0 0,0 0,0 0,1 0,1 0,-1 1,1-1,1 0,-1 0,2 5,-1-9,0 0,0 0,0 0,1 0,0-1,-1 1,1 0,0-1,1 0,-1 1,1-1,-1 0,1 0,0 0,0-1,0 1,1-1,-1 0,1 1,-1-1,1-1,-1 1,1-1,0 1,0-1,0 0,0 0,0-1,0 1,0-1,4 0,2-1,1 1,-1-2,1 0,-1 0,0-1,0 0,0 0,-1-1,1-1,-1 0,0 0,0 0,0-1,-1-1,0 1,0-2,6-6,8-11,0 0,-3-1,0-2,-1 1,0-6,72-136,-104 247,-3 50,17-123,1-1,0 1,0 0,0-1,0 1,1-1,-1 0,1 1,0-1,1 0,-1 0,1 0,0 0,0-1,0 1,0-1,0 0,1 0,-1 0,1 0,0 0,0-1,0 0,1 0,-1 0,2 0,0 1,1-1,-1 0,1 0,0-1,-1 0,1 0,0 0,0-1,0 0,0 0,-1-1,1 0,0 0,0-1,-1 0,1 0,-1 0,0-1,1 0,-1 0,0-1,-1 1,1-1,-1-1,0 1,0-1,0 0,0 0,-1 0,0 0,0-1,0 0,1-4,74-156,-84 175,1 1,0 1,1-1,0 0,1 1,0-1,1 1,0 0,0-1,1 1,2 10,-2-16,0 0,0-1,1 1,0 0,0 0,0 0,1-1,0 1,0-1,0 1,0-1,1 0,-1 1,1-1,0-1,0 1,1 0,-1-1,1 0,0 1,0-2,0 1,0 0,0-1,1 0,-1 0,1 0,2 1,2-4,0 0,0 0,-1-1,1 0,0-1,-1 0,0 0,1-1,-1 0,-1 0,1-1,-1 0,0-1,0 1,0-1,-1 0,1-1,-2 0,1 0,-1 0,0 0,0-1,-1 0,0 0,1-4,94-218,-99 231,0-1,1 1,-1 0,0-1,1 1,-1 0,0-1,1 1,-1-1,1 1,-1 0,1-1,-1 1,1-1,0 1,-1-1,1 0,-1 1,1-1,0 0,0 1,-1-1,1 0,0 0,-1 1,1-1,0 0,0 0,-1 0,1 0,0 0,0 0,-1 0,1 0,0-1,0 1,-1 0,1 0,0-1,-1 1,1 0,0-1,-1 1,1-1,0 1,-1 0,1-1,-1 0,1 1,-1-1,1 1,-1-1,1 0,-1 1,0-1,1 0,-1 1,0-1,0 0,1 1,-1-1,0 0,6 267,59 55,-42-230,-3 1,3 63,-18-118,-2-1,-1 1,-2 0,-1 0,-2 0,-2-1,-1 1,-2-1,-2-1,-1 3,5-25,-1 0,0 0,-1-1,-1 1,0-2,0 1,-1-1,0-1,-1 0,0 0,-1-1,0-1,-1 0,1 0,-1-1,-1-1,1 0,-1-1,0-1,0 0,-1 0,1-2,-3 1,14-4,-1 1,1-1,0 1,0-1,-1 0,1 0,0-1,0 1,0-1,0 1,1-1,-1 0,0 0,1 0,-1 0,1-1,0 1,-1-1,1 1,0-1,1 0,-1 0,0 0,1 0,0 0,0 0,0 0,0 0,0-1,-13-98,12 3,5 1,14-90,-12 149</inkml:trace>
  <inkml:trace contextRef="#ctx0" brushRef="#br0" timeOffset="2847.977">7564 537,'347'-115,"-324"108,-12 3,0 0,1 1,-1 0,1 0,0 2,0-1,0 1,-1 1,1 0,0 1,5 1,-15-1,-1-1,1 1,0 0,0 1,0-1,0 0,-1 0,1 1,-1-1,1 1,-1-1,1 1,-1 0,0-1,0 1,0 0,0 0,0 0,0 0,-1 0,1 0,0 0,-1 0,0 0,1 0,-1 1,0-1,0 0,0 0,-1 0,1 0,0 0,-1 0,0 0,1 0,-2 2,-32 72,-135 145,124-170,2 3,3 1,-28 51,55-81,2-8,1 0,1 0,0 1,2 0,0 1,1-1,1 1,1 1,0-1,1 0,1 4,3-19,-1 0,1 0,-1-1,1 1,0 0,0-1,1 1,-1 0,1-1,0 0,0 1,0-1,0 0,0 0,1 0,-1 0,1-1,0 1,0-1,0 0,0 1,0-1,1-1,-1 1,1 0,-1-1,1 0,-1 1,1-2,0 1,0 0,-1-1,1 1,2-1,135-13,29-8,-146 21</inkml:trace>
  <inkml:trace contextRef="#ctx0" brushRef="#br0" timeOffset="3450">8411 424,'315'-92,"-314"91,1-1,0 1,0 0,-1-1,1 1,0 0,0 0,0 0,0 1,0-1,1 0,-1 1,0-1,0 1,0 0,0 0,1 0,-1 0,0 0,0 0,0 0,1 1,-1-1,0 1,0 0,0 0,0-1,0 1,0 0,0 1,0-1,0 0,-1 1,1-1,-1 1,1-1,-1 1,1 0,-1-1,0 1,0 0,1 0,-1 0,-1 0,1 0,0 0,0 0,-1 0,0 1,1-1,-1 0,-2 18,-1 0,-1-1,-1 0,-1 0,0 0,-8 14,-7 25,-100 295,110-321,1-1,2 1,1 1,1-1,2 1,1 0,2 4,1-35,-1 0,1-1,0 1,0-1,0 1,0-1,0 1,0 0,1-1,-1 1,0-1,1 1,-1-1,1 1,0-1,-1 1,1-1,0 0,0 1,0-1,0 0,0 0,0 1,0-1,0 0,1 0,-1 0,0-1,1 1,-1 0,0 0,1-1,-1 1,1-1,-1 1,1-1,-1 0,1 1,0-1,-1 0,1 0,-1 0,1 0,0 0,-1-1,1 1,-1 0,1-1,-1 1,1-1,-1 0,1 1,-1-1,0 0,1 0,-1 0,0 0,0 0,0 0,1 0,-1 0,0-1,-1 1,1 0,0-1,0 1,0-2,3-13,-4 1</inkml:trace>
  <inkml:trace contextRef="#ctx0" brushRef="#br0" timeOffset="3706.462">8298 848,'38'0,"32"-10,10-3,-6 1,-9-3,-7 2,-8 3,-12-2,-9 1,-4 3,-6 2</inkml:trace>
  <inkml:trace contextRef="#ctx0" brushRef="#br0" timeOffset="3978.94">9201 1,'0'43,"5"33,1 10,0-7,-1-10,3-14,1-10,-2-8,-1-6,-3-4,-1-1,-1 0,-1 0,-5-4,-6-2,-7-3,0-5</inkml:trace>
  <inkml:trace contextRef="#ctx0" brushRef="#br0" timeOffset="4398.232">8918 453,'135'-79,"-5"-6,53-48,-177 128,-6 3,1 1,0 0,-1-1,1 1,0 0,0-1,0 1,0 0,0 0,0 0,0 0,0 0,1 0,-1 0,0 0,1 0,-1 0,0 1,1-1,-1 1,1-1,-1 1,1-1,-1 1,1 0,0 0,-1 0,1 0,-1 0,1 0,-1 0,1 0,-1 1,1-1,-1 1,1-1,-1 1,1 0,-1-1,0 1,1 0,-1 0,0 0,0 0,1 0,-1 0,0 0,0 1,0 9,0 1,-1-1,-1 1,0-1,-1 0,0 1,0-1,-1 0,-4 9,3-10,1 1,0-1,0 1,1-1,1 1,0 0,0-1,1 1,0 0,1 0,1 6,-1-14,0 0,0 0,0 0,0 0,0 0,1-1,-1 1,1 0,-1-1,1 1,0-1,0 0,0 0,1 1,-1-1,0-1,1 1,-1 0,1 0,0-1,0 0,-1 1,1-1,0 0,0-1,0 1,0 0,0-1,0 0,0 1,0-1,0 0,3-1,105-29,-79 19,54-5,-83 17,-1-1,1 0,-1 0,1 1,-1 0,0-1,1 1,-1 0,0 0,1 0,-1 1,0-1,0 0,0 1,0-1,0 1,0 0,-1 0,1 0,0 0,-1 0,0 0,1 0,-1 0,0 0,0 1,0-1,0 1,-1-1,1 0,-1 1,1 2,2 48,-4-28</inkml:trace>
  <inkml:trace contextRef="#ctx0" brushRef="#br0" timeOffset="4763.665">9060 961,'58'-10,"95"-27,46-12,8-2,-6 2,-19 5,-21 5,-19 5,-14 2,-15 3,-17 6,-24 7</inkml:trace>
  <inkml:trace contextRef="#ctx0" brushRef="#br0" timeOffset="7748.249">0 2202,'380'-26,"-121"51,-65-11,-89-5,0-5,61-6,803-78,-308 33,143 26,326-24,289-68,77-33,-147 19,-87 42,-504 75,-544 11,-191-1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26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54 254,'-12'43,"-1"91,6 1,8 99,1-87,-26 38,36-151,-1-28</inkml:trace>
  <inkml:trace contextRef="#ctx0" brushRef="#br0" timeOffset="248.17">335 847,'-14'29,"0"9,2-1</inkml:trace>
  <inkml:trace contextRef="#ctx0" brushRef="#br0" timeOffset="499.424">731 340,'-19'25,"1"0,1 2,1 0,1 1,2 1,1 0,1 1,2 0,-2 11,10-36,0-1,0 1,1-1,-1 1,1-1,0 1,0 0,1-1,0 1,-1-1,1 0,1 1,-1-1,1 0,0 1,0-1,0 0,0 0,1-1,-1 1,1 0,0-1,0 0,0 1,1-1,-1 0,1-1,0 1,0-1,0 0,0 0,0 0,0 0,0 0,3-1,4 2,0-1,0 0,0-1,0 0,1-1,-1 0,0 0,0-2,0 1,0-1,0-1,0 0,-1-1,1 0,-1 0,0-1,0 0,-1-1,0 0,1-1,-2 0,1 0,-1-1,-1 0,1 0,-1-1,0 0,-1 0,0 0,-1-1,0 0,0 0,-1-1,-1 1,0-1,0 0,-1 0,0 0,-1-2,1 6,-1-1,0 0,-1-1,1 1,-2 0,1 0,-1 0,0 0,-1 0,0 1,0-1,-1 0,0 1,0-1,-1 1,0 0,0 0,-1 1,1-1,-1 1,-1 0,1 0,-1 1,0-1,-1 1,1 1,-8-5,1 4,0 0,-1 1,0 0,0 1,0 0,0 2,0-1,-1 2,1 0,0 1,-1 0,1 1,-9 2,-12 3</inkml:trace>
  <inkml:trace contextRef="#ctx0" brushRef="#br0" timeOffset="834.826">872 847,'-23'3,"1"2,0 0,0 1,0 1,1 1,0 1,0 1,1 1,0 0,1 2,1 0,0 1,0 1,11-7,1-1,0 1,0-1,1 2,0-1,0 0,1 1,0 0,0 0,1 1,0-1,1 0,0 1,1 0,0-1,0 10,1-14,0 1,1 0,-1-1,1 1,1 0,-1-1,1 1,0-1,0 0,0 0,1 0,0 0,0 0,0 0,1-1,0 1,-1-1,1 0,1 0,-1-1,1 1,-1-1,1 0,0 0,0 0,0-1,1 0,3 2,8 0,0 0,1-1,-1-1,0 0,1-2,-1 0,1-1,-1 0,0-1,0-2,0 1,7-4,-16 2,0 0,0-1,0 0,0 0,-1-1,0 0,-1 0,1-1,-1 0,-1 0,1 0,-2 0,1-1,-1 0,0 0,-1-1,0 1,0 0,-1-1,-1 0,1 0,-2 1,1-1,-1 0,-1 0,0 0,0 1,-1-1,0 0,-3-9,-1-1,0 1,-2-1,0 1,-1 0,0 1,-2 0,-6-7,2 4</inkml:trace>
  <inkml:trace contextRef="#ctx0" brushRef="#br0" timeOffset="1231.316">1379 340,'-29'28,"1"2,2 1,1 1,1 2,1 0,3 1,-9 20,19-40,0 1,1 0,1 0,1 1,0-1,1 2,1-1,0 1,2 0,0 0,1 0,0 0,2 0,0 0,1 0,1 1,0-1,5 12,-1-21,0 0,1 0,0-1,1 0,-1-1,1 1,1-1,0-1,0 0,0 0,0-1,1 0,0 0,0-1,1-1,-1 0,1 0,-1-1,1 0,0-1,0 0,0-1,-1 0,1-1,0 0,0 0,0-1,-1-1,1 0,-1 0,0-1,0 0,0-1,0 0,-1-1,-5 1,1 1,-2-1,1 0,0 0,-1-1,0 1,0-1,-1 0,0 1,0-1,0 0,-1 0,1 0,-1-1,-1 1,1 0,-1 0,0-1,-1 1,0 0,1 0,-2 0,1 0,-1 0,0 0,0 0,-1 0,0 1,0-1,0 1,0 0,-1 0,0 0,0 0,0 1,-1-1,0 1,-1-1,-1-1,0 1,-1-1,1 1,-1 0,-1 1,1 0,-1 0,1 1,-1 0,0 0,0 1,0 0,0 1,-1 0,1 0,0 1,-1 1,-7 0,-8 4</inkml:trace>
  <inkml:trace contextRef="#ctx0" brushRef="#br0" timeOffset="1580.25">2113 565,'-14'38,"-10"23,-5 5,2-3,0-13,6-10,1-12,-1-10,3-4,5-4</inkml:trace>
  <inkml:trace contextRef="#ctx0" brushRef="#br0" timeOffset="1828.029">1746 650,'39'14,"26"15,8 7,-4-3,-9-2,-15-2,-10-5,-7-2,-2-5,-2-1,1-2,0-5,1-3,-4-7,-5-9,-12-3,-5 2</inkml:trace>
  <inkml:trace contextRef="#ctx0" brushRef="#br0" timeOffset="2032.099">2000 452,'-4'43,"-3"34,1 12,2-2,0-8,2-12,1-13,0-10,1-9,1-4,-1-4,0-1,0 0,0-5</inkml:trace>
  <inkml:trace contextRef="#ctx0" brushRef="#br0" timeOffset="2335.901">2537 480,'-14'39,"-10"31,-6 9,3-4,6-11,6-10,6-11,4-6,3-6,7-4,7-5,2-7</inkml:trace>
  <inkml:trace contextRef="#ctx0" brushRef="#br0" timeOffset="2635.895">2791 593,'-25'41,"3"1,1 1,2 1,2 1,2 0,-3 23,16-64,1 0,0 0,0 0,0 1,0-1,1 0,0 0,0 0,0 1,0-1,1 0,-1 0,1 0,0 0,0 0,1 0,-1 0,1 0,0 0,0 0,0-1,1 1,-1-1,1 0,0 0,0 0,0 0,0 0,0 0,1-1,-1 0,1 1,0-1,-1-1,1 1,0 0,0-1,0 0,3 0,2 0,1-1,0 0,-1 0,1-1,0-1,-1 0,1 0,-1-1,0 0,0 0,0-1,0 0,0-1,-1 0,0 0,0-1,1-1,119-117,-119 112,1 1,-2-2,0 1,0-1,-1 0,-1-1,0 1,-1-1,0-1,-1 1,-1-1,1-7,-3 15,-1 0,1 0,-1 0,0 0,-1 0,0 0,0 0,0 0,-1 1,0-1,0 0,-1 1,0 0,0-1,0 1,-1 0,0 1,0-1,-1 1,1 0,-1 0,0 0,0 0,-1 1,0 0,1 0,-4-1,-46-15,30 16</inkml:trace>
  <inkml:trace contextRef="#ctx0" brushRef="#br0" timeOffset="3476.934">2931 198,'69'-27,"-60"22,1 1,-1 0,1 0,0 1,1 1,-1-1,0 2,1-1,-1 2,1-1,-1 1,0 1,1 0,-1 0,-8 0,1 0,-2 0,1 0,0 1,0-1,0 0,0 1,-1-1,1 1,-1 0,1-1,-1 1,0 0,0 0,1 0,-1 0,0 0,-1 0,1 0,0 0,-1 0,1 0,-1 1,0-1,1 0,-1 0,0 0,0 1,-1-1,1 0,0 0,-1 1,1-1,-1 0,0 1,-39 71,25-59,9-10,0 0,0 0,0 1,1 0,-1 0,1 0,1 0,-1 1,1 0,1 0,-1 0,1 0,0 1,1-1,0 1,0 0,0 0,1 0,0 0,1 1,0-7,1 0,0 0,0 0,0 0,0 0,0-1,0 1,0 0,0 0,1-1,-1 1,1-1,-1 1,1-1,0 0,-1 0,1 1,0-1,0 0,0-1,0 1,0 0,0 0,0-1,0 1,0-1,0 0,0 0,1 0,-1 0,0 0,0 0,0 0,0-1,0 1,0-1,76-22,14-31,-72 40</inkml:trace>
  <inkml:trace contextRef="#ctx0" brushRef="#br0" timeOffset="3785.901">3638 0,'-27'31,"2"0,1 2,1 0,2 2,2 0,1 2,-2 9,17-42,1-1,0 1,1 0,-1 0,1 0,0 0,0 0,0 0,0 0,1 0,-1 1,1-1,0 0,0 0,1 0,-1 0,1 1,0-1,0 0,1 0,-1 0,1-1,0 1,0 0,0 0,0-1,1 0,-1 1,1-1,0 0,0 0,0 0,0-1,1 1,-1-1,1 0,-1 0,2 1,5-1,-1 1,1-1,0-1,0 0,0-1,0 1,0-2,0 0,0 0,0 0,1-2,-7 2,0 0,0 0,-1 0,1 0,0-1,-1 0,1 0,-1 0,0 0,1 0,-1-1,0 1,-1-1,1 0,0 0,-1 0,0 0,1-1,-1 1,0-1,-1 1,1-1,-1 1,1-1,-1 0,0 0,-1 0,1-3,-2 2,0 0,0 1,-1-1,0 0,0 0,0 1,-1-1,1 1,-1 0,0 0,0 0,-1 0,1 0,-1 1,0 0,0-1,0 1,0 1,0-1,-1 1,1-1,-1 1,0 1,0-1,0 1,1-1,-1 1,0 1,-1-1,1 1,0 0,0 0,0 0,0 1,-3 0,-18-1</inkml:trace>
  <inkml:trace contextRef="#ctx0" brushRef="#br0" timeOffset="6200.851">4089 170,'-221'644,"208"-602,-1-1,-2-1,-2 0,-1-1,-2-1,-2-1,12-25,4-5</inkml:trace>
  <inkml:trace contextRef="#ctx0" brushRef="#br0" timeOffset="6583.922">3948 452,'0'-2,"0"1,1-1,-1 1,0 0,1-1,-1 1,1 0,0-1,-1 1,1 0,0 0,0-1,0 1,0 0,0 0,0 0,0 0,0 0,0 1,0-1,0 0,1 0,-1 1,0-1,1 1,-1-1,0 1,1-1,-1 1,0 0,1 0,-1 0,1 0,-1 0,1 0,-1 0,0 0,1 0,-1 1,1-1,-1 1,0-1,1 1,-1-1,0 1,0 0,1 0,-1 0,0-1,0 1,0 0,30 101,-19-44,94 229,-103-280,-1-1,1 1,0-1,1 0,0 0,0 0,0 0,0-1,1 0,0 1,0-2,0 1,1-1,0 0,3 3,-6-8,-1 1,0-1,1 0,-1 0,0 0,0 0,0 0,1 0,-1 0,0-1,-1 1,1-1,0 0,0 1,-1-1,1 0,-1 0,1 0,-1 0,0 0,0 0,0-1,0 1,0 0,0 0,-1-1,1 1,-1-1,0 1,1 0,-1-1,0 2,92-402,-16 99,-43 207,-26 73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46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326 0,'-1'170,"-7"-1,-8 0,-20 80,-37 90,-94 256,142-523,44-90,-5-9,-1-1</inkml:trace>
  <inkml:trace contextRef="#ctx0" brushRef="#br0" timeOffset="367.702">778 142,'-60'287,"-13"213,63-80,11-322,11-38,-3-98,-17 4,0 0,-3 1,-1 0,-1 1,-2 0,-1 1,-1 1,-2 1,-1 0,-2 0,15 15,-1 0,0 1,-1 0,-1 1,0 0,-1 0,0 1,-1 0,0 1,0 1,-1 0,-1 0,1 1,-1 1,0 0,-1 1,0 1,0 0,0 1,-1 1,-13-2,24 6,-1 0,1-1,1 2,-1-1,0 1,0-1,0 1,1 1,-1-1,1 1,0-1,-1 1,1 1,1-1,-1 0,0 1,1 0,0 0,0 0,0 0,-1 3,-9 15</inkml:trace>
  <inkml:trace contextRef="#ctx0" brushRef="#br0" timeOffset="1066.638">1200 1157,'-15'26,"0"0,2 1,1 1,1-1,2 2,0 0,2 0,2 0,-2 23,6-49,0 1,1-1,0 1,0-1,0 1,0-1,0 1,1-1,0 1,-1-1,1 1,1-1,-1 1,0-1,1 0,0 0,-1 0,1 0,0 0,1 0,-1 0,1-1,-1 1,1-1,0 0,-1 0,1 0,0 0,1 0,-1-1,0 1,0-1,1 0,-1 0,1 0,-1 0,1-1,-1 1,1-1,-1 0,1 0,0 0,-1 0,1-1,-1 0,1 0,-1 0,0 0,1 0,-1 0,1-1,5-4,0-1,0 0,0 0,-1 0,0-1,0 0,-1-1,0 0,-1 0,0 0,0-1,-1 0,0 0,-1-1,0 1,0-1,-2 0,1 1,-1-1,-1-1,0 1,0 0,-1 0,-1 0,1-1,-2 1,0 0,0 0,-1 1,-4-11,3 6,0 0,-1 1,-1-1,0 1,-1 0,0 1,-1-1,-1 2,0-1,-1 1,0 0,-1 1,0 1,-7-6,18 17,1 0,0 0,-1-1,1 1,-1 0,0 0,1 0,-1 0,0 0,1 0,-1 0,0 0,0 0,0 0,0 0,0 0,0 0,0 0,0 0,-1 0,1 0,0 0,0 0,-1 0,1 0,-1 0,1 0,-1 0,1 0,-1 0,0-1,1 1,-1 0,0 0,0-1,1 1,-1 0,0-1,0 1,0-1,0 1,0-1,0 0,0 1,0-1,0 0,0 0,0 0,0 1,0-1,0 0,0 0,0-1,0 1,0 0,0 0,0 0,0-1,0 1,0 0,0-1,0 1,0-1,0 1,1-1,-1 0,10 9,1-1,0 0,1-1,-1-1,1 1,1-2,-1 1,1-2,-1 1,1-2,0 1,0-2,0 0,0 0,0-1,1 0,6-2,9 0,1-2,0 0,-1-2,1-1,-2-2,1 0,-1-2,-1-1,0-1,0-1,-2-2,0 0,0-2,-2 0,0-1,-1-2,-1 0,-1-1,-1-1,-1 0,-1-2,-2 1,0-2,-1 0,-2-1,-1 0,7-26,-10 28,0-1,-1 0,-2-1,-1 1,0-1,-3 0,0 1,-1-1,-2 0,0 1,-2-1,-1 1,-1 1,-2-1,0 1,-3-3,11 26,1 0,-1 0,0 1,0-1,0 1,0-1,0 1,0-1,0 1,0-1,0 1,-1 0,1 0,0-1,-1 1,1 0,-1 0,0 1,1-1,-1 0,0 0,1 1,-1-1,0 1,0 0,0-1,1 1,-1 0,0 0,0 0,0 0,1 0,-1 1,0-1,0 1,0-1,1 1,-1-1,0 1,1 0,-1 0,1 0,-1 0,1 0,-1 0,1 0,-1 1,-9 12,0 1,2 0,0 0,0 0,2 1,0 1,0-1,2 1,0 0,1 0,1 1,0-1,0 16,0-10,-11 73,4 1,5 1,4-1,7 53,1-88,2 0,3 0,2-1,3-1,3-1,18 37,12-2,-48-94,-1 1,1-1,-1 1,1-1,-1 0,0 0,1 0,-1 0,1 0,-1 0,1 0,-1 0,1-1,-1 1,1-1,-1 1,0-1,1 1,-1-1,0 0,1 0,-1 1,0-1,0 0,0 0,0 0,0 0,0-1,0 1,0 0,0 0,-1-1,1 1,0 0,-1-1,1 1,-1 0,1-1,-1 1,0-1,0 1,0-1,0 1,0-1,0 0,6-17</inkml:trace>
  <inkml:trace contextRef="#ctx0" brushRef="#br0" timeOffset="1246.783">2301 1157,'-14'34,"-5"11</inkml:trace>
  <inkml:trace contextRef="#ctx0" brushRef="#br0" timeOffset="1407.922">2330 677,'0'0</inkml:trace>
  <inkml:trace contextRef="#ctx0" brushRef="#br0" timeOffset="8136.027">2865 1073,'-7'-2,"0"0,0 1,-1 0,1 0,-1 1,1 0,0 0,-1 0,1 1,-1 0,1 1,0 0,0 0,0 0,0 1,-2 1,0 1,0 1,1 0,0 1,0 0,0 0,1 1,0 0,0 0,1 1,0 0,0 0,1 0,1 1,-1-1,1 1,1 0,0 1,1-1,0 0,-1 8,2-15,1 1,-1 0,1-1,0 1,0 0,0-1,0 1,1 0,0-1,-1 1,1-1,1 1,-1-1,0 1,1-1,0 0,-1 0,1 0,1 0,-1 0,0 0,1 0,-1-1,1 1,0-1,0 0,0 0,0 0,0 0,0 0,1-1,-1 1,1-1,2 1,3 0,0 0,0 0,0-1,0-1,1 1,-1-2,0 1,0-1,0 0,0-1,0 0,0-1,5-1,15-11,0-2,-1 0,0-2,-2-1,0-1,-1-1,-1-1,-2-2,0 0,-2-1,0-1,-2-1,-1 0,-1-2,9-25,-10 19,-2-1,-2 0,-1 0,-2-1,-2 0,-1 0,-2-1,-2-24,0 44,-2 0,0-1,-1 1,-1 0,-1 0,-1 0,0 1,-1 0,-2 0,1 0,-2 1,0 0,-4-4,10 18,0-1,-1 1,1 0,-1 0,1 0,-1 1,0-1,0 1,0 0,0 0,-1 0,1 1,0 0,-1-1,1 1,-1 1,1-1,-1 1,0 0,1 0,-1 0,1 0,-1 1,1 0,-1 0,1 0,-1 1,-2 1,-3 0,1 1,0 1,0-1,1 2,-1-1,1 1,0 0,1 1,-1 0,1 0,1 1,-6 6,-1 9,0 0,1 0,2 2,0-1,2 1,0 0,2 1,1-1,1 1,1 1,1-1,2 0,0 0,2 1,1-1,1 0,1 0,1-1,1 0,2 0,0 0,5 5,5 5,1-1,3-1,0 0,2-2,1-1,2-1,0-1,9 3,-17-13,-17-14,0 1,1 0,0-1,0 0,0 0,1 0,-1 0,1-1,0 0,0 0,0 0,1 0,-1-1,0 0,1 0,0-1,-1 1,1-1,0 0,0-1,0 1,-1-1,1-1,0 1,0-1,0 0,0 0,-1 0,1-1,7-9</inkml:trace>
  <inkml:trace contextRef="#ctx0" brushRef="#br0" timeOffset="9137.626">3769 876,'-36'15,"1"2,1 1,0 2,2 1,0 2,1 1,-11 14,30-28,1 1,1 0,0 1,0 0,1 0,1 1,0 0,-3 8,9-17,0 0,1 1,-1-1,1 0,0 1,0-1,0 1,1-1,-1 1,1 0,0-1,1 1,-1-1,1 1,0-1,0 1,0-1,1 0,-1 1,1-1,0 0,0 0,1 0,-1 0,1 0,0-1,0 1,0-1,0 0,1 0,1 1,1 0,-1 0,1-1,0 0,0 0,0-1,0 1,0-1,1-1,-1 1,1-1,-1 0,1 0,-1-1,1 0,0 0,-1-1,1 0,-1 0,1 0,-1-1,0 0,1 0,4-3,4-1,-1-1,0-1,0 0,-1-1,0 0,0-1,-1 0,-1-1,11-12,-1-2,0-1,-2-1,0-1,-2-1,-2 0,0-2,-2 0,1 15,-6 43,-6-18,1 5,1-1,0 1,1-1,0 0,1-1,1 1,0-1,1 0,1 1,-6-9,0 0,1 0,-1 0,1-1,0 1,0-1,0 0,1 0,-1 0,1-1,0 1,-1-1,1 0,0 0,0-1,1 0,-1 0,0 0,0 0,0-1,1 0,-1 0,0 0,0-1,5 0,1-4,0 0,-1-1,0 0,0-1,0 0,-1 0,0-1,-1 0,0-1,0 1,0-2,-1 1,-1-1,0 0,0-1,-1 1,4-11,29-43,13-1,-60 96,4-21,0 0,1 1,0-1,1 1,1 0,-1 0,2 0,-1 1,2-1,-1 0,2 0,-1 1,1-1,1 0,0 0,1 0,0 0,1-1,0 1,0-1,6 10,-8-18,-1 1,1-1,0 0,0 1,0-1,0 0,0 0,1 0,-1-1,0 1,1-1,0 1,-1-1,1 0,0 0,-1 0,1 0,0 0,0-1,0 1,0-1,0 0,0 0,0 0,0 0,-1 0,1-1,0 1,0-1,0 0,0 0,-1 0,1 0,0 0,1-1,3-3,1 0,-1 0,0 0,0-1,-1 0,0 0,0-1,0 0,-1 0,0 0,2-3,147-322,-127 293,-26 39,-1-1,0 1,1-1,-1 0,1 1,-1-1,1 1,-1-1,1 1,-1 0,1-1,0 1,-1-1,1 1,0 0,-1 0,1-1,0 1,-1 0,1 0,0 0,-1 0,1 0,0 0,-1 0,1 0,0 0,0 0,-1 0,1 0,0 0,-1 1,1-1,0 0,-1 1,1-1,0 0,-1 1,1-1,-1 0,1 1,-1-1,1 1,-1 0,1-1,-1 1,0-1,1 1,-1-1,1 1,-1 0,0-1,0 1,0 0,1-1,-1 1,0 0,0 0,0-1,0 1,0 0,0 0,11 207,30 73,-15-117,5 166,-29-276,-3 0,-2 0,-3 0,-2-1,-2 0,-3-1,-2 0,-5 9,-42 45,59-103,0-1,0 1,0 0,0-1,0 1,0-1,-1 0,1 0,-1 0,0 0,1-1,-1 0,0 0,0 0,0 0,0 0,0-1,0 1,0-1,0 0,0-1,0 1,0-1,0 1,0-1,0-1,0 1,-2-1,0-3,1 0,0 0,0-1,0 1,0-1,1 0,0 0,0-1,1 1,0-1,0 0,0 1,1-1,0-1,0 1,1 0,0 0,0-1,1 1,0 0,0-1,1 1,1-8,2-28,3 1,1-1,2 1,3 0,0 1,3 1,1 0,2 2,2 0,2 1,2-1,25-36,4 2,3 3,3 3,3 2,3 2,29-18,-45 41,2 2,1 3,31-14,-44 28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47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728 227,'-12'-4,"0"1,0 1,0 0,0 1,0 0,-1 1,1 0,0 1,0 0,0 1,0 1,0 0,0 0,-5 3,-23 4,-131 34,109-13,63-30,0 1,0 0,1 0,-1-1,0 1,1-1,-1 0,1 1,-1-1,1 0,0 0,0 0,0 0,-1 0,1 0,0 0,0-1,0 1,0-1,0 1,0-1,0 0,1 0,-1 0,0 0,0 0,0 0,0-1,1 1,-2 0,14 0,61 11,-75-11,1 1,0-1,-1 1,1 0,-1 0,1 0,-1 0,0 0,1 0,-1 0,0 0,0 0,1 1,-1-1,0 1,0-1,-1 0,1 1,0 0,0-1,-1 1,1-1,-1 1,1 0,-1-1,0 1,0 0,0 0,0-1,0 1,0 0,0-1,0 1,-1 0,1-1,-1 1,1 0,-1-1,1 1,-2 0,-2 6,-1 0,0 0,0-1,-1 1,0-1,0-1,-1 1,0-1,0 0,0-1,-5 3,-16 14,-251 187,275-206,-1 0,1 1,0 0,0-1,1 2,-1-1,1 0,0 1,0-1,0 1,1 0,0 0,-1 0,2 0,-1 1,1-1,0 0,-1 6,4-8,0 0,0 0,1-1,-1 1,1-1,0 1,-1-1,1 0,0 0,0 0,0 0,1-1,-1 1,0-1,0 0,1 0,-1 0,1-1,-1 1,1-1,-1 1,1-1,0-1,-1 1,1 0,0-1,1 1,240-4,-242 4,-1 0,1 0,0 0,0 0,-1 0,1-1,0 1,-1-1,1 0,0 0,-1 0,1 0,-1 0,1 0,-1-1,0 1,0-1,1 0,-1 0,0 1,0-1,-1-1,2-1,-7-5</inkml:trace>
  <inkml:trace contextRef="#ctx0" brushRef="#br0" timeOffset="398.555">361 0,'0'5,"1"116,-6 0,-18 113,-80 192,39-118,59-165,6-120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30,'29'-5,"29"-1,9 0,-2 1,-7 2,-9 0,-8 2,-6 1,-4 0,-2 0,-7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0,'29'5,"28"2,10-1,-2-6,-7-3,-9-1,-7 0,-7 1,-9 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55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430 113,'-11'219,"-44"70,7-73,47-204</inkml:trace>
  <inkml:trace contextRef="#ctx0" brushRef="#br0" timeOffset="484.354">430 225,'38'-25,"-25"20,139-32,-101 29,-38 5,1 1,0 0,0 0,-1 2,1 0,0 0,0 1,0 1,-1 0,8 3,-7 6,-18-7</inkml:trace>
  <inkml:trace contextRef="#ctx0" brushRef="#br0" timeOffset="786.141">373 508,'19'0,"12"0,4 0,2 0,-1 0,-1 0,-3 0,-1 0,-2-5,0-1,-6 0</inkml:trace>
  <inkml:trace contextRef="#ctx0" brushRef="#br0" timeOffset="1585.42">937 649,'-56'56,"-169"188,223-238,17-18,21-21,199-179,-167 162,-66 50,-1 0,1 1,0-1,0 0,0 1,0 0,0-1,0 1,0 0,-1 0,1 0,0 0,-1 0,1 0,-1 1,1-1,-1 0,0 1,1-1,-1 1,0 0,0-1,0 1,0 0,0-1,0 1,-1 0,1 0,-1 0,1 0,-1 0,0 0,0 0,0 0,0 1,3 5,59 151,-61-157,0 0,-1 1,1-1,-1 0,0 0,0 1,0-1,0 0,0 0,0 1,-1-1,1 0,-1 0,0 1,1-1,-1 0,0 0,0 0,0 0,-1 0,1 0,0-1,-1 1,1 0,-1-1,0 1,1-1,-1 1,0-1,0 0,0 1,0-1,0 0,0-1,0 1,0 0,-1-1,1 1,0-1,0 1,0-1,-1 0,1 0,0 0,-1 0,1-1,0 1,0 0,0-1,-1 0,1 0,0 1,0-1,0 0,0-1,0 1,-21-6,0-1,1-1,0-1,0-1,1-1,1-1,0-1,-15-13,21 16</inkml:trace>
  <inkml:trace contextRef="#ctx0" brushRef="#br0" timeOffset="2118.478">1248 169,'20'15,"-1"1,-1 1,0 0,-2 2,0 0,0 0,4 11,-10-10,0 0,-2 1,0 1,-1-1,-1 1,-1 0,-1 1,-1-1,-1 1,-1 0,-1-1,-1 1,-1 0,-1-1,0 1,-2-1,-1 0,-1 0,-1-1,0 0,-6 9,0-4,-1 0,-1-2,-1 1,0-2,-2 0,-1-2,-1 0,-1-1,-1-1,0-1,-1-1,-11 5,9-9,3-2</inkml:trace>
  <inkml:trace contextRef="#ctx0" brushRef="#br0" timeOffset="2683.971">205 0,'-26'39,"3"0,1 2,3 1,1 0,1 1,-8 40,14-56,1 1,2 0,0 1,2-1,1 1,2 1,1-1,1 1,1-1,1 0,2 1,1-1,2 0,0 0,2-1,1 0,2 0,4 7,-4-16,2 0,0-1,0 0,2-1,0-1,1 0,1-1,1-1,0-1,0 0,1-1,1-1,0-1,0-1,16 5,-12-6</inkml:trace>
  <inkml:trace contextRef="#ctx0" brushRef="#br0" timeOffset="4235.78">1615 791,'-25'137,"29"-55,-4-80,0-1,1 1,0 0,-1-1,1 1,0 0,-1-1,1 1,0-1,0 1,1-1,-1 0,0 1,0-1,1 0,-1 0,0 0,1 0,-1 0,1 0,-1 0,1 0,0-1,-1 1,1-1,0 1,0-1,-1 0,1 1,0-1,0 0,0 0,-1 0,1-1,0 1,0 0,-1-1,1 1,0-1,-1 1,1-1,0 0,-1 0,1 0,10-5,-1-1,0 0,0-1,-1-1,0 0,0 0,-1-1,0 0,-1 0,3-5,7-7,90-138,-107 158,-1 1,0 0,1-1,-1 1,0 0,1 0,-1-1,0 1,1 0,0 0,-1 0,1 0,0-1,0 1,-1 0,1 1,0-1,0 0,0 0,0 0,0 0,0 1,0-1,1 0,-1 1,0-1,0 1,0 0,1-1,-1 1,0 0,1-1,-1 1,0 0,1 0,-1 0,0 1,0-1,1 0,-1 0,0 1,0-1,1 0,-1 1,0-1,0 1,0 0,0-1,1 1,-1 0,0 0,0 0,-1 0,1 0,0 0,0 0,0 0,6 17,-1 1,-1 0,-1 0,0 1,-2-1,0 1,-1 0,-1 11,3 34,10 25,-9-74,-1 1,0-1,-1 1,-1 0,-1-1,0 1,-1 0,-1 0,0-1,-4 10,2-13,0-1,-1 0,0 0,-1-1,-1 1,0-1,0-1,-1 1,0-1,-1-1,0 1,-1-2,0 1,0-1,0-1,-1 0,-1 0,-5 2,5-3,9-4,1 0,-1 0,0 0,0 0,0 0,0 0,0-1,-1 1,1-1,0 0,-1 0,1 0,0-1,-1 1,1-1,-1 0,1 1,-1-2,1 1,-1 0,1-1,-1 0,1 1,0-1,-1-1,1 1,0 0,0-1,0 0,0 0,0 0,0 0,0 0,1 0,-1-1,-1-1,1-7,0 0,1 0,0-1,1 1,0-1,1 1,0-1,1 1,0 0,1-1,0 1,1 0,0 0,1 0,0 0,1 1,0-1,0 1,1 1,1-1,5-7,21-27,1 2,2 1,2 2,2 1,21-14,-43 38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7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0,'33'0,"31"0,14 0,-2 0,-9 0,-10 0,-12 0,-7 0,-6 0,-3 0,-3 0,-4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58,'43'-5,"34"-1,13-5,-4 0,-12 1,-13 3,-13 3,-9 1,-12 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6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436 395,'-17'31,"-5"296,3-117,-6-25,26-184,0-1,0 1,0 0,0-1,0 1,0-1,0 1,0-1,0 0,0 1,1-1,-1 0,0 0,0 0,0 0,0 0,0 0,1 0,-1 0,0 0,0 0,0-1,0 1,0-1,0 1,0 0,0-1,0 0,0 1,0-1,0 0,0 1,0-1,0 0,0 0,-1 0,1 0,0 0,-1 0,1 0,-1 0,1 0,-1 0,1 0,-1 0,0 0,0 0,1-1,1 0,11-13,-2 0</inkml:trace>
  <inkml:trace contextRef="#ctx0" brushRef="#br0" timeOffset="265.44">719 932,'-5'19,"-2"11,1 6,6-4,3-8</inkml:trace>
  <inkml:trace contextRef="#ctx0" brushRef="#br0" timeOffset="8887.599">323 1,'-35'32,"1"2,2 1,1 1,2 2,2 1,1 1,-18 39,30-39,1 0,2 1,2 0,2 1,1 0,3 0,1 0,2 0,2 0,2 0,2 0,1 0,2-1,2 0,10 23,-11-32,2 0,0 0,2-2,1 1,2-2,1 0,20 24,-28-40,2 0,-1 0,2-1,-1-1,2 0,-1-1,1 0,1-1,0-1,0 0,1-1,0-1,0 0,0-1,1-1,9 1,9-2,-4-1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7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14 621,'0'-3,"0"0,1 0,-1 0,0-1,1 1,-1 0,1 0,0 0,0 0,1 0,-1 0,0 0,1 1,0-1,0 0,0 1,0-1,0 1,0 0,0 0,1 0,-1 0,1 0,0 0,-1 1,1-1,0 1,0 0,0 0,1-1,-3 2,7-5,0 0,1 0,-1 1,1 0,0 1,1 0,-1 0,0 1,1 0,0 1,-1 0,1 0,0 1,-1 1,1-1,9 3,-16-2,-1 1,1-1,-1 1,1 0,-1 0,0 0,1 0,-1 0,0 0,0 1,-1-1,1 0,0 1,-1 0,0-1,0 1,1 0,-1 0,-1 0,1-1,0 1,-1 0,0 0,1 0,-1 0,0 0,-1 0,1 0,-1 1,-22 86,-58 38,80-126,0 0,0 0,0 1,0-1,1 0,-1 1,0-1,1 0,0 1,-1-1,1 1,0-1,0 1,1-1,-1 1,0-1,1 0,0 1,-1-1,1 0,0 1,0-1,0 0,0 0,1 0,-1 0,1 0,-1 0,1 0,0 0,-1-1,74 39,-13-9,-58-26,0 0,0 0,-1 1,0-1,0 1,0 0,0-1,-1 1,0 0,0 1,-1-1,0 0,0 0,0 1,-1-1,0 0,0 1,0-1,-1 1,0-1,0 0,-1 0,0 0,0 0,0 0,-1 0,0 0,0-1,0 1,-1-1,0 0,0 0,0 0,0-1,-1 1,0-1,0 0,0 0,0-1,-1 0,0 1,-6 5,-1-1,0 0,0-1,0 0,-1-1,0-1,0 0,-1-1,1-1,-1 0,0 0,0-2,0 0,0-1,-7 0,-13-17,29 4</inkml:trace>
  <inkml:trace contextRef="#ctx0" brushRef="#br0" timeOffset="658.064">523 508,'11'-9,"-1"0,2 0,-1 1,1 1,0 0,1 0,0 1,0 1,0 0,12-2,-23 6,1-1,0 1,0 0,0 1,0-1,0 0,0 1,0 0,0 0,0 0,0 0,0 0,0 0,0 1,0 0,0-1,0 1,0 0,0 1,0-1,-1 0,1 1,0-1,-1 1,1 0,-1 0,0 0,0 0,0 1,0-1,0 0,0 1,0-1,-1 1,1 0,-1 0,0-1,0 1,0 0,0 0,-1 0,1 0,-1 0,1 0,-1 0,0 0,0 1,-1-1,1 0,-1 0,-5 16,-1 0,0-1,-2 0,0 0,-1-1,-1 0,0-1,-10 10,-12 19,31-43,1 0,-1-1,1 1,-1 0,1 0,0 0,0 0,-1 0,2 0,-1 0,0 1,0-1,1 0,-1 0,1 1,0-1,-1 0,1 1,0-1,1 1,-1-1,0 0,1 0,-1 1,1-1,0 0,-1 0,1 1,0-1,0 0,1 0,-1 0,0 0,1-1,-1 1,1 0,0 0,-1-1,1 1,0-1,0 0,0 1,0-1,0 0,0 0,1 0,209 56,-209-56,0 0,-1 0,1 0,-1 0,0 0,1 1,-1-1,0 1,0-1,0 1,0 0,0 0,0 0,-1 0,1 0,-1 1,1-1,-1 0,0 1,0-1,0 1,0-1,0 1,0-1,-1 1,1 0,-1-1,0 1,0 0,0 0,0-1,-1 1,1 0,-1 0,0 4,-1 1,-1-1,1 0,-1-1,0 1,-1 0,0-1,0 0,0 0,-1 0,1 0,-1-1,-12 10,-1-1,0-1,-1 0,0-2,-1 0,0-1,-1-1,0-1,0-1,-1-1,-1 0,-78 6,89-12</inkml:trace>
  <inkml:trace contextRef="#ctx0" brushRef="#br0" timeOffset="991.333">1539 594,'-15'23,"-13"19,-8 6,3 0,1-9,8-5,1-9,6-4,1-6,2 0,0-2,-3 0,-3-1,-4-3,3-3</inkml:trace>
  <inkml:trace contextRef="#ctx0" brushRef="#br0" timeOffset="1258.895">1115 678,'15'14,"14"10,6 6,3-3,0-6,-2-1,-3-5,-1-4,-2 1,-2-3,1-2,-6 3,-2-1,-4-6,-10-4,-6-2</inkml:trace>
  <inkml:trace contextRef="#ctx0" brushRef="#br0" timeOffset="1510.098">1369 424,'-5'38,"4"28,1 7,1-5,1-8,-1-10,0-9,0-6,-1-4,0-3,0-2,0 1,-4-1,-3-4</inkml:trace>
  <inkml:trace contextRef="#ctx0" brushRef="#br0" timeOffset="1960.315">1933 621,'-19'39,"-11"26,-1 8,1-4,5-9,7-10,6-9,11-6,4-9</inkml:trace>
  <inkml:trace contextRef="#ctx0" brushRef="#br0" timeOffset="2277.653">2188 650,'-26'40,"1"2,2 0,2 2,2 0,-11 42,28-82,1-1,-1 1,1-1,0 1,0 0,0-1,1 1,-1 0,1 0,0 0,0-1,0 1,1 0,-1 0,1 0,0-1,0 1,0 0,0-1,1 1,0-1,-1 1,1-1,0 0,1 0,-1 0,1 0,-1 0,1-1,0 1,0-1,0 1,0-1,0 0,1 0,-1-1,1 1,-1-1,2 1,11 0,0-1,0 0,0-2,0 0,0 0,0-1,0-1,-1-1,1 0,-1-1,0-1,0 0,-1-1,0-1,0 0,0-1,-1 0,-1-1,1-1,-2 0,0 0,0-1,-1-1,0 0,-1 0,-1 0,0-1,3-9,-8 16,0 0,-1 0,-1 0,1 0,-1 0,0 0,-1-1,0 1,0 0,0 0,-1 0,0-1,0 1,-1 0,0 0,0 0,-1 1,0-1,0 0,0 1,-1 0,0 0,0 0,-1 0,0 1,0 0,0 0,0 0,-1 0,0 1,0 0,0 0,0 0,-1 1,1 0,-1 1,0-1,0 1,0 0,0 1,0 0,0 0,0 0,-1 1,1 0,0 1,0 0,-1 0,-16 4</inkml:trace>
  <inkml:trace contextRef="#ctx0" brushRef="#br0" timeOffset="3993.878">2499 367,'12'-9,"1"0,0 0,0 1,1 1,0 0,1 1,0 0,-1 1,2 1,-1 0,0 2,12-2,26 6,-52-1,0-1,0 0,0 1,-1-1,1 1,0-1,0 1,0-1,-1 1,1-1,0 1,-1 0,1 0,-1-1,1 1,0 0,-1 0,0 0,1-1,-1 1,1 0,-1 0,0 0,0 0,0 0,1 0,-1 0,0 0,0 0,0-1,0 1,-1 0,1 0,0 0,0 0,0 0,-1 0,1 0,-1 0,1-1,0 1,-1 0,0 0,1 0,-1-1,1 1,-1 0,0-1,1 1,-1-1,0 1,0 0,0-1,-54 52,-20 32,73-82,1 0,0 1,0-1,0 1,0-1,1 1,-1-1,1 1,-1-1,1 1,0 0,0-1,0 1,0-1,1 1,-1 0,1-1,-1 1,1-1,0 1,0-1,0 0,0 1,1-1,-1 0,0 0,1 0,0 0,-1 0,1 0,0 0,0 0,0-1,0 1,1-1,-1 0,2 1,3 1,-1 0,1-1,0 0,0 0,0 0,0-1,0 0,0-1,0 0,1 0,-1 0,0-1,3 0,43-18,-34 7</inkml:trace>
  <inkml:trace contextRef="#ctx0" brushRef="#br0" timeOffset="5982.53">3091 198,'-7'2,"1"0,0 1,0 0,0 0,1 0,-1 1,1 0,-1 0,1 0,1 1,-1 0,0-1,1 2,0-1,0 0,1 1,0 0,0 0,0 0,1 0,-1 0,1 1,1-1,-1 1,1-1,1 1,-1-1,1 3,-1-4,0 0,1 0,0 0,0 0,0 0,0 0,1 0,0 0,0 0,0 0,1 0,-1 0,1-1,1 1,-1-1,0 1,1-1,0 0,0 0,0 0,1 0,-1 0,1-1,0 0,0 0,0 0,0 0,1-1,-1 1,1-1,0 0,-1 0,1-1,0 1,0-1,0 0,0-1,1 1,4 0,-1 0,0-1,1 0,-1 0,1-1,-1 0,1-1,-1 0,0 0,0-1,0 0,0-1,-1 0,1 0,-1-1,0 0,0 0,-1-1,1 0,-1 0,-1-1,1 0,-1 0,3-6,-8 10,-1 1,0-1,0 0,0 1,0-1,-1 0,1 0,-1 1,0-1,0 0,0 1,0-1,0 1,0-1,-1 1,1 0,-1 0,0-1,1 1,-1 0,0 0,0 1,0-1,-1 0,1 1,0-1,-1 1,1 0,-1 0,1 0,-1 0,1 0,-1 0,0 1,1-1,-1 1,0 0,0 0,1 0,-1 0,0 0,0 1,1-1,-1 1,0 0,1-1,-1 1,1 0,-1 1,-56 14,32-7</inkml:trace>
  <inkml:trace contextRef="#ctx0" brushRef="#br0" timeOffset="6644.978">3684 283,'-14'34,"-20"34,-4 16,1-1,0-11,8-12,3-12,2-9,4-7,1-3,0-3,2 0,-1-5,3-6</inkml:trace>
  <inkml:trace contextRef="#ctx0" brushRef="#br0" timeOffset="7014.531">3627 340,'17'111,"-16"-87,0-1,2 1,1-1,1 0,1 0,1 0,1-1,1 0,1 0,0-1,2 0,1-1,7 8,-18-24,1-1,0 0,0 0,0 0,0 0,1 0,-1 0,1-1,0 0,0 0,-1 0,1 0,1-1,-1 1,0-1,0 0,0 0,1 0,-1-1,0 0,1 0,-1 0,0 0,1-1,-1 1,0-1,1 0,-1 0,0-1,0 1,0-1,0 0,0 0,-1-1,1 1,0-1,-1 1,2-3,11-16,-1-1,-1 0,-2-1,0 0,-1-1,-1-1,1-6,25-168,-33 148,-8 33</inkml:trace>
  <inkml:trace contextRef="#ctx0" brushRef="#br0" timeOffset="7329.72">4220 0,'53'148,"-27"-84,-4 1,-2 0,-3 1,-2 1,-4 1,-1 21,-8-67,-1-1,0 1,-2-1,-1 1,0-1,-2 0,0 0,-2 0,0 0,-1-1,-1 0,-1 0,-1-1,-1 0,0-1,-1 0,-1-1,-1-1,0 0,-1 0,-1-2,0 0,-13 8,-13 1,0-3,-1-1,-1-2,-22 4,65-20,-31 9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9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5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0,'-9'24,"-4"23,1 7,2 5,3-3,3-7,1-6,3-6,-1-4,2-3,-1-2,6-1,0 0,1 0,-2 0,3-5,1 0,-2-5</inkml:trace>
  <inkml:trace contextRef="#ctx0" brushRef="#br0" timeOffset="248.578">0 621,'29'0,"33"-5,16-1,5 0,-3-4,-5 1,-6 0,-10 3,-5 2,-7-3,-7 0,-5 1,-4 1,-2 2,-2 1,-5 6,-6 2</inkml:trace>
  <inkml:trace contextRef="#ctx0" brushRef="#br0" timeOffset="1004.134">0 820,'4'-6,"0"0,0 1,1-1,0 1,0 0,0 1,0-1,1 1,0 0,0 0,0 1,0 0,0 0,1 0,-1 1,1 0,0 0,-1 1,1 0,0 0,2 0,-6 2,-1-1,0 1,0-1,0 1,0 0,0 0,0 0,0 0,0 0,0 0,0 1,0-1,-1 1,1-1,-1 1,1 0,-1-1,1 1,-1 0,0 0,0 0,0 0,0 0,0 0,-1 0,1 0,-1 1,1-1,-1 0,0 0,0 2,-3 72,-15 4,6-32,2 0,2 0,2 1,2 24,6 95,6-140,-8-28,0-1,0 1,0 0,0-1,0 1,0 0,0-1,0 1,0 0,1-1,-1 1,0 0,0-1,0 1,0 0,1 0,-1-1,0 1,0 0,0 0,1-1,-1 1,0 0,1 0,-1 0,0 0,0-1,1 1,-1 0,0 0,1 0,-1 0,0 0,1 0,-1 0,0 0,1 0,-1 0,0 0,1 0,-1 0,0 0,1 0,-1 0,0 0,0 0,1 0,-1 1,0-1,1 0,-1 0,0 0,0 1,1-1,-1 0,0 0,0 0,1 1,-1-1,34-164,-19 120,2 2,1 0,3 0,1 2,26-34,-34 54,1 0,1 2,1 0,1 1,0 0,1 2,1 0,0 1,1 1,0 1,1 1,1 1,16-5,-12 9,1 1,0 2,1 1,-1 1,0 1,17 4,25-2,-46-2</inkml:trace>
  <inkml:trace contextRef="#ctx0" brushRef="#br0" timeOffset="187712.912">819 988,'0'-2,"0"-1,0 1,-1-1,0 1,1 0,-1-1,0 1,0 0,0 0,-1 0,1-1,0 1,-1 0,1 1,-1-1,0 0,0 0,0 1,0-1,0 1,0 0,0-1,0 1,0 0,0 0,-1 0,1 1,0-1,-1 0,1 1,-1 0,1 0,-1-1,1 1,-1 1,-87 15,85-12,0-1,0 1,0-1,0 1,0 1,1-1,0 1,0 0,0 0,0 0,1 0,0 1,0-1,0 1,1 0,0 0,0 0,1 0,-1 0,1 0,0 0,1 0,0 1,0-1,0 0,1 0,-1 1,2-1,-1 0,1 0,0 0,0 0,0 0,1-1,0 1,0-1,0 1,1-1,0 0,0-1,0 1,1-1,1 2,1-2,0 0,0 0,0-1,1 0,0 0,-1-1,1 0,0 0,0-1,0 0,1 0,-1-1,0 0,0-1,0 0,0 0,0 0,0-1,0 0,0-1,-1 0,1 0,-1-1,0 1,0-2,0 1,-1-1,1 0,-1 0,0-1,0 0,-1 0,0 0,0-1,0 1,-1-1,0 0,-1-1,1 1,-1 0,-1-1,2-5,-2 8,1-1,-2 1,1-1,-1 1,1-1,-1 1,-1-1,1 0,-1 1,0-1,-1 0,1 1,-1-1,0 0,0 1,-1-1,0 1,0 0,0-1,0 1,-1 0,0 0,0 0,-1 1,1-1,-1 1,0 0,0 0,0 0,0 0,-1 1,0 0,-3-2,-12 1</inkml:trace>
  <inkml:trace contextRef="#ctx0" brushRef="#br0" timeOffset="188176.523">763 1242,'-17'13,"1"0,1 1,0 1,1 0,1 1,0 1,1 0,1 1,1 0,-3 6,12-20,-1 0,1-1,-1 1,1 0,0 0,1 0,-1 0,1 0,-1 1,1-1,1 0,-1 0,0 0,1 0,0 0,0 0,0 0,0 0,1-1,0 1,0 0,0-1,0 1,0-1,1 0,-1 1,1-1,0 0,0-1,0 1,0 0,1-1,-1 0,0 0,1 0,0 0,0-1,-1 1,1-1,0 0,0 0,0 0,0-1,0 1,3-1,3 2,0-1,0 0,0-1,0 0,0-1,0 0,0 0,0-1,0 0,-1-1,1 0,-1-1,1 0,-1 0,0-1,-1 0,1 0,-1-1,0 0,0-1,0 1,0-1,-1 0,0 0,0 0,0-1,-1 0,0 0,0-1,-1 1,-1-1,1-1,-1 1,-1 0,0-1,0 0,-1 0,1-7,-1 11,-1 0,0-1,0 1,-1-1,1 1,-2-1,1 1,-1-1,1 1,-2 0,1-1,-1 1,0 0,0 0,-1 0,0 0,0 0,0 1,-1-1,1 1,-1 0,-1 0,1 0,-1 1,0-1,0 1,0 0,0 1,-1-1,1 1,-3-1,-78-12,60 16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7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75,'394'-59,"-299"44,-93 17,0 0,1 1,-1-1,0 1,-1 0,1 0,0 0,-1-1,0 2,0-1,1 0,-2 0,1 0,0 0,-1 1,1-1,-1 0,0 0,0 1,-1-1,1 0,0 1,-1-1,0 0,0 0,0 0,0 0,-1 0,0 2,1 0,-93 231,70-184,20-43,-27 55,3 1,4 1,-10 42,29-30,5-78,1 1,-1 0,1-1,0 1,-1 0,1-1,0 1,0-1,-1 1,1-1,0 1,0-1,0 0,0 1,0-1,-1 0,1 0,0 0,0 0,0 0,0 0,0 0,0 0,0 0,0 0,0 0,0 0,-1-1,1 1,0 0,0-1,0 1,0 0,-1-1,1 1,0-1,0 0,-1 1,1-1,0 1,-1-1,1 0,-1 0,1 1,-1-1,1 0,-1 0,1 0,-1 0,0 1,0-1,1 0,-1 0,0 0,0 0,0 0,0 0,0 0,0 0,0 0,0 1,0-1,-1-1,9-22,-3 0</inkml:trace>
  <inkml:trace contextRef="#ctx0" brushRef="#br0" timeOffset="247.897">86 300,'38'10,"47"3,13-1,-5-2,-9-8,-13-4,-15-2,-12 0,-8 1,-11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6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29,'-6'2,"0"1,0 0,1 0,-1 1,1-1,0 1,0 0,0 1,0-1,1 1,0 0,0 0,0 0,-2 4,-57 126,32-56,28-76,1 0,-1 0,1 0,0 0,0 1,0-1,1 1,-1-1,1 1,0 0,0-1,0 1,1 0,-1 0,1 0,0 0,0-1,0 1,0 0,1 0,0 0,-1-1,2 1,-1 0,0-1,1 1,-1-1,1 1,0-1,0 0,0 1,1-1,-1 0,1-1,0 1,0 0,0-1,0 0,0 1,0-1,4 1,7 1,1-2,0 0,0 0,0-1,0-1,-1-1,1 0,0-1,0 0,-1-1,1-1,-1 0,0-1,0-1,0 0,10-7,1-2</inkml:trace>
  <inkml:trace contextRef="#ctx0" brushRef="#br0" timeOffset="360.592">505 0,'-52'118,"4"2,4 11,-62 153,90-250,9-21,1 1,-1 0,2 1,0 0,1 0,1 0,0 0,0 5,5 1,4-4</inkml:trace>
  <inkml:trace contextRef="#ctx0" brushRef="#br0" timeOffset="648.49">703 678,'-15'19,"-4"11,0 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57,'-10'5,"-12"11,-3 7,-2 5,-1 3,0 0,-1 1,5-2,1 0,1 0,-2-2,0 1,-2-6,-1-1,4-5</inkml:trace>
  <inkml:trace contextRef="#ctx0" brushRef="#br0" timeOffset="304.147">32 141,'10'34,"12"20,8 2,3-5,1-10,0-8,-2-10,-1-8,-1-2,-1-3,0-4,-1-2,0-2,0-2,-5 0</inkml:trace>
  <inkml:trace contextRef="#ctx0" brushRef="#br0" timeOffset="704.688">315 0,'0'69,"1"11,-3 1,-4-1,-5 12,-29 185,40-253</inkml:trace>
  <inkml:trace contextRef="#ctx0" brushRef="#br0" timeOffset="1483.434">145 452,'-29'14,"-9"10,-3 1,5-4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6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247 531,'-29'38,"-14"33,0 8,7-5,6-9,7-12,8-9,6-8,5-5,3-3,-3-2,-1 0,1 1,5-6,3-5</inkml:trace>
  <inkml:trace contextRef="#ctx0" brushRef="#br0" timeOffset="318.875">755 531,'-50'38,"1"2,2 2,2 2,-29 37,67-73,-8 6,1 1,0 1,1 0,1 1,0 0,1 1,1 0,1 1,1 0,-5 16,12-32,1 1,-1 0,1-1,0 1,0 0,0-1,0 1,1-1,-1 1,1 0,0-1,0 1,1-1,-1 0,1 1,-1-1,1 0,0 0,0 0,0 0,1 0,-1-1,1 1,-1-1,1 1,0-1,0 0,0 0,0 0,1-1,-1 1,0-1,1 1,-1-1,1 0,2 0,134 9,-108-15,0-1,0-2,-1-1,0-2,-1-1,0-1,-1-1,-1-2,0-1,18-15,-35 25,0 0,0 0,0-1,-1-1,-1 1,0-2,0 1,0-2,-1 1,-1-1,0 0,0 0,-1-1,-1 0,0 0,0 0,-1-1,-1 1,0-1,-1 0,0 0,-1 0,0 0,-1 0,-1 0,0 0,-2-10,0 13,-1 1,0-1,0 1,-1 0,0 0,-1 1,0-1,0 1,-1 0,0 1,0 0,-1 0,0 0,0 1,-1 0,1 1,-1 0,0 0,-1 1,1 0,-1 0,0 1,0 1,0 0,0 0,0 1,0 0,-8 0,-52 1,41 1</inkml:trace>
  <inkml:trace contextRef="#ctx0" brushRef="#br0" timeOffset="1366.896">1065 135,'31'-10,"0"1,1 1,-1 1,1 2,1 1,1 2,-34 2,-1 1,0-1,0 1,0-1,1 1,-1 0,0 0,1-1,-1 1,1 0,-1 0,1 0,-1-1,1 1,-1 0,1 0,0 0,0 0,-1 0,1 0,0 0,0 0,0 0,0 0,0 0,0 0,0 0,0 0,1 0,-1 0,0-1,1 1,-1 0,0 0,1 0,-1 0,1 0,-1-1,1 1,0 0,-1 0,1-1,0 1,-1 0,1-1,0 1,0-1,0 1,0-1,-1 1,1-1,0 0,0 1,0-1,0 0,0 0,0 0,0 0,0 0,0 0,-81 58,55-42,1 1,0 1,2 2,0 0,1 1,1 1,18-20,-1 1,1-1,1 0,-1 1,0-1,1 1,-1 0,1 0,0-1,0 1,0 0,0 0,0 0,1 0,-1 0,1 0,0 0,0 0,0 0,0 0,1 1,-1-1,1 0,-1 0,1-1,0 1,1 0,-1 0,0 0,1-1,-1 1,1-1,0 1,0-1,0 1,0-1,0 0,1 0,-1 0,1-1,-1 1,1 0,0-1,-1 0,1 1,1-1,9 4,0 0,0-1,0 0,0-1,0-1,1 0,0 0,-1-2,1 0,-1 0,1-1,0-1,-1 0,3-2,3 1,0-2,0 0,0-1,-1-1,0 0,-1-2,0 0,1-2,0-2</inkml:trace>
  <inkml:trace contextRef="#ctx0" brushRef="#br0" timeOffset="1985.997">1827 51,'-9'1,"0"0,0 1,0 0,0 1,0-1,0 2,1-1,0 1,0 0,0 1,0 0,1 0,-1 1,1 0,1 0,-1 1,-3 4,9-9,-1-1,1 0,0 1,0-1,0 1,0 0,0-1,0 1,0 0,1 0,-1-1,1 1,-1 0,1 0,-1 0,1 0,0 0,0 0,0 0,0-1,0 1,1 0,-1 0,1 0,-1 0,1 0,0-1,-1 1,1 0,0 0,0-1,0 1,0-1,0 1,1-1,-1 1,0-1,1 0,-1 0,1 0,0 1,77 24,63-22,-140-4,-1 1,1-1,0 1,-1 0,1-1,0 1,-1 0,1 0,-1 0,0 0,1 0,-1 1,0-1,0 0,0 0,1 1,-1-1,-1 1,1-1,0 1,0 0,0-1,-1 1,1 0,-1-1,0 1,1 0,-1-1,0 1,0 0,0 0,0-1,0 1,0 0,-1 0,1-1,0 1,-1 0,0-1,1 1,-1 0,0-1,0 1,0-1,0 1,-54 61,-20-21,51-31</inkml:trace>
  <inkml:trace contextRef="#ctx0" brushRef="#br0" timeOffset="2220.465">1827 22,'29'0,"33"0,11 0,-2 0,-8-4,-10-3,-10 1,-11 2</inkml:trace>
  <inkml:trace contextRef="#ctx0" brushRef="#br0" timeOffset="2614.614">2617 362,'-24'38,"-22"27,-8 13,0 2,5-8,5-6,6-10,5-9,2-9,3-5,5-4,2-1,0-7,4-1,-1 1,-2 1,3-3</inkml:trace>
  <inkml:trace contextRef="#ctx0" brushRef="#br0" timeOffset="3082.774">2561 333,'-7'61,"2"1,4 0,2 0,8 58,46 85,-54-200,1-1,-1 0,1 1,0-1,0 0,0 0,0 0,1-1,0 1,0-1,0 1,0-1,0 0,0 0,1 0,0 0,-1-1,1 0,0 1,0-1,1-1,-1 1,0-1,0 1,1-1,-1-1,1 1,-1 0,1-1,-1 0,1 0,4-1,2-2,1-1,0 0,-1-1,0 0,0 0,0-1,-1-1,1 0,-2 0,1-1,-1 0,0-1,-1 0,0-1,0 1,-1-1,-1-1,1 1,-2-1,1 0,-2-1,1 1,0-7,95-257,-79 205,2 1,4 1,21-37,-30 76,-2 8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6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79,'-31'65,"2"0,3 2,3 1,-1 17,5-12,5-28,3 1,2 1,2-1,1 15,5-49</inkml:trace>
  <inkml:trace contextRef="#ctx0" brushRef="#br0" timeOffset="265.297">59 23,'43'0,"33"0,10 0,-7 0,-6-5,-10-1,-13-1,-8 2,-8 7,-8 7,-10 2</inkml:trace>
  <inkml:trace contextRef="#ctx0" brushRef="#br0" timeOffset="513.079">59 503,'33'0,"36"0,10 0,-3-5,-9-1,-8-1,-8 2,-8 2,-7 1,-4-4,-8-1</inkml:trace>
  <inkml:trace contextRef="#ctx0" brushRef="#br0" timeOffset="1097.961">878 531,'-86'99,"4"5,-34 60,105-144,48-42,86-116,127-98,-249 235,0-1,0 0,0 0,0 1,0-1,0 1,1-1,-1 1,0 0,1-1,-1 1,1 0,0 0,-1 0,1 0,0 0,0 0,0 1,-1-1,1 0,0 1,0 0,0-1,0 1,0 0,0 0,0 0,0 0,0 1,0-1,0 0,0 1,0-1,-1 1,1 0,0 0,0 0,-1-1,1 2,0-1,-1 0,1 0,-1 0,1 1,-1-1,0 1,1-1,-1 1,0 0,0-1,0 1,0 0,-1 0,1 0,-3 230,12-130,-10-101,0 0,1-1,-1 1,0 0,0 0,0 0,0 0,0 0,-1 0,1 0,0 0,0 0,-1 0,1 0,0 0,-1-1,1 1,-1 0,1 0,-1 0,0-1,1 1,-1 0,0 0,1-1,-1 1,0-1,0 1,1-1,-1 1,0-1,0 1,0-1,0 0,0 0,0 1,0-1,0 0,1 0,-1 0,0 0,0 0,0 0,0 0,0 0,0 0,0-1,0 1,0 0,0-1,0 1,0 0,1-1,-1 1,0-1,0 1,0-1,1 0,-1 1,0-1,1 0,-1 0,1 1,-1-1,1 0,-1 0,-194-89,81 39,90 38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0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0 217,'137'-26,"-94"16,2 2,-1 1,1 3,0 1,15 3,145 31,-37-32,-144 1</inkml:trace>
  <inkml:trace contextRef="#ctx0" brushRef="#br0" timeOffset="3634.821">0 556,'31'-18,"3"12,1 2,-1 0,1 3,0 0,15 4,15-2,269 0,-283-6,-33-1</inkml:trace>
  <inkml:trace contextRef="#ctx0" brushRef="#br0" timeOffset="4266.374">396 19,'-1'-1,"-7"-16,14 23,14 19,1-1,2-1,0 0,2-2,0-1,1-1,1-2,1 0,29 12,-10-6,-36-19,0 0,0 1,0 1,-1-1,0 1,0 1,-1 0,0 1,0-1,0 2,-1-1,0 1,-1 0,0 1,3 6,-9-13,0-1,0 1,0 0,0 0,-1-1,1 1,-1 0,0 0,0 0,0 0,0 0,-1 0,1-1,-1 1,1 0,-1 0,0-1,0 1,0 0,-1-1,1 1,-1-1,1 1,-1-1,0 0,0 0,0 0,0 0,0 1,-78 48,51-36,-129 85,-55 79,155-115,52-47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29,'29'-5,"24"-1,7 0,-1 1,-6 2,-7 1,-7 1,-5 0,-4 1,-2 0,0 1,-2-1,1 0,0 5,1 1,-1 0,2-1,-6-1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26,'43'0,"34"0,13-5,-4-1,-12 0,-13 1,-18 1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1057,'33'0,"31"0,9 0,-3 0,-9 0,-10 0,-8 0,-8 0,-4 0,-3 0,-1 0,-1 0,1 0,-1 0,1 0,-4 0</inkml:trace>
  <inkml:trace contextRef="#ctx0" brushRef="#br0" timeOffset="207.962">57 1338,'53'5,"46"-8,15-3,-6-6,-17-1,-24 2</inkml:trace>
  <inkml:trace contextRef="#ctx0" brushRef="#br0" timeOffset="4536.273">4318 1085,'44'4,"27"3,18-1,2-1,-4-1,-8-2,-8-1,-5 0,-11-6,-3-2,-7 1,-6 0,-5 2,-3 2,-2 1,-7-4,-11-7,-7 0</inkml:trace>
  <inkml:trace contextRef="#ctx0" brushRef="#br0" timeOffset="4793.765">4910 661,'-14'43,"-15"43,-6 22,2 2,2-9,1-11,6-17,8-10,5-12,6-10,2-6,8-10,2-4,6-6,-1-5</inkml:trace>
  <inkml:trace contextRef="#ctx0" brushRef="#br0" timeOffset="5152.259">5899 831,'-85'100,"4"3,4 4,3 7,64-99,-1 2,2 0,0 0,1 0,1 1,0 1,2-1,0 1,1 0,-1 10,6-30,-1 0,1 1,-1-1,1 1,-1-1,1 1,0-1,-1 1,1-1,0 1,-1-1,1 1,0 0,0-1,-1 1,1 0,0 0,0-1,0 1,-1 0,1 0,0 0,0 0,0 0,-1 0,1 0,0 0,0 1,0-1,-1 0,1 0,0 1,0-1,-1 0,1 1,0-1,-1 1,1-1,0 1,-1-1,1 1,-1 0,1-1,-1 1,1-1,-1 1,1 0,-1 0,0-1,1 1,-1 0,0 0,0-1,0 1,1 0,-1 0,0 0,0-1,0 1,0 0,0 0,0 0,-1-1,1 1,0 0,0 0,-1 0,50-96,-45 83,1 1,0-1,0 1,1 0,0 0,1 1,1 0,6-8,-12 22,-8 4</inkml:trace>
  <inkml:trace contextRef="#ctx0" brushRef="#br0" timeOffset="5443.267">5843 803,'38'-10,"42"-12,16-3,2-2,-11 4,-15 5,-16 7,-12-1,-9 3,-5 2,-8 7,-13 4,-8 1</inkml:trace>
  <inkml:trace contextRef="#ctx0" brushRef="#br0" timeOffset="5689.568">5673 1226,'48'0,"40"-4,9-8,-1 0,-13 1,-16 2,-14 4,-16 2</inkml:trace>
  <inkml:trace contextRef="#ctx0" brushRef="#br0" timeOffset="6585.71">6435 1311,'-238'244,"216"-217,165-156,-13 19,-90 80,-32 22,1 1,0 0,0 1,1 0,-1 0,2 1,-1 0,0 0,1 2,0-1,3 0,-12 4,1 0,-1 1,0-1,0 0,0 0,0 1,0 0,0-1,0 1,0 0,0 0,0 0,0 0,0 0,0 1,-1-1,1 0,0 1,-1-1,1 1,-1 0,0-1,0 1,0 0,1 0,-1 0,-1 0,1 0,0 0,-1 0,1 0,-1 0,1 0,-1 3,5 81,-6-76,-3 164,3-175,1 0,0 1,-1-1,1 0,-1 0,0 1,1-1,-1 0,0 1,1-1,-1 1,0-1,1 1,-1-1,0 1,0-1,0 1,0 0,1-1,-1 1,0 0,0 0,0 0,0 0,0 0,0 0,0 0,1 0,-1 0,0 0,0 0,0 1,0-1,0 0,0 0,1 1,-1-1,0 1,0-1,1 1,-1-1,0 1,1-1,-1 1,0 0,1-1,-1 1,1 0,-1 0,1-1,-1 1,1 0,0 0,-1 0,1 0,0 0,0-1,-1 1,1 0,0 0,0 0,0 0,0 0,0 0,0 0,1 0,-228-180,209 166</inkml:trace>
  <inkml:trace contextRef="#ctx0" brushRef="#br0" timeOffset="6905.621">6942 633,'28'47,"0"-7,-2 2,-2 0,-2 2,-2 0,-1 1,-3 1,-1 1,-3 0,-2 1,-2 0,-2 1,-9-27,-1 0,-1 0,-1-1,-1 1,-1-2,-1 1,-1-1,0 0,-2-1,0 0,-1-1,-1-1,-1 0,0-1,-1 0,-1-1,0-1,-1-1,0 0,-1-2,-16 8,6-2</inkml:trace>
  <inkml:trace contextRef="#ctx0" brushRef="#br0" timeOffset="7289.822">5757 464,'-44'166,"7"1,7 2,0 83,27-235,2 0,0-1,1 1,1 0,0 0,1 0,1-1,0 1,2-1,0 1,0-2,2 1,0-1,0 0,2 0,0-1,0 0,2 0,-1-1,2-1,-1 0,2 0,6 4,-2-6,1-1,0-1,1 0,0-2,0 0,0-1,1 0,12-1,0 0</inkml:trace>
  <inkml:trace contextRef="#ctx0" brushRef="#br0" timeOffset="7918.628">7479 1338,'-9'15,"1"0,1 1,0-1,1 1,1 1,0-1,1 1,1-1,1 1,0 0,1 0,1 3,0-18,0-1,0 0,0 1,1-1,-1 1,0-1,1 1,-1-1,1 1,0-1,-1 0,1 0,0 1,0-1,0 0,0 0,0 0,0 0,0 0,0 0,0 0,0 0,1 0,-1 0,0-1,1 1,-1-1,0 1,1-1,-1 1,1-1,-1 0,1 1,-1-1,1 0,-1 0,1 0,-1-1,1 1,-1 0,0 0,1-1,-1 1,1-1,0 0,59-36,76-89,-136 124,0 1,0 0,0 0,0 0,0 0,1 0,-1 0,0 0,1 0,-1 0,1 0,-1 1,1-1,-1 1,1-1,0 1,-1 0,1-1,-1 1,1 0,0 0,-1 0,1 0,0 0,-1 1,1-1,-1 0,1 1,0 0,-1-1,1 1,-1 0,0-1,1 1,-1 0,1 0,-1 0,0 0,0 0,0 1,0-1,0 0,0 1,0-1,0 0,0 1,0-1,-1 1,1-1,-1 1,1-1,-1 1,0 0,1-1,-1 1,0 0,0-1,0 1,0 0,0 16,0 0,-1-1,-1 1,-1-1,0 0,-2 1,1-1,-6 10,1 3,-1 4,-1 0,-2 0,-1-1,-2-1,-1-1,-15 22,32-52,0 0,-1 0,1 0,0 0,-1 0,1 0,0-1,-1 1,1 0,-1 0,0 0,1 0,-1 0,1-1,-1 1,0 0,0-1,0 1,1 0,-1-1,0 1,0-1,0 1,0-1,0 0,0 1,0-1,0 0,0 0,0 0,0 1,0-1,0 0,0-1,0 1,0 0,0 0,0 0,0 0,0-1,0 1,0 0,0-1,0 1,0-1,0 1,1-1,-1 0,0 1,0-1,0 0,1 0,-1 1,0-1,1 0,-1 0,1 0,-1 0,1 0,-2-10,0 0,2 0,-1 0,1 0,1 0,-1 0,2 0,0 0,0 0,1 0,2-4,2-14,32-157,-31 154</inkml:trace>
  <inkml:trace contextRef="#ctx0" brushRef="#br0" timeOffset="1189.989">1722 577,'-14'43,"-10"34,-1 13,4-4,6-7,0-12,3-13,3-6,4-6,2-5,1-5,-2-7,-2-4,0 0,2 1,1 2,2-4</inkml:trace>
  <inkml:trace contextRef="#ctx0" brushRef="#br0" timeOffset="1423.974">1553 549,'38'-5,"37"-1,10-1,1 2,-10 2,-13 1,-12 1,-11 0,-6 1,-5 0,-7 5,-7 7,-12 1,-5-2</inkml:trace>
  <inkml:trace contextRef="#ctx0" brushRef="#br0" timeOffset="1623.629">1609 1000,'39'5,"26"-3,8-3,0 0,-7-5,-10-2,-14 1</inkml:trace>
  <inkml:trace contextRef="#ctx0" brushRef="#br0" timeOffset="2172.195">2173 1141,'-219'393,"178"-336,76-105,230-260,-173 251,-89 56,0 0,-1 1,1-1,0 1,0-1,0 1,0 0,-1 0,1 1,0-1,0 0,0 1,-1 0,1 0,0 0,-1 0,1 0,0 0,-1 0,1 1,-1 0,0-1,0 1,0 0,0 0,0 0,0 0,0 0,0 1,-1-1,1 1,-1-1,0 1,0-1,0 1,1 1,34 169,-33-144,2-8,-4-18,0-1,0 0,0 0,0 1,-1-1,1 1,-1-1,1 1,-1-1,0 1,0-1,0 1,-1-1,1 1,0-1,-1 0,0 1,1-1,-1 0,0 1,-1 0,-1-3,0 1,0-1,0 1,0-1,0 0,0 0,0 0,0 0,0-1,0 0,0 1,0-1,0 0,0 0,1 0,-1-1,0 1,0-1,1 0,-4 0,-180-95,168 86</inkml:trace>
  <inkml:trace contextRef="#ctx0" brushRef="#br0" timeOffset="2715.025">2625 605,'27'23,"-1"2,0 1,-2 1,-1 1,-1 1,-2 1,-1 0,-1 2,-2 0,5 15,-13-29,-1 0,-1 1,0 0,-2 0,0 0,-1 0,-1 1,-1-1,0 1,-2-1,0 1,-1-1,-1 0,-1 0,-1 0,0 0,-2 0,0-1,-1 0,0-1,-2 0,-3 4,-4 5,-2-2,0 0,-2-2,-1 0,0-1,-2-1,-13 8,12-11</inkml:trace>
  <inkml:trace contextRef="#ctx0" brushRef="#br0" timeOffset="3053.121">1270 520,'4'104,"4"0,4-1,9 17,-9-61,2 0,3-1,2 0,3-2,2 0,3-2,-12-26,2 0,0-2,2 0,1-1,1 0,1-2,1-1,11 8,-11-13</inkml:trace>
  <inkml:trace contextRef="#ctx0" brushRef="#br0" timeOffset="3320.891">3500 1254,'-33'39,"-27"31,-1 9,3-5,13-9,8-11,11-11,10-11</inkml:trace>
  <inkml:trace contextRef="#ctx0" brushRef="#br0" timeOffset="3569.483">3161 1226,'19'34,"21"25,9 7,0-2,-3-12,-10-11,-5-12,-4-11,-2-8,-4-6</inkml:trace>
  <inkml:trace contextRef="#ctx0" brushRef="#br0" timeOffset="3970.593">3048 436,'36'-18,"2"2,-1 2,2 1,0 1,25-2,-62 13,0 0,0 0,0 0,0 0,0 0,1 0,-1 1,0-1,0 1,1 0,-1 0,0-1,1 2,-1-1,0 0,1 0,-1 1,0-1,0 1,1 0,-1-1,0 1,0 0,0 1,0-1,0 0,0 0,0 1,0-1,-1 1,1 0,-1-1,1 1,-1 0,1 0,-1 0,0 0,0 0,0 0,0 1,0-1,-1 0,1 0,-1 1,1-1,-1 0,0 0,0 1,0-1,0 1,-6 12,-1 0,0-1,-1 0,-1 0,0-1,0 0,-2-1,1 0,-2-1,-1 2,-55 65,67-77,0 0,0 0,0 0,0 0,0 1,0-1,1 0,-1 0,0 1,1-1,-1 0,1 1,-1-1,1 1,0-1,0 1,-1-1,1 0,0 1,0-1,0 1,1-1,-1 1,0-1,0 1,1-1,-1 0,1 1,0-1,-1 0,1 1,0-1,-1 0,1 0,0 0,0 0,0 0,0 0,0 0,1 0,-1 0,0 0,0 0,1-1,-1 1,0 0,1-1,71 13,271-46,-314 33,-5 0</inkml:trace>
  <inkml:trace contextRef="#ctx0" brushRef="#br0" timeOffset="10973.463">7309 266,'-3'0,"-22"-1,33-9,12 5,0 0,-1 1,1 1,0 1,1 1,-1 0,18 3,-4-2,-32-1,0 1,0-1,1 0,-1 0,0 1,1-1,-1 1,0 0,1 0,-1 0,0 0,1 0,-1 1,1-1,-1 0,0 1,0 0,1 0,-1 0,0 0,0 0,0 0,0 0,0 1,0-1,0 1,0-1,-1 1,1 0,0-1,-1 1,0 0,1 0,-1 0,0 1,0-1,0 0,0 0,-1 0,1 1,-1-1,1 0,-1 1,0-1,0 1,0-1,0 0,0 3,-59 63,53-64,0 1,0 0,1 0,0 0,0 0,0 1,1 0,0 0,0 0,0 0,1 1,0 0,-1 1,4-7,0 1,-1 0,1-1,0 1,0-1,0 1,0 0,0-1,1 1,-1-1,0 1,1 0,-1-1,1 1,-1-1,1 1,0-1,0 0,0 1,0-1,0 0,0 0,0 1,0-1,0 0,0 0,1 0,-1 0,0 0,1-1,-1 1,1 0,-1-1,1 1,-1-1,1 1,-1-1,2 1,65 6,-66-7,134-15,-117 8</inkml:trace>
  <inkml:trace contextRef="#ctx0" brushRef="#br0" timeOffset="14094.574">649 40,'4'2,"-1"-1,0 1,0 0,0 0,0 0,0 1,0-1,0 1,-1-1,1 1,-1 0,1 0,-1 0,0 0,-1 0,1 1,0-1,-1 1,0-1,0 1,0-1,0 1,0 0,-1-1,0 1,0 1,1-2,68 429,-39-129,-11 62,-16-287,2-5,-4 0,-3 1,-6 29,4-79,-7 52,2 0,3 77,7-431,29-31,-8 173,6 2,5 1,23-47,-35 118,-5 11,2 1,2 1,2 1,8-9,-9 24,1 0,2 2,1 1,1 1,2 1,29-23,-36 33,1 1,1 0,1 2,0 1,1 0,1 2,0 1,0 1,1 2,0 0,1 2,-1 1,1 1,0 1,0 1,1 2,-1 1,18 4,107 11,1-7,113-9,-143-1,133-9,81-22,126-6,92 21,162 30,49-13,-420 25,-186-5,145 37,-226-40,15 2,0-5,1-4,0-4,1-4,32-14,-119 10,0 0,-1 1,1 0,0 0,0 1,-1 1,1-1,0 2,0-1,4 2,28 4,-17-5,1-1,0-1,-1-1,1-2,-1 0,17-6,1 2,1 2,-1 2,1 2,0 1,21 5,76 20,-133-24,-6-1,0-1,1 1,-1 0,0 0,0 0,1 0,-1 1,0-1,0 1,0-1,1 1,-1 0,0 0,0-1,0 2,0-1,0 0,0 0,-1 1,1-1,0 1,-1-1,1 1,-1 0,1-1,-1 1,0 0,0 0,0 0,0 0,0 0,0 0,0 1,-6 70,2-48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50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12,'-14'24,"-1"8,8-2,10-6,9-6,7-7,5-6,-1 3,-5 3,-6 5,-4 5,-4 4,-2 1,-7 3,-2 0,0 0,1 0,2-5</inkml:trace>
  <inkml:trace contextRef="#ctx0" brushRef="#br0" timeOffset="259.584">36 12,'38'-5,"14"-1</inkml:trace>
  <inkml:trace contextRef="#ctx0" brushRef="#br0" timeOffset="831.961">319 576,'-142'250,"64"-98,105-232,105-164,-25 68,-107 175,0 0,0 0,0 0,0 1,0-1,0 0,0 0,0 0,1 1,-1-1,0 0,0 0,1 1,-1-1,0 0,1 1,-1-1,1 0,-1 1,1-1,-1 0,1 1,-1-1,1 1,-1-1,1 1,0-1,-1 1,1 0,0-1,0 1,-1 0,1-1,0 1,0 0,-1 0,1 0,0 0,0 0,0 0,-1 0,1 0,0 0,0 0,0 0,-1 0,1 1,0-1,0 0,-1 0,1 1,0-1,-1 1,1-1,0 1,-1-1,1 1,-1-1,1 1,0-1,-1 1,0 0,1-1,-1 1,1 0,-1-1,0 1,16 134,52 31,-65-160,-1 0,1-1,1 1,-1-1,1 0,0 0,0 0,0-1,1 1,0-1,-1 0,2 0,-1-1,0 1,1-1,-1-1,1 1,0-1,0 0,0 0,0 0,1-1,-1 0,0 0,0-1,1 0,-1 0,0 0,1-1,-1 0,0 0,0 0,0-1,0 0,0-1,0 1,0-1,0-1,4-7,0-2,-2 1,0-1,0-1,-1 1,-1-1,0-1,-1 1,0-1,-1 0,-1 0,0 0,-2 0,1 0,-2-1,0 1,-1-1,0 1,-2-5,2-4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5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85 932,'-34'156,"-13"9,46-162,1-1,-1 0,1 1,-1-1,1 1,0-1,0 0,0 1,0-1,0 1,0-1,1 0,-1 1,1-1,0 0,-1 1,1-1,0 0,0 0,1 0,-1 0,0 0,1 0,-1 0,1 0,0 0,0-1,-1 1,1-1,0 1,0-1,0 0,1 0,-1 0,0 0,0 0,1 0,-1-1,0 1,1-1,-1 1,3-1,4 0,1-1,-1 1,0-1,1-1,-1 0,0-1,0 1,0-2,0 1,0-1,-1 0,0-1,0 0,0-1,0 1,-1-1,0-1,0 1,-1-1,0-1,3-4,4-8</inkml:trace>
  <inkml:trace contextRef="#ctx0" brushRef="#br0" timeOffset="249.565">480 903,'-24'39,"-13"36,-4 15,4 2,9-10,3-9,8-13,5-11,5-9,4-7,2-4,2-2,0-1,0 0,0-5</inkml:trace>
  <inkml:trace contextRef="#ctx0" brushRef="#br0" timeOffset="514.988">593 1581,'-14'28,"0"11,2-3</inkml:trace>
  <inkml:trace contextRef="#ctx0" brushRef="#br0" timeOffset="877.997">819 989,'201'0,"-198"0,1 0,-1 0,0 0,1 0,-1 0,1 1,-1-1,0 1,1 0,-1 0,0 0,0 1,0-1,0 1,0 0,0 0,0 0,0 0,-1 0,1 0,-1 1,0-1,1 1,-1 0,0 0,-1 0,1 0,0 0,-1 0,0 0,0 0,0 0,0 1,0-1,-1 1,1-1,-1 0,0 4,-46 177,-12 114,18-148,36-130</inkml:trace>
  <inkml:trace contextRef="#ctx0" brushRef="#br0" timeOffset="1069.143">791 1411,'52'-9,"23"-4,4 1,-13 2</inkml:trace>
  <inkml:trace contextRef="#ctx0" brushRef="#br0" timeOffset="1434.168">1271 847,'12'-4,"1"0,0 1,1 1,-1 0,0 1,1 0,-1 1,1 0,-1 2,1-1,-1 2,1 0,-13-3,1 0,-1 1,1-1,-1 1,1 0,-1-1,0 1,1 0,-1 0,0 0,0 0,1 0,-1 0,0 0,0 0,0 1,0-1,-1 0,1 1,0-1,0 0,-1 1,1-1,-1 1,1-1,-1 1,0-1,0 1,0 0,1-1,-1 1,-1-1,1 1,0-1,0 1,0-1,-1 1,1-1,-1 1,0-1,1 1,-1-1,0 1,-47 60,36-49,-23 37,34-48,1-1,-1 0,0 0,1 1,-1-1,1 0,-1 1,1-1,0 1,0-1,-1 1,1-1,0 0,0 1,0-1,1 1,-1-1,0 1,0-1,1 1,-1-1,1 0,-1 1,1-1,0 0,0 0,-1 1,1-1,0 0,0 0,0 0,0 0,0 0,1 0,-1 0,0 0,0-1,0 1,1 0,17 6,1-1,-1 0,1-1,0-1,1-1,-1-1,0-1,15-1,-10 0</inkml:trace>
  <inkml:trace contextRef="#ctx0" brushRef="#br0" timeOffset="1766.115">1694 706,'36'87,"-3"2,-5 1,-3 1,-1 20,-18-87,0 0,-2 1,-1-1,-1 1,-1 0,-1 0,-1 0,-1 0,-1-1,-2 1,0-1,-2 0,0 0,-2-1,0 0,-2 0,0-1,-2 0,0-2,-16 20,-11 3,-2-2,-1-1,-39 26,53-46</inkml:trace>
  <inkml:trace contextRef="#ctx0" brushRef="#br0" timeOffset="2885.875">1751 1,'0'5,"-5"10,-2 9,1 4,-4 3,0 0,2 0,2 0,2-1,2-1,1 0,-4-6,-1-1,0 0,2 1,5-3,4-5</inkml:trace>
  <inkml:trace contextRef="#ctx0" brushRef="#br0" timeOffset="3133.727">2089 169,'-34'34,"-30"35,-9 10,4-3,12-10,12-11,14-10,6-8,9-11</inkml:trace>
  <inkml:trace contextRef="#ctx0" brushRef="#br0" timeOffset="3515.197">1919 565,'144'-10,"-143"10,0 0,1 0,-1 0,0 1,0-1,0 0,0 1,0-1,0 1,0-1,0 1,0-1,0 1,0 0,0-1,0 1,-1 0,1 0,0 0,0 0,-1 0,1 0,-1 0,1 0,-1 0,1 0,-1 0,1 0,-1 0,0 0,0 0,0 0,1 1,-1-1,0 0,0 0,-1 0,1 0,0 0,0 0,-1 1,1-1,0 0,-1 0,1 0,-1 0,1 0,-1 0,0 0,0 0,-38 56,32-49,-42 72,47-78,1 1,0-1,0 1,0-1,1 1,-1 0,1-1,-1 1,1-1,0 1,0 0,0-1,0 1,0 0,1-1,-1 1,1-1,0 1,0 0,0-1,0 0,0 1,0-1,1 0,-1 1,1-1,0 0,-1 0,1 0,0-1,0 1,0 0,1 0,3 0,0 0,0 0,0-1,0 0,0 0,0 0,0-1,1 0,-1 0,0-1,0 1,0-1,0-1,0 1,0-1,0 0,0 0,-1-1,6-2,9-5</inkml:trace>
  <inkml:trace contextRef="#ctx0" brushRef="#br0" timeOffset="4218.076">2258 1016,'-14'39,"-10"31,-1 9,4-4,6-10,5-12,4-9,4-8,1-5,2-4,0 0,0-6</inkml:trace>
  <inkml:trace contextRef="#ctx0" brushRef="#br0" timeOffset="4530.157">2541 1186,'-16'25,"1"1,2 0,0 1,2 0,1 1,1 0,1 1,2 0,0 0,2 3,4-29,-1 1,1 0,0 0,1-1,-1 1,0 0,1 0,0-1,0 1,0-1,0 1,1-1,-1 1,1-1,0 0,0 0,0 0,0 0,1 0,-1 0,1 0,0-1,0 1,0-1,0 0,0 0,0 0,0-1,1 1,-1-1,1 1,-1-1,1 0,0 0,-1-1,1 1,0-1,0 0,-1 0,1 0,0 0,-1-1,1 0,11-2,0-1,0-1,0 0,-1-1,0-1,0 0,-1-1,1 0,-2-1,1 0,-2-1,1-1,-1 0,5-8,-9 12,0-2,-1 1,0-1,0 0,-1 0,-1 0,1-1,-2 1,1-1,-1 0,-1-1,1 1,-2 0,0-1,0 1,-1 0,0-1,0 1,-1-1,-1 1,0 0,-1-2,-70-101,56 89</inkml:trace>
  <inkml:trace contextRef="#ctx0" brushRef="#br0" timeOffset="4950.245">2738 706,'16'-4,"-1"1,1 1,0 0,0 1,-1 0,1 2,0 0,14 2,-30-2,1-1,0 0,-1 0,1 0,0 0,0 0,-1 1,1-1,0 0,-1 1,1-1,0 0,-1 1,1-1,-1 1,1-1,-1 1,1-1,-1 1,1-1,-1 1,1 0,-1-1,0 1,1 0,-1-1,0 1,0 0,1-1,-1 1,0 0,0 0,0-1,0 1,0 0,0 0,0-1,0 1,0 0,0 0,-1-1,1 1,0 0,0-1,-1 1,1 0,0-1,-1 1,1 0,-1-1,1 1,-1-1,1 1,-1-1,-32 35,27-30,-50 76,55-78,0-1,1 0,-1 1,0-1,1 1,0-1,0 0,0 1,0-1,0 1,0-1,0 1,1-1,-1 0,1 1,0-1,0 0,0 1,0-1,0 0,0 0,1 0,-1 0,1 0,-1 0,1 0,0-1,0 1,-1 0,1-1,0 0,1 1,-1-1,0 0,0 0,0 0,1 0,0 0,110 10,-87-12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2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376 233,'-1'226,"-26"-27,27-31,0-144</inkml:trace>
  <inkml:trace contextRef="#ctx0" brushRef="#br0" timeOffset="696.148">885 176,'-8'1,"1"-1,-1 1,0 0,1 0,-1 1,1 0,0 1,-1 0,1 0,0 0,1 1,-1 0,1 0,-1 0,1 1,1 0,-1 1,1-1,0 1,0 0,0 0,1 0,0 1,0 0,1 0,0 0,0 0,0 0,1 0,0 1,1-1,0 1,0 0,0-1,1 1,0 0,1-1,-1 1,2 0,-1-1,2 5,-1-8,0 1,0-1,1 1,-1-1,1 0,0 0,1 0,-1 0,1-1,-1 1,1-1,0 0,0 0,1-1,-1 1,0-1,1 0,0 0,-1 0,1 0,0-1,0 0,0 0,0-1,0 1,0-1,2 0,3 0,1 0,-1-1,0 0,1 0,-1-1,0-1,0 1,0-2,0 0,-1 0,0 0,9-6,-8 2,0 1,-1-2,0 1,-1-1,0-1,0 1,-1-1,0 0,-1-1,0 0,0 0,-1 0,-1-1,0 0,-1 1,0-1,0 0,-2-1,1 1,-1 0,-1-3,-1 9,0 1,0 0,0 0,-1 0,1 0,-1 0,0 0,-1 1,1-1,-1 1,0-1,0 1,0 0,-1 0,1 0,-1 1,0-1,0 1,-1 0,1 0,0 1,-1-1,0 1,1 0,-5-1,-15-5</inkml:trace>
  <inkml:trace contextRef="#ctx0" brushRef="#br0" timeOffset="1045.079">856 571,'-9'26,"0"0,2 0,1 1,2 0,0 0,0 23,4-47,0 0,-1-1,1 1,0 0,1 0,-1 0,0 0,1 0,0 0,-1 0,1-1,0 1,1 0,-1-1,0 1,1-1,-1 1,1-1,0 0,0 1,0-1,0 0,0 0,1 0,-1-1,0 1,1-1,-1 1,1-1,0 0,-1 0,1 0,0 0,0 0,0-1,0 1,0-1,-1 0,1 0,0 0,0 0,0 0,0-1,0 1,0-1,0 0,-1 0,2 0,7-4,-1-1,1 0,-1-1,0 0,0-1,-1 0,0 0,0-1,-1 0,-1 0,1-1,-1 0,-1 0,0-1,0 0,-1 0,-1 0,1-2,-3 7,1 0,-1 0,0 0,0 0,-1-1,0 1,0-1,-1 1,1-1,-1 1,-1-1,1 1,-1-1,0 1,-1-1,0 1,0 0,0 0,0 0,-1 0,0 0,0 0,-1 1,0 0,0-1,0 1,-1 0,-16-19</inkml:trace>
  <inkml:trace contextRef="#ctx0" brushRef="#br0" timeOffset="1533.891">1280 7,'69'-6,"49"6,-117 1,1-1,-1 0,0 1,0-1,1 1,-1-1,0 1,0-1,0 1,0 0,0 0,0-1,0 1,0 0,0 0,0 0,0 0,0 0,-1 0,1 1,0-1,-1 0,1 0,-1 0,1 1,-1-1,0 0,0 1,1-1,-1 0,0 0,0 1,0-1,0 0,-1 1,1-1,0 0,0 1,-1-1,1 0,-1 0,1 1,-1-1,0 0,0 1,-39 54,34-49,3-5,1 0,-1-1,1 1,-1 0,1 1,0-1,0 0,0 0,1 1,-1-1,0 1,1 0,0-1,-1 1,1 0,0 0,1 0,-1 0,0 0,1 0,0 0,-1 0,1 0,0 0,1 0,-1 0,0 0,1 0,0 0,0 0,0 0,0 0,0-1,1 1,-1 0,1-1,-1 1,1-1,0 1,0-1,1 1,9 1,1 0,-1-1,1-1,0 0,0 0,0-2,0 1,0-2,0 1,9-3,18 1,-12 1,-3 0</inkml:trace>
  <inkml:trace contextRef="#ctx0" brushRef="#br0" timeOffset="1834.819">1703 515,'53'-10,"22"-3,3 1,-7 2,-15-2,-18 2</inkml:trace>
  <inkml:trace contextRef="#ctx0" brushRef="#br0" timeOffset="2081.192">1957 204,'-19'29,"-16"33,-3 12,7 2,7-7,8-11,7-9,10-9,4-7,7-8,1-4,3-6,-1-5</inkml:trace>
  <inkml:trace contextRef="#ctx0" brushRef="#br0" timeOffset="5331.45">179 36,'-28'45,"2"2,2 1,3 0,1 2,-9 40,23-75,1 0,0 0,1 1,0 0,2 0,0 0,0 0,2 0,0 0,1 0,0 0,1 0,1 0,1 0,0-1,1 1,1-1,0 0,1-1,3 6,3-4,1 0,0-1,1-1,1 0,0-1,0-1,2 0,-1-1,2-1,-1-1,1 0,0-2,9 3,17 3,-1-2,2-2,-1-2,1-2,21-1,-17-2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31,'38'-5,"37"-1,11-1,0 2,-10 2,-13 1,-8 0,-8 2,-7 0,-6 0,-4 0,-2 1,-1-1,0 0,-1 0,1 0,-4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88,'39'-5,"40"-6,18-2,-4-3,-7 2,-10 2,-12 4,-13 3,-9 2,-8 2,-5 1,-2 1,-1-1,-5 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0,'140'91,"-114"-77,0-2,1-1,1-2,0 0,0-2,1-1,2-1,32 8,-59-14,0 1,0 1,0-1,0 0,0 1,-1 0,1 0,0 0,0 0,-1 1,1-1,-1 1,1 0,-1 0,0 0,1 1,-1-1,0 1,-1-1,1 1,0 0,-1 0,0 1,0-1,0 0,0 1,0-1,0 1,-1-1,0 1,0 0,0 0,0 0,-1 0,1-1,-1 1,0 0,0 0,0 0,-1 2,-9 15,-1-1,-1-1,0 0,-1 0,-2-2,1 1,-2-2,0 0,-1-1,-5 3,-25 25,-122 122,142-130,19-18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1,'-10'38,"-17"42,-4 17,-2 1,5-11,2-10,6-14,2-13,3-10,4-7,5-5,2-1,3-6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1,'44'5,"37"1,16 0,-5-1,-13-2,-15-1,-13-1,-21 0,-15-1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87,'43'-4,"39"-8,9 0,-5 1,-13-2,-14 0,-12 4,-10 2,-5 3,-9 2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0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48,'-45'91,"-4"-1,-51 69,58-103,42-56,0-1,0 1,0 0,0-1,0 1,0-1,0 1,0 0,0-1,0 1,0 0,0-1,0 1,0 0,0-1,0 1,-1-1,1 1,0 0,0-1,0 1,0 0,-1 0,1-1,0 1,0 0,-1-1,1 1,0 0,-1 0,1 0,0-1,0 1,-1 0,1 0,-1 0,1 0,0-1,-1 1,1 0,0 0,-1 0,1 0,0 0,-1 0,1 0,-1 0,1 0,0 0,-1 0,1 1,0-1,-1 0,1 0,0 0,-1 1,13-37,9-2,3 1,1 1,1 1,2 1,29-26,-53 56,12-14,0 0,2 1,0 1,1 0,1 2,0 0,1 1,0 1,3 0,-23 12,1-1,0 1,-1-1,1 1,0-1,-1 1,1 0,0 0,-1 0,1 0,0 0,0 0,-1 0,1 1,0-1,-1 0,1 1,-1 0,1-1,0 1,-1 0,0 0,1 0,-1 0,1 0,-1 0,0 0,0 0,0 1,1-1,-1 0,-1 1,1-1,0 1,0-1,0 1,0 1,14 70,-12-47,20 167,-22-192,-1-1,0 1,1 0,-1 0,0 0,1 0,-1 0,0 0,0 0,0-1,0 1,0 0,0 0,0 0,0 0,0 0,-1 0,1 0,0 0,0 0,-1-1,1 1,-1 0,1 0,-1 0,1-1,-1 1,1 0,-1-1,0 1,1 0,-1-1,0 1,0-1,1 1,-1-1,0 1,0-1,0 1,0-1,1 0,-1 0,0 1,0-1,0 0,0 0,0 0,0 0,0 0,0 0,0 0,0-1,1 1,-1 0,0 0,0-1,0 1,0 0,0-1,1 1,-1-1,0 1,0-1,-59-31,58 30,-169-122,147 105,6 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49,'197'-11,"31"-8,-93 0,-134 20,0-1,-1 1,1-1,-1 0,1 1,0-1,-1 1,1-1,-1 1,1 0,-1-1,1 1,-1-1,1 1,-1 0,0 0,1-1,-1 1,0 0,0 0,1-1,-1 1,0 0,0 0,0-1,0 1,0 0,0 0,0-1,0 1,-1 0,1 0,0-1,0 1,-1 0,1 0,0-1,-1 1,1 0,-1-1,1 1,-1 0,1-1,-1 1,1-1,-1 1,1-1,-1 1,0-1,1 0,-1 1,0-1,1 0,-1 1,0-1,0 0,1 0,-1 0,0 1,0-1,0 0,1 0,-6 4,-8 10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1,'34'0,"30"0,9 0,-3 0,-9 0,-9 0,-10 0,-6 0,-5 0,-8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26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54 254,'-12'43,"-1"91,6 1,8 99,1-87,-26 38,36-151,-1-28</inkml:trace>
  <inkml:trace contextRef="#ctx0" brushRef="#br0" timeOffset="248.17">335 847,'-14'29,"0"9,2-1</inkml:trace>
  <inkml:trace contextRef="#ctx0" brushRef="#br0" timeOffset="499.424">731 340,'-19'25,"1"0,1 2,1 0,1 1,2 1,1 0,1 1,2 0,-2 11,10-36,0-1,0 1,1-1,-1 1,1-1,0 1,0 0,1-1,0 1,-1-1,1 0,1 1,-1-1,1 0,0 1,0-1,0 0,0 0,1-1,-1 1,1 0,0-1,0 0,0 1,1-1,-1 0,1-1,0 1,0-1,0 0,0 0,0 0,0 0,0 0,3-1,4 2,0-1,0 0,0-1,0 0,1-1,-1 0,0 0,0-2,0 1,0-1,0-1,0 0,-1-1,1 0,-1 0,0-1,0 0,-1-1,0 0,1-1,-2 0,1 0,-1-1,-1 0,1 0,-1-1,0 0,-1 0,0 0,-1-1,0 0,0 0,-1-1,-1 1,0-1,0 0,-1 0,0 0,-1-2,1 6,-1-1,0 0,-1-1,1 1,-2 0,1 0,-1 0,0 0,-1 0,0 1,0-1,-1 0,0 1,0-1,-1 1,0 0,0 0,-1 1,1-1,-1 1,-1 0,1 0,-1 1,0-1,-1 1,1 1,-8-5,1 4,0 0,-1 1,0 0,0 1,0 0,0 2,0-1,-1 2,1 0,0 1,-1 0,1 1,-9 2,-12 3</inkml:trace>
  <inkml:trace contextRef="#ctx0" brushRef="#br0" timeOffset="834.826">872 847,'-23'3,"1"2,0 0,0 1,0 1,1 1,0 1,0 1,1 1,0 0,1 2,1 0,0 1,0 1,11-7,1-1,0 1,0-1,1 2,0-1,0 0,1 1,0 0,0 0,1 1,0-1,1 0,0 1,1 0,0-1,0 10,1-14,0 1,1 0,-1-1,1 1,1 0,-1-1,1 1,0-1,0 0,0 0,1 0,0 0,0 0,0 0,1-1,0 1,-1-1,1 0,1 0,-1-1,1 1,-1-1,1 0,0 0,0 0,0-1,1 0,3 2,8 0,0 0,1-1,-1-1,0 0,1-2,-1 0,1-1,-1 0,0-1,0-2,0 1,7-4,-16 2,0 0,0-1,0 0,0 0,-1-1,0 0,-1 0,1-1,-1 0,-1 0,1 0,-2 0,1-1,-1 0,0 0,-1-1,0 1,0 0,-1-1,-1 0,1 0,-2 1,1-1,-1 0,-1 0,0 0,0 1,-1-1,0 0,-3-9,-1-1,0 1,-2-1,0 1,-1 0,0 1,-2 0,-6-7,2 4</inkml:trace>
  <inkml:trace contextRef="#ctx0" brushRef="#br0" timeOffset="1231.316">1379 340,'-29'28,"1"2,2 1,1 1,1 2,1 0,3 1,-9 20,19-40,0 1,1 0,1 0,1 1,0-1,1 2,1-1,0 1,2 0,0 0,1 0,0 0,2 0,0 0,1 0,1 1,0-1,5 12,-1-21,0 0,1 0,0-1,1 0,-1-1,1 1,1-1,0-1,0 0,0 0,0-1,1 0,0 0,0-1,1-1,-1 0,1 0,-1-1,1 0,0-1,0 0,0-1,-1 0,1-1,0 0,0 0,0-1,-1-1,1 0,-1 0,0-1,0 0,0-1,0 0,-1-1,-5 1,1 1,-2-1,1 0,0 0,-1-1,0 1,0-1,-1 0,0 1,0-1,0 0,-1 0,1 0,-1-1,-1 1,1 0,-1 0,0-1,-1 1,0 0,1 0,-2 0,1 0,-1 0,0 0,0 0,-1 0,0 1,0-1,0 1,0 0,-1 0,0 0,0 0,0 1,-1-1,0 1,-1-1,-1-1,0 1,-1-1,1 1,-1 0,-1 1,1 0,-1 0,1 1,-1 0,0 0,0 1,0 0,0 1,-1 0,1 0,0 1,-1 1,-7 0,-8 4</inkml:trace>
  <inkml:trace contextRef="#ctx0" brushRef="#br0" timeOffset="1580.25">2113 565,'-14'38,"-10"23,-5 5,2-3,0-13,6-10,1-12,-1-10,3-4,5-4</inkml:trace>
  <inkml:trace contextRef="#ctx0" brushRef="#br0" timeOffset="1828.029">1746 650,'39'14,"26"15,8 7,-4-3,-9-2,-15-2,-10-5,-7-2,-2-5,-2-1,1-2,0-5,1-3,-4-7,-5-9,-12-3,-5 2</inkml:trace>
  <inkml:trace contextRef="#ctx0" brushRef="#br0" timeOffset="2032.099">2000 452,'-4'43,"-3"34,1 12,2-2,0-8,2-12,1-13,0-10,1-9,1-4,-1-4,0-1,0 0,0-5</inkml:trace>
  <inkml:trace contextRef="#ctx0" brushRef="#br0" timeOffset="2335.901">2537 480,'-14'39,"-10"31,-6 9,3-4,6-11,6-10,6-11,4-6,3-6,7-4,7-5,2-7</inkml:trace>
  <inkml:trace contextRef="#ctx0" brushRef="#br0" timeOffset="2635.895">2791 593,'-25'41,"3"1,1 1,2 1,2 1,2 0,-3 23,16-64,1 0,0 0,0 0,0 1,0-1,1 0,0 0,0 0,0 1,0-1,1 0,-1 0,1 0,0 0,0 0,1 0,-1 0,1 0,0 0,0 0,0-1,1 1,-1-1,1 0,0 0,0 0,0 0,0 0,0 0,1-1,-1 0,1 1,0-1,-1-1,1 1,0 0,0-1,0 0,3 0,2 0,1-1,0 0,-1 0,1-1,0-1,-1 0,1 0,-1-1,0 0,0 0,0-1,0 0,0-1,-1 0,0 0,0-1,1-1,119-117,-119 112,1 1,-2-2,0 1,0-1,-1 0,-1-1,0 1,-1-1,0-1,-1 1,-1-1,1-7,-3 15,-1 0,1 0,-1 0,0 0,-1 0,0 0,0 0,0 0,-1 1,0-1,0 0,-1 1,0 0,0-1,0 1,-1 0,0 1,0-1,-1 1,1 0,-1 0,0 0,0 0,-1 1,0 0,1 0,-4-1,-46-15,30 16</inkml:trace>
  <inkml:trace contextRef="#ctx0" brushRef="#br0" timeOffset="3476.934">2931 198,'69'-27,"-60"22,1 1,-1 0,1 0,0 1,1 1,-1-1,0 2,1-1,-1 2,1-1,-1 1,0 1,1 0,-1 0,-8 0,1 0,-2 0,1 0,0 1,0-1,0 0,0 1,-1-1,1 1,-1 0,1-1,-1 1,0 0,0 0,1 0,-1 0,0 0,-1 0,1 0,0 0,-1 0,1 0,-1 1,0-1,1 0,-1 0,0 0,0 1,-1-1,1 0,0 0,-1 1,1-1,-1 0,0 1,-39 71,25-59,9-10,0 0,0 0,0 1,1 0,-1 0,1 0,1 0,-1 1,1 0,1 0,-1 0,1 0,0 1,1-1,0 1,0 0,0 0,1 0,0 0,1 1,0-7,1 0,0 0,0 0,0 0,0 0,0-1,0 1,0 0,0 0,1-1,-1 1,1-1,-1 1,1-1,0 0,-1 0,1 1,0-1,0 0,0-1,0 1,0 0,0 0,0-1,0 1,0-1,0 0,0 0,1 0,-1 0,0 0,0 0,0 0,0-1,0 1,0-1,76-22,14-31,-72 40</inkml:trace>
  <inkml:trace contextRef="#ctx0" brushRef="#br0" timeOffset="3785.901">3638 0,'-27'31,"2"0,1 2,1 0,2 2,2 0,1 2,-2 9,17-42,1-1,0 1,1 0,-1 0,1 0,0 0,0 0,0 0,0 0,1 0,-1 1,1-1,0 0,0 0,1 0,-1 0,1 1,0-1,0 0,1 0,-1 0,1-1,0 1,0 0,0 0,0-1,1 0,-1 1,1-1,0 0,0 0,0 0,0-1,1 1,-1-1,1 0,-1 0,2 1,5-1,-1 1,1-1,0-1,0 0,0-1,0 1,0-2,0 0,0 0,0 0,1-2,-7 2,0 0,0 0,-1 0,1 0,0-1,-1 0,1 0,-1 0,0 0,1 0,-1-1,0 1,-1-1,1 0,0 0,-1 0,0 0,1-1,-1 1,0-1,-1 1,1-1,-1 1,1-1,-1 0,0 0,-1 0,1-3,-2 2,0 0,0 1,-1-1,0 0,0 0,0 1,-1-1,1 1,-1 0,0 0,0 0,-1 0,1 0,-1 1,0 0,0-1,0 1,0 1,0-1,-1 1,1-1,-1 1,0 1,0-1,0 1,1-1,-1 1,0 1,-1-1,1 1,0 0,0 0,0 0,0 1,-3 0,-18-1</inkml:trace>
  <inkml:trace contextRef="#ctx0" brushRef="#br0" timeOffset="6200.851">4089 170,'-221'644,"208"-602,-1-1,-2-1,-2 0,-1-1,-2-1,-2-1,12-25,4-5</inkml:trace>
  <inkml:trace contextRef="#ctx0" brushRef="#br0" timeOffset="6583.922">3948 452,'0'-2,"0"1,1-1,-1 1,0 0,1-1,-1 1,1 0,0-1,-1 1,1 0,0 0,0-1,0 1,0 0,0 0,0 0,0 0,0 0,0 1,0-1,0 0,1 0,-1 1,0-1,1 1,-1-1,0 1,1-1,-1 1,0 0,1 0,-1 0,1 0,-1 0,1 0,-1 0,0 0,1 0,-1 1,1-1,-1 1,0-1,1 1,-1-1,0 1,0 0,1 0,-1 0,0-1,0 1,0 0,30 101,-19-44,94 229,-103-280,-1-1,1 1,0-1,1 0,0 0,0 0,0 0,0-1,1 0,0 1,0-2,0 1,1-1,0 0,3 3,-6-8,-1 1,0-1,1 0,-1 0,0 0,0 0,0 0,1 0,-1 0,0-1,-1 1,1-1,0 0,0 1,-1-1,1 0,-1 0,1 0,-1 0,0 0,0 0,0-1,0 1,0 0,0 0,-1-1,1 1,-1-1,0 1,1 0,-1-1,0 2,92-402,-16 99,-43 207,-26 73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18,'52'4,"28"-2,5-2,-8-1,-12-1,-12 1,-10 0,-13-5,-6 0,-7-1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54,'33'0,"41"-5,16-6,-1-1,-12 1,-14 2,-18 3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371 175,'-20'5,"0"1,0 1,1 0,0 2,1 0,0 1,0 1,1 1,0 0,1 2,-3 3,5-4,0 0,1 1,1 1,0 0,1 0,1 1,1 0,0 1,1 0,0 1,2 0,0 0,1 0,0 6,2-12,1-1,1 1,0 0,1 0,0 0,1-1,0 1,1 0,0 0,1-1,0 0,1 1,0-1,1 0,0-1,1 1,0-1,1 0,-1-1,2 1,0-2,0 1,2 1,8 2,1-1,1-1,0 0,0-2,0 0,1-1,0-1,1-1,-1-1,1-1,0-1,0-1,0-1,0 0,0-2,0-1,-1 0,1-2,-1 0,10-5,-1-1,-1 0,-1-2,0-1,0-2,-2-1,0 0,-1-2,-1-1,0-1,-2-1,-1-1,9-12,-17 19,-1 0,-1-1,0-1,-1 0,0 0,-2-1,0 0,-1 0,-1-1,-1 0,-1 0,-1-1,0 1,-2-1,0-2,-1 11,0-1,-1 0,-1 0,0 0,-1 1,0-1,0 1,-2 0,1 0,-2 0,1 0,-2 1,0 0,0 0,0 1,-2 0,1 1,-1-1,-1 1,1 1,-1 0,-1 0,0 1,-5-2,-4 0,0 1,-1 1,1 1,-1 1,0 1,-1 1,1 0,-1 2,1 0,-1 2,1 0,-1 1,1 2,0 0,-14 5,-9 4</inkml:trace>
  <inkml:trace contextRef="#ctx0" brushRef="#br0" timeOffset="420.489">201 598,'-2'-4,"1"-1,-1 1,1-1,-1 1,1-1,1 0,-1 1,1-1,0 0,0 1,0-1,0 0,1 1,0-1,0 0,0 1,1-1,-1 1,1 0,0-1,0 1,1 0,-1 0,1 0,0 1,0-1,0 1,1-1,1 0,8-6,1 1,0 1,0 1,1 0,0 0,0 2,0 0,1 0,0 2,0 0,0 1,0 0,0 1,0 1,0 1,1 0,6 2,-8 1,0-1,0 2,0 0,-1 1,0 0,0 2,-1-1,6 5,100 42,-111-52,0 0,-1-1,1 1,0-2,0 1,-1-1,1 0,0-1,0 0,-1 0,1 0,0-1,-1 0,0-1,1 0,0 0,10-10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481 254,'-36'129,"-4"-2,-7-2,-5-2,-19 25,39-56,31-89,1 0,0-1,0 1,0 0,0 0,1-1,-1 1,1 0,-1-1,1 1,0 0,0-1,0 1,1-1,-1 0,0 1,1-1,0 0,-1 0,1 0,0 0,0 0,0 0,1 0,-1-1,0 1,0-1,1 0,-1 0,1 0,-1 0,1 0,1 0,18 3,-1-2,1 0,0-2,-1 0,1-1,0-2,-1 0,0-1,1-1,-2-1,1-1,8-4,-28 10,15-4,-3 3,-1-2,0 0,-1 0,1-1,-1 0,0-1,0 0,-1-1,1-1,6-5,-16 12,0 0,-1-1,1 1,0 0,0 0,-1 0,1 0,-1-1,1 1,-1 0,1-1,-1 1,0 0,0-1,0 1,1-1,-1 1,-1 0,1-1,0 1,0 0,0-1,-1 1,1 0,-1-1,1 1,-1 0,1 0,-1-1,0 1,0-1,-9-9</inkml:trace>
  <inkml:trace contextRef="#ctx0" brushRef="#br0" timeOffset="263.304">1 762,'48'-5,"40"-6,14-1,0 1,-8 2,-15-1,-12 0,-7 3,-10 1,-3 3,-5 2,-9 0</inkml:trace>
  <inkml:trace contextRef="#ctx0" brushRef="#br0" timeOffset="619.973">1158 706,'-134'108,"104"-87,2 0,0 2,1 1,1 2,-4 7,-15 43,44-75,0 1,0 0,1-1,-1 1,1 0,-1-1,1 1,0 0,-1 0,1-1,0 1,0 0,0 0,1-1,-1 1,0 0,1 0,-1-1,1 1,-1 0,1-1,0 1,0-1,0 1,0-1,0 1,0-1,0 0,0 1,0-1,1 0,-1 0,1 0,-1 0,0 0,1 0,0 0,-1-1,1 1,0-1,-1 1,1-1,0 1,-1-1,1 0,0 0,0 0,0 0,13-1,0 0,0-2,0 0,0 0,0-2,-1 0,0 0,0-1,0-1,10-7,-12 8,30-18,-1-3,-1-1,-2-2,0-2,5-8,-43 40,0-2,1 1,-1 0,1 0,0 0,-1-1,1 1,0 0,0 0,0 0,0 0,0 0,0 0,0 0,0 1,0-1,0 0,0 1,0-1,1 0,-1 1,0 0,1-1,-1 1,0 0,1-1,-1 1,0 0,1 0,-1 0,0 0,1 0,-1 1,0-1,1 0,-1 1,0-1,1 0,-1 1,0 0,0-1,0 1,0 0,1 0,-1-1,0 1,0 0,0 0,-1 0,1 0,0 1,9 52,-11-50,1 1,0-1,0 1,0-1,0 1,1-1,0 0,0 1,0-1,1 0,-1 1,1-1,0 0,0 0,0 0,1-1,-1 1,1 0,0-1,0 0,1 0,-1 0,0 0,1 0,0-1,0 1,-1-1,1 0,1 0,-1-1,0 1,1-1,21 3,-2-3</inkml:trace>
  <inkml:trace contextRef="#ctx0" brushRef="#br0" timeOffset="986.234">1582 1016,'48'-34,"-1"-3,-2-2,-1-1,-3-2,15-21,-21 29,-34 34,0 1,-1-1,1 0,0 1,-1-1,1 1,0-1,-1 1,1-1,-1 1,1-1,-1 1,1-1,-1 1,0 0,1-1,-1 1,0-1,1 1,-1 0,0 0,0-1,0 1,1 0,-1 0,0-1,0 1,0 0,0-1,0 1,0 0,-1 0,1-1,0 1,0 0,0 0,-1-1,1 1,0 0,-1-1,1 1,-1-1,1 1,-1 2,1 4,-3 103,3-107,0 1,1-1,0 0,-1 1,2-1,-1 0,0 0,0 0,1 1,0-2,0 1,0 0,0 0,0-1,0 1,0-1,1 1,0-1,-1 0,1 0,0 0,0-1,0 1,0-1,0 1,0-1,1 0,-1 0,0 0,3-1,-1 0,0-1,1 1,-1-1,0-1,0 1,1-1,-1 0,0 0,-1-1,1 1,0-1,-1 0,1 0,-1-1,0 1,0-1,-1 0,1 0,-1 0,1-1,-1 1,-1-1,1 1,-1-1,1 0,5-15</inkml:trace>
  <inkml:trace contextRef="#ctx0" brushRef="#br0" timeOffset="1261.01">2061 368,'28'0,"20"0,7 0,-7-5,-6-2,-11 1</inkml:trace>
  <inkml:trace contextRef="#ctx0" brushRef="#br0" timeOffset="1518.015">2484 113,'-5'33,"-1"22,0 5,1-2,2-7,1-6,1-7,0-5,1-8</inkml:trace>
  <inkml:trace contextRef="#ctx0" brushRef="#br0" timeOffset="2119.095">2964 198,'-33'42,"3"1,1 2,2 0,2 2,2 1,3 1,1 1,3 0,-9 49,16-67,1 0,2 1,1 0,2 0,1 0,1 0,2 1,2-1,1 0,1 0,2-1,1 0,2 0,1 0,4 5,-12-28,1-1,0 1,1-1,0 0,0 0,1 0,0-1,1 0,-1 0,1 0,1-1,-1 0,1 0,0-1,0 0,1-1,-1 0,1 0,0 0,0-1,0-1,1 0,-1 0,0 0,1-1,0-1,-1 0,1 0,-1-1,6-1,48-33,-49 18</inkml:trace>
  <inkml:trace contextRef="#ctx0" brushRef="#br0" timeOffset="6452.811">3021 1016,'611'-40,"221"-23,-760 58,-13 1</inkml:trace>
  <inkml:trace contextRef="#ctx0" brushRef="#br0" timeOffset="6947.028">3528 1186,'-4'33,"-3"26,1 8,2-4,0-6,2-9,1-13</inkml:trace>
  <inkml:trace contextRef="#ctx0" brushRef="#br0" timeOffset="7185.142">3444 1242,'39'-5,"31"-1,9 0,-5 1,-9 1,-11 2,-11 1,-11 0</inkml:trace>
  <inkml:trace contextRef="#ctx0" brushRef="#br0" timeOffset="7453.008">3501 1440,'43'-10,"29"-8,6 0,-4 2,-16 4</inkml:trace>
  <inkml:trace contextRef="#ctx0" brushRef="#br0" timeOffset="7921.269">3868 1553,'-52'68,"97"-90,101-80,-144 101,0-1,0 0,1 1,-1-1,0 1,1 0,-1-1,1 1,-1 0,1 1,-1-1,1 0,0 1,-1-1,1 1,0 0,-1 0,1 0,0 0,-1 1,1-1,0 1,-1-1,1 1,-1 0,1 0,-1 0,1 0,-1 1,0-1,0 1,1-1,-1 1,1 1,60 99,-63-101,1 0,-1 0,1 0,-1 0,0 0,1 0,-1 0,0 0,0 0,0 0,1 0,-1 0,-1 0,1 0,0 0,0 1,0-1,0 0,-1 0,1 0,0 0,-1 0,1 0,-1 0,1 0,-1-1,0 1,1 0,-1 0,0 0,0-1,1 1,-1 0,0 0,0-1,0 1,0-1,0 1,0-1,0 0,0 1,0-1,0 0,0 1,0-1,0 0,0 0,0 0,-1 0,1 0,0 0,-60-2,-86-46,122 35</inkml:trace>
  <inkml:trace contextRef="#ctx0" brushRef="#br0" timeOffset="8203.037">4206 1186,'33'24,"17"27,-1 9,-9 0,-10-5,-12-8,-7-7,-12-10,-9-6,-4-1,-4-6,-4 0,-2-3,2 1,5-3</inkml:trace>
  <inkml:trace contextRef="#ctx0" brushRef="#br0" timeOffset="8564.98">3303 1213,'-9'39,"-4"26,1 8,2-4,8-9,4-10,6-9,7-6,6-9,4-10,2-6,2-6,-5-3</inkml:trace>
  <inkml:trace contextRef="#ctx0" brushRef="#br0" timeOffset="8915.017">4826 1412,'-9'14,"-14"15,-6 2,1 0,0-4,6-3,1-5,4-5</inkml:trace>
  <inkml:trace contextRef="#ctx0" brushRef="#br0" timeOffset="9115.072">4516 1412,'39'19,"21"16,7 2,-5-6,-12-2,-9-7,-8-7,-9-6</inkml:trace>
  <inkml:trace contextRef="#ctx0" brushRef="#br0" timeOffset="9503.994">5053 198,'143'294,"-125"-252,-1 1,-1 0,-3 1,-2 0,-1 1,-3 0,-2 1,-1-1,-3 1,-1 0,-3 0,-1-1,-3 0,-1 0,-10 28,6-42,0-1,-2 0,-1-2,-1 1,-2-2,-13 16,6-10</inkml:trace>
  <inkml:trace contextRef="#ctx0" brushRef="#br0" timeOffset="17757.141">3614 85,'-26'112,"22"257,-12-334,11-41</inkml:trace>
  <inkml:trace contextRef="#ctx0" brushRef="#br0" timeOffset="18073.102">3614 141,'14'5,"15"1,6 0,3-1,0-1,-3-2,-1-1,-7 4,-9 2</inkml:trace>
  <inkml:trace contextRef="#ctx0" brushRef="#br0" timeOffset="18340.018">3528 480,'34'-5,"20"-1,1 0</inkml:trace>
  <inkml:trace contextRef="#ctx0" brushRef="#br0" timeOffset="19255.074">4036 480,'-47'32,"-77"151,172-256,111-91,-159 164,1-1,-1 0,1 0,0 1,-1-1,1 0,0 1,-1-1,1 0,0 1,0-1,0 1,-1-1,1 1,0 0,0-1,0 1,0 0,0 0,0 0,0 0,0 0,0 0,0 0,0 0,0 0,0 0,0 0,0 0,-1 1,1-1,0 0,0 1,0-1,0 1,0-1,-1 1,1-1,0 1,0-1,-1 1,1 0,0 0,-1-1,1 1,-1 0,1 1,20 47,-18-38,11 62,-12-50</inkml:trace>
  <inkml:trace contextRef="#ctx0" brushRef="#br0" timeOffset="19572.34">3924 678,'34'-10,"15"2,0 2</inkml:trace>
  <inkml:trace contextRef="#ctx0" brushRef="#br0" timeOffset="20507.363">3811 508,'-5'0,"-6"0,-6 0,-6 0,2 5,0 1,-2 0,4 4,9-5,11-3,6-2</inkml:trace>
  <inkml:trace contextRef="#ctx0" brushRef="#br0" timeOffset="21058.887">4234 169,'10'24,"3"32,-1 11,-2 0,-3-3,-3-7,-1-9,-3-7,-4-11,-3-6,0-2,1 0,2 1,-3 2,0 1,0-4</inkml:trace>
  <inkml:trace contextRef="#ctx0" brushRef="#br0" timeOffset="21556.845">3501 1,'-24'47,"2"2,3 1,1 0,3 1,2 1,-1 21,8-53,2 0,-1 1,2 0,1 0,1 0,0 0,2 0,0 0,1-1,2 1,0 0,1-1,1 0,1 0,0 0,2-1,0 0,1-1,1 0,1 0,7 7,-13-20,0 1,0-1,1 0,0-1,0 0,0 0,0 0,0-1,1 0,0-1,0 1,-1-2,1 1,1-1,-1 0,0-1,0 1,6-2,5-4</inkml:trace>
  <inkml:trace contextRef="#ctx0" brushRef="#br0" timeOffset="22152.046">4601 480,'-9'24,"-4"17,-4 3,1-3,-2-2,2-4,-1-8,3-3,-2-1,3 0,3-9,3-6</inkml:trace>
  <inkml:trace contextRef="#ctx0" brushRef="#br0" timeOffset="23291.418">4432 508,'5'10,"6"7,1 7,4-2,-1 1,1-4,-1-5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47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728 227,'-12'-4,"0"1,0 1,0 0,0 1,0 0,-1 1,1 0,0 1,0 0,0 1,0 1,0 0,0 0,-5 3,-23 4,-131 34,109-13,63-30,0 1,0 0,1 0,-1-1,0 1,1-1,-1 0,1 1,-1-1,1 0,0 0,0 0,0 0,-1 0,1 0,0 0,0-1,0 1,0-1,0 1,0-1,0 0,1 0,-1 0,0 0,0 0,0 0,0-1,1 1,-2 0,14 0,61 11,-75-11,1 1,0-1,-1 1,1 0,-1 0,1 0,-1 0,0 0,1 0,-1 0,0 0,0 0,1 1,-1-1,0 1,0-1,-1 0,1 1,0 0,0-1,-1 1,1-1,-1 1,1 0,-1-1,0 1,0 0,0 0,0-1,0 1,0 0,0-1,0 1,-1 0,1-1,-1 1,1 0,-1-1,1 1,-2 0,-2 6,-1 0,0 0,0-1,-1 1,0-1,0-1,-1 1,0-1,0 0,0-1,-5 3,-16 14,-251 187,275-206,-1 0,1 1,0 0,0-1,1 2,-1-1,1 0,0 1,0-1,0 1,1 0,0 0,-1 0,2 0,-1 1,1-1,0 0,-1 6,4-8,0 0,0 0,1-1,-1 1,1-1,0 1,-1-1,1 0,0 0,0 0,0 0,1-1,-1 1,0-1,0 0,1 0,-1 0,1-1,-1 1,1-1,-1 1,1-1,0-1,-1 1,1 0,0-1,1 1,240-4,-242 4,-1 0,1 0,0 0,0 0,-1 0,1-1,0 1,-1-1,1 0,0 0,-1 0,1 0,-1 0,1 0,-1-1,0 1,0-1,1 0,-1 0,0 1,0-1,-1-1,2-1,-7-5</inkml:trace>
  <inkml:trace contextRef="#ctx0" brushRef="#br0" timeOffset="398.555">361 0,'0'5,"1"116,-6 0,-18 113,-80 192,39-118,59-165,6-120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30,'29'-5,"29"-1,9 0,-2 1,-7 2,-9 0,-8 2,-6 1,-4 0,-2 0,-7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0,'29'5,"28"2,10-1,-2-6,-7-3,-9-1,-7 0,-7 1,-9 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55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430 113,'-11'219,"-44"70,7-73,47-204</inkml:trace>
  <inkml:trace contextRef="#ctx0" brushRef="#br0" timeOffset="484.354">430 225,'38'-25,"-25"20,139-32,-101 29,-38 5,1 1,0 0,0 0,-1 2,1 0,0 0,0 1,0 1,-1 0,8 3,-7 6,-18-7</inkml:trace>
  <inkml:trace contextRef="#ctx0" brushRef="#br0" timeOffset="786.141">373 508,'19'0,"12"0,4 0,2 0,-1 0,-1 0,-3 0,-1 0,-2-5,0-1,-6 0</inkml:trace>
  <inkml:trace contextRef="#ctx0" brushRef="#br0" timeOffset="1585.42">937 649,'-56'56,"-169"188,223-238,17-18,21-21,199-179,-167 162,-66 50,-1 0,1 1,0-1,0 0,0 1,0 0,0-1,0 1,0 0,-1 0,1 0,0 0,-1 0,1 0,-1 1,1-1,-1 0,0 1,1-1,-1 1,0 0,0-1,0 1,0 0,0-1,0 1,-1 0,1 0,-1 0,1 0,-1 0,0 0,0 0,0 0,0 1,3 5,59 151,-61-157,0 0,-1 1,1-1,-1 0,0 0,0 1,0-1,0 0,0 0,0 1,-1-1,1 0,-1 0,0 1,1-1,-1 0,0 0,0 0,0 0,-1 0,1 0,0-1,-1 1,1 0,-1-1,0 1,1-1,-1 1,0-1,0 0,0 1,0-1,0 0,0-1,0 1,0 0,-1-1,1 1,0-1,0 1,0-1,-1 0,1 0,0 0,-1 0,1-1,0 1,0 0,0-1,-1 0,1 0,0 1,0-1,0 0,0-1,0 1,-21-6,0-1,1-1,0-1,0-1,1-1,1-1,0-1,-15-13,21 16</inkml:trace>
  <inkml:trace contextRef="#ctx0" brushRef="#br0" timeOffset="2118.478">1248 169,'20'15,"-1"1,-1 1,0 0,-2 2,0 0,0 0,4 11,-10-10,0 0,-2 1,0 1,-1-1,-1 1,-1 0,-1 1,-1-1,-1 1,-1 0,-1-1,-1 1,-1 0,-1-1,0 1,-2-1,-1 0,-1 0,-1-1,0 0,-6 9,0-4,-1 0,-1-2,-1 1,0-2,-2 0,-1-2,-1 0,-1-1,-1-1,0-1,-1-1,-11 5,9-9,3-2</inkml:trace>
  <inkml:trace contextRef="#ctx0" brushRef="#br0" timeOffset="2683.971">205 0,'-26'39,"3"0,1 2,3 1,1 0,1 1,-8 40,14-56,1 1,2 0,0 1,2-1,1 1,2 1,1-1,1 1,1-1,1 0,2 1,1-1,2 0,0 0,2-1,1 0,2 0,4 7,-4-16,2 0,0-1,0 0,2-1,0-1,1 0,1-1,1-1,0-1,0 0,1-1,1-1,0-1,0-1,16 5,-12-6</inkml:trace>
  <inkml:trace contextRef="#ctx0" brushRef="#br0" timeOffset="4235.78">1615 791,'-25'137,"29"-55,-4-80,0-1,1 1,0 0,-1-1,1 1,0 0,-1-1,1 1,0-1,0 1,1-1,-1 0,0 1,0-1,1 0,-1 0,0 0,1 0,-1 0,1 0,-1 0,1 0,0-1,-1 1,1-1,0 1,0-1,-1 0,1 1,0-1,0 0,0 0,-1 0,1-1,0 1,0 0,-1-1,1 1,0-1,-1 1,1-1,0 0,-1 0,1 0,10-5,-1-1,0 0,0-1,-1-1,0 0,0 0,-1-1,0 0,-1 0,3-5,7-7,90-138,-107 158,-1 1,0 0,1-1,-1 1,0 0,1 0,-1-1,0 1,1 0,0 0,-1 0,1 0,0-1,0 1,-1 0,1 1,0-1,0 0,0 0,0 0,0 0,0 1,0-1,1 0,-1 1,0-1,0 1,0 0,1-1,-1 1,0 0,1-1,-1 1,0 0,1 0,-1 0,0 1,0-1,1 0,-1 0,0 1,0-1,1 0,-1 1,0-1,0 1,0 0,0-1,1 1,-1 0,0 0,0 0,-1 0,1 0,0 0,0 0,0 0,6 17,-1 1,-1 0,-1 0,0 1,-2-1,0 1,-1 0,-1 11,3 34,10 25,-9-74,-1 1,0-1,-1 1,-1 0,-1-1,0 1,-1 0,-1 0,0-1,-4 10,2-13,0-1,-1 0,0 0,-1-1,-1 1,0-1,0-1,-1 1,0-1,-1-1,0 1,-1-2,0 1,0-1,0-1,-1 0,-1 0,-5 2,5-3,9-4,1 0,-1 0,0 0,0 0,0 0,0 0,0-1,-1 1,1-1,0 0,-1 0,1 0,0-1,-1 1,1-1,-1 0,1 1,-1-2,1 1,-1 0,1-1,-1 0,1 1,0-1,-1-1,1 1,0 0,0-1,0 0,0 0,0 0,0 0,0 0,1 0,-1-1,-1-1,1-7,0 0,1 0,0-1,1 1,0-1,1 1,0-1,1 1,0 0,1-1,0 1,1 0,0 0,1 0,0 0,1 1,0-1,0 1,1 1,1-1,5-7,21-27,1 2,2 1,2 2,2 1,21-14,-43 38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7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0,'33'0,"31"0,14 0,-2 0,-9 0,-10 0,-12 0,-7 0,-6 0,-3 0,-3 0,-4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58,'43'-5,"34"-1,13-5,-4 0,-12 1,-13 3,-13 3,-9 1,-12 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6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436 395,'-17'31,"-5"296,3-117,-6-25,26-184,0-1,0 1,0 0,0-1,0 1,0-1,0 1,0-1,0 0,0 1,1-1,-1 0,0 0,0 0,0 0,0 0,0 0,1 0,-1 0,0 0,0 0,0-1,0 1,0-1,0 1,0 0,0-1,0 0,0 1,0-1,0 0,0 1,0-1,0 0,0 0,-1 0,1 0,0 0,-1 0,1 0,-1 0,1 0,-1 0,1 0,-1 0,0 0,0 0,1-1,1 0,11-13,-2 0</inkml:trace>
  <inkml:trace contextRef="#ctx0" brushRef="#br0" timeOffset="265.44">719 932,'-5'19,"-2"11,1 6,6-4,3-8</inkml:trace>
  <inkml:trace contextRef="#ctx0" brushRef="#br0" timeOffset="8887.599">323 1,'-35'32,"1"2,2 1,1 1,2 2,2 1,1 1,-18 39,30-39,1 0,2 1,2 0,2 1,1 0,3 0,1 0,2 0,2 0,2 0,2 0,1 0,2-1,2 0,10 23,-11-32,2 0,0 0,2-2,1 1,2-2,1 0,20 24,-28-40,2 0,-1 0,2-1,-1-1,2 0,-1-1,1 0,1-1,0-1,0 0,1-1,0-1,0 0,0-1,1-1,9 1,9-2,-4-1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7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14 621,'0'-3,"0"0,1 0,-1 0,0-1,1 1,-1 0,1 0,0 0,0 0,1 0,-1 0,0 0,1 1,0-1,0 0,0 1,0-1,0 1,0 0,0 0,1 0,-1 0,1 0,0 0,-1 1,1-1,0 1,0 0,0 0,1-1,-3 2,7-5,0 0,1 0,-1 1,1 0,0 1,1 0,-1 0,0 1,1 0,0 1,-1 0,1 0,0 1,-1 1,1-1,9 3,-16-2,-1 1,1-1,-1 1,1 0,-1 0,0 0,1 0,-1 0,0 0,0 1,-1-1,1 0,0 1,-1 0,0-1,0 1,1 0,-1 0,-1 0,1-1,0 1,-1 0,0 0,1 0,-1 0,0 0,-1 0,1 0,-1 1,-22 86,-58 38,80-126,0 0,0 0,0 1,0-1,1 0,-1 1,0-1,1 0,0 1,-1-1,1 1,0-1,0 1,1-1,-1 1,0-1,1 0,0 1,-1-1,1 0,0 1,0-1,0 0,0 0,1 0,-1 0,1 0,-1 0,1 0,0 0,-1-1,74 39,-13-9,-58-26,0 0,0 0,-1 1,0-1,0 1,0 0,0-1,-1 1,0 0,0 1,-1-1,0 0,0 0,0 1,-1-1,0 0,0 1,0-1,-1 1,0-1,0 0,-1 0,0 0,0 0,0 0,-1 0,0 0,0-1,0 1,-1-1,0 0,0 0,0 0,0-1,-1 1,0-1,0 0,0 0,0-1,-1 0,0 1,-6 5,-1-1,0 0,0-1,0 0,-1-1,0-1,0 0,-1-1,1-1,-1 0,0 0,0-2,0 0,0-1,-7 0,-13-17,29 4</inkml:trace>
  <inkml:trace contextRef="#ctx0" brushRef="#br0" timeOffset="658.064">523 508,'11'-9,"-1"0,2 0,-1 1,1 1,0 0,1 0,0 1,0 1,0 0,12-2,-23 6,1-1,0 1,0 0,0 1,0-1,0 0,0 1,0 0,0 0,0 0,0 0,0 0,0 0,0 1,0 0,0-1,0 1,0 0,0 1,0-1,-1 0,1 1,0-1,-1 1,1 0,-1 0,0 0,0 0,0 1,0-1,0 0,0 1,0-1,-1 1,1 0,-1 0,0-1,0 1,0 0,0 0,-1 0,1 0,-1 0,1 0,-1 0,0 0,0 1,-1-1,1 0,-1 0,-5 16,-1 0,0-1,-2 0,0 0,-1-1,-1 0,0-1,-10 10,-12 19,31-43,1 0,-1-1,1 1,-1 0,1 0,0 0,0 0,-1 0,2 0,-1 0,0 1,0-1,1 0,-1 0,1 1,0-1,-1 0,1 1,0-1,1 1,-1-1,0 0,1 0,-1 1,1-1,0 0,-1 0,1 1,0-1,0 0,1 0,-1 0,0 0,1-1,-1 1,1 0,0 0,-1-1,1 1,0-1,0 0,0 1,0-1,0 0,0 0,1 0,209 56,-209-56,0 0,-1 0,1 0,-1 0,0 0,1 1,-1-1,0 1,0-1,0 1,0 0,0 0,0 0,-1 0,1 0,-1 1,1-1,-1 0,0 1,0-1,0 1,0-1,0 1,0-1,-1 1,1 0,-1-1,0 1,0 0,0 0,0-1,-1 1,1 0,-1 0,0 4,-1 1,-1-1,1 0,-1-1,0 1,-1 0,0-1,0 0,0 0,-1 0,1 0,-1-1,-12 10,-1-1,0-1,-1 0,0-2,-1 0,0-1,-1-1,0-1,0-1,-1-1,-1 0,-78 6,89-12</inkml:trace>
  <inkml:trace contextRef="#ctx0" brushRef="#br0" timeOffset="991.333">1539 594,'-15'23,"-13"19,-8 6,3 0,1-9,8-5,1-9,6-4,1-6,2 0,0-2,-3 0,-3-1,-4-3,3-3</inkml:trace>
  <inkml:trace contextRef="#ctx0" brushRef="#br0" timeOffset="1258.895">1115 678,'15'14,"14"10,6 6,3-3,0-6,-2-1,-3-5,-1-4,-2 1,-2-3,1-2,-6 3,-2-1,-4-6,-10-4,-6-2</inkml:trace>
  <inkml:trace contextRef="#ctx0" brushRef="#br0" timeOffset="1510.098">1369 424,'-5'38,"4"28,1 7,1-5,1-8,-1-10,0-9,0-6,-1-4,0-3,0-2,0 1,-4-1,-3-4</inkml:trace>
  <inkml:trace contextRef="#ctx0" brushRef="#br0" timeOffset="1960.315">1933 621,'-19'39,"-11"26,-1 8,1-4,5-9,7-10,6-9,11-6,4-9</inkml:trace>
  <inkml:trace contextRef="#ctx0" brushRef="#br0" timeOffset="2277.653">2188 650,'-26'40,"1"2,2 0,2 2,2 0,-11 42,28-82,1-1,-1 1,1-1,0 1,0 0,0-1,1 1,-1 0,1 0,0 0,0-1,0 1,1 0,-1 0,1 0,0-1,0 1,0 0,0-1,1 1,0-1,-1 1,1-1,0 0,1 0,-1 0,1 0,-1 0,1-1,0 1,0-1,0 1,0-1,0 0,1 0,-1-1,1 1,-1-1,2 1,11 0,0-1,0 0,0-2,0 0,0 0,0-1,0-1,-1-1,1 0,-1-1,0-1,0 0,-1-1,0-1,0 0,0-1,-1 0,-1-1,1-1,-2 0,0 0,0-1,-1-1,0 0,-1 0,-1 0,0-1,3-9,-8 16,0 0,-1 0,-1 0,1 0,-1 0,0 0,-1-1,0 1,0 0,0 0,-1 0,0-1,0 1,-1 0,0 0,0 0,-1 1,0-1,0 0,0 1,-1 0,0 0,0 0,-1 0,0 1,0 0,0 0,0 0,-1 0,0 1,0 0,0 0,0 0,-1 1,1 0,-1 1,0-1,0 1,0 0,0 1,0 0,0 0,0 0,-1 1,1 0,0 1,0 0,-1 0,-16 4</inkml:trace>
  <inkml:trace contextRef="#ctx0" brushRef="#br0" timeOffset="3993.878">2499 367,'12'-9,"1"0,0 0,0 1,1 1,0 0,1 1,0 0,-1 1,2 1,-1 0,0 2,12-2,26 6,-52-1,0-1,0 0,0 1,-1-1,1 1,0-1,0 1,0-1,-1 1,1-1,0 1,-1 0,1 0,-1-1,1 1,0 0,-1 0,0 0,1-1,-1 1,1 0,-1 0,0 0,0 0,0 0,1 0,-1 0,0 0,0 0,0-1,0 1,-1 0,1 0,0 0,0 0,0 0,-1 0,1 0,-1 0,1-1,0 1,-1 0,0 0,1 0,-1-1,1 1,-1 0,0-1,1 1,-1-1,0 1,0 0,0-1,-54 52,-20 32,73-82,1 0,0 1,0-1,0 1,0-1,1 1,-1-1,1 1,-1-1,1 1,0 0,0-1,0 1,0-1,1 1,-1 0,1-1,-1 1,1-1,0 1,0-1,0 0,0 1,1-1,-1 0,0 0,1 0,0 0,-1 0,1 0,0 0,0 0,0-1,0 1,1-1,-1 0,2 1,3 1,-1 0,1-1,0 0,0 0,0 0,0-1,0 0,0-1,0 0,1 0,-1 0,0-1,3 0,43-18,-34 7</inkml:trace>
  <inkml:trace contextRef="#ctx0" brushRef="#br0" timeOffset="5982.53">3091 198,'-7'2,"1"0,0 1,0 0,0 0,1 0,-1 1,1 0,-1 0,1 0,1 1,-1 0,0-1,1 2,0-1,0 0,1 1,0 0,0 0,0 0,1 0,-1 0,1 1,1-1,-1 1,1-1,1 1,-1-1,1 3,-1-4,0 0,1 0,0 0,0 0,0 0,0 0,1 0,0 0,0 0,0 0,1 0,-1 0,1-1,1 1,-1-1,0 1,1-1,0 0,0 0,0 0,1 0,-1 0,1-1,0 0,0 0,0 0,0 0,1-1,-1 1,1-1,0 0,-1 0,1-1,0 1,0-1,0 0,0-1,1 1,4 0,-1 0,0-1,1 0,-1 0,1-1,-1 0,1-1,-1 0,0 0,0-1,0 0,0-1,-1 0,1 0,-1-1,0 0,0 0,-1-1,1 0,-1 0,-1-1,1 0,-1 0,3-6,-8 10,-1 1,0-1,0 0,0 1,0-1,-1 0,1 0,-1 1,0-1,0 0,0 1,0-1,0 1,0-1,-1 1,1 0,-1 0,0-1,1 1,-1 0,0 0,0 1,0-1,-1 0,1 1,0-1,-1 1,1 0,-1 0,1 0,-1 0,1 0,-1 0,0 1,1-1,-1 1,0 0,0 0,1 0,-1 0,0 0,0 1,1-1,-1 1,0 0,1-1,-1 1,1 0,-1 1,-56 14,32-7</inkml:trace>
  <inkml:trace contextRef="#ctx0" brushRef="#br0" timeOffset="6644.978">3684 283,'-14'34,"-20"34,-4 16,1-1,0-11,8-12,3-12,2-9,4-7,1-3,0-3,2 0,-1-5,3-6</inkml:trace>
  <inkml:trace contextRef="#ctx0" brushRef="#br0" timeOffset="7014.531">3627 340,'17'111,"-16"-87,0-1,2 1,1-1,1 0,1 0,1 0,1-1,1 0,1 0,0-1,2 0,1-1,7 8,-18-24,1-1,0 0,0 0,0 0,0 0,1 0,-1 0,1-1,0 0,0 0,-1 0,1 0,1-1,-1 1,0-1,0 0,0 0,1 0,-1-1,0 0,1 0,-1 0,0 0,1-1,-1 1,0-1,1 0,-1 0,0-1,0 1,0-1,0 0,0 0,-1-1,1 1,0-1,-1 1,2-3,11-16,-1-1,-1 0,-2-1,0 0,-1-1,-1-1,1-6,25-168,-33 148,-8 33</inkml:trace>
  <inkml:trace contextRef="#ctx0" brushRef="#br0" timeOffset="7329.72">4220 0,'53'148,"-27"-84,-4 1,-2 0,-3 1,-2 1,-4 1,-1 21,-8-67,-1-1,0 1,-2-1,-1 1,0-1,-2 0,0 0,-2 0,0 0,-1-1,-1 0,-1 0,-1-1,-1 0,0-1,-1 0,-1-1,-1-1,0 0,-1 0,-1-2,0 0,-13 8,-13 1,0-3,-1-1,-1-2,-22 4,65-20,-31 9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9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5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0,'-9'24,"-4"23,1 7,2 5,3-3,3-7,1-6,3-6,-1-4,2-3,-1-2,6-1,0 0,1 0,-2 0,3-5,1 0,-2-5</inkml:trace>
  <inkml:trace contextRef="#ctx0" brushRef="#br0" timeOffset="248.578">0 621,'29'0,"33"-5,16-1,5 0,-3-4,-5 1,-6 0,-10 3,-5 2,-7-3,-7 0,-5 1,-4 1,-2 2,-2 1,-5 6,-6 2</inkml:trace>
  <inkml:trace contextRef="#ctx0" brushRef="#br0" timeOffset="1004.134">0 820,'4'-6,"0"0,0 1,1-1,0 1,0 0,0 1,0-1,1 1,0 0,0 0,0 1,0 0,0 0,1 0,-1 1,1 0,0 0,-1 1,1 0,0 0,2 0,-6 2,-1-1,0 1,0-1,0 1,0 0,0 0,0 0,0 0,0 0,0 0,0 1,0-1,-1 1,1-1,-1 1,1 0,-1-1,1 1,-1 0,0 0,0 0,0 0,0 0,0 0,-1 0,1 0,-1 1,1-1,-1 0,0 0,0 2,-3 72,-15 4,6-32,2 0,2 0,2 1,2 24,6 95,6-140,-8-28,0-1,0 1,0 0,0-1,0 1,0 0,0-1,0 1,0 0,1-1,-1 1,0 0,0-1,0 1,0 0,1 0,-1-1,0 1,0 0,0 0,1-1,-1 1,0 0,1 0,-1 0,0 0,0-1,1 1,-1 0,0 0,1 0,-1 0,0 0,1 0,-1 0,0 0,1 0,-1 0,0 0,1 0,-1 0,0 0,1 0,-1 0,0 0,0 0,1 0,-1 1,0-1,1 0,-1 0,0 0,0 1,1-1,-1 0,0 0,0 0,1 1,-1-1,34-164,-19 120,2 2,1 0,3 0,1 2,26-34,-34 54,1 0,1 2,1 0,1 1,0 0,1 2,1 0,0 1,1 1,0 1,1 1,1 1,16-5,-12 9,1 1,0 2,1 1,-1 1,0 1,17 4,25-2,-46-2</inkml:trace>
  <inkml:trace contextRef="#ctx0" brushRef="#br0" timeOffset="187712.912">819 988,'0'-2,"0"-1,0 1,-1-1,0 1,1 0,-1-1,0 1,0 0,0 0,-1 0,1-1,0 1,-1 0,1 1,-1-1,0 0,0 0,0 1,0-1,0 1,0 0,0-1,0 1,0 0,0 0,-1 0,1 1,0-1,-1 0,1 1,-1 0,1 0,-1-1,1 1,-1 1,-87 15,85-12,0-1,0 1,0-1,0 1,0 1,1-1,0 1,0 0,0 0,0 0,1 0,0 1,0-1,0 1,1 0,0 0,0 0,1 0,-1 0,1 0,0 0,1 0,0 1,0-1,0 0,1 0,-1 1,2-1,-1 0,1 0,0 0,0 0,0 0,1-1,0 1,0-1,0 1,1-1,0 0,0-1,0 1,1-1,1 2,1-2,0 0,0 0,0-1,1 0,0 0,-1-1,1 0,0 0,0-1,0 0,1 0,-1-1,0 0,0-1,0 0,0 0,0 0,0-1,0 0,0-1,-1 0,1 0,-1-1,0 1,0-2,0 1,-1-1,1 0,-1 0,0-1,0 0,-1 0,0 0,0-1,0 1,-1-1,0 0,-1-1,1 1,-1 0,-1-1,2-5,-2 8,1-1,-2 1,1-1,-1 1,1-1,-1 1,-1-1,1 0,-1 1,0-1,-1 0,1 1,-1-1,0 0,0 1,-1-1,0 1,0 0,0-1,0 1,-1 0,0 0,0 0,-1 1,1-1,-1 1,0 0,0 0,0 0,0 0,-1 1,0 0,-3-2,-12 1</inkml:trace>
  <inkml:trace contextRef="#ctx0" brushRef="#br0" timeOffset="188176.523">763 1242,'-17'13,"1"0,1 1,0 1,1 0,1 1,0 1,1 0,1 1,1 0,-3 6,12-20,-1 0,1-1,-1 1,1 0,0 0,1 0,-1 0,1 0,-1 1,1-1,1 0,-1 0,0 0,1 0,0 0,0 0,0 0,0 0,1-1,0 1,0 0,0-1,0 1,0-1,1 0,-1 1,1-1,0 0,0-1,0 1,0 0,1-1,-1 0,0 0,1 0,0 0,0-1,-1 1,1-1,0 0,0 0,0 0,0-1,0 1,3-1,3 2,0-1,0 0,0-1,0 0,0-1,0 0,0 0,0-1,0 0,-1-1,1 0,-1-1,1 0,-1 0,0-1,-1 0,1 0,-1-1,0 0,0-1,0 1,0-1,-1 0,0 0,0 0,0-1,-1 0,0 0,0-1,-1 1,-1-1,1-1,-1 1,-1 0,0-1,0 0,-1 0,1-7,-1 11,-1 0,0-1,0 1,-1-1,1 1,-2-1,1 1,-1-1,1 1,-2 0,1-1,-1 1,0 0,0 0,-1 0,0 0,0 0,0 1,-1-1,1 1,-1 0,-1 0,1 0,-1 1,0-1,0 1,0 0,0 1,-1-1,1 1,-3-1,-78-12,60 16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7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75,'394'-59,"-299"44,-93 17,0 0,1 1,-1-1,0 1,-1 0,1 0,0 0,-1-1,0 2,0-1,1 0,-2 0,1 0,0 0,-1 1,1-1,-1 0,0 0,0 1,-1-1,1 0,0 1,-1-1,0 0,0 0,0 0,0 0,-1 0,0 2,1 0,-93 231,70-184,20-43,-27 55,3 1,4 1,-10 42,29-30,5-78,1 1,-1 0,1-1,0 1,-1 0,1-1,0 1,0-1,-1 1,1-1,0 1,0-1,0 0,0 1,0-1,-1 0,1 0,0 0,0 0,0 0,0 0,0 0,0 0,0 0,0 0,0 0,0 0,-1-1,1 1,0 0,0-1,0 1,0 0,-1-1,1 1,0-1,0 0,-1 1,1-1,0 1,-1-1,1 0,-1 0,1 1,-1-1,1 0,-1 0,1 0,-1 0,0 1,0-1,1 0,-1 0,0 0,0 0,0 0,0 0,0 0,0 0,0 0,0 1,0-1,-1-1,9-22,-3 0</inkml:trace>
  <inkml:trace contextRef="#ctx0" brushRef="#br0" timeOffset="247.897">86 300,'38'10,"47"3,13-1,-5-2,-9-8,-13-4,-15-2,-12 0,-8 1,-11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6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29,'-6'2,"0"1,0 0,1 0,-1 1,1-1,0 1,0 0,0 1,0-1,1 1,0 0,0 0,0 0,-2 4,-57 126,32-56,28-76,1 0,-1 0,1 0,0 0,0 1,0-1,1 1,-1-1,1 1,0 0,0-1,0 1,1 0,-1 0,1 0,0 0,0-1,0 1,0 0,1 0,0 0,-1-1,2 1,-1 0,0-1,1 1,-1-1,1 1,0-1,0 0,0 1,1-1,-1 0,1-1,0 1,0 0,0-1,0 0,0 1,0-1,4 1,7 1,1-2,0 0,0 0,0-1,0-1,-1-1,1 0,0-1,0 0,-1-1,1-1,-1 0,0-1,0-1,0 0,10-7,1-2</inkml:trace>
  <inkml:trace contextRef="#ctx0" brushRef="#br0" timeOffset="360.592">505 0,'-52'118,"4"2,4 11,-62 153,90-250,9-21,1 1,-1 0,2 1,0 0,1 0,1 0,0 0,0 5,5 1,4-4</inkml:trace>
  <inkml:trace contextRef="#ctx0" brushRef="#br0" timeOffset="648.49">703 678,'-15'19,"-4"11,0 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57,'-10'5,"-12"11,-3 7,-2 5,-1 3,0 0,-1 1,5-2,1 0,1 0,-2-2,0 1,-2-6,-1-1,4-5</inkml:trace>
  <inkml:trace contextRef="#ctx0" brushRef="#br0" timeOffset="304.147">32 141,'10'34,"12"20,8 2,3-5,1-10,0-8,-2-10,-1-8,-1-2,-1-3,0-4,-1-2,0-2,0-2,-5 0</inkml:trace>
  <inkml:trace contextRef="#ctx0" brushRef="#br0" timeOffset="704.688">315 0,'0'69,"1"11,-3 1,-4-1,-5 12,-29 185,40-253</inkml:trace>
  <inkml:trace contextRef="#ctx0" brushRef="#br0" timeOffset="1483.434">145 452,'-29'14,"-9"10,-3 1,5-4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6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247 531,'-29'38,"-14"33,0 8,7-5,6-9,7-12,8-9,6-8,5-5,3-3,-3-2,-1 0,1 1,5-6,3-5</inkml:trace>
  <inkml:trace contextRef="#ctx0" brushRef="#br0" timeOffset="318.875">755 531,'-50'38,"1"2,2 2,2 2,-29 37,67-73,-8 6,1 1,0 1,1 0,1 1,0 0,1 1,1 0,1 1,1 0,-5 16,12-32,1 1,-1 0,1-1,0 1,0 0,0-1,0 1,1-1,-1 1,1 0,0-1,0 1,1-1,-1 0,1 1,-1-1,1 0,0 0,0 0,0 0,1 0,-1-1,1 1,-1-1,1 1,0-1,0 0,0 0,0 0,1-1,-1 1,0-1,1 1,-1-1,1 0,2 0,134 9,-108-15,0-1,0-2,-1-1,0-2,-1-1,0-1,-1-1,-1-2,0-1,18-15,-35 25,0 0,0 0,0-1,-1-1,-1 1,0-2,0 1,0-2,-1 1,-1-1,0 0,0 0,-1-1,-1 0,0 0,0 0,-1-1,-1 1,0-1,-1 0,0 0,-1 0,0 0,-1 0,-1 0,0 0,-2-10,0 13,-1 1,0-1,0 1,-1 0,0 0,-1 1,0-1,0 1,-1 0,0 1,0 0,-1 0,0 0,0 1,-1 0,1 1,-1 0,0 0,-1 1,1 0,-1 0,0 1,0 1,0 0,0 0,0 1,0 0,-8 0,-52 1,41 1</inkml:trace>
  <inkml:trace contextRef="#ctx0" brushRef="#br0" timeOffset="1366.896">1065 135,'31'-10,"0"1,1 1,-1 1,1 2,1 1,1 2,-34 2,-1 1,0-1,0 1,0-1,1 1,-1 0,0 0,1-1,-1 1,1 0,-1 0,1 0,-1-1,1 1,-1 0,1 0,0 0,0 0,-1 0,1 0,0 0,0 0,0 0,0 0,0 0,0 0,0 0,0 0,1 0,-1 0,0-1,1 1,-1 0,0 0,1 0,-1 0,1 0,-1-1,1 1,0 0,-1 0,1-1,0 1,-1 0,1-1,0 1,0-1,0 1,0-1,-1 1,1-1,0 0,0 1,0-1,0 0,0 0,0 0,0 0,0 0,0 0,-81 58,55-42,1 1,0 1,2 2,0 0,1 1,1 1,18-20,-1 1,1-1,1 0,-1 1,0-1,1 1,-1 0,1 0,0-1,0 1,0 0,0 0,0 0,1 0,-1 0,1 0,0 0,0 0,0 0,0 0,1 1,-1-1,1 0,-1 0,1-1,0 1,1 0,-1 0,0 0,1-1,-1 1,1-1,0 1,0-1,0 1,0-1,0 0,1 0,-1 0,1-1,-1 1,1 0,0-1,-1 0,1 1,1-1,9 4,0 0,0-1,0 0,0-1,0-1,1 0,0 0,-1-2,1 0,-1 0,1-1,0-1,-1 0,3-2,3 1,0-2,0 0,0-1,-1-1,0 0,-1-2,0 0,1-2,0-2</inkml:trace>
  <inkml:trace contextRef="#ctx0" brushRef="#br0" timeOffset="1985.997">1827 51,'-9'1,"0"0,0 1,0 0,0 1,0-1,0 2,1-1,0 1,0 0,0 1,0 0,1 0,-1 1,1 0,1 0,-1 1,-3 4,9-9,-1-1,1 0,0 1,0-1,0 1,0 0,0-1,0 1,0 0,1 0,-1-1,1 1,-1 0,1 0,-1 0,1 0,0 0,0 0,0 0,0-1,0 1,1 0,-1 0,1 0,-1 0,1 0,0-1,-1 1,1 0,0 0,0-1,0 1,0-1,0 1,1-1,-1 1,0-1,1 0,-1 0,1 0,0 1,77 24,63-22,-140-4,-1 1,1-1,0 1,-1 0,1-1,0 1,-1 0,1 0,-1 0,0 0,1 0,-1 1,0-1,0 0,0 0,1 1,-1-1,-1 1,1-1,0 1,0 0,0-1,-1 1,1 0,-1-1,0 1,1 0,-1-1,0 1,0 0,0 0,0-1,0 1,0 0,-1 0,1-1,0 1,-1 0,0-1,1 1,-1 0,0-1,0 1,0-1,0 1,-54 61,-20-21,51-31</inkml:trace>
  <inkml:trace contextRef="#ctx0" brushRef="#br0" timeOffset="2220.465">1827 22,'29'0,"33"0,11 0,-2 0,-8-4,-10-3,-10 1,-11 2</inkml:trace>
  <inkml:trace contextRef="#ctx0" brushRef="#br0" timeOffset="2614.614">2617 362,'-24'38,"-22"27,-8 13,0 2,5-8,5-6,6-10,5-9,2-9,3-5,5-4,2-1,0-7,4-1,-1 1,-2 1,3-3</inkml:trace>
  <inkml:trace contextRef="#ctx0" brushRef="#br0" timeOffset="3082.774">2561 333,'-7'61,"2"1,4 0,2 0,8 58,46 85,-54-200,1-1,-1 0,1 1,0-1,0 0,0 0,0 0,1-1,0 1,0-1,0 1,0-1,0 0,0 0,1 0,0 0,-1-1,1 0,0 1,0-1,1-1,-1 1,0-1,0 1,1-1,-1-1,1 1,-1 0,1-1,-1 0,1 0,4-1,2-2,1-1,0 0,-1-1,0 0,0 0,0-1,-1-1,1 0,-2 0,1-1,-1 0,0-1,-1 0,0-1,0 1,-1-1,-1-1,1 1,-2-1,1 0,-2-1,1 1,0-7,95-257,-79 205,2 1,4 1,21-37,-30 76,-2 8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6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79,'-31'65,"2"0,3 2,3 1,-1 17,5-12,5-28,3 1,2 1,2-1,1 15,5-49</inkml:trace>
  <inkml:trace contextRef="#ctx0" brushRef="#br0" timeOffset="265.297">59 23,'43'0,"33"0,10 0,-7 0,-6-5,-10-1,-13-1,-8 2,-8 7,-8 7,-10 2</inkml:trace>
  <inkml:trace contextRef="#ctx0" brushRef="#br0" timeOffset="513.079">59 503,'33'0,"36"0,10 0,-3-5,-9-1,-8-1,-8 2,-8 2,-7 1,-4-4,-8-1</inkml:trace>
  <inkml:trace contextRef="#ctx0" brushRef="#br0" timeOffset="1097.961">878 531,'-86'99,"4"5,-34 60,105-144,48-42,86-116,127-98,-249 235,0-1,0 0,0 0,0 1,0-1,0 1,1-1,-1 1,0 0,1-1,-1 1,1 0,0 0,-1 0,1 0,0 0,0 0,0 1,-1-1,1 0,0 1,0 0,0-1,0 1,0 0,0 0,0 0,0 0,0 1,0-1,0 0,0 1,0-1,-1 1,1 0,0 0,0 0,-1-1,1 2,0-1,-1 0,1 0,-1 0,1 1,-1-1,0 1,1-1,-1 1,0 0,0-1,0 1,0 0,-1 0,1 0,-3 230,12-130,-10-101,0 0,1-1,-1 1,0 0,0 0,0 0,0 0,0 0,-1 0,1 0,0 0,0 0,-1 0,1 0,0 0,-1-1,1 1,-1 0,1 0,-1 0,0-1,1 1,-1 0,0 0,1-1,-1 1,0-1,0 1,1-1,-1 1,0-1,0 1,0-1,0 0,0 0,0 1,0-1,0 0,1 0,-1 0,0 0,0 0,0 0,0 0,0 0,0 0,0-1,0 1,0 0,0-1,0 1,0 0,1-1,-1 1,0-1,0 1,0-1,1 0,-1 1,0-1,1 0,-1 0,1 1,-1-1,1 0,-1 0,-194-89,81 39,90 38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0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0 217,'137'-26,"-94"16,2 2,-1 1,1 3,0 1,15 3,145 31,-37-32,-144 1</inkml:trace>
  <inkml:trace contextRef="#ctx0" brushRef="#br0" timeOffset="3634.821">0 556,'31'-18,"3"12,1 2,-1 0,1 3,0 0,15 4,15-2,269 0,-283-6,-33-1</inkml:trace>
  <inkml:trace contextRef="#ctx0" brushRef="#br0" timeOffset="4266.374">396 19,'-1'-1,"-7"-16,14 23,14 19,1-1,2-1,0 0,2-2,0-1,1-1,1-2,1 0,29 12,-10-6,-36-19,0 0,0 1,0 1,-1-1,0 1,0 1,-1 0,0 1,0-1,0 2,-1-1,0 1,-1 0,0 1,3 6,-9-13,0-1,0 1,0 0,0 0,-1-1,1 1,-1 0,0 0,0 0,0 0,0 0,-1 0,1-1,-1 1,1 0,-1 0,0-1,0 1,0 0,-1-1,1 1,-1-1,1 1,-1-1,0 0,0 0,0 0,0 0,0 1,-78 48,51-36,-129 85,-55 79,155-115,52-47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29,'29'-5,"24"-1,7 0,-1 1,-6 2,-7 1,-7 1,-5 0,-4 1,-2 0,0 1,-2-1,1 0,0 5,1 1,-1 0,2-1,-6-1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26,'43'0,"34"0,13-5,-4-1,-12 0,-13 1,-18 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1057,'33'0,"31"0,9 0,-3 0,-9 0,-10 0,-8 0,-8 0,-4 0,-3 0,-1 0,-1 0,1 0,-1 0,1 0,-4 0</inkml:trace>
  <inkml:trace contextRef="#ctx0" brushRef="#br0" timeOffset="207.962">57 1338,'53'5,"46"-8,15-3,-6-6,-17-1,-24 2</inkml:trace>
  <inkml:trace contextRef="#ctx0" brushRef="#br0" timeOffset="4536.273">4318 1085,'44'4,"27"3,18-1,2-1,-4-1,-8-2,-8-1,-5 0,-11-6,-3-2,-7 1,-6 0,-5 2,-3 2,-2 1,-7-4,-11-7,-7 0</inkml:trace>
  <inkml:trace contextRef="#ctx0" brushRef="#br0" timeOffset="4793.765">4910 661,'-14'43,"-15"43,-6 22,2 2,2-9,1-11,6-17,8-10,5-12,6-10,2-6,8-10,2-4,6-6,-1-5</inkml:trace>
  <inkml:trace contextRef="#ctx0" brushRef="#br0" timeOffset="5152.259">5899 831,'-85'100,"4"3,4 4,3 7,64-99,-1 2,2 0,0 0,1 0,1 1,0 1,2-1,0 1,1 0,-1 10,6-30,-1 0,1 1,-1-1,1 1,-1-1,1 1,0-1,-1 1,1-1,0 1,-1-1,1 1,0 0,0-1,-1 1,1 0,0 0,0-1,0 1,-1 0,1 0,0 0,0 0,0 0,-1 0,1 0,0 0,0 1,0-1,-1 0,1 0,0 1,0-1,-1 0,1 1,0-1,-1 1,1-1,0 1,-1-1,1 1,-1 0,1-1,-1 1,1-1,-1 1,1 0,-1 0,0-1,1 1,-1 0,0 0,0-1,0 1,1 0,-1 0,0 0,0-1,0 1,0 0,0 0,0 0,-1-1,1 1,0 0,0 0,-1 0,50-96,-45 83,1 1,0-1,0 1,1 0,0 0,1 1,1 0,6-8,-12 22,-8 4</inkml:trace>
  <inkml:trace contextRef="#ctx0" brushRef="#br0" timeOffset="5443.267">5843 803,'38'-10,"42"-12,16-3,2-2,-11 4,-15 5,-16 7,-12-1,-9 3,-5 2,-8 7,-13 4,-8 1</inkml:trace>
  <inkml:trace contextRef="#ctx0" brushRef="#br0" timeOffset="5689.568">5673 1226,'48'0,"40"-4,9-8,-1 0,-13 1,-16 2,-14 4,-16 2</inkml:trace>
  <inkml:trace contextRef="#ctx0" brushRef="#br0" timeOffset="6585.71">6435 1311,'-238'244,"216"-217,165-156,-13 19,-90 80,-32 22,1 1,0 0,0 1,1 0,-1 0,2 1,-1 0,0 0,1 2,0-1,3 0,-12 4,1 0,-1 1,0-1,0 0,0 0,0 1,0 0,0-1,0 1,0 0,0 0,0 0,0 0,0 0,0 1,-1-1,1 0,0 1,-1-1,1 1,-1 0,0-1,0 1,0 0,1 0,-1 0,-1 0,1 0,0 0,-1 0,1 0,-1 0,1 0,-1 3,5 81,-6-76,-3 164,3-175,1 0,0 1,-1-1,1 0,-1 0,0 1,1-1,-1 0,0 1,1-1,-1 1,0-1,1 1,-1-1,0 1,0-1,0 1,0 0,1-1,-1 1,0 0,0 0,0 0,0 0,0 0,0 0,0 0,1 0,-1 0,0 0,0 0,0 1,0-1,0 0,0 0,1 1,-1-1,0 1,0-1,1 1,-1-1,0 1,1-1,-1 1,0 0,1-1,-1 1,1 0,-1 0,1-1,-1 1,1 0,0 0,-1 0,1 0,0 0,0-1,-1 1,1 0,0 0,0 0,0 0,0 0,0 0,0 0,1 0,-228-180,209 166</inkml:trace>
  <inkml:trace contextRef="#ctx0" brushRef="#br0" timeOffset="6905.621">6942 633,'28'47,"0"-7,-2 2,-2 0,-2 2,-2 0,-1 1,-3 1,-1 1,-3 0,-2 1,-2 0,-2 1,-9-27,-1 0,-1 0,-1-1,-1 1,-1-2,-1 1,-1-1,0 0,-2-1,0 0,-1-1,-1-1,-1 0,0-1,-1 0,-1-1,0-1,-1-1,0 0,-1-2,-16 8,6-2</inkml:trace>
  <inkml:trace contextRef="#ctx0" brushRef="#br0" timeOffset="7289.822">5757 464,'-44'166,"7"1,7 2,0 83,27-235,2 0,0-1,1 1,1 0,0 0,1 0,1-1,0 1,2-1,0 1,0-2,2 1,0-1,0 0,2 0,0-1,0 0,2 0,-1-1,2-1,-1 0,2 0,6 4,-2-6,1-1,0-1,1 0,0-2,0 0,0-1,1 0,12-1,0 0</inkml:trace>
  <inkml:trace contextRef="#ctx0" brushRef="#br0" timeOffset="7918.628">7479 1338,'-9'15,"1"0,1 1,0-1,1 1,1 1,0-1,1 1,1-1,1 1,0 0,1 0,1 3,0-18,0-1,0 0,0 1,1-1,-1 1,0-1,1 1,-1-1,1 1,0-1,-1 0,1 0,0 1,0-1,0 0,0 0,0 0,0 0,0 0,0 0,0 0,0 0,1 0,-1 0,0-1,1 1,-1-1,0 1,1-1,-1 1,1-1,-1 0,1 1,-1-1,1 0,-1 0,1 0,-1-1,1 1,-1 0,0 0,1-1,-1 1,1-1,0 0,59-36,76-89,-136 124,0 1,0 0,0 0,0 0,0 0,1 0,-1 0,0 0,1 0,-1 0,1 0,-1 1,1-1,-1 1,1-1,0 1,-1 0,1-1,-1 1,1 0,0 0,-1 0,1 0,0 0,-1 1,1-1,-1 0,1 1,0 0,-1-1,1 1,-1 0,0-1,1 1,-1 0,1 0,-1 0,0 0,0 0,0 1,0-1,0 0,0 1,0-1,0 0,0 1,0-1,-1 1,1-1,-1 1,1-1,-1 1,0 0,1-1,-1 1,0 0,0-1,0 1,0 0,0 16,0 0,-1-1,-1 1,-1-1,0 0,-2 1,1-1,-6 10,1 3,-1 4,-1 0,-2 0,-1-1,-2-1,-1-1,-15 22,32-52,0 0,-1 0,1 0,0 0,-1 0,1 0,0-1,-1 1,1 0,-1 0,0 0,1 0,-1 0,1-1,-1 1,0 0,0-1,0 1,1 0,-1-1,0 1,0-1,0 1,0-1,0 0,0 1,0-1,0 0,0 0,0 0,0 1,0-1,0 0,0-1,0 1,0 0,0 0,0 0,0 0,0-1,0 1,0 0,0-1,0 1,0-1,0 1,1-1,-1 0,0 1,0-1,0 0,1 0,-1 1,0-1,1 0,-1 0,1 0,-1 0,1 0,-2-10,0 0,2 0,-1 0,1 0,1 0,-1 0,2 0,0 0,0 0,1 0,2-4,2-14,32-157,-31 154</inkml:trace>
  <inkml:trace contextRef="#ctx0" brushRef="#br0" timeOffset="1189.989">1722 577,'-14'43,"-10"34,-1 13,4-4,6-7,0-12,3-13,3-6,4-6,2-5,1-5,-2-7,-2-4,0 0,2 1,1 2,2-4</inkml:trace>
  <inkml:trace contextRef="#ctx0" brushRef="#br0" timeOffset="1423.974">1553 549,'38'-5,"37"-1,10-1,1 2,-10 2,-13 1,-12 1,-11 0,-6 1,-5 0,-7 5,-7 7,-12 1,-5-2</inkml:trace>
  <inkml:trace contextRef="#ctx0" brushRef="#br0" timeOffset="1623.629">1609 1000,'39'5,"26"-3,8-3,0 0,-7-5,-10-2,-14 1</inkml:trace>
  <inkml:trace contextRef="#ctx0" brushRef="#br0" timeOffset="2172.195">2173 1141,'-219'393,"178"-336,76-105,230-260,-173 251,-89 56,0 0,-1 1,1-1,0 1,0-1,0 1,0 0,-1 0,1 1,0-1,0 0,0 1,-1 0,1 0,0 0,-1 0,1 0,0 0,-1 0,1 1,-1 0,0-1,0 1,0 0,0 0,0 0,0 0,0 0,0 1,-1-1,1 1,-1-1,0 1,0-1,0 1,1 1,34 169,-33-144,2-8,-4-18,0-1,0 0,0 0,0 1,-1-1,1 1,-1-1,1 1,-1-1,0 1,0-1,0 1,-1-1,1 1,0-1,-1 0,0 1,1-1,-1 0,0 1,-1 0,-1-3,0 1,0-1,0 1,0-1,0 0,0 0,0 0,0 0,0-1,0 0,0 1,0-1,0 0,0 0,1 0,-1-1,0 1,0-1,1 0,-4 0,-180-95,168 86</inkml:trace>
  <inkml:trace contextRef="#ctx0" brushRef="#br0" timeOffset="2715.025">2625 605,'27'23,"-1"2,0 1,-2 1,-1 1,-1 1,-2 1,-1 0,-1 2,-2 0,5 15,-13-29,-1 0,-1 1,0 0,-2 0,0 0,-1 0,-1 1,-1-1,0 1,-2-1,0 1,-1-1,-1 0,-1 0,-1 0,0 0,-2 0,0-1,-1 0,0-1,-2 0,-3 4,-4 5,-2-2,0 0,-2-2,-1 0,0-1,-2-1,-13 8,12-11</inkml:trace>
  <inkml:trace contextRef="#ctx0" brushRef="#br0" timeOffset="3053.121">1270 520,'4'104,"4"0,4-1,9 17,-9-61,2 0,3-1,2 0,3-2,2 0,3-2,-12-26,2 0,0-2,2 0,1-1,1 0,1-2,1-1,11 8,-11-13</inkml:trace>
  <inkml:trace contextRef="#ctx0" brushRef="#br0" timeOffset="3320.891">3500 1254,'-33'39,"-27"31,-1 9,3-5,13-9,8-11,11-11,10-11</inkml:trace>
  <inkml:trace contextRef="#ctx0" brushRef="#br0" timeOffset="3569.483">3161 1226,'19'34,"21"25,9 7,0-2,-3-12,-10-11,-5-12,-4-11,-2-8,-4-6</inkml:trace>
  <inkml:trace contextRef="#ctx0" brushRef="#br0" timeOffset="3970.593">3048 436,'36'-18,"2"2,-1 2,2 1,0 1,25-2,-62 13,0 0,0 0,0 0,0 0,0 0,1 0,-1 1,0-1,0 1,1 0,-1 0,0-1,1 2,-1-1,0 0,1 0,-1 1,0-1,0 1,1 0,-1-1,0 1,0 0,0 1,0-1,0 0,0 0,0 1,0-1,-1 1,1 0,-1-1,1 1,-1 0,1 0,-1 0,0 0,0 0,0 0,0 1,0-1,-1 0,1 0,-1 1,1-1,-1 0,0 0,0 1,0-1,0 1,-6 12,-1 0,0-1,-1 0,-1 0,0-1,0 0,-2-1,1 0,-2-1,-1 2,-55 65,67-77,0 0,0 0,0 0,0 0,0 1,0-1,1 0,-1 0,0 1,1-1,-1 0,1 1,-1-1,1 1,0-1,0 1,-1-1,1 0,0 1,0-1,0 1,1-1,-1 1,0-1,0 1,1-1,-1 0,1 1,0-1,-1 0,1 1,0-1,-1 0,1 0,0 0,0 0,0 0,0 0,0 0,1 0,-1 0,0 0,0 0,1-1,-1 1,0 0,1-1,71 13,271-46,-314 33,-5 0</inkml:trace>
  <inkml:trace contextRef="#ctx0" brushRef="#br0" timeOffset="10973.463">7309 266,'-3'0,"-22"-1,33-9,12 5,0 0,-1 1,1 1,0 1,1 1,-1 0,18 3,-4-2,-32-1,0 1,0-1,1 0,-1 0,0 1,1-1,-1 1,0 0,1 0,-1 0,0 0,1 0,-1 1,1-1,-1 0,0 1,0 0,1 0,-1 0,0 0,0 0,0 0,0 0,0 1,0-1,0 1,0-1,-1 1,1 0,0-1,-1 1,0 0,1 0,-1 0,0 1,0-1,0 0,0 0,-1 0,1 1,-1-1,1 0,-1 1,0-1,0 1,0-1,0 0,0 3,-59 63,53-64,0 1,0 0,1 0,0 0,0 0,0 1,1 0,0 0,0 0,0 0,1 1,0 0,-1 1,4-7,0 1,-1 0,1-1,0 1,0-1,0 1,0 0,0-1,1 1,-1-1,0 1,1 0,-1-1,1 1,-1-1,1 1,0-1,0 0,0 1,0-1,0 0,0 0,0 1,0-1,0 0,0 0,1 0,-1 0,0 0,1-1,-1 1,1 0,-1-1,1 1,-1-1,1 1,-1-1,2 1,65 6,-66-7,134-15,-117 8</inkml:trace>
  <inkml:trace contextRef="#ctx0" brushRef="#br0" timeOffset="14094.574">649 40,'4'2,"-1"-1,0 1,0 0,0 0,0 0,0 1,0-1,0 1,-1-1,1 1,-1 0,1 0,-1 0,0 0,-1 0,1 1,0-1,-1 1,0-1,0 1,0-1,0 1,0 0,-1-1,0 1,0 1,1-2,68 429,-39-129,-11 62,-16-287,2-5,-4 0,-3 1,-6 29,4-79,-7 52,2 0,3 77,7-431,29-31,-8 173,6 2,5 1,23-47,-35 118,-5 11,2 1,2 1,2 1,8-9,-9 24,1 0,2 2,1 1,1 1,2 1,29-23,-36 33,1 1,1 0,1 2,0 1,1 0,1 2,0 1,0 1,1 2,0 0,1 2,-1 1,1 1,0 1,0 1,1 2,-1 1,18 4,107 11,1-7,113-9,-143-1,133-9,81-22,126-6,92 21,162 30,49-13,-420 25,-186-5,145 37,-226-40,15 2,0-5,1-4,0-4,1-4,32-14,-119 10,0 0,-1 1,1 0,0 0,0 1,-1 1,1-1,0 2,0-1,4 2,28 4,-17-5,1-1,0-1,-1-1,1-2,-1 0,17-6,1 2,1 2,-1 2,1 2,0 1,21 5,76 20,-133-24,-6-1,0-1,1 1,-1 0,0 0,0 0,1 0,-1 1,0-1,0 1,0-1,1 1,-1 0,0 0,0-1,0 2,0-1,0 0,0 0,-1 1,1-1,0 1,-1-1,1 1,-1 0,1-1,-1 1,0 0,0 0,0 0,0 0,0 0,0 0,0 1,-6 70,2-48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50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12,'-14'24,"-1"8,8-2,10-6,9-6,7-7,5-6,-1 3,-5 3,-6 5,-4 5,-4 4,-2 1,-7 3,-2 0,0 0,1 0,2-5</inkml:trace>
  <inkml:trace contextRef="#ctx0" brushRef="#br0" timeOffset="259.584">36 12,'38'-5,"14"-1</inkml:trace>
  <inkml:trace contextRef="#ctx0" brushRef="#br0" timeOffset="831.961">319 576,'-142'250,"64"-98,105-232,105-164,-25 68,-107 175,0 0,0 0,0 0,0 1,0-1,0 0,0 0,0 0,1 1,-1-1,0 0,0 0,1 1,-1-1,0 0,1 1,-1-1,1 0,-1 1,1-1,-1 0,1 1,-1-1,1 1,-1-1,1 1,0-1,-1 1,1 0,0-1,0 1,-1 0,1-1,0 1,0 0,-1 0,1 0,0 0,0 0,0 0,-1 0,1 0,0 0,0 0,0 0,-1 0,1 1,0-1,0 0,-1 0,1 1,0-1,-1 1,1-1,0 1,-1-1,1 1,-1-1,1 1,0-1,-1 1,0 0,1-1,-1 1,1 0,-1-1,0 1,16 134,52 31,-65-160,-1 0,1-1,1 1,-1-1,1 0,0 0,0 0,0-1,1 1,0-1,-1 0,2 0,-1-1,0 1,1-1,-1-1,1 1,0-1,0 0,0 0,0 0,1-1,-1 0,0 0,0-1,1 0,-1 0,0 0,1-1,-1 0,0 0,0 0,0-1,0 0,0-1,0 1,0-1,0-1,4-7,0-2,-2 1,0-1,0-1,-1 1,-1-1,0-1,-1 1,0-1,-1 0,-1 0,0 0,-2 0,1 0,-2-1,0 1,-1-1,0 1,-2-5,2-4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5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85 932,'-34'156,"-13"9,46-162,1-1,-1 0,1 1,-1-1,1 1,0-1,0 0,0 1,0-1,0 1,0-1,1 0,-1 1,1-1,0 0,-1 1,1-1,0 0,0 0,1 0,-1 0,0 0,1 0,-1 0,1 0,0 0,0-1,-1 1,1-1,0 1,0-1,0 0,1 0,-1 0,0 0,0 0,1 0,-1-1,0 1,1-1,-1 1,3-1,4 0,1-1,-1 1,0-1,1-1,-1 0,0-1,0 1,0-2,0 1,0-1,-1 0,0-1,0 0,0-1,0 1,-1-1,0-1,0 1,-1-1,0-1,3-4,4-8</inkml:trace>
  <inkml:trace contextRef="#ctx0" brushRef="#br0" timeOffset="249.565">480 903,'-24'39,"-13"36,-4 15,4 2,9-10,3-9,8-13,5-11,5-9,4-7,2-4,2-2,0-1,0 0,0-5</inkml:trace>
  <inkml:trace contextRef="#ctx0" brushRef="#br0" timeOffset="514.988">593 1581,'-14'28,"0"11,2-3</inkml:trace>
  <inkml:trace contextRef="#ctx0" brushRef="#br0" timeOffset="877.997">819 989,'201'0,"-198"0,1 0,-1 0,0 0,1 0,-1 0,1 1,-1-1,0 1,1 0,-1 0,0 0,0 1,0-1,0 1,0 0,0 0,0 0,0 0,-1 0,1 0,-1 1,0-1,1 1,-1 0,0 0,-1 0,1 0,0 0,-1 0,0 0,0 0,0 0,0 1,0-1,-1 1,1-1,-1 0,0 4,-46 177,-12 114,18-148,36-130</inkml:trace>
  <inkml:trace contextRef="#ctx0" brushRef="#br0" timeOffset="1069.143">791 1411,'52'-9,"23"-4,4 1,-13 2</inkml:trace>
  <inkml:trace contextRef="#ctx0" brushRef="#br0" timeOffset="1434.168">1271 847,'12'-4,"1"0,0 1,1 1,-1 0,0 1,1 0,-1 1,1 0,-1 2,1-1,-1 2,1 0,-13-3,1 0,-1 1,1-1,-1 1,1 0,-1-1,0 1,1 0,-1 0,0 0,0 0,1 0,-1 0,0 0,0 0,0 1,0-1,-1 0,1 1,0-1,0 0,-1 1,1-1,-1 1,1-1,-1 1,0-1,0 1,0 0,1-1,-1 1,-1-1,1 1,0-1,0 1,0-1,-1 1,1-1,-1 1,0-1,1 1,-1-1,0 1,-47 60,36-49,-23 37,34-48,1-1,-1 0,0 0,1 1,-1-1,1 0,-1 1,1-1,0 1,0-1,-1 1,1-1,0 0,0 1,0-1,1 1,-1-1,0 1,0-1,1 1,-1-1,1 0,-1 1,1-1,0 0,0 0,-1 1,1-1,0 0,0 0,0 0,0 0,0 0,1 0,-1 0,0 0,0-1,0 1,1 0,17 6,1-1,-1 0,1-1,0-1,1-1,-1-1,0-1,15-1,-10 0</inkml:trace>
  <inkml:trace contextRef="#ctx0" brushRef="#br0" timeOffset="1766.115">1694 706,'36'87,"-3"2,-5 1,-3 1,-1 20,-18-87,0 0,-2 1,-1-1,-1 1,-1 0,-1 0,-1 0,-1 0,-1-1,-2 1,0-1,-2 0,0 0,-2-1,0 0,-2 0,0-1,-2 0,0-2,-16 20,-11 3,-2-2,-1-1,-39 26,53-46</inkml:trace>
  <inkml:trace contextRef="#ctx0" brushRef="#br0" timeOffset="2885.875">1751 1,'0'5,"-5"10,-2 9,1 4,-4 3,0 0,2 0,2 0,2-1,2-1,1 0,-4-6,-1-1,0 0,2 1,5-3,4-5</inkml:trace>
  <inkml:trace contextRef="#ctx0" brushRef="#br0" timeOffset="3133.727">2089 169,'-34'34,"-30"35,-9 10,4-3,12-10,12-11,14-10,6-8,9-11</inkml:trace>
  <inkml:trace contextRef="#ctx0" brushRef="#br0" timeOffset="3515.197">1919 565,'144'-10,"-143"10,0 0,1 0,-1 0,0 1,0-1,0 0,0 1,0-1,0 1,0-1,0 1,0-1,0 1,0 0,0-1,0 1,-1 0,1 0,0 0,0 0,-1 0,1 0,-1 0,1 0,-1 0,1 0,-1 0,1 0,-1 0,0 0,0 0,0 0,1 1,-1-1,0 0,0 0,-1 0,1 0,0 0,0 0,-1 1,1-1,0 0,-1 0,1 0,-1 0,1 0,-1 0,0 0,0 0,-38 56,32-49,-42 72,47-78,1 1,0-1,0 1,0-1,1 1,-1 0,1-1,-1 1,1-1,0 1,0 0,0-1,0 1,0 0,1-1,-1 1,1-1,0 1,0 0,0-1,0 0,0 1,0-1,1 0,-1 1,1-1,0 0,-1 0,1 0,0-1,0 1,0 0,1 0,3 0,0 0,0 0,0-1,0 0,0 0,0 0,0-1,1 0,-1 0,0-1,0 1,0-1,0-1,0 1,0-1,0 0,0 0,-1-1,6-2,9-5</inkml:trace>
  <inkml:trace contextRef="#ctx0" brushRef="#br0" timeOffset="4218.076">2258 1016,'-14'39,"-10"31,-1 9,4-4,6-10,5-12,4-9,4-8,1-5,2-4,0 0,0-6</inkml:trace>
  <inkml:trace contextRef="#ctx0" brushRef="#br0" timeOffset="4530.157">2541 1186,'-16'25,"1"1,2 0,0 1,2 0,1 1,1 0,1 1,2 0,0 0,2 3,4-29,-1 1,1 0,0 0,1-1,-1 1,0 0,1 0,0-1,0 1,0-1,0 1,1-1,-1 1,1-1,0 0,0 0,0 0,0 0,1 0,-1 0,1 0,0-1,0 1,0-1,0 0,0 0,0 0,0-1,1 1,-1-1,1 1,-1-1,1 0,0 0,-1-1,1 1,0-1,0 0,-1 0,1 0,0 0,-1-1,1 0,11-2,0-1,0-1,0 0,-1-1,0-1,0 0,-1-1,1 0,-2-1,1 0,-2-1,1-1,-1 0,5-8,-9 12,0-2,-1 1,0-1,0 0,-1 0,-1 0,1-1,-2 1,1-1,-1 0,-1-1,1 1,-2 0,0-1,0 1,-1 0,0-1,0 1,-1-1,-1 1,0 0,-1-2,-70-101,56 89</inkml:trace>
  <inkml:trace contextRef="#ctx0" brushRef="#br0" timeOffset="4950.245">2738 706,'16'-4,"-1"1,1 1,0 0,0 1,-1 0,1 2,0 0,14 2,-30-2,1-1,0 0,-1 0,1 0,0 0,0 0,-1 1,1-1,0 0,-1 1,1-1,0 0,-1 1,1-1,-1 1,1-1,-1 1,1-1,-1 1,1-1,-1 1,1 0,-1-1,0 1,1 0,-1-1,0 1,0 0,1-1,-1 1,0 0,0 0,0-1,0 1,0 0,0 0,0-1,0 1,0 0,0 0,-1-1,1 1,0 0,0-1,-1 1,1 0,0-1,-1 1,1 0,-1-1,1 1,-1-1,1 1,-1-1,-32 35,27-30,-50 76,55-78,0-1,1 0,-1 1,0-1,1 1,0-1,0 0,0 1,0-1,0 1,0-1,0 1,1-1,-1 0,1 1,0-1,0 0,0 1,0-1,0 0,0 0,1 0,-1 0,1 0,-1 0,1 0,0-1,0 1,-1 0,1-1,0 0,1 1,-1-1,0 0,0 0,0 0,1 0,0 0,110 10,-87-12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2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376 233,'-1'226,"-26"-27,27-31,0-144</inkml:trace>
  <inkml:trace contextRef="#ctx0" brushRef="#br0" timeOffset="696.148">885 176,'-8'1,"1"-1,-1 1,0 0,1 0,-1 1,1 0,0 1,-1 0,1 0,0 0,1 1,-1 0,1 0,-1 0,1 1,1 0,-1 1,1-1,0 1,0 0,0 0,1 0,0 1,0 0,1 0,0 0,0 0,0 0,1 0,0 1,1-1,0 1,0 0,0-1,1 1,0 0,1-1,-1 1,2 0,-1-1,2 5,-1-8,0 1,0-1,1 1,-1-1,1 0,0 0,1 0,-1 0,1-1,-1 1,1-1,0 0,0 0,1-1,-1 1,0-1,1 0,0 0,-1 0,1 0,0-1,0 0,0 0,0-1,0 1,0-1,2 0,3 0,1 0,-1-1,0 0,1 0,-1-1,0-1,0 1,0-2,0 0,-1 0,0 0,9-6,-8 2,0 1,-1-2,0 1,-1-1,0-1,0 1,-1-1,0 0,-1-1,0 0,0 0,-1 0,-1-1,0 0,-1 1,0-1,0 0,-2-1,1 1,-1 0,-1-3,-1 9,0 1,0 0,0 0,-1 0,1 0,-1 0,0 0,-1 1,1-1,-1 1,0-1,0 1,0 0,-1 0,1 0,-1 1,0-1,0 1,-1 0,1 0,0 1,-1-1,0 1,1 0,-5-1,-15-5</inkml:trace>
  <inkml:trace contextRef="#ctx0" brushRef="#br0" timeOffset="1045.079">856 571,'-9'26,"0"0,2 0,1 1,2 0,0 0,0 23,4-47,0 0,-1-1,1 1,0 0,1 0,-1 0,0 0,1 0,0 0,-1 0,1-1,0 1,1 0,-1-1,0 1,1-1,-1 1,1-1,0 0,0 1,0-1,0 0,0 0,1 0,-1-1,0 1,1-1,-1 1,1-1,0 0,-1 0,1 0,0 0,0 0,0-1,0 1,0-1,-1 0,1 0,0 0,0 0,0 0,0-1,0 1,0-1,0 0,-1 0,2 0,7-4,-1-1,1 0,-1-1,0 0,0-1,-1 0,0 0,0-1,-1 0,-1 0,1-1,-1 0,-1 0,0-1,0 0,-1 0,-1 0,1-2,-3 7,1 0,-1 0,0 0,0 0,-1-1,0 1,0-1,-1 1,1-1,-1 1,-1-1,1 1,-1-1,0 1,-1-1,0 1,0 0,0 0,0 0,-1 0,0 0,0 0,-1 1,0 0,0-1,0 1,-1 0,-16-19</inkml:trace>
  <inkml:trace contextRef="#ctx0" brushRef="#br0" timeOffset="1533.891">1280 7,'69'-6,"49"6,-117 1,1-1,-1 0,0 1,0-1,1 1,-1-1,0 1,0-1,0 1,0 0,0 0,0-1,0 1,0 0,0 0,0 0,0 0,0 0,-1 0,1 1,0-1,-1 0,1 0,-1 0,1 1,-1-1,0 0,0 1,1-1,-1 0,0 0,0 1,0-1,0 0,-1 1,1-1,0 0,0 1,-1-1,1 0,-1 0,1 1,-1-1,0 0,0 1,-39 54,34-49,3-5,1 0,-1-1,1 1,-1 0,1 1,0-1,0 0,0 0,1 1,-1-1,0 1,1 0,0-1,-1 1,1 0,0 0,1 0,-1 0,0 0,1 0,0 0,-1 0,1 0,0 0,1 0,-1 0,0 0,1 0,0 0,0 0,0 0,0 0,0-1,1 1,-1 0,1-1,-1 1,1-1,0 1,0-1,1 1,9 1,1 0,-1-1,1-1,0 0,0 0,0-2,0 1,0-2,0 1,9-3,18 1,-12 1,-3 0</inkml:trace>
  <inkml:trace contextRef="#ctx0" brushRef="#br0" timeOffset="1834.819">1703 515,'53'-10,"22"-3,3 1,-7 2,-15-2,-18 2</inkml:trace>
  <inkml:trace contextRef="#ctx0" brushRef="#br0" timeOffset="2081.192">1957 204,'-19'29,"-16"33,-3 12,7 2,7-7,8-11,7-9,10-9,4-7,7-8,1-4,3-6,-1-5</inkml:trace>
  <inkml:trace contextRef="#ctx0" brushRef="#br0" timeOffset="5331.45">179 36,'-28'45,"2"2,2 1,3 0,1 2,-9 40,23-75,1 0,0 0,1 1,0 0,2 0,0 0,0 0,2 0,0 0,1 0,0 0,1 0,1 0,1 0,0-1,1 1,1-1,0 0,1-1,3 6,3-4,1 0,0-1,1-1,1 0,0-1,0-1,2 0,-1-1,2-1,-1-1,1 0,0-2,9 3,17 3,-1-2,2-2,-1-2,1-2,21-1,-17-2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31,'38'-5,"37"-1,11-1,0 2,-10 2,-13 1,-8 0,-8 2,-7 0,-6 0,-4 0,-2 1,-1-1,0 0,-1 0,1 0,-4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88,'39'-5,"40"-6,18-2,-4-3,-7 2,-10 2,-12 4,-13 3,-9 2,-8 2,-5 1,-2 1,-1-1,-5 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0,'140'91,"-114"-77,0-2,1-1,1-2,0 0,0-2,1-1,2-1,32 8,-59-14,0 1,0 1,0-1,0 0,0 1,-1 0,1 0,0 0,0 0,-1 1,1-1,-1 1,1 0,-1 0,0 0,1 1,-1-1,0 1,-1-1,1 1,0 0,-1 0,0 1,0-1,0 0,0 1,0-1,0 1,-1-1,0 1,0 0,0 0,0 0,-1 0,1-1,-1 1,0 0,0 0,0 0,-1 2,-9 15,-1-1,-1-1,0 0,-1 0,-2-2,1 1,-2-2,0 0,-1-1,-5 3,-25 25,-122 122,142-130,19-18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1,'-10'38,"-17"42,-4 17,-2 1,5-11,2-10,6-14,2-13,3-10,4-7,5-5,2-1,3-6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1,'44'5,"37"1,16 0,-5-1,-13-2,-15-1,-13-1,-21 0,-15-1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87,'43'-4,"39"-8,9 0,-5 1,-13-2,-14 0,-12 4,-10 2,-5 3,-9 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0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48,'-45'91,"-4"-1,-51 69,58-103,42-56,0-1,0 1,0 0,0-1,0 1,0-1,0 1,0 0,0-1,0 1,0 0,0-1,0 1,0 0,0-1,0 1,-1-1,1 1,0 0,0-1,0 1,0 0,-1 0,1-1,0 1,0 0,-1-1,1 1,0 0,-1 0,1 0,0-1,0 1,-1 0,1 0,-1 0,1 0,0-1,-1 1,1 0,0 0,-1 0,1 0,0 0,-1 0,1 0,-1 0,1 0,0 0,-1 0,1 1,0-1,-1 0,1 0,0 0,-1 1,13-37,9-2,3 1,1 1,1 1,2 1,29-26,-53 56,12-14,0 0,2 1,0 1,1 0,1 2,0 0,1 1,0 1,3 0,-23 12,1-1,0 1,-1-1,1 1,0-1,-1 1,1 0,0 0,-1 0,1 0,0 0,0 0,-1 0,1 1,0-1,-1 0,1 1,-1 0,1-1,0 1,-1 0,0 0,1 0,-1 0,1 0,-1 0,0 0,0 0,0 1,1-1,-1 0,-1 1,1-1,0 1,0-1,0 1,0 1,14 70,-12-47,20 167,-22-192,-1-1,0 1,1 0,-1 0,0 0,1 0,-1 0,0 0,0 0,0-1,0 1,0 0,0 0,0 0,0 0,0 0,-1 0,1 0,0 0,0 0,-1-1,1 1,-1 0,1 0,-1 0,1-1,-1 1,1 0,-1-1,0 1,1 0,-1-1,0 1,0-1,1 1,-1-1,0 1,0-1,0 1,0-1,1 0,-1 0,0 1,0-1,0 0,0 0,0 0,0 0,0 0,0 0,0 0,0-1,1 1,-1 0,0 0,0-1,0 1,0 0,0-1,1 1,-1-1,0 1,0-1,-59-31,58 30,-169-122,147 105,6 3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49,'197'-11,"31"-8,-93 0,-134 20,0-1,-1 1,1-1,-1 0,1 1,0-1,-1 1,1-1,-1 1,1 0,-1-1,1 1,-1-1,1 1,-1 0,0 0,1-1,-1 1,0 0,0 0,1-1,-1 1,0 0,0 0,0-1,0 1,0 0,0 0,0-1,0 1,-1 0,1 0,0-1,0 1,-1 0,1 0,0-1,-1 1,1 0,-1-1,1 1,-1 0,1-1,-1 1,1-1,-1 1,1-1,-1 1,0-1,1 0,-1 1,0-1,1 0,-1 1,0-1,0 0,1 0,-1 0,0 1,0-1,0 0,1 0,-6 4,-8 10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1,'34'0,"30"0,9 0,-3 0,-9 0,-9 0,-10 0,-6 0,-5 0,-8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26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54 254,'-12'43,"-1"91,6 1,8 99,1-87,-26 38,36-151,-1-28</inkml:trace>
  <inkml:trace contextRef="#ctx0" brushRef="#br0" timeOffset="248.17">335 847,'-14'29,"0"9,2-1</inkml:trace>
  <inkml:trace contextRef="#ctx0" brushRef="#br0" timeOffset="499.424">731 340,'-19'25,"1"0,1 2,1 0,1 1,2 1,1 0,1 1,2 0,-2 11,10-36,0-1,0 1,1-1,-1 1,1-1,0 1,0 0,1-1,0 1,-1-1,1 0,1 1,-1-1,1 0,0 1,0-1,0 0,0 0,1-1,-1 1,1 0,0-1,0 0,0 1,1-1,-1 0,1-1,0 1,0-1,0 0,0 0,0 0,0 0,0 0,3-1,4 2,0-1,0 0,0-1,0 0,1-1,-1 0,0 0,0-2,0 1,0-1,0-1,0 0,-1-1,1 0,-1 0,0-1,0 0,-1-1,0 0,1-1,-2 0,1 0,-1-1,-1 0,1 0,-1-1,0 0,-1 0,0 0,-1-1,0 0,0 0,-1-1,-1 1,0-1,0 0,-1 0,0 0,-1-2,1 6,-1-1,0 0,-1-1,1 1,-2 0,1 0,-1 0,0 0,-1 0,0 1,0-1,-1 0,0 1,0-1,-1 1,0 0,0 0,-1 1,1-1,-1 1,-1 0,1 0,-1 1,0-1,-1 1,1 1,-8-5,1 4,0 0,-1 1,0 0,0 1,0 0,0 2,0-1,-1 2,1 0,0 1,-1 0,1 1,-9 2,-12 3</inkml:trace>
  <inkml:trace contextRef="#ctx0" brushRef="#br0" timeOffset="834.826">872 847,'-23'3,"1"2,0 0,0 1,0 1,1 1,0 1,0 1,1 1,0 0,1 2,1 0,0 1,0 1,11-7,1-1,0 1,0-1,1 2,0-1,0 0,1 1,0 0,0 0,1 1,0-1,1 0,0 1,1 0,0-1,0 10,1-14,0 1,1 0,-1-1,1 1,1 0,-1-1,1 1,0-1,0 0,0 0,1 0,0 0,0 0,0 0,1-1,0 1,-1-1,1 0,1 0,-1-1,1 1,-1-1,1 0,0 0,0 0,0-1,1 0,3 2,8 0,0 0,1-1,-1-1,0 0,1-2,-1 0,1-1,-1 0,0-1,0-2,0 1,7-4,-16 2,0 0,0-1,0 0,0 0,-1-1,0 0,-1 0,1-1,-1 0,-1 0,1 0,-2 0,1-1,-1 0,0 0,-1-1,0 1,0 0,-1-1,-1 0,1 0,-2 1,1-1,-1 0,-1 0,0 0,0 1,-1-1,0 0,-3-9,-1-1,0 1,-2-1,0 1,-1 0,0 1,-2 0,-6-7,2 4</inkml:trace>
  <inkml:trace contextRef="#ctx0" brushRef="#br0" timeOffset="1231.316">1379 340,'-29'28,"1"2,2 1,1 1,1 2,1 0,3 1,-9 20,19-40,0 1,1 0,1 0,1 1,0-1,1 2,1-1,0 1,2 0,0 0,1 0,0 0,2 0,0 0,1 0,1 1,0-1,5 12,-1-21,0 0,1 0,0-1,1 0,-1-1,1 1,1-1,0-1,0 0,0 0,0-1,1 0,0 0,0-1,1-1,-1 0,1 0,-1-1,1 0,0-1,0 0,0-1,-1 0,1-1,0 0,0 0,0-1,-1-1,1 0,-1 0,0-1,0 0,0-1,0 0,-1-1,-5 1,1 1,-2-1,1 0,0 0,-1-1,0 1,0-1,-1 0,0 1,0-1,0 0,-1 0,1 0,-1-1,-1 1,1 0,-1 0,0-1,-1 1,0 0,1 0,-2 0,1 0,-1 0,0 0,0 0,-1 0,0 1,0-1,0 1,0 0,-1 0,0 0,0 0,0 1,-1-1,0 1,-1-1,-1-1,0 1,-1-1,1 1,-1 0,-1 1,1 0,-1 0,1 1,-1 0,0 0,0 1,0 0,0 1,-1 0,1 0,0 1,-1 1,-7 0,-8 4</inkml:trace>
  <inkml:trace contextRef="#ctx0" brushRef="#br0" timeOffset="1580.25">2113 565,'-14'38,"-10"23,-5 5,2-3,0-13,6-10,1-12,-1-10,3-4,5-4</inkml:trace>
  <inkml:trace contextRef="#ctx0" brushRef="#br0" timeOffset="1828.029">1746 650,'39'14,"26"15,8 7,-4-3,-9-2,-15-2,-10-5,-7-2,-2-5,-2-1,1-2,0-5,1-3,-4-7,-5-9,-12-3,-5 2</inkml:trace>
  <inkml:trace contextRef="#ctx0" brushRef="#br0" timeOffset="2032.099">2000 452,'-4'43,"-3"34,1 12,2-2,0-8,2-12,1-13,0-10,1-9,1-4,-1-4,0-1,0 0,0-5</inkml:trace>
  <inkml:trace contextRef="#ctx0" brushRef="#br0" timeOffset="2335.901">2537 480,'-14'39,"-10"31,-6 9,3-4,6-11,6-10,6-11,4-6,3-6,7-4,7-5,2-7</inkml:trace>
  <inkml:trace contextRef="#ctx0" brushRef="#br0" timeOffset="2635.895">2791 593,'-25'41,"3"1,1 1,2 1,2 1,2 0,-3 23,16-64,1 0,0 0,0 0,0 1,0-1,1 0,0 0,0 0,0 1,0-1,1 0,-1 0,1 0,0 0,0 0,1 0,-1 0,1 0,0 0,0 0,0-1,1 1,-1-1,1 0,0 0,0 0,0 0,0 0,0 0,1-1,-1 0,1 1,0-1,-1-1,1 1,0 0,0-1,0 0,3 0,2 0,1-1,0 0,-1 0,1-1,0-1,-1 0,1 0,-1-1,0 0,0 0,0-1,0 0,0-1,-1 0,0 0,0-1,1-1,119-117,-119 112,1 1,-2-2,0 1,0-1,-1 0,-1-1,0 1,-1-1,0-1,-1 1,-1-1,1-7,-3 15,-1 0,1 0,-1 0,0 0,-1 0,0 0,0 0,0 0,-1 1,0-1,0 0,-1 1,0 0,0-1,0 1,-1 0,0 1,0-1,-1 1,1 0,-1 0,0 0,0 0,-1 1,0 0,1 0,-4-1,-46-15,30 16</inkml:trace>
  <inkml:trace contextRef="#ctx0" brushRef="#br0" timeOffset="3476.934">2931 198,'69'-27,"-60"22,1 1,-1 0,1 0,0 1,1 1,-1-1,0 2,1-1,-1 2,1-1,-1 1,0 1,1 0,-1 0,-8 0,1 0,-2 0,1 0,0 1,0-1,0 0,0 1,-1-1,1 1,-1 0,1-1,-1 1,0 0,0 0,1 0,-1 0,0 0,-1 0,1 0,0 0,-1 0,1 0,-1 1,0-1,1 0,-1 0,0 0,0 1,-1-1,1 0,0 0,-1 1,1-1,-1 0,0 1,-39 71,25-59,9-10,0 0,0 0,0 1,1 0,-1 0,1 0,1 0,-1 1,1 0,1 0,-1 0,1 0,0 1,1-1,0 1,0 0,0 0,1 0,0 0,1 1,0-7,1 0,0 0,0 0,0 0,0 0,0-1,0 1,0 0,0 0,1-1,-1 1,1-1,-1 1,1-1,0 0,-1 0,1 1,0-1,0 0,0-1,0 1,0 0,0 0,0-1,0 1,0-1,0 0,0 0,1 0,-1 0,0 0,0 0,0 0,0-1,0 1,0-1,76-22,14-31,-72 40</inkml:trace>
  <inkml:trace contextRef="#ctx0" brushRef="#br0" timeOffset="3785.901">3638 0,'-27'31,"2"0,1 2,1 0,2 2,2 0,1 2,-2 9,17-42,1-1,0 1,1 0,-1 0,1 0,0 0,0 0,0 0,0 0,1 0,-1 1,1-1,0 0,0 0,1 0,-1 0,1 1,0-1,0 0,1 0,-1 0,1-1,0 1,0 0,0 0,0-1,1 0,-1 1,1-1,0 0,0 0,0 0,0-1,1 1,-1-1,1 0,-1 0,2 1,5-1,-1 1,1-1,0-1,0 0,0-1,0 1,0-2,0 0,0 0,0 0,1-2,-7 2,0 0,0 0,-1 0,1 0,0-1,-1 0,1 0,-1 0,0 0,1 0,-1-1,0 1,-1-1,1 0,0 0,-1 0,0 0,1-1,-1 1,0-1,-1 1,1-1,-1 1,1-1,-1 0,0 0,-1 0,1-3,-2 2,0 0,0 1,-1-1,0 0,0 0,0 1,-1-1,1 1,-1 0,0 0,0 0,-1 0,1 0,-1 1,0 0,0-1,0 1,0 1,0-1,-1 1,1-1,-1 1,0 1,0-1,0 1,1-1,-1 1,0 1,-1-1,1 1,0 0,0 0,0 0,0 1,-3 0,-18-1</inkml:trace>
  <inkml:trace contextRef="#ctx0" brushRef="#br0" timeOffset="6200.851">4089 170,'-221'644,"208"-602,-1-1,-2-1,-2 0,-1-1,-2-1,-2-1,12-25,4-5</inkml:trace>
  <inkml:trace contextRef="#ctx0" brushRef="#br0" timeOffset="6583.922">3948 452,'0'-2,"0"1,1-1,-1 1,0 0,1-1,-1 1,1 0,0-1,-1 1,1 0,0 0,0-1,0 1,0 0,0 0,0 0,0 0,0 0,0 1,0-1,0 0,1 0,-1 1,0-1,1 1,-1-1,0 1,1-1,-1 1,0 0,1 0,-1 0,1 0,-1 0,1 0,-1 0,0 0,1 0,-1 1,1-1,-1 1,0-1,1 1,-1-1,0 1,0 0,1 0,-1 0,0-1,0 1,0 0,30 101,-19-44,94 229,-103-280,-1-1,1 1,0-1,1 0,0 0,0 0,0 0,0-1,1 0,0 1,0-2,0 1,1-1,0 0,3 3,-6-8,-1 1,0-1,1 0,-1 0,0 0,0 0,0 0,1 0,-1 0,0-1,-1 1,1-1,0 0,0 1,-1-1,1 0,-1 0,1 0,-1 0,0 0,0 0,0-1,0 1,0 0,0 0,-1-1,1 1,-1-1,0 1,1 0,-1-1,0 2,92-402,-16 99,-43 207,-26 73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18,'52'4,"28"-2,5-2,-8-1,-12-1,-12 1,-10 0,-13-5,-6 0,-7-1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54,'33'0,"41"-5,16-6,-1-1,-12 1,-14 2,-18 3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371 175,'-20'5,"0"1,0 1,1 0,0 2,1 0,0 1,0 1,1 1,0 0,1 2,-3 3,5-4,0 0,1 1,1 1,0 0,1 0,1 1,1 0,0 1,1 0,0 1,2 0,0 0,1 0,0 6,2-12,1-1,1 1,0 0,1 0,0 0,1-1,0 1,1 0,0 0,1-1,0 0,1 1,0-1,1 0,0-1,1 1,0-1,1 0,-1-1,2 1,0-2,0 1,2 1,8 2,1-1,1-1,0 0,0-2,0 0,1-1,0-1,1-1,-1-1,1-1,0-1,0-1,0-1,0 0,0-2,0-1,-1 0,1-2,-1 0,10-5,-1-1,-1 0,-1-2,0-1,0-2,-2-1,0 0,-1-2,-1-1,0-1,-2-1,-1-1,9-12,-17 19,-1 0,-1-1,0-1,-1 0,0 0,-2-1,0 0,-1 0,-1-1,-1 0,-1 0,-1-1,0 1,-2-1,0-2,-1 11,0-1,-1 0,-1 0,0 0,-1 1,0-1,0 1,-2 0,1 0,-2 0,1 0,-2 1,0 0,0 0,0 1,-2 0,1 1,-1-1,-1 1,1 1,-1 0,-1 0,0 1,-5-2,-4 0,0 1,-1 1,1 1,-1 1,0 1,-1 1,1 0,-1 2,1 0,-1 2,1 0,-1 1,1 2,0 0,-14 5,-9 4</inkml:trace>
  <inkml:trace contextRef="#ctx0" brushRef="#br0" timeOffset="420.489">201 598,'-2'-4,"1"-1,-1 1,1-1,-1 1,1-1,1 0,-1 1,1-1,0 0,0 1,0-1,0 0,1 1,0-1,0 0,0 1,1-1,-1 1,1 0,0-1,0 1,1 0,-1 0,1 0,0 1,0-1,0 1,1-1,1 0,8-6,1 1,0 1,0 1,1 0,0 0,0 2,0 0,1 0,0 2,0 0,0 1,0 0,0 1,0 1,0 1,1 0,6 2,-8 1,0-1,0 2,0 0,-1 1,0 0,0 2,-1-1,6 5,100 42,-111-52,0 0,-1-1,1 1,0-2,0 1,-1-1,1 0,0-1,0 0,-1 0,1 0,0-1,-1 0,0-1,1 0,0 0,10-10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481 254,'-36'129,"-4"-2,-7-2,-5-2,-19 25,39-56,31-89,1 0,0-1,0 1,0 0,0 0,1-1,-1 1,1 0,-1-1,1 1,0 0,0-1,0 1,1-1,-1 0,0 1,1-1,0 0,-1 0,1 0,0 0,0 0,0 0,1 0,-1-1,0 1,0-1,1 0,-1 0,1 0,-1 0,1 0,1 0,18 3,-1-2,1 0,0-2,-1 0,1-1,0-2,-1 0,0-1,1-1,-2-1,1-1,8-4,-28 10,15-4,-3 3,-1-2,0 0,-1 0,1-1,-1 0,0-1,0 0,-1-1,1-1,6-5,-16 12,0 0,-1-1,1 1,0 0,0 0,-1 0,1 0,-1-1,1 1,-1 0,1-1,-1 1,0 0,0-1,0 1,1-1,-1 1,-1 0,1-1,0 1,0 0,0-1,-1 1,1 0,-1-1,1 1,-1 0,1 0,-1-1,0 1,0-1,-9-9</inkml:trace>
  <inkml:trace contextRef="#ctx0" brushRef="#br0" timeOffset="263.304">1 762,'48'-5,"40"-6,14-1,0 1,-8 2,-15-1,-12 0,-7 3,-10 1,-3 3,-5 2,-9 0</inkml:trace>
  <inkml:trace contextRef="#ctx0" brushRef="#br0" timeOffset="619.973">1158 706,'-134'108,"104"-87,2 0,0 2,1 1,1 2,-4 7,-15 43,44-75,0 1,0 0,1-1,-1 1,1 0,-1-1,1 1,0 0,-1 0,1-1,0 1,0 0,0 0,1-1,-1 1,0 0,1 0,-1-1,1 1,-1 0,1-1,0 1,0-1,0 1,0-1,0 1,0-1,0 0,0 1,0-1,1 0,-1 0,1 0,-1 0,0 0,1 0,0 0,-1-1,1 1,0-1,-1 1,1-1,0 1,-1-1,1 0,0 0,0 0,0 0,13-1,0 0,0-2,0 0,0 0,0-2,-1 0,0 0,0-1,0-1,10-7,-12 8,30-18,-1-3,-1-1,-2-2,0-2,5-8,-43 40,0-2,1 1,-1 0,1 0,0 0,-1-1,1 1,0 0,0 0,0 0,0 0,0 0,0 0,0 0,0 1,0-1,0 0,0 1,0-1,1 0,-1 1,0 0,1-1,-1 1,0 0,1-1,-1 1,0 0,1 0,-1 0,0 0,1 0,-1 1,0-1,1 0,-1 1,0-1,1 0,-1 1,0 0,0-1,0 1,0 0,1 0,-1-1,0 1,0 0,0 0,-1 0,1 0,0 1,9 52,-11-50,1 1,0-1,0 1,0-1,0 1,1-1,0 0,0 1,0-1,1 0,-1 1,1-1,0 0,0 0,0 0,1-1,-1 1,1 0,0-1,0 0,1 0,-1 0,0 0,1 0,0-1,0 1,-1-1,1 0,1 0,-1-1,0 1,1-1,21 3,-2-3</inkml:trace>
  <inkml:trace contextRef="#ctx0" brushRef="#br0" timeOffset="986.234">1582 1016,'48'-34,"-1"-3,-2-2,-1-1,-3-2,15-21,-21 29,-34 34,0 1,-1-1,1 0,0 1,-1-1,1 1,0-1,-1 1,1-1,-1 1,1-1,-1 1,1-1,-1 1,0 0,1-1,-1 1,0-1,1 1,-1 0,0 0,0-1,0 1,1 0,-1 0,0-1,0 1,0 0,0-1,0 1,0 0,-1 0,1-1,0 1,0 0,0 0,-1-1,1 1,0 0,-1-1,1 1,-1-1,1 1,-1 2,1 4,-3 103,3-107,0 1,1-1,0 0,-1 1,2-1,-1 0,0 0,0 0,1 1,0-2,0 1,0 0,0 0,0-1,0 1,0-1,1 1,0-1,-1 0,1 0,0 0,0-1,0 1,0-1,0 1,0-1,1 0,-1 0,0 0,3-1,-1 0,0-1,1 1,-1-1,0-1,0 1,1-1,-1 0,0 0,-1-1,1 1,0-1,-1 0,1 0,-1-1,0 1,0-1,-1 0,1 0,-1 0,1-1,-1 1,-1-1,1 1,-1-1,1 0,5-15</inkml:trace>
  <inkml:trace contextRef="#ctx0" brushRef="#br0" timeOffset="1261.01">2061 368,'28'0,"20"0,7 0,-7-5,-6-2,-11 1</inkml:trace>
  <inkml:trace contextRef="#ctx0" brushRef="#br0" timeOffset="1518.015">2484 113,'-5'33,"-1"22,0 5,1-2,2-7,1-6,1-7,0-5,1-8</inkml:trace>
  <inkml:trace contextRef="#ctx0" brushRef="#br0" timeOffset="2119.095">2964 198,'-33'42,"3"1,1 2,2 0,2 2,2 1,3 1,1 1,3 0,-9 49,16-67,1 0,2 1,1 0,2 0,1 0,1 0,2 1,2-1,1 0,1 0,2-1,1 0,2 0,1 0,4 5,-12-28,1-1,0 1,1-1,0 0,0 0,1 0,0-1,1 0,-1 0,1 0,1-1,-1 0,1 0,0-1,0 0,1-1,-1 0,1 0,0 0,0-1,0-1,1 0,-1 0,0 0,1-1,0-1,-1 0,1 0,-1-1,6-1,48-33,-49 18</inkml:trace>
  <inkml:trace contextRef="#ctx0" brushRef="#br0" timeOffset="6452.811">3021 1016,'611'-40,"221"-23,-760 58,-13 1</inkml:trace>
  <inkml:trace contextRef="#ctx0" brushRef="#br0" timeOffset="6947.028">3528 1186,'-4'33,"-3"26,1 8,2-4,0-6,2-9,1-13</inkml:trace>
  <inkml:trace contextRef="#ctx0" brushRef="#br0" timeOffset="7185.142">3444 1242,'39'-5,"31"-1,9 0,-5 1,-9 1,-11 2,-11 1,-11 0</inkml:trace>
  <inkml:trace contextRef="#ctx0" brushRef="#br0" timeOffset="7453.008">3501 1440,'43'-10,"29"-8,6 0,-4 2,-16 4</inkml:trace>
  <inkml:trace contextRef="#ctx0" brushRef="#br0" timeOffset="7921.269">3868 1553,'-52'68,"97"-90,101-80,-144 101,0-1,0 0,1 1,-1-1,0 1,1 0,-1-1,1 1,-1 0,1 1,-1-1,1 0,0 1,-1-1,1 1,0 0,-1 0,1 0,0 0,-1 1,1-1,0 1,-1-1,1 1,-1 0,1 0,-1 0,1 0,-1 1,0-1,0 1,1-1,-1 1,1 1,60 99,-63-101,1 0,-1 0,1 0,-1 0,0 0,1 0,-1 0,0 0,0 0,0 0,1 0,-1 0,-1 0,1 0,0 0,0 1,0-1,0 0,-1 0,1 0,0 0,-1 0,1 0,-1 0,1 0,-1-1,0 1,1 0,-1 0,0 0,0-1,1 1,-1 0,0 0,0-1,0 1,0-1,0 1,0-1,0 0,0 1,0-1,0 0,0 1,0-1,0 0,0 0,0 0,-1 0,1 0,0 0,-60-2,-86-46,122 35</inkml:trace>
  <inkml:trace contextRef="#ctx0" brushRef="#br0" timeOffset="8203.037">4206 1186,'33'24,"17"27,-1 9,-9 0,-10-5,-12-8,-7-7,-12-10,-9-6,-4-1,-4-6,-4 0,-2-3,2 1,5-3</inkml:trace>
  <inkml:trace contextRef="#ctx0" brushRef="#br0" timeOffset="8564.98">3303 1213,'-9'39,"-4"26,1 8,2-4,8-9,4-10,6-9,7-6,6-9,4-10,2-6,2-6,-5-3</inkml:trace>
  <inkml:trace contextRef="#ctx0" brushRef="#br0" timeOffset="8915.017">4826 1412,'-9'14,"-14"15,-6 2,1 0,0-4,6-3,1-5,4-5</inkml:trace>
  <inkml:trace contextRef="#ctx0" brushRef="#br0" timeOffset="9115.072">4516 1412,'39'19,"21"16,7 2,-5-6,-12-2,-9-7,-8-7,-9-6</inkml:trace>
  <inkml:trace contextRef="#ctx0" brushRef="#br0" timeOffset="9503.994">5053 198,'143'294,"-125"-252,-1 1,-1 0,-3 1,-2 0,-1 1,-3 0,-2 1,-1-1,-3 1,-1 0,-3 0,-1-1,-3 0,-1 0,-10 28,6-42,0-1,-2 0,-1-2,-1 1,-2-2,-13 16,6-10</inkml:trace>
  <inkml:trace contextRef="#ctx0" brushRef="#br0" timeOffset="17757.141">3614 85,'-26'112,"22"257,-12-334,11-41</inkml:trace>
  <inkml:trace contextRef="#ctx0" brushRef="#br0" timeOffset="18073.102">3614 141,'14'5,"15"1,6 0,3-1,0-1,-3-2,-1-1,-7 4,-9 2</inkml:trace>
  <inkml:trace contextRef="#ctx0" brushRef="#br0" timeOffset="18340.018">3528 480,'34'-5,"20"-1,1 0</inkml:trace>
  <inkml:trace contextRef="#ctx0" brushRef="#br0" timeOffset="19255.074">4036 480,'-47'32,"-77"151,172-256,111-91,-159 164,1-1,-1 0,1 0,0 1,-1-1,1 0,0 1,-1-1,1 0,0 1,0-1,0 1,-1-1,1 1,0 0,0-1,0 1,0 0,0 0,0 0,0 0,0 0,0 0,0 0,0 0,0 0,0 0,0 0,0 0,-1 1,1-1,0 0,0 1,0-1,0 1,0-1,-1 1,1-1,0 1,0-1,-1 1,1 0,0 0,-1-1,1 1,-1 0,1 1,20 47,-18-38,11 62,-12-50</inkml:trace>
  <inkml:trace contextRef="#ctx0" brushRef="#br0" timeOffset="19572.34">3924 678,'34'-10,"15"2,0 2</inkml:trace>
  <inkml:trace contextRef="#ctx0" brushRef="#br0" timeOffset="20507.363">3811 508,'-5'0,"-6"0,-6 0,-6 0,2 5,0 1,-2 0,4 4,9-5,11-3,6-2</inkml:trace>
  <inkml:trace contextRef="#ctx0" brushRef="#br0" timeOffset="21058.887">4234 169,'10'24,"3"32,-1 11,-2 0,-3-3,-3-7,-1-9,-3-7,-4-11,-3-6,0-2,1 0,2 1,-3 2,0 1,0-4</inkml:trace>
  <inkml:trace contextRef="#ctx0" brushRef="#br0" timeOffset="21556.845">3501 1,'-24'47,"2"2,3 1,1 0,3 1,2 1,-1 21,8-53,2 0,-1 1,2 0,1 0,1 0,0 0,2 0,0 0,1-1,2 1,0 0,1-1,1 0,1 0,0 0,2-1,0 0,1-1,1 0,1 0,7 7,-13-20,0 1,0-1,1 0,0-1,0 0,0 0,0 0,0-1,1 0,0-1,0 1,-1-2,1 1,1-1,-1 0,0-1,0 1,6-2,5-4</inkml:trace>
  <inkml:trace contextRef="#ctx0" brushRef="#br0" timeOffset="22152.046">4601 480,'-9'24,"-4"17,-4 3,1-3,-2-2,2-4,-1-8,3-3,-2-1,3 0,3-9,3-6</inkml:trace>
  <inkml:trace contextRef="#ctx0" brushRef="#br0" timeOffset="23291.418">4432 508,'5'10,"6"7,1 7,4-2,-1 1,1-4,-1-5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13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29,'15'0,"8"0,7 0,2 0,0 0,0 0,0 0,-7-4,-2-3,0 1,1 2,0 0,2 2,1 1,0 1,-3-1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13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59,'33'-10,"27"-3,6 1,-2 2,-8 3,-8 3,-12 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2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396 226,'-3'20,"0"0,-1 0,-1 0,-1-1,-1 1,0-1,-6 7,12-23,-78 157,52-111,2 2,2 1,3 1,-1 8,19-57,1 1,-1 0,1-1,0 1,1 0,-1 0,1-1,0 1,0 0,0 0,0 0,1-1,0 1,0 0,1 0,-1-1,1 1,0-1,0 0,0 1,1-1,-1 0,1 0,0-1,1 1,-1 0,0-1,1 0,0 0,0 0,3 2,6 1,1 0,0-1,-1-1,1 0,1-1,-1 0,0-1,1-1,-1 0,1-1,-1-1,1 0,-1-1,1 0,-1-2,3 0,63-30,-69 20</inkml:trace>
  <inkml:trace contextRef="#ctx0" brushRef="#br0" timeOffset="251.489">0 621,'43'0,"44"-5,11-1,-2 0,-11-4,-16 0,-10 2,-11-3,-12 1</inkml:trace>
  <inkml:trace contextRef="#ctx0" brushRef="#br0" timeOffset="746.563">988 621,'-52'41,"1"2,3 2,-35 42,16 2,65-86,0 0,0 0,1 0,-1 0,1 0,0 0,0 0,0 0,0 1,1-1,-1 0,1 1,0-1,0 0,0 1,0-1,1 0,-1 1,1-1,0 0,0 1,0-1,0 0,1 0,-1 0,1 0,0 0,0-1,0 1,0 0,1-1,2 1,1 0,-1 0,1-1,0 0,0 0,0 0,0-1,0 0,0 0,0-1,0 1,0-1,0-1,1 1,-1-1,0 0,0 0,0-1,0 0,0 0,-1 0,1-1,-1 0,1 0,-1 0,0-1,0 0,-1 0,4-2,-3 0,140-146,-71 46,-74 105,0 1,0-1,0 1,0 0,0-1,0 1,0-1,1 1,-1-1,0 1,0-1,0 1,0-1,1 1,-1 0,0-1,1 1,-1-1,0 1,1 0,-1-1,0 1,1 0,-1 0,0-1,1 1,-1 0,1 0,-1-1,1 1,-1 0,1 0,-1 0,1 0,-1 0,0 0,1 0,-1 0,1 0,-1 0,1 0,-1 0,1 0,-1 0,1 0,-1 0,1 1,-1-1,1 0,-1 0,0 1,1-1,-1 0,0 1,1-1,-1 0,1 1,-1-1,0 0,0 1,1-1,-1 1,0-1,0 0,0 1,1 0,-4 36,2-28,0-3,1 1,-1-1,1 1,0-1,0 1,1-1,0 1,0-1,1 0,0 1,0-1,0 0,1 0,0 0,0 0,0-1,1 1,0-1,0 0,0 0,1 0,-1-1,1 1,0-1,1 0,-1-1,6 4,10 3</inkml:trace>
  <inkml:trace contextRef="#ctx0" brushRef="#br0" timeOffset="1128.61">1299 1073,'18'-11,"-1"0,-1-1,0-1,0 0,-1-2,-1 1,-1-2,0 1,-1-2,0 0,-2 0,0-1,0-1,-11 18,1 0,0 1,0-1,0 0,-1 0,1 1,0-1,0 0,0 0,0 1,0-1,1 0,-1 0,0 1,0-1,0 0,1 0,-1 1,0-1,1 0,-1 1,0-1,1 0,-1 1,1-1,-1 1,1-1,0 1,-1-1,1 1,-1-1,1 1,0 0,-1-1,1 1,0 0,0-1,-1 1,1 0,0 0,0 0,-1 0,1 0,0 0,0 0,-1 0,1 0,0 0,0 0,-1 0,1 0,0 1,0-1,-1 0,1 1,0-1,-1 0,1 1,0-1,-1 1,1-1,-1 1,1-1,-1 1,1-1,-1 1,1 0,-1-1,1 1,3 33,-4-30,0 1,0-1,0 0,0 1,1-1,0 0,0 0,0 0,0 1,1-1,-1 0,1 0,0-1,0 1,0 0,1-1,-1 1,1-1,0 0,0 0,0 0,1 0,-1-1,1 1,-1-1,1 0,3 2,-3-3,0 1,0-1,0 0,0 0,0-1,1 1,-1-1,0 0,0 0,1 0,-1-1,0 1,0-1,0 0,0 0,0-1,0 1,0-1,0 0,0 0,0 0,-1 0,1-1,-1 0,0 1,0-1,0 0,0-1,0 1,-1 0,0-1,1 0,-1 1,0-2,7-17</inkml:trace>
  <inkml:trace contextRef="#ctx0" brushRef="#br0" timeOffset="1399.656">1524 339,'24'0,"13"0,5 0,-1-5,-6-1</inkml:trace>
  <inkml:trace contextRef="#ctx0" brushRef="#br0" timeOffset="1647.735">1948 113,'0'24,"0"17,-5 7,-1 1,0-5,1-4,2-4,0-9</inkml:trace>
  <inkml:trace contextRef="#ctx0" brushRef="#br0" timeOffset="2097.725">2455 1,'-40'53,"2"1,3 3,2 1,3 1,7-16,-3 3,1 1,3 0,2 2,1 1,4 0,1 1,2 1,3 0,2 0,1 45,6-72,1 1,2 0,1-1,0 0,2 0,9 24,-13-42,1 1,0-1,1 0,0 0,0 0,0-1,0 1,1-1,1 0,-1 0,1-1,0 1,0-1,0-1,0 1,1-1,0 0,0-1,0 1,1-1,-1-1,1 0,-1 0,4 0,-2 0,-1-1,1-1,0 0,0 0,-1-1,1 0,0 0,0-1,-1 0,8-4,2-1</inkml:trace>
  <inkml:trace contextRef="#ctx0" brushRef="#br0" timeOffset="3249.994">2654 28,'-2'25,"-1"-1,-1 0,-1-1,-1 1,-1-1,-3 3,7-16,-13 27,13-31,0 0,0 1,0-1,0 0,1 1,0-1,1 1,0 0,0 0,0-1,1 1,-1 0,2 4,1-8,1 0,-1-1,1 0,-1 0,1 1,0-2,0 1,0 0,0 0,0-1,0 0,0 0,1 0,-1 0,0 0,1 0,-1-1,0 0,1 0,-1 0,1 0,-1 0,1-1,-1 1,0-1,1 0,-1 0,0 0,0 0,0-1,0 1,0-1,0 0,0 0,0 0,0-1,80-55,-70 44</inkml:trace>
  <inkml:trace contextRef="#ctx0" brushRef="#br0" timeOffset="3495.607">2908 28,'-19'43,"-12"29,0 7,5-5,3-11,4-11,6-9,5-8,0-4,0-4,2 0,2-6</inkml:trace>
  <inkml:trace contextRef="#ctx0" brushRef="#br0" timeOffset="3747.288">2908 508,'0'15,"4"4,3-1</inkml:trace>
  <inkml:trace contextRef="#ctx0" brushRef="#br0" timeOffset="4147.774">3076 141,'6'4,"0"-1,0 0,0-1,0 0,1 0,-1 0,1 0,-1-1,1 0,-1-1,1 0,0 0,-1 0,1 0,-1-1,6-2,-2 2,-6 1,1 0,-1 0,0 0,0 1,0-1,0 1,0 0,0 0,0 1,0-1,0 1,0 0,0 0,-1 0,1 0,-1 0,0 1,0 0,0 0,0 0,0 0,0 0,-1 0,1 1,-1-1,0 1,0 0,-1 0,1-1,-1 1,0 0,1 0,-2 0,1 1,-1-1,1 0,-1 0,0 0,0 0,-1 1,1-1,-1 0,-1 2,-34 137,28-118</inkml:trace>
  <inkml:trace contextRef="#ctx0" brushRef="#br0" timeOffset="4411.586">3049 395,'33'-4,"26"-3,8 1,1-3,-5-1,-9 1,-9 3,-7 2,-10 2</inkml:trace>
  <inkml:trace contextRef="#ctx0" brushRef="#br0" timeOffset="5482.673">3331 423,'0'-5,"-5"-1,-1 5,-5 7,0 8,1 6,-2 0,1 1,2 2,3 1,-2-2,-1-1,7-4,4-5</inkml:trace>
  <inkml:trace contextRef="#ctx0" brushRef="#br0" timeOffset="5969.663">2484 846,'43'0,"48"-4,18-3,0-3,-4-2,-10-2,-12 0,-15 4,-10 2,-9 4,-9 1,-6 2,-9 1</inkml:trace>
  <inkml:trace contextRef="#ctx0" brushRef="#br0" timeOffset="6297.258">2795 988,'-15'39,"-4"26,0 8,5-5,3-8,5-15</inkml:trace>
  <inkml:trace contextRef="#ctx0" brushRef="#br0" timeOffset="6616.665">3076 1073,'-9'11,"1"0,0 1,0 1,1-1,1 1,0 0,1 1,0-1,1 1,0 0,2 0,-1 2,3-14,-1 0,1 0,0 0,0 0,0 0,0 0,0 0,1 0,-1 0,0 0,1 0,0 0,-1 0,1-1,0 1,0 0,0 0,0-1,0 1,1 0,-1-1,0 0,1 1,-1-1,1 0,-1 1,1-1,0 0,-1 0,1 0,0-1,0 1,0 0,0-1,0 1,0-1,0 0,0 1,-1-1,1 0,0 0,0 0,0-1,0 1,0 0,0-1,0 1,1-1,93-39,-86 34,0-1,-1 0,0-1,0 0,0-1,-1 0,0 0,-1-1,0 0,2-4,-7 11,0-1,0 1,-1-1,1 1,-1-1,1 0,-1 1,-1-1,1 0,0 0,-1 0,0 0,0 0,0 0,0 0,-1 1,1-1,-1 0,0 0,0 0,0 1,-1-1,0 1,1-1,-1 1,0-1,-1 1,1 0,0 0,-1 0,0 0,0 1,-1-2,-1 1,0 0,-1 0,1 0,-1 1,0 0,1 0,-1 0,0 1,0 0,0 0,0 1,0-1,0 1,-1 1,1-1,0 1,0 0,0 0,1 1,-5 1,-16 4</inkml:trace>
  <inkml:trace contextRef="#ctx0" brushRef="#br0" timeOffset="6966.874">3133 1299,'-33'27,"18"-17,1 1,0 1,0 0,1 1,1 1,0 0,0 0,2 1,0 1,1-1,-6 14,15-27,-1-1,0 1,1 0,0 0,-1-1,1 1,0 0,0 0,0 0,0-1,0 1,0 0,1 0,-1-1,1 1,-1 0,1-1,-1 1,1 0,0-1,0 1,0-1,0 1,0-1,0 1,0-1,1 0,-1 0,0 0,1 1,-1-1,1 0,-1-1,1 1,-1 0,1 0,0-1,0 1,-1-1,1 1,0-1,0 0,0 0,80-3,-67-1,0-1,0 0,-1-1,1-1,-2 0,1-1,-1-1,0 0,-1-1,6-5,-13 11,-1 0,0 0,1-1,-2 1,1-1,0 1,-1-1,0-1,0 1,-1 0,1-1,-1 1,0-1,-1 1,0-1,1 0,-2 0,1 0,-1 0,0 0,0 0,0 1,-1-1,0 0,0 0,-1 0,1 1,-3-6,-41-43,31 37</inkml:trace>
  <inkml:trace contextRef="#ctx0" brushRef="#br0" timeOffset="7447.882">3472 1,'21'25,"-1"0,-1 2,-1 1,-1 0,-2 1,-1 0,-1 1,-2 1,-1 0,-1 1,-2 0,0 6,-1 27,-3 0,-3 0,-2 0,-3 0,-4 0,-1-1,-4 0,-3-1,-2-1,-18 38,25-57,-2 0,-2-1,-1-1,-3 0,-1-2,-1 0,-3-2,-1 0,-1-2,-3-1,0-1,-2-2,-5 3,10-15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13,'2'-2,"-1"1,1 0,0 0,0 0,0 0,1 0,-1 0,0 0,0 1,0-1,1 1,-1-1,0 1,1 0,-1 0,0 0,0 0,1 0,-1 1,0-1,0 1,1-1,-1 1,0 0,0 0,0 0,0 0,0 0,0 1,0-1,0 1,55 49,-40-27,-2 2,0 0,-2 0,-1 2,-1-1,-1 1,-2 1,-1 0,-1 0,-1 6,1 0,-3 1,0 0,-3 0,-1 0,-1 0,-2-1,-2 1,-1-1,-2 0,-1-1,-2 0,-1 0,-2-1,-1-1,-13 18,-71 93,84-119</inkml:trace>
  <inkml:trace contextRef="#ctx0" brushRef="#br0" timeOffset="1">707 719,'-10'29,"-7"18,-7 7,2-1,-1-10,4-7,0-10,3-4,1-7,1 0,-1-3,2-3</inkml:trace>
  <inkml:trace contextRef="#ctx0" brushRef="#br0" timeOffset="2">424 690,'29'34,"14"20,5 6,-1-2,-4-11,-9-9,-6-11,-2-10,-2-7,1-7,1-2,-5-3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571 114,'-54'402,"22"-88,11-194,36-134,5-46,-12 28</inkml:trace>
  <inkml:trace contextRef="#ctx0" brushRef="#br0" timeOffset="1">458 114,'43'9,"38"0,16-4,-5-6,-8-3,-13-1,-15 0,-11 1,-9 2,-6 0,-3 1,-11 6,-8 1</inkml:trace>
  <inkml:trace contextRef="#ctx0" brushRef="#br0" timeOffset="2">458 622,'43'14,"33"5,10 0,-7-4,-10-10,-9-5,-8-2,-10-2,-6-4,-10-1</inkml:trace>
  <inkml:trace contextRef="#ctx0" brushRef="#br0" timeOffset="3">1445 763,'-66'117,"-43"54,-22-39,121-130,20-18,20-23,186-194,-205 219,47-34,-25 100,39 142,-68-187,-1 1,0 0,0 0,0 1,-1-1,-1 0,1 1,-1-1,-1 1,0-1,0 2,0-10,0 1,0 0,0 0,0 0,-1-1,1 1,0 0,0 0,-1-1,1 1,-1 0,1-1,0 1,-1 0,1-1,-1 1,0-1,1 1,-1 0,1-1,-1 0,0 1,1-1,-1 1,0-1,0 0,1 1,-1-1,0 0,0 0,0 0,1 0,-1 1,0-1,0 0,0 0,1-1,-1 1,0 0,0 0,1 0,-1 0,0-1,0 1,1 0,-1-1,0 1,0-1,1 1,-1-1,-40-27,35 23,-26-21,15 11,-1 1,0 0,-1 1,0 1,-1 1,0 1,-1 1,0 0,-2 1,-2 3</inkml:trace>
  <inkml:trace contextRef="#ctx0" brushRef="#br0" timeOffset="4">204 1,'-23'26,"2"2,0 1,2 0,2 1,0 1,2 1,2 0,0 1,3 1,0-1,3 2,0-1,3 1,0 0,3 0,1 23,-2-17,2 0,2-1,1 1,3-1,1 0,1 0,3-1,1 0,2 0,2-2,1 0,16 25,-24-51,0 0,1-1,0 0,1 0,0-1,0-1,1 0,0-1,1 0,0 0,7 2,11 4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1 594,'33'0,"22"5,5 1,-3 0,-5-1,-8-2,-6-1,-5-1,-8 0</inkml:trace>
  <inkml:trace contextRef="#ctx0" brushRef="#br0" timeOffset="1">1 877,'33'4,"41"-2,11-3,-3 0,-11-5,-13-2,-11 1,-9 1,-11 2</inkml:trace>
  <inkml:trace contextRef="#ctx0" brushRef="#br0" timeOffset="2">1440 143,'-15'-1,"1"1,-1 1,1 1,0 0,-1 1,1 0,0 1,1 0,-1 2,1-1,0 2,0 0,1 0,0 1,0 0,0 1,2 1,-1 0,1 0,0 1,1 0,1 1,-1 0,-2 7,-7 12,1 0,2 2,1 0,1 0,2 1,2 1,0 0,3 0,-1 16,7-39,-2 0,0-1,1 0,1 1,-1-1,2 0,0 1,0-1,1 0,0 0,1 0,1 0,0 0,0 0,1-1,0 0,0 0,1 0,1-1,0 0,4 4,-2-4,0-1,1-1,0 0,0 0,1-1,-1 0,1-1,1 0,-1-1,1 0,0-1,0 0,0-1,0 0,0-1,0 0,1-1,-1 0,0-1,0-1,0 0,0-1,0 0,0 0,-1-1,1-1,-1 0,0-1,0 0,3-2,-8 1,0 0,0-1,0 1,-1-1,0 0,0 0,-1-1,0 1,0-1,-1 0,-1 0,1 0,-1 0,-1-1,0 1,0 0,-1-1,0 1,0-1,-1 1,-1 0,1-1,-2 1,1 0,-1 0,-3-5,-50-55,98 60,163-13,-93 3,-87 14</inkml:trace>
  <inkml:trace contextRef="#ctx0" brushRef="#br0" timeOffset="3">1920 622,'162'-250,"-158"245,-5 3,1 1,1 0,-1 0,0-1,0 1,0 0,1 0,-1 0,0-1,1 1,-1 0,1 0,0 0,-1 0,1 0,0 0,0 0,-1 0,1 0,0 0,0 0,0 1,0-1,0 0,0 1,0-1,1 0,-1 1,0-1,0 1,0 0,1-1,-1 1,0 0,0 0,1 0,-1 0,0 0,0 0,1 0,-1 0,0 1,0-1,0 0,1 1,-1-1,0 1,0-1,0 1,0 0,0-1,0 1,0 0,0 0,0 0,0 0,0 0,8 52,-10-48,1-1,0 1,0 0,1-1,0 1,-1 0,2-1,-1 1,0-1,1 1,0-1,0 0,0 0,0 0,1 0,0 0,0 0,3 2,-3-5,1-1,0 0,0 0,-1 0,1-1,0 1,-1-1,1 0,-1 0,1 0,-1-1,1 1,-1-1,0 0,1 0,-1 0,0 0,0 0,-1-1,1 1,0-1,-1 0,0 0,1 0,-1 0,0 0,-1 0,1-1,-1 1,1-1,1 0,107-161,-110 164,0 0,1 0,-1 0,0 0,1 0,-1 1,1-1,-1 0,1 0,-1 0,1 1,0-1,-1 0,1 1,0-1,0 1,-1-1,1 1,0-1,0 1,0-1,-1 1,1 0,0-1,0 1,0 0,0 0,0 0,0 0,0-1,0 1,0 1,0-1,0 0,0 0,-1 0,1 0,0 1,0-1,0 0,0 1,0-1,-1 1,1-1,0 1,0-1,0 1,-1 0,1-1,-1 1,1 0,0-1,-1 1,1 0,-1 0,1 0,-1 0,0-1,1 1,-1 0,0 0,0 0,1 0,-1 0,0 0,0 0,7 68,-9 79,2-123</inkml:trace>
  <inkml:trace contextRef="#ctx0" brushRef="#br0" timeOffset="4">2738 397,'-5'33,"-1"16,0 5,1-7</inkml:trace>
  <inkml:trace contextRef="#ctx0" brushRef="#br0" timeOffset="5">2654 368,'15'-6,"-8"3,1-1,0 1,-1 0,1 1,0-1,0 2,1-1,-1 1,0 0,0 1,1 0,-1 0,0 1,0 0,1 1,-1-1,0 2,5 1,-11-2,-1 0,1 0,-1 0,1 0,-1 0,0 0,0 0,0 1,0-1,0 0,0 1,-1-1,1 1,-1-1,0 1,0-1,0 0,0 1,0-1,0 1,-1-1,1 1,-1-1,1 1,-1-1,0 0,0 0,0 1,-1-1,1 0,0 0,-8 54,57-3,-13-24,-34-27,0 0,0-1,0 1,0 0,-1 0,1-1,0 1,-1 0,1 0,-1 0,0 0,1 0,-1 0,0 0,0 0,0 0,-1 0,1 0,0 0,-1 0,1-1,-1 1,0 0,0 0,0 0,0-1,0 1,0 0,0-1,0 1,0-1,-1 1,1-1,-1 0,1 1,-2 0,-62 42,-24-12,63-28</inkml:trace>
  <inkml:trace contextRef="#ctx0" brushRef="#br0" timeOffset="6">3021 622,'283'-396,"-242"349,-40 48,0 1,1-1,-1 0,0 0,0 1,0-1,0 0,0 1,0-1,0 1,-1 0,1-1,-1 1,1-1,-1 1,1 0,-1 0,0-1,0 1,0 0,0-1,0 1,0 0,0 0,0 0,-12 62,9-58,1 0,1-1,-1 1,1 0,0 0,0 0,1 0,-1 0,2 0,-1 1,0-1,1 0,0 0,1-1,-1 1,1 0,0 0,1-1,0 2,-2-4,1-1,0 1,0-1,0 0,0 1,0-1,0 0,1 0,-1 0,0-1,1 1,0-1,-1 1,1-1,0 0,0 0,0 0,0 0,0 0,0-1,0 1,0-1,0 0,0 0,0 0,0 0,0-1,0 1,0-1,0 0,0 0,0 0,0 0,-1 0,1-1,0 1,-1-1,1 0,1-1,14-10,-1-1,-1 0,0-2,-1 0,0 0,-1-1,10-19,-4 10,58-65,-77 91,-1 0,1 0,0 0,0 0,-1 0,1 0,0 1,-1-1,1 0,0 1,-1-1,1 0,0 1,-1-1,1 1,-1-1,1 1,-1-1,1 1,-1-1,1 1,-1 0,1-1,-1 1,0 0,1-1,-1 1,0 0,0-1,1 1,-1 0,0 0,0-1,0 1,0 0,0 0,0-1,0 1,0 0,0 0,-1-1,1 1,0 0,0-1,-1 1,1 0,0 0,-1-1,1 1,-1-1,1 1,-1 0,1-1,-1 1,1-1,-1 1,1-1,-1 0,0 1,0-1,-16 53,-25 124,41-152</inkml:trace>
  <inkml:trace contextRef="#ctx0" brushRef="#br0" timeOffset="7">4036 255,'-240'246,"459"-430,-218 182,0 1,0 0,0-1,0 1,1 0,-1 0,1 0,-1-1,0 2,1-1,0 0,-1 0,1 0,0 1,-1-1,1 1,0-1,-1 1,1 0,0 0,0 0,0 0,-1 0,1 0,0 0,0 0,-1 1,1-1,0 1,-1-1,1 1,0 0,-1-1,1 1,-1 0,1 0,-1 0,1 1,-1-1,0 0,0 0,1 1,-1-1,0 1,0-1,0 1,-1-1,1 1,0-1,-1 1,1 0,-1-1,1 1,-1 0,0 0,1-1,-1 3,58 166,-58-170,-1 0,1 0,-1 0,1-1,-1 1,1 0,-1 0,0 0,1 0,-1 0,1 0,-1 0,1 0,-1 0,1 0,-1 0,1 1,-1-1,1 0,-1 0,1 0,-1 1,1-1,0 0,-1 0,1 1,-1-1,1 1,0-1,-1 0,1 1,0-1,-1 1,1-1,0 0,0 1,-1-1,1 1,0-1,0 1,0-1,0 1,0-1,0 1,-1-1,1 1,0 0,1-1,-1 1,0-1,0 1,0-1,0 1,0-1,0 1,1-1,-1 1,0-1,0 0,1 1,-1-1,0 1,1-1,-1 0,0 1,1-1,-1 1,1-1,-40-17,-89-35,26 41,78 11</inkml:trace>
  <inkml:trace contextRef="#ctx0" brushRef="#br0" timeOffset="8">1948 820,'151'17,"2"-7,115-9,171-53,-1 19,135 3,-279 32,-270-2</inkml:trace>
  <inkml:trace contextRef="#ctx0" brushRef="#br0" timeOffset="9">2681 1130,'-14'-3,"0"1,-1 0,1 1,-1 1,0 0,1 1,-1 0,1 1,0 1,-1 0,1 1,0 1,1 0,-1 1,1 0,0 1,1 0,-1 1,-2 4,10-9,0 1,1 0,-1 1,1-1,0 1,1 0,-1 0,1 0,0 0,0 1,0-1,1 1,0 0,0-1,0 1,1 0,0 0,0 0,1 0,-1 1,1-1,1 0,-1 0,1 0,0 0,0 0,1 0,0 0,0-1,0 1,1 0,0-1,0 0,0 0,0 0,1 0,0 0,0-1,0 1,1-1,0 0,-1 0,1-1,1 0,-1 0,2 1,2-1,1 0,0 0,0-1,-1-1,1 0,0 0,0-1,0 0,0-1,0 0,0 0,0-1,0-1,-1 1,1-2,-1 1,0-1,0-1,0 0,0 0,-1 0,0-1,0 0,0-1,-1 0,0 0,-1-1,1 1,-1-2,4-7,1 3,-2 0,1-1,-1 0,-1-1,-1 0,0 0,-1-1,0 0,-2 0,0 0,0 0,-2-1,0 0,-1 1,0-1,-1 0,-1 1,-1-1,-1-2,2 16,1 1,-1-1,0 0,0 1,0-1,-1 1,1 0,0-1,-1 1,0 0,0 0,1 0,-1 0,0 0,0 0,-1 0,1 1,0-1,-1 1,1-1,-1 1,1 0,-1 0,1 0,-1 1,0-1,1 1,-1-1,0 1,0 0,1 0,-1 0,0 0,0 1,1-1,-1 1,0-1,-2 2,-2 1,1 0,-1 0,0 0,1 1,0 0,0 1,0-1,0 1,1 0,0 1,0-1,0 1,1 0,-1 1,0-1,1 0,0 0,0 1,0-1,1 1,0 0,0 0,0 0,1 0,0 0,1 1,-1-1,2 1,-1-1,1 1,0-1,0 1,1-1,0 0,0 1,1-1,0 0,1 1,-1-1,1-1,0 1,1 0,0-1,2 3,6 3,0 0,0-2,1 1,1-2,0 1,0-2,1 0,0-1,7 2,27 2,-26-10</inkml:trace>
  <inkml:trace contextRef="#ctx0" brushRef="#br0" timeOffset="10">3048 1017,'56'-17,"-25"8,-25 6,0 1,0 0,1 0,-1 0,0 1,1 0,0 0,-1 0,1 1,0 0,-1 0,1 1,0 0,-1 0,1 1,5 1,-11-1,-1 0,1-1,0 1,-1 0,1 0,-1 0,1 0,-1 0,0-1,0 1,0 0,0 0,0 0,0 0,0 0,-1 0,1 0,-1 0,1-1,-1 1,0 0,0 0,0-1,0 1,0 0,0-1,0 1,0-1,-1 0,1 1,0-1,-1 0,1 0,-1 0,0 0,1 0,-1 0,0 0,0 0,0-1,1 1,-1-1,0 1,-42 48,43-47,0-1,0 0,0 0,1 0,-1 1,1-1,-1 1,1-1,-1 0,1 1,0-1,0 1,0-1,0 0,0 1,0-1,0 1,0-1,0 1,1-1,-1 0,0 1,1-1,-1 0,1 1,0-1,0 0,-1 0,1 1,0-1,0 0,0 0,0 0,0 0,0 0,0 0,1 0,-1-1,0 1,0 0,1-1,-1 1,1-1,4 2,-1-1,1 0,0 0,0-1,0 0,0 0,0 0,0-1,0 0,0 0,0 0,0-1,-1 0,1 0,19-4,-3 1</inkml:trace>
  <inkml:trace contextRef="#ctx0" brushRef="#br0" timeOffset="11">3274 1328,'-188'173,"188"-173,0 0,0 0,0 0,0-1,0 1,0 0,0 0,0 0,0 0,0-1,-1 1,1 0,0 0,0 0,0 0,0-1,0 1,0 0,0 0,-1 0,1 0,0 0,0 0,0-1,0 1,0 0,15-18,16-14,97-81,-125 111,0 0,0 1,0-1,1 1,-1 0,0 0,1 0,-1 1,1-1,-1 1,0-1,1 1,-1 0,1 1,-1-1,1 1,-1-1,1 1,-1 0,0 0,0 0,1 1,-1-1,0 1,0 0,0 0,-1 0,1 0,0 0,-1 1,1-1,-1 1,0 0,62 102,-63-103,0-1,1 1,-1 0,0-1,0 1,0 0,0 0,0 0,0-1,-1 1,1 0,0 0,-1 0,0 0,1 0,-1 0,0 0,0 0,0 0,0 1,-1-1,1 0,-1 0,1 0,-1-1,1 1,-1 0,0 0,0 0,0 0,0-1,0 1,-1 0,1-1,0 1,-1-1,1 1,-1-1,0 0,1 0,-1 0,0 0,0 0,1 0,-2 0,-8-3,-1 0,1-1,-1-1,1 0,0 0,0-1,1 0,-1-1,1 0,-7-7,-32-16,25 17,3 0</inkml:trace>
  <inkml:trace contextRef="#ctx0" brushRef="#br0" timeOffset="12">3726 1299,'-142'104,"139"-101,1-1,-1 1,1 0,-1 0,1 0,0 0,0 0,1 0,-1 1,1-1,-1 1,1-1,0 1,0-1,0 1,1 0,0 0,-1-1,1 1,0 0,1 0,-1-1,1 1,0 0,0-1,0 1,0-1,0 1,1-1,0 1,-1-1,1 0,0 0,1 0,-1 0,1 0,-1-1,1 1,0-1,0 1,0-1,0 0,0 0,0 0,1-1,0 1,8 1,0 0,0-1,1 0,-1-1,0 0,1-1,-1-1,1 0,-1 0,0-1,0-1,0 0,0-1,0 0,7-4,5-4</inkml:trace>
  <inkml:trace contextRef="#ctx0" brushRef="#br0" timeOffset="13">4629 114,'14'2,"-1"0,0 2,1-1,-2 2,1 0,0 0,-1 1,0 1,0 0,-1 0,0 1,0 1,-1 0,0 0,0 1,-1 0,-1 1,0 0,9 16,-1 2,-2-1,-1 2,-1 0,-2 0,-1 1,-1 1,-2-1,-1 1,-2 0,0 12,2 5,-2 1,-2 0,-2 0,-3 0,-1-1,-3 1,-2-1,-2-1,-2 0,-2-1,-3-1,-8 14,5-17,-3-1,-1-2,-2 0,-2-2,-1-1,-2-2,-6 4,6-10</inkml:trace>
  <inkml:trace contextRef="#ctx0" brushRef="#br0" timeOffset="14">932 1,'-41'73,"29"-55,1 2,0-1,2 2,0-1,2 1,-5 17,-4 66,5 1,4-1,5 1,8 71,-3-114,2 0,3 0,3-1,8 23,-12-58,2 0,0-1,2 0,0-1,2 0,1 0,0-2,2 0,1 0,0-2,7 6,-1-3,1 0,1-1,1-2,0-1,2-1,0-1,1-1,1-2,5 1,-11-8</inkml:trace>
  <inkml:trace contextRef="#ctx0" brushRef="#br0" timeOffset="15">5391 143,'-76'222,"54"-126,4 2,4 0,3 20,-2 9,6-89,1 0,3 1,0-1,3 1,1-1,2 1,1-1,3 0,0 0,3-1,11 30,-17-55,0 0,1 0,0-1,1 0,1 0,-1 0,2-1,-1 0,1 0,1-1,0 0,0 0,1-1,0 0,0-1,1 0,0-1,0 0,0-1,4 1,7-6,-4-4</inkml:trace>
  <inkml:trace contextRef="#ctx0" brushRef="#br0" timeOffset="16">6152 368,'0'-15,"0"23,0 25,-29 151,13-111,15-70,0-2,1 0,-1 0,0 0,1 1,-1-1,0 0,1 0,0 1,-1-1,1 1,0-1,0 0,-1 1,1-1,0 0,0 1,1-1,-1 1,0-1,0 0,1 1,-1-1,1 0,-1 0,1 1,-1-1,1 0,0 0,0 0,0 0,-1 1,1-1,0-1,0 1,0 0,1 0,-1 0,0 0,0-1,1 1,8-5</inkml:trace>
  <inkml:trace contextRef="#ctx0" brushRef="#br0" timeOffset="17">5758 735,'48'0,"35"0,13-5,-5-1,-14 0,-9 6,-12 2,-11 2,-8 0,-5-1,-4-1,-2-1,0 0,0-1,0 0,-4 0</inkml:trace>
  <inkml:trace contextRef="#ctx0" brushRef="#br0" timeOffset="18">5758 932,'220'-37,"-218"36,0 0,0 1,0-1,0 1,1-1,-1 1,0 0,0 0,0 0,0 0,1 1,-1-1,0 1,0-1,0 1,0 0,0-1,0 1,0 0,0 0,0 1,0-1,-1 0,1 1,0-1,-1 1,1-1,-1 1,0 0,1-1,-1 1,0 0,0 0,0 0,0 0,0 0,-1 0,1 0,-1 0,1 1,-1-1,0 0,0 0,0 0,0 1,0-1,0 0,-1 0,0 2,-40 88,33-79,1-1,1 1,0 1,1-1,0 1,1 0,1 0,0 0,0 7,-6 232,-1-208,3-83,13 9,0 1,2 0,2 1,0 0,2 0,0 1,2 1,1 0,12-15,-12 18,0 0,1 1,1 0,1 2,0 0,2 0,0 2,5-2,-9 12,-1 1,1 1,-1 0,1 1,1 1,-1 0,0 2,1 0,-1 0,1 2,-1 0,15 2,27 0,123 15,-119-19,-45-4</inkml:trace>
  <inkml:trace contextRef="#ctx0" brushRef="#br0" timeOffset="19">6265 1187,'129'-37,"-68"30,-60 7,0 0,0 0,1 0,-1 0,0 0,0 1,0-1,0 0,0 1,0-1,0 1,0-1,0 1,0-1,0 1,0 0,0-1,0 1,-1 0,1 0,0 0,0-1,-1 1,1 0,-1 0,1 0,-1 0,1 0,-1 0,1 0,-1 1,0-1,0 0,1 0,-1 0,0 0,0 0,0 0,0 1,-1-1,1 0,0 0,0 0,-1 0,1 0,0 0,-1 0,1 0,-1 0,0 0,0 1,-6 12,-1-1,-1 1,0-2,-1 1,-1-1,0 0,-9 7,-11 12,20-18,7-10,-1 0,1 1,0 0,0 0,1 0,0 0,-1 1,1-1,0 1,1 0,0 0,-1 0,1 0,1 0,-1 1,1-1,0 0,0 1,1-1,-1 4,4-5,0-1,0 0,1-1,-1 1,1 0,-1-1,1 0,0 0,0 0,0 0,0-1,0 0,0 1,0-1,1-1,-1 1,0-1,1 1,-1-1,0-1,1 1,-1 0,0-1,1 0,-1 0,0-1,0 1,0-1,4-1,148-42,-132 41</inkml:trace>
  <inkml:trace contextRef="#ctx0" brushRef="#br0" timeOffset="20">5391 1130,'1'-1,"0"-1,0 0,0 0,0 1,1-1,-1 1,1-1,-1 1,1 0,-1 0,1-1,0 1,0 0,0 1,-1-1,1 0,0 0,0 1,0-1,0 1,0-1,0 1,0 0,0 0,0 0,1 0,7-1,11-4,79-11,-97 16,0 0,0 0,0 0,0 1,0-1,0 1,0-1,-1 1,1 0,0 0,0 0,-1 1,1-1,0 1,-1-1,1 1,-1 0,0 0,0 0,0 0,0 0,0 1,0-1,0 1,-1-1,1 1,-1-1,0 1,0 0,1 1,-2 3,0 0,0 1,0-1,-1 0,0 0,-1 1,0-1,0 0,0 0,-1-1,1 1,-2 0,1-1,-1 0,0 0,0 0,-1 0,0 0,0-1,0 0,-1 0,1-1,-5 3,-22 27,30-33,1 1,-1-1,0 1,1-1,-1 1,1 0,-1-1,1 1,0 0,0 0,0 0,0 0,0 0,0 0,0 0,1 0,-1 0,1 1,0-1,-1 0,1 0,0 1,0-1,1 0,-1 0,0 0,1 1,-1-1,1 0,0 0,-1 0,1 0,0 0,1 0,-1 0,0 0,0-1,1 1,-1 0,1-1,-1 1,1-1,0 1,1 0,10 4,0-1,0 0,1-1,0 0,0-1,0-1,0 0,0-1,0 0,0-1,0-1,0 0,0-1,6-2,2-2,-3 0</inkml:trace>
  <inkml:trace contextRef="#ctx0" brushRef="#br0" timeOffset="21">6097 735,'-74'11,"62"-12,-1 2,1-1,0 2,0 0,0 0,0 1,1 0,-1 1,1 1,-57 14,-123-29,166 14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0 226,'341'1,"-144"27,-170-28,-2 0</inkml:trace>
  <inkml:trace contextRef="#ctx0" brushRef="#br0" timeOffset="1">339 0,'-10'39,"3"1,1 0,2 0,2 0,2 34,0-63,-5 312,5-312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0 174,'18'56,"-11"-14,-2 1,-2 0,-2 1,-4 39,1 3,2 382,0-456</inkml:trace>
  <inkml:trace contextRef="#ctx0" brushRef="#br0" timeOffset="1">367 5,'2'-1,"-1"0,1 1,-1-1,1 1,-1-1,1 1,0 0,-1 0,1 0,0 0,-1 0,1 0,-1 0,1 0,0 1,-1-1,1 0,-1 1,1 0,-1-1,1 1,-1 0,0 0,1 0,-1 0,0 0,1 0,0 1,15 10,-1 1,0 1,-1 0,-1 1,0 1,-1 0,0 1,-2 1,0-1,-1 2,0-1,4 17,6 18,-3 1,-2 0,-3 1,-1 10,-3-18,-2 0,-2 0,-2 0,-4 29,1-58,-1 1,-1-1,0 0,-1 0,-2-1,1 1,-2-1,0 0,-2 0,1-1,-2 0,0-1,-5 4,3-3,-2-1,0-1,0 0,-1-1,-1-1,-1 0,1-1,-2-1,1-1,-1 0,-1-1,1-1,-2-1,-2 1,-3-4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0,'41'10,"1"-1,0-3,0-1,0-3,0-1,31-3,-20 1,165 1,-195 4,-5 2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1,'43'0,"34"0,8 0,-1 0,-10 0,-17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726 112,'-11'368,"-7"-242,-5-2,-19 51,22-38,20-138</inkml:trace>
  <inkml:trace contextRef="#ctx0" brushRef="#br0" timeOffset="1">557 141,'39'-5,"36"-1,10-1,1 2,-10 2,-13 6,-13 2,-9 1,-8-1,-8 3,-10 6,-11 4,-7 0</inkml:trace>
  <inkml:trace contextRef="#ctx0" brushRef="#br0" timeOffset="2">444 705,'34'5,"39"-3,13-2,-4-6,-6-2,-11 1,-12-4,-11 0,-6 2,-6 3,-7 2</inkml:trace>
  <inkml:trace contextRef="#ctx0" brushRef="#br0" timeOffset="3">1573 818,'-1'0,"-1"0,1 0,0-1,0 1,-1 0,1 0,0 0,-1 0,1 1,0-1,0 0,-1 1,1-1,0 0,0 1,0-1,0 1,-1 0,1-1,0 1,0 0,0 0,0 0,0 0,1 0,-1 0,0 0,0 0,1 0,-1 0,0 0,1 0,-1 0,1 1,0-1,-1 0,1 1,-4 5,-178 274,130-220,52-61,0 0,0 0,0-1,-1 1,1 0,0-1,0 1,0 0,0 0,0 0,-1-1,1 1,0 0,0 0,-1 0,1-1,0 1,0 0,-1 0,1 0,0 0,0 0,-1-1,1 1,0 0,0 0,-1 0,1 0,0 0,-1 0,1 0,0 0,0 0,-1 0,1 0,0 0,-1 0,1 0,0 1,0-1,-1 0,1 0,0 0,0 0,-1 0,1 1,0-1,0 0,-1 0,1 0,0 1,10-29,4 1,2 1,1 0,2 1,0 0,1 2,2 1,4-4,31-34,34-31,-89 91,0 0,0 0,1 0,-1 1,0-1,0 1,0-1,0 1,1 0,-1 0,0 0,0 0,0 0,-1 1,1-1,0 0,0 1,-1-1,1 1,-1 0,1 0,-1-1,0 1,0 0,0 0,0 0,0 0,0 0,0 1,-1-1,1 0,-1 0,1 0,-1 1,0-1,0 0,0 0,0 2,81 202,-59-159,-12 8,-10-54,0 0,-1 0,1 0,0 0,-1 0,1 0,-1 0,1 0,-1 0,0 0,1 0,-1 0,0-1,0 1,1 0,-1 0,0-1,0 1,0 0,0-1,0 1,0-1,0 0,0 1,0-1,0 0,0 1,0-1,-1 0,1 0,0 0,0 0,0 0,0 0,0 0,0 0,0-1,0 1,-1 0,1-1,0 1,0 0,0-1,0 0,1 1,-1-1,0 0,-111-71,-37-19,125 83</inkml:trace>
  <inkml:trace contextRef="#ctx0" brushRef="#br0" timeOffset="4">1969 225,'31'13,"-1"2,0 0,0 2,-2 1,0 2,-2 0,0 2,14 15,-28-23,-1 0,0 0,-1 1,0 0,-1 1,-1 0,-1 0,0 1,-1 0,-1 0,0 1,-2-1,0 1,0 0,-2 0,0 0,-2 0,0 0,0 0,-2-1,0 1,-4 10,-2 4,-1 0,-1 0,-2 0,-2-2,0 0,-2-1,-1 0,-2-1,0-1,-2-1,-16 14,-113 89,121-109</inkml:trace>
  <inkml:trace contextRef="#ctx0" brushRef="#br0" timeOffset="5">134 0,'-31'82,"3"1,3 1,5 0,-5 54,22-106,1 0,2 0,1-1,2 1,1-1,1 1,2-1,1 0,2-1,1 0,1-1,1 0,1-1,2 0,12 14,-9-12,2-1,0-1,2 0,2-2,0-1,1-1,9 4,76 51,-81-62</inkml:trace>
  <inkml:trace contextRef="#ctx0" brushRef="#br0" timeOffset="6">2533 790,'-20'127,"20"-123,0 1,1-1,-1 0,1 0,0 0,0 0,1 0,-1 0,1 0,-1-1,1 1,0 0,1-1,-1 0,1 1,-1-1,1 0,0 0,0 0,1-1,-1 1,0-1,1 0,-1 0,1 0,0 0,0 0,0-1,2 1,-2-1,1-1,0 0,-1 1,1-1,0-1,-1 1,1-1,0 0,-1 0,1 0,-1 0,0-1,1 0,-1 0,0 0,0 0,0-1,0 0,-1 1,1-1,-1-1,1 1,1-3,62-92,-6-44,-60 141,-1 0,1 1,-1-1,1 1,-1-1,1 1,0-1,-1 1,1-1,0 1,-1-1,1 1,0 0,-1-1,1 1,0 0,0 0,-1 0,1-1,0 1,0 0,0 0,-1 0,1 0,0 0,0 1,0-1,-1 0,1 0,0 0,0 1,-1-1,1 0,0 1,-1-1,1 1,0-1,-1 1,1-1,-1 1,1-1,0 1,-1-1,0 1,1 0,-1-1,1 1,-1 0,0-1,1 1,-1 0,0 0,0-1,0 1,1 0,-1 0,0 0,18 46,-9-11,-1 1,-1 0,-2 1,-2-1,-1 17,-5 208,3-251,-2 0,1 0,-1 1,0-1,-1 0,-1-1,0 1,0-1,-1 1,0-1,-1-1,0 1,0-1,-1 0,-1 0,1-1,-1 0,-1 0,1-1,-1 0,0-1,-1 0,-6 3,15-8,-1-1,0 1,0-1,0 0,1 1,-1-1,0 0,0 0,0 0,0-1,1 1,-1 0,0-1,0 1,1-1,-1 1,0-1,0 0,1 0,-1 0,1 0,-1 0,1 0,-1 0,1-1,0 1,0 0,-1-1,1 1,0-1,0 1,1-1,-1 0,0 1,0-1,1 0,-1 0,1 1,-1-1,1 0,0 0,0 0,0 0,1-85,6 58,2 0,1 0,1 1,2 1,0 0,2 1,1 0,1 1,1 1,1 0,3-1,128-86,-128 97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792 57,'-27'0,"-1"2,1 1,0 1,0 1,1 1,-1 1,1 2,1 1,0 0,0 2,1 1,-8 6,21-10,-1 1,1 1,1-1,0 1,0 1,1 0,1 0,0 1,0 0,2 1,-1-1,2 1,0 0,0 1,2-1,0 1,0 0,1 0,1 0,1 0,0 0,1 0,0 0,1 0,1-1,0 1,1-1,1 1,0-1,1 0,4 6,-3-8,0-1,0 0,1 0,1 0,-1-1,2-1,-1 0,1 0,1 0,0-1,0-1,0 0,1-1,0 0,0 0,1-2,7 3,-14-4,1 0,0-1,0 0,-1 0,1 0,1-1,-1 0,0 0,0-1,0 0,0 0,1-1,-1 0,0 0,0-1,0 1,0-2,-1 1,1-1,-1 0,1 0,-1-1,0 1,0-2,0 1,-1-1,0 1,1-1,-2-1,1 1,-1-1,1 0,-2 0,1 0,-2-3,0 0,-1 1,0-1,0 0,-1 0,-1 1,1-1,-1 0,-1 0,1 1,-2-1,1 1,-1 0,0-1,-1 1,0 1,0-1,-1 0,0 1,0 0,0 0,-1 1,0 0,-1-1,1 2,-1-1,0 1,-1 0,1 1,-1 0,0 0,0 0,0 1,0 0,-1 1,1 0,-1 0,0 1,-8 0,18 1,-1 1,1 0,-1-1,1 1,-1 0,0 0,1-1,-1 1,0 0,0 0,0 0,1-1,-1 1,0 0,0 0,0 0,0-1,0 1,-1 0,1 0,0 0,0-1,0 1,-1 0,1 0,0-1,-1 1,1 0,-1-1,1 1,-1 0,1-1,-1 1,1 0,-1-1,1 1,-1-1,0 1,1-1,-1 0,0 1,0-1,1 0,-1 1,0-1,0 0,0 0,1 0,-1 0,0 0,0 1,0-2,1 1,-1 0,0 0,0 0,0 0,1 0,-1-1,0 1,0 0,1-1,-1 1,0 0,0-1,0 0,14 7,-1-1,1 0,0-1,0-1,1 0,-1 0,0-2,1 1,0-2,-1 0,1 0,8-3,8 3,182-3,-157-8,-31 5</inkml:trace>
  <inkml:trace contextRef="#ctx0" brushRef="#br0" timeOffset="1">1073 762,'240'-323,"-183"249,-57 73,1 1,-1-1,1 1,-1-1,1 1,-1 0,1-1,-1 1,1 0,0-1,-1 1,1 0,0 0,-1-1,1 1,0 0,-1 0,1 0,0 0,0 0,-1 0,1 0,0 0,-1 0,1 0,0 0,-1 1,1-1,0 0,-1 0,1 1,0-1,-1 0,1 1,-1-1,1 1,-1-1,1 1,-1-1,1 1,-1-1,1 1,-1-1,0 1,1 0,-1-1,0 1,1 0,-1-1,0 1,0 0,0-1,0 1,0 0,0 0,0-1,0 1,0 0,11 44,-11-41,-1 0,1 0,0 0,0 0,0 0,1 0,-1 0,1 0,0 0,0 0,0-1,1 1,-1 0,1-1,0 1,0-1,0 1,0-1,1 0,-1 0,1 0,0 0,0-1,0 1,0-1,1 0,-1 1,0-2,1 1,0 0,-1-1,1 1,0-1,0 0,0 0,0-1,0 1,0-1,0 0,0 0,0 0,0-1,9-5,-1-1,1 0,-1-1,-1-1,1 0,-2 0,1-1,-1 0,-1-1,1 0,-2-1,7-10,6-7,86-103,-107 133,0-1,0 1,1-1,-1 1,0-1,0 1,0-1,1 1,-1-1,0 1,0-1,1 1,-1-1,0 0,1 1,-1-1,1 0,-1 1,0-1,1 0,-1 0,1 1,-1-1,1 0,-1 0,1 0,-1 1,1-1,-1 0,1 0,-1 0,1 0,-1 0,1 0,-1 0,1 0,-1 0,1 0,-1-1,1 1,-1 0,1 0,-1 0,1-1,-1 1,1 0,-1 0,0-1,1 1,-1 0,1-1,-1 1,0-1,1 1,-1 0,0-1,0 1,1-1,-1 1,0-1,0 1,0-1,1 1,-1-1,0 1,0-1,0 1,0-1,0 0,-3 41,-2-17,-1-1,1 1,0 0,2 0,0 0,2 0,1 0,0 0,2 1,1 5,15 9,-7-25</inkml:trace>
  <inkml:trace contextRef="#ctx0" brushRef="#br0" timeOffset="2">2033 565,'-9'33,"-4"12</inkml:trace>
  <inkml:trace contextRef="#ctx0" brushRef="#br0" timeOffset="3">1977 481,'55'-2,"-30"1,0 0,0 2,0 1,0 0,-1 2,6 2,-29-6,0 0,0 1,0-1,0 0,0 0,0 1,0-1,1 0,-1 1,0-1,0 1,0 0,-1-1,1 1,0 0,0 0,0-1,0 1,-1 0,1 0,0 0,-1 0,1 0,-1 0,1 0,-1 0,1 0,-1 0,0 0,1 0,-1 0,0 1,0-1,0 0,0 0,0 0,0 0,0 0,0 1,-1-1,1 0,0 0,-1 0,1 0,-1 0,1 0,-1 0,1 0,-1 0,0 0,1 0,-1 0,0-1,0 1,0 0,0 0,1-1,-1 1,-1 0,-33 26,28-23,1 1,-1 0,1 0,0 0,0 1,1 0,-1 0,1 0,1 1,-1-1,-3 8,8-11,0 0,1 1,-1-1,1 0,0 0,-1 0,1 0,0 0,1 0,-1 0,1-1,-1 1,1 0,0-1,0 1,0-1,0 1,0-1,0 0,1 0,-1 0,1 0,0-1,0 1,-1-1,1 1,0-1,0 0,0 0,0 0,0-1,0 1,1-1,-1 0,30 16,-32-16,1 1,-1 0,1 0,0 0,-1-1,0 2,1-1,-1 0,0 0,1 0,-1 1,0-1,0 0,0 1,0-1,0 1,0 0,-1-1,1 1,-1 0,1-1,-1 1,1 0,-1-1,0 1,0 0,0 0,0-1,0 1,0 0,0 0,-1 0,1-1,-1 1,1 0,-1-1,1 1,-1-1,0 1,0 0,0-1,0 0,0 1,0-1,-1 0,0 1,-74 40,66-39,-1-1,0-1,1 1,-1-2,0 0,1 0,-1-1,0 0,-8-2,0-4</inkml:trace>
  <inkml:trace contextRef="#ctx0" brushRef="#br0" timeOffset="4">2428 791,'129'-190,"-8"38,-120 150,-1 1,1-1,0 0,0 0,0 1,0-1,0 0,0 1,0-1,1 1,-1-1,1 1,-1 0,1 0,-1 0,1-1,-1 1,1 1,0-1,0 0,0 0,-1 1,1-1,0 1,0-1,0 1,0 0,0 0,0 0,0 0,0 0,0 0,0 1,0-1,-1 1,1-1,0 1,0 0,0-1,-1 1,1 0,0 0,-1 0,1 1,0-1,-1 0,0 0,1 1,-1-1,0 1,0 0,0-1,0 1,0 0,0-1,0 2,5 46,-7-45,1 0,-1 1,1-1,0 0,1 0,-1 0,1 0,-1 0,1 0,0 0,1 0,-1 0,1 0,0 0,0 0,0-1,0 1,1-1,-1 0,1 0,0 0,0 0,1 1,1-3,0-1,-1 0,1 0,0-1,-1 1,1-1,-1 0,1 0,-1 0,1-1,-1 0,0 0,0 0,0 0,0-1,0 1,0-1,-1 0,0 0,1 0,-1-1,0 1,0-1,0-1,166-180,-169 185,0-1,1 0,-1 0,0 1,0-1,1 0,-1 1,1-1,-1 1,0-1,1 1,0-1,-1 1,1-1,-1 1,1-1,-1 1,1-1,0 1,-1 0,1-1,0 1,-1 0,1 0,0 0,0-1,-1 1,1 0,0 0,0 0,-1 0,1 0,0 0,-1 0,1 1,0-1,0 0,-1 0,1 1,0-1,-1 0,1 1,0-1,-1 0,1 1,-1-1,1 1,-1-1,1 1,-1-1,1 1,-1 0,1-1,-1 1,0-1,1 1,-1 0,0-1,1 1,-1 0,0 0,0-1,0 1,0 0,0 0,0-1,0 1,0 0,0 0,-1 54,-49 151,46-181</inkml:trace>
  <inkml:trace contextRef="#ctx0" brushRef="#br0" timeOffset="5">3332 508,'-228'290,"209"-254,21-29,14-16,134-155,-98 105,-43 45,1 2,1-1,1 2,-1-1,2 2,-1-1,2 2,11-8,-23 16,0 1,0-1,0 0,0 1,0 0,0-1,0 1,0 0,0 0,0 0,0 0,0 0,0 1,0-1,0 1,0-1,0 1,0-1,0 1,0 0,-1 0,1 0,0 0,-1 1,1-1,0 0,-1 1,0-1,1 1,-1-1,0 1,0 0,1 0,34 71,-24-45,47 74,-58-101,-1 0,1 0,-1 0,1 0,-1 0,1 0,-1 0,0 0,1 0,-1 0,0 0,0 0,0 0,0 0,0 0,0 1,0-1,0 0,-1 0,1 0,0 0,-1 0,1 0,0 0,-1 0,1 0,-1 0,0-1,1 1,-1 0,0 0,1 0,-1 0,0-1,0 1,0-1,0 1,0 0,0-1,0 1,0-1,0 0,0 1,0-1,0 0,0 0,0 1,0-1,0 0,0 0,-1 0,-59-2,-201-71,238 67</inkml:trace>
  <inkml:trace contextRef="#ctx0" brushRef="#br0" timeOffset="6">170 932,'806'17,"-531"-7,176-19,5-10,49 20,51 29,-443-26,-96 2</inkml:trace>
  <inkml:trace contextRef="#ctx0" brushRef="#br0" timeOffset="7">1413 1327,'-30'1,"1"0,-1 2,1 1,0 1,0 1,0 2,1 1,-9 5,33-13,0 0,0 0,0 1,0-1,1 1,-1 0,1 0,-1 0,1 1,0-1,-1 1,1 0,1-1,-1 2,0-1,1 0,-1 0,1 1,0-1,0 1,1 0,-1 0,1-1,-1 1,1 0,1 0,-1 0,0 0,1 1,0-1,0 0,0 0,0 0,1 0,0 0,0 0,0 0,0 0,0 0,1 0,0-1,0 1,0-1,0 1,0-1,1 1,4 1,0 0,0-1,1 0,0 0,0 0,0-1,0 0,0-1,1 1,-1-2,1 1,-1-1,1-1,0 1,-1-2,1 1,-1-1,1 0,0-1,-1 0,0 0,0-1,1 0,-1 0,-1-1,1 0,-1-1,1 1,-1-1,-1-1,1 1,-1-1,0-1,0 1,1-2,8-6,-1 1,-1-2,0 0,-1-1,0 0,-1 0,-1-2,-1 1,0-1,-1 0,-1-1,-1 0,-1 0,0 0,-2-1,0 1,-1-1,-1-7,-2 20,0 0,0 1,-1-1,0 1,0-1,0 1,-1 0,0 0,0 0,-1 0,0 1,0-1,0 1,-1 0,1 0,-1 1,0-1,-1 1,1 0,-1 1,1-1,-7-2,10 6,0 0,0 0,-1 0,1 0,0 0,-1 1,1-1,0 1,0-1,-1 1,1 0,0 0,0 0,0 0,0 0,0 0,0 1,0-1,1 1,-1-1,0 1,1 0,-1 0,1 0,0-1,-1 1,1 0,0 1,0-1,1 0,-1 0,0 1,-20 75,18-56,1 0,0 0,2 0,1 0,0 0,2 0,1 1,-3-15,1-1,0 1,1-1,0 0,0 0,0 0,1-1,0 1,0-1,1 0,-1 0,1 0,1-1,-1 0,1 0,0 0,0 0,0-1,1 0,-1-1,1 1,0-1,79 24,-61-20</inkml:trace>
  <inkml:trace contextRef="#ctx0" brushRef="#br0" timeOffset="8">1751 1129,'12'-3,"-3"0,-1 0,1 1,-1 0,1 1,0 0,-1 0,1 1,0 0,0 0,0 1,-1 0,1 0,6 3,-14-3,0 0,0 1,1-1,-1 0,0 1,-1-1,1 0,0 1,0-1,-1 1,1-1,0 1,-1 0,0-1,1 1,-1-1,0 1,0 0,0-1,0 1,0 0,0-1,0 1,-1 0,1-1,-1 1,1-1,-1 1,1-1,-1 1,0-1,0 1,0-1,0 0,0 1,0-1,0 0,0 0,0 0,-1 0,1 0,-1 0,1 0,0 0,-1 0,1-1,-1 1,0-1,1 1,-1-1,1 1,-2-1,-13 14,15-13,0 0,0 0,0 0,0 0,0 0,0 0,0 0,0 0,0 0,1 0,-1 1,0-1,1 0,-1 1,1-1,0 0,-1 1,1-1,0 1,0-1,0 0,0 1,0-1,0 1,0-1,0 1,1-1,-1 0,0 1,1-1,-1 0,1 1,0-1,-1 0,1 0,0 1,0-1,0 0,0 0,0 0,0 0,0 0,60 18,57-19,-92-1</inkml:trace>
  <inkml:trace contextRef="#ctx0" brushRef="#br0" timeOffset="9">2005 1525,'-66'97,"92"-113,-7-5,5-5,1 1,1 1,1 2,1 0,21-11,-46 32,-1 1,1 0,0 0,-1 0,1 1,-1-1,1 0,-1 1,1 0,-1-1,1 1,-1 0,1 0,-1 1,0-1,0 0,1 1,-1-1,0 1,0 0,-1 0,1 0,0 0,-1 0,1 0,-1 0,1 0,-1 1,0-1,0 0,0 1,-1-1,1 1,0-1,-1 1,0 0,1-1,-1 1,0-1,0 1,-1 1,6 13,51 71,-56-88,1 0,-1 1,1-1,-1 1,0-1,1 1,-1-1,0 1,1-1,-1 1,0-1,1 1,-1-1,0 1,0-1,0 1,0 0,1-1,-1 1,0-1,0 1,0 0,0-1,0 1,-1-1,1 1,0 0,0-1,0 1,0-1,-1 1,1-1,0 1,-1-1,1 1,0-1,-1 1,1-1,0 1,-1-1,1 1,-1-1,1 0,-1 1,1-1,-1 0,1 1,-1-1,1 0,-1 0,0 0,1 1,-1-1,1 0,-1 0,0 0,1 0,-1 0,1 0,-1 0,0 0,1 0,-1-1,0 1,-41-7,-106-51,125 51</inkml:trace>
  <inkml:trace contextRef="#ctx0" brushRef="#br0" timeOffset="10">2541 1439,'-15'7,"1"1,-1 0,1 0,1 2,0-1,0 2,1 0,0 0,1 1,-9 13,19-24,-1 1,1-1,0 1,1 0,-1-1,0 1,0 0,1 0,-1 0,1 0,-1 0,1-1,0 1,0 0,0 0,0 0,0 0,0 0,0 0,1 0,-1 0,1-1,-1 1,1 0,0 0,0 0,0-1,0 1,0 0,0-1,0 1,0-1,1 0,-1 1,1-1,-1 0,1 0,-1 0,1 0,0 0,-1 0,1 0,0 0,0-1,0 1,1-1,91 11,41-51,-117 32</inkml:trace>
  <inkml:trace contextRef="#ctx0" brushRef="#br0" timeOffset="11">3812 141,'47'66,"-2"2,-4 2,-2 2,-4 1,1 12,-22-54,-2 1,-1 0,-2 0,-1 1,-2 0,-1 0,-1 1,-2 0,-1-1,-2 1,-2 0,0-1,-3 1,0-1,-3-1,0 1,-10 20,2-14,-2-1,-1-1,-2-1,-2-1,-1-1,-1-1,-2-1,3-5</inkml:trace>
  <inkml:trace contextRef="#ctx0" brushRef="#br0" timeOffset="12">283 1,'-18'21,"1"1,1 0,1 2,0 0,2 0,1 1,0 5,-7 10,-9 28,2 1,4 2,2 1,4 0,3 1,3 0,3 1,4 0,2 6,1-36,2 0,2 1,1-1,9 27,-11-55,2-1,0 1,1-1,1 0,0 0,1-1,0 0,1 0,1-1,0 0,1-1,0 0,1-1,1 1,12 6,0-1,0-1,2-2,0 0,0-2,2-1,-1-1,1-2,1 0,20 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45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0,'-11'139,"-25"63,25-43,12-147</inkml:trace>
  <inkml:trace contextRef="#ctx0" brushRef="#br0" timeOffset="1">0 621,'72'-14,"29"-5,6 1,-10 3,-16 5,-18 3,-14 4,-11 1,-8 2,-3 1,-1 0,-2-1,1 1,1 4,1 2,-5-1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1:55.1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678 283,'9'0,"66"1,-1-3,1-4,71-14,122-72,-245 83,-23 8,1 1,-1 0,0-1,0 1,1 0,-1 0,0-1,1 1,-1 0,0 0,1 0,-1 0,0-1,1 1,-1 0,0 0,1 0,-1 0,1 0,-1 0,0 0,1 0,-1 0,0 0,1 0,-1 0,1 0,-1 0,0 0,1 0,-1 1,0-1,1 0,-1 0,0 0,1 1,-1-1,0 0,0 0,1 1,-1-1,0 0,0 0,1 1,-1-1,0 0,0 1,0-1,0 0,1 1,-1-1,0 0,0 1,0-1,0 1,0-1,0 0,0 1,0-1,0 0,0 1,0-1,0 1,0-1,-1 0,1 1,0-1,0 0,0 1,0-1,-13 29,11-26,-87 227,85-206,0 1,2-1,0 1,2-1,1 1,0-1,2 1,1-1,1 0,1 0,1 0,6 12,17 78,-16-53,-7-37,-2-1,0 0,-1 1,-2 0,-1 0,0 8,-1-30,0-1,1 0,-1 0,0 1,0-1,0 0,0 0,0 1,0-1,0 0,-1 0,1 0,0 1,-1-1,1 0,-1 0,1 0,-1 0,0 0,1 0,-1 0,0 0,0 0,1 0,-1 0,0 0,0 0,0-1,0 1,0 0,-1-1,1 1,0-1,0 1,0-1,0 1,-1-1,1 0,0 0,0 0,-1 0,1 0,0 0,0 0,-1 0,1 0,0 0,0-1,0 1,-1 0,1-1,-150-90,129 80,0 2,-1 0,0 2,0 0,-1 2,0 0,0 2,0 1,0 1,0 0,-1 2,1 1,0 1,0 1,-9 3,-47 15,0 3,2 3,-60 31,-9 12,146-71,1 1,-1-1,0 0,1 0,-1 0,1 1,-1-1,0 0,1 1,-1-1,1 0,-1 1,1-1,-1 1,1-1,-1 1,1-1,-1 1,1-1,0 1,-1-1,1 1,0 0,-1-1,1 1,0 0,0-1,0 1,-1 0,1-1,0 1,0 0,0-1,0 1,0 0,0-1,1 1,-1 0,0-1,0 1,0 0,1-1,-1 1,0-1,1 1,-1 0,0-1,1 1,-1-1,1 1,-1-1,1 1,-1-1,1 0,-1 1,1-1,-1 0,1 1,0-1,-1 0,1 1,0-1,14 4</inkml:trace>
  <inkml:trace contextRef="#ctx0" brushRef="#br0" timeOffset="397.018">960 650,'488'-126,"-487"125,1 1,-1-1,1 1,0-1,-1 1,1 0,0-1,-1 1,1 0,0 0,0 0,-1 0,1 1,0-1,-1 0,1 1,0-1,-1 1,1 0,-1-1,1 1,0 0,-1 0,0 0,1 0,-1 0,0 0,1 0,-1 1,0-1,0 0,0 1,0-1,0 1,-1-1,1 1,0-1,-1 1,1 0,-1-1,1 1,-1 0,0 0,0-1,0 1,0 0,0 0,3 228,1-211,32 80,-24-86</inkml:trace>
  <inkml:trace contextRef="#ctx0" brushRef="#br0" timeOffset="766.725">1948 989,'-11'15,"8"-21,6-29,3 8,1 2,1-1,1 1,1 0,1 1,2 0,0 1,1 0,1 1,10-9,8 3,-16 20</inkml:trace>
  <inkml:trace contextRef="#ctx0" brushRef="#br0" timeOffset="1077.792">2597 593,'-22'16,"0"1,2 1,0 1,1 1,1 0,1 1,1 1,1 1,1 0,-2 6,13-25,1-1,0 1,0 1,0-1,0 0,0 0,1 1,0-1,0 1,0-1,1 1,-1 0,1-1,0 1,1 0,-1-1,1 1,0-1,0 1,0-1,0 1,1-1,0 0,0 0,0 1,0-1,1-1,-1 1,1 0,0-1,1 1,-1-1,0 0,1 0,0 0,-1-1,1 1,0-1,0 0,1 0,-1 0,0-1,5 2,-2-2,1 1,-1-1,1 0,-1-1,1 0,0 0,-1 0,1-1,-1 0,1-1,-1 0,0 0,0 0,1-1,-2 0,1-1,0 1,-1-1,1-1,-1 1,0-1,-1 0,1 0,-1-1,0 0,0 1,-1-2,0 1,0 0,0-1,-1 0,0 0,0 0,-1 0,0 0,1-6,-1 7,0-1,-1 1,0 0,0-1,0 1,-1-1,0 1,0-1,-1 1,0 0,0-1,0 1,-1 0,0-1,0 1,-1 0,1 0,-1 1,-1-1,1 0,-1 1,0 0,0 0,0 0,-1 1,0-1,0 1,0 0,0 0,-1 1,1 0,-1 0,0 0,0 1,-4-2,-31 12,27 3</inkml:trace>
  <inkml:trace contextRef="#ctx0" brushRef="#br0" timeOffset="1548.061">2936 1017,'15'-34,"2"2,2 0,1 1,1 1,1 1,2 1,1 1,5-3,-17 18,-10 8,0 0,0 0,1 1,-1-1,1 1,0 0,0 0,0 1,1-1,-1 1,0 0,1 0,0 0,-1 1,1 0,0 0,4-1,-6 4,-1 0,1 0,-1 1,0-1,0 0,0 1,0-1,0 1,0 0,-1 0,1 0,-1 0,0 0,0 0,0 0,0 0,0 0,-1 0,1 1,-1-1,0 0,0 0,0 1,-1-1,6 25,-5-25,1 0,0 0,0 0,0 0,1 0,-1 0,1 0,0 0,0-1,-1 1,2-1,-1 1,0-1,0 0,1 0,0 0,-1 0,1 0,0 0,0-1,0 1,0-1,0 0,0 0,0 0,0 0,0-1,0 1,1-1,-1 0,0 0,0 0,1 0,-1-1,0 1,0-1,1 0,-1 0,0 0,1-1,119-63,-122 65,111-57,-110 57,1 1,-1-1,1 1,-1 0,1 0,-1 0,1 0,-1 0,0 0,0 0,0 1,1-1,-1 1,-1 0,1 0,0-1,0 1,-1 0,1 1,-1-1,1 0,-1 0,0 1,0-1,0 0,0 1,-1-1,1 1,0-1,-1 1,0 0,0-1,0 1,0-1,0 1,0 0,-1-1,1 1,-1-1,0 1,0 0,2 14,-1-11,1 0,0 0,0 0,1 0,-1 0,1 0,1 0,-1-1,1 1,0-1,0 0,0 0,1 0,0 0,0 0,0-1,1 0,-1 0,5 3,9 2</inkml:trace>
  <inkml:trace contextRef="#ctx0" brushRef="#br0" timeOffset="2617.795">4262 989,'32'-13,"-1"-1,0-1,-1-2,0-1,-2-1,0-2,12-12,-38 32,-1-1,0 1,0-1,0 1,0-1,0 1,0 0,0 0,0 0,1 0,-1 0,0 0,1 0,-1 0,1 0,-1 0,1 1,0-1,-1 1,1-1,0 1,-1 0,1-1,0 1,-1 0,1 0,0 0,-1 1,1-1,0 0,-1 0,1 1,0-1,-1 1,1 0,-1-1,1 1,-1 0,1 0,-1 0,0 0,1 1,10 19,0 0,-2 1,-1 0,-1 1,-1 0,0 0,-2 1,-1 0,0 13,-4-37,14 73,-4 0,-3 0,-4 1,-5 65,3-138,-1 0,1 0,-1 0,0 0,0 0,1 0,-1 0,0 0,0 0,0 0,0 0,0 0,0 0,0 0,-1 0,1 0,0 0,-1 0,1 0,0 0,-1 0,1-1,-1 1,1 0,-1 0,0 0,1-1,-1 1,0 0,1 0,-1-1,0 1,0-1,0 1,0-1,0 1,0-1,1 0,-1 1,0-1,0 0,0 0,0 1,0-1,0 0,0 0,0 0,0 0,0 0,0-1,0 1,0 0,0 0,0-1,0 1,0 0,0-1,0 1,0-1,0 0,1 1,-1-1,0 1,0-1,1 0,-1 0,0 0,-3-10,0 0,1 0,0-1,1 0,0 1,1-1,0 0,1 0,0 0,2-8,-2 17,4-40,2 1,2-1,2 2,2-1,1 1,3 1,1 1,1 0,3 1,1 1,21-27,-24 38,1 1,0 1,2 0,1 2,1 0,0 2,26-16,-48 34,1 0,-1 0,1 0,-1 0,1 0,-1 1,1-1,0 1,0 0,0-1,0 2,0-1,0 0,0 0,0 1,0 0,0 0,0 0,0 0,1 0,-1 0,0 1,0 0,0-1,0 1,0 0,0 0,-1 1,1-1,0 1,0-1,-1 1,1 0,-1 0,0 0,1 0,-1 1,0-1,0 1,0 9,-1 1,0-1,-1 0,-1 1,0-1,0 1,-1-1,-1 0,0 0,-1 0,0 0,0-1,-1 0,-1 1,0-2,-1 1,-7 9,1 2,-1 0,-1-1,-1 0,-1-2,-1 0,0-1,-11 7,-21 0,26-19</inkml:trace>
  <inkml:trace contextRef="#ctx0" brushRef="#br0" timeOffset="3250.175">5306 1073,'59'-36,"-2"-3,-2-2,-1-2,-3-3,-1-2,2-7,-46 49,1 0,-1 0,-1-1,1 1,-1-1,0 0,-1-1,0 1,0-1,0 0,-1 0,0 0,-1 0,0-1,0 1,-1-1,0 1,0-1,-1 1,0-1,-1 0,0 1,-1-6,1 12,0 1,0-1,-1 0,1 0,-1 1,1-1,-1 1,1-1,-1 1,0 0,0 0,0-1,1 1,-1 1,0-1,0 0,0 0,-1 1,1-1,0 1,0 0,0-1,0 1,0 0,-1 0,1 1,0-1,0 0,0 1,0-1,0 1,-1 0,-67 28,63-25,0 0,0 0,0 0,0 1,1 0,-1 1,1 0,1-1,-1 2,1-1,0 1,0-1,1 1,0 1,0-1,1 1,0-1,0 1,1 0,0 0,0 0,1 0,0 0,0 1,1-1,0 0,1 0,0 4,3-7,1 1,0-1,0 0,0 0,0-1,1 1,0-1,0 0,0-1,0 0,1 0,-1 0,1 0,0-1,-1 0,1-1,0 0,0 0,0 0,4-1,14 2,0-1,0-1,0-1,0-1,0-2,0 0,2-3,-24 6,-1 0,1 0,-1 0,1 1,-1-1,1 1,0-1,0 1,-1 0,1 0,0 0,-1 0,1 1,0-1,-1 1,1 0,-1-1,1 1,-1 0,1 1,-1-1,1 0,-1 1,0-1,0 1,0 0,0-1,0 1,0 0,0 0,-1 0,1 1,10 27,-10-24,0 1,0-1,1 0,-1 0,1-1,1 1,-1 0,1-1,0 0,1 0,-1 0,1-1,4 4,-4-5,0 0,0 0,1-1,-1 1,1-2,0 1,0 0,-1-1,1 0,0 0,0-1,0 0,0 0,0 0,0-1,0 0,0 0,0 0,-1-1,1 0,-1 0,1 0,-1-1,1 0,-1 0,0 0,0-1,-1 1,1-1,1-2,7-9</inkml:trace>
  <inkml:trace contextRef="#ctx0" brushRef="#br0" timeOffset="4084.733">6096 904,'12'-2,"0"-1,-1 0,0 0,1-1,-1 0,-1-1,1 0,-1-1,0 0,9-8,-13 10,9-6,1 0,-2-2,0 0,0 0,-1-1,-1-1,0 0,-1-1,0 0,-2-1,1 0,-2 0,1-3,-5 8,19-62,-23 71,0-1,-1 1,1 0,0 0,-1-1,1 1,-1 0,0 0,0 0,0-1,0 1,0 0,0 1,0-1,-1 0,1 0,-1 0,1 1,-1-1,0 1,0-1,0 1,1 0,-1-1,-1 1,1 0,0 1,0-1,0 0,0 0,-2 1,-4-2,1 1,0 0,0 0,-1 0,1 1,0 1,0-1,-1 1,1 0,0 1,0 0,0 0,0 0,0 1,1 0,-1 0,1 1,0 0,0 0,-3 2,-101 106,102-101,1 0,0 1,0-1,2 1,-1 1,1-1,1 1,1 0,-2 10,4-18,0 0,0 0,1 0,0 1,0-1,1 0,-1 0,1 1,0-1,0 0,1 0,0 0,0 0,0-1,0 1,1 0,-1-1,1 1,1-1,-1 0,0 0,1-1,0 1,0-1,4 4,6 1,0-1,1-1,0 0,0 0,1-2,0 0,-1 0,1-2,0 0,0-1,1 0,-1-2,0 0,0 0,0-2,0 0,-1 0,1-2,-1 0,0-1,0 0,0-1,-1-1,0 0,-1-1,0 0,0-1,-1-1,0 0,-1 0,0-1,-1-1,14-38,-22 32</inkml:trace>
  <inkml:trace contextRef="#ctx0" brushRef="#br0" timeOffset="4464.085">6774 537,'-22'123,"21"-102,0 0,1 0,2 1,0-1,1-1,1 1,0 0,2-1,1 0,0 0,2-1,5 10,-13-26,0-1,0 1,0-1,0 1,0-1,1 0,-1 1,1-1,0 0,-1 0,1 0,0 0,0 0,1 0,-1-1,0 1,0-1,1 1,-1-1,1 0,-1 0,1 0,0 0,-1-1,1 1,0-1,0 0,-1 1,1-1,0 0,0-1,-1 1,1 0,0-1,-1 0,1 1,0-1,-1 0,1 0,-1-1,1 1,-1 0,0-1,0 1,1-1,0-1,6-9,0-1,0-1,-2 1,1-1,-2-1,0 1,-1-1,0 0,-1 0,2-16,8-22,0-1,-13 43,1-1,0 1,1 0,1-1,-1 2,2-1,0 0,0 1,1 0,0 0,0 0,1 1,1 0,7-7,3 4</inkml:trace>
  <inkml:trace contextRef="#ctx0" brushRef="#br0" timeOffset="4722.539">7423 650,'-5'33,"-1"17,0-1</inkml:trace>
  <inkml:trace contextRef="#ctx0" brushRef="#br0" timeOffset="4966.194">7395 283,'0'0</inkml:trace>
  <inkml:trace contextRef="#ctx0" brushRef="#br0" timeOffset="5128.539">7761 565,'-8'17,"0"0,1 0,0 1,2-1,0 1,1 1,1-1,0 0,2 1,0 0,1-1,1 1,2 11,-1-25,1 0,0 0,0 0,0 0,1-1,0 1,-1-1,2 0,-1 0,0 0,1-1,0 1,0-1,0 0,0-1,0 1,0-1,1 0,-1 0,1-1,0 0,0 0,-1 0,1-1,0 1,0-1,-1-1,1 1,0-1,0 0,-1 0,1-1,0 0,-1 0,0 0,1 0,-1-1,0 0,0 0,-1 0,1-1,-1 0,1 0,-1 0,0 0,-1-1,3-2,-2 0,1 0,-1 0,0-1,-1 1,1-1,-2 0,1 0,-1 0,0-1,-1 1,0 0,0-1,-1 1,0-1,0 1,-1 0,0-1,-1 1,0 0,0 0,0-1,-1 2,-1-1,1 0,-1 1,-1-1,1 1,-1 0,-5-4,8 6,0 1,0 0,-1 0,1 0,-1 0,0 1,0-1,-1 1,1 0,-1 0,1 0,-1 0,0 0,0 1,-1 0,1 0,0 0,-1 0,1 1,-1 0,1 0,-1 0,0 0,1 1,-1-1,0 1,0 1,1-1,-1 1,0-1,1 1,-1 1,1-1,-1 1,1-1,-1 1,-8 10</inkml:trace>
  <inkml:trace contextRef="#ctx0" brushRef="#br0" timeOffset="5412.768">8185 622,'14'34,"20"15,8 0,2-8,-1-17,-4-12,-8-12,-5-7,-6-7,-8-6,0 1,-2-2,-4-1,3-3,0-1,-2-1,-2 4</inkml:trace>
  <inkml:trace contextRef="#ctx0" brushRef="#br0" timeOffset="5798.724">8919 509,'-12'4,"0"0,0 0,1 1,-1 1,2 0,-1 1,0 0,1 0,1 1,-1 1,1-1,0 1,1 1,0 0,-1 3,9-10,0 0,0 0,0 0,0-1,0 1,1 0,-1 0,1 0,0 0,0 0,0-1,0 1,1 0,-1-1,1 1,-1-1,1 1,0-1,0 0,0 0,0 0,0 0,1 0,-1 0,0-1,1 1,0-1,-1 1,1-1,0 0,-1 0,1 0,0-1,0 1,0-1,0 1,0-1,0 0,0 0,2-1,21 10,-22-8,0 0,0 0,0 0,0 1,0 0,0 0,0 0,0 0,-1 0,1 1,-1 0,0-1,1 1,-1 1,-1-1,1 0,0 1,-1-1,0 1,0 0,0 0,0 0,0 0,-1 0,0 0,0 0,0 0,0 1,-1-1,0 0,1 0,-2 1,1-1,0 0,-1 1,0-1,0 0,0 0,-1 1,-3 4,-1-1,0 1,0-1,-1 0,-1 0,1-1,-1 0,0 0,-1-1,1 0,-1-1,0 0,-1 0,1-1,-1 0,-2 0,-7 2</inkml:trace>
  <inkml:trace contextRef="#ctx0" brushRef="#br0" timeOffset="7034.229">9483 848,'40'-7,"-1"-2,-1-1,1-2,-2-2,0-1,0-2,-2-2,0-1,26-20,-58 36,1 1,-1 0,1 0,0 0,0 1,0-1,1 1,-1 0,0 0,1 0,0 1,-1 0,1 0,0 0,-1 0,1 1,0 0,0 0,0 0,-1 0,1 1,0 0,0 0,-1 0,1 0,-1 1,1 0,-1 0,1 0,-1 0,0 1,0 0,0 0,-1 0,1 0,1 3,0 0,0 1,-1 1,0-1,-1 0,1 1,-2 0,1 0,-1 0,0 0,0 0,-1 0,0 1,-1-1,0 0,0 1,-1-1,0 0,0 0,-1 1,0-1,-1 0,1-1,-1 1,-1 0,0-1,0 0,0 0,-1 0,0 0,0-1,-1 0,0 0,0 0,0-1,-1 1,1-2,-3 2,5-3,0 0,0-1,0 1,0-1,0 0,-1 0,1-1,-1 1,1-1,-1 0,1 0,-1-1,0 1,1-1,-1 0,0 0,1-1,-1 1,0-1,1 0,-1 0,1-1,-1 1,1-1,0 0,0 0,0 0,0-1,0 0,0 0,1 0,-1 0,1 0,0 0,0-1,0 0,0 0,0 0,2 1,1 1,-1-1,1 0,0 1,0-1,0 1,0-1,0 1,1-1,-1 1,1-1,-1 1,1-1,0 1,0 0,0-1,0 1,1 0,-1 0,1 0,-1 0,1 0,0 0,0 0,-1 0,1 1,0-1,1 1,-1-1,0 1,0 0,1 0,0-1,85-13,92 92,-161-73,0-2,0 0,0-1,1-1,-1-1,0 0,0-2,0 0,0-1,-1-1,0-1,1 0,-2-2,1 0,-1 0,-1-2,4-2,29-22,-2-2,-2-1,-1-3,38-44,-51 54,-1-2,-1-1,-1-1,-3-1,0-2,-3 0,-1-2,-1 0,-3-1,-1-1,-2-1,-2 0,2-17,-13 57,0-1,0 0,-1 0,1 0,-1 0,0 0,1 0,-1 0,-1 0,1 0,0 0,-1 0,0 0,0 0,1 0,-2 0,1 0,0 0,-1 1,1-1,-1 0,0 1,1 0,-1-1,-1 1,1 0,0 0,0 0,-1 0,1 1,-1-1,0 0,1 1,-1 0,-9 0,0 2,1-1,-1 2,1-1,-1 2,1-1,0 2,0-1,0 1,0 1,1 0,0 1,0 0,0 0,1 1,0 0,0 1,1 0,0 0,0 1,1 0,0 0,-5 10,-7 7,1 1,1 1,2 1,1 0,1 1,1 0,2 1,1 1,2-1,1 1,1 0,2 1,1-1,2 26,1-44,0 0,1 0,1-1,0 1,0-1,2 0,0 0,0-1,1 1,0-1,1 0,1-1,0 1,1-2,0 1,0-1,1 0,0-1,1-1,0 1,0-2,7 4,-10-4,0-1,0-1,0 0,1 0,0 0,0-1,0 0,1-1,-1 0,1-1,0 0,0 0,0-1,0 0,0-1,0 0,0 0,-1-1,1-1,0 0,0 0,0-1,-1 0,0 0,1-1,-1-1,2-1,27-31,-25 19</inkml:trace>
  <inkml:trace contextRef="#ctx0" brushRef="#br0" timeOffset="7289.821">11374 706,'5'29,"1"9</inkml:trace>
  <inkml:trace contextRef="#ctx0" brushRef="#br0" timeOffset="7534.522">11345 339</inkml:trace>
  <inkml:trace contextRef="#ctx0" brushRef="#br0" timeOffset="8019.875">11966 509,'0'1,"-15"14,2 0,0 1,0 1,2 0,0 1,1 0,1 1,0 0,-1 8,9-24,0-1,0 1,1 0,-1 0,1 1,0-1,0 0,0 0,0 0,0 0,0 0,1 0,0 0,-1 0,1 0,0 0,1 0,-1-1,0 1,1 0,0-1,-1 1,1-1,0 1,0-1,1 0,-1 0,0 0,1 0,-1 0,1-1,-1 1,1-1,0 1,0-1,0 0,0 0,0-1,0 1,0 0,0-1,0 0,0 0,0 0,0 0,0 0,0 0,0-1,0 0,1 0,19-5,0-2,-1 0,0-1,-1-2,0 0,-1-1,0-1,0-1,-2-1,0 0,-1-1,0-1,-1-1,-1-1,5-7,10-9,0-1,-3-1,-1-1,11-23,-30 48,0 0,-1 0,-1 0,0-1,-1 0,-1 0,0 0,0 0,-2 0,0-1,0 1,-1-1,-1 1,0 0,-2-1,-1-7,2 17,1 0,-1 0,0 1,0-1,-1 0,1 1,-1 0,0 0,0 0,0 0,-1 0,1 1,-1-1,0 1,0 0,0 0,-1 0,1 1,-1 0,1-1,-1 2,0-1,0 0,0 1,0 0,0 0,0 1,0-1,0 1,0 0,0 0,0 1,0 0,0 0,-1 0,-14 5,1 2,0 0,0 1,1 1,0 0,0 2,1 0,1 1,0 0,1 1,0 1,1 1,1 0,1 1,0 0,0 2,5-9,0-1,0 2,1-1,0 1,1 0,0 0,1 0,0 1,1 0,1 0,-1-1,2 1,0 1,0-1,1 0,1 0,0 0,0 0,1 0,1 0,0 0,0-1,1 1,1-1,0 0,1 0,0-1,0 0,1 0,0 0,1-1,0 0,8 6,4-1,2-1,0-1,1-1,0-1,0-1,1-1,0-1,0-1,1-1,0-1,0-2,7 0,21-2,-1-2,0-2,0-3,0-2,-1-3,0-1,-1-3,12-7,-26 9,0-1,-1-3,-1-1,0-1,-2-2,0-1,-2-1,0-2,13-16,-34 32,1-1,-1 0,-1 0,0-1,-1 0,0 0,-1-1,0 0,-1-1,-3 10,-1 0,0-1,0 1,-1 0,1-1,-1 1,0-1,0 1,-1-1,1 1,-1 0,0-1,0 1,0 0,-1 0,1-1,-1 1,0 0,0 1,-1-1,1 0,-1 1,0-1,0 1,0 0,0 0,-1 0,1 0,-1 1,-1-2,-8-1,0 1,0 0,0 0,-1 2,1 0,-1 0,0 1,0 1,1 0,-1 1,0 0,0 1,1 1,-1 0,1 1,0 0,0 1,0 1,1 0,-3 2,-5 0,2 2,-1 0,1 0,1 2,0 0,0 1,2 1,0 0,0 1,1 1,1 0,0 1,2 0,0 1,1 0,0 1,2 0,0 1,1-1,1 3,5-13,0 1,1 0,0 0,1-1,0 1,0 0,1-1,0 1,1-1,0 0,1 0,-1 0,2 0,-1 0,1-1,1 0,-1 0,1 0,1-1,0 0,0 0,1 0,11 10,1-2,0 0,1-2,1 0,0-1,1-1,0-1,3-1,21 5,0-3,0-2,1-1,1-3,-1-2,1-2,-1-2,42-7,-43 2,0-2,0-1,-2-3,33-13,-48 14</inkml:trace>
  <inkml:trace contextRef="#ctx0" brushRef="#br0" timeOffset="9417.222">0 1553,'492'-38,"-62"17,-30-4,822 24,-776-24,180-18,139-3,275 47,-466-30,-29 19,397-8,-640 19,2910-1,-1607-62,-1514 57,1501-80,-1452 77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09.8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185 1,'-24'43,"-18"29,-1 7,1-11,9-15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0.8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130 220,'-21'308,"13"-220,-3 0,-5-1,-3 0,-25 68,33-103,13-51,0 0,0-1,-1 1,1-1,0 0,0 1,0-1,0 0,0 0,0 0,0 0,0-1,-1 1,1 0,0-1,0 1,0-1,0 0,-1 0,1 1,0-1,-1 0,1 0,-1-1,1 1,-1 0,1-1,-1 1,0-1,2 1,237-164,-204 142,-20 10,1 2,0 0,0 0,1 2,0 0,1 1,0 1,0 0,1 2,-1 0,1 1,17 0,-35 4,0 0,0 0,0 0,0 0,0 0,0 1,0-1,0 1,0 0,0-1,0 1,0 0,0 0,-1 0,1 0,0 1,-1-1,1 0,-1 1,1-1,-1 1,0-1,1 1,-1 0,0-1,0 1,0 0,-1 0,1 0,0 0,-1 0,1 0,-1 0,1 0,-1 0,0 0,0 0,0 0,0 0,-1 0,1 0,0 0,-33 84,10-58,-1 0,-1-2,-2-1,0-1,-2-1,0-1,-4-1,18-10,0 0,-1-1,0-1,-1-1,0-1,0 0,-1-1,0-1,-8 2,-24-15,32-3</inkml:trace>
  <inkml:trace contextRef="#ctx0" brushRef="#br0" timeOffset="617.172">892 925,'16'2,"1"0,-1-2,0 0,1 0,-1-2,0 0,0 0,1-2,-2 0,1-1,-1 0,11-6,-12 6,10-4,-1 0,-1-2,0 0,0-2,-1 0,14-13,-35 27,0 0,0 0,0-1,0 1,0 0,0-1,0 1,0 0,0 0,1-1,-1 1,0 0,0-1,1 1,-1 0,0-1,1 1,-1 0,1-1,-1 1,1-1,-1 1,1-1,-1 1,1-1,-1 0,1 1,0-1,-1 1,1-1,0 0,-1 0,1 1,0-1,0 0,-1 0,1 0,0 0,0 0,-1 0,1 0,0 0,-1 0,1 0,0 0,0-1,-1 1,1 0,0 0,-1-1,1 1,0-1,-1 1,1 0,-1-1,1 1,-1-1,1 1,-1-1,1 1,-1-1,0 16,-2-10,1-1,0 1,1-1,-1 1,1-1,0 1,0-1,0 1,0-1,1 1,0-1,0 1,0-1,0 0,1 0,0 1,0-1,0 0,0 0,1-1,-1 1,1 0,0-1,0 0,0 1,1-1,-1-1,1 1,0 0,-1-1,3 1,3 0,1-1,-1-1,0 1,1-2,-1 1,1-1,-1-1,1 0,-1 0,0 0,1-2,-1 1,0-1,0 0,-1-1,1 0,-1 0,7-5,131-115,-101 81,-15 9,-1 0,-2-2,-2-1,-1-1,-2-2,15-35,-8 14,-3-2,-2 0,-4-2,6-34,-9-11,-41 153,11 6,3 1,1 1,3 0,3 0,1 0,3 0,3 21,-3-37,2-1,1 1,1-1,3 0,0 0,2-1,2 0,0-1,6 7,16 4,-29-42</inkml:trace>
  <inkml:trace contextRef="#ctx0" brushRef="#br0" timeOffset="808.073">1457 332,'48'-5,"59"-6,30-2,7-2,-3 0,-5 3,-7-1,-11 2,-6 3,-4 2,-9 2,-13 3,-21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13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650 38,'-4'-4,"0"1,-1-1,1 1,-1 0,0 0,0 0,0 0,0 1,-1 0,1 0,0 1,-1-1,0 1,1 1,-1-1,1 1,-1-1,0 2,0-1,1 1,-1 0,1 0,-1 0,1 1,-1 0,1 0,0 0,0 0,0 1,0 0,-1 1,-16 11,0 0,1 1,1 1,0 1,2 1,-3 5,-1-1,2 1,1 1,1 0,2 1,0 1,1 1,2 0,1 1,1 0,2 1,1 0,1 1,1-1,2 1,1 0,2 30,4-50,1 0,0 0,1 0,0-1,0 0,1 0,0 0,1-1,0 0,1 0,0-1,0 0,1 0,0-1,0 0,1-1,0 0,0 0,0-1,1 0,-1-1,1 0,0-1,1 0,-1-1,0 0,1-1,-1 0,1-1,-1 0,9-1,0-2,-1 0,0 0,0-2,0-1,0 0,-1-1,0-1,0-1,-1 0,3-3,-12 7,0-1,-1 1,1-1,-1-1,-1 1,1-1,-1-1,0 1,-1-1,1 0,-1 0,-1 0,0-1,0 1,-1-1,0 0,0 0,-1-1,0 1,-1 0,0-10,-1 14,0-1,-1 1,0-1,-1 1,1 0,-1 0,0-1,0 1,-1 0,1 1,-1-1,0 0,-1 1,1-1,-1 1,0 0,0 1,0-1,0 0,-1 1,1 0,-1 0,0 1,-5-3,-2-1,0 1,-1 0,1 1,-1 1,0 0,0 0,0 2,-1-1,-9 1,78 3,-29 0,0-1,0-1,-1-2,1 0,23-6,21-7,-48 12</inkml:trace>
  <inkml:trace contextRef="#ctx0" brushRef="#br0" timeOffset="733.683">875 856,'207'-297,"-82"117,-125 179,0 0,1 1,-1-1,1 0,-1 1,0-1,1 0,-1 1,1-1,0 1,-1-1,1 1,-1-1,1 1,0-1,-1 1,1 0,0-1,0 1,-1 0,1 0,0-1,0 1,-1 0,1 0,0 0,0 0,0 0,-1 0,1 0,0 0,0 0,-1 1,1-1,0 0,0 0,-1 1,1-1,0 0,-1 1,1-1,0 1,-1-1,1 1,-1-1,1 1,0 0,-1-1,0 1,1-1,-1 1,1 0,-1-1,0 1,1 0,-1 0,0-1,0 1,0 0,0 0,1 0,-1-1,0 1,0 0,-1 0,6 60,-5-56,0 19,2 0,0 0,2 0,0-1,2 1,3 7,-9-29,1 0,-1 0,1 0,-1 0,1 0,0 0,-1 0,1 0,0 0,0 0,0-1,1 1,-1 0,0-1,1 1,-1-1,1 1,-1-1,1 0,0 0,0 0,-1 0,1 0,0 0,0 0,0 0,0-1,0 1,0-1,0 1,0-1,0 0,0 0,0 0,0 0,0 0,1-1,-1 1,0-1,0 1,0-1,-1 1,1-1,0 0,0 0,0 0,0 0,-1-1,1 1,-1 0,1-1,-1 1,22-18,-2 0,-1-1,0-1,-2-1,0-1,-2 0,0-2,8-19,28-37,32-35,-83 116,-1-1,1 1,-1 0,1-1,-1 1,1-1,0 1,-1 0,1-1,0 1,-1 0,1 0,0 0,-1-1,1 1,0 0,-1 0,1 0,0 0,0 0,-1 0,1 0,0 0,-1 1,1-1,0 0,-1 0,1 1,0-1,-1 0,1 1,-1-1,1 0,0 1,-1-1,1 1,-1-1,1 1,-1-1,0 1,1-1,-1 1,1 0,-1-1,0 1,0 0,1-1,-1 1,0 0,0-1,0 1,0 0,0-1,1 1,-1 0,-1 0,1-1,0 1,4 48,-4-45,-5 318,5-298</inkml:trace>
  <inkml:trace contextRef="#ctx0" brushRef="#br0" timeOffset="1014.497">1976 517,'-5'19,"-1"17,0 6,1 1,2-2,1-3,1-4,0-7</inkml:trace>
  <inkml:trace contextRef="#ctx0" brushRef="#br0" timeOffset="1482.639">1863 517,'29'-7,"0"0,1 2,-1 1,1 2,0 1,8 1,-37-1,1 1,-1-1,1 1,-1 0,0-1,1 1,-1 0,1 0,-1 0,1 0,-1 0,1 0,-1 1,1-1,-1 0,0 1,1-1,-1 1,0-1,1 1,-1 0,0 0,0-1,1 1,-1 0,0 0,0 0,0 0,0 0,0 1,0-1,-1 0,1 0,0 1,-1-1,1 0,-1 1,1-1,-1 0,1 1,-1-1,0 1,0-1,0 1,0-1,0 1,0-1,0 0,0 1,-1-1,1 1,0-1,-1 0,0 1,1-1,-1 0,0 1,1-1,-1 0,0 0,0 1,-26 28,23-26,0-1,0 1,0-1,1 1,-1 0,1 1,0-1,1 0,-1 1,1 0,0-1,0 1,0 0,1 0,-1 0,1 0,0 2,3-3,0-1,0 1,0-1,1 1,-1-1,1 0,0 0,0 0,0 0,0 0,1-1,-1 0,1 1,-1-1,1-1,0 1,0 0,0-1,0 0,1 0,7 5,-10-6,1 0,-1 1,1-1,-1 0,0 1,0 0,1 0,-1-1,0 1,0 1,0-1,0 0,0 0,0 1,0-1,0 1,-1 0,1-1,-1 1,1 0,-1 0,1 0,-1 0,0 0,0 0,0 1,0-1,-1 0,1 0,-1 1,1-1,-1 0,0 1,1-1,-1 1,-1-1,1 0,0 1,0-1,-1 0,0 1,1-1,-1 0,0 0,0 1,-1 0,-10 8,-1 0,0 0,0-1,-1 0,-1-2,0 0,0 0,0-1,-1-1,-4 1,-85 26,104-33,0 0,0 1,0-1,0 0,0 1,0-1,1 0,-1 0,0 0,0 0,0 1,0-2,0 1,0 0,0 0,0 0,0 0,0 0,0-1,0 1,0-1,1 1,-1 0,0-1,0 1,0-1,1 0,-1 1,0-1,0 0,1 1,-1-1,1 0,-1 0,1 1,-1-1,1 0,-1 0,1 0,0 0,-1 0,3-9</inkml:trace>
  <inkml:trace contextRef="#ctx0" brushRef="#br0" timeOffset="2315.285">2343 828,'3'-17,"0"0,2 1,-1 0,2 0,0 0,2 0,-1 1,2 1,0-1,0 1,1 1,1-1,0 2,9-8,23-32,168-233,-211 284,0 0,0 0,0 0,0 0,1-1,-1 1,0 0,1 0,-1 0,1 0,-1 0,1 0,-1 0,1 0,0 0,-1 0,1 0,0 0,0 0,0 0,0 1,0-1,0 0,0 1,0-1,0 1,0-1,0 1,0-1,0 1,0 0,1 0,-1-1,0 1,0 0,0 0,1 0,-1 0,0 0,0 1,0-1,0 0,1 1,-1-1,0 0,0 1,0-1,0 1,0 0,0-1,0 1,1 0,8 102,-6-84,0 1,0 0,-2 0,0 1,-1-1,-1 1,-1-1,-1 1,-1 3,2 33,2-56,-1 0,0 0,1 0,-1 0,1 0,0 0,-1 0,1 0,-1 0,1 0,0-1,0 1,0 0,-1 0,1-1,0 1,0-1,0 1,0-1,0 1,0-1,0 0,0 1,0-1,0 0,0 0,0 0,1 1,-1-1,0 0,0-1,0 1,0 0,0 0,0 0,0-1,0 1,0 0,0-1,0 1,0-1,0 1,0-1,0 0,0 1,-1-1,1 0,0 0,0 1,-1-1,1 0,107-118,61-85,-91 131,-78 73,0-1,0 1,1-1,-1 1,0 0,0-1,1 1,-1 0,0-1,1 1,-1 0,0 0,1-1,-1 1,0 0,1 0,-1 0,1-1,-1 1,1 0,-1 0,0 0,1 0,-1 0,1 0,-1 0,1 0,-1 0,0 0,1 0,-1 0,1 0,-1 0,1 0,-1 0,0 1,1-1,-1 0,0 0,1 0,-1 1,1-1,-1 0,0 1,0-1,1 0,-1 1,0-1,1 0,-1 1,0-1,0 0,0 1,1-1,-1 1,0-1,0 0,0 1,0-1,0 1,0-1,0 1,0-1,0 0,0 1,0-1,0 1,0-1,0 1,-7 30,-57 234,48-158,18-89</inkml:trace>
  <inkml:trace contextRef="#ctx0" brushRef="#br0" timeOffset="2847.304">3585 490,'-95'70,"4"5,-73 79,154-140,31-28,270-254,-290 266,1 0,0 0,0 0,0 1,0-1,0 0,1 1,-1 0,0-1,1 1,-1 0,1 0,0 0,-1 1,1-1,-1 1,1-1,0 1,0 0,-1 0,1 0,0 0,-1 1,1-1,0 1,-1-1,1 1,-1 0,1 0,-1 0,1 0,-1 1,0-1,1 1,-1-1,0 1,0 0,0 0,0 0,-1 0,2 2,144 161,-146-164,1 1,-1-1,1 1,-1-1,0 1,0-1,0 1,0 0,0 0,0 0,0 0,0 0,-1 0,1 0,-1 0,1 0,-1 0,0 0,0 0,0 0,0 0,0 0,0 0,-1 0,1 0,-1 0,1 0,-1 0,0 0,0 0,0-1,0 1,0 0,0 0,0-1,-1 1,1-1,0 1,-1-1,1 1,-1-1,0 0,0 0,1 0,-1 0,0 0,0 0,0-1,0 1,0 0,0-1,-1 0,-9 1,0-1,0 0,0-1,1 0,-1-1,0-1,0 0,1 0,0-1,0 0,0-1,0-1,-8-5,-104-33,71 42,29 1</inkml:trace>
  <inkml:trace contextRef="#ctx0" brushRef="#br0" timeOffset="3832.65">1 1083,'681'-12,"-583"5,685-32,14 11,-356 17,-39-7,-193-9,-198 26</inkml:trace>
  <inkml:trace contextRef="#ctx0" brushRef="#br0" timeOffset="4565.624">1384 1450,'-26'-3,"0"1,0 1,-1 2,1 1,0 0,0 2,0 2,1 0,-1 1,2 2,-1 0,-9 6,28-12,-1 0,1 0,0 0,-1 1,1-1,1 1,-1 1,1-1,0 1,0 0,0 1,0-1,1 1,0-1,0 1,1 1,-1-1,2 0,-1 1,0 0,1-1,1 1,-1 0,1 0,0 0,0 0,1 0,0 0,1 1,-1-1,1 0,1 0,-1-1,1 1,0 0,1 0,-1-1,1 1,1-1,-1 0,5 5,1-5,0-1,1 0,-1 0,1-1,0-1,0 1,1-2,-1 1,1-1,-1-1,1 0,0-1,-1 0,1 0,0-1,-1 0,1-1,0-1,-7 3,19-4,1-1,-1-1,1 0,-2-2,1-1,-1-1,-1-1,1-1,15-12,-23 13,-1-2,0 1,-1-2,0 0,-1 0,0-1,-2-1,0 1,0-1,-2-1,0 0,0 0,-2 0,0-1,-1 0,-1 0,-1 0,0 0,-1 0,-1 0,-1 0,-1 0,0 0,-3-10,5 25,0-1,0 1,0 0,-1-1,1 1,-1 0,0 0,0-1,0 1,0 0,0 0,-1 0,1 0,-1 0,0 1,0-1,0 0,0 1,0-1,-1 1,1 0,-1 0,0 0,1 0,-1 0,0 1,0-1,0 1,0 0,0 0,-1 0,1 0,0 0,0 1,-1 0,1-1,0 1,-1 0,1 1,0-1,-1 1,1-1,0 1,0 0,0 0,-2 1,-2 4,-1 2,1-1,0 1,0 0,1 1,0-1,1 1,0 0,0 1,1-1,0 1,1 0,0 0,0 0,1 0,1 1,-1-1,1 10,3-5,0 1,0-1,1 0,1 0,0-1,2 1,-1-1,2 0,0 0,0-1,1 0,1 0,0-1,1 0,0 0,1-1,0-1,1 0,0 0,0-1,13 6,-21-12,0 0,1-1,-1 1,1-1,0 0,0 0,0 0,-1-1,2 0,-1 0,0 0,0 0,0-1,0 0,0 0,1 0,2-2,10-2</inkml:trace>
  <inkml:trace contextRef="#ctx0" brushRef="#br0" timeOffset="4946.684">1976 1251,'16'-9,"0"1,1 0,0 1,1 1,-1 0,1 2,0 0,0 1,0 0,1 2,2 0,-20 1,0 0,1 0,-1 0,0 0,0 0,0 1,1-1,-1 0,0 1,0-1,0 1,0-1,0 1,0-1,0 1,0 0,0-1,0 1,0 0,0 0,0 0,0 0,-1 0,1 0,0 0,-1 0,1 0,-1 0,1 0,-1 0,1 0,-1 1,0-1,0 0,0 0,1 0,-1 1,0-1,-1 0,1 0,0 0,0 1,0-1,-1 0,1 0,0 0,-1 0,1 0,-1 1,0-1,1 0,-1 0,0 0,-41 55,-48 27,90-83,-1 1,0 0,1 0,-1 0,0 0,1 0,-1 0,1 0,0 0,-1 0,1 0,0 0,-1 0,1 0,0 0,0 0,0 0,0 1,0-1,0 0,0 0,1 0,-1 0,0 0,1 0,-1 0,0 0,1 0,-1 0,1 0,0 0,-1 0,1 0,0-1,-1 1,1 0,0 0,0-1,0 1,0 0,0-1,0 1,0-1,0 1,0-1,0 0,0 1,0-1,0 0,0 0,0 0,1 1,62 5,-61-6,57-1,-34 0</inkml:trace>
  <inkml:trace contextRef="#ctx0" brushRef="#br0" timeOffset="5862.864">2286 1562,'-220'235,"304"-313,64-45,-146 121,0 0,0 0,0 1,0-1,0 1,0 0,0 0,1-1,-1 1,0 1,1-1,-1 0,0 0,1 1,-1 0,1-1,-1 1,1 0,-1 0,1 0,-1 1,1-1,-1 1,1-1,-1 1,0 0,1 0,-1 0,0 0,0 0,1 0,-1 1,0-1,0 1,-1-1,1 1,0 0,0 0,-1 0,1 0,-1 0,0 0,1 0,-1 1,0 1,30 134,-28-132,-2-5,0-1,-1 0,1 1,0-1,-1 0,1 1,0-1,-1 1,1-1,-1 1,1-1,-1 1,1-1,-1 1,1 0,-1-1,0 1,1 0,-1-1,0 1,0 0,1 0,-1-1,0 1,0 0,0-1,0 1,0 0,0 0,0-1,0 1,0 0,0 0,-1-1,1 1,0 0,0 0,-1-1,1 1,0 0,-1-1,1 1,-1-1,1 1,-1 0,1-1,-1 1,1-1,-1 1,1-1,-1 0,0 1,1-1,-1 0,0 1,1-1,-1 0,0 0,0 1,1-1,-1 0,0 0,0 0,1 0,-1 0,0 0,0 0,-161-79,135 72,2 3</inkml:trace>
  <inkml:trace contextRef="#ctx0" brushRef="#br0" timeOffset="6149.345">2795 1590,'-33'20,"-17"10,1 5,8 2,17-6,16-7,15-9,11-7,7-4,5-3,1-2,0 0,1-6,-2 0,0 0,-6-4,-6 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3,'196'28,"-157"-27,0-1,0-2,0-2,31-8,-66 12,12-4,-1 1,1 0,0 1,1 1,-1 1,0 0,0 1,0 1,2 1,-5 3,-8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1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0,'52'0,"23"0,3 0,-6 0,-12 0,-10 0,-10 0,-11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2:24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678 368,'-25'12,"1"2,1 1,0 1,1 1,1 0,0 2,2 0,0 2,1 0,-11 18,18-22,1 0,0 2,2-1,0 1,1 0,0 1,2 0,1 0,0 0,1 0,1 0,1 1,1-1,1 1,1-1,1 1,0 0,-2-14,0 1,0-1,1 0,-1 1,2-1,-1 0,1 0,0-1,0 1,1 0,0-1,0 0,0 0,1 0,0-1,0 1,1-1,-1-1,1 1,0-1,0 0,1 0,-1 0,1-1,0 0,0 0,0-1,0 0,0 0,0-1,1 0,-1 0,1-1,-1 0,0 0,1-1,-1 1,1-2,-1 1,0-1,0 0,0-1,2-1,-1-1,0 1,0-2,-1 1,0-1,0-1,0 1,0-1,-1 0,0 0,-1-1,0 0,0 0,-1 0,3-6,-6 10,1 0,-1 0,1 0,-1 0,0 0,-1-1,1 1,-1 0,0-1,0 1,0 0,-1-1,1 1,-1 0,0 0,0 0,-1-1,1 1,-1 0,0 1,0-1,0 0,-1 0,1 1,-1 0,0-1,0 1,0 0,0 0,0 0,-1 1,0-1,1 1,-2 0,-1-2,0 1,0 0,0 1,0-1,-1 1,1 0,-1 1,0 0,1 0,-1 0,0 1,0 0,1 0,-1 1,0-1,0 1,1 1,-1 0,1 0,-1 0,1 1,-20 10</inkml:trace>
  <inkml:trace contextRef="#ctx0" brushRef="#br0" timeOffset="251.027">1158 848,'-14'24,"-5"7</inkml:trace>
  <inkml:trace contextRef="#ctx0" brushRef="#br0" timeOffset="516.698">1554 424,'-40'41,"3"1,2 3,1 0,3 2,1 1,-6 20,-5 55,40-118,1 0,-1 0,2 0,-1 0,0-1,1 1,0 0,0 0,0 0,1-1,-1 1,1-1,0 1,1-1,-1 0,1 0,0 0,0 0,0 0,0 0,1-1,-1 0,1 0,4 3,3-1,1 1,0-2,1 0,-1 0,1-1,0 0,0-2,0 1,0-1,0-1,0-1,0 1,0-2,-1 0,1-1,0 0,-1 0,3-3,-9 5,0-1,0 0,-1-1,1 0,-1 0,1 0,-1 0,0-1,0 0,-1 0,1 0,-1 0,0-1,0 0,0 0,-1 0,0 0,0-1,0 1,0-1,-1 0,0 1,0-1,-1 0,1 0,-1-1,-1 1,1 0,-1 0,0 0,-1 0,1-1,-1 1,0 0,-1 0,0 0,0 0,0 1,0-1,-1 0,0 1,0 0,0-1,-1 1,0 0,0 1,0-1,-1 1,1 0,-1 0,-7-2,0 2,0-1,0 2,0 0,0 0,-1 1,1 0,-1 1,1 1,-1 0,0 0,1 2,-1-1,1 2,-1-1,1 2,0 0,0 0,-3 3,-6 5</inkml:trace>
  <inkml:trace contextRef="#ctx0" brushRef="#br0" timeOffset="4324.622">2089 339,'1'-2,"0"1,0 0,1-1,-1 1,0 0,1-1,-1 1,0 0,1 0,0 0,-1 1,1-1,-1 0,1 0,0 1,0-1,-1 1,1 0,0-1,0 1,0 0,-1 0,1 0,0 0,0 1,0-1,-1 0,1 1,0-1,0 1,-1-1,1 1,-1 0,1 0,0 0,5 0,252 11,-187-13,-73 1,0 0,1 1,-1-1,0 1,1-1,-1 0,1 1,-1-1,0 1,1-1,-1 1,1 0,-1-1,1 1,0-1,-1 1,1 0,0-1,-1 1,1 0,0 0,0-1,0 1,-1 0,1 0,0-1,0 1,0 0,0 0,0-1,1 1,-1 0,0 0,0-1,0 1,1 0,-1-1,0 1,1 0,-1-1,0 1,1 0,-1-1,1 1,-1-1,1 1,-1-1,1 1,0-1,-1 1,1-1,0 0,-1 1,1-1,0 0,-1 1,1-1,0 0,-1 0,1 0,0 0,0 0,-1 0,1 0,0 0,-127 165,-46 147,113-183,50-111</inkml:trace>
  <inkml:trace contextRef="#ctx0" brushRef="#br0" timeOffset="4576.714">1892 706,'43'5,"43"1,12 0,-1-1,-13-1,-10-2,-14-1,-11 0,-15-1</inkml:trace>
  <inkml:trace contextRef="#ctx0" brushRef="#br0" timeOffset="5490.483">3557 565,'-236'143,"-102"53,256-171,80-25,1 1,-1-1,0 0,0 0,1 0,-1-1,0 1,0 0,1-1,-1 1,0-1,1 1,-1-1,0 0,1 1,-1-1,1 0,-1 0,1 0,0-1,-1 1,1 0,0 0,0-1,0 1,0-1,0 1,0-1,0 1,0-1,1 1,-1-1,1 0,-1 1,1-1,-1 0,1 0,0 1,0-1,0 0,0 0,0 0,1 1,-1-1,0 0,2-7,0 0,1 0,0 1,0-1,1 1,0 0,0 0,1 0,0 0,0 1,1 0,0 0,0 0,1 1,0 0,0 1,0-1,1 1,0 0,0 1,0 0,2-1,-2 4,1 1,-1-1,0 1,0 1,0 0,0 0,0 0,-1 1,1 0,0 0,-1 1,1 0,-1 1,0-1,0 1,0 1,0-1,-1 1,0 1,0-1,0 1,-1 0,5 6,4 0,138 129,-152-141,0-1,0 1,0 0,0-1,0 1,0-1,0 1,0 0,0-1,1 1,-1 0,0-1,0 1,0 0,0-1,1 1,-1 0,0-1,0 1,1 0,-1 0,0-1,1 1,-1 0,0 0,1 0,-1 0,0-1,1 1,-1 0,0 0,1 0,-1 0,0 0,1 0,-1 0,1 0,-1 0,0 0,1 0,-1 0,1 0,-1 0,0 0,1 0,-1 0,0 1,1-1,-21-37,19 36,-29-50,14 27</inkml:trace>
  <inkml:trace contextRef="#ctx0" brushRef="#br0" timeOffset="5672.66">3133 452,'-9'38,"-4"33,1 8,2-4,3-11,3-5,1-9,2-8,1-7,1-3,-1-4,1 0,-1-2,1 1,-1 0,0-5</inkml:trace>
  <inkml:trace contextRef="#ctx0" brushRef="#br0" timeOffset="5970.477">3867 594,'-19'38,"-11"27,-1 8,5-4,8-10,6-9,9-13,7-14</inkml:trace>
  <inkml:trace contextRef="#ctx0" brushRef="#br0" timeOffset="6285.404">4150 678,'-26'30,"1"1,1 1,2 1,2 1,1 1,1 1,-11 35,27-67,0-1,1 0,0 0,-1 1,1-1,1 0,-1 1,0-1,1 1,0-1,0 1,0 0,0-1,0 1,1-1,-1 1,1-1,0 0,0 1,0-1,1 0,-1 1,1-1,0 0,0 0,0 0,0-1,0 1,1 0,-1-1,1 1,0-1,0 0,0 0,0 0,0-1,0 1,0 0,0-1,1 0,-1 0,1 0,-1 0,1-1,11 0,1-1,-1-1,0 0,0-1,0-1,0 0,-1-1,1-1,-1 0,-1-1,1-1,-1 0,1-1,-4 4,0 0,-1 0,0-1,0 0,-1-1,0 0,0 0,0 0,-1-1,0 0,-1-1,1 0,-2 0,1 0,-1 0,-1-1,0 0,0 0,-1 0,0-1,-1 1,0-1,-1 1,0-1,0 0,-1 1,-1-1,0 0,0 1,-1-1,0 1,-1-1,0 1,-1 2,0 1,0 0,0 0,-1 1,0-1,0 1,-1 0,1 0,-1 1,-1 0,1 0,-1 0,0 1,0 0,0 0,0 1,-1 0,0 0,-7-1,-9-2</inkml:trace>
  <inkml:trace contextRef="#ctx0" brushRef="#br0" timeOffset="6611.928">4460 537,'24'5,"18"1,6 0,-1-1,-7-2</inkml:trace>
  <inkml:trace contextRef="#ctx0" brushRef="#br0" timeOffset="6854.445">4855 339,'-5'29,"-1"19,0 6,1-1,2-5,1-11</inkml:trace>
  <inkml:trace contextRef="#ctx0" brushRef="#br0" timeOffset="7109.524">5109 368,'-5'33,"-1"26,-5 8,0-4,1-6,3-14</inkml:trace>
  <inkml:trace contextRef="#ctx0" brushRef="#br0" timeOffset="7456.802">5251 311,'21'22,"0"1,-1 0,-1 2,-2 0,0 1,-2 1,8 19,-13-29,-1 0,0 0,-2 0,0 1,-1 0,0 1,-2 0,0-1,-1 1,-1 1,-1-1,-1 0,0 0,-2 0,0 0,-4 18,1-20,0 0,-1 0,-1-1,0 0,-2 0,0-1,0 0,-1 0,-1-1,0-1,-1 1,-1-2,0 0,-1-1,0 0,0-1,-1 0,-7 2,-174 71,154-66</inkml:trace>
  <inkml:trace contextRef="#ctx0" brushRef="#br0" timeOffset="8108.512">254 114,'-32'39,"2"3,2 0,1 1,3 2,-16 39,29-60,2-1,0 2,2-1,0 1,2 0,1 0,1 1,1 0,1-1,1 1,1-1,2 1,0-1,2 1,1-1,1-1,4 10,3 1,1 0,1-1,2-1,2-1,0 0,3-2,0 0,2-2,1 0,1-2,1-1,1-2,24 15,0-5,-8-6</inkml:trace>
  <inkml:trace contextRef="#ctx0" brushRef="#br0" timeOffset="9292.263">5871 395,'-14'8,"-1"0,2 1,-1 0,1 1,0 1,1 0,0 1,1 0,0 1,1 0,1 0,0 1,0 0,2 1,-5 10,3-3,1-1,1 1,1 0,1 1,0-1,2 1,1 0,0 0,2 0,1 0,1 0,4 22,0-29,1 0,0 0,1-1,0 0,2 0,0-1,0-1,1 1,1-2,0 1,1-2,0 1,1-2,0 0,1-1,9 5,-9-3</inkml:trace>
  <inkml:trace contextRef="#ctx0" brushRef="#br0" timeOffset="10368.976">6350 452,'-23'10,"1"1,0 1,0 0,1 2,1 1,1 0,0 2,0 0,-10 14,27-29,0 0,-1 1,1 0,0-1,1 1,-1 0,0 0,1 0,-1 0,1 0,0 0,0 1,0-1,1 0,-1 0,1 1,0-1,0 1,0-1,0 0,0 1,1-1,0 0,-1 0,1 1,0-1,1 0,-1 0,1 0,-1 0,1 0,0 0,0-1,0 1,0-1,1 1,-1-1,1 0,-1 0,1 0,0 0,0 0,-1 0,3 0,6 2,0 0,0-1,1 0,-1-1,1 0,-1 0,1-2,0 1,-1-1,1-1,0 0,-1-1,1 0,-1-1,1 0,-1-1,0 0,-1-1,1 0,-1 0,0-1,0-1,0 0,-1 0,0-1,-1 0,0 0,0-1,-1 0,0 0,0-1,-1 0,0 0,-1-1,0 0,-1 1,1-3,-4 11,0-1,-1 0,1 1,0-1,-1 1,1-1,-1 0,0 0,0 1,0-1,0 0,-1 1,1-1,-1 0,1 1,-1-1,0 1,0-1,0 1,0-1,-1 1,1 0,-1-1,1 1,-1 0,0 0,0 0,0 0,0 1,0-1,0 0,0 1,-1-1,1 1,0 0,-1 0,1 0,-1 0,0 0,1 1,-1-1,0 1,-22-3,0 2</inkml:trace>
  <inkml:trace contextRef="#ctx0" brushRef="#br0" timeOffset="10720.081">6295 762,'-14'20,"1"1,1 0,0 0,2 1,0 1,2-1,1 2,0-1,2 1,-2 15,7-36,0 1,0-1,1 1,-1-1,1 0,-1 1,1-1,0 0,0 1,1-1,-1 0,1 0,-1 0,1 0,0 0,0 0,0-1,1 1,-1-1,1 1,-1-1,1 0,0 0,0 0,0 0,0-1,0 1,0-1,0 0,1 0,-1 0,0 0,1 0,-1-1,1 0,-1 1,0-1,1 0,-1-1,1 1,2-1,9-2,0 0,1-1,-1-1,-1 0,1-1,-1 0,0-1,-1-1,1 0,5-6,-13 10,-1 0,1-1,-1 1,0-1,-1 0,1 0,-1-1,0 0,-1 1,1-1,-1 0,0-1,-1 1,1 0,-1-1,-1 0,1 1,-1-1,0 0,0 0,-1 0,0 1,0-1,-1 0,0 0,-2 1,-1-1,1 1,-1 0,0 0,-1 0,0 1,0-1,0 1,0 0,-1 1,0-1,0 1,0 0,0 1,-1-1,1 1,-1 1,0-1,0 1,0 0,0 1,0 0,-1 0,1 0,0 1,0 0,-1 0,1 1,0 0,0 0,-2 2,-49 13,33-3</inkml:trace>
  <inkml:trace contextRef="#ctx0" brushRef="#br0" timeOffset="11391.797">7057 649,'-350'277,"281"-243,67-33,0-1,0 1,0-1,1 0,-1 1,0-1,0 0,0 0,0 0,0 0,0 0,0-1,0 1,0-1,1 1,-1-1,0 0,0 1,1-1,-1 0,0 0,1 0,-1-1,1 1,-1 0,1 0,0-1,-1 1,1-1,0 1,0-1,0 0,0 1,0-1,1 0,-1 0,0 0,0-3,-1-1,1 0,0 0,0 0,1 0,0 0,0 0,0 0,1 0,-1 0,1 1,1-1,-1 0,1 0,0 1,1-1,-1 1,1 0,0 0,1 0,-1 0,1 0,0 1,0-1,0 1,0 0,1 0,0 1,0-1,0 1,0 0,0 1,1-1,-1 1,1 0,0 0,-1 1,1 0,0 0,0 0,0 0,0 1,0 0,0 1,0-1,0 1,1 1,170 80,-93-54,-83-29,0 0,0 0,-1 0,1 0,0 0,-1-1,1 1,-1 0,0 0,1-1,-1 1,0 0,1-1,-1 1,0 0,0-1,0 1,0 0,-1-1,1 1,0 0,0-1,-1 1,1 0,-1 0,1-1,-1 1,0 0,1 0,-1 0,0 0,0 0,0 0,0 0,0 0,0 0,0 0,0 0,0 1,0-1,0 0,-1 1,1-1,-1 0,1 1,-11-18,0 1,1-2,1 1,0-1,2-1,0 0,1 0,2 0,-4-22,6 33,-7-20,10 29,0-1,-1 1,1 0,0-1,0 1,0 0,0-1,-1 1,1 0,0-1,0 1,-1 0,1 0,0-1,0 1,-1 0,1 0,0-1,-1 1,1 0,0 0,-1 0,1 0,-1 0,1-1,0 1,-1 0,1 0,0 0,-1 0,1 0,-1 0,1 0,0 0,-1 0,1 1,0-1,-1 0,1 0,-1 0,1 0,0 0,-1 1,1-1,0 0,0 0,-1 1,1-1,0 0,-1 0,1 1,0-1,0 0,0 1,-1-1,1 0,0 1,0-1,0 0,0 1,0-1,0 1,-1-1,1 0,0 1,0-1,0 0,0 1,0-1,1 1,-11 31,2 1,1-1,1 2,2-1,2 0,1 1,1-1,4 19,-3 25,11 7,-6-60</inkml:trace>
  <inkml:trace contextRef="#ctx0" brushRef="#br0" timeOffset="11657.926">7310 706,'-19'43,"-11"29,-1 7,6-6,1-9,5-12,11-14,7-9,8-10,3-7</inkml:trace>
  <inkml:trace contextRef="#ctx0" brushRef="#br0" timeOffset="11958.426">7537 735,'-18'23,"1"2,2 0,0 1,2 0,1 1,1 0,1 1,2 1,-4 18,12-44,0-1,-1 0,1 1,0-1,0 0,0 1,1-1,-1 1,0-1,1 0,0 0,-1 1,1-1,0 0,0 0,0 0,1 0,-1 0,0 0,1 0,0 0,-1 0,1-1,0 1,0-1,-1 1,1-1,0 0,1 0,-1 1,0-2,0 1,0 0,1 0,-1-1,0 1,1-1,-1 0,0 1,2-1,96-17,-85 11,1-1,-1 0,0-2,-1 1,1-2,-2 0,0 0,0-2,-1 1,2-3,-9 8,0 0,0 0,0-1,-1 0,0 1,-1-1,1 0,-1-1,0 1,-1-1,0 1,0-1,-1 0,0 0,0 1,-1-1,0 0,0 0,0 0,-1 0,-1 0,-1-5,1 6,-1 0,0 1,0-1,-1 1,1-1,-2 1,1 0,-1 1,1-1,-1 1,-1 0,1 0,-1 0,0 1,0 0,0 0,-1 0,0 1,1 0,-1 1,-3-2,-12 0</inkml:trace>
  <inkml:trace contextRef="#ctx0" brushRef="#br0" timeOffset="12436.726">7818 368,'65'-10,"-58"8,0 0,0 1,0-1,0 1,0 1,0 0,0-1,1 2,-1-1,0 1,0 1,0-1,7 3,-13-4,0 1,0-1,0 1,0 0,0-1,0 1,0 0,-1-1,1 1,0 0,0 0,-1 0,1 0,0 0,-1 0,1 0,-1 0,1 0,-1 0,1 0,-1 0,0 0,0 0,1 0,-1 1,0-1,0 0,0 0,0 0,0 0,-1 0,1 0,0 1,0-1,-1 0,1 0,-1 0,1 0,-1 0,1 0,-1 0,0 0,0 0,-36 41,35-40,-4 4,4-5,0-1,0 1,0 0,0 0,0 0,0 1,0-1,1 0,-1 1,0-1,1 1,-1 0,1-1,0 1,-1 0,1 0,0 0,0 0,0 0,0 0,1 0,-1 0,1 0,-1 0,1 1,0-1,-1 0,1 0,0 0,1 1,-1-1,0 0,1 0,-1 0,1 1,-1-1,1 0,0 0,0 0,0 0,0 0,0-1,1 1,-1 0,1 0,-1-1,1 1,37 19,-35-21,-1 1,1 0,-1 0,1 1,-1-1,0 0,0 1,0 0,0 0,0 0,0 0,0 1,-1-1,1 1,-1-1,0 1,0 0,0 0,0 0,0 0,0 0,-1 0,1 1,-1-1,0 0,0 1,-1-1,1 1,-1-1,1 1,-1-1,0 1,0 0,-2 1,0 0,0 0,0-1,-1 1,0 0,0-1,0 0,0 1,-1-1,1 0,-1-1,0 1,0-1,0 0,-1 0,1 0,-1 0,0-1,0 0,0 0,0 0,0-1,0 1,-14 4</inkml:trace>
  <inkml:trace contextRef="#ctx0" brushRef="#br0" timeOffset="15791.637">8327 424,'-45'93,"44"-90,-1 1,1-1,0 1,0-1,1 1,-1-1,1 1,0-1,0 1,0-1,0 1,0-1,1 1,0-1,0 1,0-1,0 1,0-1,1 0,-1 0,1 0,0 0,0 0,0 0,0 0,1 0,0 0,3-1,0-1,0 1,1-1,-1 0,0 0,1-1,-1 0,1 0,-1-1,1 0,-1 0,0 0,1-1,-1 0,0 0,0 0,0-1,-1 0,1 0,-1 0,1-1,-1 0,0 0,0 0,-1-1,1 0,-1 0,2-3,-2 5,0-1,0 1,0-1,0 0,-1 0,0-1,0 1,0-1,0 1,-1-1,0 0,0 0,0 0,0 0,-1 0,0-1,0 1,0 0,-1-1,0 1,0-1,0 1,0 0,-1-1,0 1,0 0,-1 0,0 0,1 0,-2 0,1 0,0 0,-1 0,0 1,0-1,-2 0,0 1,0 0,0 0,0 1,0 0,0 0,-1 1,0 0,1 0,-1 0,0 0,0 1,0 0,0 0,0 1,0-1,0 1,-5 1,-12 4</inkml:trace>
  <inkml:trace contextRef="#ctx0" brushRef="#br0" timeOffset="18978.696">8694 227,'1'-1,"-1"1,1 0,0-1,0 1,0 0,0 0,0 0,-1 0,1 0,0 0,0 0,0 0,0 0,0 0,-1 0,1 0,0 0,0 1,0-1,0 0,-1 1,1-1,0 1,0-1,-1 1,1-1,0 1,-1-1,1 1,0 0,-1-1,1 1,-1 0,1-1,-1 1,0 0,1 0,-1 0,0 0,13 18,-1 1,-1 0,-1 1,-1 0,0 1,-2 0,-1 0,0 0,-2 1,1 10,-2-14,4 16,-2 0,-2 1,-1-1,-1 0,-3 1,0-1,-3 1,0-1,-3-1,0 1,-3-1,-1-1,-1 0,-1-1,-3 0,-9 14,16-32,0 0,0-1,-2 0,0-1,0 0,-1-1,0 0,-1-1,0 0,-1-1,0-1,-1-1,1 0,-1-1,-3 1,-5-2</inkml:trace>
  <inkml:trace contextRef="#ctx0" brushRef="#br0" timeOffset="29158.377">9258 227,'-1'0,"-1"0,1-1,0 1,-1 0,1 1,-1-1,1 0,0 0,-1 1,1-1,0 0,-1 1,1 0,0-1,0 1,0 0,-1-1,1 1,0 0,0 0,0 0,0 0,0 0,0 0,1 0,-1 1,0-1,0 0,1 0,-1 0,1 1,-1-1,1 0,0 1,-1-1,1 1,0-1,0 0,0 1,0-1,0 1,-22 71,3 0,4 1,-5 60,-10 189,29-305,1 0,0 0,2 0,0-1,1 1,0 0,2-1,0 0,1 0,0 0,2 0,-7-14,1-1,0 0,-1 1,1-1,0 0,0 0,0 0,1 0,-1-1,0 1,1-1,-1 1,1-1,-1 0,1 0,0 0,-1 0,1 0,0-1,0 1,0-1,0 1,-1-1,1 0,0-1,0 1,0 0,0-1,-1 1,1-1,0 0,0 0,-1 0,1 0,-1-1,1 1,-1-1,1 1,-1-1,0 0,0 0,0 0,0 0,0 0,-1-1,1 1,0 0,-1-1,0 0,1 1,-1-1,0 1,0-3,11-20,0 0</inkml:trace>
  <inkml:trace contextRef="#ctx0" brushRef="#br0" timeOffset="29376.42">9682 508,'-20'34,"-10"30,-1 9,5-3,7-9,7-9,5-10,4-7,3-4,0-3,2-1,4-5,2-2,-1-4</inkml:trace>
  <inkml:trace contextRef="#ctx0" brushRef="#br0" timeOffset="29675.858">9963 622,'-9'13,"1"2,0-1,0 2,2-1,0 0,1 1,0 0,1 1,1-1,1 1,0-1,1 1,1-1,0 1,1 0,1-1,1 1,4 13,-5-26,1 1,0-1,0 0,1 0,-1 0,1 0,0-1,0 0,0 1,0-1,1-1,-1 1,1 0,0-1,0 0,0 0,0-1,0 0,0 1,0-2,0 1,0 0,1-1,-1 0,0 0,0-1,1 0,-1 1,1-2,7 0,0-1,0-1,0 0,-1 0,1-2,-1 1,0-2,-1 1,0-2,0 1,0-2,0-1,-1 0,0 0,-1-1,0-1,-1 1,0-1,-1-1,0 0,-1 0,0 0,-1 0,2-12,-5 19,0-1,-1 0,0 0,0 0,-1 0,0 0,0 0,0 0,-1 0,0 0,-1 0,0 1,0-1,0 0,0 1,-1-1,0 1,-1 0,0 0,1 0,-2 0,1 1,-1 0,0 0,0 0,-4-3,-93-39,77 42</inkml:trace>
  <inkml:trace contextRef="#ctx0" brushRef="#br0" timeOffset="30229.061">10330 57,'24'0,"86"8,-107-7,1 0,-1 0,1 1,-1-1,0 0,0 1,0 0,0 0,0 0,0 0,0 1,-1-1,1 1,-1-1,1 1,-1 0,0 0,0 0,-1 0,1 1,0-1,-1 0,0 1,0-1,0 0,0 1,0 3,-19 54,0-24,18-36,0 1,0 0,0 0,0-1,0 1,0 0,1 0,-1 0,0-1,1 1,0 0,-1-1,1 1,0-1,0 1,0-1,0 1,0-1,0 1,0-1,0 0,1 0,-1 1,1-1,-1 0,0 0,1 0,0-1,-1 1,1 0,0-1,-1 1,1-1,0 1,-1-1,2 0,29 20,-30-19,-1 1,0 0,0-1,0 1,0 0,0-1,0 1,0 0,0 0,-1 0,1 0,-1-1,0 1,1 0,-1 0,0 0,0 0,0 0,0 0,-1 0,1 0,0 0,-1 0,1 0,-1 0,0 0,0-1,0 1,0 0,0 0,0-1,0 1,0-1,-1 1,1-1,0 0,-1 1,1-1,-1 0,0 0,-74 40,71-39,0 0,0 0,0-1,-1 1,1-1,-1-1,1 1,-1-1,0 0,1 0,-1 0,1-1,-1 0,1 0,0-1,-5-1,3-3</inkml:trace>
  <inkml:trace contextRef="#ctx0" brushRef="#br0" timeOffset="31992.498">10500 198,'-5'0,"-6"0,-2 5,-3 1,-3 1,1 2,-1 1,7-2,6-6,4-5</inkml:trace>
  <inkml:trace contextRef="#ctx0" brushRef="#br0" timeOffset="30545.662">10951 85,'-8'10,"1"0,1 0,0 0,0 1,1 0,0 0,1 1,0-1,0 1,2 0,0 0,0 0,1 0,0 1,1 10,1-20,1-1,-1 1,0 0,1-1,0 1,0-1,-1 0,1 1,1-1,-1 0,0 0,0 0,1 0,-1-1,1 1,0-1,-1 1,1-1,0 0,0 0,0 0,-1-1,1 1,0-1,0 1,0-1,0 0,0 0,1-1,86-16,-84 13,-1 1,0-1,0 0,0 0,0-1,0 1,-1-1,0 0,0-1,-1 1,1-1,-1 1,0-1,0 0,-1 0,0 0,0 0,0-1,-1 1,0-1,0 1,-1-1,0 1,0-1,0 1,-1 0,0-1,0 1,-1-1,1 1,-2 0,1 0,0 0,-1 0,0 0,-3-3,2 3,-1 1,1 0,-1 0,0 0,0 0,-1 1,1 0,-1 0,0 1,0-1,0 1,-1 1,1-1,-1 1,1 0,-1 0,0 1,0 0,0 0,0 1,0 0,1 0,-1 1,0-1,0 1,-5 2,-8 4</inkml:trace>
  <inkml:trace contextRef="#ctx0" brushRef="#br0" timeOffset="31348.363">11374 1,'21'28,"-1"2,-2 1,-2 0,0 1,-2 0,-2 1,0 1,-3 0,-1 1,-1-1,-2 2,-1-1,-2 0,-2 1,-1-1,-2 0,-1 1,-2-1,-1-1,-1 1,-3-1,0-1,-3 0,-8 16,10-27,0-1,-2-1,0 0,-1-1,-1-1,-1 0,-1-1,0-1,-1 0,0-2,-2 0,1-1,-2-1,0-2,0 0,-1-1,0-1,0-1,-1-1,0-1,-4 0,-7-1</inkml:trace>
  <inkml:trace contextRef="#ctx0" brushRef="#br0" timeOffset="33880.475">1 1412,'107'-21,"2"4,0 6,1 4,44 5,211 32,682-31,-641-27,81 28,-182-29,402 30,-373-29,23 17,-151-4,203 11,-211 6,531-2,-299-28,100-1,-60 1,377-1,462 30,-569-29,-25 0,-646 27</inkml:trace>
  <inkml:trace contextRef="#ctx0" brushRef="#br0" timeOffset="36699.39">3331 1553,'-2'1,"0"0,0 1,0-1,0 1,0-1,1 1,-1 0,1 0,-1 0,1 0,0 0,0 0,0 0,0 0,0 1,0-1,1 0,-1 0,1 1,-1-1,1 3,-3 6,-2 1,0-1,2 2,-1-1,2 0,-1 1,2-1,0 1,0 0,1 0,1-1,0 1,1 2,1-11,1 0,0-1,0 1,0-1,0 0,1 0,-1-1,1 1,-1-1,1 0,0 0,0 0,0-1,0 0,1 0,-1 0,0 0,0-1,1 0,-1 0,0-1,0 1,1-1,-1 0,0 0,0-1,0 0,0 0,0 0,2-2,70-38,-65 29</inkml:trace>
  <inkml:trace contextRef="#ctx0" brushRef="#br0" timeOffset="36951.664">3641 1468,'-29'44,"-9"27,-3 13,5-4,9-11,9-12,8-11,5-8,4-7,-3-3,-1-1,1-1,1 0,5-5,8-10,6-7,2-4</inkml:trace>
  <inkml:trace contextRef="#ctx0" brushRef="#br0" timeOffset="37485.287">4347 1750,'-191'229,"188"-226,0 1,1 0,-1-1,-1 1,1-1,0 0,-1 0,0 0,1-1,-1 1,0-1,0 0,-1 0,1-1,0 1,-1-1,1 0,-1 0,1 0,-1 0,1-1,-1 0,0 0,1 0,-1-1,1 1,-1-1,1 0,-1 0,1-1,0 0,-1 1,1-1,0-1,0 1,-1-1,0-2,0 0,0-1,0 1,1-1,0 0,0 0,0 0,1 0,0-1,0 1,0-1,1 0,0 0,1 0,-1 0,1 0,1 0,-1-1,1 1,1 0,-1 0,1 0,0 0,1 0,0 0,0 0,0 0,1 0,0 1,3-5,-3 9,0 1,0 0,0 0,1 0,-1 0,0 0,1 1,-1-1,0 1,1 0,-1 0,0 0,1 1,-1-1,1 1,-1 0,0 0,0 0,0 0,1 0,-1 1,0-1,-1 1,1 0,0 0,0 0,-1 0,1 1,0 1,7 2,22 14,2 0,1-2,0-2,1-1,11 1,-46-15,0 0,0-1,0 1,0-1,0 1,0-1,0 0,0 1,0-1,1 0,-1 0,0 0,0 1,0-1,0-1,0 1,1 0,-1 0,0 0,0-1,0 1,0 0,0-1,0 1,0-1,0 1,0-1,0 0,0 1,0-1,0 0,0 0,0 1,-1-1,1 0,0 0,-1 0,1 0,-1 0,1 0,-1 0,1 0,-1 0,0-1,1 1,-1 0,0 0,0 0,0 0,0 0,0-1,0 1,0 0,0 0,-1 0,1 0,0 0,-1 0,1 0,0-1,-1 1,0 0,1 0,-1 0,0 1,1-1,-1 0,-9-15,0 1</inkml:trace>
  <inkml:trace contextRef="#ctx0" brushRef="#br0" timeOffset="37715.434">4150 1582,'0'38,"0"27,0 8,0-5,-5-8,-2-10,1-8,1-8,2-3,0-3,2-2,1-4</inkml:trace>
  <inkml:trace contextRef="#ctx0" brushRef="#br0" timeOffset="38149.513">4884 1694,'-19'38,"-12"27,0 8,5-4,7-9,7-10,5-9,4-6,3-9</inkml:trace>
  <inkml:trace contextRef="#ctx0" brushRef="#br0" timeOffset="38444.86">5109 1779,'-12'21,"1"1,0 0,2 0,1 1,1 0,1 1,1 0,0 0,2 0,1 5,2-26,0 0,1-1,-1 1,1 0,0 0,-1-1,1 1,0 0,1-1,-1 1,0-1,1 0,-1 1,1-1,0 0,0 0,0 0,0 0,0 0,0 0,1-1,-1 1,0-1,1 0,-1 1,1-1,0 0,-1 0,1-1,0 1,-1-1,1 1,1-1,96-5,-90 4,0-2,0 1,-1-1,1 0,0-1,-1 0,0-1,0 0,-1 0,1-1,-1 0,0 0,-1-1,1 0,-1-1,-1 1,1-1,-1 0,-1-1,0 0,0 0,0 0,-1 0,-1-1,0 1,0-1,0 0,-2 0,1 0,-1 0,0 0,-1 0,-1-1,0-6,-3 8,0 0,-1 0,0 1,0-1,-1 1,0 1,0-1,-1 1,0 0,0 1,-1-1,0 2,0-1,0 1,0 0,-1 1,-8-4,-1 0</inkml:trace>
  <inkml:trace contextRef="#ctx0" brushRef="#br0" timeOffset="39363.52">5673 1525,'4'-4,"0"-1,0 1,0 0,1 0,-1 1,1-1,0 1,0 0,0 1,0-1,1 1,-1 0,1 0,-1 1,1-1,0 1,0 1,-1-1,1 1,0 0,0 0,0 1,0-1,-1 1,1 1,0-1,2 2,-7 0,0 0,0 0,0 1,-1-1,1 0,-1 1,0-1,0 1,0-1,0 0,-1 1,1-1,-1 0,0 1,0-1,0 0,-1 0,1 0,-1 0,1 0,-1 0,0 0,0-1,0 1,-1-1,1 1,-1-1,1 0,-1 0,-2 1,2 1,-145 125,146-128,0-1,0 1,1 0,-1 1,0-1,1 0,-1 0,1 1,-1-1,1 1,0-1,0 1,-1 0,1-1,0 1,1 0,-1 0,0 0,0 0,1-1,-1 1,1 0,0 0,-1 0,1 0,0 0,0 0,0 1,0-1,1 0,-1 0,1-1,-1 1,1 0,0 0,-1 0,1 0,0 0,0-1,0 1,1 0,-1-1,0 1,1-1,-1 1,1-1,-1 0,1 0,-1 1,1-1,0 0,0 0,1 0,10 1,-1-1,1 0,0-1,0-1,0 0,0 0,-1-1,1-1,5-2,-9 3,40-13,-30 7</inkml:trace>
  <inkml:trace contextRef="#ctx0" brushRef="#br0" timeOffset="39767.27">6097 1525,'-5'14,"-1"10,-5 5,-1 3,8-4,3-2,7-6,8-5,5-7,5-8,4-5,-5-6,1-1,-6 1</inkml:trace>
  <inkml:trace contextRef="#ctx0" brushRef="#br0" timeOffset="39996.748">6350 1468,'-19'34,"-16"20,-1 6,-1-2,7-7,8-6,8-7,6-10</inkml:trace>
  <inkml:trace contextRef="#ctx0" brushRef="#br0" timeOffset="41266.437">11769 678,'1'1,"0"0,0 1,0-1,0 0,0 1,0-1,0 0,0 1,-1-1,1 1,-1-1,1 1,-1 0,1-1,-1 1,0-1,0 1,0 0,0-1,0 1,0 0,0-1,-1 1,1-1,-1 1,1-1,-1 1,1 0,-1-1,0 0,0 1,0-1,0 0,0 1,0-1,0 0,-198 415,177-365,-3-1,-2-2,-2 0,-31 39,52-81,5-7</inkml:trace>
  <inkml:trace contextRef="#ctx0" brushRef="#br0" timeOffset="41729.42">11769 762,'33'63,"-23"-42,-1 1,-1 1,-1 0,-1 0,-1 0,2 23,22 221,-14-193,-14-73,-1 0,1 1,0-1,0 0,0 0,0 1,0-1,0 0,0 0,0 0,0 0,0 0,1 0,-1-1,0 1,1 0,-1-1,0 1,1-1,-1 1,1-1,-1 1,1-1,-1 0,1 0,-1 0,1 0,-1 0,1 0,-1 0,1-1,-1 1,1-1,-1 1,1-1,-1 1,0-1,1 0,-1 1,0-1,0 0,1 0,-1 0,0 0,0 0,1-1,9-10,1 0,-2 0,0-1,0 0,-1-1,-1 0,0 0,-1-1,1-4,12-22,40-85,-6-3,31-116,-82 238,-3 3,1 0,0 1,0-1,0 0,1 1,-1-1,1 1,0 0,0 0,0-1,0 1,1 1,-1-1,1 0,0 0,-1 1,2-1,6 2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0.7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0,'9'5,"9"2,5-1,4-1,2-2,1 0,0-2,0-1,0 0,-1 0,-1 0,1-1,-1 1,1 0,-11 0,-7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0,'43'0,"29"0,6 0,-4 0,-11 0,-10 0,-11 0,-7 0,-9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1,'0'407,"-30"-162,30-233,-1-7,0 0,1 0,0 0,0 0,0 0,1 0,0 0,-1-1,2 1,-1 0,1 0,-1 0,1-1,1 1,-1-1,1 2,10 5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1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35 599,'-10'29,"-3"14,1 0</inkml:trace>
  <inkml:trace contextRef="#ctx0" brushRef="#br0" timeOffset="467.05">204 91,'15'-7,"-1"1,1 1,0 0,0 1,1 0,-1 1,1 1,0 1,-1 0,1 1,0 1,0 0,2 1,-15-1,0-1,0 1,1 0,-1 0,0 0,0 0,0 0,0 1,0 0,0-1,-1 1,1 0,-1 0,1 0,-1 1,0-1,1 1,-1-1,0 1,-1 0,1 0,0 0,-1 0,0 0,0 0,0 0,0 0,0 0,0 0,-1 1,0-1,0 0,0 1,0-1,0 0,0 0,-1 1,0-1,1 0,-1 0,0 0,-1 0,1 0,-1 2,-83 91,41-54,42-41,1 1,-1-1,1 0,-1 1,1 0,0-1,0 1,-1 0,1-1,0 1,1 0,-1 0,0 0,0 0,1 0,-1 0,1 0,0 0,0 0,0 0,0 0,0 0,0 0,0 0,0 0,1 0,-1 0,1 0,0 0,-1 0,1 0,0 0,0-1,0 1,0 0,1-1,-1 1,0-1,1 1,-1-1,1 1,0-1,-1 0,1 0,0 0,-1 0,1 0,0 0,0 0,0-1,1 1,36 17,80 48,-115-63,0 1,0-1,0 1,-1 0,0 0,0 0,0 0,0 1,0-1,-1 1,0-1,0 1,0 0,-1 0,0 0,0 0,0 0,0 0,-1 0,0 1,0-1,0 0,0 0,-2 3,-1 1,-2 1,1-2,-1 1,-1 0,1-1,-1 0,-1 0,0-1,0 0,0 0,-1 0,0-1,0 0,0-1,-1 0,0 0,0-1,0 0,-1-1,1 0,-1 0,0-1,0 0,0-1,0 0,-12 1</inkml:trace>
  <inkml:trace contextRef="#ctx0" brushRef="#br0" timeOffset="1349.907">741 63,'6'-6,"0"0,1 1,-1-1,1 1,0 0,1 1,-1 0,1 0,0 1,0 0,0 0,0 1,0 0,1 0,-1 1,1 0,-1 0,1 1,0 0,-1 1,1 0,5 1,-3-2,-9 0,1-1,-1 0,1 1,-1-1,1 1,-1 0,1 0,-1 0,1 0,-1 0,0 1,1-1,-1 1,1 0,-1-1,0 1,1 0,-1 0,0 1,0-1,0 0,0 1,0-1,0 1,0 0,-1-1,1 1,0 0,-1 0,0 0,1 0,-1 1,0-1,0 0,0 0,0 1,-1-1,1 1,-1-1,1 0,-1 1,0-1,0 1,0 1,-3 5,0-1,0 1,-1-1,0 0,0 0,-1-1,0 1,-1-1,0 0,0-1,0 1,-1-1,0 0,0-1,-1 1,-47 46,54-50,-1 1,0-1,1 1,0-1,-1 1,1 0,0-1,0 1,0 0,1 0,-1 0,1 0,0-1,-1 1,1 0,0 0,1 0,-1 0,1 0,-1 0,1 0,0-1,0 1,0 0,0-1,0 1,1 0,-1-1,1 0,0 1,0-1,-1 0,1 0,1 0,-1 0,0 0,1 0,-1-1,0 1,1-1,0 0,-1 1,1-1,0-1,0 1,2 0,43 18,58 32,-102-49,-1 1,0-1,0 1,0 0,-1 0,1 1,-1-1,0 0,0 1,0-1,0 1,0 0,-1 0,0 0,1 0,-2 0,1 0,0 0,-1 0,0 0,0 0,0 0,0 0,0 0,-1 0,-1 4,-3 1,0 0,-1 0,0 0,0-1,-1 0,0 0,0-1,-1 0,0 0,0-1,-1 0,1 0,-1-1,-1 0,1-1,-1 0,0 0,0-1,0 0,0-1,-1 0,5 0,-38 9,23-8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13.5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424 649,'-38'43,"-18"19,-4 4,8-4,9-13,6-15,10-9,4-7,6-8</inkml:trace>
  <inkml:trace contextRef="#ctx0" brushRef="#br0" timeOffset="297.987">1 705,'337'208,"-255"-153,-81-54,-1-1,0 1,1-1,-1 1,1-1,-1 1,1-1,-1 0,1 1,-1-1,1 1,-1-1,1 0,0 0,-1 1,1-1,-1 0,1 0,0 0,-1 0,1 1,0-1,-1 0,1 0,0 0,-1-1,1 1,0 0,-1 0,1 0,0 0,-1-1,1 1,-1 0,1 0,-1-1,1 1,0-1,-1 1,1 0,-1-1,0 1,1-1,-1 1,1-1,-1 1,0-1,1 0,-1 1,0-1,1 1,-1-1,0 0,0 1,0-1,0 0,0 1,0-1,0 1,0-1,0 0,0 1,0-1,0 0,0 1,0-2,-13-43,-33-61,36 86</inkml:trace>
  <inkml:trace contextRef="#ctx0" brushRef="#br0" timeOffset="554.434">284 508,'-10'34,"-3"29,6 10,3-3,3-8,2-11,0-4,0-5,0-5,0-4,-1-3,1-1,-1-2,0 1,0-1,0-4</inkml:trace>
  <inkml:trace contextRef="#ctx0" brushRef="#br0" timeOffset="1450.35">764 451,'-20'39,"-10"36,-1 10,5 1,7-10,7-13,5-12,4-6,3-5,0-5,2-3,-1-3,0-1,5-5,1-7</inkml:trace>
  <inkml:trace contextRef="#ctx0" brushRef="#br0" timeOffset="1763.062">1074 592,'-24'36,"2"1,2 1,1 0,2 2,-7 27,3 45,20-108,1-1,0 0,0 1,1-1,-1 1,1-1,0 0,0 1,0-1,0 0,0 0,1 1,-1-1,1 0,0-1,0 1,0 0,1 0,-1-1,0 0,1 1,0-1,-1 0,1 0,0 0,0-1,0 1,0-1,1 1,2 0,4-1,1-1,0 0,0-1,0 0,0-1,-1 0,1 0,-1-1,1 0,-1-1,0-1,-1 1,1-1,-1-1,0 0,0 0,0-1,-1 0,0-1,6-7,7-2,-12 10,0 0,0 0,-1 0,0-1,0 0,-1-1,0 0,-1 0,0 0,0-1,-1 0,0 0,-1 0,0-1,0 0,-1 1,-1-1,0 0,0-1,-1 1,-1 0,0 0,-1-6,0 11,0 1,0-1,-1 1,0-1,0 1,0 0,-1 0,0 0,0 0,0 0,0 1,-1 0,0-1,0 1,0 0,0 1,-1-1,1 1,-1 0,0 0,0 0,0 1,-5-2,-130-31,112 32</inkml:trace>
  <inkml:trace contextRef="#ctx0" brushRef="#br0" timeOffset="2446.943">1129 141,'11'-4,"0"1,0 0,0 0,0 2,1-1,-1 1,1 1,-1 0,0 0,1 1,-1 1,8 2,-18-4,1 0,-1 1,1-1,-1 1,0-1,1 1,-1 0,0-1,1 1,-1 0,0 0,0 0,0 0,0 0,0 0,0 1,0-1,0 0,0 0,0 1,-1-1,1 0,-1 1,1-1,-1 1,1-1,-1 1,0-1,0 1,1-1,-1 1,0-1,0 1,-1-1,1 1,0-1,0 1,-1-1,1 0,-1 1,0-1,1 1,-1-1,-39 59,36-55,-13 13,-29 40,45-56,1-1,-1 1,0-1,1 1,-1-1,1 1,-1 0,1-1,0 1,0 0,0-1,0 1,0 0,0-1,0 1,0 0,1-1,-1 1,1 0,-1-1,1 1,0-1,-1 1,1-1,0 1,0-1,0 1,0-1,0 0,1 0,-1 1,0-1,0 0,1 0,-1 0,1-1,-1 1,1 0,11 4,0-1,0-1,0 0,1-1,-1 0,1-1,0-1,-1 0,1 0,-1-2,1 1,-1-2,0 0,13-4,-16 4,43-12,-35 6</inkml:trace>
  <inkml:trace contextRef="#ctx0" brushRef="#br0" timeOffset="3764.803">2118 537,'-12'25,"-41"83,-5-2,-4-3,-37 44,68-114,38-69,89-115,70-86,-94 141,-66 120,-9 33,1-40,1 0,1 1,0-1,1 0,1 1,1-1,0 0,1 0,1 0,67 120,-69-132,1-1,-1 1,1-1,0 0,0 0,1 0,-1-1,1 1,0-1,0 0,0 0,0-1,1 1,-1-1,1-1,-1 1,1-1,0 0,-1 0,1 0,0-1,0 0,-1 0,1 0,2-1,1-4,0 0,-1-1,1 0,-1 0,-1-1,1 0,-1 0,0-1,-1 0,1 0,-2 0,1-1,-1 0,-1 0,1 0,-2-1,1 1,-1-1,-1 0,0 0,0-3,12-38,-2 0,-3-2,-1 1,-4-1,-1 0,-3-22,-1 51</inkml:trace>
  <inkml:trace contextRef="#ctx0" brushRef="#br0" timeOffset="17084.695">1863 0,'-8'3,"0"0,0 0,0 1,0 0,1 0,-1 0,1 1,0 1,0-1,1 1,0 0,0 1,0-1,1 1,0 0,0 0,1 1,0 0,0-1,-1 6,2-7,1 1,0-1,0 1,1 0,0-1,0 1,0 0,1 0,0 0,0 0,1 0,0-1,0 1,1 0,-1-1,2 1,-1-1,1 1,0-1,0 0,0 0,1 0,0-1,0 1,1-1,-1 0,1 0,0-1,1 1,-1-1,1 0,0 0,0-1,0 0,0 0,0-1,1 1,0-1,2 1,0-1,0 0,0-1,1 1,-1-2,0 1,1-2,-1 1,0-1,1 0,-1-1,0 0,0-1,0 0,0 0,0-1,-1 0,0 0,0-1,0 0,0-1,-1 1,0-2,0 1,0-1,4-6,-10 11,0 0,0 0,0 0,-1 0,1 0,-1 0,1 0,-1 0,0-1,0 1,0 0,0 0,0 0,0 0,-1-1,1 1,-1 0,1 0,-1 0,0 0,0 0,0 0,0 0,0 1,0-1,0 0,-1 0,1 1,-1-1,1 1,-1-1,0 1,0 0,1 0,-1 0,0 0,0 0,0 0,-1 0,-83-25,-15 29,70 3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6.0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1 587,'8'8,"1"0,0 0,1-1,0 0,0-1,1 0,-1 0,1-1,0-1,1 0,-1 0,1-2,0 1,-1-1,1-1,0 0,0 0,0-1,0-1,0 0,0-1,0 0,0-1,-1 0,1-1,-1 0,0-1,10-5,32-24,-1-1,-1-3,-3-2,24-26,3-1,24-21,-27 22,3 3,72-45,-67 78,-77 30,-1 0,1 0,-1 1,0-1,0 0,1 1,-1 0,0-1,1 1,-1 0,0 0,0 0,0 0,0 1,0-1,0 0,-1 1,1 0,0-1,-1 1,1 0,-1 0,1 0,-1 0,0 0,0 0,0 0,0 0,0 0,0 0,-1 1,1-1,-1 0,1 3,1 23,-1 1,-1-1,-1 0,-1 1,-2-1,-1 0,-1 0,-1-1,-1 0,-2 0,-1 0,-2 0,-13 29,-3 0,-3-3,-1 0,-20 20,45-63,0-1,0 0,-1-1,0 0,0 0,-1-1,0 0,0 0,-1-1,0-1,0 0,0 0,-1-1,0-1,1 1,-1-2,0 0,-1-1,1 0,0 0,0-1,0-1,0 0,-4-2,11 2,0-1,0-1,0 1,0-1,0 0,1 0,-1 0,1-1,0 0,0 0,0 0,1 0,-1 0,1-1,0 1,0-1,1 0,-1 0,1 0,0 0,1 0,-1-1,1 1,0-1,0 1,1-1,-1 1,1-1,0-12,0 0,1 1,0-1,2 0,0 1,1 0,1 0,2-5,56-98,-40 87</inkml:trace>
  <inkml:trace contextRef="#ctx0" brushRef="#br0" timeOffset="310.984">1666 277,'-12'20,"1"1,0 1,2 0,1 0,0 1,2 0,1 1,1-1,0 1,2 0,1-19,0 0,1 1,0-1,0 0,0 0,0 0,1 1,0-1,0 0,0 0,1 0,-1 0,1 0,1-1,-1 1,0 0,1-1,0 0,0 0,1 1,-1-2,1 1,0 0,0-1,0 0,0 0,0 0,1 0,-1-1,1 0,0 1,0-2,0 1,0-1,0 1,0-2,0 1,2 0,11-2,1-1,-1 0,1-1,-1-1,0-1,-1 0,1-2,-1 0,0 0,-1-2,0 0,0-1,-1-1,0 0,5-6,-10 7,-2 1,1-1,-1 0,-1-1,0 0,-1 0,0 0,0-1,-1 0,-1 0,0-1,-1 1,0-1,0 1,-2-1,0 0,0 0,-1-6,-2 11,-1 0,1 0,-1 1,-1-1,0 1,0 0,0 0,0 0,-1 1,-1 0,1 0,-1 0,0 0,0 1,0 0,-1 0,0 1,0 0,0 0,0 0,-1 1,1 0,-1 1,0 0,0 0,0 0,0 1,0 0,0 1,0 0,-1 0,1 1,0 0,-7 2,-4 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29,'39'-5,"26"-1,8 0,-4 1,-9 2,-10 1,-9 1,-6 0,-9 6,-9 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0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30,'39'-5,"31"-2,9 1,-5 1,-9 2,-11 0,-15 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5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7 510,'-5'28,"3"10,3-1</inkml:trace>
  <inkml:trace contextRef="#ctx0" brushRef="#br0" timeOffset="352.431">204 1,'43'-1,"155"14,-195-13,-1 0,1 0,0 0,-1 0,1 1,0-1,-1 1,1 0,-1 0,1 0,-1 0,1 0,-1 1,0-1,0 1,0-1,1 1,-1 0,-1 0,1 0,0 0,0 0,-1 0,1 0,-1 0,0 1,0-1,0 1,0-1,0 1,0-1,-1 1,1 0,-1-1,1 1,-1 0,0-1,0 1,-1 0,1-1,0 1,-1 0,0-1,0 1,-30 56,28-55,-1-1,1 1,0 0,0 0,0 0,0 0,1 1,0-1,0 1,0 0,0-1,1 1,0 0,0 0,0 0,0 0,1 0,0 0,0 0,0 0,1 0,0 0,0 0,0 0,0-1,1 1,0 0,0-1,0 1,0-1,1 1,1 1,197 107,-199-110,1 0,-1 0,-1 0,1 0,0 0,-1 0,1 1,-1-1,0 0,0 1,0-1,-1 1,1-1,-1 1,0-1,0 1,0-1,0 1,-1 0,1-1,-1 1,0-1,0 0,0 1,-1-1,1 0,-1 0,1 0,-1 0,0 0,-1 0,0 1,-83 85,-49 8,95-84,25-14</inkml:trace>
  <inkml:trace contextRef="#ctx0" brushRef="#br0" timeOffset="838.367">854 57,'32'-9,"-8"1,1 0,0 2,0 1,1 1,0 1,19 1,-44 2,1 0,0 0,0 0,0 0,0 1,0-1,0 0,0 1,-1 0,1-1,0 1,0 0,-1 0,1 0,0 0,-1 0,1 0,-1 0,0 1,1-1,-1 1,0-1,0 1,0-1,0 1,0-1,0 1,0 0,0 0,-1 0,1-1,-1 1,1 0,-1 0,0 0,0 0,0 0,0 0,0 0,0-1,0 1,-1 0,1 0,0 0,-1 0,0 0,0-1,1 1,-1 0,-1 0,-5 12,-1-1,-1-1,0 1,-1-2,0 1,-1-1,0-1,0 0,-12 7,-53 55,74-70,0 0,0 0,0 1,1-1,-1 1,1-1,-1 1,1 0,0 0,0-1,0 1,0 0,0 0,1 0,-1 0,1 0,0 0,0 0,0 1,0-1,1 0,-1 0,1 0,0-1,0 1,0 0,0 0,0 0,0 0,1-1,0 1,-1-1,1 1,0-1,0 0,0 0,1 0,-1 0,0 0,1 0,-1 0,1-1,0 1,0-1,1 1,142 63,-144-64,0 1,0-1,0 1,0 0,-1 0,1 0,0 0,-1 0,0 0,1 0,-1 0,0 1,0-1,0 0,0 1,-1-1,1 1,-1-1,0 1,1-1,-1 1,0-1,0 1,0-1,-1 1,1-1,-1 1,1-1,-1 1,0-1,0 0,0 1,0-1,-1 0,1 0,0 0,-1 0,0 1,-71 70,59-63,-1-1,0 0,-1-1,1-1,-1 0,-1-1,0-1,1 0,-7 0,-3-3</inkml:trace>
  <inkml:trace contextRef="#ctx0" brushRef="#br0" timeOffset="1184.418">1841 143,'-38'38,"-27"22,-3 7,5-5,10-12,7-14,13-10,7-8,2-7,2-6,4-4</inkml:trace>
  <inkml:trace contextRef="#ctx0" brushRef="#br0" timeOffset="1439.924">1248 255,'39'28,"26"20,8 2,-4-9,-14-5,-12-9,-7-5,-11-11,-9-11,-13-7,-6-6,-8-6,-1-5,0 2</inkml:trace>
  <inkml:trace contextRef="#ctx0" brushRef="#br0" timeOffset="1616.966">1475 86,'-10'38,"-3"42,1 12,2-5,3-13,3-13,1-13,7-10,3-6,-1-4,-1-2,-1-1,-1-4</inkml:trace>
  <inkml:trace contextRef="#ctx0" brushRef="#br0" timeOffset="2191.968">2265 86,'-19'48,"-16"44,-3 12,2-7,5-16,9-16,8-15,12-15,5-15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37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592 113,'-25'274,"-29"104,48-247,17-121,-5-15</inkml:trace>
  <inkml:trace contextRef="#ctx0" brushRef="#br0" timeOffset="254.609">535 57,'39'5,"31"1,14 0,-3-1,-10-6,-12-3,-12-1,-9 0,-6 2,-3 1,-8 5,-6 2</inkml:trace>
  <inkml:trace contextRef="#ctx0" brushRef="#br0" timeOffset="415.847">535 452,'58'-5,"23"-1,4 0,-9 1,-12-3,-17-1</inkml:trace>
  <inkml:trace contextRef="#ctx0" brushRef="#br0" timeOffset="966.893">1101 536,'-184'347,"168"-321,38-62,100-120,14 23,-135 132,0 0,1 0,-1 0,0 1,1-1,-1 0,1 1,-1-1,1 0,-1 1,1 0,-1-1,1 1,0 0,-1 0,1 0,-1 0,1 0,-1 0,1 1,0-1,-1 0,1 1,-1-1,1 1,-1-1,1 1,-1 0,0 0,1 0,-1 0,0 0,0 0,0 0,1 0,-1 0,0 0,-1 1,1-1,0 0,0 1,0-1,-1 1,1-1,-1 1,1-1,-1 1,0-1,1 1,-1 0,0-1,0 1,0-1,0 1,-1 1,6 24,-3-4,1 1,1-1,2 0,0 0,1 0,2-1,0 0,1-1,9 13,-19-34,1 1,0-1,0 1,0-1,0 0,-1 1,1 0,0-1,0 1,-1-1,1 1,0 0,-1-1,1 1,-1 0,1 0,-1 0,1-1,-1 1,0 0,1 0,-1 0,0 0,0 0,1 0,-1 0,0 0,0 0,0 0,0-1,0 1,-1 0,1 0,0 0,0 0,-1 0,1 0,0 0,-1 0,1-1,-1 1,1 0,-1 0,1-1,-1 1,0 0,1 0,-1-1,0 1,1-1,-1 1,0-1,0 1,0-1,1 1,-1-1,0 0,-1 1,-10-4,-1 0,1-1,0-1,0 0,0 0,1-1,0-1,0 1,0-2,-8-8,-5-1,-75-55,80 58</inkml:trace>
  <inkml:trace contextRef="#ctx0" brushRef="#br0" timeOffset="1301.318">1552 85,'23'19,"0"2,-2 0,0 1,-1 1,-2 1,0 1,-2 1,6 11,-12-20,0 0,-1 1,-1 0,-1 1,0 0,-1 0,-2 0,0 1,0-1,-2 1,-1 0,0 0,-1 0,-2 0,0 0,-1-1,0 1,-2-1,0 1,-2-1,-4 10,-1-2,-1 0,-2 0,0-1,-2-1,-1 0,-1-2,-1 0,0-1,-2-1,-1-1,0-1,-2-1,0-1,-3 1,-51 24,47-23</inkml:trace>
  <inkml:trace contextRef="#ctx0" brushRef="#br0" timeOffset="1654.444">197 1,'-28'45,"2"1,1 1,3 1,2 1,2 2,2-1,0 12,11-45,0 0,0 1,2-1,0 1,1-1,0 1,2 0,0 0,1 0,1-1,1 1,0-1,1 1,1-1,1 0,0 0,1-1,1 0,4 7,10 0,0 0,1-2,1-1,0 0,2-2,1-1,0-1,1-1,0-1,5 0,4 3</inkml:trace>
  <inkml:trace contextRef="#ctx0" brushRef="#br0" timeOffset="2384.081">2202 903,'-15'24,"-14"23,-7 7,3 0,2-5,1-5,6-6,3-10,4-3,0-8,4-5</inkml:trace>
  <inkml:trace contextRef="#ctx0" brushRef="#br0" timeOffset="2620.771">1947 932,'19'24,"16"22,7 8,-4 0,-3-9,-8-8,-3-10,-2-5,1-6,1-6,1-9,-4-5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3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88 282,'-9'38,"-9"33,0 8,2 0,4-8,4-11,4-11,2-10,1-6,1-4,1-2,0-1,0 0,-1 0,1-3</inkml:trace>
  <inkml:trace contextRef="#ctx0" brushRef="#br0" timeOffset="335.884">258 0,'171'533,"-160"-486,-2 1,-3 0,-1 1,-3-1,-2 1,-3 25,2-57,-1 1,0 0,-2-1,0 1,0-1,-2 0,0 0,-1-1,-1 0,0 0,-1-1,-1 0,0 0,-1-1,-1 0,0-1,0-1,-2 0,1 0,-2-2,1 0,-2 0,-15 7,-75 22,77-33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2.5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0 227,'43'-5,"29"-7,7 0,-6 1,-9 3,-12 2,-14-2,-14 0</inkml:trace>
  <inkml:trace contextRef="#ctx0" brushRef="#br0" timeOffset="204.88">311 0,'-20'39,"-10"22,-1 10,5-2,7-9,2-8,4-9,4-7,8-10,5-4,6-6,2-6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9.0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387 112,'-33'24,"2"1,0 1,2 2,1 1,1 1,2 1,1 1,-19 35,23-29,2 1,2 1,2 0,2 1,1 0,2 1,-1 26,7-48,1 0,1 0,1 0,1 1,0-1,2 0,0-1,2 1,0-1,1 1,2 4,-5-16,1 0,-1-1,1 1,0 0,1-1,0 0,0 0,1-1,-1 1,1-1,1-1,-1 1,1-1,0 0,0 0,1-1,-1 0,1 0,0-1,0 0,0 0,0-1,1 0,-1-1,1 0,-1 0,3-1,12-2,-4-4</inkml:trace>
  <inkml:trace contextRef="#ctx0" brushRef="#br0" timeOffset="548.61">1035 0,'-2'2,"-1"0,0 0,1 1,-1-1,1 1,0-1,-1 1,1 0,1-1,-1 1,0 0,1 0,-1 1,1-1,0 0,0 0,0 3,-1-2,-5 25,1 0,1 0,1 0,2 1,0-1,3 1,2 26,0 24,-4-57,0-18,0 1,0-1,1 0,0 1,0-1,0 0,1 1,-1-1,1 0,0 0,1 0,0 1,-1-1,2-1,-1 1,0 0,3 3,7-3</inkml:trace>
  <inkml:trace contextRef="#ctx0" brushRef="#br0" timeOffset="835.381">556 565,'39'-5,"36"-2,15-4,-3 0,-6 1,-13 3,-8 3,-9 1,-9 2,-2 1,-3 0,-2 0,-9 6,-2 0,-6 1</inkml:trace>
  <inkml:trace contextRef="#ctx0" brushRef="#br0" timeOffset="1633.529">471 818,'4'-3,"1"-4,1 1,0 0,0 0,1 1,-1-1,1 1,0 1,1-1,-1 1,1 1,0 0,0 0,4-1,-9 4,-1 1,0 0,-1 1,1-1,0 0,0 0,0 1,-1-1,1 1,-1 0,1-1,-1 1,0 0,1 0,-1 0,0 0,0 0,0 0,-1 0,1 0,0 0,-1 0,0 1,1-1,-1 0,0 0,0 1,0-1,0 0,-1 0,1 0,0 1,-1-1,0 0,1 0,-1 0,0 0,0 0,0 0,-1 0,1 0,-1 10,-11 291,13-269,23-190,-17 137,2 0,0 0,1 1,1 0,1 1,0 0,1 0,13-11,-10 9,0 1,2 1,0 1,1 0,1 1,0 2,1-1,1 2,0 1,0 0,1 2,0 1,1 0,9-1,9 5,0 1,1 2,-1 2,20 4,51 17,-88-18</inkml:trace>
  <inkml:trace contextRef="#ctx0" brushRef="#br0" timeOffset="2133.817">1035 875,'-5'1,"-1"0,0 0,0 0,1 1,-1 0,1 0,-1 1,1 0,0-1,0 2,0-1,0 1,1-1,-1 1,1 1,0-1,0 0,1 1,-1 0,1 0,0 0,0 0,1 1,-1-1,1 1,1-1,-1 1,1 0,0-1,0 1,0 0,1 0,0 0,0 0,1 0,-1 0,2 0,-1-3,1 0,-1-1,1 1,0-1,0 1,0-1,1 0,-1 0,0 0,1 0,0 0,-1-1,1 1,0-1,0 0,-1 1,1-1,0-1,0 1,1 0,-1-1,0 1,0-1,0 0,0 0,0 0,0-1,0 1,3-1,86-30,-85 28,-1-1,0-1,1 1,-1-1,-1 0,1-1,-1 1,0-1,0 0,0-1,-1 1,0-1,-1 1,1-2,-3 5,0 1,1-1,-2 0,1 0,0 0,0 0,-1-1,0 1,1 0,-1 0,-1 0,1 0,0 0,-1 0,1-1,-1 1,0 0,0 0,0 1,-1-1,1 0,-1 0,1 1,-1-1,0 0,0 1,0 0,0-1,0 1,-1 0,1 0,-1 1,1-1,-1 0,0 1,-3-1,1 0,-1 0,0 1,0 0,0 0,0 1,0 0,0 0,0 0,0 1,0 0,0 0,0 0,0 1,1 0,-1 0,1 0,-1 1,-4 2,5-3,-20 8</inkml:trace>
  <inkml:trace contextRef="#ctx0" brushRef="#br0" timeOffset="2565.918">980 1185,'-6'3,"0"0,1 0,-1 0,1 1,-1-1,1 1,1 1,-1-1,0 1,1 0,0 0,0 0,1 0,-1 1,1-1,0 1,1 0,-1 0,1 0,0 0,1 1,-1-1,1 0,1 1,-1 0,4-3,0 0,0-1,0 0,1 0,-1 0,1 0,0 0,0-1,0 1,0-1,0 0,0 0,1-1,-1 1,1-1,-1 0,1 0,-1 0,1-1,0 0,-1 0,1 0,0 0,-1-1,1 0,-1 0,1 0,-1 0,1-1,-1 0,0 1,0-2,3 0,9-4,-1-1,1 0,-1-2,-1 1,0-2,0 0,7-7,-17 14,1 0,-1-1,0 1,0-1,-1 0,1 0,-1 0,0-1,0 1,-1-1,0 0,0 1,0-1,-1 0,1 0,-1 0,-1 0,1 0,-1-1,0 1,-1 0,0 0,0-1,0 3,-2 0,1 0,0 1,-1-1,0 1,1-1,-1 1,-1 0,1 0,0 0,-1 0,0 1,1-1,-1 1,0 0,0 0,0 0,-1 1,1-1,0 1,-1 0,1 1,0-1,-1 1,1 0,-1 0,1 0,-1 0,1 1,-1 0,1 0,0 0,-1 0,1 1,0 0,-22 4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1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398 424,'-25'85,"5"1,3 2,4 0,-1 66,15-128,0-1,2 0,1 1,1-2,1 1,1 0,2 3,21 14,-20-40</inkml:trace>
  <inkml:trace contextRef="#ctx0" brushRef="#br0" timeOffset="7104.517">199 0,'-36'72,"3"2,3 1,-8 39,22-64,3 2,2 0,2 0,2 1,3-1,2 1,2 0,3 0,2 0,5 17,-8-47,2 0,0 0,1-1,1 1,1-1,1 0,1-1,1 0,1-1,1 0,0 0,2-1,0-1,1 0,1-1,0-1,5 2,-4-5,2-2,-1 0,1-2,1 0,-1-1,2 0,-1-2,1-1,17 3,6-2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43.9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191 566,'-31'41,"1"2,3 1,1 1,3 1,-13 37,33-80,1 1,0 0,0 0,0 0,1 0,0 0,-1 0,2 0,-1 0,0 1,1-1,-1 0,1 0,1 1,-1-1,0 0,1 1,0-1,0 0,0 0,1 0,-1 0,1 0,0 0,0-1,1 1,-1 0,1-1,-1 0,1 1,0-1,0 0,1-1,-1 1,3 1,5 0,0-1,0-1,1 0,-1 0,1-1,-1 0,1-1,-1 0,1-1,-1-1,1 0,-1 0,0-1,0 0,0-1,0-1,-1 1,1-2,-1 1,0-1,-1-1,0 0,0 0,0-1,-1 0,0-1,0 1,-1-2,-1 1,1-1,3-7,-5 9,1-1,-1 0,0 0,-1 0,0 0,0-1,-1 1,0-1,-1 0,0 0,-1 0,0 0,0-1,-1 1,0 0,-1 0,0 0,-1 0,0 0,-1 0,0 0,-3-7,0 5,0 1,-1-1,0 1,0 1,-2-1,1 2,-1-1,0 1,-1 0,-8-5,-3 1</inkml:trace>
  <inkml:trace contextRef="#ctx0" brushRef="#br0" timeOffset="499.744">388 311,'17'-3,"0"0,0 2,-1 0,1 0,0 2,0 0,0 1,-1 1,1 1,-1 0,0 1,0 0,0 2,-1 0,-13-7,0 1,-1 0,1 0,0 0,-1 0,1 0,-1 0,0 0,1 1,-1-1,0 0,0 1,0-1,0 1,0-1,0 1,0 0,0-1,-1 1,1 0,-1-1,1 1,-1 0,0 0,1 0,-1 0,0-1,0 1,0 0,-1 0,1 0,0-1,-1 1,1 0,-1 1,-44 47,15-20,29-29,0 0,0 0,1 0,-1 0,0 0,1 1,-1-1,1 0,-1 0,1 0,-1 1,1-1,0 0,0 0,0 1,0-1,0 0,0 1,0-1,0 0,0 0,0 1,1-1,-1 0,1 0,-1 1,1-1,-1 0,1 0,-1 0,1 0,0 0,0 0,0 0,0 0,0 0,0 0,0-1,0 1,0 0,0 0,0-1,0 1,0-1,1 1,-1-1,1 1,61 11,-52-13,0 0,-1-1,1-1,0 0,-1 0,0-1,0 0,0-1,9-5,-3 0</inkml:trace>
  <inkml:trace contextRef="#ctx0" brushRef="#br0" timeOffset="779.161">1066 142,'-10'20,"-6"7,2 0,1 1,2 0,0 1,2 1,1-1,2 1,-3 24,9-50,-1 0,1-1,0 1,0 0,0-1,0 1,0 0,1-1,0 1,0 0,0-1,0 1,1-1,-1 0,1 1,0-1,0 0,0 0,0 0,0 0,1 0,-1-1,1 1,0-1,0 0,0 1,0-1,0-1,0 1,1 0,-1-1,1 1,-1-1,1 0,-1-1,1 1,0 0,-1-1,1 0,0 0,-1 0,1 0,3-1,0-1,1 0,0 0,-1 0,0-1,0-1,0 1,0-1,0 0,0 0,-1-1,0 0,0 0,0-1,-1 1,0-1,0 0,0-1,-1 1,0-1,0 0,-1 0,0 0,0 0,0-1,-1 1,0-1,0-7,-2 12,0 0,0 0,-1-1,0 1,1 0,-1 0,-1 0,1 0,0 0,-1 0,1 0,-1 0,0 1,0-1,0 0,0 1,0 0,-1-1,1 1,-1 0,0 0,1 1,-1-1,0 0,0 1,-3-1,-16-7</inkml:trace>
  <inkml:trace contextRef="#ctx0" brushRef="#br0" timeOffset="1478.251">1659 283,'-325'485,"271"-408,40-72,19-31,13-11,0 1,2 0,2 2,22-27,-31 44,22-32,3 1,1 2,3 2,35-30,-76 74,-1-1,0 1,0-1,1 1,-1-1,0 1,0-1,1 1,-1 0,1-1,-1 1,0-1,1 1,-1 0,1-1,-1 1,1 0,-1 0,1-1,-1 1,1 0,-1 0,1 0,-1 0,1 0,0 0,-1 0,1 0,-1 0,1 0,-1 0,1 0,-1 0,1 0,0 0,-1 0,1 1,-1-1,1 0,-1 0,0 1,1-1,-1 0,1 1,-1-1,1 1,-1-1,0 0,1 1,-1-1,0 1,1-1,-1 1,0-1,0 1,0-1,1 1,-1-1,0 1,0-1,0 1,0 0,0-1,0 1,0-1,0 1,0 0,-4 39,-41 137,43-172,1 1,-1 0,1 0,1-1,-1 1,1 0,0 0,0-1,1 1,0 0,0 0,0-1,1 1,-1 0,1-1,1 0,-1 1,1-1,0 0,0 0,0-1,1 1,0-1,0 1,0-1,0-1,1 1,-1 0,1-1,0 0,0 0,0 0,5 1,-4-3,0 0,1 0,-1-1,1 1,0-2,-1 1,1-1,-1 0,0 0,1 0,-1-1,0 0,0 0,0-1,0 0,0 0,0 0,-1-1,0 0,1 0,-1 0,-1-1,1 1,-1-1,0 0,0 0,0-1,-1 1,3-6,12-19,-2-2,-1 0,-2 0,-1-1,-1-1,5-30,-6-20,-9 60</inkml:trace>
  <inkml:trace contextRef="#ctx0" brushRef="#br0" timeOffset="3668.112">2082 0,'28'9,"-1"2,-1 0,0 2,0 0,-2 2,1 1,-2 1,0 1,-2 1,3 3,-8-8,0 0,-1 1,0 1,-1 0,-1 1,-1 1,0 0,-2 0,0 1,-1 0,0 1,-2 0,0 1,-2-1,0 1,-1 0,-2 0,0 1,-1-1,-1 2,-4 6,-2 0,-1 0,-2-1,-1 0,-1 0,-1-2,-1 1,-1-1,-2-1,0-1,-2 0,-1-1,0-1,-2-1,0 0,-2-2,0-1,-1 0,-1-2,0-1,-6 1,-9 4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7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56,'43'0,"39"-5,9-2,0 1,-12 1,-13-3,-15-1,-10 2,-7 2,-15 1,-10 7,-7 3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3:54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23,'34'0,"44"0,19-5,-2-1,-13-1,-20 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4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1,'-1'340,"-56"114,59-382,9-61,-5-16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6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1,'-14'24,"-1"13,3-1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7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1,'-20'19,"0"1,2 1,0 1,2 0,0 2,1 0,2 0,0 1,2 1,-6 21,14-42,1 1,0-1,0 1,0-1,1 1,0 0,0-1,0 1,1 0,0 0,0 0,0 0,1-1,0 1,0 0,1 0,-1-1,1 1,0-1,1 1,-1-1,1 0,0 0,0 0,1-1,0 1,-1-1,1 1,4 2,8 2,1 0,-1-1,2-1,-1 0,1-1,0-1,0-1,18 2,-24-6,0-1,1 0,-1 0,0-1,0-1,0 0,0 0,-1-1,1-1,-1 0,0-1,0 0,-1 0,1-1,-2-1,1 0,-1 0,0 0,-1-1,0-1,0 0,-1 0,0 0,-1-1,3-4,-7 7,1 0,-1 1,0-1,-1 0,0 0,0-1,0 1,-1 0,-1 0,1 0,-1 0,-1 0,1 0,-1 0,-1 0,1 0,-1 1,-1-1,0 1,0 0,0 0,-1 1,1-1,-2 1,1 0,-1 0,0 0,0 1,0 0,-1 0,0 1,0 0,0 0,0 0,-1 1,0 0,1 1,-5-1,-100-2,78 12</inkml:trace>
  <inkml:trace contextRef="#ctx0" brushRef="#br0" timeOffset="381.299">341 508,'-35'14,"0"1,2 2,0 1,1 1,1 2,1 1,0 2,-15 16,42-36,-1 0,1 0,-1 1,1-1,0 1,1 0,-1-1,1 1,0 0,0 0,1 1,-1-1,1 0,0 0,1 1,-1-1,1 1,0-1,0 1,1-1,0 0,0 1,0-1,0 0,1 0,0 0,0 0,0 0,1 0,0 0,0-1,0 1,0-1,1 0,-1 0,1 0,10 7,0-1,0-1,1 0,0 0,1-2,-1 0,1-1,1 0,-1-1,1-1,0-1,0 0,0-1,0-1,1-1,-1 0,0-2,0 1,0-2,0 0,0-2,1 0,-8 3,-1 0,0-1,0 0,0-1,0 0,0 0,-1 0,0-1,0-1,0 0,-1 0,1 0,-1-1,-1 0,0 0,0 0,0-1,-1 0,0 0,0-1,-1 1,0-1,-1 0,0 0,0 0,-1-1,0 1,0-1,-1 1,-1-1,0 1,0-1,-1 0,0 1,0-1,-1 1,0 0,-4-8,0 6,0 0,-1 1,0 0,-1 1,0 0,0 0,-1 0,0 1,0 1,-1-1,0 2,-1-1,0 1,1 1,-2 0,1 1,-1 0,1 0,-1 1,0 1,-1 0,-24-3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29.3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123 508,'-14'16,"1"1,1 1,0 0,1 0,2 1,-1 0,2 1,1 0,0 1,2-1,0 1,1 0,1 0,1 1,1 7,2-23,-1 0,1 0,0 0,1 0,-1 0,1-1,0 1,1 0,-1-1,1 0,0 1,1-1,-1-1,1 1,0 0,0-1,0 0,1 0,-1 0,1 0,0-1,0 0,1 0,-1 0,1-1,-1 1,1-1,0-1,-1 1,1-1,0 0,0 0,0-1,0 0,5 0,4-2,1 0,-1-1,0-1,0 0,0-1,-1-1,0 0,0-1,0-1,-1 0,0 0,-1-2,0 1,0-2,-1 1,0-1,-1-1,2-3,-7 7,-1 0,1 0,-1 0,-1 0,0-1,0 1,0-1,-1 0,-1 0,1 0,-1 0,-1 0,0 0,0 0,-1 0,0 0,0 0,-1 1,-1-1,1 0,-1 1,-1-1,1 1,-1 0,-1 0,0 0,0 1,0 0,-1 0,-2-3,-135-128,57 89,62 43</inkml:trace>
  <inkml:trace contextRef="#ctx0" brushRef="#br0" timeOffset="2828.869">998 311,'-40'108,"-51"96,51-127,5 1,2 3,-2 21,8-50,21-53</inkml:trace>
  <inkml:trace contextRef="#ctx0" brushRef="#br0" timeOffset="3344.675">687 395,'5'14,"6"15,6 7,6-3,-3-2,2-1,1-6,-3-3,-1 1,2 1,2 1,-3 2,0-4,-3-1,-5 1,0-3,3-5,0-5</inkml:trace>
  <inkml:trace contextRef="#ctx0" brushRef="#br0" timeOffset="3599.254">1251 564,'-43'10,"-43"17,-12 4,2 2,11-5,16-2,15-6,12-1,8-4,5-5,8 2,12-3,7-2</inkml:trace>
  <inkml:trace contextRef="#ctx0" brushRef="#br0" timeOffset="3962.743">828 338,'4'2,"-1"0,0-1,1 1,-1 1,0-1,0 0,0 1,0-1,-1 1,1 0,-1 0,1 0,-1 0,0 1,0-1,-1 0,1 1,-1 0,0-1,1 1,-2 0,1-1,0 1,-1 0,0 0,0 2,3 318,-3-52,16-221,-4-33</inkml:trace>
  <inkml:trace contextRef="#ctx0" brushRef="#br0" timeOffset="4443.961">1478 451,'-20'44,"-5"27,0 8,1-5,3-11,6-11,6-9,4-8,2-4,3-8</inkml:trace>
  <inkml:trace contextRef="#ctx0" brushRef="#br0" timeOffset="4776.728">1845 508,'-20'19,"0"1,2 1,1 0,1 1,0 1,2 1,1 0,0 1,2 0,1 1,-6 23,15-45,0 1,0-1,1 0,-1 1,1-1,0 1,0-1,1 1,-1-1,1 0,0 1,0-1,0 0,1 1,-1-1,1 0,0 0,0 0,1-1,-1 1,1 0,0-1,0 0,0 1,0-1,0 0,1-1,0 1,-1-1,1 1,0-1,0 0,0-1,0 1,1-1,-1 0,0 0,1 0,1 0,13 1,0 0,0-2,0 0,0-1,0-1,0 0,-1-2,1 0,-1-1,0-1,0-1,0-1,-1 0,0-1,-1-1,11-7,-20 12,-1-1,0 1,1-1,-2 0,1-1,-1 0,0 1,0-1,-1-1,0 1,0-1,-1 0,0 1,0-2,-1 1,0 0,0 0,-1-1,0 1,-1-1,1 1,-2 0,1-1,-1 1,-1-1,1 1,-1 0,-1 0,0 0,0 0,0 0,-1 1,0-1,-1 1,1 0,-1 0,-1 1,0-1,-3-1,0 2,0-1,0 1,-1 1,0 0,-1 0,1 1,-1 0,1 1,-1 0,0 1,0 0,-1 1,1 0,0 0,0 1,-1 1,1 0,0 1,0 0,0 0,0 1,0 1,-5 2,-15 6</inkml:trace>
  <inkml:trace contextRef="#ctx0" brushRef="#br0" timeOffset="9678.261">2268 141,'21'-9,"-4"1,0 1,0 0,1 1,0 1,0 1,0 0,1 2,-1 0,1 1,1 0,-19 1,1 0,-1 0,0 0,1 0,-1 0,0 0,1 0,-1 0,0 1,1-1,-1 0,0 1,0-1,1 1,-1-1,0 1,0 0,0 0,0-1,0 1,0 0,0 0,0 0,0 0,0 0,-1 0,1 0,0 1,-1-1,1 0,0 0,-1 0,0 1,1-1,-1 0,0 1,0-1,1 0,-1 1,0-1,0 0,-1 1,1-1,0 0,0 1,-1-1,1 0,0 0,-1 1,1-1,-1 0,0 0,1 0,-2 1,-49 58,11-29,29-25,0 1,1 1,0 0,0 0,1 1,0 0,1 0,0 1,0 0,1 1,0-1,1 1,0 1,0 1,6-10,-1-1,1 1,0 0,-1-1,1 1,1-1,-1 1,0 0,0-1,1 1,0-1,-1 1,1-1,0 1,0-1,0 1,1-1,-1 0,1 0,-1 0,1 0,0 0,-1 0,1 0,0 0,0-1,1 1,-1-1,0 1,0-1,1 0,-1 0,1 0,3 2,0-1,1 0,-1 0,0 0,1-1,-1 0,1-1,-1 1,1-1,0 0,-1-1,7 0,32-12,-25 8</inkml:trace>
  <inkml:trace contextRef="#ctx0" brushRef="#br0" timeOffset="9980.154">2889 0,'-21'29,"2"2,1-1,1 2,1 1,3 0,0 0,2 1,-2 17,11-47,1 0,1 0,-1 0,0 0,1 0,0 0,0 0,0 1,0-1,1 0,-1 0,1 0,0 0,1 0,-1 0,1-1,-1 1,1 0,0-1,0 1,1-1,-1 1,1-1,0 0,0 0,0-1,0 1,0 0,0-1,1 0,0 0,-1 0,1 0,0 0,0-1,-1 0,1 0,0 0,1 0,8 1,1 0,-1-1,0 0,1-1,-1-1,0 0,1 0,-1-2,0 0,0 0,0-1,-1-1,1 0,-1 0,0-1,-1-1,1-1,-9 5,-1 0,1 0,-1-1,0 0,0 1,0-1,0 0,-1 0,1 0,-1 0,0 0,-1 0,1 0,-1 0,1-1,-1 1,-1 0,1 0,0 0,-1-1,0 1,0 0,0 0,-1 0,1 0,-1 1,0-1,0 0,0 1,0-1,-1 1,0 0,1-1,-1 1,0 1,-1-1,1 0,0 1,-1 0,1-1,-1 1,0 1,0-1,0 0,0 1,0 0,0 0,0 0,0 1,0-1,0 1,-2 0,-3-1,1 1,-1 0,1 0,-1 1,1 0,0 1,0 0,-1 0,1 0,1 1,-1 1,0-1,-4 4,-13 5</inkml:trace>
  <inkml:trace contextRef="#ctx0" brushRef="#br0" timeOffset="10684.002">3453 225,'-133'257,"95"-193,25-40,-1-1,0 0,-2-1,-1-1,0 0,-2-1,0-1,-1-1,-4 1,39-44,259-333,-156 180,-103 158,-12 28,-15 41,9-37,-3 8,0-1,-1 1,2-1,1 1,0 1,2-1,0 0,1 1,1-1,1 1,1-1,1 1,0-1,2 0,1 2,-1-11,0 0,0 0,1 0,1-1,0 0,0 0,1-1,0 1,1-2,2 3,-8-8,1 0,0-1,0 1,0-1,0 1,1-1,-1-1,1 1,-1 0,1-1,0 0,-1 0,1-1,0 1,0-1,-1 0,1 0,0-1,0 1,-1-1,1 0,0 0,-1-1,1 1,-1-1,0 0,3-1,5-5,-1 0,1 0,-1-1,-1 0,0-1,0 0,-1-1,0 0,-1 0,0-1,-1 0,0 0,-1-1,0 0,0-4,6-18,-1 0,-2-1,-1-1,-2 1,0-11,16-146,-17 173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47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728 227,'-12'-4,"0"1,0 1,0 0,0 1,0 0,-1 1,1 0,0 1,0 0,0 1,0 1,0 0,0 0,-5 3,-23 4,-131 34,109-13,63-30,0 1,0 0,1 0,-1-1,0 1,1-1,-1 0,1 1,-1-1,1 0,0 0,0 0,0 0,-1 0,1 0,0 0,0-1,0 1,0-1,0 1,0-1,0 0,1 0,-1 0,0 0,0 0,0 0,0-1,1 1,-2 0,14 0,61 11,-75-11,1 1,0-1,-1 1,1 0,-1 0,1 0,-1 0,0 0,1 0,-1 0,0 0,0 0,1 1,-1-1,0 1,0-1,-1 0,1 1,0 0,0-1,-1 1,1-1,-1 1,1 0,-1-1,0 1,0 0,0 0,0-1,0 1,0 0,0-1,0 1,-1 0,1-1,-1 1,1 0,-1-1,1 1,-2 0,-2 6,-1 0,0 0,0-1,-1 1,0-1,0-1,-1 1,0-1,0 0,0-1,-5 3,-16 14,-251 187,275-206,-1 0,1 1,0 0,0-1,1 2,-1-1,1 0,0 1,0-1,0 1,1 0,0 0,-1 0,2 0,-1 1,1-1,0 0,-1 6,4-8,0 0,0 0,1-1,-1 1,1-1,0 1,-1-1,1 0,0 0,0 0,0 0,1-1,-1 1,0-1,0 0,1 0,-1 0,1-1,-1 1,1-1,-1 1,1-1,0-1,-1 1,1 0,0-1,1 1,240-4,-242 4,-1 0,1 0,0 0,0 0,-1 0,1-1,0 1,-1-1,1 0,0 0,-1 0,1 0,-1 0,1 0,-1-1,0 1,0-1,1 0,-1 0,0 1,0-1,-1-1,2-1,-7-5</inkml:trace>
  <inkml:trace contextRef="#ctx0" brushRef="#br0" timeOffset="398.555">361 0,'0'5,"1"116,-6 0,-18 113,-80 192,39-118,59-165,6-120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4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30,'29'-5,"29"-1,9 0,-2 1,-7 2,-9 0,-8 2,-6 1,-4 0,-2 0,-7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00.7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0,'29'5,"28"2,10-1,-2-6,-7-3,-9-1,-7 0,-7 1,-9 1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4:55.7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430 113,'-11'219,"-44"70,7-73,47-204</inkml:trace>
  <inkml:trace contextRef="#ctx0" brushRef="#br0" timeOffset="484.354">430 225,'38'-25,"-25"20,139-32,-101 29,-38 5,1 1,0 0,0 0,-1 2,1 0,0 0,0 1,0 1,-1 0,8 3,-7 6,-18-7</inkml:trace>
  <inkml:trace contextRef="#ctx0" brushRef="#br0" timeOffset="786.141">373 508,'19'0,"12"0,4 0,2 0,-1 0,-1 0,-3 0,-1 0,-2-5,0-1,-6 0</inkml:trace>
  <inkml:trace contextRef="#ctx0" brushRef="#br0" timeOffset="1585.42">937 649,'-56'56,"-169"188,223-238,17-18,21-21,199-179,-167 162,-66 50,-1 0,1 1,0-1,0 0,0 1,0 0,0-1,0 1,0 0,-1 0,1 0,0 0,-1 0,1 0,-1 1,1-1,-1 0,0 1,1-1,-1 1,0 0,0-1,0 1,0 0,0-1,0 1,-1 0,1 0,-1 0,1 0,-1 0,0 0,0 0,0 0,0 1,3 5,59 151,-61-157,0 0,-1 1,1-1,-1 0,0 0,0 1,0-1,0 0,0 0,0 1,-1-1,1 0,-1 0,0 1,1-1,-1 0,0 0,0 0,0 0,-1 0,1 0,0-1,-1 1,1 0,-1-1,0 1,1-1,-1 1,0-1,0 0,0 1,0-1,0 0,0-1,0 1,0 0,-1-1,1 1,0-1,0 1,0-1,-1 0,1 0,0 0,-1 0,1-1,0 1,0 0,0-1,-1 0,1 0,0 1,0-1,0 0,0-1,0 1,-21-6,0-1,1-1,0-1,0-1,1-1,1-1,0-1,-15-13,21 16</inkml:trace>
  <inkml:trace contextRef="#ctx0" brushRef="#br0" timeOffset="2118.478">1248 169,'20'15,"-1"1,-1 1,0 0,-2 2,0 0,0 0,4 11,-10-10,0 0,-2 1,0 1,-1-1,-1 1,-1 0,-1 1,-1-1,-1 1,-1 0,-1-1,-1 1,-1 0,-1-1,0 1,-2-1,-1 0,-1 0,-1-1,0 0,-6 9,0-4,-1 0,-1-2,-1 1,0-2,-2 0,-1-2,-1 0,-1-1,-1-1,0-1,-1-1,-11 5,9-9,3-2</inkml:trace>
  <inkml:trace contextRef="#ctx0" brushRef="#br0" timeOffset="2683.971">205 0,'-26'39,"3"0,1 2,3 1,1 0,1 1,-8 40,14-56,1 1,2 0,0 1,2-1,1 1,2 1,1-1,1 1,1-1,1 0,2 1,1-1,2 0,0 0,2-1,1 0,2 0,4 7,-4-16,2 0,0-1,0 0,2-1,0-1,1 0,1-1,1-1,0-1,0 0,1-1,1-1,0-1,0-1,16 5,-12-6</inkml:trace>
  <inkml:trace contextRef="#ctx0" brushRef="#br0" timeOffset="4235.78">1615 791,'-25'137,"29"-55,-4-80,0-1,1 1,0 0,-1-1,1 1,0 0,-1-1,1 1,0-1,0 1,1-1,-1 0,0 1,0-1,1 0,-1 0,0 0,1 0,-1 0,1 0,-1 0,1 0,0-1,-1 1,1-1,0 1,0-1,-1 0,1 1,0-1,0 0,0 0,-1 0,1-1,0 1,0 0,-1-1,1 1,0-1,-1 1,1-1,0 0,-1 0,1 0,10-5,-1-1,0 0,0-1,-1-1,0 0,0 0,-1-1,0 0,-1 0,3-5,7-7,90-138,-107 158,-1 1,0 0,1-1,-1 1,0 0,1 0,-1-1,0 1,1 0,0 0,-1 0,1 0,0-1,0 1,-1 0,1 1,0-1,0 0,0 0,0 0,0 0,0 1,0-1,1 0,-1 1,0-1,0 1,0 0,1-1,-1 1,0 0,1-1,-1 1,0 0,1 0,-1 0,0 1,0-1,1 0,-1 0,0 1,0-1,1 0,-1 1,0-1,0 1,0 0,0-1,1 1,-1 0,0 0,0 0,-1 0,1 0,0 0,0 0,0 0,6 17,-1 1,-1 0,-1 0,0 1,-2-1,0 1,-1 0,-1 11,3 34,10 25,-9-74,-1 1,0-1,-1 1,-1 0,-1-1,0 1,-1 0,-1 0,0-1,-4 10,2-13,0-1,-1 0,0 0,-1-1,-1 1,0-1,0-1,-1 1,0-1,-1-1,0 1,-1-2,0 1,0-1,0-1,-1 0,-1 0,-5 2,5-3,9-4,1 0,-1 0,0 0,0 0,0 0,0 0,0-1,-1 1,1-1,0 0,-1 0,1 0,0-1,-1 1,1-1,-1 0,1 1,-1-2,1 1,-1 0,1-1,-1 0,1 1,0-1,-1-1,1 1,0 0,0-1,0 0,0 0,0 0,0 0,0 0,1 0,-1-1,-1-1,1-7,0 0,1 0,0-1,1 1,0-1,1 1,0-1,1 1,0 0,1-1,0 1,1 0,0 0,1 0,0 0,1 1,0-1,0 1,1 1,1-1,5-7,21-27,1 2,2 1,2 2,2 1,21-14,-43 38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7.9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0,'33'0,"31"0,14 0,-2 0,-9 0,-10 0,-12 0,-7 0,-6 0,-3 0,-3 0,-4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8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58,'43'-5,"34"-1,13-5,-4 0,-12 1,-13 3,-13 3,-9 1,-12 2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6.2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436 395,'-17'31,"-5"296,3-117,-6-25,26-184,0-1,0 1,0 0,0-1,0 1,0-1,0 1,0-1,0 0,0 1,1-1,-1 0,0 0,0 0,0 0,0 0,0 0,1 0,-1 0,0 0,0 0,0-1,0 1,0-1,0 1,0 0,0-1,0 0,0 1,0-1,0 0,0 1,0-1,0 0,0 0,-1 0,1 0,0 0,-1 0,1 0,-1 0,1 0,-1 0,1 0,-1 0,0 0,0 0,1-1,1 0,11-13,-2 0</inkml:trace>
  <inkml:trace contextRef="#ctx0" brushRef="#br0" timeOffset="265.44">719 932,'-5'19,"-2"11,1 6,6-4,3-8</inkml:trace>
  <inkml:trace contextRef="#ctx0" brushRef="#br0" timeOffset="8887.599">323 1,'-35'32,"1"2,2 1,1 1,2 2,2 1,1 1,-18 39,30-39,1 0,2 1,2 0,2 1,1 0,3 0,1 0,2 0,2 0,2 0,2 0,1 0,2-1,2 0,10 23,-11-32,2 0,0 0,2-2,1 1,2-2,1 0,20 24,-28-40,2 0,-1 0,2-1,-1-1,2 0,-1-1,1 0,1-1,0-1,0 0,1-1,0-1,0 0,0-1,1-1,9 1,9-2,-4-1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17.1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14 621,'0'-3,"0"0,1 0,-1 0,0-1,1 1,-1 0,1 0,0 0,0 0,1 0,-1 0,0 0,1 1,0-1,0 0,0 1,0-1,0 1,0 0,0 0,1 0,-1 0,1 0,0 0,-1 1,1-1,0 1,0 0,0 0,1-1,-3 2,7-5,0 0,1 0,-1 1,1 0,0 1,1 0,-1 0,0 1,1 0,0 1,-1 0,1 0,0 1,-1 1,1-1,9 3,-16-2,-1 1,1-1,-1 1,1 0,-1 0,0 0,1 0,-1 0,0 0,0 1,-1-1,1 0,0 1,-1 0,0-1,0 1,1 0,-1 0,-1 0,1-1,0 1,-1 0,0 0,1 0,-1 0,0 0,-1 0,1 0,-1 1,-22 86,-58 38,80-126,0 0,0 0,0 1,0-1,1 0,-1 1,0-1,1 0,0 1,-1-1,1 1,0-1,0 1,1-1,-1 1,0-1,1 0,0 1,-1-1,1 0,0 1,0-1,0 0,0 0,1 0,-1 0,1 0,-1 0,1 0,0 0,-1-1,74 39,-13-9,-58-26,0 0,0 0,-1 1,0-1,0 1,0 0,0-1,-1 1,0 0,0 1,-1-1,0 0,0 0,0 1,-1-1,0 0,0 1,0-1,-1 1,0-1,0 0,-1 0,0 0,0 0,0 0,-1 0,0 0,0-1,0 1,-1-1,0 0,0 0,0 0,0-1,-1 1,0-1,0 0,0 0,0-1,-1 0,0 1,-6 5,-1-1,0 0,0-1,0 0,-1-1,0-1,0 0,-1-1,1-1,-1 0,0 0,0-2,0 0,0-1,-7 0,-13-17,29 4</inkml:trace>
  <inkml:trace contextRef="#ctx0" brushRef="#br0" timeOffset="658.064">523 508,'11'-9,"-1"0,2 0,-1 1,1 1,0 0,1 0,0 1,0 1,0 0,12-2,-23 6,1-1,0 1,0 0,0 1,0-1,0 0,0 1,0 0,0 0,0 0,0 0,0 0,0 0,0 1,0 0,0-1,0 1,0 0,0 1,0-1,-1 0,1 1,0-1,-1 1,1 0,-1 0,0 0,0 0,0 1,0-1,0 0,0 1,0-1,-1 1,1 0,-1 0,0-1,0 1,0 0,0 0,-1 0,1 0,-1 0,1 0,-1 0,0 0,0 1,-1-1,1 0,-1 0,-5 16,-1 0,0-1,-2 0,0 0,-1-1,-1 0,0-1,-10 10,-12 19,31-43,1 0,-1-1,1 1,-1 0,1 0,0 0,0 0,-1 0,2 0,-1 0,0 1,0-1,1 0,-1 0,1 1,0-1,-1 0,1 1,0-1,1 1,-1-1,0 0,1 0,-1 1,1-1,0 0,-1 0,1 1,0-1,0 0,1 0,-1 0,0 0,1-1,-1 1,1 0,0 0,-1-1,1 1,0-1,0 0,0 1,0-1,0 0,0 0,1 0,209 56,-209-56,0 0,-1 0,1 0,-1 0,0 0,1 1,-1-1,0 1,0-1,0 1,0 0,0 0,0 0,-1 0,1 0,-1 1,1-1,-1 0,0 1,0-1,0 1,0-1,0 1,0-1,-1 1,1 0,-1-1,0 1,0 0,0 0,0-1,-1 1,1 0,-1 0,0 4,-1 1,-1-1,1 0,-1-1,0 1,-1 0,0-1,0 0,0 0,-1 0,1 0,-1-1,-12 10,-1-1,0-1,-1 0,0-2,-1 0,0-1,-1-1,0-1,0-1,-1-1,-1 0,-78 6,89-12</inkml:trace>
  <inkml:trace contextRef="#ctx0" brushRef="#br0" timeOffset="991.333">1539 594,'-15'23,"-13"19,-8 6,3 0,1-9,8-5,1-9,6-4,1-6,2 0,0-2,-3 0,-3-1,-4-3,3-3</inkml:trace>
  <inkml:trace contextRef="#ctx0" brushRef="#br0" timeOffset="1258.895">1115 678,'15'14,"14"10,6 6,3-3,0-6,-2-1,-3-5,-1-4,-2 1,-2-3,1-2,-6 3,-2-1,-4-6,-10-4,-6-2</inkml:trace>
  <inkml:trace contextRef="#ctx0" brushRef="#br0" timeOffset="1510.098">1369 424,'-5'38,"4"28,1 7,1-5,1-8,-1-10,0-9,0-6,-1-4,0-3,0-2,0 1,-4-1,-3-4</inkml:trace>
  <inkml:trace contextRef="#ctx0" brushRef="#br0" timeOffset="1960.315">1933 621,'-19'39,"-11"26,-1 8,1-4,5-9,7-10,6-9,11-6,4-9</inkml:trace>
  <inkml:trace contextRef="#ctx0" brushRef="#br0" timeOffset="2277.653">2188 650,'-26'40,"1"2,2 0,2 2,2 0,-11 42,28-82,1-1,-1 1,1-1,0 1,0 0,0-1,1 1,-1 0,1 0,0 0,0-1,0 1,1 0,-1 0,1 0,0-1,0 1,0 0,0-1,1 1,0-1,-1 1,1-1,0 0,1 0,-1 0,1 0,-1 0,1-1,0 1,0-1,0 1,0-1,0 0,1 0,-1-1,1 1,-1-1,2 1,11 0,0-1,0 0,0-2,0 0,0 0,0-1,0-1,-1-1,1 0,-1-1,0-1,0 0,-1-1,0-1,0 0,0-1,-1 0,-1-1,1-1,-2 0,0 0,0-1,-1-1,0 0,-1 0,-1 0,0-1,3-9,-8 16,0 0,-1 0,-1 0,1 0,-1 0,0 0,-1-1,0 1,0 0,0 0,-1 0,0-1,0 1,-1 0,0 0,0 0,-1 1,0-1,0 0,0 1,-1 0,0 0,0 0,-1 0,0 1,0 0,0 0,0 0,-1 0,0 1,0 0,0 0,0 0,-1 1,1 0,-1 1,0-1,0 1,0 0,0 1,0 0,0 0,0 0,-1 1,1 0,0 1,0 0,-1 0,-16 4</inkml:trace>
  <inkml:trace contextRef="#ctx0" brushRef="#br0" timeOffset="3993.878">2499 367,'12'-9,"1"0,0 0,0 1,1 1,0 0,1 1,0 0,-1 1,2 1,-1 0,0 2,12-2,26 6,-52-1,0-1,0 0,0 1,-1-1,1 1,0-1,0 1,0-1,-1 1,1-1,0 1,-1 0,1 0,-1-1,1 1,0 0,-1 0,0 0,1-1,-1 1,1 0,-1 0,0 0,0 0,0 0,1 0,-1 0,0 0,0 0,0-1,0 1,-1 0,1 0,0 0,0 0,0 0,-1 0,1 0,-1 0,1-1,0 1,-1 0,0 0,1 0,-1-1,1 1,-1 0,0-1,1 1,-1-1,0 1,0 0,0-1,-54 52,-20 32,73-82,1 0,0 1,0-1,0 1,0-1,1 1,-1-1,1 1,-1-1,1 1,0 0,0-1,0 1,0-1,1 1,-1 0,1-1,-1 1,1-1,0 1,0-1,0 0,0 1,1-1,-1 0,0 0,1 0,0 0,-1 0,1 0,0 0,0 0,0-1,0 1,1-1,-1 0,2 1,3 1,-1 0,1-1,0 0,0 0,0 0,0-1,0 0,0-1,0 0,1 0,-1 0,0-1,3 0,43-18,-34 7</inkml:trace>
  <inkml:trace contextRef="#ctx0" brushRef="#br0" timeOffset="5982.53">3091 198,'-7'2,"1"0,0 1,0 0,0 0,1 0,-1 1,1 0,-1 0,1 0,1 1,-1 0,0-1,1 2,0-1,0 0,1 1,0 0,0 0,0 0,1 0,-1 0,1 1,1-1,-1 1,1-1,1 1,-1-1,1 3,-1-4,0 0,1 0,0 0,0 0,0 0,0 0,1 0,0 0,0 0,0 0,1 0,-1 0,1-1,1 1,-1-1,0 1,1-1,0 0,0 0,0 0,1 0,-1 0,1-1,0 0,0 0,0 0,0 0,1-1,-1 1,1-1,0 0,-1 0,1-1,0 1,0-1,0 0,0-1,1 1,4 0,-1 0,0-1,1 0,-1 0,1-1,-1 0,1-1,-1 0,0 0,0-1,0 0,0-1,-1 0,1 0,-1-1,0 0,0 0,-1-1,1 0,-1 0,-1-1,1 0,-1 0,3-6,-8 10,-1 1,0-1,0 0,0 1,0-1,-1 0,1 0,-1 1,0-1,0 0,0 1,0-1,0 1,0-1,-1 1,1 0,-1 0,0-1,1 1,-1 0,0 0,0 1,0-1,-1 0,1 1,0-1,-1 1,1 0,-1 0,1 0,-1 0,1 0,-1 0,0 1,1-1,-1 1,0 0,0 0,1 0,-1 0,0 0,0 1,1-1,-1 1,0 0,1-1,-1 1,1 0,-1 1,-56 14,32-7</inkml:trace>
  <inkml:trace contextRef="#ctx0" brushRef="#br0" timeOffset="6644.978">3684 283,'-14'34,"-20"34,-4 16,1-1,0-11,8-12,3-12,2-9,4-7,1-3,0-3,2 0,-1-5,3-6</inkml:trace>
  <inkml:trace contextRef="#ctx0" brushRef="#br0" timeOffset="7014.531">3627 340,'17'111,"-16"-87,0-1,2 1,1-1,1 0,1 0,1 0,1-1,1 0,1 0,0-1,2 0,1-1,7 8,-18-24,1-1,0 0,0 0,0 0,0 0,1 0,-1 0,1-1,0 0,0 0,-1 0,1 0,1-1,-1 1,0-1,0 0,0 0,1 0,-1-1,0 0,1 0,-1 0,0 0,1-1,-1 1,0-1,1 0,-1 0,0-1,0 1,0-1,0 0,0 0,-1-1,1 1,0-1,-1 1,2-3,11-16,-1-1,-1 0,-2-1,0 0,-1-1,-1-1,1-6,25-168,-33 148,-8 33</inkml:trace>
  <inkml:trace contextRef="#ctx0" brushRef="#br0" timeOffset="7329.72">4220 0,'53'148,"-27"-84,-4 1,-2 0,-3 1,-2 1,-4 1,-1 21,-8-67,-1-1,0 1,-2-1,-1 1,0-1,-2 0,0 0,-2 0,0 0,-1-1,-1 0,-1 0,-1-1,-1 0,0-1,-1 0,-1-1,-1-1,0 0,-1 0,-1-2,0 0,-13 8,-13 1,0-3,-1-1,-1-2,-22 4,65-20,-31 9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19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0 284,'2'-7,"1"0,-1 1,2-1,-1 1,0 0,1 0,0 0,1 1,-1-1,1 1,0 0,0 0,1 1,-1-1,1 1,0 1,0-1,1 1,-1 0,1 0,-1 1,1 0,0 0,2 0,1-2,-8 2,0 0,1 0,-1 1,1-1,-1 1,1 0,-1 0,1 0,0 0,0 0,0 1,-1-1,1 1,0-1,0 1,0 0,0 0,0 1,-1-1,1 1,0-1,0 1,0 0,-1 0,1 0,-1 0,1 0,0 1,-1-1,0 1,1 0,-1 0,0-1,0 1,0 1,0-1,-1 0,1 0,0 1,-1-1,0 1,1-1,-1 1,0 0,0 0,-3 7,1 0,-2 0,1 0,-1 0,-1-1,0 1,0-1,-1 0,0 0,-1 0,1-1,-2 0,1 0,-1-1,0 1,-1-2,0 1,0-1,-4 3,-31 31,38-35,-1 0,1 0,1 1,-1-1,1 1,0 0,0 0,0 0,1 1,0-1,1 1,-1 0,1 0,0 0,1 0,0 0,0 0,0 4,3-8,1 0,-1 0,1 0,0 0,-1 0,1-1,0 0,1 1,-1-1,0 0,1 0,-1-1,1 1,-1-1,1 0,0 0,0 0,0 0,-1 0,1-1,0 0,0 0,0 0,0 0,0-1,-1 1,1-1,0 0,0 0,-1-1,1 1,0-1,2-1,42-10,-26 8</inkml:trace>
  <inkml:trace contextRef="#ctx0" brushRef="#br0" timeOffset="1">451 199,'1'1,"-1"-1,1 0,-1 1,0-1,1 0,-1 0,1 0,-1 1,1-1,-1 0,1 0,-1 0,1 0,-1 0,1 0,-1 0,1 0,-1 0,0 0,1 0,-1 0,1 0,-1-1,1 1,-1 0,1 0,-1 0,1-1,-1 1,0 0,1 0,-1-1,0 1,1 0,-1-1,0 1,1-1,-1 1,0 0,0-1,1 1,-1-1,0 1,0-1,0 1,1-1,-1 1,0-1,0 1,0 0,0-1,0 1,0-1,0 1,0-1,0 1,-1-1,1 1,0-1,0 1,0-1,-18 241,30-138,-11-102,1 0,-1 0,1 0,-1-1,1 1,-1-1,0 1,1-1,-1 1,0-1,1 0,-1 0,0 1,1-1,-1 0,0 0,0 0,0-1,0 1,0 0,0 0,0 0,-1-1,1 1,0 0,-1-1,1 1,-1-1,1 1,-1-1,0 1,0-1,1 1,-1-1,0 1,-1-2,11-34,1 1,2 0,1 1,2 0,2 1,1 1,1 1,2 1,0 1,3 0,3-1,-15 22,0 0,0 1,1 0,0 1,0 0,0 1,1 1,0 0,0 1,1 1,8-1,-4 0,110-6,-105 10</inkml:trace>
  <inkml:trace contextRef="#ctx0" brushRef="#br0" timeOffset="2">818 284,'6'-5,"1"1,-1 0,1 0,0 1,0 0,0 0,0 1,0-1,1 2,-1-1,1 1,-1 0,1 0,-1 1,1 0,0 1,-1 0,1 0,-6 0,-1-1,0 1,1 0,-1 0,0 0,0 0,0 0,1 0,-1 0,0 1,0-1,-1 0,1 1,0-1,0 0,-1 1,1-1,-1 1,1-1,-1 1,1-1,-1 1,0 0,0-1,0 1,0-1,0 1,0-1,0 1,-1 0,1-1,-1 1,1-1,-1 1,1-1,-1 0,0 1,1-1,-1 1,0-1,0 0,0 0,-43 57,43-57,-5 6,-2 0,1-1,0 1,1 0,-1 1,1 0,1 0,0 0,0 1,0-1,1 1,1 0,-1 0,1 1,1-1,0 1,0-1,1 3,2-9,-1-1,1 0,0 1,0-1,1 0,-1 0,0 1,1-1,-1 0,1 0,0-1,0 1,0 0,-1 0,2-1,-1 0,0 1,0-1,0 0,1 0,-1 0,0 0,1 0,-1-1,1 1,-1-1,1 1,-1-1,1 0,-1 0,1 0,0-1,84-9,86-45,-148 45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5:25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0,'-9'24,"-4"23,1 7,2 5,3-3,3-7,1-6,3-6,-1-4,2-3,-1-2,6-1,0 0,1 0,-2 0,3-5,1 0,-2-5</inkml:trace>
  <inkml:trace contextRef="#ctx0" brushRef="#br0" timeOffset="248.578">0 621,'29'0,"33"-5,16-1,5 0,-3-4,-5 1,-6 0,-10 3,-5 2,-7-3,-7 0,-5 1,-4 1,-2 2,-2 1,-5 6,-6 2</inkml:trace>
  <inkml:trace contextRef="#ctx0" brushRef="#br0" timeOffset="1004.134">0 820,'4'-6,"0"0,0 1,1-1,0 1,0 0,0 1,0-1,1 1,0 0,0 0,0 1,0 0,0 0,1 0,-1 1,1 0,0 0,-1 1,1 0,0 0,2 0,-6 2,-1-1,0 1,0-1,0 1,0 0,0 0,0 0,0 0,0 0,0 0,0 1,0-1,-1 1,1-1,-1 1,1 0,-1-1,1 1,-1 0,0 0,0 0,0 0,0 0,0 0,-1 0,1 0,-1 1,1-1,-1 0,0 0,0 2,-3 72,-15 4,6-32,2 0,2 0,2 1,2 24,6 95,6-140,-8-28,0-1,0 1,0 0,0-1,0 1,0 0,0-1,0 1,0 0,1-1,-1 1,0 0,0-1,0 1,0 0,1 0,-1-1,0 1,0 0,0 0,1-1,-1 1,0 0,1 0,-1 0,0 0,0-1,1 1,-1 0,0 0,1 0,-1 0,0 0,1 0,-1 0,0 0,1 0,-1 0,0 0,1 0,-1 0,0 0,1 0,-1 0,0 0,0 0,1 0,-1 1,0-1,1 0,-1 0,0 0,0 1,1-1,-1 0,0 0,0 0,1 1,-1-1,34-164,-19 120,2 2,1 0,3 0,1 2,26-34,-34 54,1 0,1 2,1 0,1 1,0 0,1 2,1 0,0 1,1 1,0 1,1 1,1 1,16-5,-12 9,1 1,0 2,1 1,-1 1,0 1,17 4,25-2,-46-2</inkml:trace>
  <inkml:trace contextRef="#ctx0" brushRef="#br0" timeOffset="187712.912">819 988,'0'-2,"0"-1,0 1,-1-1,0 1,1 0,-1-1,0 1,0 0,0 0,-1 0,1-1,0 1,-1 0,1 1,-1-1,0 0,0 0,0 1,0-1,0 1,0 0,0-1,0 1,0 0,0 0,-1 0,1 1,0-1,-1 0,1 1,-1 0,1 0,-1-1,1 1,-1 1,-87 15,85-12,0-1,0 1,0-1,0 1,0 1,1-1,0 1,0 0,0 0,0 0,1 0,0 1,0-1,0 1,1 0,0 0,0 0,1 0,-1 0,1 0,0 0,1 0,0 1,0-1,0 0,1 0,-1 1,2-1,-1 0,1 0,0 0,0 0,0 0,1-1,0 1,0-1,0 1,1-1,0 0,0-1,0 1,1-1,1 2,1-2,0 0,0 0,0-1,1 0,0 0,-1-1,1 0,0 0,0-1,0 0,1 0,-1-1,0 0,0-1,0 0,0 0,0 0,0-1,0 0,0-1,-1 0,1 0,-1-1,0 1,0-2,0 1,-1-1,1 0,-1 0,0-1,0 0,-1 0,0 0,0-1,0 1,-1-1,0 0,-1-1,1 1,-1 0,-1-1,2-5,-2 8,1-1,-2 1,1-1,-1 1,1-1,-1 1,-1-1,1 0,-1 1,0-1,-1 0,1 1,-1-1,0 0,0 1,-1-1,0 1,0 0,0-1,0 1,-1 0,0 0,0 0,-1 1,1-1,-1 1,0 0,0 0,0 0,0 0,-1 1,0 0,-3-2,-12 1</inkml:trace>
  <inkml:trace contextRef="#ctx0" brushRef="#br0" timeOffset="188176.523">763 1242,'-17'13,"1"0,1 1,0 1,1 0,1 1,0 1,1 0,1 1,1 0,-3 6,12-20,-1 0,1-1,-1 1,1 0,0 0,1 0,-1 0,1 0,-1 1,1-1,1 0,-1 0,0 0,1 0,0 0,0 0,0 0,0 0,1-1,0 1,0 0,0-1,0 1,0-1,1 0,-1 1,1-1,0 0,0-1,0 1,0 0,1-1,-1 0,0 0,1 0,0 0,0-1,-1 1,1-1,0 0,0 0,0 0,0-1,0 1,3-1,3 2,0-1,0 0,0-1,0 0,0-1,0 0,0 0,0-1,0 0,-1-1,1 0,-1-1,1 0,-1 0,0-1,-1 0,1 0,-1-1,0 0,0-1,0 1,0-1,-1 0,0 0,0 0,0-1,-1 0,0 0,0-1,-1 1,-1-1,1-1,-1 1,-1 0,0-1,0 0,-1 0,1-7,-1 11,-1 0,0-1,0 1,-1-1,1 1,-2-1,1 1,-1-1,1 1,-2 0,1-1,-1 1,0 0,0 0,-1 0,0 0,0 0,0 1,-1-1,1 1,-1 0,-1 0,1 0,-1 1,0-1,0 1,0 0,0 1,-1-1,1 1,-3-1,-78-12,60 16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7.4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75,'394'-59,"-299"44,-93 17,0 0,1 1,-1-1,0 1,-1 0,1 0,0 0,-1-1,0 2,0-1,1 0,-2 0,1 0,0 0,-1 1,1-1,-1 0,0 0,0 1,-1-1,1 0,0 1,-1-1,0 0,0 0,0 0,0 0,-1 0,0 2,1 0,-93 231,70-184,20-43,-27 55,3 1,4 1,-10 42,29-30,5-78,1 1,-1 0,1-1,0 1,-1 0,1-1,0 1,0-1,-1 1,1-1,0 1,0-1,0 0,0 1,0-1,-1 0,1 0,0 0,0 0,0 0,0 0,0 0,0 0,0 0,0 0,0 0,0 0,-1-1,1 1,0 0,0-1,0 1,0 0,-1-1,1 1,0-1,0 0,-1 1,1-1,0 1,-1-1,1 0,-1 0,1 1,-1-1,1 0,-1 0,1 0,-1 0,0 1,0-1,1 0,-1 0,0 0,0 0,0 0,0 0,0 0,0 0,0 0,0 1,0-1,-1-1,9-22,-3 0</inkml:trace>
  <inkml:trace contextRef="#ctx0" brushRef="#br0" timeOffset="247.897">86 300,'38'10,"47"3,13-1,-5-2,-9-8,-13-4,-15-2,-12 0,-8 1,-11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46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29,'-6'2,"0"1,0 0,1 0,-1 1,1-1,0 1,0 0,0 1,0-1,1 1,0 0,0 0,0 0,-2 4,-57 126,32-56,28-76,1 0,-1 0,1 0,0 0,0 1,0-1,1 1,-1-1,1 1,0 0,0-1,0 1,1 0,-1 0,1 0,0 0,0-1,0 1,0 0,1 0,0 0,-1-1,2 1,-1 0,0-1,1 1,-1-1,1 1,0-1,0 0,0 1,1-1,-1 0,1-1,0 1,0 0,0-1,0 0,0 1,0-1,4 1,7 1,1-2,0 0,0 0,0-1,0-1,-1-1,1 0,0-1,0 0,-1-1,1-1,-1 0,0-1,0-1,0 0,10-7,1-2</inkml:trace>
  <inkml:trace contextRef="#ctx0" brushRef="#br0" timeOffset="360.592">505 0,'-52'118,"4"2,4 11,-62 153,90-250,9-21,1 1,-1 0,2 1,0 0,1 0,1 0,0 0,0 5,5 1,4-4</inkml:trace>
  <inkml:trace contextRef="#ctx0" brushRef="#br0" timeOffset="648.49">703 678,'-15'19,"-4"11,0 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3.4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512 57,'-10'5,"-12"11,-3 7,-2 5,-1 3,0 0,-1 1,5-2,1 0,1 0,-2-2,0 1,-2-6,-1-1,4-5</inkml:trace>
  <inkml:trace contextRef="#ctx0" brushRef="#br0" timeOffset="304.147">32 141,'10'34,"12"20,8 2,3-5,1-10,0-8,-2-10,-1-8,-1-2,-1-3,0-4,-1-2,0-2,0-2,-5 0</inkml:trace>
  <inkml:trace contextRef="#ctx0" brushRef="#br0" timeOffset="704.688">315 0,'0'69,"1"11,-3 1,-4-1,-5 12,-29 185,40-253</inkml:trace>
  <inkml:trace contextRef="#ctx0" brushRef="#br0" timeOffset="1483.434">145 452,'-29'14,"-9"10,-3 1,5-4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8:56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247 531,'-29'38,"-14"33,0 8,7-5,6-9,7-12,8-9,6-8,5-5,3-3,-3-2,-1 0,1 1,5-6,3-5</inkml:trace>
  <inkml:trace contextRef="#ctx0" brushRef="#br0" timeOffset="318.875">755 531,'-50'38,"1"2,2 2,2 2,-29 37,67-73,-8 6,1 1,0 1,1 0,1 1,0 0,1 1,1 0,1 1,1 0,-5 16,12-32,1 1,-1 0,1-1,0 1,0 0,0-1,0 1,1-1,-1 1,1 0,0-1,0 1,1-1,-1 0,1 1,-1-1,1 0,0 0,0 0,0 0,1 0,-1-1,1 1,-1-1,1 1,0-1,0 0,0 0,0 0,1-1,-1 1,0-1,1 1,-1-1,1 0,2 0,134 9,-108-15,0-1,0-2,-1-1,0-2,-1-1,0-1,-1-1,-1-2,0-1,18-15,-35 25,0 0,0 0,0-1,-1-1,-1 1,0-2,0 1,0-2,-1 1,-1-1,0 0,0 0,-1-1,-1 0,0 0,0 0,-1-1,-1 1,0-1,-1 0,0 0,-1 0,0 0,-1 0,-1 0,0 0,-2-10,0 13,-1 1,0-1,0 1,-1 0,0 0,-1 1,0-1,0 1,-1 0,0 1,0 0,-1 0,0 0,0 1,-1 0,1 1,-1 0,0 0,-1 1,1 0,-1 0,0 1,0 1,0 0,0 0,0 1,0 0,-8 0,-52 1,41 1</inkml:trace>
  <inkml:trace contextRef="#ctx0" brushRef="#br0" timeOffset="1366.896">1065 135,'31'-10,"0"1,1 1,-1 1,1 2,1 1,1 2,-34 2,-1 1,0-1,0 1,0-1,1 1,-1 0,0 0,1-1,-1 1,1 0,-1 0,1 0,-1-1,1 1,-1 0,1 0,0 0,0 0,-1 0,1 0,0 0,0 0,0 0,0 0,0 0,0 0,0 0,0 0,1 0,-1 0,0-1,1 1,-1 0,0 0,1 0,-1 0,1 0,-1-1,1 1,0 0,-1 0,1-1,0 1,-1 0,1-1,0 1,0-1,0 1,0-1,-1 1,1-1,0 0,0 1,0-1,0 0,0 0,0 0,0 0,0 0,0 0,-81 58,55-42,1 1,0 1,2 2,0 0,1 1,1 1,18-20,-1 1,1-1,1 0,-1 1,0-1,1 1,-1 0,1 0,0-1,0 1,0 0,0 0,0 0,1 0,-1 0,1 0,0 0,0 0,0 0,0 0,1 1,-1-1,1 0,-1 0,1-1,0 1,1 0,-1 0,0 0,1-1,-1 1,1-1,0 1,0-1,0 1,0-1,0 0,1 0,-1 0,1-1,-1 1,1 0,0-1,-1 0,1 1,1-1,9 4,0 0,0-1,0 0,0-1,0-1,1 0,0 0,-1-2,1 0,-1 0,1-1,0-1,-1 0,3-2,3 1,0-2,0 0,0-1,-1-1,0 0,-1-2,0 0,1-2,0-2</inkml:trace>
  <inkml:trace contextRef="#ctx0" brushRef="#br0" timeOffset="1985.997">1827 51,'-9'1,"0"0,0 1,0 0,0 1,0-1,0 2,1-1,0 1,0 0,0 1,0 0,1 0,-1 1,1 0,1 0,-1 1,-3 4,9-9,-1-1,1 0,0 1,0-1,0 1,0 0,0-1,0 1,0 0,1 0,-1-1,1 1,-1 0,1 0,-1 0,1 0,0 0,0 0,0 0,0-1,0 1,1 0,-1 0,1 0,-1 0,1 0,0-1,-1 1,1 0,0 0,0-1,0 1,0-1,0 1,1-1,-1 1,0-1,1 0,-1 0,1 0,0 1,77 24,63-22,-140-4,-1 1,1-1,0 1,-1 0,1-1,0 1,-1 0,1 0,-1 0,0 0,1 0,-1 1,0-1,0 0,0 0,1 1,-1-1,-1 1,1-1,0 1,0 0,0-1,-1 1,1 0,-1-1,0 1,1 0,-1-1,0 1,0 0,0 0,0-1,0 1,0 0,-1 0,1-1,0 1,-1 0,0-1,1 1,-1 0,0-1,0 1,0-1,0 1,-54 61,-20-21,51-31</inkml:trace>
  <inkml:trace contextRef="#ctx0" brushRef="#br0" timeOffset="2220.465">1827 22,'29'0,"33"0,11 0,-2 0,-8-4,-10-3,-10 1,-11 2</inkml:trace>
  <inkml:trace contextRef="#ctx0" brushRef="#br0" timeOffset="2614.614">2617 362,'-24'38,"-22"27,-8 13,0 2,5-8,5-6,6-10,5-9,2-9,3-5,5-4,2-1,0-7,4-1,-1 1,-2 1,3-3</inkml:trace>
  <inkml:trace contextRef="#ctx0" brushRef="#br0" timeOffset="3082.774">2561 333,'-7'61,"2"1,4 0,2 0,8 58,46 85,-54-200,1-1,-1 0,1 1,0-1,0 0,0 0,0 0,1-1,0 1,0-1,0 1,0-1,0 0,0 0,1 0,0 0,-1-1,1 0,0 1,0-1,1-1,-1 1,0-1,0 1,1-1,-1-1,1 1,-1 0,1-1,-1 0,1 0,4-1,2-2,1-1,0 0,-1-1,0 0,0 0,0-1,-1-1,1 0,-2 0,1-1,-1 0,0-1,-1 0,0-1,0 1,-1-1,-1-1,1 1,-2-1,1 0,-2-1,1 1,0-7,95-257,-79 205,2 1,4 1,21-37,-30 76,-2 8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6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79,'-31'65,"2"0,3 2,3 1,-1 17,5-12,5-28,3 1,2 1,2-1,1 15,5-49</inkml:trace>
  <inkml:trace contextRef="#ctx0" brushRef="#br0" timeOffset="265.297">59 23,'43'0,"33"0,10 0,-7 0,-6-5,-10-1,-13-1,-8 2,-8 7,-8 7,-10 2</inkml:trace>
  <inkml:trace contextRef="#ctx0" brushRef="#br0" timeOffset="513.079">59 503,'33'0,"36"0,10 0,-3-5,-9-1,-8-1,-8 2,-8 2,-7 1,-4-4,-8-1</inkml:trace>
  <inkml:trace contextRef="#ctx0" brushRef="#br0" timeOffset="1097.961">878 531,'-86'99,"4"5,-34 60,105-144,48-42,86-116,127-98,-249 235,0-1,0 0,0 0,0 1,0-1,0 1,1-1,-1 1,0 0,1-1,-1 1,1 0,0 0,-1 0,1 0,0 0,0 0,0 1,-1-1,1 0,0 1,0 0,0-1,0 1,0 0,0 0,0 0,0 0,0 1,0-1,0 0,0 1,0-1,-1 1,1 0,0 0,0 0,-1-1,1 2,0-1,-1 0,1 0,-1 0,1 1,-1-1,0 1,1-1,-1 1,0 0,0-1,0 1,0 0,-1 0,1 0,-3 230,12-130,-10-101,0 0,1-1,-1 1,0 0,0 0,0 0,0 0,0 0,-1 0,1 0,0 0,0 0,-1 0,1 0,0 0,-1-1,1 1,-1 0,1 0,-1 0,0-1,1 1,-1 0,0 0,1-1,-1 1,0-1,0 1,1-1,-1 1,0-1,0 1,0-1,0 0,0 0,0 1,0-1,0 0,1 0,-1 0,0 0,0 0,0 0,0 0,0 0,0 0,0-1,0 1,0 0,0-1,0 1,0 0,1-1,-1 1,0-1,0 1,0-1,1 0,-1 1,0-1,1 0,-1 0,1 1,-1-1,1 0,-1 0,-194-89,81 39,90 38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0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0 217,'137'-26,"-94"16,2 2,-1 1,1 3,0 1,15 3,145 31,-37-32,-144 1</inkml:trace>
  <inkml:trace contextRef="#ctx0" brushRef="#br0" timeOffset="3634.821">0 556,'31'-18,"3"12,1 2,-1 0,1 3,0 0,15 4,15-2,269 0,-283-6,-33-1</inkml:trace>
  <inkml:trace contextRef="#ctx0" brushRef="#br0" timeOffset="4266.374">396 19,'-1'-1,"-7"-16,14 23,14 19,1-1,2-1,0 0,2-2,0-1,1-1,1-2,1 0,29 12,-10-6,-36-19,0 0,0 1,0 1,-1-1,0 1,0 1,-1 0,0 1,0-1,0 2,-1-1,0 1,-1 0,0 1,3 6,-9-13,0-1,0 1,0 0,0 0,-1-1,1 1,-1 0,0 0,0 0,0 0,0 0,-1 0,1-1,-1 1,1 0,-1 0,0-1,0 1,0 0,-1-1,1 1,-1-1,1 1,-1-1,0 0,0 0,0 0,0 0,0 1,-78 48,51-36,-129 85,-55 79,155-115,52-47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29,'29'-5,"24"-1,7 0,-1 1,-6 2,-7 1,-7 1,-5 0,-4 1,-2 0,0 1,-2-1,1 0,0 5,1 1,-1 0,2-1,-6-1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32.6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26,'43'0,"34"0,13-5,-4-1,-12 0,-13 1,-18 1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1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1057,'33'0,"31"0,9 0,-3 0,-9 0,-10 0,-8 0,-8 0,-4 0,-3 0,-1 0,-1 0,1 0,-1 0,1 0,-4 0</inkml:trace>
  <inkml:trace contextRef="#ctx0" brushRef="#br0" timeOffset="207.962">57 1338,'53'5,"46"-8,15-3,-6-6,-17-1,-24 2</inkml:trace>
  <inkml:trace contextRef="#ctx0" brushRef="#br0" timeOffset="4536.273">4318 1085,'44'4,"27"3,18-1,2-1,-4-1,-8-2,-8-1,-5 0,-11-6,-3-2,-7 1,-6 0,-5 2,-3 2,-2 1,-7-4,-11-7,-7 0</inkml:trace>
  <inkml:trace contextRef="#ctx0" brushRef="#br0" timeOffset="4793.765">4910 661,'-14'43,"-15"43,-6 22,2 2,2-9,1-11,6-17,8-10,5-12,6-10,2-6,8-10,2-4,6-6,-1-5</inkml:trace>
  <inkml:trace contextRef="#ctx0" brushRef="#br0" timeOffset="5152.259">5899 831,'-85'100,"4"3,4 4,3 7,64-99,-1 2,2 0,0 0,1 0,1 1,0 1,2-1,0 1,1 0,-1 10,6-30,-1 0,1 1,-1-1,1 1,-1-1,1 1,0-1,-1 1,1-1,0 1,-1-1,1 1,0 0,0-1,-1 1,1 0,0 0,0-1,0 1,-1 0,1 0,0 0,0 0,0 0,-1 0,1 0,0 0,0 1,0-1,-1 0,1 0,0 1,0-1,-1 0,1 1,0-1,-1 1,1-1,0 1,-1-1,1 1,-1 0,1-1,-1 1,1-1,-1 1,1 0,-1 0,0-1,1 1,-1 0,0 0,0-1,0 1,1 0,-1 0,0 0,0-1,0 1,0 0,0 0,0 0,-1-1,1 1,0 0,0 0,-1 0,50-96,-45 83,1 1,0-1,0 1,1 0,0 0,1 1,1 0,6-8,-12 22,-8 4</inkml:trace>
  <inkml:trace contextRef="#ctx0" brushRef="#br0" timeOffset="5443.267">5843 803,'38'-10,"42"-12,16-3,2-2,-11 4,-15 5,-16 7,-12-1,-9 3,-5 2,-8 7,-13 4,-8 1</inkml:trace>
  <inkml:trace contextRef="#ctx0" brushRef="#br0" timeOffset="5689.568">5673 1226,'48'0,"40"-4,9-8,-1 0,-13 1,-16 2,-14 4,-16 2</inkml:trace>
  <inkml:trace contextRef="#ctx0" brushRef="#br0" timeOffset="6585.71">6435 1311,'-238'244,"216"-217,165-156,-13 19,-90 80,-32 22,1 1,0 0,0 1,1 0,-1 0,2 1,-1 0,0 0,1 2,0-1,3 0,-12 4,1 0,-1 1,0-1,0 0,0 0,0 1,0 0,0-1,0 1,0 0,0 0,0 0,0 0,0 0,0 1,-1-1,1 0,0 1,-1-1,1 1,-1 0,0-1,0 1,0 0,1 0,-1 0,-1 0,1 0,0 0,-1 0,1 0,-1 0,1 0,-1 3,5 81,-6-76,-3 164,3-175,1 0,0 1,-1-1,1 0,-1 0,0 1,1-1,-1 0,0 1,1-1,-1 1,0-1,1 1,-1-1,0 1,0-1,0 1,0 0,1-1,-1 1,0 0,0 0,0 0,0 0,0 0,0 0,0 0,1 0,-1 0,0 0,0 0,0 1,0-1,0 0,0 0,1 1,-1-1,0 1,0-1,1 1,-1-1,0 1,1-1,-1 1,0 0,1-1,-1 1,1 0,-1 0,1-1,-1 1,1 0,0 0,-1 0,1 0,0 0,0-1,-1 1,1 0,0 0,0 0,0 0,0 0,0 0,0 0,1 0,-228-180,209 166</inkml:trace>
  <inkml:trace contextRef="#ctx0" brushRef="#br0" timeOffset="6905.621">6942 633,'28'47,"0"-7,-2 2,-2 0,-2 2,-2 0,-1 1,-3 1,-1 1,-3 0,-2 1,-2 0,-2 1,-9-27,-1 0,-1 0,-1-1,-1 1,-1-2,-1 1,-1-1,0 0,-2-1,0 0,-1-1,-1-1,-1 0,0-1,-1 0,-1-1,0-1,-1-1,0 0,-1-2,-16 8,6-2</inkml:trace>
  <inkml:trace contextRef="#ctx0" brushRef="#br0" timeOffset="7289.822">5757 464,'-44'166,"7"1,7 2,0 83,27-235,2 0,0-1,1 1,1 0,0 0,1 0,1-1,0 1,2-1,0 1,0-2,2 1,0-1,0 0,2 0,0-1,0 0,2 0,-1-1,2-1,-1 0,2 0,6 4,-2-6,1-1,0-1,1 0,0-2,0 0,0-1,1 0,12-1,0 0</inkml:trace>
  <inkml:trace contextRef="#ctx0" brushRef="#br0" timeOffset="7918.628">7479 1338,'-9'15,"1"0,1 1,0-1,1 1,1 1,0-1,1 1,1-1,1 1,0 0,1 0,1 3,0-18,0-1,0 0,0 1,1-1,-1 1,0-1,1 1,-1-1,1 1,0-1,-1 0,1 0,0 1,0-1,0 0,0 0,0 0,0 0,0 0,0 0,0 0,0 0,1 0,-1 0,0-1,1 1,-1-1,0 1,1-1,-1 1,1-1,-1 0,1 1,-1-1,1 0,-1 0,1 0,-1-1,1 1,-1 0,0 0,1-1,-1 1,1-1,0 0,59-36,76-89,-136 124,0 1,0 0,0 0,0 0,0 0,1 0,-1 0,0 0,1 0,-1 0,1 0,-1 1,1-1,-1 1,1-1,0 1,-1 0,1-1,-1 1,1 0,0 0,-1 0,1 0,0 0,-1 1,1-1,-1 0,1 1,0 0,-1-1,1 1,-1 0,0-1,1 1,-1 0,1 0,-1 0,0 0,0 0,0 1,0-1,0 0,0 1,0-1,0 0,0 1,0-1,-1 1,1-1,-1 1,1-1,-1 1,0 0,1-1,-1 1,0 0,0-1,0 1,0 0,0 16,0 0,-1-1,-1 1,-1-1,0 0,-2 1,1-1,-6 10,1 3,-1 4,-1 0,-2 0,-1-1,-2-1,-1-1,-15 22,32-52,0 0,-1 0,1 0,0 0,-1 0,1 0,0-1,-1 1,1 0,-1 0,0 0,1 0,-1 0,1-1,-1 1,0 0,0-1,0 1,1 0,-1-1,0 1,0-1,0 1,0-1,0 0,0 1,0-1,0 0,0 0,0 0,0 1,0-1,0 0,0-1,0 1,0 0,0 0,0 0,0 0,0-1,0 1,0 0,0-1,0 1,0-1,0 1,1-1,-1 0,0 1,0-1,0 0,1 0,-1 1,0-1,1 0,-1 0,1 0,-1 0,1 0,-2-10,0 0,2 0,-1 0,1 0,1 0,-1 0,2 0,0 0,0 0,1 0,2-4,2-14,32-157,-31 154</inkml:trace>
  <inkml:trace contextRef="#ctx0" brushRef="#br0" timeOffset="1189.989">1722 577,'-14'43,"-10"34,-1 13,4-4,6-7,0-12,3-13,3-6,4-6,2-5,1-5,-2-7,-2-4,0 0,2 1,1 2,2-4</inkml:trace>
  <inkml:trace contextRef="#ctx0" brushRef="#br0" timeOffset="1423.974">1553 549,'38'-5,"37"-1,10-1,1 2,-10 2,-13 1,-12 1,-11 0,-6 1,-5 0,-7 5,-7 7,-12 1,-5-2</inkml:trace>
  <inkml:trace contextRef="#ctx0" brushRef="#br0" timeOffset="1623.629">1609 1000,'39'5,"26"-3,8-3,0 0,-7-5,-10-2,-14 1</inkml:trace>
  <inkml:trace contextRef="#ctx0" brushRef="#br0" timeOffset="2172.195">2173 1141,'-219'393,"178"-336,76-105,230-260,-173 251,-89 56,0 0,-1 1,1-1,0 1,0-1,0 1,0 0,-1 0,1 1,0-1,0 0,0 1,-1 0,1 0,0 0,-1 0,1 0,0 0,-1 0,1 1,-1 0,0-1,0 1,0 0,0 0,0 0,0 0,0 0,0 1,-1-1,1 1,-1-1,0 1,0-1,0 1,1 1,34 169,-33-144,2-8,-4-18,0-1,0 0,0 0,0 1,-1-1,1 1,-1-1,1 1,-1-1,0 1,0-1,0 1,-1-1,1 1,0-1,-1 0,0 1,1-1,-1 0,0 1,-1 0,-1-3,0 1,0-1,0 1,0-1,0 0,0 0,0 0,0 0,0-1,0 0,0 1,0-1,0 0,0 0,1 0,-1-1,0 1,0-1,1 0,-4 0,-180-95,168 86</inkml:trace>
  <inkml:trace contextRef="#ctx0" brushRef="#br0" timeOffset="2715.025">2625 605,'27'23,"-1"2,0 1,-2 1,-1 1,-1 1,-2 1,-1 0,-1 2,-2 0,5 15,-13-29,-1 0,-1 1,0 0,-2 0,0 0,-1 0,-1 1,-1-1,0 1,-2-1,0 1,-1-1,-1 0,-1 0,-1 0,0 0,-2 0,0-1,-1 0,0-1,-2 0,-3 4,-4 5,-2-2,0 0,-2-2,-1 0,0-1,-2-1,-13 8,12-11</inkml:trace>
  <inkml:trace contextRef="#ctx0" brushRef="#br0" timeOffset="3053.121">1270 520,'4'104,"4"0,4-1,9 17,-9-61,2 0,3-1,2 0,3-2,2 0,3-2,-12-26,2 0,0-2,2 0,1-1,1 0,1-2,1-1,11 8,-11-13</inkml:trace>
  <inkml:trace contextRef="#ctx0" brushRef="#br0" timeOffset="3320.891">3500 1254,'-33'39,"-27"31,-1 9,3-5,13-9,8-11,11-11,10-11</inkml:trace>
  <inkml:trace contextRef="#ctx0" brushRef="#br0" timeOffset="3569.483">3161 1226,'19'34,"21"25,9 7,0-2,-3-12,-10-11,-5-12,-4-11,-2-8,-4-6</inkml:trace>
  <inkml:trace contextRef="#ctx0" brushRef="#br0" timeOffset="3970.593">3048 436,'36'-18,"2"2,-1 2,2 1,0 1,25-2,-62 13,0 0,0 0,0 0,0 0,0 0,1 0,-1 1,0-1,0 1,1 0,-1 0,0-1,1 2,-1-1,0 0,1 0,-1 1,0-1,0 1,1 0,-1-1,0 1,0 0,0 1,0-1,0 0,0 0,0 1,0-1,-1 1,1 0,-1-1,1 1,-1 0,1 0,-1 0,0 0,0 0,0 0,0 1,0-1,-1 0,1 0,-1 1,1-1,-1 0,0 0,0 1,0-1,0 1,-6 12,-1 0,0-1,-1 0,-1 0,0-1,0 0,-2-1,1 0,-2-1,-1 2,-55 65,67-77,0 0,0 0,0 0,0 0,0 1,0-1,1 0,-1 0,0 1,1-1,-1 0,1 1,-1-1,1 1,0-1,0 1,-1-1,1 0,0 1,0-1,0 1,1-1,-1 1,0-1,0 1,1-1,-1 0,1 1,0-1,-1 0,1 1,0-1,-1 0,1 0,0 0,0 0,0 0,0 0,0 0,1 0,-1 0,0 0,0 0,1-1,-1 1,0 0,1-1,71 13,271-46,-314 33,-5 0</inkml:trace>
  <inkml:trace contextRef="#ctx0" brushRef="#br0" timeOffset="10973.463">7309 266,'-3'0,"-22"-1,33-9,12 5,0 0,-1 1,1 1,0 1,1 1,-1 0,18 3,-4-2,-32-1,0 1,0-1,1 0,-1 0,0 1,1-1,-1 1,0 0,1 0,-1 0,0 0,1 0,-1 1,1-1,-1 0,0 1,0 0,1 0,-1 0,0 0,0 0,0 0,0 0,0 1,0-1,0 1,0-1,-1 1,1 0,0-1,-1 1,0 0,1 0,-1 0,0 1,0-1,0 0,0 0,-1 0,1 1,-1-1,1 0,-1 1,0-1,0 1,0-1,0 0,0 3,-59 63,53-64,0 1,0 0,1 0,0 0,0 0,0 1,1 0,0 0,0 0,0 0,1 1,0 0,-1 1,4-7,0 1,-1 0,1-1,0 1,0-1,0 1,0 0,0-1,1 1,-1-1,0 1,1 0,-1-1,1 1,-1-1,1 1,0-1,0 0,0 1,0-1,0 0,0 0,0 1,0-1,0 0,0 0,1 0,-1 0,0 0,1-1,-1 1,1 0,-1-1,1 1,-1-1,1 1,-1-1,2 1,65 6,-66-7,134-15,-117 8</inkml:trace>
  <inkml:trace contextRef="#ctx0" brushRef="#br0" timeOffset="14094.574">649 40,'4'2,"-1"-1,0 1,0 0,0 0,0 0,0 1,0-1,0 1,-1-1,1 1,-1 0,1 0,-1 0,0 0,-1 0,1 1,0-1,-1 1,0-1,0 1,0-1,0 1,0 0,-1-1,0 1,0 1,1-2,68 429,-39-129,-11 62,-16-287,2-5,-4 0,-3 1,-6 29,4-79,-7 52,2 0,3 77,7-431,29-31,-8 173,6 2,5 1,23-47,-35 118,-5 11,2 1,2 1,2 1,8-9,-9 24,1 0,2 2,1 1,1 1,2 1,29-23,-36 33,1 1,1 0,1 2,0 1,1 0,1 2,0 1,0 1,1 2,0 0,1 2,-1 1,1 1,0 1,0 1,1 2,-1 1,18 4,107 11,1-7,113-9,-143-1,133-9,81-22,126-6,92 21,162 30,49-13,-420 25,-186-5,145 37,-226-40,15 2,0-5,1-4,0-4,1-4,32-14,-119 10,0 0,-1 1,1 0,0 0,0 1,-1 1,1-1,0 2,0-1,4 2,28 4,-17-5,1-1,0-1,-1-1,1-2,-1 0,17-6,1 2,1 2,-1 2,1 2,0 1,21 5,76 20,-133-24,-6-1,0-1,1 1,-1 0,0 0,0 0,1 0,-1 1,0-1,0 1,0-1,1 1,-1 0,0 0,0-1,0 2,0-1,0 0,0 0,-1 1,1-1,0 1,-1-1,1 1,-1 0,1-1,-1 1,0 0,0 0,0 0,0 0,0 0,0 0,0 1,-6 70,2-48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50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 12,'-14'24,"-1"8,8-2,10-6,9-6,7-7,5-6,-1 3,-5 3,-6 5,-4 5,-4 4,-2 1,-7 3,-2 0,0 0,1 0,2-5</inkml:trace>
  <inkml:trace contextRef="#ctx0" brushRef="#br0" timeOffset="259.584">36 12,'38'-5,"14"-1</inkml:trace>
  <inkml:trace contextRef="#ctx0" brushRef="#br0" timeOffset="831.961">319 576,'-142'250,"64"-98,105-232,105-164,-25 68,-107 175,0 0,0 0,0 0,0 1,0-1,0 0,0 0,0 0,1 1,-1-1,0 0,0 0,1 1,-1-1,0 0,1 1,-1-1,1 0,-1 1,1-1,-1 0,1 1,-1-1,1 1,-1-1,1 1,0-1,-1 1,1 0,0-1,0 1,-1 0,1-1,0 1,0 0,-1 0,1 0,0 0,0 0,0 0,-1 0,1 0,0 0,0 0,0 0,-1 0,1 1,0-1,0 0,-1 0,1 1,0-1,-1 1,1-1,0 1,-1-1,1 1,-1-1,1 1,0-1,-1 1,0 0,1-1,-1 1,1 0,-1-1,0 1,16 134,52 31,-65-160,-1 0,1-1,1 1,-1-1,1 0,0 0,0 0,0-1,1 1,0-1,-1 0,2 0,-1-1,0 1,1-1,-1-1,1 1,0-1,0 0,0 0,0 0,1-1,-1 0,0 0,0-1,1 0,-1 0,0 0,1-1,-1 0,0 0,0 0,0-1,0 0,0-1,0 1,0-1,0-1,4-7,0-2,-2 1,0-1,0-1,-1 1,-1-1,0-1,-1 1,0-1,-1 0,-1 0,0 0,-2 0,1 0,-2-1,0 1,-1-1,0 1,-2-5,2-4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5.4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85 932,'-34'156,"-13"9,46-162,1-1,-1 0,1 1,-1-1,1 1,0-1,0 0,0 1,0-1,0 1,0-1,1 0,-1 1,1-1,0 0,-1 1,1-1,0 0,0 0,1 0,-1 0,0 0,1 0,-1 0,1 0,0 0,0-1,-1 1,1-1,0 1,0-1,0 0,1 0,-1 0,0 0,0 0,1 0,-1-1,0 1,1-1,-1 1,3-1,4 0,1-1,-1 1,0-1,1-1,-1 0,0-1,0 1,0-2,0 1,0-1,-1 0,0-1,0 0,0-1,0 1,-1-1,0-1,0 1,-1-1,0-1,3-4,4-8</inkml:trace>
  <inkml:trace contextRef="#ctx0" brushRef="#br0" timeOffset="249.565">480 903,'-24'39,"-13"36,-4 15,4 2,9-10,3-9,8-13,5-11,5-9,4-7,2-4,2-2,0-1,0 0,0-5</inkml:trace>
  <inkml:trace contextRef="#ctx0" brushRef="#br0" timeOffset="514.988">593 1581,'-14'28,"0"11,2-3</inkml:trace>
  <inkml:trace contextRef="#ctx0" brushRef="#br0" timeOffset="877.997">819 989,'201'0,"-198"0,1 0,-1 0,0 0,1 0,-1 0,1 1,-1-1,0 1,1 0,-1 0,0 0,0 1,0-1,0 1,0 0,0 0,0 0,0 0,-1 0,1 0,-1 1,0-1,1 1,-1 0,0 0,-1 0,1 0,0 0,-1 0,0 0,0 0,0 0,0 1,0-1,-1 1,1-1,-1 0,0 4,-46 177,-12 114,18-148,36-130</inkml:trace>
  <inkml:trace contextRef="#ctx0" brushRef="#br0" timeOffset="1069.143">791 1411,'52'-9,"23"-4,4 1,-13 2</inkml:trace>
  <inkml:trace contextRef="#ctx0" brushRef="#br0" timeOffset="1434.168">1271 847,'12'-4,"1"0,0 1,1 1,-1 0,0 1,1 0,-1 1,1 0,-1 2,1-1,-1 2,1 0,-13-3,1 0,-1 1,1-1,-1 1,1 0,-1-1,0 1,1 0,-1 0,0 0,0 0,1 0,-1 0,0 0,0 0,0 1,0-1,-1 0,1 1,0-1,0 0,-1 1,1-1,-1 1,1-1,-1 1,0-1,0 1,0 0,1-1,-1 1,-1-1,1 1,0-1,0 1,0-1,-1 1,1-1,-1 1,0-1,1 1,-1-1,0 1,-47 60,36-49,-23 37,34-48,1-1,-1 0,0 0,1 1,-1-1,1 0,-1 1,1-1,0 1,0-1,-1 1,1-1,0 0,0 1,0-1,1 1,-1-1,0 1,0-1,1 1,-1-1,1 0,-1 1,1-1,0 0,0 0,-1 1,1-1,0 0,0 0,0 0,0 0,0 0,1 0,-1 0,0 0,0-1,0 1,1 0,17 6,1-1,-1 0,1-1,0-1,1-1,-1-1,0-1,15-1,-10 0</inkml:trace>
  <inkml:trace contextRef="#ctx0" brushRef="#br0" timeOffset="1766.115">1694 706,'36'87,"-3"2,-5 1,-3 1,-1 20,-18-87,0 0,-2 1,-1-1,-1 1,-1 0,-1 0,-1 0,-1 0,-1-1,-2 1,0-1,-2 0,0 0,-2-1,0 0,-2 0,0-1,-2 0,0-2,-16 20,-11 3,-2-2,-1-1,-39 26,53-46</inkml:trace>
  <inkml:trace contextRef="#ctx0" brushRef="#br0" timeOffset="2885.875">1751 1,'0'5,"-5"10,-2 9,1 4,-4 3,0 0,2 0,2 0,2-1,2-1,1 0,-4-6,-1-1,0 0,2 1,5-3,4-5</inkml:trace>
  <inkml:trace contextRef="#ctx0" brushRef="#br0" timeOffset="3133.727">2089 169,'-34'34,"-30"35,-9 10,4-3,12-10,12-11,14-10,6-8,9-11</inkml:trace>
  <inkml:trace contextRef="#ctx0" brushRef="#br0" timeOffset="3515.197">1919 565,'144'-10,"-143"10,0 0,1 0,-1 0,0 1,0-1,0 0,0 1,0-1,0 1,0-1,0 1,0-1,0 1,0 0,0-1,0 1,-1 0,1 0,0 0,0 0,-1 0,1 0,-1 0,1 0,-1 0,1 0,-1 0,1 0,-1 0,0 0,0 0,0 0,1 1,-1-1,0 0,0 0,-1 0,1 0,0 0,0 0,-1 1,1-1,0 0,-1 0,1 0,-1 0,1 0,-1 0,0 0,0 0,-38 56,32-49,-42 72,47-78,1 1,0-1,0 1,0-1,1 1,-1 0,1-1,-1 1,1-1,0 1,0 0,0-1,0 1,0 0,1-1,-1 1,1-1,0 1,0 0,0-1,0 0,0 1,0-1,1 0,-1 1,1-1,0 0,-1 0,1 0,0-1,0 1,0 0,1 0,3 0,0 0,0 0,0-1,0 0,0 0,0 0,0-1,1 0,-1 0,0-1,0 1,0-1,0-1,0 1,0-1,0 0,0 0,-1-1,6-2,9-5</inkml:trace>
  <inkml:trace contextRef="#ctx0" brushRef="#br0" timeOffset="4218.076">2258 1016,'-14'39,"-10"31,-1 9,4-4,6-10,5-12,4-9,4-8,1-5,2-4,0 0,0-6</inkml:trace>
  <inkml:trace contextRef="#ctx0" brushRef="#br0" timeOffset="4530.157">2541 1186,'-16'25,"1"1,2 0,0 1,2 0,1 1,1 0,1 1,2 0,0 0,2 3,4-29,-1 1,1 0,0 0,1-1,-1 1,0 0,1 0,0-1,0 1,0-1,0 1,1-1,-1 1,1-1,0 0,0 0,0 0,0 0,1 0,-1 0,1 0,0-1,0 1,0-1,0 0,0 0,0 0,0-1,1 1,-1-1,1 1,-1-1,1 0,0 0,-1-1,1 1,0-1,0 0,-1 0,1 0,0 0,-1-1,1 0,11-2,0-1,0-1,0 0,-1-1,0-1,0 0,-1-1,1 0,-2-1,1 0,-2-1,1-1,-1 0,5-8,-9 12,0-2,-1 1,0-1,0 0,-1 0,-1 0,1-1,-2 1,1-1,-1 0,-1-1,1 1,-2 0,0-1,0 1,-1 0,0-1,0 1,-1-1,-1 1,0 0,-1-2,-70-101,56 89</inkml:trace>
  <inkml:trace contextRef="#ctx0" brushRef="#br0" timeOffset="4950.245">2738 706,'16'-4,"-1"1,1 1,0 0,0 1,-1 0,1 2,0 0,14 2,-30-2,1-1,0 0,-1 0,1 0,0 0,0 0,-1 1,1-1,0 0,-1 1,1-1,0 0,-1 1,1-1,-1 1,1-1,-1 1,1-1,-1 1,1-1,-1 1,1 0,-1-1,0 1,1 0,-1-1,0 1,0 0,1-1,-1 1,0 0,0 0,0-1,0 1,0 0,0 0,0-1,0 1,0 0,0 0,-1-1,1 1,0 0,0-1,-1 1,1 0,0-1,-1 1,1 0,-1-1,1 1,-1-1,1 1,-1-1,-32 35,27-30,-50 76,55-78,0-1,1 0,-1 1,0-1,1 1,0-1,0 0,0 1,0-1,0 1,0-1,0 1,1-1,-1 0,1 1,0-1,0 0,0 1,0-1,0 0,0 0,1 0,-1 0,1 0,-1 0,1 0,0-1,0 1,-1 0,1-1,0 0,1 1,-1-1,0 0,0 0,0 0,1 0,0 0,110 10,-87-12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49:42.4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376 233,'-1'226,"-26"-27,27-31,0-144</inkml:trace>
  <inkml:trace contextRef="#ctx0" brushRef="#br0" timeOffset="696.148">885 176,'-8'1,"1"-1,-1 1,0 0,1 0,-1 1,1 0,0 1,-1 0,1 0,0 0,1 1,-1 0,1 0,-1 0,1 1,1 0,-1 1,1-1,0 1,0 0,0 0,1 0,0 1,0 0,1 0,0 0,0 0,0 0,1 0,0 1,1-1,0 1,0 0,0-1,1 1,0 0,1-1,-1 1,2 0,-1-1,2 5,-1-8,0 1,0-1,1 1,-1-1,1 0,0 0,1 0,-1 0,1-1,-1 1,1-1,0 0,0 0,1-1,-1 1,0-1,1 0,0 0,-1 0,1 0,0-1,0 0,0 0,0-1,0 1,0-1,2 0,3 0,1 0,-1-1,0 0,1 0,-1-1,0-1,0 1,0-2,0 0,-1 0,0 0,9-6,-8 2,0 1,-1-2,0 1,-1-1,0-1,0 1,-1-1,0 0,-1-1,0 0,0 0,-1 0,-1-1,0 0,-1 1,0-1,0 0,-2-1,1 1,-1 0,-1-3,-1 9,0 1,0 0,0 0,-1 0,1 0,-1 0,0 0,-1 1,1-1,-1 1,0-1,0 1,0 0,-1 0,1 0,-1 1,0-1,0 1,-1 0,1 0,0 1,-1-1,0 1,1 0,-5-1,-15-5</inkml:trace>
  <inkml:trace contextRef="#ctx0" brushRef="#br0" timeOffset="1045.079">856 571,'-9'26,"0"0,2 0,1 1,2 0,0 0,0 23,4-47,0 0,-1-1,1 1,0 0,1 0,-1 0,0 0,1 0,0 0,-1 0,1-1,0 1,1 0,-1-1,0 1,1-1,-1 1,1-1,0 0,0 1,0-1,0 0,0 0,1 0,-1-1,0 1,1-1,-1 1,1-1,0 0,-1 0,1 0,0 0,0 0,0-1,0 1,0-1,-1 0,1 0,0 0,0 0,0 0,0-1,0 1,0-1,0 0,-1 0,2 0,7-4,-1-1,1 0,-1-1,0 0,0-1,-1 0,0 0,0-1,-1 0,-1 0,1-1,-1 0,-1 0,0-1,0 0,-1 0,-1 0,1-2,-3 7,1 0,-1 0,0 0,0 0,-1-1,0 1,0-1,-1 1,1-1,-1 1,-1-1,1 1,-1-1,0 1,-1-1,0 1,0 0,0 0,0 0,-1 0,0 0,0 0,-1 1,0 0,0-1,0 1,-1 0,-16-19</inkml:trace>
  <inkml:trace contextRef="#ctx0" brushRef="#br0" timeOffset="1533.891">1280 7,'69'-6,"49"6,-117 1,1-1,-1 0,0 1,0-1,1 1,-1-1,0 1,0-1,0 1,0 0,0 0,0-1,0 1,0 0,0 0,0 0,0 0,0 0,-1 0,1 1,0-1,-1 0,1 0,-1 0,1 1,-1-1,0 0,0 1,1-1,-1 0,0 0,0 1,0-1,0 0,-1 1,1-1,0 0,0 1,-1-1,1 0,-1 0,1 1,-1-1,0 0,0 1,-39 54,34-49,3-5,1 0,-1-1,1 1,-1 0,1 1,0-1,0 0,0 0,1 1,-1-1,0 1,1 0,0-1,-1 1,1 0,0 0,1 0,-1 0,0 0,1 0,0 0,-1 0,1 0,0 0,1 0,-1 0,0 0,1 0,0 0,0 0,0 0,0 0,0-1,1 1,-1 0,1-1,-1 1,1-1,0 1,0-1,1 1,9 1,1 0,-1-1,1-1,0 0,0 0,0-2,0 1,0-2,0 1,9-3,18 1,-12 1,-3 0</inkml:trace>
  <inkml:trace contextRef="#ctx0" brushRef="#br0" timeOffset="1834.819">1703 515,'53'-10,"22"-3,3 1,-7 2,-15-2,-18 2</inkml:trace>
  <inkml:trace contextRef="#ctx0" brushRef="#br0" timeOffset="2081.192">1957 204,'-19'29,"-16"33,-3 12,7 2,7-7,8-11,7-9,10-9,4-7,7-8,1-4,3-6,-1-5</inkml:trace>
  <inkml:trace contextRef="#ctx0" brushRef="#br0" timeOffset="5331.45">179 36,'-28'45,"2"2,2 1,3 0,1 2,-9 40,23-75,1 0,0 0,1 1,0 0,2 0,0 0,0 0,2 0,0 0,1 0,0 0,1 0,1 0,1 0,0-1,1 1,1-1,0 0,1-1,3 6,3-4,1 0,0-1,1-1,1 0,0-1,0-1,2 0,-1-1,2-1,-1-1,1 0,0-2,9 3,17 3,-1-2,2-2,-1-2,1-2,21-1,-17-2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31,'38'-5,"37"-1,11-1,0 2,-10 2,-13 1,-8 0,-8 2,-7 0,-6 0,-4 0,-2 1,-1-1,0 0,-1 0,1 0,-4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88,'39'-5,"40"-6,18-2,-4-3,-7 2,-10 2,-12 4,-13 3,-9 2,-8 2,-5 1,-2 1,-1-1,-5 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8.9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0,'140'91,"-114"-77,0-2,1-1,1-2,0 0,0-2,1-1,2-1,32 8,-59-14,0 1,0 1,0-1,0 0,0 1,-1 0,1 0,0 0,0 0,-1 1,1-1,-1 1,1 0,-1 0,0 0,1 1,-1-1,0 1,-1-1,1 1,0 0,-1 0,0 1,0-1,0 0,0 1,0-1,0 1,-1-1,0 1,0 0,0 0,0 0,-1 0,1-1,-1 1,0 0,0 0,0 0,-1 2,-9 15,-1-1,-1-1,0 0,-1 0,-2-2,1 1,-2-2,0 0,-1-1,-5 3,-25 25,-122 122,142-130,19-18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230 1,'-10'38,"-17"42,-4 17,-2 1,5-11,2-10,6-14,2-13,3-10,4-7,5-5,2-1,3-6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1,'44'5,"37"1,16 0,-5-1,-13-2,-15-1,-13-1,-21 0,-15-1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09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87,'43'-4,"39"-8,9 0,-5 1,-13-2,-14 0,-12 4,-10 2,-5 3,-9 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0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48,'-45'91,"-4"-1,-51 69,58-103,42-56,0-1,0 1,0 0,0-1,0 1,0-1,0 1,0 0,0-1,0 1,0 0,0-1,0 1,0 0,0-1,0 1,-1-1,1 1,0 0,0-1,0 1,0 0,-1 0,1-1,0 1,0 0,-1-1,1 1,0 0,-1 0,1 0,0-1,0 1,-1 0,1 0,-1 0,1 0,0-1,-1 1,1 0,0 0,-1 0,1 0,0 0,-1 0,1 0,-1 0,1 0,0 0,-1 0,1 1,0-1,-1 0,1 0,0 0,-1 1,13-37,9-2,3 1,1 1,1 1,2 1,29-26,-53 56,12-14,0 0,2 1,0 1,1 0,1 2,0 0,1 1,0 1,3 0,-23 12,1-1,0 1,-1-1,1 1,0-1,-1 1,1 0,0 0,-1 0,1 0,0 0,0 0,-1 0,1 1,0-1,-1 0,1 1,-1 0,1-1,0 1,-1 0,0 0,1 0,-1 0,1 0,-1 0,0 0,0 0,0 1,1-1,-1 0,-1 1,1-1,0 1,0-1,0 1,0 1,14 70,-12-47,20 167,-22-192,-1-1,0 1,1 0,-1 0,0 0,1 0,-1 0,0 0,0 0,0-1,0 1,0 0,0 0,0 0,0 0,0 0,-1 0,1 0,0 0,0 0,-1-1,1 1,-1 0,1 0,-1 0,1-1,-1 1,1 0,-1-1,0 1,1 0,-1-1,0 1,0-1,1 1,-1-1,0 1,0-1,0 1,0-1,1 0,-1 0,0 1,0-1,0 0,0 0,0 0,0 0,0 0,0 0,0 0,0-1,1 1,-1 0,0 0,0-1,0 1,0 0,0-1,1 1,-1-1,0 1,0-1,-59-31,58 30,-169-122,147 105,6 3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8.7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49,'197'-11,"31"-8,-93 0,-134 20,0-1,-1 1,1-1,-1 0,1 1,0-1,-1 1,1-1,-1 1,1 0,-1-1,1 1,-1-1,1 1,-1 0,0 0,1-1,-1 1,0 0,0 0,1-1,-1 1,0 0,0 0,0-1,0 1,0 0,0 0,0-1,0 1,-1 0,1 0,0-1,0 1,-1 0,1 0,0-1,-1 1,1 0,-1-1,1 1,-1 0,1-1,-1 1,1-1,-1 1,1-1,-1 1,0-1,1 0,-1 1,0-1,1 0,-1 1,0-1,0 0,1 0,-1 0,0 1,0-1,0 0,1 0,-6 4,-8 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19.0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1,'34'0,"30"0,9 0,-3 0,-9 0,-9 0,-10 0,-6 0,-5 0,-8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26.2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54 254,'-12'43,"-1"91,6 1,8 99,1-87,-26 38,36-151,-1-28</inkml:trace>
  <inkml:trace contextRef="#ctx0" brushRef="#br0" timeOffset="248.17">335 847,'-14'29,"0"9,2-1</inkml:trace>
  <inkml:trace contextRef="#ctx0" brushRef="#br0" timeOffset="499.424">731 340,'-19'25,"1"0,1 2,1 0,1 1,2 1,1 0,1 1,2 0,-2 11,10-36,0-1,0 1,1-1,-1 1,1-1,0 1,0 0,1-1,0 1,-1-1,1 0,1 1,-1-1,1 0,0 1,0-1,0 0,0 0,1-1,-1 1,1 0,0-1,0 0,0 1,1-1,-1 0,1-1,0 1,0-1,0 0,0 0,0 0,0 0,0 0,3-1,4 2,0-1,0 0,0-1,0 0,1-1,-1 0,0 0,0-2,0 1,0-1,0-1,0 0,-1-1,1 0,-1 0,0-1,0 0,-1-1,0 0,1-1,-2 0,1 0,-1-1,-1 0,1 0,-1-1,0 0,-1 0,0 0,-1-1,0 0,0 0,-1-1,-1 1,0-1,0 0,-1 0,0 0,-1-2,1 6,-1-1,0 0,-1-1,1 1,-2 0,1 0,-1 0,0 0,-1 0,0 1,0-1,-1 0,0 1,0-1,-1 1,0 0,0 0,-1 1,1-1,-1 1,-1 0,1 0,-1 1,0-1,-1 1,1 1,-8-5,1 4,0 0,-1 1,0 0,0 1,0 0,0 2,0-1,-1 2,1 0,0 1,-1 0,1 1,-9 2,-12 3</inkml:trace>
  <inkml:trace contextRef="#ctx0" brushRef="#br0" timeOffset="834.826">872 847,'-23'3,"1"2,0 0,0 1,0 1,1 1,0 1,0 1,1 1,0 0,1 2,1 0,0 1,0 1,11-7,1-1,0 1,0-1,1 2,0-1,0 0,1 1,0 0,0 0,1 1,0-1,1 0,0 1,1 0,0-1,0 10,1-14,0 1,1 0,-1-1,1 1,1 0,-1-1,1 1,0-1,0 0,0 0,1 0,0 0,0 0,0 0,1-1,0 1,-1-1,1 0,1 0,-1-1,1 1,-1-1,1 0,0 0,0 0,0-1,1 0,3 2,8 0,0 0,1-1,-1-1,0 0,1-2,-1 0,1-1,-1 0,0-1,0-2,0 1,7-4,-16 2,0 0,0-1,0 0,0 0,-1-1,0 0,-1 0,1-1,-1 0,-1 0,1 0,-2 0,1-1,-1 0,0 0,-1-1,0 1,0 0,-1-1,-1 0,1 0,-2 1,1-1,-1 0,-1 0,0 0,0 1,-1-1,0 0,-3-9,-1-1,0 1,-2-1,0 1,-1 0,0 1,-2 0,-6-7,2 4</inkml:trace>
  <inkml:trace contextRef="#ctx0" brushRef="#br0" timeOffset="1231.316">1379 340,'-29'28,"1"2,2 1,1 1,1 2,1 0,3 1,-9 20,19-40,0 1,1 0,1 0,1 1,0-1,1 2,1-1,0 1,2 0,0 0,1 0,0 0,2 0,0 0,1 0,1 1,0-1,5 12,-1-21,0 0,1 0,0-1,1 0,-1-1,1 1,1-1,0-1,0 0,0 0,0-1,1 0,0 0,0-1,1-1,-1 0,1 0,-1-1,1 0,0-1,0 0,0-1,-1 0,1-1,0 0,0 0,0-1,-1-1,1 0,-1 0,0-1,0 0,0-1,0 0,-1-1,-5 1,1 1,-2-1,1 0,0 0,-1-1,0 1,0-1,-1 0,0 1,0-1,0 0,-1 0,1 0,-1-1,-1 1,1 0,-1 0,0-1,-1 1,0 0,1 0,-2 0,1 0,-1 0,0 0,0 0,-1 0,0 1,0-1,0 1,0 0,-1 0,0 0,0 0,0 1,-1-1,0 1,-1-1,-1-1,0 1,-1-1,1 1,-1 0,-1 1,1 0,-1 0,1 1,-1 0,0 0,0 1,0 0,0 1,-1 0,1 0,0 1,-1 1,-7 0,-8 4</inkml:trace>
  <inkml:trace contextRef="#ctx0" brushRef="#br0" timeOffset="1580.25">2113 565,'-14'38,"-10"23,-5 5,2-3,0-13,6-10,1-12,-1-10,3-4,5-4</inkml:trace>
  <inkml:trace contextRef="#ctx0" brushRef="#br0" timeOffset="1828.029">1746 650,'39'14,"26"15,8 7,-4-3,-9-2,-15-2,-10-5,-7-2,-2-5,-2-1,1-2,0-5,1-3,-4-7,-5-9,-12-3,-5 2</inkml:trace>
  <inkml:trace contextRef="#ctx0" brushRef="#br0" timeOffset="2032.099">2000 452,'-4'43,"-3"34,1 12,2-2,0-8,2-12,1-13,0-10,1-9,1-4,-1-4,0-1,0 0,0-5</inkml:trace>
  <inkml:trace contextRef="#ctx0" brushRef="#br0" timeOffset="2335.901">2537 480,'-14'39,"-10"31,-6 9,3-4,6-11,6-10,6-11,4-6,3-6,7-4,7-5,2-7</inkml:trace>
  <inkml:trace contextRef="#ctx0" brushRef="#br0" timeOffset="2635.895">2791 593,'-25'41,"3"1,1 1,2 1,2 1,2 0,-3 23,16-64,1 0,0 0,0 0,0 1,0-1,1 0,0 0,0 0,0 1,0-1,1 0,-1 0,1 0,0 0,0 0,1 0,-1 0,1 0,0 0,0 0,0-1,1 1,-1-1,1 0,0 0,0 0,0 0,0 0,0 0,1-1,-1 0,1 1,0-1,-1-1,1 1,0 0,0-1,0 0,3 0,2 0,1-1,0 0,-1 0,1-1,0-1,-1 0,1 0,-1-1,0 0,0 0,0-1,0 0,0-1,-1 0,0 0,0-1,1-1,119-117,-119 112,1 1,-2-2,0 1,0-1,-1 0,-1-1,0 1,-1-1,0-1,-1 1,-1-1,1-7,-3 15,-1 0,1 0,-1 0,0 0,-1 0,0 0,0 0,0 0,-1 1,0-1,0 0,-1 1,0 0,0-1,0 1,-1 0,0 1,0-1,-1 1,1 0,-1 0,0 0,0 0,-1 1,0 0,1 0,-4-1,-46-15,30 16</inkml:trace>
  <inkml:trace contextRef="#ctx0" brushRef="#br0" timeOffset="3476.934">2931 198,'69'-27,"-60"22,1 1,-1 0,1 0,0 1,1 1,-1-1,0 2,1-1,-1 2,1-1,-1 1,0 1,1 0,-1 0,-8 0,1 0,-2 0,1 0,0 1,0-1,0 0,0 1,-1-1,1 1,-1 0,1-1,-1 1,0 0,0 0,1 0,-1 0,0 0,-1 0,1 0,0 0,-1 0,1 0,-1 1,0-1,1 0,-1 0,0 0,0 1,-1-1,1 0,0 0,-1 1,1-1,-1 0,0 1,-39 71,25-59,9-10,0 0,0 0,0 1,1 0,-1 0,1 0,1 0,-1 1,1 0,1 0,-1 0,1 0,0 1,1-1,0 1,0 0,0 0,1 0,0 0,1 1,0-7,1 0,0 0,0 0,0 0,0 0,0-1,0 1,0 0,0 0,1-1,-1 1,1-1,-1 1,1-1,0 0,-1 0,1 1,0-1,0 0,0-1,0 1,0 0,0 0,0-1,0 1,0-1,0 0,0 0,1 0,-1 0,0 0,0 0,0 0,0-1,0 1,0-1,76-22,14-31,-72 40</inkml:trace>
  <inkml:trace contextRef="#ctx0" brushRef="#br0" timeOffset="3785.901">3638 0,'-27'31,"2"0,1 2,1 0,2 2,2 0,1 2,-2 9,17-42,1-1,0 1,1 0,-1 0,1 0,0 0,0 0,0 0,0 0,1 0,-1 1,1-1,0 0,0 0,1 0,-1 0,1 1,0-1,0 0,1 0,-1 0,1-1,0 1,0 0,0 0,0-1,1 0,-1 1,1-1,0 0,0 0,0 0,0-1,1 1,-1-1,1 0,-1 0,2 1,5-1,-1 1,1-1,0-1,0 0,0-1,0 1,0-2,0 0,0 0,0 0,1-2,-7 2,0 0,0 0,-1 0,1 0,0-1,-1 0,1 0,-1 0,0 0,1 0,-1-1,0 1,-1-1,1 0,0 0,-1 0,0 0,1-1,-1 1,0-1,-1 1,1-1,-1 1,1-1,-1 0,0 0,-1 0,1-3,-2 2,0 0,0 1,-1-1,0 0,0 0,0 1,-1-1,1 1,-1 0,0 0,0 0,-1 0,1 0,-1 1,0 0,0-1,0 1,0 1,0-1,-1 1,1-1,-1 1,0 1,0-1,0 1,1-1,-1 1,0 1,-1-1,1 1,0 0,0 0,0 0,0 1,-3 0,-18-1</inkml:trace>
  <inkml:trace contextRef="#ctx0" brushRef="#br0" timeOffset="6200.851">4089 170,'-221'644,"208"-602,-1-1,-2-1,-2 0,-1-1,-2-1,-2-1,12-25,4-5</inkml:trace>
  <inkml:trace contextRef="#ctx0" brushRef="#br0" timeOffset="6583.922">3948 452,'0'-2,"0"1,1-1,-1 1,0 0,1-1,-1 1,1 0,0-1,-1 1,1 0,0 0,0-1,0 1,0 0,0 0,0 0,0 0,0 0,0 1,0-1,0 0,1 0,-1 1,0-1,1 1,-1-1,0 1,1-1,-1 1,0 0,1 0,-1 0,1 0,-1 0,1 0,-1 0,0 0,1 0,-1 1,1-1,-1 1,0-1,1 1,-1-1,0 1,0 0,1 0,-1 0,0-1,0 1,0 0,30 101,-19-44,94 229,-103-280,-1-1,1 1,0-1,1 0,0 0,0 0,0 0,0-1,1 0,0 1,0-2,0 1,1-1,0 0,3 3,-6-8,-1 1,0-1,1 0,-1 0,0 0,0 0,0 0,1 0,-1 0,0-1,-1 1,1-1,0 0,0 1,-1-1,1 0,-1 0,1 0,-1 0,0 0,0 0,0-1,0 1,0 0,0 0,-1-1,1 1,-1-1,0 1,1 0,-1-1,0 2,92-402,-16 99,-43 207,-26 73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5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18,'52'4,"28"-2,5-2,-8-1,-12-1,-12 1,-10 0,-13-5,-6 0,-7-1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54,'33'0,"41"-5,16-6,-1-1,-12 1,-14 2,-18 3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1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371 175,'-20'5,"0"1,0 1,1 0,0 2,1 0,0 1,0 1,1 1,0 0,1 2,-3 3,5-4,0 0,1 1,1 1,0 0,1 0,1 1,1 0,0 1,1 0,0 1,2 0,0 0,1 0,0 6,2-12,1-1,1 1,0 0,1 0,0 0,1-1,0 1,1 0,0 0,1-1,0 0,1 1,0-1,1 0,0-1,1 1,0-1,1 0,-1-1,2 1,0-2,0 1,2 1,8 2,1-1,1-1,0 0,0-2,0 0,1-1,0-1,1-1,-1-1,1-1,0-1,0-1,0-1,0 0,0-2,0-1,-1 0,1-2,-1 0,10-5,-1-1,-1 0,-1-2,0-1,0-2,-2-1,0 0,-1-2,-1-1,0-1,-2-1,-1-1,9-12,-17 19,-1 0,-1-1,0-1,-1 0,0 0,-2-1,0 0,-1 0,-1-1,-1 0,-1 0,-1-1,0 1,-2-1,0-2,-1 11,0-1,-1 0,-1 0,0 0,-1 1,0-1,0 1,-2 0,1 0,-2 0,1 0,-2 1,0 0,0 0,0 1,-2 0,1 1,-1-1,-1 1,1 1,-1 0,-1 0,0 1,-5-2,-4 0,0 1,-1 1,1 1,-1 1,0 1,-1 1,1 0,-1 2,1 0,-1 2,1 0,-1 1,1 2,0 0,-14 5,-9 4</inkml:trace>
  <inkml:trace contextRef="#ctx0" brushRef="#br0" timeOffset="420.489">201 598,'-2'-4,"1"-1,-1 1,1-1,-1 1,1-1,1 0,-1 1,1-1,0 0,0 1,0-1,0 0,1 1,0-1,0 0,0 1,1-1,-1 1,1 0,0-1,0 1,1 0,-1 0,1 0,0 1,0-1,0 1,1-1,1 0,8-6,1 1,0 1,0 1,1 0,0 0,0 2,0 0,1 0,0 2,0 0,0 1,0 0,0 1,0 1,0 1,1 0,6 2,-8 1,0-1,0 2,0 0,-1 1,0 0,0 2,-1-1,6 5,100 42,-111-52,0 0,-1-1,1 1,0-2,0 1,-1-1,1 0,0-1,0 0,-1 0,1 0,0-1,-1 0,0-1,1 0,0 0,10-10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0:43.3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481 254,'-36'129,"-4"-2,-7-2,-5-2,-19 25,39-56,31-89,1 0,0-1,0 1,0 0,0 0,1-1,-1 1,1 0,-1-1,1 1,0 0,0-1,0 1,1-1,-1 0,0 1,1-1,0 0,-1 0,1 0,0 0,0 0,0 0,1 0,-1-1,0 1,0-1,1 0,-1 0,1 0,-1 0,1 0,1 0,18 3,-1-2,1 0,0-2,-1 0,1-1,0-2,-1 0,0-1,1-1,-2-1,1-1,8-4,-28 10,15-4,-3 3,-1-2,0 0,-1 0,1-1,-1 0,0-1,0 0,-1-1,1-1,6-5,-16 12,0 0,-1-1,1 1,0 0,0 0,-1 0,1 0,-1-1,1 1,-1 0,1-1,-1 1,0 0,0-1,0 1,1-1,-1 1,-1 0,1-1,0 1,0 0,0-1,-1 1,1 0,-1-1,1 1,-1 0,1 0,-1-1,0 1,0-1,-9-9</inkml:trace>
  <inkml:trace contextRef="#ctx0" brushRef="#br0" timeOffset="263.304">1 762,'48'-5,"40"-6,14-1,0 1,-8 2,-15-1,-12 0,-7 3,-10 1,-3 3,-5 2,-9 0</inkml:trace>
  <inkml:trace contextRef="#ctx0" brushRef="#br0" timeOffset="619.973">1158 706,'-134'108,"104"-87,2 0,0 2,1 1,1 2,-4 7,-15 43,44-75,0 1,0 0,1-1,-1 1,1 0,-1-1,1 1,0 0,-1 0,1-1,0 1,0 0,0 0,1-1,-1 1,0 0,1 0,-1-1,1 1,-1 0,1-1,0 1,0-1,0 1,0-1,0 1,0-1,0 0,0 1,0-1,1 0,-1 0,1 0,-1 0,0 0,1 0,0 0,-1-1,1 1,0-1,-1 1,1-1,0 1,-1-1,1 0,0 0,0 0,0 0,13-1,0 0,0-2,0 0,0 0,0-2,-1 0,0 0,0-1,0-1,10-7,-12 8,30-18,-1-3,-1-1,-2-2,0-2,5-8,-43 40,0-2,1 1,-1 0,1 0,0 0,-1-1,1 1,0 0,0 0,0 0,0 0,0 0,0 0,0 0,0 1,0-1,0 0,0 1,0-1,1 0,-1 1,0 0,1-1,-1 1,0 0,1-1,-1 1,0 0,1 0,-1 0,0 0,1 0,-1 1,0-1,1 0,-1 1,0-1,1 0,-1 1,0 0,0-1,0 1,0 0,1 0,-1-1,0 1,0 0,0 0,-1 0,1 0,0 1,9 52,-11-50,1 1,0-1,0 1,0-1,0 1,1-1,0 0,0 1,0-1,1 0,-1 1,1-1,0 0,0 0,0 0,1-1,-1 1,1 0,0-1,0 0,1 0,-1 0,0 0,1 0,0-1,0 1,-1-1,1 0,1 0,-1-1,0 1,1-1,21 3,-2-3</inkml:trace>
  <inkml:trace contextRef="#ctx0" brushRef="#br0" timeOffset="986.234">1582 1016,'48'-34,"-1"-3,-2-2,-1-1,-3-2,15-21,-21 29,-34 34,0 1,-1-1,1 0,0 1,-1-1,1 1,0-1,-1 1,1-1,-1 1,1-1,-1 1,1-1,-1 1,0 0,1-1,-1 1,0-1,1 1,-1 0,0 0,0-1,0 1,1 0,-1 0,0-1,0 1,0 0,0-1,0 1,0 0,-1 0,1-1,0 1,0 0,0 0,-1-1,1 1,0 0,-1-1,1 1,-1-1,1 1,-1 2,1 4,-3 103,3-107,0 1,1-1,0 0,-1 1,2-1,-1 0,0 0,0 0,1 1,0-2,0 1,0 0,0 0,0-1,0 1,0-1,1 1,0-1,-1 0,1 0,0 0,0-1,0 1,0-1,0 1,0-1,1 0,-1 0,0 0,3-1,-1 0,0-1,1 1,-1-1,0-1,0 1,1-1,-1 0,0 0,-1-1,1 1,0-1,-1 0,1 0,-1-1,0 1,0-1,-1 0,1 0,-1 0,1-1,-1 1,-1-1,1 1,-1-1,1 0,5-15</inkml:trace>
  <inkml:trace contextRef="#ctx0" brushRef="#br0" timeOffset="1261.01">2061 368,'28'0,"20"0,7 0,-7-5,-6-2,-11 1</inkml:trace>
  <inkml:trace contextRef="#ctx0" brushRef="#br0" timeOffset="1518.015">2484 113,'-5'33,"-1"22,0 5,1-2,2-7,1-6,1-7,0-5,1-8</inkml:trace>
  <inkml:trace contextRef="#ctx0" brushRef="#br0" timeOffset="2119.095">2964 198,'-33'42,"3"1,1 2,2 0,2 2,2 1,3 1,1 1,3 0,-9 49,16-67,1 0,2 1,1 0,2 0,1 0,1 0,2 1,2-1,1 0,1 0,2-1,1 0,2 0,1 0,4 5,-12-28,1-1,0 1,1-1,0 0,0 0,1 0,0-1,1 0,-1 0,1 0,1-1,-1 0,1 0,0-1,0 0,1-1,-1 0,1 0,0 0,0-1,0-1,1 0,-1 0,0 0,1-1,0-1,-1 0,1 0,-1-1,6-1,48-33,-49 18</inkml:trace>
  <inkml:trace contextRef="#ctx0" brushRef="#br0" timeOffset="6452.811">3021 1016,'611'-40,"221"-23,-760 58,-13 1</inkml:trace>
  <inkml:trace contextRef="#ctx0" brushRef="#br0" timeOffset="6947.028">3528 1186,'-4'33,"-3"26,1 8,2-4,0-6,2-9,1-13</inkml:trace>
  <inkml:trace contextRef="#ctx0" brushRef="#br0" timeOffset="7185.142">3444 1242,'39'-5,"31"-1,9 0,-5 1,-9 1,-11 2,-11 1,-11 0</inkml:trace>
  <inkml:trace contextRef="#ctx0" brushRef="#br0" timeOffset="7453.008">3501 1440,'43'-10,"29"-8,6 0,-4 2,-16 4</inkml:trace>
  <inkml:trace contextRef="#ctx0" brushRef="#br0" timeOffset="7921.269">3868 1553,'-52'68,"97"-90,101-80,-144 101,0-1,0 0,1 1,-1-1,0 1,1 0,-1-1,1 1,-1 0,1 1,-1-1,1 0,0 1,-1-1,1 1,0 0,-1 0,1 0,0 0,-1 1,1-1,0 1,-1-1,1 1,-1 0,1 0,-1 0,1 0,-1 1,0-1,0 1,1-1,-1 1,1 1,60 99,-63-101,1 0,-1 0,1 0,-1 0,0 0,1 0,-1 0,0 0,0 0,0 0,1 0,-1 0,-1 0,1 0,0 0,0 1,0-1,0 0,-1 0,1 0,0 0,-1 0,1 0,-1 0,1 0,-1-1,0 1,1 0,-1 0,0 0,0-1,1 1,-1 0,0 0,0-1,0 1,0-1,0 1,0-1,0 0,0 1,0-1,0 0,0 1,0-1,0 0,0 0,0 0,-1 0,1 0,0 0,-60-2,-86-46,122 35</inkml:trace>
  <inkml:trace contextRef="#ctx0" brushRef="#br0" timeOffset="8203.037">4206 1186,'33'24,"17"27,-1 9,-9 0,-10-5,-12-8,-7-7,-12-10,-9-6,-4-1,-4-6,-4 0,-2-3,2 1,5-3</inkml:trace>
  <inkml:trace contextRef="#ctx0" brushRef="#br0" timeOffset="8564.98">3303 1213,'-9'39,"-4"26,1 8,2-4,8-9,4-10,6-9,7-6,6-9,4-10,2-6,2-6,-5-3</inkml:trace>
  <inkml:trace contextRef="#ctx0" brushRef="#br0" timeOffset="8915.017">4826 1412,'-9'14,"-14"15,-6 2,1 0,0-4,6-3,1-5,4-5</inkml:trace>
  <inkml:trace contextRef="#ctx0" brushRef="#br0" timeOffset="9115.072">4516 1412,'39'19,"21"16,7 2,-5-6,-12-2,-9-7,-8-7,-9-6</inkml:trace>
  <inkml:trace contextRef="#ctx0" brushRef="#br0" timeOffset="9503.994">5053 198,'143'294,"-125"-252,-1 1,-1 0,-3 1,-2 0,-1 1,-3 0,-2 1,-1-1,-3 1,-1 0,-3 0,-1-1,-3 0,-1 0,-10 28,6-42,0-1,-2 0,-1-2,-1 1,-2-2,-13 16,6-10</inkml:trace>
  <inkml:trace contextRef="#ctx0" brushRef="#br0" timeOffset="17757.141">3614 85,'-26'112,"22"257,-12-334,11-41</inkml:trace>
  <inkml:trace contextRef="#ctx0" brushRef="#br0" timeOffset="18073.102">3614 141,'14'5,"15"1,6 0,3-1,0-1,-3-2,-1-1,-7 4,-9 2</inkml:trace>
  <inkml:trace contextRef="#ctx0" brushRef="#br0" timeOffset="18340.018">3528 480,'34'-5,"20"-1,1 0</inkml:trace>
  <inkml:trace contextRef="#ctx0" brushRef="#br0" timeOffset="19255.074">4036 480,'-47'32,"-77"151,172-256,111-91,-159 164,1-1,-1 0,1 0,0 1,-1-1,1 0,0 1,-1-1,1 0,0 1,0-1,0 1,-1-1,1 1,0 0,0-1,0 1,0 0,0 0,0 0,0 0,0 0,0 0,0 0,0 0,0 0,0 0,0 0,0 0,-1 1,1-1,0 0,0 1,0-1,0 1,0-1,-1 1,1-1,0 1,0-1,-1 1,1 0,0 0,-1-1,1 1,-1 0,1 1,20 47,-18-38,11 62,-12-50</inkml:trace>
  <inkml:trace contextRef="#ctx0" brushRef="#br0" timeOffset="19572.34">3924 678,'34'-10,"15"2,0 2</inkml:trace>
  <inkml:trace contextRef="#ctx0" brushRef="#br0" timeOffset="20507.363">3811 508,'-5'0,"-6"0,-6 0,-6 0,2 5,0 1,-2 0,4 4,9-5,11-3,6-2</inkml:trace>
  <inkml:trace contextRef="#ctx0" brushRef="#br0" timeOffset="21058.887">4234 169,'10'24,"3"32,-1 11,-2 0,-3-3,-3-7,-1-9,-3-7,-4-11,-3-6,0-2,1 0,2 1,-3 2,0 1,0-4</inkml:trace>
  <inkml:trace contextRef="#ctx0" brushRef="#br0" timeOffset="21556.845">3501 1,'-24'47,"2"2,3 1,1 0,3 1,2 1,-1 21,8-53,2 0,-1 1,2 0,1 0,1 0,0 0,2 0,0 0,1-1,2 1,0 0,1-1,1 0,1 0,0 0,2-1,0 0,1-1,1 0,1 0,7 7,-13-20,0 1,0-1,1 0,0-1,0 0,0 0,0 0,0-1,1 0,0-1,0 1,-1-2,1 1,1-1,-1 0,0-1,0 1,6-2,5-4</inkml:trace>
  <inkml:trace contextRef="#ctx0" brushRef="#br0" timeOffset="22152.046">4601 480,'-9'24,"-4"17,-4 3,1-3,-2-2,2-4,-1-8,3-3,-2-1,3 0,3-9,3-6</inkml:trace>
  <inkml:trace contextRef="#ctx0" brushRef="#br0" timeOffset="23291.418">4432 508,'5'10,"6"7,1 7,4-2,-1 1,1-4,-1-5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13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29,'15'0,"8"0,7 0,2 0,0 0,0 0,0 0,-7-4,-2-3,0 1,1 2,0 0,2 2,1 1,0 1,-3-1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13.5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59,'33'-10,"27"-3,6 1,-2 2,-8 3,-8 3,-12 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28.2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396 226,'-3'20,"0"0,-1 0,-1 0,-1-1,-1 1,0-1,-6 7,12-23,-78 157,52-111,2 2,2 1,3 1,-1 8,19-57,1 1,-1 0,1-1,0 1,1 0,-1 0,1-1,0 1,0 0,0 0,0 0,1-1,0 1,0 0,1 0,-1-1,1 1,0-1,0 0,0 1,1-1,-1 0,1 0,0-1,1 1,-1 0,0-1,1 0,0 0,0 0,3 2,6 1,1 0,0-1,-1-1,1 0,1-1,-1 0,0-1,1-1,-1 0,1-1,-1-1,1 0,-1-1,1 0,-1-2,3 0,63-30,-69 20</inkml:trace>
  <inkml:trace contextRef="#ctx0" brushRef="#br0" timeOffset="251.489">0 621,'43'0,"44"-5,11-1,-2 0,-11-4,-16 0,-10 2,-11-3,-12 1</inkml:trace>
  <inkml:trace contextRef="#ctx0" brushRef="#br0" timeOffset="746.563">988 621,'-52'41,"1"2,3 2,-35 42,16 2,65-86,0 0,0 0,1 0,-1 0,1 0,0 0,0 0,0 0,0 1,1-1,-1 0,1 1,0-1,0 0,0 1,0-1,1 0,-1 1,1-1,0 0,0 1,0-1,0 0,1 0,-1 0,1 0,0 0,0-1,0 1,0 0,1-1,2 1,1 0,-1 0,1-1,0 0,0 0,0 0,0-1,0 0,0 0,0-1,0 1,0-1,0-1,1 1,-1-1,0 0,0 0,0-1,0 0,0 0,-1 0,1-1,-1 0,1 0,-1 0,0-1,0 0,-1 0,4-2,-3 0,140-146,-71 46,-74 105,0 1,0-1,0 1,0 0,0-1,0 1,0-1,1 1,-1-1,0 1,0-1,0 1,0-1,1 1,-1 0,0-1,1 1,-1-1,0 1,1 0,-1-1,0 1,1 0,-1 0,0-1,1 1,-1 0,1 0,-1-1,1 1,-1 0,1 0,-1 0,1 0,-1 0,0 0,1 0,-1 0,1 0,-1 0,1 0,-1 0,1 0,-1 0,1 0,-1 0,1 1,-1-1,1 0,-1 0,0 1,1-1,-1 0,0 1,1-1,-1 0,1 1,-1-1,0 0,0 1,1-1,-1 1,0-1,0 0,0 1,1 0,-4 36,2-28,0-3,1 1,-1-1,1 1,0-1,0 1,1-1,0 1,0-1,1 0,0 1,0-1,0 0,1 0,0 0,0 0,0-1,1 1,0-1,0 0,0 0,1 0,-1-1,1 1,0-1,1 0,-1-1,6 4,10 3</inkml:trace>
  <inkml:trace contextRef="#ctx0" brushRef="#br0" timeOffset="1128.61">1299 1073,'18'-11,"-1"0,-1-1,0-1,0 0,-1-2,-1 1,-1-2,0 1,-1-2,0 0,-2 0,0-1,0-1,-11 18,1 0,0 1,0-1,0 0,-1 0,1 1,0-1,0 0,0 0,0 1,0-1,1 0,-1 0,0 1,0-1,0 0,1 0,-1 1,0-1,1 0,-1 1,0-1,1 0,-1 1,1-1,-1 1,1-1,0 1,-1-1,1 1,-1-1,1 1,0 0,-1-1,1 1,0 0,0-1,-1 1,1 0,0 0,0 0,-1 0,1 0,0 0,0 0,-1 0,1 0,0 0,0 0,-1 0,1 0,0 1,0-1,-1 0,1 1,0-1,-1 0,1 1,0-1,-1 1,1-1,-1 1,1-1,-1 1,1-1,-1 1,1 0,-1-1,1 1,3 33,-4-30,0 1,0-1,0 0,0 1,1-1,0 0,0 0,0 0,0 1,1-1,-1 0,1 0,0-1,0 1,0 0,1-1,-1 1,1-1,0 0,0 0,0 0,1 0,-1-1,1 1,-1-1,1 0,3 2,-3-3,0 1,0-1,0 0,0 0,0-1,1 1,-1-1,0 0,0 0,1 0,-1-1,0 1,0-1,0 0,0 0,0-1,0 1,0-1,0 0,0 0,0 0,-1 0,1-1,-1 0,0 1,0-1,0 0,0-1,0 1,-1 0,0-1,1 0,-1 1,0-2,7-17</inkml:trace>
  <inkml:trace contextRef="#ctx0" brushRef="#br0" timeOffset="1399.656">1524 339,'24'0,"13"0,5 0,-1-5,-6-1</inkml:trace>
  <inkml:trace contextRef="#ctx0" brushRef="#br0" timeOffset="1647.735">1948 113,'0'24,"0"17,-5 7,-1 1,0-5,1-4,2-4,0-9</inkml:trace>
  <inkml:trace contextRef="#ctx0" brushRef="#br0" timeOffset="2097.725">2455 1,'-40'53,"2"1,3 3,2 1,3 1,7-16,-3 3,1 1,3 0,2 2,1 1,4 0,1 1,2 1,3 0,2 0,1 45,6-72,1 1,2 0,1-1,0 0,2 0,9 24,-13-42,1 1,0-1,1 0,0 0,0 0,0-1,0 1,1-1,1 0,-1 0,1-1,0 1,0-1,0-1,0 1,1-1,0 0,0-1,0 1,1-1,-1-1,1 0,-1 0,4 0,-2 0,-1-1,1-1,0 0,0 0,-1-1,1 0,0 0,0-1,-1 0,8-4,2-1</inkml:trace>
  <inkml:trace contextRef="#ctx0" brushRef="#br0" timeOffset="3249.994">2654 28,'-2'25,"-1"-1,-1 0,-1-1,-1 1,-1-1,-3 3,7-16,-13 27,13-31,0 0,0 1,0-1,0 0,1 1,0-1,1 1,0 0,0 0,0-1,1 1,-1 0,2 4,1-8,1 0,-1-1,1 0,-1 0,1 1,0-2,0 1,0 0,0 0,0-1,0 0,0 0,1 0,-1 0,0 0,1 0,-1-1,0 0,1 0,-1 0,1 0,-1 0,1-1,-1 1,0-1,1 0,-1 0,0 0,0 0,0-1,0 1,0-1,0 0,0 0,0 0,0-1,80-55,-70 44</inkml:trace>
  <inkml:trace contextRef="#ctx0" brushRef="#br0" timeOffset="3495.607">2908 28,'-19'43,"-12"29,0 7,5-5,3-11,4-11,6-9,5-8,0-4,0-4,2 0,2-6</inkml:trace>
  <inkml:trace contextRef="#ctx0" brushRef="#br0" timeOffset="3747.288">2908 508,'0'15,"4"4,3-1</inkml:trace>
  <inkml:trace contextRef="#ctx0" brushRef="#br0" timeOffset="4147.774">3076 141,'6'4,"0"-1,0 0,0-1,0 0,1 0,-1 0,1 0,-1-1,1 0,-1-1,1 0,0 0,-1 0,1 0,-1-1,6-2,-2 2,-6 1,1 0,-1 0,0 0,0 1,0-1,0 1,0 0,0 0,0 1,0-1,0 1,0 0,0 0,-1 0,1 0,-1 0,0 1,0 0,0 0,0 0,0 0,0 0,-1 0,1 1,-1-1,0 1,0 0,-1 0,1-1,-1 1,0 0,1 0,-2 0,1 1,-1-1,1 0,-1 0,0 0,0 0,-1 1,1-1,-1 0,-1 2,-34 137,28-118</inkml:trace>
  <inkml:trace contextRef="#ctx0" brushRef="#br0" timeOffset="4411.586">3049 395,'33'-4,"26"-3,8 1,1-3,-5-1,-9 1,-9 3,-7 2,-10 2</inkml:trace>
  <inkml:trace contextRef="#ctx0" brushRef="#br0" timeOffset="5482.673">3331 423,'0'-5,"-5"-1,-1 5,-5 7,0 8,1 6,-2 0,1 1,2 2,3 1,-2-2,-1-1,7-4,4-5</inkml:trace>
  <inkml:trace contextRef="#ctx0" brushRef="#br0" timeOffset="5969.663">2484 846,'43'0,"48"-4,18-3,0-3,-4-2,-10-2,-12 0,-15 4,-10 2,-9 4,-9 1,-6 2,-9 1</inkml:trace>
  <inkml:trace contextRef="#ctx0" brushRef="#br0" timeOffset="6297.258">2795 988,'-15'39,"-4"26,0 8,5-5,3-8,5-15</inkml:trace>
  <inkml:trace contextRef="#ctx0" brushRef="#br0" timeOffset="6616.665">3076 1073,'-9'11,"1"0,0 1,0 1,1-1,1 1,0 0,1 1,0-1,1 1,0 0,2 0,-1 2,3-14,-1 0,1 0,0 0,0 0,0 0,0 0,0 0,1 0,-1 0,0 0,1 0,0 0,-1 0,1-1,0 1,0 0,0 0,0-1,0 1,1 0,-1-1,0 0,1 1,-1-1,1 0,-1 1,1-1,0 0,-1 0,1 0,0-1,0 1,0 0,0-1,0 1,0-1,0 0,0 1,-1-1,1 0,0 0,0 0,0-1,0 1,0 0,0-1,0 1,1-1,93-39,-86 34,0-1,-1 0,0-1,0 0,0-1,-1 0,0 0,-1-1,0 0,2-4,-7 11,0-1,0 1,-1-1,1 1,-1-1,1 0,-1 1,-1-1,1 0,0 0,-1 0,0 0,0 0,0 0,0 0,-1 1,1-1,-1 0,0 0,0 0,0 1,-1-1,0 1,1-1,-1 1,0-1,-1 1,1 0,0 0,-1 0,0 0,0 1,-1-2,-1 1,0 0,-1 0,1 0,-1 1,0 0,1 0,-1 0,0 1,0 0,0 0,0 1,0-1,0 1,-1 1,1-1,0 1,0 0,0 0,1 1,-5 1,-16 4</inkml:trace>
  <inkml:trace contextRef="#ctx0" brushRef="#br0" timeOffset="6966.874">3133 1299,'-33'27,"18"-17,1 1,0 1,0 0,1 1,1 1,0 0,0 0,2 1,0 1,1-1,-6 14,15-27,-1-1,0 1,1 0,0 0,-1-1,1 1,0 0,0 0,0 0,0-1,0 1,0 0,1 0,-1-1,1 1,-1 0,1-1,-1 1,1 0,0-1,0 1,0-1,0 1,0-1,0 1,0-1,1 0,-1 0,0 0,1 1,-1-1,1 0,-1-1,1 1,-1 0,1 0,0-1,0 1,-1-1,1 1,0-1,0 0,0 0,80-3,-67-1,0-1,0 0,-1-1,1-1,-2 0,1-1,-1-1,0 0,-1-1,6-5,-13 11,-1 0,0 0,1-1,-2 1,1-1,0 1,-1-1,0-1,0 1,-1 0,1-1,-1 1,0-1,-1 1,0-1,1 0,-2 0,1 0,-1 0,0 0,0 0,0 1,-1-1,0 0,0 0,-1 0,1 1,-3-6,-41-43,31 37</inkml:trace>
  <inkml:trace contextRef="#ctx0" brushRef="#br0" timeOffset="7447.882">3472 1,'21'25,"-1"0,-1 2,-1 1,-1 0,-2 1,-1 0,-1 1,-2 1,-1 0,-1 1,-2 0,0 6,-1 27,-3 0,-3 0,-2 0,-3 0,-4 0,-1-1,-4 0,-3-1,-2-1,-18 38,25-57,-2 0,-2-1,-1-1,-3 0,-1-2,-1 0,-3-2,-1 0,-1-2,-3-1,0-1,-2-2,-5 3,10-15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42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23,'44'0,"37"0,16 0,0 0,-12 0,-10 0,-13 0,-13 0,-9 0,-7 0,-5-5,-1-2,-2 1,-4 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42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1,'34'14,"54"0,26-2,4-8,-4-5,-12-6,-18-3,-19 0,-20 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41.7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162 110,'-22'33,"2"0,1 1,1 1,2 1,2 0,1 1,2 0,1 1,-4 38,12-68,1 0,0 1,1-1,-1 0,2 0,-1 1,1-1,0 0,1 0,0 0,0 0,0 0,1 0,1 0,-1-1,1 1,1-1,-1 0,1-1,0 1,1-1,-1 0,1 0,0-1,1 1,0-1,-1-1,1 1,1-1,-1-1,1 1,5 1,19 1,0-2,0-1,1-1,-1-2,1-1,-1-1,0-2,0-2,0 0,-1-2,15-7,-7 3,1-2,-2-1,0-2,-1-2,-1-2,3-3,-23 14,-1-1,-1 0,0-2,0 1,-1-1,-1-1,-1 0,1-1,-2 0,0-1,-1 0,-1-1,0 0,4-16,-9 22,-2 1,1-1,-1 0,-1 1,1-1,-2 0,0 0,0 1,-1-1,0 0,-1 1,0 0,-1-1,0 1,0 1,-1-1,-1 1,1-1,-1 2,-1-1,0 1,0 0,-1 0,0 1,0 0,0 0,-1 1,0 0,-1 0,1 1,-1 1,0 0,-2-1,-20-7,0 1,0 2,-1 2,0 0,0 2,-1 2,1 1,-1 1,-29 5,5 1</inkml:trace>
  <inkml:trace contextRef="#ctx0" brushRef="#br0" timeOffset="295.005">21 477,'244'-109,"-237"105,0 0,1 1,0 0,0 1,0-1,0 2,0-1,0 1,0 0,0 1,1-1,-1 2,0-1,1 1,-1 1,0-1,0 1,0 1,0 0,-1 0,1 0,-1 1,4 2,14 7,2-2,0 0,0-2,1 0,0-2,0-2,1 0,0-2,0-1,2-1,37 0,72 10,-119-5,-3-1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1:40.6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170 339,'258'-28,"338"27,-534-5,-1-3,-1-2,1-3,24-11,-57 16</inkml:trace>
  <inkml:trace contextRef="#ctx0" brushRef="#br0" timeOffset="257.024">0 706,'671'-103,"110"12,-742 84,-8-2</inkml:trace>
  <inkml:trace contextRef="#ctx0" brushRef="#br0" timeOffset="607.52">734 0,'22'21,"0"-1,1-1,2-1,-1-1,2-2,0 0,1-1,0-2,16 4,35 12,2-3,0-3,2-5,18 0,68 15,-167-32,1 0,0 0,0 0,-1 1,1-1,0 0,0 1,-1-1,1 1,-1-1,1 1,0 0,-1 0,1 0,-1 0,1 0,-1 0,0 0,0 0,1 1,-1-1,0 0,0 1,0-1,0 1,0-1,-1 1,1-1,0 1,-1 0,1-1,-1 1,1 0,-1 0,0-1,0 1,0 0,0 0,0-1,0 1,-1 0,1 0,0-1,-1 1,0 0,1-1,-1 1,0 1,-10 10,0 0,-1-1,0 0,-1 0,0-1,-1-1,0 0,-1-1,0-1,-12 5,-10 8,-123 69,-166 106,262-141,44-33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00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0,'5'29,"1"42,-4 20,-4 3,0-9,-6-9,-1-9,1-10,-3-6,1-6,2-6,1-6,-1-2,-1-3,2-1,2-4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01.5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1 793,'0'9,"5"4,1-1</inkml:trace>
  <inkml:trace contextRef="#ctx0" brushRef="#br0" timeOffset="327.818">594 143,'-48'46,"3"1,1 3,3 1,2 2,2 2,-4 13,32-52,0 2,1-1,0 1,2 0,0 0,1 1,-1 9,5-23,0-1,1 0,-1 0,1 1,0-1,0 0,1 1,-1-1,1 0,0 0,0 1,0-1,0 0,1 0,0 0,0 0,0-1,0 1,1-1,-1 1,1-1,0 0,0 1,0-1,0-1,1 1,-1-1,1 1,0-1,-1 0,1 0,0 0,0-1,0 0,2 1,17 3,1-1,-1-1,0-2,1 0,0-1,-1-1,1-2,-1 0,0-1,4-3,-15 4,0-1,-1 0,0-1,0-1,0 1,0-2,-1 1,0-2,0 1,1-3,-8 7,0 1,0-1,0-1,0 1,0 0,-1-1,1 1,-1-1,0 0,0 0,-1 0,1 0,-1 0,1 0,-1 0,-1 0,1-1,-1 1,1 0,-1-1,0 1,-1 0,1 0,-1-1,0 1,0 0,0 0,-1 0,1 0,-1 0,-5-3,1 1,-1 0,-1 0,1 0,-1 1,0 0,0 1,-1 0,1 0,-1 1,0 0,0 1,0-1,0 2,0-1,-1 1,1 1,0 0,-1 0,1 1,0 0,-8 2,-1-2,1 2,0-1,0 2,0 0,0 1,1 1,0 1,0 0,1 1,0 0,-5 4,-3 7</inkml:trace>
  <inkml:trace contextRef="#ctx0" brushRef="#br0" timeOffset="847.411">1299 2,'-16'8,"0"0,1 0,0 1,0 1,1 1,0 0,1 1,1 0,0 1,0 0,1 1,1 0,0 1,1 0,-5 13,13-25,0-1,0 1,0-1,1 1,-1 0,1-1,0 1,0 0,0 0,0-1,0 1,1 0,-1-1,1 1,0 0,-1-1,1 1,0-1,1 1,-1-1,0 0,1 1,-1-1,1 0,0 0,0 0,0 0,0 0,0-1,0 1,0 0,0-1,1 0,-1 1,1-1,-1 0,1 0,-1-1,1 1,0 0,-1-1,4 1,9 0,1 0,0 0,0-2,0 0,0 0,0-2,-1 0,1-1,-1 0,0-1,0-1,0-1,-1 0,11-7,-21 12,0 0,-1-1,1 0,0 0,-1 0,0 0,0 0,0-1,0 1,0-1,0 0,-1 0,0 0,0 0,0 0,-1 0,1-1,-1 1,0 0,0-1,0 1,-1-1,1 0,-1 1,-1-1,1 1,0-1,-1 1,0-1,0 1,0-1,-1 1,0 0,1 0,-1 0,-1 0,1 0,-1 0,1 0,-1 1,-3-3,-2-2,-2 1,1 0,-1 0,0 1,0 1,-1 0,0 0,0 1,0 0,0 1,0 0,-3 0,-12-1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01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28,'-7'18,"-25"51,4 1,2 2,-3 28,27-96,0 1,1-1,-1 1,1-1,0 1,1-1,-1 1,1 0,0-1,0 1,0 0,1-1,-1 1,1 0,1-1,-1 1,0-1,1 0,0 1,0-1,0 0,1 0,-1 0,1 0,0-1,0 1,0-1,1 0,-1 0,1 0,0 0,0 0,0-1,0 0,0 0,2 1,7 1,1-1,-1-1,1 0,0-1,0 0,-1-1,1-1,0 0,0-1,-1 0,1-1,-1-1,0 0,0-1,0 0,-1-1,1 0,-1-1,-1 0,0-1,0-1,0 0,-1 0,0-1,0 0,1-6</inkml:trace>
  <inkml:trace contextRef="#ctx0" brushRef="#br0" timeOffset="248.838">500 1,'-14'43,"-15"52,-2 21,4-1,3-10,4-18,6-14,6-15,3-8,4-7,1-6,1-5,0-3,0-2,0 0,4-5,2-6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14.7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245 200,'24'-10,"0"1,1 1,0 1,0 1,0 1,1 1,0 2,0 0,0 2,0 1,-1 1,1 1,0 1,14 5,50 8,2-5,-1-4,1-4,0-3,43-8,-123 6,832-74,-292 37,329 8,72 20,698-8,-1106 20,313-3,-273-27,-95 29,-487-2,0 1,0-1,0 1,0 0,0 0,0 0,0 0,0 0,0 1,-1-1,1 1,0 0,0 0,0 0,-1 0,1 1,-1-1,1 1,-1-1,1 1,-1 0,0 0,0 0,0 0,0 0,0 1,0-1,-1 0,1 1,-1 0,0-1,1 1,-1 0,0-1,-1 1,1 0,0 1,-4 178,-18-28,-6 0,-28 78,-11 58,9 31,9 43,41-284,-34 209,5-161,33-126,1 0,-1 0,0 0,1 0,-1-1,0 1,0-1,0 0,0 0,0 0,0 0,-1 0,1-1,0 1,0-1,0 0,-1 0,1 0,0-1,-3 0,-20 2,-281 18,-43 5,-311-10,-533 5,571 5,-276 7,-399-62,1083 12,-1 10,0 9,0 10,1 9,-3 10,-254 53,263-62,-110-8,88 4,168-9,-98 25,157-30,3-1,0 0,0 0,0 0,0 0,0 0,0 0,0-1,0 1,0 0,0-1,0 1,0 0,-1-1,1 0,0 1,0-1,-1 0,1 1,0-1,-1 0,1 0,0 0,-1 0,1 0,0-1,0 1,-1 0,1 0,0-1,0 1,-1-1,1 1,0-1,0 0,0 1,0-1,0 0,0 0,0 0,0 0,0 0,0 0,0 0,1 0,-1 0,0 0,1 0,-1-1,1 1,-1 0,1 0,-1-2,51-166,-23 88,37-155,-52 78,-6 0,-8 0,-15-98,13 195,-11-153,-9 0,-10 1,-9 2,-55-152,85 322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15.7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 1,'-22'178,"-60"491,59-431,7 150,18 3,-2-367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5:52:17.3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1004 199,'347'-49,"79"8,-222 24,778-18,-804 33,1819-52,-948 56,-209 26,-562-1,-143-47,-130 21,0 0,1 1,-1 0,-1 0,1 0,0 0,0 1,-1 0,1 0,-1 0,0 0,0 1,0 0,-1-1,1 1,-1 1,0-1,0 0,0 1,-1 0,0 0,1-1,-2 1,1 0,-1 1,1-1,-1 0,-1 0,1 1,-1-1,0 0,0 2,9 29,22 94,-7 1,-5 1,-6 0,-5 1,-7 0,-7 37,4 11,-24 34,26-212,0-1,0 1,0-1,0 1,0-1,-1 1,1-1,-1 1,0-1,1 0,-1 1,0-1,-1 0,1 1,0-1,-1 0,1 0,-1 0,1 0,-1 0,0-1,0 1,0 0,0-1,0 1,0-1,0 0,-1 0,1 0,0 0,-1 0,1 0,-1-1,1 1,-1-1,1 0,-1 1,1-1,-1 0,1-1,-1 1,0 0,-76-34,36 28,0 2,0 2,-1 2,1 1,0 3,-31 6,-80 5,-245 13,-181 5,154-23,-166 24,-368 6,921-40,-253-2,-189-28,236 11,-203 11,439 8,-141 1,1 5,-64 15,89-1,-82 12,-124 1,-379-32,450-18,237 14,-1 0,0 2,1 0,-1 2,0 1,-13 2,22-1,-145 9,159-13,0 1,0 0,-1-1,1 1,0 0,-1 0,1-1,0 1,-1 0,1 0,-1-1,1 1,0 0,-1 0,1 0,-1 0,1-1,0 1,-1 0,1 0,-1 0,1 0,-1 0,1 0,-1 0,1 0,0 1,-1-1,1 0,-1 0,1 0,-1 0,1 1,0-1,-1 0,1 0,0 1,-1-1,1 0,0 0,-1 1,1-1,0 0,-1 1,1-1,0 1,0-1,0 0,-1 1,1-1,0 1,0-1,0 0,0 1,0-1,0 1,0-1,0 1,0-1,0 1,0-1,0 0,0 1,0-1,0 1,0-1,1 1,-1-1,9 8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8:05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3699 95,'-14'-11,"0"0,-1 1,0 1,0 1,-1 0,0 1,-1 1,1 0,-1 1,0 1,-1 1,1 0,-1 1,1 1,-1 1,1 0,-1 1,0 1,1 1,0 0,-15 6,-33 25,2 2,1 3,2 3,-43 40,101-81,-10 7,1 1,0 0,1 0,0 1,0 0,1 0,0 1,1 1,1 0,-1 0,2 0,0 1,0-1,1 2,1-1,0 0,1 1,0 0,0 6,2-3,1 1,0 0,1-1,1 1,0-1,1 0,1 1,1-1,1-1,0 1,1-1,0 0,2 0,0-1,8 10,16 13,1-2,2-1,2-2,1-2,2-1,0-2,2-2,11 4,-5-1,12 10,-1 1,-3 4,-1 1,15 20,-66-60,1 0,-1 1,0-1,0 1,-1 0,0 1,0-1,0 1,-1 0,0 0,0 0,-1 0,0 1,0-1,-1 0,0 1,0 0,0-1,-1 1,-1-1,1 1,-1 0,0-1,-1 0,0 1,0-1,0 0,-1 0,0 0,-1 0,0 0,0-1,0 0,-1 2,-27 16,-1 0,-1-2,0-2,-2-1,-3 0,23-14,1 0,-1-2,0 1,0-2,0 0,0-1,-1-1,1 0,0-2,0 1,0-2,0 0,0-1,1-1,-10-3,12 2,0 0,1 0,0-1,0-1,0 0,1-1,0 0,1 0,0-1,-1-3,7 10,1-1,1 0,-1 0,0 0,1 0,0 0,0 0,0-1,0 1,1-1,-1 1,1-1,1 0,-1 1,1-1,-1 0,1 1,1-1,-1 0,1 0,-1 1,1-1,1 0,-1 1,1-1,-1 1,1 0,1 0,-1-1,1 1,0 0,13-13,1 0,1 2,0 0,1 1,1 1,0 1,1 0,0 2,1 0,0 2,6-1,-4-2,176-65,-200 77,0-1,0 0,0 1,0-1,1 0,-1 0,0 1,0-1,0 0,0 0,0 1,0-1,1 0,-1 0,0 1,0-1,0 0,1 0,-1 0,0 0,0 1,1-1,-1 0,0 0,0 0,1 0,-1 0,0 0,0 1,1-1,-1 0,0 0,1 0,-1 0,0 0,-26 21,25-20,-18 12</inkml:trace>
  <inkml:trace contextRef="#ctx0" brushRef="#br0" timeOffset="1051.405">3416 1252,'-26'0,"0"1,0 2,0 0,1 2,-1 1,1 1,1 1,-1 1,1 1,1 1,-15 10,28-12,-1 1,1 1,0-1,1 2,1-1,0 1,0 1,1-1,1 1,0 0,1 1,0 0,1-1,0 2,-1 10,0-5,1-6,0 1,1 0,1 0,0 0,1 0,0 0,2 0,0 2,-1-13,1 0,-1 0,1 1,0-1,1 0,-1-1,1 1,0 0,0 0,0-1,0 1,0-1,1 1,0-1,0 0,0 0,0 0,0-1,0 1,1-1,-1 1,1-1,0 0,0-1,0 1,0-1,0 0,0 0,0 0,4 1,234-1,-218-2,-14-1,0 1,1 0,-1 0,0 1,1 0,-1 0,0 1,1 1,-1 0,0 0,0 1,0 1,-1-1,1 1,-1 1,0 0,0 0,0 1,-1 0,0 0,0 1,0 0,-1 1,0 0,-1 0,3 9,-1 0,0 0,-2 0,0 1,-1 0,-1 1,-1-1,0 1,0 17,-4-22,0 0,-1 0,-1-1,0 1,-1-1,0 0,-1 0,0 0,-1 0,-1-1,0 0,0 0,-1-1,-1 0,-6 6,-37 42,-119 114,-56 18,193-160,1 2,2 1,2 2,-12 19,4-6,-5 9,29-43</inkml:trace>
  <inkml:trace contextRef="#ctx0" brushRef="#br0" timeOffset="1914.868">4460 828,'25'488,"-22"103,-13-474,-6-1,-13 45,23-142,5-17,-1 1,1-1,0 0,0 1,0-1,1 1,-1 0,0-1,1 1,0-1,-1 1,1 0,0-1,1 1,-1-1,0 1,1 0,-1-1,1 1,0-1,0 1,0-1,0 1,0-1,1 1,8 1</inkml:trace>
  <inkml:trace contextRef="#ctx0" brushRef="#br0" timeOffset="2439.012">4884 1055,'50'-50,"3"3,1 2,2 2,2 3,2 3,1 2,2 3,8 0,-70 31,10-5,0 1,0 0,0 1,0 0,1 0,0 1,0 1,0 0,0 1,0 0,0 1,1 0,-1 1,0 0,0 1,4 1,-12 2,0-1,0 1,0 1,-1-1,1 1,-1-1,-1 1,1 0,-1 0,0 0,0 0,-1 0,0 0,0 1,-1-1,1 0,-1 1,0-1,-1 0,0 1,0-1,0 0,-1 0,0 0,-1 4,-10 30,-2-1,-2 0,-1-1,-2-1,-1-1,-2-1,-1-1,-2 0,-8 4,-8 17,37-52,1 1,0 0,0 1,0-1,0 1,1 0,0 0,0 0,0 0,0 0,1 1,0-1,0 1,0 0,1-1,0 1,0 0,1 0,-1 0,1 0,0 0,1 0,0-1,-1 1,2 0,-1 0,1-1,0 1,0-1,1 1,-1-1,1 0,0 0,1 0,-1 0,2 1,12 6,0-1,1-1,0 0,0-2,1 0,0-1,18 4,46 19,-58-19,-1 0,0 2,-1 1,0 0,-2 2,1 1,-2 0,5 7,-18-17,-1-1,0 2,0-1,-1 1,0-1,0 1,-1 1,0-1,0 1,-1-1,0 1,-1 0,0 0,0 1,-1-1,0 0,0 0,-1 1,-1-1,0 0,0 0,0 1,-1-1,-1 0,-1 3,-6 11,-2 0,0 0,-2-1,-1-1,0 0,-2-1,0-1,-1 0,-1-2,0 0,-2-1,0-1,0 0,-1-2,-18 7,-103 25,94-54,31-2</inkml:trace>
  <inkml:trace contextRef="#ctx0" brushRef="#br0" timeOffset="2683.809">6408 1788,'-14'34,"-10"20,-1 6,4-7</inkml:trace>
  <inkml:trace contextRef="#ctx0" brushRef="#br0" timeOffset="3139.719">6803 998,'45'-40,"1"2,3 2,0 2,3 2,0 3,2 2,1 2,30-8,-70 27,0 0,0 1,1 1,-1 1,1 0,0 1,0 0,0 2,0 0,0 0,0 2,0 0,0 1,0 0,-1 1,0 1,1 1,-2 0,1 1,1 1,-12-4,0 0,-1 0,1 0,-1 0,0 1,0 0,-1-1,0 1,1 0,-1 0,-1 0,1 0,-1 1,0-1,0 0,-1 0,1 1,-1-1,-1 0,1 1,-1-1,1 0,-2 2,-39 119,13-76,-3-1,-2-1,-1-2,-28 27,-47 64,93-115,6-11,0 0,0 1,1 0,1 1,0 0,1 0,0 1,1 0,0 0,1 1,1-1,1 1,0 0,0 0,2 0,0 0,1 10,1-21,0 1,1-1,0 0,0 0,0 0,0 0,1 0,-1 0,1-1,0 1,0-1,1 0,-1 0,1 0,-1 0,1-1,0 1,0-1,0 0,0 0,0 0,1-1,-1 1,1-1,111 14,-41-16,0-2,-1-4,0-3,0-3,-1-3,42-17,293-105,-369 122</inkml:trace>
  <inkml:trace contextRef="#ctx0" brushRef="#br0" timeOffset="3654.479">1 3651,'292'-83,"2639"-593,-23 272,-2216 321,367-40,1302-180,-2074 256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8:05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3699 95,'-14'-11,"0"0,-1 1,0 1,0 1,-1 0,0 1,-1 1,1 0,-1 1,0 1,-1 1,1 0,-1 1,1 1,-1 1,1 0,-1 1,0 1,1 1,0 0,-15 6,-33 25,2 2,1 3,2 3,-43 40,101-81,-10 7,1 1,0 0,1 0,0 1,0 0,1 0,0 1,1 1,1 0,-1 0,2 0,0 1,0-1,1 2,1-1,0 0,1 1,0 0,0 6,2-3,1 1,0 0,1-1,1 1,0-1,1 0,1 1,1-1,1-1,0 1,1-1,0 0,2 0,0-1,8 10,16 13,1-2,2-1,2-2,1-2,2-1,0-2,2-2,11 4,-5-1,12 10,-1 1,-3 4,-1 1,15 20,-66-60,1 0,-1 1,0-1,0 1,-1 0,0 1,0-1,0 1,-1 0,0 0,0 0,-1 0,0 1,0-1,-1 0,0 1,0 0,0-1,-1 1,-1-1,1 1,-1 0,0-1,-1 0,0 1,0-1,0 0,-1 0,0 0,-1 0,0 0,0-1,0 0,-1 2,-27 16,-1 0,-1-2,0-2,-2-1,-3 0,23-14,1 0,-1-2,0 1,0-2,0 0,0-1,-1-1,1 0,0-2,0 1,0-2,0 0,0-1,1-1,-10-3,12 2,0 0,1 0,0-1,0-1,0 0,1-1,0 0,1 0,0-1,-1-3,7 10,1-1,1 0,-1 0,0 0,1 0,0 0,0 0,0-1,0 1,1-1,-1 1,1-1,1 0,-1 1,1-1,-1 0,1 1,1-1,-1 0,1 0,-1 1,1-1,1 0,-1 1,1-1,-1 1,1 0,1 0,-1-1,1 1,0 0,13-13,1 0,1 2,0 0,1 1,1 1,0 1,1 0,0 2,1 0,0 2,6-1,-4-2,176-65,-200 77,0-1,0 0,0 1,0-1,1 0,-1 0,0 1,0-1,0 0,0 0,0 1,0-1,1 0,-1 0,0 1,0-1,0 0,1 0,-1 0,0 0,0 1,1-1,-1 0,0 0,0 0,1 0,-1 0,0 0,0 1,1-1,-1 0,0 0,1 0,-1 0,0 0,-26 21,25-20,-18 12</inkml:trace>
  <inkml:trace contextRef="#ctx0" brushRef="#br0" timeOffset="1051.405">3416 1252,'-26'0,"0"1,0 2,0 0,1 2,-1 1,1 1,1 1,-1 1,1 1,1 1,-15 10,28-12,-1 1,1 1,0-1,1 2,1-1,0 1,0 1,1-1,1 1,0 0,1 1,0 0,1-1,0 2,-1 10,0-5,1-6,0 1,1 0,1 0,0 0,1 0,0 0,2 0,0 2,-1-13,1 0,-1 0,1 1,0-1,1 0,-1-1,1 1,0 0,0 0,0-1,0 1,0-1,1 1,0-1,0 0,0 0,0 0,0-1,0 1,1-1,-1 1,1-1,0 0,0-1,0 1,0-1,0 0,0 0,0 0,4 1,234-1,-218-2,-14-1,0 1,1 0,-1 0,0 1,1 0,-1 0,0 1,1 1,-1 0,0 0,0 1,0 1,-1-1,1 1,-1 1,0 0,0 0,0 1,-1 0,0 0,0 1,0 0,-1 1,0 0,-1 0,3 9,-1 0,0 0,-2 0,0 1,-1 0,-1 1,-1-1,0 1,0 17,-4-22,0 0,-1 0,-1-1,0 1,-1-1,0 0,-1 0,0 0,-1 0,-1-1,0 0,0 0,-1-1,-1 0,-6 6,-37 42,-119 114,-56 18,193-160,1 2,2 1,2 2,-12 19,4-6,-5 9,29-43</inkml:trace>
  <inkml:trace contextRef="#ctx0" brushRef="#br0" timeOffset="1914.868">4460 828,'25'488,"-22"103,-13-474,-6-1,-13 45,23-142,5-17,-1 1,1-1,0 0,0 1,0-1,1 1,-1 0,0-1,1 1,0-1,-1 1,1 0,0-1,1 1,-1-1,0 1,1 0,-1-1,1 1,0-1,0 1,0-1,0 1,0-1,1 1,8 1</inkml:trace>
  <inkml:trace contextRef="#ctx0" brushRef="#br0" timeOffset="2439.012">4884 1055,'50'-50,"3"3,1 2,2 2,2 3,2 3,1 2,2 3,8 0,-70 31,10-5,0 1,0 0,0 1,0 0,1 0,0 1,0 1,0 0,0 1,0 0,0 1,1 0,-1 1,0 0,0 1,4 1,-12 2,0-1,0 1,0 1,-1-1,1 1,-1-1,-1 1,1 0,-1 0,0 0,0 0,-1 0,0 0,0 1,-1-1,1 0,-1 1,0-1,-1 0,0 1,0-1,0 0,-1 0,0 0,-1 4,-10 30,-2-1,-2 0,-1-1,-2-1,-1-1,-2-1,-1-1,-2 0,-8 4,-8 17,37-52,1 1,0 0,0 1,0-1,0 1,1 0,0 0,0 0,0 0,0 0,1 1,0-1,0 1,0 0,1-1,0 1,0 0,1 0,-1 0,1 0,0 0,1 0,0-1,-1 1,2 0,-1 0,1-1,0 1,0-1,1 1,-1-1,1 0,0 0,1 0,-1 0,2 1,12 6,0-1,1-1,0 0,0-2,1 0,0-1,18 4,46 19,-58-19,-1 0,0 2,-1 1,0 0,-2 2,1 1,-2 0,5 7,-18-17,-1-1,0 2,0-1,-1 1,0-1,0 1,-1 1,0-1,0 1,-1-1,0 1,-1 0,0 0,0 1,-1-1,0 0,0 0,-1 1,-1-1,0 0,0 0,0 1,-1-1,-1 0,-1 3,-6 11,-2 0,0 0,-2-1,-1-1,0 0,-2-1,0-1,-1 0,-1-2,0 0,-2-1,0-1,0 0,-1-2,-18 7,-103 25,94-54,31-2</inkml:trace>
  <inkml:trace contextRef="#ctx0" brushRef="#br0" timeOffset="2683.809">6408 1788,'-14'34,"-10"20,-1 6,4-7</inkml:trace>
  <inkml:trace contextRef="#ctx0" brushRef="#br0" timeOffset="3139.719">6803 998,'45'-40,"1"2,3 2,0 2,3 2,0 3,2 2,1 2,30-8,-70 27,0 0,0 1,1 1,-1 1,1 0,0 1,0 0,0 2,0 0,0 0,0 2,0 0,0 1,0 0,-1 1,0 1,1 1,-2 0,1 1,1 1,-12-4,0 0,-1 0,1 0,-1 0,0 1,0 0,-1-1,0 1,1 0,-1 0,-1 0,1 0,-1 1,0-1,0 0,-1 0,1 1,-1-1,-1 0,1 1,-1-1,1 0,-2 2,-39 119,13-76,-3-1,-2-1,-1-2,-28 27,-47 64,93-115,6-11,0 0,0 1,1 0,1 1,0 0,1 0,0 1,1 0,0 0,1 1,1-1,1 1,0 0,0 0,2 0,0 0,1 10,1-21,0 1,1-1,0 0,0 0,0 0,0 0,1 0,-1 0,1-1,0 1,0-1,1 0,-1 0,1 0,-1 0,1-1,0 1,0-1,0 0,0 0,0 0,1-1,-1 1,1-1,111 14,-41-16,0-2,-1-4,0-3,0-3,-1-3,42-17,293-105,-369 122</inkml:trace>
  <inkml:trace contextRef="#ctx0" brushRef="#br0" timeOffset="3654.479">1 3651,'292'-83,"2639"-593,-23 272,-2216 321,367-40,1302-180,-2074 256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8:10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1357,'-14'47,"2"0,2 1,2 0,2 0,3 1,1 31,1-60,0 79,5 1,3 0,19 84,-19-145,3-1,0 0,3 0,1-2,1 1,3-2,9 15,-23-42,0 0,1-1,0 1,0-1,0-1,1 1,0-1,0 0,1 0,-1 0,1-1,0 0,1-1,-1 0,1 0,0 0,0-1,1 0,-1-1,0 0,1 0,-1 0,1-1,0-1,-1 0,1 0,0 0,-1-1,1 0,0-1,-1 0,6-2,4-9,-1 0,-1-1,0 0,-1-1,-1-1,0 0,-1-1,-1-1,0 0,5-13,0 4,170-336,-119 199,-54 151,-11 42,-3 2,0 1,2-1,2 0,0 0,2 0,2 0,1-1,1-1,1 1,2-1,0-1,3-1,0 0,1-1,20 22,-27-38,2 0,-1-1,1 0,0-1,1 0,0-1,0-1,1 0,-1 0,1-2,1 1,-1-2,0 0,1-1,0 0,-1-1,1-1,0 0,0-1,-1-1,1 0,-1-1,1-1,-1 0,0-1,0 0,-1-1,12-7,7-10,-1-1,-2-1,0-1,-2-2,-1-1,-1-1,-1-1,-2-1,16-32,-17 32,28-38,-3-3,-4-2,-2-1,-4-2,-4-2,-2-1,-5-1,-3-1,-4-2,5-61,-21 131,0 1,-2-1,0 1,0-1,-1 1,-1-1,0 1,-1 0,-1 0,0 0,-3-5,-16 5,15 21</inkml:trace>
  <inkml:trace contextRef="#ctx0" brushRef="#br0" timeOffset="463.023">4601 2233,'35'-14,"-1"-1,0-2,-1-1,-1-1,-1-2,-1-1,-1-2,2-3,-22 20,0 0,0-1,-1 0,0-1,0 0,-1 0,-1 0,1-1,-1 0,-1-1,0 1,0-1,-1 0,-1 0,0 0,0-1,-1 1,0-1,-1 1,-1-1,0 1,0-1,-1 0,-1 1,0-1,0 1,-1 0,-3-7,4 11,-1 1,0 0,0 0,-1 0,0 0,0 1,0-1,0 1,-1 0,0 0,0 1,0-1,-1 1,0 0,1 1,-1-1,-1 1,1 1,0-1,-1 1,1 0,-1 0,0 1,1 0,-1 0,0 0,0 1,0 0,0 1,0-1,1 1,-1 1,0-1,1 1,-1 0,1 1,-1 0,-2 2,0 0,0 1,0 0,1 1,0 0,0 0,1 1,-1 0,2 0,-1 1,1 0,1 0,0 0,0 1,1 0,0-1,0 2,0 3,-3 12,2 0,1 0,1 0,1 1,1-1,3 26,-1-36,0 0,1-1,1 1,1-1,0 0,1 0,0 0,1 0,1-1,0 0,1 0,1-1,0 0,0-1,2 0,-1 0,1-1,1 0,0-1,1-1,0 0,0 0,1-2,0 1,0-2,1 0,-1 0,1-2,1 0,11 2,16-2,1-1,-1-3,0-1,22-5,20-20,-71 16</inkml:trace>
  <inkml:trace contextRef="#ctx0" brushRef="#br0" timeOffset="716.473">5730 1809,'-10'39,"-3"31,1 9,2-5,3-9,3-11,6-11,4-11</inkml:trace>
  <inkml:trace contextRef="#ctx0" brushRef="#br0" timeOffset="975.745">5730 1302,'0'0</inkml:trace>
  <inkml:trace contextRef="#ctx0" brushRef="#br0" timeOffset="2080.114">6407 1527,'-15'9,"0"1,1 1,0 1,1 0,0 0,1 1,-4 7,-11 10,9-11,3-7,1 2,0 0,1 0,1 2,0-1,1 1,0 1,2 0,0 1,1 0,1 0,0 0,1 1,1 0,0 9,3-23,1-1,0 1,0 0,0-1,1 1,0 0,-1 0,2-1,-1 1,0 0,1-1,0 1,0 0,1-1,-1 1,1-1,0 1,0-1,0 0,1 0,-1 0,1 0,0-1,0 1,1-1,-1 1,1-1,-1 0,1 0,0-1,0 1,1-1,-1 0,0 0,1 0,-1-1,1 0,-1 1,5-1,2-4,-1-1,1 0,-1-1,0 0,0 0,-1-1,0-1,0 0,0 0,-1 0,0-1,0 0,-1-1,0 0,-1 0,1 0,-2-1,0 0,2-3,-1 2,215-341,-169 271,-52 81,0-1,0 0,1 1,-1-1,0 1,1-1,-1 0,1 1,-1-1,1 1,-1 0,1-1,-1 1,1-1,-1 1,1 0,0-1,-1 1,1 0,0 0,-1-1,1 1,-1 0,1 0,0 0,0 0,-1 0,1 0,0 0,-1 0,1 0,0 0,-1 0,1 1,-1-1,1 0,0 0,-1 1,1-1,0 0,-1 1,1-1,-1 1,1-1,-1 0,1 1,-1-1,1 1,-1 0,0-1,1 1,-1-1,0 1,1 0,-1-1,0 1,0-1,0 1,0 0,1-1,-1 1,0 0,0-1,0 1,0 0,0 0,7 51,-7-50,14 133,5-1,16 39,-8-37,14 91,-10 2,-1 166,-40-259,9-130,0 0,-1 0,1 0,-1 0,-1-1,1 1,-1-1,0 1,0-1,0 0,-1 0,0 0,0-1,0 1,-1-1,1 0,-1 0,0-1,0 1,-5 1,8-3,0-2,0 1,0 0,0 0,0-1,0 1,0-1,-1 1,1-1,0 0,0 0,-1 0,1 0,0-1,0 1,0 0,-1-1,1 0,0 1,0-1,0 0,0 0,0 0,0 0,1-1,-1 1,0 0,0-1,1 1,-1-1,1 0,-1 1,1-1,0 0,0 0,0 0,0 0,0 0,0 0,0 0,1 0,-1-1,1 0,-14-99,14 102,-1-163,8 1,6 0,8 0,26-88,43-121,60-130,-131 443,19-54,-5-2,-5-1,13-116,-41 121,0 106,-1 1,1-1,-1 1,1-1,-1 1,0-1,0 1,-1-1,1 1,-1 0,0 0,1 0,-1 0,-1 0,1 0,0 1,-1-1,1 1,-1-1,0 1,0 0,0 0,0 0,0 0,0 1,0-1,-1 1,-1 0,2 0,0 1,0 1,0-1,0 0,-1 1,1-1,0 1,0 0,0 0,0 1,0-1,1 0,-1 1,0 0,1-1,-1 1,1 0,-1 1,1-1,0 0,0 1,0-1,0 1,0-1,1 1,-1 0,1 0,-35 81,19-22,2 1,4 1,2 0,3 0,2 33,4-11,3 1,4-1,10 38,-12-92,1-1,1 0,2-1,2 0,0 0,2-1,1 0,1-1,2-1,1-1,0 0,8 5,-22-26,0 0,0-1,0 0,1 0,0 0,0 0,0 0,0-1,1 0,-1 0,1-1,-1 1,1-1,0-1,0 1,0-1,0 0,1 0,-1-1,0 0,0 0,0 0,0-1,1 1,-1-2,0 1,0-1,0 0,5-2,7-9,0-1,-1-1,-1 0,0-1,-1-1,-1 0,0-1,-2 0,0-1,4-11,96-187,-66 134,-46 83,0 0,0 1,0-1,0 0,-1 1,1-1,0 0,0 1,0-1,0 0,0 1,0-1,0 0,0 1,0-1,0 0,0 1,0-1,0 0,0 1,0-1,0 0,1 1,-1-1,0 0,0 1,0-1,0 0,1 1,-1-1,0 0,0 0,1 1,-1-1,0 0,0 0,1 0,-1 1,0-1,1 0,-1 0,0 0,1 0,-1 0,0 0,1 0,-1 1,0-1,1 0,-1 0,0 0,1 0,-1-1,0 1,1 0,-1 0,0 0,1 0,-1 0,0 0,1 0,-1-1,0 1,1 0,-1 0,0 0,0-1,1 1,0 34,-1-33,-2 55,7 96,-4-146,0 1,1 0,0 0,0 0,1-1,0 0,0 1,0-1,1 0,0 0,0-1,0 1,1-1,0 0,0 0,0 0,0-1,1 0,4 3,-4-5,0 1,0-1,0 0,0-1,0 1,0-1,1-1,-1 1,0-1,1 0,-1 0,0-1,0 0,1 0,-1 0,0-1,0 0,0 0,0 0,-1-1,1 0,-1 0,2-2,112-96,-77 49,-2-2,-3-2,-2-2,-2-1,-4-1,-2-1,-2-2,-4 0,-2-2,-3 0,-3-1,-3 0,-3-1,-1-53,-6 114,6-87,-5 0,-4 0,-4 0,-13-62,19 150,-23-70,24 73,-1 0,1 1,-1-1,0 0,0 1,0-1,0 0,0 1,-1-1,1 1,0-1,-1 1,1 0,-1 0,1-1,-1 1,1 0,-1 0,0 1,0-1,1 0,-1 1,0-1,0 1,0-1,0 1,0 0,0 0,0 0,1 0,-1 0,0 0,0 0,0 1,0-1,0 1,-3 2,1 1,0 0,0 0,0 0,1 0,-1 1,1 0,0-1,0 1,1 0,-1 1,1-1,0 0,1 1,-1-1,1 1,-1 4,-6 36,2-1,1 1,3 0,2 0,4 29,4-16,4 0,2-1,2-1,3 0,3-1,1-1,4-2,1 0,12 12,80 135,87 105,-137-202,-267-335,167 199</inkml:trace>
  <inkml:trace contextRef="#ctx0" brushRef="#br0" timeOffset="2245.804">7818 906,'48'-29,"45"-19,20-11,6 0,2 0,0 6,-2 2,-2 4,-2 2,-1 2,0 5,-6 4,-12 7,-21 9</inkml:trace>
  <inkml:trace contextRef="#ctx0" brushRef="#br0" timeOffset="2746.062">0 3812,'248'-52,"98"-18,2646-529,844-144,-3488 677,4481-823,-2570 526,-1847 301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8:05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3699 95,'-14'-11,"0"0,-1 1,0 1,0 1,-1 0,0 1,-1 1,1 0,-1 1,0 1,-1 1,1 0,-1 1,1 1,-1 1,1 0,-1 1,0 1,1 1,0 0,-15 6,-33 25,2 2,1 3,2 3,-43 40,101-81,-10 7,1 1,0 0,1 0,0 1,0 0,1 0,0 1,1 1,1 0,-1 0,2 0,0 1,0-1,1 2,1-1,0 0,1 1,0 0,0 6,2-3,1 1,0 0,1-1,1 1,0-1,1 0,1 1,1-1,1-1,0 1,1-1,0 0,2 0,0-1,8 10,16 13,1-2,2-1,2-2,1-2,2-1,0-2,2-2,11 4,-5-1,12 10,-1 1,-3 4,-1 1,15 20,-66-60,1 0,-1 1,0-1,0 1,-1 0,0 1,0-1,0 1,-1 0,0 0,0 0,-1 0,0 1,0-1,-1 0,0 1,0 0,0-1,-1 1,-1-1,1 1,-1 0,0-1,-1 0,0 1,0-1,0 0,-1 0,0 0,-1 0,0 0,0-1,0 0,-1 2,-27 16,-1 0,-1-2,0-2,-2-1,-3 0,23-14,1 0,-1-2,0 1,0-2,0 0,0-1,-1-1,1 0,0-2,0 1,0-2,0 0,0-1,1-1,-10-3,12 2,0 0,1 0,0-1,0-1,0 0,1-1,0 0,1 0,0-1,-1-3,7 10,1-1,1 0,-1 0,0 0,1 0,0 0,0 0,0-1,0 1,1-1,-1 1,1-1,1 0,-1 1,1-1,-1 0,1 1,1-1,-1 0,1 0,-1 1,1-1,1 0,-1 1,1-1,-1 1,1 0,1 0,-1-1,1 1,0 0,13-13,1 0,1 2,0 0,1 1,1 1,0 1,1 0,0 2,1 0,0 2,6-1,-4-2,176-65,-200 77,0-1,0 0,0 1,0-1,1 0,-1 0,0 1,0-1,0 0,0 0,0 1,0-1,1 0,-1 0,0 1,0-1,0 0,1 0,-1 0,0 0,0 1,1-1,-1 0,0 0,0 0,1 0,-1 0,0 0,0 1,1-1,-1 0,0 0,1 0,-1 0,0 0,-26 21,25-20,-18 12</inkml:trace>
  <inkml:trace contextRef="#ctx0" brushRef="#br0" timeOffset="1051.405">3416 1252,'-26'0,"0"1,0 2,0 0,1 2,-1 1,1 1,1 1,-1 1,1 1,1 1,-15 10,28-12,-1 1,1 1,0-1,1 2,1-1,0 1,0 1,1-1,1 1,0 0,1 1,0 0,1-1,0 2,-1 10,0-5,1-6,0 1,1 0,1 0,0 0,1 0,0 0,2 0,0 2,-1-13,1 0,-1 0,1 1,0-1,1 0,-1-1,1 1,0 0,0 0,0-1,0 1,0-1,1 1,0-1,0 0,0 0,0 0,0-1,0 1,1-1,-1 1,1-1,0 0,0-1,0 1,0-1,0 0,0 0,0 0,4 1,234-1,-218-2,-14-1,0 1,1 0,-1 0,0 1,1 0,-1 0,0 1,1 1,-1 0,0 0,0 1,0 1,-1-1,1 1,-1 1,0 0,0 0,0 1,-1 0,0 0,0 1,0 0,-1 1,0 0,-1 0,3 9,-1 0,0 0,-2 0,0 1,-1 0,-1 1,-1-1,0 1,0 17,-4-22,0 0,-1 0,-1-1,0 1,-1-1,0 0,-1 0,0 0,-1 0,-1-1,0 0,0 0,-1-1,-1 0,-6 6,-37 42,-119 114,-56 18,193-160,1 2,2 1,2 2,-12 19,4-6,-5 9,29-43</inkml:trace>
  <inkml:trace contextRef="#ctx0" brushRef="#br0" timeOffset="1914.868">4460 828,'25'488,"-22"103,-13-474,-6-1,-13 45,23-142,5-17,-1 1,1-1,0 0,0 1,0-1,1 1,-1 0,0-1,1 1,0-1,-1 1,1 0,0-1,1 1,-1-1,0 1,1 0,-1-1,1 1,0-1,0 1,0-1,0 1,0-1,1 1,8 1</inkml:trace>
  <inkml:trace contextRef="#ctx0" brushRef="#br0" timeOffset="2439.012">4884 1055,'50'-50,"3"3,1 2,2 2,2 3,2 3,1 2,2 3,8 0,-70 31,10-5,0 1,0 0,0 1,0 0,1 0,0 1,0 1,0 0,0 1,0 0,0 1,1 0,-1 1,0 0,0 1,4 1,-12 2,0-1,0 1,0 1,-1-1,1 1,-1-1,-1 1,1 0,-1 0,0 0,0 0,-1 0,0 0,0 1,-1-1,1 0,-1 1,0-1,-1 0,0 1,0-1,0 0,-1 0,0 0,-1 4,-10 30,-2-1,-2 0,-1-1,-2-1,-1-1,-2-1,-1-1,-2 0,-8 4,-8 17,37-52,1 1,0 0,0 1,0-1,0 1,1 0,0 0,0 0,0 0,0 0,1 1,0-1,0 1,0 0,1-1,0 1,0 0,1 0,-1 0,1 0,0 0,1 0,0-1,-1 1,2 0,-1 0,1-1,0 1,0-1,1 1,-1-1,1 0,0 0,1 0,-1 0,2 1,12 6,0-1,1-1,0 0,0-2,1 0,0-1,18 4,46 19,-58-19,-1 0,0 2,-1 1,0 0,-2 2,1 1,-2 0,5 7,-18-17,-1-1,0 2,0-1,-1 1,0-1,0 1,-1 1,0-1,0 1,-1-1,0 1,-1 0,0 0,0 1,-1-1,0 0,0 0,-1 1,-1-1,0 0,0 0,0 1,-1-1,-1 0,-1 3,-6 11,-2 0,0 0,-2-1,-1-1,0 0,-2-1,0-1,-1 0,-1-2,0 0,-2-1,0-1,0 0,-1-2,-18 7,-103 25,94-54,31-2</inkml:trace>
  <inkml:trace contextRef="#ctx0" brushRef="#br0" timeOffset="2683.809">6408 1788,'-14'34,"-10"20,-1 6,4-7</inkml:trace>
  <inkml:trace contextRef="#ctx0" brushRef="#br0" timeOffset="3139.719">6803 998,'45'-40,"1"2,3 2,0 2,3 2,0 3,2 2,1 2,30-8,-70 27,0 0,0 1,1 1,-1 1,1 0,0 1,0 0,0 2,0 0,0 0,0 2,0 0,0 1,0 0,-1 1,0 1,1 1,-2 0,1 1,1 1,-12-4,0 0,-1 0,1 0,-1 0,0 1,0 0,-1-1,0 1,1 0,-1 0,-1 0,1 0,-1 1,0-1,0 0,-1 0,1 1,-1-1,-1 0,1 1,-1-1,1 0,-2 2,-39 119,13-76,-3-1,-2-1,-1-2,-28 27,-47 64,93-115,6-11,0 0,0 1,1 0,1 1,0 0,1 0,0 1,1 0,0 0,1 1,1-1,1 1,0 0,0 0,2 0,0 0,1 10,1-21,0 1,1-1,0 0,0 0,0 0,0 0,1 0,-1 0,1-1,0 1,0-1,1 0,-1 0,1 0,-1 0,1-1,0 1,0-1,0 0,0 0,0 0,1-1,-1 1,1-1,111 14,-41-16,0-2,-1-4,0-3,0-3,-1-3,42-17,293-105,-369 122</inkml:trace>
  <inkml:trace contextRef="#ctx0" brushRef="#br0" timeOffset="3654.479">1 3651,'292'-83,"2639"-593,-23 272,-2216 321,367-40,1302-180,-2074 256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8:10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2230 1357,'-14'47,"2"0,2 1,2 0,2 0,3 1,1 31,1-60,0 79,5 1,3 0,19 84,-19-145,3-1,0 0,3 0,1-2,1 1,3-2,9 15,-23-42,0 0,1-1,0 1,0-1,0-1,1 1,0-1,0 0,1 0,-1 0,1-1,0 0,1-1,-1 0,1 0,0 0,0-1,1 0,-1-1,0 0,1 0,-1 0,1-1,0-1,-1 0,1 0,0 0,-1-1,1 0,0-1,-1 0,6-2,4-9,-1 0,-1-1,0 0,-1-1,-1-1,0 0,-1-1,-1-1,0 0,5-13,0 4,170-336,-119 199,-54 151,-11 42,-3 2,0 1,2-1,2 0,0 0,2 0,2 0,1-1,1-1,1 1,2-1,0-1,3-1,0 0,1-1,20 22,-27-38,2 0,-1-1,1 0,0-1,1 0,0-1,0-1,1 0,-1 0,1-2,1 1,-1-2,0 0,1-1,0 0,-1-1,1-1,0 0,0-1,-1-1,1 0,-1-1,1-1,-1 0,0-1,0 0,-1-1,12-7,7-10,-1-1,-2-1,0-1,-2-2,-1-1,-1-1,-1-1,-2-1,16-32,-17 32,28-38,-3-3,-4-2,-2-1,-4-2,-4-2,-2-1,-5-1,-3-1,-4-2,5-61,-21 131,0 1,-2-1,0 1,0-1,-1 1,-1-1,0 1,-1 0,-1 0,0 0,-3-5,-16 5,15 21</inkml:trace>
  <inkml:trace contextRef="#ctx0" brushRef="#br0" timeOffset="463.023">4601 2233,'35'-14,"-1"-1,0-2,-1-1,-1-1,-1-2,-1-1,-1-2,2-3,-22 20,0 0,0-1,-1 0,0-1,0 0,-1 0,-1 0,1-1,-1 0,-1-1,0 1,0-1,-1 0,-1 0,0 0,0-1,-1 1,0-1,-1 1,-1-1,0 1,0-1,-1 0,-1 1,0-1,0 1,-1 0,-3-7,4 11,-1 1,0 0,0 0,-1 0,0 0,0 1,0-1,0 1,-1 0,0 0,0 1,0-1,-1 1,0 0,1 1,-1-1,-1 1,1 1,0-1,-1 1,1 0,-1 0,0 1,1 0,-1 0,0 0,0 1,0 0,0 1,0-1,1 1,-1 1,0-1,1 1,-1 0,1 1,-1 0,-2 2,0 0,0 1,0 0,1 1,0 0,0 0,1 1,-1 0,2 0,-1 1,1 0,1 0,0 0,0 1,1 0,0-1,0 2,0 3,-3 12,2 0,1 0,1 0,1 1,1-1,3 26,-1-36,0 0,1-1,1 1,1-1,0 0,1 0,0 0,1 0,1-1,0 0,1 0,1-1,0 0,0-1,2 0,-1 0,1-1,1 0,0-1,1-1,0 0,0 0,1-2,0 1,0-2,1 0,-1 0,1-2,1 0,11 2,16-2,1-1,-1-3,0-1,22-5,20-20,-71 16</inkml:trace>
  <inkml:trace contextRef="#ctx0" brushRef="#br0" timeOffset="716.473">5730 1809,'-10'39,"-3"31,1 9,2-5,3-9,3-11,6-11,4-11</inkml:trace>
  <inkml:trace contextRef="#ctx0" brushRef="#br0" timeOffset="975.745">5730 1302,'0'0</inkml:trace>
  <inkml:trace contextRef="#ctx0" brushRef="#br0" timeOffset="2080.114">6407 1527,'-15'9,"0"1,1 1,0 1,1 0,0 0,1 1,-4 7,-11 10,9-11,3-7,1 2,0 0,1 0,1 2,0-1,1 1,0 1,2 0,0 1,1 0,1 0,0 0,1 1,1 0,0 9,3-23,1-1,0 1,0 0,0-1,1 1,0 0,-1 0,2-1,-1 1,0 0,1-1,0 1,0 0,1-1,-1 1,1-1,0 1,0-1,0 0,1 0,-1 0,1 0,0-1,0 1,1-1,-1 1,1-1,-1 0,1 0,0-1,0 1,1-1,-1 0,0 0,1 0,-1-1,1 0,-1 1,5-1,2-4,-1-1,1 0,-1-1,0 0,0 0,-1-1,0-1,0 0,0 0,-1 0,0-1,0 0,-1-1,0 0,-1 0,1 0,-2-1,0 0,2-3,-1 2,215-341,-169 271,-52 81,0-1,0 0,1 1,-1-1,0 1,1-1,-1 0,1 1,-1-1,1 1,-1 0,1-1,-1 1,1-1,-1 1,1 0,0-1,-1 1,1 0,0 0,-1-1,1 1,-1 0,1 0,0 0,0 0,-1 0,1 0,0 0,-1 0,1 0,0 0,-1 0,1 1,-1-1,1 0,0 0,-1 1,1-1,0 0,-1 1,1-1,-1 1,1-1,-1 0,1 1,-1-1,1 1,-1 0,0-1,1 1,-1-1,0 1,1 0,-1-1,0 1,0-1,0 1,0 0,1-1,-1 1,0 0,0-1,0 1,0 0,0 0,7 51,-7-50,14 133,5-1,16 39,-8-37,14 91,-10 2,-1 166,-40-259,9-130,0 0,-1 0,1 0,-1 0,-1-1,1 1,-1-1,0 1,0-1,0 0,-1 0,0 0,0-1,0 1,-1-1,1 0,-1 0,0-1,0 1,-5 1,8-3,0-2,0 1,0 0,0 0,0-1,0 1,0-1,-1 1,1-1,0 0,0 0,-1 0,1 0,0-1,0 1,0 0,-1-1,1 0,0 1,0-1,0 0,0 0,0 0,0 0,1-1,-1 1,0 0,0-1,1 1,-1-1,1 0,-1 1,1-1,0 0,0 0,0 0,0 0,0 0,0 0,0 0,1 0,-1-1,1 0,-14-99,14 102,-1-163,8 1,6 0,8 0,26-88,43-121,60-130,-131 443,19-54,-5-2,-5-1,13-116,-41 121,0 106,-1 1,1-1,-1 1,1-1,-1 1,0-1,0 1,-1-1,1 1,-1 0,0 0,1 0,-1 0,-1 0,1 0,0 1,-1-1,1 1,-1-1,0 1,0 0,0 0,0 0,0 0,0 1,0-1,-1 1,-1 0,2 0,0 1,0 1,0-1,0 0,-1 1,1-1,0 1,0 0,0 0,0 1,0-1,1 0,-1 1,0 0,1-1,-1 1,1 0,-1 1,1-1,0 0,0 1,0-1,0 1,0-1,1 1,-1 0,1 0,-35 81,19-22,2 1,4 1,2 0,3 0,2 33,4-11,3 1,4-1,10 38,-12-92,1-1,1 0,2-1,2 0,0 0,2-1,1 0,1-1,2-1,1-1,0 0,8 5,-22-26,0 0,0-1,0 0,1 0,0 0,0 0,0 0,0-1,1 0,-1 0,1-1,-1 1,1-1,0-1,0 1,0-1,0 0,1 0,-1-1,0 0,0 0,0 0,0-1,1 1,-1-2,0 1,0-1,0 0,5-2,7-9,0-1,-1-1,-1 0,0-1,-1-1,-1 0,0-1,-2 0,0-1,4-11,96-187,-66 134,-46 83,0 0,0 1,0-1,0 0,-1 1,1-1,0 0,0 1,0-1,0 0,0 1,0-1,0 0,0 1,0-1,0 0,0 1,0-1,0 0,0 1,0-1,0 0,1 1,-1-1,0 0,0 1,0-1,0 0,1 1,-1-1,0 0,0 0,1 1,-1-1,0 0,0 0,1 0,-1 1,0-1,1 0,-1 0,0 0,1 0,-1 0,0 0,1 0,-1 1,0-1,1 0,-1 0,0 0,1 0,-1-1,0 1,1 0,-1 0,0 0,1 0,-1 0,0 0,1 0,-1-1,0 1,1 0,-1 0,0 0,0-1,1 1,0 34,-1-33,-2 55,7 96,-4-146,0 1,1 0,0 0,0 0,1-1,0 0,0 1,0-1,1 0,0 0,0-1,0 1,1-1,0 0,0 0,0 0,0-1,1 0,4 3,-4-5,0 1,0-1,0 0,0-1,0 1,0-1,1-1,-1 1,0-1,1 0,-1 0,0-1,0 0,1 0,-1 0,0-1,0 0,0 0,0 0,-1-1,1 0,-1 0,2-2,112-96,-77 49,-2-2,-3-2,-2-2,-2-1,-4-1,-2-1,-2-2,-4 0,-2-2,-3 0,-3-1,-3 0,-3-1,-1-53,-6 114,6-87,-5 0,-4 0,-4 0,-13-62,19 150,-23-70,24 73,-1 0,1 1,-1-1,0 0,0 1,0-1,0 0,0 1,-1-1,1 1,0-1,-1 1,1 0,-1 0,1-1,-1 1,1 0,-1 0,0 1,0-1,1 0,-1 1,0-1,0 1,0-1,0 1,0 0,0 0,0 0,1 0,-1 0,0 0,0 0,0 1,0-1,0 1,-3 2,1 1,0 0,0 0,0 0,1 0,-1 1,1 0,0-1,0 1,1 0,-1 1,1-1,0 0,1 1,-1-1,1 1,-1 4,-6 36,2-1,1 1,3 0,2 0,4 29,4-16,4 0,2-1,2-1,3 0,3-1,1-1,4-2,1 0,12 12,80 135,87 105,-137-202,-267-335,167 199</inkml:trace>
  <inkml:trace contextRef="#ctx0" brushRef="#br0" timeOffset="2245.804">7818 906,'48'-29,"45"-19,20-11,6 0,2 0,0 6,-2 2,-2 4,-2 2,-1 2,0 5,-6 4,-12 7,-21 9</inkml:trace>
  <inkml:trace contextRef="#ctx0" brushRef="#br0" timeOffset="2746.062">0 3812,'248'-52,"98"-18,2646-529,844-144,-3488 677,4481-823,-2570 526,-1847 301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4:01.84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4349 1609,'8'42,"2"-22,1 0,0-1,2 0,0-1,1 0,1-1,0-1,1 0,17 12,-30-26,0 0,-1 0,1 0,0 0,0-1,0 1,0-1,1 0,-1 0,0 0,0-1,1 1,-1-1,0 1,1-1,-1 0,0 0,1-1,-1 1,0-1,1 0,-1 0,0 0,0 0,0 0,0 0,0-1,0 0,0 0,0 0,-1 0,1 0,-1 0,1-1,-1 1,1-1,60-111,-56 99,0-6,-7 19,1-1,-1 0,0 1,1-1,-1 1,1-1,0 0,0 1,0-1,0 1,1 0,-1-1,0 1,1 0,0 0,-1 0,1 0,0 0,0 0,0 1,0-1,1 0,-1 1,0 0,1 0,-1-1,1 1,-1 1,1-1,-1 0,1 1,0-1,-1 1,1 0,0 0,0 0,39 15,-37-12,-1 0,0-1,1 0,-1 0,1 0,-1 0,1-1,0 0,0 0,0 0,0-1,0 1,0-1,0 0,0-1,0 1,-1-1,1 0,0 0,0 0,0-1,-1 0,1 0,-1 0,1 0,-1-1,0 0,0 0,0 0,8-13,0-1,-1 0,-1 0,0-1,-2-1,0 1,-1-1,-1-1,-1 1,0-1,-2 0,0 0,-1-2,-1 12,1 2,0-1,-1 1,0 0,0-1,-1 1,0-1,-1 1,0-1,0 1,-1-1,0 1,0 0,-1 0,0 0,0 0,-3-4,-4 3,1 6</inkml:trace>
  <inkml:trace contextRef="#ctx0" brushRef="#br0" timeOffset="805.993">5365 1328,'107'-127,"-102"120,-1 0,0 0,0 0,0-1,-1 1,0-1,-1 0,0 0,0 0,-1 0,0 0,0 0,-1 0,0 0,0-1,-1 1,0 0,-2-8,1 12,0 0,-1 1,1-1,-1 0,0 1,0 0,0-1,-1 1,1 1,-1-1,0 0,1 1,-1 0,0 0,0 0,-1 0,1 1,0-1,-1 1,1 0,0 1,-1-1,1 1,-1 0,1 0,-1 0,1 0,-1 1,1 0,-1 0,1 0,0 0,-1 1,1 0,0 0,0 0,0 0,1 1,-1-1,0 1,1 0,0 0,-1 0,1 1,1-1,-1 1,0-1,0 3,-5 2,1 1,0 0,1 0,0 1,0 0,1 0,0 0,1 0,0 1,1 0,0 0,0 0,1 0,1 0,0 0,1 1,0-1,0 0,1 1,1-1,0 0,0 0,1 0,1 0,-1-1,2 1,0-1,0 0,0 0,2-1,5 8,-4-10,0-1,0 1,0-2,0 0,1 0,0 0,0-1,0 0,1-1,-1 0,1-1,0 1,0-2,0 0,0 0,0-1,0 0,0 0,0-1,0-1,-1 1,1-2,0 1,-1-2,1 1,-1-1,0 0,0-1,-1 0,1-1,-1 1,0-2,3-2,5-6,0-1,-1 0,-1-1,0 0,-2-1,0-1,0 0,3-12,-6 7</inkml:trace>
  <inkml:trace contextRef="#ctx0" brushRef="#br0" timeOffset="1054.818">5901 932,'10'34,"7"25,7 3,-2-5,1-12,-4-13</inkml:trace>
  <inkml:trace contextRef="#ctx0" brushRef="#br0" timeOffset="1239.287">5872 650,'0'0</inkml:trace>
  <inkml:trace contextRef="#ctx0" brushRef="#br0" timeOffset="5622.033">6352 594,'-19'15,"1"2,0 0,1 1,1 1,1 0,0 1,2 1,0 0,2 0,0 2,1-1,1 1,2 1,-1 4,7-20,0 1,1-1,0 0,0 0,1 1,0-1,1 0,-1 0,2 0,-1 0,1-1,2 4,-4-8,0 0,1 0,-1 0,1 0,0 0,0 0,0 0,0-1,0 1,1-1,-1 0,1 0,0 0,0 0,-1 0,1 0,0-1,1 1,-1-1,0 0,0 0,0 0,1-1,-1 1,0-1,1 1,-1-1,1 0,-1 0,3-1,1-3,0-1,0 1,-1-2,1 1,-1 0,0-1,-1 0,0-1,0 1,0-1,0 0,-1 0,-1 0,1-1,-1 1,0-1,-1 0,2-8,-3 15,44-214,-10 33,-3 123,-31 58,1 0,-1 0,0 0,1 1,-1-1,1 0,-1 1,1-1,-1 1,1-1,0 1,-1-1,1 1,-1 0,1 0,0 0,-1 0,1 0,0 1,-1-1,1 0,-1 1,1-1,0 1,-1-1,1 1,-1 0,0 0,1 0,-1-1,1 1,-1 1,0-1,0 0,0 0,0 0,0 1,1 0,56 99,-42-64,39 94,-6 2,-5 3,-6 4,-31-116,-1 1,-1 0,-1 0,-1 0,-1 1,-1 21,-1-46,0 1,1 0,-1 0,0 0,-1-1,1 1,0 0,0 0,-1-1,1 1,-1 0,1-1,-1 1,0 0,0-1,1 1,-1-1,0 1,0-1,-1 0,1 1,0-1,0 0,-1 0,1 0,-1 0,1 0,-1 0,1 0,-1 0,0-1,1 1,-1-1,0 1,1-1,-1 1,0-1,0 0,1 0,-1 0,0 0,0 0,1 0,-1-1,0 1,0-1,1 1,-1-1,0 0,1 1,-1-1,1 0,-1 0,1 0,-1 0,1 0,0 0,-1-1,1 1,0 0,0-1,0 1,0-1,0 1,0-1,-28-76,24 52</inkml:trace>
  <inkml:trace contextRef="#ctx0" brushRef="#br0" timeOffset="6003.538">6522 1,'17'61,"4"0,2-2,2 0,11 13,-12-22,-20-36,2 0,0-1,0 1,2-1,-1-1,2 1,-1-1,2-1,0 0,0 0,1-1,0 0,1-1,0 0,0-1,12 6,-18-14,0-1,0 0,-1-1,1 1,-1-1,1 0,-1 0,0-1,0 0,0 0,0 0,0 0,-1-1,1 0,-1 0,0 0,0 0,-1 0,1-1,-1 0,0 0,0 0,0 0,-1 0,0-1,0 1,0-1,-1 0,22-49,37-57,-59 111,0 0,-1 0,1-1,1 1,-1 0,0 0,0 0,0 0,1 0,-1 1,0-1,1 0,-1 1,0-1,1 1,-1-1,1 1,-1-1,1 1,0 0,-1 0,1 0,-1 0,1 0,-1 0,1 0,-1 1,1-1,-1 1,1-1,-1 1,1-1,-1 1,0 0,1-1,-1 1,0 0,0 0,1 0,0 1,37 57,-32-46,3 5,-8-11,0 0,1 0,0 0,0-1,1 1,0-1,0 0,0 0,1 0,-1-1,2 1,-1-1,0 0,1-1,0 1,0-1,1-1,-1 1,1-1,-1 0,1 0,0-1,0 0,0 0,1 0,-1-1,4 0,7-5</inkml:trace>
  <inkml:trace contextRef="#ctx0" brushRef="#br0" timeOffset="9057.65">5365 2654,'0'43,"9"43,4 17,4 0,-1-8,-3-10,1-10,-2-8,-2-11,0-6,0-5,-2-7,-3-4,-2-4,4-6,0-3,4-5,0-6</inkml:trace>
  <inkml:trace contextRef="#ctx0" brushRef="#br0" timeOffset="13175.734">5845 2795,'20'-26,"2"1,1 0,1 1,1 2,1 1,24-16,14-12,140-111,-204 160,0-1,1 1,-1-1,0 1,1-1,-1 1,0-1,1 1,-1-1,0 1,1 0,-1-1,1 1,-1 0,0-1,1 1,-1 0,1 0,-1-1,1 1,-1 0,1 0,0 0,-1 0,1 0,-1 0,1 0,-1 0,1 0,-1 0,1 0,-1 0,1 0,0 0,-1 0,1 0,-1 1,1-1,-1 0,1 0,-1 1,0-1,1 0,-1 1,1-1,-1 0,0 1,1-1,-1 1,0-1,1 1,-1-1,0 1,1-1,-1 1,0-1,0 1,0-1,0 1,2 38,-2-31,-17 171,10-134,3 0,1 0,2 0,4 32,22 185,-24-237,1 0,1-1,0 0,2 0,2 0,2 7,12 5,-20-36,-1 1,0-1,1 1,-1-1,1 1,-1-1,1 1,-1-1,1 0,-1 1,1-1,-1 0,1 1,-1-1,1 0,0 0,-1 1,1-1,-1 0,1 0,0 0,-1 0,1 0,0 0,-1 0,1 0,-1 0,1 0,0-1,-1 1,1 0,-1 0,1-1,0 1,-1 0,1 0,-1-1,1 1,-1-1,1 1,-1 0,1-1,-1 1,0-1,1 1,-1-1,0 1,1-1,-1 0,0 1,0-1,1 1,-1-1,0 0,0 1,0-1,0 0,0 1,0-1,0 1,0-1,0 0,7-44,-6 21</inkml:trace>
  <inkml:trace contextRef="#ctx0" brushRef="#br0" timeOffset="13421.502">6014 3134,'43'-20,"39"-20,9-8,-1 4,-10 4,-15 10,-13 4,-11 3,-12 4</inkml:trace>
  <inkml:trace contextRef="#ctx0" brushRef="#br0" timeOffset="14037.472">7199 2033,'-33'14,"1"1,1 2,0 1,1 1,1 2,1 1,1 1,-1 4,21-22,1 0,1 0,-1 1,1-1,0 1,0 0,0 1,1-1,0 1,1 0,-1 0,1 0,1 0,-1 1,1-1,1 1,-1 0,1-1,0 2,3-7,-1 0,1 1,-1-1,1 0,0 0,0 0,0 0,0 0,0 0,1 0,-1-1,0 1,1-1,-1 0,1 0,0 0,-1 0,1 0,0 0,-1-1,1 1,0-1,0 0,0 0,0 0,-1 0,1 0,0-1,0 1,-1-1,1 0,0 1,-1-2,1 1,0 0,-1 0,0-1,1 1,1-3,139-128,-53 24,-69 80,1 0,2 2,0 0,2 2,12-9,-36 31,-1 0,1 0,0 0,0 1,0-1,0 0,0 1,0-1,1 1,-1 0,1-1,-1 1,0 0,1 1,0-1,-1 0,1 1,-1-1,1 1,0 0,-1 0,1 0,0 0,-1 1,1-1,0 1,-1-1,1 1,-1 0,1 0,-1 0,1 0,-1 1,0-1,0 1,1-1,-1 1,0 0,0 0,-1 0,1 0,0 0,-1 0,1 0,-1 0,0 1,0-1,1 1,-2-1,2 2,-1 21,0 0,-1 1,-2-1,0 0,-2 0,-1 0,-1 0,-1-1,-1 1,-1-2,-1 1,-4 5,2 0,-141 318,149-338,0-1,0 1,1 0,0 0,1 0,0 0,1 0,0 1,0-1,1 0,0 1,0-1,1 0,2 8,8-6,2-6</inkml:trace>
  <inkml:trace contextRef="#ctx0" brushRef="#br0" timeOffset="14288.65">7736 2343,'-5'14,"1"1,1-1,0 1,1 0,0 0,1 0,1 0,1 0,0 0,0-1,2 1,0 0,0-1,2 1,3 6,-7-19,0 1,1-1,-1 0,1 0,0 0,0 0,0 0,0-1,0 1,0-1,0 1,1-1,-1 0,0 0,1 0,-1 0,1 0,-1 0,1-1,0 1,-1-1,1 0,0 0,-1 0,1 0,-1 0,1 0,0-1,-1 1,1-1,-1 0,1 0,-1 0,1 0,0-1,75-57,-63 41,-1-1,-1 0,-1-1,-1-1,-1 1,0-2,-2 0,0 0,-2-1,-9-70,2 91,0-1,0 1,0-1,0 1,0-1,0 1,-1 0,0 0,1 0,-1 0,0 0,0 0,0 0,0 0,0 1,0-1,0 1,-1 0,1-1,-1 1,1 0,-1 0,1 1,-1-1,1 0,-1 1,0 0,1 0,-1 0,0 0,1 0,-1 0,-1 1,-7 2,0 1,-1 1,1 0,1 0,-1 1,1 0,0 1,1 0,-1 1,2 0,-1 0,-4 7,-17 12,2-2</inkml:trace>
  <inkml:trace contextRef="#ctx0" brushRef="#br0" timeOffset="-3430.231">229 3106,'-3'-4,"1"0,-1 0,0 0,0 1,0-1,0 1,0 0,-1 0,0 0,1 0,-1 1,0-1,0 1,-1 0,1 0,0 1,-1-1,1 1,-1 0,1 0,-1 1,0-1,1 1,-1 0,1 0,-1 0,0 1,1 0,-1 0,1 0,-1 0,1 1,0 0,-1 0,1 0,0 0,0 0,0 1,-2 2,-2 9,0 0,1 0,1 1,0 0,1 0,1 1,0-1,1 1,1 0,1 0,0 1,0-8,-4 23,2 0,2 0,0 1,3-1,0 0,2 0,2 0,0 0,3-1,0 0,2 0,1-1,2-1,6 10,-15-30,0-1,1 0,0-1,0 1,0-1,1 0,0-1,0 0,1 0,0 0,0-1,0 0,0-1,1 0,0 0,0-1,0 0,0 0,1-1,-1-1,1 1,-1-1,1-1,-1 0,1 0,0-1,-1 0,0-1,1 0,-1 0,0-1,0 0,0-1,4-2,0-3,0-1,0-1,-1 0,0-1,-1 0,0 0,-1-1,0-1,-1 0,-1 0,0 0,-1-1,-1-1,0 1,55-226,-56 215,-1 0,-2 0,0 0,-2 0,-1 0,-1 0,-1 0,-1 0,-2 1,0-1,-2 1,-1 1,0-1,-2 2,-1-1,-1 2,-1-1,-14-16,22 31,0 0,-1 1,0 0,0 0,0 1,-1 0,0 0,0 1,-1 0,0 0,1 1,-1 0,-1 0,1 1,-1 1,1 0,-1 0,0 0,1 1,-1 1,0 0,0 0,0 1,0 0,1 1,-1 0,1 0,-1 1,1 0,0 1,0 0,0 0,0 1,1 0,0 1,0 0,-7 6,-39 89,46-71</inkml:trace>
  <inkml:trace contextRef="#ctx0" brushRef="#br0" timeOffset="-2900.306">708 2654,'208'620,"-203"-603,-4-10,1 0,0-1,0 1,0-1,1 1,0-1,0 0,1 0,0 0,0 0,0-1,1 1,-2-5,-1-1,0 0,1 0,-1 0,1 0,-1 0,1 0,-1 0,1-1,-1 1,1-1,-1 0,0 0,1 0,-1 0,0 0,0 0,0-1,0 1,0-1,0 0,0 1,-1-1,1 0,0 0,-1 0,1 0,-1 0,0 0,0 0,0-1,0 1,0-2,132-217,-125 209,1 0,1 1,0 0,0 1,1 0,0 1,1 0,0 0,7-2,-17 9,0 2,0-1,0 0,0 0,0 1,0-1,1 1,-1 0,0-1,0 1,0 0,1 0,-1 0,0 1,0-1,0 1,0-1,0 1,1 0,-1-1,0 1,0 0,-1 0,1 1,0-1,0 0,0 1,-1-1,1 1,-1-1,1 1,-1 0,0-1,0 1,1 0,-1 0,-1 0,1 0,0 0,0 1,10 88,-15-73,0 0,-1-1,-1 0,-1 0,-1 0,0-1,-1 0,-1 0,0-1,-1 0,-1-1,0-1,-1 0,0 0,-1-1,0-1,-1 0,-8 3,-59 16,57-26</inkml:trace>
  <inkml:trace contextRef="#ctx0" brushRef="#br0" timeOffset="-2265.311">1527 3161,'65'-84,"-3"-3,19-39,-81 125,0 0,1 1,-1-1,1 0,-1 0,0 0,1 0,0 0,-1 1,1-1,-1 0,1 0,0 1,0-1,-1 0,1 1,0-1,0 1,0-1,0 1,0 0,0-1,0 1,-1 0,1-1,0 1,0 0,0 0,0 0,0 0,0 0,0 0,0 0,0 0,0 1,0-1,0 0,0 0,0 1,0-1,0 1,0-1,0 1,-1-1,1 1,0 0,0-1,-1 1,1 0,0-1,-1 1,1 0,-1 0,1 0,-1 0,1 0,-1-1,1 1,-1 0,0 0,0 0,0 0,1 0,-1 0,0 0,0 0,0 0,0 0,118 313,-64-173,-7 3,0 26,-30-63,-17-107,0 0,0-1,-1 1,1 0,0-1,0 1,0 0,-1-1,1 1,0 0,0 0,-1-1,1 1,0 0,0 0,-1 0,1-1,0 1,-1 0,1 0,0 0,-1 0,1 0,0 0,-1 0,1 0,0 0,-1 0,1 0,0 0,-1 0,1 0,-1 0,1 0,0 0,-1 0,1 0,0 0,-1 0,1 1,0-1,0 0,-1 0,1 0,0 1,-1-1,1 0,0 0,0 1,0-1,-1 0,1 1,0-1,0 0,0 1,0-1,-1 0,1 1,0-1,0 0,0 1,0-1,0 0,0 1,0-1,0 0,0 1,0-1,0 0,-17-23,-78-118,77 115</inkml:trace>
  <inkml:trace contextRef="#ctx0" brushRef="#br0" timeOffset="-1998.325">1414 2372,'0'0</inkml:trace>
  <inkml:trace contextRef="#ctx0" brushRef="#br0" timeOffset="-1680.81">2062 2682,'15'-7,"0"0,-1-2,0 0,0 0,-1-2,0 1,-1-2,-1 1,1-2,-2 1,0-2,7-11,-15 22,-1 0,0 1,1-1,-1 0,-1 0,1 1,0-1,-1 0,1 0,-1 0,0 0,0 0,0 0,0 0,-1 0,1 0,-1 0,0 0,1 1,-1-1,-1 0,1 0,0 1,-1-1,1 1,-1-1,0 1,0 0,0-1,0 1,0 0,0 0,-1 1,1-1,0 0,-1 1,0-1,1 1,-1 0,0 0,0 0,0 0,1 1,-1-1,0 1,0 0,0-1,0 1,0 1,0-1,0 0,-1 1,-3 3,0 0,0 1,1 0,-1 0,1 1,0 0,0 0,1 0,0 1,0 0,0 0,1 0,0 0,1 1,-1-1,1 1,1 0,0 0,0 0,0 1,1-1,0 0,1 0,0 1,0 6,0-7,0 1,0-1,1 1,0-1,0 1,1-1,0 0,1 0,0 0,0 0,1 0,-1-1,2 1,-1-1,1 0,0 0,1-1,-1 1,1-1,1-1,-1 1,1-1,0 0,0 0,0-1,1 0,-1 0,1-1,0 0,0-1,1 1,-1-1,0-1,1 0,-1 0,1-1,-1 0,1 0,-1-1,1 0,-1 0,0-1,0 0,1 0,-1-1,-1-1,7-2,105-78,-106 69</inkml:trace>
  <inkml:trace contextRef="#ctx0" brushRef="#br0" timeOffset="-1379.254">2740 2202,'-9'15,"2"-1,0 1,1 0,1 1,0-1,1 1,0 0,2 1,0-1,1 0,0 0,1 1,1-1,1 1,2 11,-3-25,1 1,-1-1,1 1,0-1,0 1,0-1,1 0,-1 0,1 0,0-1,-1 1,1 0,0-1,1 0,-1 0,0 0,1 0,-1 0,1-1,-1 0,1 1,0-1,-1 0,1-1,0 1,0-1,0 0,0 0,0 0,-1 0,1-1,0 1,0-1,0 0,3-1,6-2,-1 0,1 0,-1-2,0 1,0-1,0-1,-1 0,0-1,9-8,4-7,-2-1,0-2,-2 0,-1-1,-1-1,-1 0,-2-2,3-8,-6 12</inkml:trace>
  <inkml:trace contextRef="#ctx0" brushRef="#br0" timeOffset="-1127.836">3079 1469,'0'43,"9"33,9 9,0-5,3-12,2-12,2-11,-3-9,-1-5,2-3,-4-2,0-5,1-1,2-5,-2 1,0-3,-4-3</inkml:trace>
  <inkml:trace contextRef="#ctx0" brushRef="#br0" timeOffset="-871.294">3050 1976,'43'-29,"34"-23,13-9,-4 3,-12 5,-13 12,-17 13</inkml:trace>
  <inkml:trace contextRef="#ctx0" brushRef="#br0" timeOffset="7155.894">793 5138,'-28'43,"2"1,3 1,1 2,2 0,3 1,1 0,-2 19,11 52,7-115,0-1,0 1,1 0,0 0,0 0,0-1,0 1,1-1,-1 1,1-1,0 1,0-1,0 0,0 0,1 0,-1 0,1 0,0 0,0-1,0 1,0-1,0 0,0 0,1 0,-1-1,1 1,0-1,-1 1,2-1,-2-1,1 0,-1 1,1-1,0-1,-1 1,1-1,0 1,-1-1,1 0,-1 0,0 0,1-1,-1 1,0-1,0 0,0 0,0 0,0 0,0-1,0 1,-1-1,1 0,-1 1,0-1,0 0,0 0,0-1,41-94,-28 34,-4-2,-2 0,-3 0,-4 0,-2-1,-3-5,3 36,0 12,16 58,-15-28,6 33,2-2,1 1,2-1,1-1,2 0,2-1,1-1,4 4,-15-29,1 0,-1-1,2 1,-1-1,1-1,1 0,-1 0,1-1,0 0,7 2,-13-6,1 0,-1 0,0-1,1 0,-1 0,1 0,-1 0,1-1,0 1,-1-1,1 0,-1-1,1 1,-1-1,1 0,-1 0,1-1,-1 1,1-1,-1 0,0 0,0 0,0 0,0-1,-1 0,1 0,1-1,10-16,-1-1,-1 0,0-1,-2-1,0 1,-2-2,-1 1,0-1,-2-1,-1 1,-1-1,-1-1,-2 24,19-121,-6 0,-2-93,-11 202,2-48,-2-1,-3 0,-3 1,-2 0,-10-34,-14 33,31 62,-1 0,0 0,0 0,0 0,0 0,0 0,0 1,0-1,0 0,0 1,0-1,0 1,-1-1,1 1,0-1,0 1,0 0,-1 0,1 0,0 0,-1 0,1 0,0 0,0 0,-1 0,1 0,0 1,0-1,0 0,-1 1,1-1,0 1,0-1,0 1,0 0,0 0,0-1,0 1,0 0,0 0,0 0,0 0,1 0,-1 0,0 0,1 0,-1 0,1 1,-1-1,1 0,-1 0,1 0,0 1,-6 13,0 0,2 0,-1 1,2-1,0 1,1 0,1 0,0 0,1 7,0-4,-2 16,1 0,2 0,1 0,2-1,2 1,1-1,1 0,2-1,1 0,2 0,9 15,-13-30,1-1,1 0,1-1,0 0,1-1,0-1,1 1,1-2,0 0,5 1,-12-8,0-1,1 0,0-1,0 0,0 0,0-1,0 0,1 0,0-1,-1-1,1 0,0 0,0-1,0 0,0 0,0-1,-1-1,1 1,0-2,-1 1,4-3,-1-1,-1-1,0-1,0 1,0-2,-1 0,-1 0,1-1,-1 0,-1-1,0 1,-1-2,0 1,0-1,-1 0,-1 0,0-1,-1 0,0 0,-1 0,0 0,-1 0,-1 0,0-1,-1 1,0-1,-1 1,0-1,-1 1,-1 0,0 0,-1 0,1 5,1 0,-2 0,1 0,-1 1,0 0,0 0,-1 0,0 0,0 0,-1 1,1 0,-2 1,1-1,0 1,-1 0,0 1,0-1,-1 1,1 1,-1-1,0 1,0 1,0 0,0 0,0 0,0 1,0 0,-1 1,1-1,0 2,-1-1,1 1,0 1,0-1,-1 1,1 1,1 0,-1 0,0 0,0 1,-8 7,0 0,1 0,1 2,0 0,0 0,2 1,-1 1,2 0,0 1,1 0,-5 10,-4 8</inkml:trace>
  <inkml:trace contextRef="#ctx0" brushRef="#br0" timeOffset="7554.437">2034 4432,'-4'25,"2"0,0 1,1-1,2 1,0 0,2-1,1 0,1 0,1 0,1 0,1-1,1 0,10 17,-16-36,1 1,0-1,0-1,0 1,1-1,0 0,-1 0,1 0,1 0,-1-1,0 0,1 0,0 0,-1-1,1 0,0 0,0-1,1 1,-1-1,0-1,0 1,1-1,-1 0,0 0,0-1,1 0,-1 0,0 0,0-1,0 0,0 0,-1-1,1 1,0-1,-1-1,0 1,0-1,0 0,0 0,0 0,-1 0,0-1,0 0,0 0,0 0,1-7,0 0,0 0,-1 0,-1 0,0-1,-1 1,0-1,-1 0,0 0,-1 1,0-1,-1 0,-1 0,0 1,-1-1,0 1,-1-1,0 1,-1 0,0 1,-1-1,0 1,-1 0,0 1,-1-1,0 1,-8-6,10 8,0 0,-1 0,0 1,-1 0,0 1,0 0,0 0,-1 0,1 1,-1 1,-6-3,-9-1</inkml:trace>
  <inkml:trace contextRef="#ctx0" brushRef="#br0" timeOffset="8171.654">2514 4178,'1'15,"1"1,0-1,0 0,2 0,0 0,0 0,2-1,0 0,0 0,1 0,1-1,1 0,-1 0,5 3,-11-14,0-1,0 1,0 0,0-1,0 0,0 1,1-1,-1 0,0 0,1 0,-1 0,1-1,0 1,-1-1,1 1,-1-1,1 0,0 0,-1 0,1 0,0-1,-1 1,1-1,-1 0,1 1,-1-1,1 0,-1 0,0-1,1 1,-1 0,0-1,0 0,0 1,0-1,0 0,-1 0,1 0,0 0,0-1,54-96,-54 94,72-185,-73 188,-2 1,1 0,0 0,0 0,-1 0,1 0,0 0,0 0,0 0,0 0,1 0,-1 1,0-1,0 0,0 0,1 0,-1 0,1 0,-1 0,0 1,1-1,-1 0,1 0,0 1,-1-1,1 0,0 1,-1-1,1 0,0 1,0-1,-1 1,1-1,0 1,0 0,0-1,0 1,0 0,0 0,0-1,0 1,-1 0,1 0,0 0,0 0,0 0,0 0,0 1,0-1,0 0,0 0,0 1,0-1,-1 0,1 1,0-1,25 30,-21-23,0-1,0 1,1-1,0 1,1-2,-1 1,1-1,0 0,1 0,-1-1,1 0,-1 0,1-1,0 0,5 1,-5-2,1-1,-1 0,1 0,-1-1,1 0,0-1,-1 0,1 0,-1 0,0-1,1-1,-1 1,0-1,0-1,-1 0,1 0,-1 0,0-1,0 0,0 0,0-1,4-5,3-4,-1-2,0 1,-1-2,-1 1,-1-1,0-1,-1 0,5-19,4-17,-3 0,-1-1,-4-1,-1 0,-4-1,-1 0,-4-15,-1 41,-1 0,-2 1,-1-1,-2 1,-1 1,-1-1,-1 1,-5-6,-19-10,33 45,0 1,1-1,-1 0,0 1,0-1,0 1,0-1,0 1,1-1,-1 1,0 0,0 0,0-1,0 1,0 0,0 0,0 0,0 0,0 0,0 0,0 0,0 0,0 1,0-1,0 0,0 0,0 1,0-1,0 1,0-1,0 1,0-1,1 1,-1 0,0-1,0 1,1 0,-1-1,0 1,1 0,-1 0,1 0,-1 0,1 0,0-1,-1 1,1 0,0 0,-1 0,1 0,0 0,0 0,0 0,0 0,0 0,-4 19,1-1,1 1,1-1,0 1,2-1,0 1,1-1,1 1,1-1,1 0,5 13,6 15,2-1,3-1,1-1,2-1,2-1,2-1,21 23,-34-48,-1-1,2-1,0 0,0-1,1-1,1-1,0 0,1-1,18 6,-35-14,0 0,0-1,0 1,1-1,-1 0,0 0,1 0,-1 0,1 0,-1 0,1-1,-1 1,1-1,-1 1,1-1,0 0,-1 0,1-1,-1 1,1 0,-1-1,1 1,-1-1,1 0,-1 0,1 0,-1 0,0-1,1 1,-1 0,0-1,0 0,0 1,0-1,-1 0,3-2,-4-8</inkml:trace>
  <inkml:trace contextRef="#ctx0" brushRef="#br0" timeOffset="8337.99">3022 3614,'43'-34,"53"-39,24-18,-3 2,-12 12,-24 19</inkml:trace>
  <inkml:trace contextRef="#ctx0" brushRef="#br0" timeOffset="15925.666">1188 6690,'-1'-1,"0"1,0-1,1 0,-1 1,0-1,0 1,1-1,-1 1,0 0,0-1,0 1,0 0,0 0,0 0,1-1,-1 1,0 0,0 0,0 0,0 0,0 1,0-1,0 0,0 0,0 0,1 1,-1-1,0 0,0 1,0-1,0 1,1-1,-1 1,0 0,1-1,-1 1,0-1,1 1,-1 0,1 0,-1-1,1 1,-1 0,1 0,-1 0,1 0,-22 42,21-41,-7 30,0 0,2 0,1 1,2 0,1 0,2 0,1-1,1 4,0 28,16 26,-17-89,0 1,0 0,0 0,0-1,0 1,0 0,1-1,-1 1,0-1,1 0,-1 1,1-1,0 0,-1 0,1 0,0 0,0 0,0 0,-1-1,1 1,0-1,0 1,0-1,0 0,0 1,0-1,0 0,0 0,0-1,0 1,0 0,0-1,0 1,0-1,0 1,0-1,-1 0,1 0,0 0,0 0,-1 0,1 0,0-2,9-6,-1-1,-1 0,0-1,0 0,-1 0,-1-1,1 0,-2 0,0-1,-1 0,0 0,0 0,-2-1,0 1,0-1,0-13,-1 18,5-17,-1 1,-1-1,-1 0,-2-1,-1 1,0 0,-2-1,-1 1,-2 0,0 0,-1 0,-2 0,-6-15,11 38,1 0,-1-1,1 1,-1 0,0 0,0 0,0 1,0-1,-1 0,1 1,-1-1,0 1,1 0,-1 0,0 0,0 0,-1 1,1-1,0 1,0 0,-1 0,1 0,-1 0,1 0,-1 1,1 0,-1 0,1 0,-1 0,1 0,-1 1,1-1,-1 1,1 0,-1 0,1 0,0 1,0-1,0 1,-1 0,2-1,-1 1,0 1,0-1,1 0,-1 1,1 0,-1-1,1 1,0 0,0 0,1 0,-1 0,1 0,-1 1,2-2,-1-1,1 1,-1 0,1 0,0-1,0 1,0 0,0 0,0 0,0 0,0-1,1 1,-1 0,1 0,-1-1,1 1,0 0,0-1,0 1,0 0,0-1,0 1,0-1,0 0,0 1,1-1,-1 0,0 0,1 0,0 0,-1 0,1 0,-1 0,1 0,0-1,-1 1,1-1,0 1,0-1,0 0,-1 0,1 1,0-1,0-1,0 1,0 0,-1 0,1-1,0 1,0-1,-1 1,1-1,0 0,-1 1,1-1,-1 0,2-1,9-7,0-1,-1 0,0 0,-1-1,0-1,-1 1,0-2,-1 1,0-1,-1 0,0-1,-1 0,-1 0,0 0,-1-1,-1 1,5-6,7-28,-2-1,-1 0,-3-1,-3 0,-1 0,-2 0,-3-12,-19-24,65 178,-23-54,84 141,72 86,-117-187,-4 2,-3 3,-4 2,-3 2,-5 2,7 28,-42-94,0 1,-2 0,-1 1,-1-1,-1 1,-2 0,0 0,-1 0,-2 0,0 0,-2-1,-4 17,8-38,-1 1,0-1,0 0,0 1,0-1,0 0,-1 0,1 0,-1 0,0 0,0 0,0 0,0 0,-1-1,1 1,-1-1,1 0,-1 0,0 0,0 0,0 0,0 0,0-1,0 0,-1 1,1-1,0 0,-1-1,1 1,-1-1,1 1,-1-1,1 0,-1 0,1-1,-1 1,1-1,0 1,-1-1,1 0,0-1,-1 1,1 0,0-1,0 0,0 0,0 0,1 0,-2 0,-4-8,-1 0,1-1,1 0,0 0,0-1,1 1,1-1,0-1,0 1,1-1,1 1,0-1,0-12,-5-176,18 73,5 1,24-89,-28 160</inkml:trace>
  <inkml:trace contextRef="#ctx0" brushRef="#br0" timeOffset="17474.698">2740 5476,'22'12,"36"136,134 294,-67-227,-120-206,-4-6,0 1,0-1,0 0,0 0,1-1,0 1,-1 0,1 0,0-1,0 1,1-1,-1 0,0 1,1-1,-1 0,1-1,0 1,1 1,-4-18,-4 3</inkml:trace>
  <inkml:trace contextRef="#ctx0" brushRef="#br0" timeOffset="18042.821">2628 6266,'89'-80,"-4"-4,-3-4,58-83,-126 147,-2 0,0-1,-2 0,-1-1,0 0,-2-1,-2 1,0-2,-2 1,0 0,-2 0,-1-1,-2 1,-3-19,-24-183,67 422,-27-122,4 0,3-1,3-2,3 0,3-1,18 29,21-15,-64-79,1-1,-1 1,1-1,-1 1,1-1,0 0,0 0,0 0,0-1,0 1,-1-1,1 1,0-1,0 0,0 0,0 0,0-1,0 1,0-1,0 1,0-1,0 0,0 0,-1 0,1-1,0 1,-1-1,1 1,-1-1,0 0,1 0,-1 0,0 0,16-18,0 0,-1-2,-1 0,-2 0,0-1,-1-1,5-15,7-10,-10 18,-12 23,0 0,1 0,0 0,0 0,1 1,0-1,0 1,0 0,1 1,0 0,1 0,-1 0,2 0,-5 6,1 0,-1 0,0 1,1-1,-1 1,1 0,-1 0,0 0,1 0,-1 0,0 1,0 0,0-1,0 1,0 0,-1 1,1-1,-1 0,1 1,-1 0,0-1,0 1,0 0,0 0,0 0,-1 0,1 0,-1 0,0 1,1 2,11 15,-11-17,-1-1,0 0,1 0,-1 0,1 0,0 0,0 0,0-1,0 1,1-1,-1 1,1-1,-1 0,1 0,0 0,0 0,0-1,0 1,0-1,0 0,0 1,0-1,1-1,-1 1,0 0,1-1,-1 0,1 0,-1 0,0 0,1 0,-1-1,1 0,-1 1,0-1,0 0,1-1,-1 1,0 0,0-1,0 0,-1 0,2-1,13-17,-5-2</inkml:trace>
  <inkml:trace contextRef="#ctx0" brushRef="#br0" timeOffset="18756.801">4236 5109,'-40'66,"2"2,4 2,2 1,2 8,17-12,13-66,0 0,0 1,0-1,-1 0,2 1,-1-1,0 1,0-1,0 0,1 1,-1-1,0 0,1 0,0 1,-1-1,1 0,0 0,-1 0,1 1,0-1,0 0,0 0,0 0,0-1,0 1,0 0,0 0,0 0,1-1,-1 1,0-1,0 1,1-1,-1 1,0-1,1 0,-1 0,0 1,1-1,-1 0,1 0,-1 0,2-1,7-3,0 0,0 0,0-2,0 1,-1-1,0 0,0-1,-1 0,0-1,0 1,0-2,-1 1,0-1,-1 0,0 0,2-5,122-212,-130 225,0-1,0 1,0-1,1 0,-1 1,1-1,-1 1,1 0,0-1,-1 1,1-1,0 1,0 0,0 0,0-1,0 1,0 0,0 0,1 0,-1 0,0 0,1 0,-1 1,0-1,1 0,-1 1,1-1,-1 1,1-1,-1 1,1 0,0 0,-1 0,1 0,-1 0,1 0,-1 0,1 0,0 0,-1 1,1-1,-1 1,1-1,-1 1,0 0,1-1,-1 1,0 0,1 0,-1 0,0 0,0 0,0 0,1 1,14 22,-15-20,0 0,1 0,-1-1,1 1,0 0,0-1,0 1,0-1,1 1,-1-1,1 0,0 0,0-1,0 1,0 0,0-1,1 0,-1 0,1 0,0 0,-1 0,1-1,0 0,0 0,0 0,0 0,0 0,0-1,0 0,0 0,0 0,0 0,0-1,0 1,0-1,0 0,0 0,0-1,1 1,2-7,1 0,-2-1,1 0,-1 0,0 0,-1-1,0 1,-1-1,0 0,0-1,-1 1,0-1,-1 0,0 1,-1-1,0 0,-1 0,0 0,-1 0,0 0,-1 1,0-1,0 0,-1-39,3-23,1 25,-2 0,-1 0,-3 0,-2 1,-2-1,-7-15,7 37,-1 0,-1 1,-1 0,-2 1,0 0,-1 1,-2 0,0 2,-2 0,0 1,-1 0,-15-10,33 28,1 0,-1 1,1-1,-1 0,0 1,1-1,-1 1,0 0,0 0,0-1,0 1,0 0,0 1,-1-1,1 0,0 1,0-1,-1 1,1 0,0-1,0 1,-1 0,1 0,0 1,-1-1,1 0,0 1,0 0,-1-1,1 1,0 0,0 0,0 0,0 0,0 1,0-1,1 0,-1 1,0 0,0-1,0 2,0 8,0 0,1 0,0 1,0-1,1 0,1 1,0-1,0 0,1 1,1-1,0 0,0 0,1-1,1 2,13 34,2-2,2 0,2-1,1-1,2-1,20 20,-20-26,1-2,2-1,2-1,0-1,2-2,1-2,1-1,2-2,0-1,15 4,71 9,-123-35,1 1,-1-1,1 1,-1-1,1 0,0 0,-1 0,1 0,0 0,-1 0,1 0,-1 0,1 0,0-1,-1 1,1-1,-1 1,1-1,-1 0,1 1,-1-1,0 0,1 0,-1 0,0 0,0 0,0-1,0 1,0 0,0 0,0-1,0 1,0-1,0 1,-1 0,1-1,-1 0,1 1,-1-1,1 1,-1-1,0 1,0-1,0-1,-3-11</inkml:trace>
  <inkml:trace contextRef="#ctx0" brushRef="#br0" timeOffset="19019.833">4320 4799,'48'-34,"45"-30,16-9,-1 4,-10 7,-15 11,-23 13</inkml:trace>
  <inkml:trace contextRef="#ctx0" brushRef="#br0" timeOffset="19460.007">6070 4319,'-14'30,"1"1,2 0,1 1,1 0,2 0,1 1,2 0,1 0,1 4,2-34,-1 0,1 1,-1-1,1 1,0-1,0 1,1-1,-1 1,1-1,0 0,-1 1,1-1,1 0,-1 0,0 1,1-1,0 0,0-1,0 1,0 0,0 0,0-1,1 1,-1-1,1 0,0 0,0 0,-1 0,1 0,1-1,-1 1,0-1,0 0,0 0,1 0,-1 0,1 0,-1-1,0 0,1 0,-1 0,1 0,-1 0,1 0,-1-1,0 0,2 0,6-7,1-1,-1 0,0 0,-1-1,0-1,-1 0,0 0,-1 0,0-1,0-1,-2 1,1-1,-2 0,0-1,0 0,-1 1,-1-1,0 0,-1-1,-1 1,0 0,-1-2,0 12,-2-143,2 142,-1 0,0 0,0 0,0 1,-1-1,0 0,0 1,0-1,0 1,-1 0,0-1,1 1,-2 1,1-1,0 0,-1 1,0 0,1-1,-1 1,0 1,-1-1,1 1,0-1,-1 1,0 1,1-1,-5 0,4 0,0 1,0 1,1-1,-1 1,0-1,0 1,0 1,0-1,0 1,0 0,0 0,0 0,0 1,1-1,-1 1,1 1,-1-1,1 0,0 1,0 0,0 0,-2 2,-8 8</inkml:trace>
  <inkml:trace contextRef="#ctx0" brushRef="#br0" timeOffset="19877.632">6663 4234,'71'-230,"-28"94,-43 136,1-1,-1 0,0 0,1 1,-1-1,0 0,1 1,-1-1,1 1,-1-1,1 0,-1 1,1-1,0 1,-1-1,1 1,-1 0,1-1,0 1,0 0,-1-1,1 1,0 0,-1 0,1 0,0-1,0 1,0 0,-1 0,1 0,0 0,0 0,-1 1,1-1,0 0,0 0,-1 0,1 1,0-1,0 0,-1 1,1-1,-1 0,1 1,0-1,-1 1,1-1,-1 1,1 0,-1-1,1 1,-1-1,1 1,-1 0,0 0,27 42,-25-38,6 10,-6-7,0 0,1 0,0-1,1 0,0 0,0 0,0 0,1 0,0-1,0 0,1 0,-1 0,1-1,1 0,-1 0,1 0,0-1,0 0,0 0,0-1,1 0,-1 0,1-1,0 0,0 0,1-1,0-2,1 0,-1-1,1-1,-1 1,0-2,0 1,0-1,0 0,-1-1,1 0,-1-1,0 1,-1-1,1-1,-1 0,-1 0,1 0,-1 0,-1-1,1 0,-1-1,0 1,-1-1,0 0,-1 0,0 0,0 0,-1-1,2-9,4-12,-1-1,-1 0,-2-1,-1 1,-1-1,-2 1,-2-1,-1 0,-1 10,-3 5</inkml:trace>
  <inkml:trace contextRef="#ctx0" brushRef="#br0" timeOffset="20578.933">2881 7988,'15'6,"0"0,0-2,1 0,-1 0,1-1,0-1,0-1,0 0,0-1,0-1,-1 0,1-1,0-1,0-1,-1 0,0-1,0 0,0-1,-1-1,1 0,-2-1,1-1,-1 0,0-1,-1 0,0-1,-1 0,0-1,-1 0,0-1,6-11,-5 5,0-1,-1-1,-1 1,-1-2,0 1,-2-1,-1 0,0-1,-2 1,-1-2,-2 19,0-1,0 1,-1-1,0 1,0-1,0 1,-1-1,1 1,-1 0,-1 0,1 0,-1 0,0 1,0-1,0 1,-1-1,1 1,-1 0,0 0,0 1,-1-1,1 1,-1 0,1 0,-1 0,0 1,0 0,0 0,-1 0,1 1,0-1,-1 1,1 0,-1 1,1 0,-1-1,1 2,-1-1,1 1,-1-1,1 2,-1-1,1 0,0 1,0 0,0 0,-1 1,-13 8,0 2,0-1,1 2,1 1,1 0,0 1,0 0,2 2,0-1,1 2,1 0,1 0,0 1,-6 20,9-19,1 0,1 1,0 0,2 0,1 0,1 0,0 1,2-1,0 0,2 1,1-1,0 0,6 18,-6-27,1 1,1-1,0 0,0 0,2-1,-1 0,2 0,-1 0,2-1,0 0,0 0,0-1,2-1,-1 0,1 0,0-1,1 0,0-1,0 0,1-1,-1 0,7 1,-2-2,1-2,-1 1,0-2,1 0,0-1,-1-1,1-1,-1 0,1-1,-1-1,1-1,-1 0,0-2,-1 1,1-2,-1 0,-1-1,1-1,-1-1,11-9,12-10,-2-2,-2-2,-1-1,-1-1,-2-2,-2-1,4-10,18-32,-3-2,-5-2,11-35,-35 76</inkml:trace>
  <inkml:trace contextRef="#ctx0" brushRef="#br0" timeOffset="21562.236">4180 7057,'-60'82,"4"3,3 2,-25 62,66-127,1 1,1 1,1 0,1 0,1 0,2 1,0 0,1 1,2-1,0 19,3-41,-1 1,1-1,0 1,0-1,0 0,0 1,0-1,1 0,-1 0,1 0,0 0,0 0,0 0,1 0,-1-1,1 1,-1-1,1 0,0 0,0 0,0 0,0 0,0 0,0-1,0 1,1-1,-1 0,0 0,1-1,-1 1,1-1,-1 1,1-1,-1 0,1 0,0-1,-1 1,1-1,-1 0,0 1,1-2,-1 1,0 0,1-1,-1 1,1-2,17-9,-1-1,0-1,-1-1,-1-1,0-1,-1 0,-1-1,0-1,-2 0,0-1,-1-1,-1 0,-1 0,0-3,14-26,-1-1,-3 0,-2-2,-2-1,2-22,-18 74,10-35,-11 37,1-1,-1 1,0-1,1 1,-1-1,0 1,1-1,-1 1,1 0,-1-1,0 1,1-1,-1 1,1 0,-1-1,1 1,-1 0,1 0,-1 0,1-1,0 1,-1 0,1 0,-1 0,1 0,-1 0,1 0,0 0,-1 0,1 0,-1 0,1 0,-1 0,1 1,0-1,-1 0,1 0,-1 1,1-1,-1 0,1 1,-1-1,0 0,1 1,-1-1,1 0,-1 1,0-1,1 1,-1-1,0 1,1-1,-1 1,0-1,0 1,0 0,1-1,87 193,-85-186,0 1,1-1,0 0,1 0,0 0,0-1,0 1,1-1,0-1,0 1,0-1,1 0,0 0,0-1,0 0,0 0,1-1,-1 0,1 0,0 0,0-1,0-1,0 1,0-1,1-1,-1 1,0-1,0-1,1 0,-1 0,0 0,0-1,0 0,5-3,0-5,-1-1,0 0,0-1,-1 0,-1-1,0 0,0 0,-1-1,-1-1,-1 1,0-1,-1-1,0 1,1-11,5-4,9-24,-2-1,-3 0,-2-2,-3 1,-3-2,-1 1,-3-35,-3 69,-2 0,-1 0,-1 1,0-1,-2 1,-1 0,0 0,-2 0,0 1,-2 0,-10-18,19 36,0 1,0-1,0 1,0-1,-1 1,1 0,-1 0,1 0,-1-1,0 2,0-1,0 0,0 0,0 0,0 1,0-1,-1 1,1 0,-1 0,1 0,-1 0,1 0,-1 0,1 1,-1-1,0 1,1 0,-1-1,0 1,1 1,-1-1,0 0,1 1,-1-1,0 1,1 0,-1 0,1 0,-1 0,1 0,0 0,-1 1,1-1,0 1,0 0,-1 1,-6 13,0 0,2 1,0 0,1 1,1-1,1 1,0 0,1 0,1 0,1 1,0-1,2 0,0 1,1 3,-1-17,-1 0,1-1,0 1,0 0,0-1,1 1,0-1,0 1,0-1,0 0,1 1,0-1,-1 0,1-1,1 1,-1-1,1 1,-1-1,1 0,0 0,0-1,0 1,0-1,1 0,-1 0,1 0,-1-1,1 1,0-1,-1 0,1 0,0-1,0 0,0 0,0 0,-1 0,1-1,0 1,0-1,-1-1,2 1,10-3,0-1,-1 0,0-1,0-1,0 0,0-1,-1 0,-1-2,0 1,0-2,0 1,-2-2,1 0,-1 0,-1-1,0 0,1-4,60-50,-69 66,0 0,-1 0,1 0,0 0,0 0,0 1,0-1,0 1,0-1,0 1,0 0,0 0,0 0,1 0,-1 0,0 0,0 0,0 1,0-1,0 1,0 0,0-1,0 1,-1 0,1 0,0 0,0 0,-1 1,1-1,0 0,-1 1,0-1,1 1,-1-1,0 1,1 0,-1 0,0-1,-1 1,1 0,0 0,0 0,-1 0,1 2,21 63,-21-59,0 0,1 0,-1 0,1 0,1 0,0-1,0 1,0-1,1 0,0 0,1 0,-1 0,1-1,1 0,-1 0,1 0,0 0,0-1,1 0,-1-1,1 1,0-1,0-1,1 1,-1-1,2 0,-1-2,0 0,0 0,1-1,-1 0,0 0,1-1,-1 0,0 0,0-1,0 0,0-1,0 0,0 0,0-1,-1 0,0 0,0 0,0-1,0 0,-1-1,0 1,3-4,9-12,0 0,-1-1,-1-1,-1-1,-2 0,3-6,14-35,-2-2,-4-1,-2-1,-4 0,1-20,-10 40,-2 0,-2-1,-2 0,-3 1,-1-1,-3 0,-2 0,-3 1,-1 0,-2 1,-3 0,-13-27,18 48,-2-1,-1 2,-2-1,0 2,-1 0,-2 1,-1 1,0 0,-12-9,30 31,0-1,-1 0,1 1,0-1,-1 1,1-1,-1 1,1 0,-1 0,0 0,1 0,-1 0,0 0,0 0,0 0,0 1,0-1,1 1,-1-1,0 1,0 0,0 0,-1 0,1 0,0 0,0 0,0 0,0 1,1-1,-1 1,0 0,0-1,0 1,0 0,0 0,1 0,-1 0,0 0,1 1,-1-1,1 1,0-1,-1 1,1-1,0 1,0-1,0 1,0 0,0 0,0 0,0 0,1-1,-1 1,1 0,-1 0,1 0,0 0,0 2,1 19,1 0,1 0,1 0,1-1,1 1,1-1,1-1,1 1,5 6,-11-21,33 60,2-1,4-3,2-1,3-2,2-3,3-1,2-3,2-2,17 7,-44-32,2-2,1-1,0-2,2-1,0-2,1-1,22 6,-57-23,-1-1,1 1,0-1,0 1,0-1,0 1,0-1,0 1,0-1,0 1,0-1,0 1,0-1,0 1,0-1,0 1,0-1,0 1,1-1,-1 1,0-1,0 1,1-1,-1 1,0-1,1 1,-1 0,0-1,1 1,-1 0,1-1,-1 1,0 0,1-1,-1 1,1 0,-1 0,1 0,-1-1,1 1,-1 0,1 0,-1 0,1 0,-1 0,1 0,-1 0,1 0,0 0,-1 0,1 0,-1 0,1 1,-1-1,1 0,-1 0,1 1,-11-11</inkml:trace>
  <inkml:trace contextRef="#ctx0" brushRef="#br0" timeOffset="22029.789">5421 6126,'207'-186,"135"-161,-313 317,-1-2,-2-1,-2-1,0-1,-3-1,-1-1,-1-1,-2-1,-2 0,-2-1,-1-1,-3 0,3-21,-10 43,-1 0,0 1,-1-1,-1 0,-1 0,-1 1,-3-11,6 30,0-1,-1 1,1-1,0 1,-1-1,1 1,-1-1,1 1,-1-1,1 0,-1 1,0-1,1 0,-1 1,1-1,-1 0,0 0,1 0,-1 1,0-1,1 0,-1 0,0 0,1 0,-1 0,0 0,1-1,-1 1,1 0,-1 0,0 0,1 0,-1-1,1 1,-1 0,0-1,1 1,-1 0,1-1,-1 1,1-1,-1 1,1-1,0 1,-1-1,1 1,0-1,-1 1,1-1,0 0,-1 1,1-1,0 0,0 1,0-1,0 1,0-1,0 0,0 1,0-1,0 0,0 1,0-1,0 0,0 1,0-1,1 0,-1 1,-17 47,6 11,2 0,3 1,3 0,2 0,2-1,4 1,1-1,4 0,12 43,-17-83,1 0,0-1,2 1,0-1,0-1,2 0,0 0,1-1,8 10,-14-19,0-1,1 0,-1 0,1 0,0-1,0 0,1 0,-1 0,1-1,0 0,0 0,0-1,0 0,0 0,1 0,-1-1,0-1,1 1,-1-1,1 0,-1 0,1-1,-1 0,0-1,4 0,10-7,0 0,0-1,-1-1,0-1,-1 0,0-2,-1 0,15-16,16-11,130-95,-176 135,-1-1,1 1,0 0,0 0,-1 0,1 0,0 0,0 0,0 1,0 0,0-1,0 1,0 0,0 0,0 1,0-1,0 1,0-1,-1 1,1 0,0 0,0 0,-1 1,1-1,0 1,-1-1,0 1,1 0,-1 0,0 0,0 0,0 0,0 0,0 1,0-1,-1 1,1-1,-1 1,0 0,0 0,0 0,21 60,-20-53,0-1,1 1,0-1,1 0,0 0,0 0,1-1,0 1,0-1,1 0,0 0,1-1,1 2,30 2,-18-13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05.92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13934 677,'-27'56,"-13"49,-21-11,61-95,0 1,0-1,0 1,1-1,-1 1,0 0,0-1,1 1,-1-1,0 1,1 0,-1-1,0 1,1 0,-1 0,1-1,-1 1,1 0,-1 0,0 0,1-1,-1 1,1 0,-1 0,1 0,-1 0,1 0,-1 0,1 0,-1 0,1 0,-1 0,1 0,-1 0,1 0,-1 1,0-1,1 0,-1 0,1 0,-1 1,1-1,-1 0,0 1,1-1,-1 0,0 1,1-1,-1 0,0 1,1-1,-1 1,0-1,0 0,0 1,1-1,-1 1,0-1,0 1,0-1,0 1,0 0,38-46,-37 45,-1-1,1 0,0 0,-1 0,1 0,-1 0,1 0,-1 0,0 0,1 0,-1 0,0 0,0 0,0-1,0 1,0 0,0 0,0 0,0 0,0 0,0 0,-1 0,1 0,0 0,-1 0,1 0,-1 0,1 0,-1 0,0 0,1 0,-1 0,0 1,1-1,-1 0,0 0,0 1,0-1,0 0,0 1,0-1,0 1,0-1,0 1,0 0,0 0,0-1,0 1,-1 0,-135-22,4 2,132 19,0 1,0 0,0 0,0-1,1 1,-1 0,0-1,0 1,1-1,-1 1,0-1,0 1,1-1,-1 0,1 1,-1-1,1 0,-1 1,1-1,-1 0,1 0,-1 1,1-1,0 0,-1 0,1 0,0 1,0-1,0 0,0 0,0 0,0 0,0 0,0 0,0 1,0-1,0 0,0 0,1 0,-1 0,0 1,1-1,-1 0,1 0,-1 0,1 1,-1-1,1 0,-1 1,1-1,0 1,-1-1,1 0,0 1,-1-1,1 1,0-1,45-32,-45 33,230-123,-230 123,1 1,-1-1,0 0,0-1,0 1,1 0,-1 0,0 0,0-1,0 1,0-1,0 1,0-1,0 1,0-1,0 0,0 1,0-1,0 0,0 0,0 0,0 1,-1-1,1 0,0 0,-1 0,1 0,-1 0,1-1,-1 1,1 0,-1 0,0 0,1 0,-1-1,0 1,0 0,0 0,0 0,0 0,0-1,-1 1,1 0,0 0,0 0,-1 0,1-1,-1 1,1 0,-1 0,1 0,-1 0,0 0,-127-7,88 10,-381 0,411-1,0-1,1 0,-1-1,1 0,-1-1,1 0,0 0,0-1,0 0,-4-2,13 5,0 0,-1 0,1-1,-1 1,1-1,0 1,-1 0,1-1,0 1,0-1,-1 1,1 0,0-1,0 1,0-1,-1 1,1-1,0 1,0-1,0 1,0-1,0 1,0-1,0 1,0-1,0 1,0-1,0 1,0-1,1 1,-1-1,0 1,0-1,0 1,1-1,-1 1,0 0,1-1,-1 1,0-1,1 1,-1 0,0-1,1 1,-1 0,1 0,-1-1,1 1,-1 0,1 0,-1 0,1-1,-1 1,1 0,-1 0,1 0,-1 0,1 0,-1 0,1 0,32-11,191-24,-447 47,56 1,-152-8,227-6,369-43,-22-14,-255 57,-1 1,1 0,0-1,-1 1,1-1,-1 1,1 0,0-1,0 1,-1-1,1 1,0-1,0 1,-1-1,1 0,0 1,0-1,0 1,0-1,0 1,0-1,0 1,0-1,0 0,0 1,0-1,0 1,0-1,1 1,-1-1,0 1,0-1,0 1,1-1,-1 1,0-1,1 1,-1-1,1 1,-1 0,0-1,1 1,-1 0,1-1,-1 1,1 0,-1-1,1 1,-1 0,1 0,-1 0,1 0,-1-1,1 1,0 0,-1 0,1 0,-1 0,1 0,-1 0,1 0,-1 1,1-1,0 0,-1 0,1 0,-1 0,1 1,-1-1,-44-12,-210 34,197-13,-159 23,16 1,-2-10,-143-3,293-26,52 5,0 0,0 0,0 1,0-1,0 0,-1 0,1 1,0-1,1 0,-1 0,0 1,0-1,0 0,0 0,1 1,-1-1,0 0,1 0,-1 1,0-1,1 1,-1-1,1 0,-1 1,1-1,-1 1,1-1,-1 1,1-1,0 1,-1-1,1 1,0 0,-1-1,1 1,0 0,0 0,-1 0,1-1,0 1,0 0,-1 0,1 0,0 0,0 0,0 0,0 0,191-43,-154 38,645-113,-505 75,-158 30,-35 7,-37 5,-43 11,0 4,-50 16,26-6,57-12,-61 11,2 5,-48 21,167-50,1 1,-1 0,1 0,-1 0,1 1,-1-1,1 0,-1 1,1-1,0 0,-1 1,1 0,0-1,-1 1,1 0,0 0,0 0,-1 0,1 0,0 0,0 0,0 0,0 0,0 0,1 0,-1 1,0-1,0 0,1 1,-1-1,1 1,-1-1,1 0,0 1,0-1,-1 1,1-1,0 1,0-1,1 1,-1-1,0 1,0-1,1 1,-1-1,1 1,8 3,1-1,0 1,1-2,-1 1,1-2,-1 1,1-1,0-1,8 0,2 2,88 5,1-4,-1-5,0-5,0-4,2-6,429-60,-533 76,-16 4,-22 5,-650 156,237-66,396-71,48-27,0 0,0 0,0 0,1 0,-1 0,0 0,1 0,-1 0,1 0,-1 0,1-1,-1 1,1 0,0 0,0 0,-1-1,1 1,0 0,0-1,0 1,0 0,0-1,-1 1,1-1,0 0,0 1,0-1,0 0,1 1,-1-1,0 0,0 0,0 0,0 0,0 0,0 0,0 0,27 2,1-1,0-2,-1 0,0-2,1-1,5-3,12 0,892-143,-865 132,-74 18,1 0,-1 0,1 1,-1-1,1 0,-1 0,0 0,1 0,-1 0,1 0,-1 0,0 0,1 0,-1 0,1 0,-1 0,0 0,1 0,-1-1,1 1,-1 0,1 0,-1-1,1 1,-1 0,1-1,-1 1,1 0,-1-1,1 1,-1-1,1 1,0-1,-1 1,1-1,0 1,-1-1,1 1,0-1,0 1,0-1,0 0,-1 1,1-1,0 1,0-1,0 0,0 1,0-1,0 1,0-1,1 0,-1 1,0-1,0 1,0-1,1 1,-1-1,0 1,0-1,1 1,-1-1,0 1,1-1,-1 1,1-1,-37-1,0 2,0 1,1 1,-1 3,1 0,-2 3,-19 1,-592 112,632-118,-48 22,64-24,1 0,0 1,0-1,1 0,-1 0,0 0,0 0,1 0,-1 0,0 0,1 0,-1-1,1 1,-1 0,1-1,-1 1,1-1,-1 0,1 1,-1-1,1 0,0 0,-1 0,1 0,-1 0,1-1,0 1,-2 0,74 1,1-4,-1-3,-1-3,1-3,9-6,54-12,-1-6,58-26,-130 33,-63 28,-1 1,1 0,-1-1,1 1,-1 0,1-1,-1 1,1-1,-1 1,1-1,-1 1,0-1,1 1,-1-1,0 1,1-1,-1 1,0-1,0 0,0 1,1-1,-1 1,0-1,0 0,0 1,0-1,0 0,0 1,0-1,0 1,0-1,-1 0,1 1,0-1,0 1,0-1,-1 0,1 1,0-1,-1 1,1-1,0 1,-1-1,1 1,-1-1,1 1,-1 0,1-1,-1 1,1 0,-1-1,1 1,-1 0,0 0,1-1,-1 1,1 0,-1 0,0 0,1 0,-1 0,-41-13,3 10,0 1,0 2,0 2,-28 5,22-3,-513 67,292-32,-1-11,-15-11,67-23,213 6,1 0,-1 1,0-1,1 0,-1 0,1 0,-1 0,0 0,1-1,-1 1,1 0,-1-1,1 1,-1-1,1 0,-1 1,1-1,-1 0,1 0,0 0,0 0,-1 0,1 0,0 0,0 0,0-1,0 1,0 0,0-1,1 1,-1-1,0 1,1-1,-1 1,1-1,-1 1,1-1,0 1,0-1,-1 0,1 1,0-1,1 1,-1-1,0 0,0 1,1-1,-1 1,1-1,-1 1,1-1,0 1,-1-1,1 1,0 0,1-2,10-5,0-1,0 2,1 0,0 0,1 1,-1 0,1 2,0-1,14-1,-11 1,164-42,142-17,-236 53,-228 20,1 6,-104 27,40-7,-346 33,276-41,241-30,33 3,1 0,-1 0,0-1,0 1,0 0,0 0,0-1,0 1,0 0,1 0,-1-1,0 1,0 0,0-1,0 1,0 0,0 0,-1-1,1 1,0 0,0 0,0-1,0 1,0 0,0 0,0-1,0 1,-1 0,1 0,0-1,0 1,0 0,0 0,-1 0,1-1,0 1,0 0,-1 0,1 0,0 0,0 0,-1 0,1-1,0 1,0 0,-1 0,1 0,0 0,0 0,-1 0,1 0,0 0,209-58,-122 39,537-123,-176 66,-724 131,-145 26,2-1,-32-14,271-45,169-29,29-1,191-53,458-106,-393 106,-240 55,15-5,-81 18,-1077 230,891-193,45-8,-113 7,193-41,93-1,1 0,-1 0,0-1,1 1,-1 0,0 0,1 0,-1-1,0 1,0 0,1 0,-1-1,0 1,0 0,1-1,-1 1,0 0,0-1,0 1,0 0,0-1,0 1,1 0,-1-1,0 1,0 0,0-1,0 1,0-1,0 1,0 0,-1-1,1 1,0 0,0-1,0 1,0 0,0-1,0 1,-1 0,1-1,0 1,0 0,-1 0,1-1,0 1,0 0,-1 0,1-1,0 1,-1 0,1 0,0 0,-1-1,1 1,0 0,-1 0,1 0,0 0,-1 0,1 0,0 0,-1 0,1 0,0 0,-1 0,1 0,-1 0,1 0,29-17,-26 15,65-28,2 2,0 4,57-11,31-11,224-64,-357 100,-25 10,0 0,0 0,-1 0,1 0,0 0,0 0,-1 0,1 0,0 0,-1 0,1-1,0 1,0 0,-1 0,1 0,0 0,0-1,0 1,-1 0,1 0,0 0,0-1,0 1,0 0,-1 0,1-1,0 1,0 0,0 0,0-1,0 1,0 0,0 0,0-1,0 1,0 0,0 0,0-1,0 1,0 0,0-1,0 1,0 0,0 0,0-1,0 1,0 0,0 0,1-1,-1 1,0 0,0 0,0-1,0 1,1 0,-22-1,-1 2,1 0,0 1,0 1,1 1,-14 4,-13 3,-251 49,-455 78,742-137,-56 9,1-3,-1-3,-42-4,86-5,34-13,187-45,80-3,133-8,-332 58,-79 15,0 1,0 0,0 0,0-1,-1 1,1 0,0 0,0-1,0 1,0 0,0 0,0-1,0 1,0 0,0 0,0-1,0 1,0 0,0 0,0-1,0 1,0 0,0 0,0-1,0 1,0 0,0 0,1-1,-1 1,0 0,0 0,0-1,0 1,1 0,-1 0,0 0,0-1,0 1,1 0,-1 0,0 0,0 0,1 0,-1 0,0-1,0 1,1 0,-30-3,-47 3,0 4,0 3,-63 15,57-9,-581 82,404-66,214-39,56-7,185-51,-123 49,17-6,-110 24,-453 93,365-76,31-2,0-5,-1-2,0-4,-12-4,87 2,-1-1,1 0,-1 0,1 0,0 0,-1 0,1-1,0 0,-1 1,1-1,0-1,0 1,0 0,0-1,0 1,0-1,0 0,0 0,1 0,-1 0,1-1,-1 1,1-1,0 1,0-1,0 0,0 0,1 0,-1 0,1 0,-1 0,1-3,1 2,1 2,-1 0,1 1,-1-1,0 0,1 1,-1-1,0 0,0 1,0-1,0 0,0 1,-1-1,1 0,0 1,-1-1,1 0,-1 1,0-1,1 1,-1-1,0 1,0-1,0 1,0 0,0-1,0 1,-1 0,1 0,0 0,-1 0,1 0,-1 0,1 0,-1 0,1 1,-1-1,1 1,-1-1,0 1,1-1,-1 1,0 0,1 0,-35-3,1 1,0 3,-1 0,1 2,0 2,-21 6,-3-1,-176 22,201-31,24 1,0-1,0 1,1-2,-1 1,0-1,0-1,0 0,0 0,1-1,-1-1,1 1,-1-1,1-1,0 0,0 0,0-1,1 0,-1 0,1-1,-5-5,-30-144,34 145,0 1,-1 0,0 0,-1 1,0 1,0 0,0 0,-1 1,0 0,0 1,-1 1,0 0,1 0,-1 1,0 1,-1 0,1 1,-8 1,10-3,0 0,0 1,0 0,-1 1,1 1,0-1,-1 2,1 0,0 0,-1 1,1 0,0 1,0 0,1 1,-1 1,1-1,0 1,0 1,0 0,-8 7,-185 198,203-211,-1 0,0 0,1 0,-1 0,1 0,-1 1,1-1,-1 0,1 0,-1 0,1 1,0-1,-1 0,1 1,-1-1,1 0,-1 1,1-1,0 1,-1-1,1 1,0-1,0 1,-1-1,1 1,0-1,0 1,0-1,0 1,-1-1,1 1,0-1,0 1,0-1,0 1,0-1,0 1,0-1,1 1,-1-1,0 1,0 0,0-1,0 1,1-1,-1 0,0 1,1-1,-1 1,0-1,1 1,-1-1,0 0,1 1,-1-1,1 0,-1 1,1-1,-1 0,1 0,-1 1,1-1,38 3,-32-3,52-2,-1-2,0-3,-1-2,0-2,0-3,-1-3,-1-2,-1-2,13-10,-64 31,-1-1,0 0,0 0,1 0,-1 0,0 0,0-1,0 1,-1-1,1 1,0-1,0 0,-1 0,1 0,-1 0,0 0,1 0,-1 0,0 0,0 0,0 0,-1-1,1 1,0 0,-1-1,0 1,1 0,-1-1,0 1,0-1,-1 1,1 0,0-1,-1 1,1 0,-1-1,0 1,0 0,0 0,0-1,0 1,0 0,-1 0,1 0,-1 0,1 1,-1-1,0 0,0 1,1-1,-3 0,-5-5,-1 1,0 0,0 0,-1 1,0 1,1 0,-1 0,-1 1,1 0,0 1,-1 1,1-1,-1 2,0 0,1 0,-1 1,1 0,-1 1,1 1,-1 0,-11 3,0 0,1 2,0 1,0 1,1 1,0 0,1 2,1 0,-9 8,18-13,1-1,0 2,1-1,-1 1,2 0,-1 0,1 1,1 0,0 1,0-1,1 1,0 0,1 1,0-1,1 1,0-1,1 1,1 0,-1 0,2 6,0-16,0 1,0-1,0 1,1-1,-1 0,1 1,0-1,0 1,-1-1,1 0,1 0,-1 0,0 0,1 0,-1 0,1 0,-1 0,1 0,0 0,0-1,0 1,0-1,0 0,0 1,0-1,0 0,1 0,-1 0,0-1,1 1,-1 0,0-1,1 0,-1 1,1-1,-1 0,1 0,-1-1,1 1,1-1,98-29,71-91,-168 117,52-62,-58 64,1 0,0 1,-1-1,1 0,-1 1,1-1,-1 0,0 1,1-1,-1 1,0-1,0 1,0 0,0-1,-1 1,1 0,0 0,0 0,-1 0,1 0,-1 0,1 0,-1 0,1 0,-1 1,0-1,1 1,-1-1,0 1,1-1,-1 1,0 0,1 0,-1 0,0 0,0 0,1 1,-1-1,0 0,1 1,-1-1,0 1,1-1,-1 1,0 1,-26 6,1 1,1 1,0 2,1 0,0 2,-15 11,14-10,-15 9,8-7,0 1,0 2,2 1,1 2,0 1,2 1,1 1,1 2,-18 25,43-52,0 0,0 0,0 0,0 0,0 1,0-1,0 0,1 1,-1-1,0 1,1-1,-1 1,1-1,-1 1,1-1,0 1,0-1,0 1,0 0,0-1,0 1,0-1,0 1,1-1,-1 1,1-1,-1 1,1-1,-1 1,1-1,0 1,0-1,0 0,0 1,0-1,0 0,0 0,0 0,0 0,0 0,1 0,-1 0,0 0,1 0,-1-1,1 1,0-1,20 4,1-2,-1-1,1 0,-1-2,1-1,0 0,-1-2,0 0,0-2,0 0,-1-2,1 0,87-34,-1-5,55-35,-24 12,-132 67,9-4,0-1,0 0,-1-1,0-1,-1-1,0 1,3-5,-17 15,1-1,-1 1,1 0,-1 0,1 0,-1-1,1 1,-1 0,1-1,-1 1,1 0,-1-1,0 1,1 0,-1-1,1 1,-1-1,0 1,0-1,1 1,-1-1,0 1,0-1,1 1,-1-1,0 1,0-1,0 1,0-1,0 1,0-1,0 0,0 1,0-1,0 1,0-1,0 1,-1-1,1 1,0-1,0 1,0-1,-1 1,1-1,0 1,-1-1,1 1,0 0,-1-1,1 1,-1-1,1 1,0 0,-1-1,1 1,-1 0,1 0,-1-1,1 1,-1 0,1 0,-1 0,0 0,1 0,-1 0,1-1,-40 6,-40 22,1 3,2 4,1 3,-50 35,123-70,-1-1,0 0,-1 1,1 0,0 0,0 1,0-1,1 1,-1 0,1-1,-1 2,1-1,0 0,0 1,0-1,1 1,-1 0,1 0,0 0,0 0,0 0,1 1,-1-1,1 0,0 1,0-1,1 2,3-2,1-1,0 1,0-1,1 0,-1 0,0-1,1 1,0-1,0 0,-1 0,1-1,0 1,0-1,1 0,-1-1,0 1,0-1,0 0,1 0,-1-1,0 1,1-1,48-4,-1-2,1-3,-1-1,-1-3,7-5,10-1,24-7,-2-4,-1-3,12-11,-134 52,-434 159,325-107,141-59,-1 1,1 0,0-1,0 1,0 0,0-1,0 1,0-1,0 1,0 0,0-1,0 1,0 0,0-1,0 1,0 0,1-1,-1 1,0-1,0 1,1-1,-1 1,0 0,1-1,-1 1,1-1,-1 0,1 1,-1-1,1 1,-1-1,1 0,-1 1,1-1,-1 0,1 1,0-1,-1 0,1 0,-1 0,1 0,0 1,-1-1,1 0,0 0,-1 0,1 0,-1-1,1 1,0 0,-1 0,1 0,0 0,-1-1,1 1,-1 0,1 0,-1-1,1 1,-1-1,1 1,0-1,30-2,0-1,0-2,-1-1,0-1,15-7,16-4,493-151,-462 142,-115 39,-648 230,593-212,89-22,155-42,-105 17,775-212,-805 224,-324 122,-69 11,309-100,70-22,212-49,-177 31,704-154,-684 159,-64 15,-28 3,17-9,-228 65,96-34,112-24,58-3,674-104,-479 63,-230 36,0 1,1 0,-1 0,0-1,0 1,0 0,-1-1,1 1,0 0,0 0,0-1,0 1,-1 0,1-1,0 1,0 0,-1-1,1 1,-1-1,1 1,-1 0,1-1,-1 1,1-1,-1 1,1-1,-1 0,1 1,-1-1,0 1,1-1,-1 0,0 0,1 1,-1-1,0 0,0 0,1 0,-1 0,0 0,1 0,-1 0,0 0,0 0,1 0,-1 0,0-1,-91 39,-1-5,-2-4,-4-4,-122 39,220-64,1 0,-1-1,1 1,-1 0,1 0,-1 0,1-1,-1 1,1 0,-1 0,0 0,1 0,-1 0,1 0,-1 0,1 0,-1 0,0 0,1 0,-1 0,1 0,-1 1,1-1,-1 0,1 0,-1 1,1-1,-1 0,1 1,-1-1,1 0,0 1,-1-1,1 1,0-1,-1 0,1 1,0-1,-1 1,1-1,0 1,0-1,0 1,-1 0,1-1,0 1,0-1,0 1,0-1,0 1,0-1,0 1,0 0,0-1,0 1,1-1,-1 1,0-1,0 1,1 0,31 0,0-1,0-1,0-2,0-1,-1-2,15-4,10-1,503-87,-530 92,-30 6,1 0,0 0,0 0,0 0,0 0,0 0,0-1,-1 1,1 0,0 0,0 0,0 0,0-1,0 1,0 0,0 0,0 0,0 0,0-1,0 1,0 0,0 0,0 0,0-1,0 1,0 0,0 0,-25-1,-269 53,262-39,32-13,1 0,-1 0,0 0,1 0,-1 0,1 0,-1 0,0 0,1 0,-1 0,0 1,1-1,-1 0,0 0,1 0,-1 1,0-1,1 0,-1 0,0 1,0-1,1 0,-1 1,0-1,0 0,0 1,1-1,-1 0,0 1,0-1,0 1,0-1,0 0,0 1,0-1,0 0,0 1,0-1,0 1,0-1,0 0,0 1,0-1,0 1,0-1,-1 0,1 1,0-1,0 0,0 1,-1-1,1 0,0 1,0-1,-1 0,1 0,0 1,-1-1,1 0,0 0,31 4,0-1,1-2,0-1,-1-1,1-2,24-5,4 0,190-21,-300 51,-289 78,308-86,32-14,-1 0,0 0,1 0,-1 0,1 0,-1 0,0 0,1 0,-1 0,1 0,-1 1,1-1,-1 0,0 0,1 0,-1 0,0 1,1-1,-1 0,0 0,1 1,-1-1,0 0,1 1,-1-1,0 0,0 1,0-1,1 0,-1 1,0-1,0 0,0 1,0-1,1 1,-1-1,0 1,0-1,0 0,0 1,0-1,0 1,0-1,0 0,-1 1,1-1,0 1,0-1,0 0,0 1,0-1,-1 1,1-1,0 0,0 1,-1-1,1 0,0 1,0-1,-1 0,1 0,0 1,-1-1,1 0,-1 0,1 0,0 1,-1-1,123-12,656-124,-584 106,-119 26,-87 18,-169 75,131-67,-84 52,134-74,-1 0,0 1,0-1,0 0,1 1,-1-1,0 1,0-1,1 1,-1-1,0 1,1-1,-1 1,1 0,-1-1,1 1,-1 0,1 0,0-1,-1 1,1 0,0 0,-1 0,1-1,0 1,0 0,0 0,0 0,0 0,0-1,0 1,0 0,0 0,0 0,0 0,0 0,1-1,-1 1,0 0,1 0,-1-1,1 1,-1 0,1 0,-1-1,1 1,-1 0,1-1,-1 1,1-1,0 1,0-1,-1 1,1-1,0 1,0-1,-1 0,1 1,0-1,0 0,0 0,0 0,57 8,94-7,1-6,-1-8,26-10,-89 11,172-36,-242 41,-44 20,24-13,-1 1,0-1,0 1,0 0,0 0,0 0,1 0,-1 0,0 0,1 0,-1 1,1-1,-1 1,1-1,0 1,0-1,-1 1,1 0,0 0,1-1,-1 1,0 0,0 0,1 0,-1 0,1 0,0 0,-1 0,1 0,0 0,0 0,0 0,1 0,-1 0,0 0,1 0,-1 0,1 0,0 0,0-1,0 1,0 0,0 0,0-1,0 1,0 0,1-1,-1 1,0-1,1 0,-1 1,1-1,0 0,0 0,-1 0,1 0,0 0,0-1,0 1,0 0,31 2,-1 0,1-2,0-1,0-2,-1-2,16-3,-30 5,569-102,-512 85,-141 30,-450 140,462-132,54-19,0 1,0-1,0 1,0-1,0 0,-1 1,1-1,0 1,0-1,0 1,0-1,1 1,-1-1,0 1,0-1,0 1,0-1,0 0,1 1,-1-1,0 1,0-1,1 0,-1 1,0-1,0 0,1 1,-1-1,1 0,-1 1,0-1,1 0,-1 0,1 1,-1-1,0 0,1 0,-1 0,1 0,-1 1,1-1,-1 0,1 0,-1 0,1 0,-1 0,0 0,1 0,-1-1,1 1,-1 0,1 0,-1 0,1 0,-1 0,0-1,1 1,-1 0,1 0,-1-1,0 1,1 0,-1-1,0 1,1 0,-1-1,132 0,-1-5,7-7,-91 9,267-42,-294 32,-64 9,-2 7,0 2,0 2,0 1,-12 6,52-11,3-2,0 0,0 0,0 1,-1 0,1-1,0 1,1 0,-1 0,0 1,0-1,0 1,1-1,-1 1,1 0,-1 0,1 0,0 0,0 0,0 1,-2 2,6-3,0 0,0-1,0 1,1 0,-1 0,1-1,-1 0,1 1,0-1,-1 0,1 0,0 0,0-1,-1 1,1-1,0 1,0-1,0 0,0 0,0 0,0-1,0 1,273-28,-158 12,0-6,71-24,-140 28,-49 17,0 1,0-1,0 1,0-1,0 1,0-1,0 1,0-1,-1 1,1-1,0 1,0-1,-1 1,1-1,0 1,-1 0,1-1,0 1,-1-1,1 1,-1 0,1 0,-1-1,1 1,-1 0,1 0,0-1,-1 1,1 0,-1 0,0 0,1 0,-1 0,1 0,-1-1,1 2,-1-1,1 0,-1 0,1 0,-1 0,1 0,-1 0,1 0,-1 1,1-1,-1 0,1 0,-1 1,1-1,-1 0,1 1,0-1,-1 0,1 1,0-1,-1 1,1-1,0 0,-1 1,-253 68,222-51,31-18,1 0,0 1,-1-1,1 0,0 1,-1-1,1 0,0 1,0-1,-1 0,1 1,0-1,0 1,0-1,-1 1,1-1,0 0,0 1,0-1,0 1,0-1,0 1,0-1,0 1,0-1,0 1,0-1,0 1,0-1,1 0,-1 1,0-1,0 1,0-1,1 1,-1-1,0 0,0 1,1-1,-1 0,0 1,1-1,-1 0,1 1,-1-1,0 0,1 0,-1 1,1-1,-1 0,0 0,1 0,-1 0,1 0,-1 0,1 0,-1 1,1-1,-1-1,1 1,-1 0,1 0,-1 0,0 0,1 0,-1 0,1 0,-1-1,197 7,-180-7,239-26,-195 16,-48 8,0 0,0 1,1 0,-1 1,0 0,1 1,-1 1,1 0,0 1,48 8,0-3,0-3,1-2,44-6,7 2,-94 2,-1-1,1-2,0 0,-1-1,0 0,0-2,0-1,4-2,-16 7,1 1,0-1,0 1,0 0,0 1,0 0,0 0,0 1,0-1,0 2,0-1,1 2,36 3,-3-3,-1-3,1-1,0-2,-1-2,6-3,77-22,90 8,-95-9,-84 20,-1 2,1 1,1 2,-1 1,9 1,-36 4,-1-1,0 1,0-1,0 1,0 1,1-1,-1 1,0 1,-1-1,1 1,0 0,0 1,-1 0,1 0,-1 0,1 1,-6-3,0 0,0 0,0 0,0 0,-1 1,1-1,0 0,-1 0,1 0,-1 1,1-1,-1 0,0 1,1-1,-1 0,0 0,0 1,0-1,0 1,0-1,-1 0,1 0,0 1,0-1,-1 0,1 1,-1-1,1 0,-1 0,0 0,1 1,-1-1,0 0,0 0,0 0,0 0,0 0,0-1,0 1,0 0,0 0,0-1,0 1,-1 0,1-1,-57 32,-162 79,-16 2,222-107,22-10,35-13,326-118,-204 69,-163 66,0-1,1 1,-1-1,0 0,1 1,-1-1,0 0,0 0,0-1,0 1,0 0,0-1,0 1,-1-1,1 0,0 1,-1-1,1 0,-1 0,0 0,0 0,0 0,0 0,0 0,0-1,0 1,-1 0,1-1,-1 1,1 0,-1-1,0 1,0 0,0-1,0 1,-1 0,1-1,-1 1,-1 1,-1 0,1 0,-1 1,1-1,-1 1,1 0,-1-1,1 1,-1 0,0 1,1-1,-1 0,1 1,-1-1,1 1,-1 0,1 0,0 0,-1 0,1 0,0 1,0-1,-1 1,-8 3,-56 21,1 3,1 4,-16 12,36-3,47-41,-1 0,1 1,0-1,0 0,0 0,1 0,-1 0,0 0,0 0,1-1,-1 1,0-1,0 0,1 1,-1-1,1 0,-1-1,0 1,1 0,-1-1,0 1,0-1,1 1,-1-1,0 0,0 0,1-1,-3 2,160-59,-157 58,0-1,1 0,-1 0,0 0,0-1,-1 1,1-1,0 0,-1 1,0-1,1 0,-1 0,0-1,-1 1,1 0,-1-1,1 1,-1-1,0 1,0-1,0 0,-1 1,0-1,1 0,-1 0,0 1,-1-1,1 0,-1 1,1-1,-1 0,0 1,-1-1,1 1,-1-1,1 1,-1 0,0 0,0-1,0 1,-1 1,1-1,-1 0,1 1,-4-3,-2 1,0 0,0 0,0 1,0 0,-1 1,0 0,1 0,-1 1,0 0,1 0,-1 1,0 0,0 1,0 0,1 0,-1 1,-2 0,10-2,-266 43,239-34,29-9,-1 0,0 0,0 0,1 0,-1 0,0 0,1 0,-1 0,0 0,1 0,-1 0,0 0,1 1,-1-1,0 0,0 0,1 0,-1 1,0-1,0 0,1 0,-1 0,0 1,0-1,0 0,1 0,-1 1,0-1,0 0,0 1,0-1,0 0,0 1,0-1,1 0,-1 1,0-1,0 0,0 1,0-1,0 0,-1 0,1 1,0-1,0 0,0 1,0-1,0 0,0 1,0-1,-1 0,1 0,0 1,0-1,0 0,-1 0,1 1,0-1,124 6,-395 19,-199-23,176-27,-117-7,147 33,122-29,-98 53,-197-21,310-12,-1-5,2-6,-95-28,179 38,-218-38,213 35,-39 2,86 10,0 0,1 1,-1-1,0 0,0 0,0 1,1-1,-1 0,0 0,0 1,0-1,0 0,0 0,0 1,1-1,-1 0,0 1,0-1,0 0,0 1,0-1,0 0,0 0,0 1,-1-1,1 0,0 1,0-1,0 0,0 0,0 1,0-1,0 0,-1 0,1 1,0-1,0 0,0 0,-1 1,1-1,0 0,0 0,-1 0,1 0,0 1,0-1,-1 0,1 0,0 0,0 0,-1 0,1 0,0 0,-1 0,1 0,0 0,-1 0,1 0,0 0,0 0,-1 0,26 8,41 12,-52-7</inkml:trace>
  <inkml:trace contextRef="#ctx0" brushRef="#br0" timeOffset="20337.018">9164 1496,'-49'30,"1"2,1 2,2 2,2 2,1 2,2 1,2 3,2 1,-9 16,-100 103,100-120,133-107,-83 59,25-22,1 1,1 1,1 2,25-12,17 10,-89 38,-34 7,1 1,2 3,0 2,1 2,2 2,1 1,-20 23,19-25,128-75,236-166,-262 172,-82 58,-293 172,212-109,352-239,124-86,-347 229,-32 29,-157 87,60 23,-32-8,5-4,46-44,83-68,0 0,0 0,0 0,0 0,0-1,0 1,0 0,0-1,0 1,-1 0,1-1,0 1,0-1,-1 0,1 1,0-1,-1 0,1 0,0 0,-1 0,1 0,0 0,-1 0,1-1,0 1,-1 0,1-1,0 1,-1-1,1 1,0-1,0 0,0 1,0-1,0 0,0 0,0 0,0 0,0 0,0 0,0 0,0 0,1 0,-1-1,0 1,1 0,-1 0,1-1,-5-67,11 51,1 1,1 0,1 0,0 1,1 0,1 1,0 0,1 0,12-10,5-9,2-3,-1 4,-1-2,-3-1,0 0,-3-2,-1-1,4-12,-25 50,-1 0,1 0,-1 0,0 0,1 0,-1-1,0 1,1 0,-1 0,0 0,0 0,0 0,0-1,0 1,0 0,0 0,0 0,-1 0,1 0,0 0,-1 0,1 0,-1 0,1 0,-1 0,1 0,-1 0,0 0,0 0,1 0,-1 0,0 0,0 1,0-1,0 0,0 1,0-1,0 1,0-1,0 1,0-1,0 1,0 0,0 0,0-1,-1 1,1 0,0 0,0 0,0 0,0 0,-1 1,-62 8,-102 83,121-62,27-16,-1-2,-1 0,0 0,0-2,-1-1,-14 4,51-33,155-113,-143 111,49-56,-77 76,1 1,-1 0,0 0,1 0,-1 0,0 0,0 0,0 0,1-1,-1 1,-1 0,1 0,0 0,0 0,0-1,0 1,-1 0,1 0,-1 0,1 0,-1 0,1 0,-1 0,1 0,-1 0,0 0,0 0,1 0,-1 1,0-1,0 0,0 1,0-1,0 0,0 1,0-1,0 1,0-1,0 1,0 0,-1-1,1 1,0 0,0 0,0 0,0 0,-1 0,-58-1,-24 13,1 5,0 3,-12 8,-132 30,137-35,82-26,22-6,312-141,-323 148,22-11,-25 13,0 0,-1 0,1 0,0 0,0 0,-1 0,1 0,0 0,-1 0,1 0,0 0,0 0,-1 0,1 0,0 0,0 0,-1-1,1 1,0 0,0 0,-1 0,1 0,0-1,0 1,0 0,-1 0,1-1,0 1,0 0,0 0,0-1,0 1,0 0,-1 0,1-1,0 1,0 0,0-1,0 1,0 0,0 0,0-1,0 1,0 0,0-1,0 1,0 0,1 0,-1-1,0 1,0 0,0 0,0-1,0 1,0 0,1 0,-1-1,0 1,0 0,0 0,1 0,-23-1,0 2,1 0,-1 1,1 2,-1 0,1 1,-1 2,-16 2,-150 33,-2-8,-32-6,20-23,201-4,-1-1,1 0,-1 1,1-1,0 0,-1 0,1 0,-1 0,1 0,-1-1,1 1,0 0,-1-1,1 1,0-1,-1 1,1-1,0 1,-1-1,1 0,0 0,0 0,0 0,0 0,0 0,0 0,0 0,0 0,0 0,1 0,-1-1,0 1,1 0,-1-1,1 1,-1 0,1-1,0 1,-1-1,1 1,0 0,0-1,0 1,0-1,0 1,1-1,-1 1,0 0,1-1,-1 1,1 0,-1-1,1 1,0 0,-1 0,1-1,0 1,0 0,0 0,0 0,0 0,0 0,0 0,0 0,0 0,1 1,-1-1,27-18,1 1,0 1,1 2,1 1,0 1,5 0,23-10,-5 0,-55 23,1 0,0 1,-1-1,1 0,0 0,-1 1,1-1,-1 0,1 0,-1 0,1 0,0 1,-1-1,1 0,-1 0,1 0,-1 0,1 0,-1 0,1 0,-1 0,1 0,-1-1,1 1,0 0,-1 0,1 0,-1 0,1-1,0 1,-1 0,1 0,-1-1,1 1,0 0,-1-1,1 1,0 0,0-1,-1 1,1-1,0 1,0 0,-1-1,1 1,0-1,0 1,0-1,0 1,0 0,0-1,0 1,0-1,0 1,0-1,0 1,0-1,0 1,0-1,0 1,0-1,0 1,1 0,-1-1,-220 39,-126 35,274-62,-135 9,167-29,57-8,222-81,-176 76,157-49,-220 71,-1 0,1 0,0 0,0 0,-1 0,1 0,0 0,0 0,0 0,0 0,-1 0,1 0,0-1,0 1,0 0,0 0,-1 0,1 0,0 0,0-1,0 1,0 0,0 0,0 0,-1-1,1 1,0 0,0 0,0 0,0-1,0 1,0 0,0 0,0 0,0-1,0 1,0 0,0 0,0 0,0-1,0 1,-26 1,-610 115,566-105,0-3,0-4,-56-3,96-5,30 4,1 0,-1 0,0 0,1 0,-1 0,0 0,1 0,-1 0,0 0,1 0,-1-1,0 1,1 0,-1 0,0 0,1 0,-1-1,0 1,0 0,1 0,-1-1,0 1,0 0,0-1,1 1,-1 0,0-1,0 1,0 0,0-1,0 1,0 0,0-1,0 1,1 0,-1-1,0 1,-1 0,1-1,0 1,0 0,0-1,0 1,0 0,0-1,0 1,0 0,-1-1,1 1,0 0,0-1,0 1,-1 0,1 0,0-1,0 1,-1 0,1 0,0 0,0-1,-1 1,1 0,0 0,-1 0,1 0,184-73,58-7,-243 79,1 1,-1 0,1 0,-1-1,1 1,0 0,-1-1,1 1,-1 0,1-1,0 1,-1 0,1-1,0 1,0-1,-1 1,1-1,0 1,0-1,0 1,-1-1,1 1,0-1,0 1,0-1,0 1,0-1,0 1,0-1,0 1,0-1,0 1,1-1,-392 135,123-37,-144 52,447-148,73-24,0-5,58-25,-6 2,351-109,-427 140,-434 156,-248 89,324-139,317-80,28-15,-1-2,0-4,9-5,-7 2,588-147,-554 145,-214 58,-492 162,324-129,234-55,56-6,10-11,0-1,0-1,0-2,-1 0,1-1,12-6,15-3,656-166,-604 161,-103 21,0 0,0 1,0-1,0 0,0 0,0 0,0 0,0 0,0 0,0 0,-1 0,1 0,0 0,-1 0,1 0,-1 0,1 0,-1 0,1 0,-1 0,0 0,0 0,1-1,-1 1,0 0,0 0,0-1,0 1,0-1,0 1,0-1,0 1,0-1,0 1,0-1,0 0,-1 0,-53 34,-2-2,-1-3,-24 7,30-13,-335 148,179-93,162-51,46-26,1 1,-1-1,1 0,-1 0,1 0,-1 0,1 0,0 0,-1 0,1 0,0 0,0-1,0 1,0 0,-1 0,1-1,0 1,1 0,-1-1,0 1,0-1,0 0,0 1,0-1,0 0,1 1,-1-1,0 0,0 0,0 0,0 0,1 0,-1-1,0 1,0 0,0 0,1-1,42-2,-1-2,0-2,0-2,37-12,-67 17,306-105,-640 265,67-7,111-52,142-97,0 1,0-1,1 0,-1 1,0-1,0 1,1-1,-1 1,0-1,1 1,-1-1,0 1,1 0,-1-1,1 1,-1 0,1 0,-1-1,1 1,0 0,-1 0,1-1,0 1,0 0,-1 0,1 0,0 0,0 0,0-1,0 1,0 0,0 0,0 0,1 0,-1 0,0-1,0 1,1 0,-1 0,0 0,1-1,-1 1,1 0,-1 0,1-1,-1 1,1 0,-1-1,1 1,0-1,0 1,-1-1,1 1,0-1,0 1,-1-1,1 0,0 1,0-1,0 0,-1 0,1 0,0 0,0 0,0 1,0-2,1 1,63 3,-10-12,-1-1,0-4,0-1,7-6,19-5,213-81,-425 166,-313 148,302-143,143-63,0-1,0 1,0 0,0-1,0 1,0 0,0-1,0 1,0-1,0 1,1 0,-1-1,0 1,0 0,1-1,-1 1,0-1,1 1,-1-1,1 1,-1-1,1 1,-1-1,1 1,-1-1,1 0,-1 1,1-1,-1 0,1 0,0 1,-1-1,1 0,-1 0,1 0,0 0,-1 1,1-1,0 0,-1 0,1 0,0-1,-1 1,1 0,0 0,-1 0,1 0,0-1,-1 1,1 0,-1 0,1-1,-1 1,1-1,-1 1,1 0,-1-1,1 1,0-1,43-5,0-2,-1-2,1-2,-2-2,0-1,11-8,14-3,191-80,-492 215,137-49,98-59,-1 1,1-1,0 1,0-1,-1 1,1-1,0 0,0 1,1-1,-1 0,0 0,0 0,0 0,1 0,-1 0,1 0,-1 0,1-1,-1 1,1 0,-1-1,1 0,-1 1,1-1,0 0,-1 1,1-1,0 0,-1 0,1-1,0 1,-1 0,1 0,-1-1,1 1,0-1,0 0,39-4,-1-2,0-1,0-3,-1-1,33-15,-8 4,185-52,-318 115,-246 105,291-123,43-6,19-15,0-2,0-1,-1-2,1-1,-1-2,0-2,-1-2,0 0,7-6,71-19,73-14,-154 48,-32 3,-1-1,0 0,1 0,-1 0,1 1,-1-1,0 0,1 1,-1-1,0 0,1 1,-1-1,0 1,0-1,1 0,-1 1,0-1,0 1,0-1,0 1,1-1,-1 0,0 1,0-1,0 1,0-1,0 1,0-1,0 1,0-1,0 1,-1-1,1 1,0-1,0 0,0 1,0-1,-1 1,1-1,0 1,-1-1,1 0,0 1,0-1,-1 0,1 1,-1-1,1 0,0 0,-1 1,1-1,-1 0,1 0,0 0,-1 1,1-1,-1 0,1 0,-1 0,1 0,-1 0,-222 151,224-151,0 0,0 1,-1-1,1 0,0 0,0 1,-1-1,1 1,0-1,0 1,-1-1,1 1,0-1,-1 1,1-1,-1 1,1 0,-1-1,1 1,-1 0,1 0,-1-1,0 1,0 0,1 0,-1 0,0 0,0-1,0 1,0 0,0 0,0 0,0 0,0-1,0 1,0 0,0 0,0 0,-1 0,1-1,0 1,-1 0,1 0,0-1,-1 1,1 0,-1 0,1-1,-1 1,0-1,1 1,-1 0,0-1,1 1,-1-1,0 0,0 1,1-1,-1 1,0-1,0 0,0 0,1 0,-1 1,0-1,0 0,0 0,0 0,37 2,-1 0,1-3,0-1,-1-1,29-8,94-6,-55 18,-102-1,-1 1,0 0,0-1,0 1,0-1,0 1,0-1,0 1,0 0,0-1,0 1,0-1,0 1,-1 0,1-1,0 1,0-1,-1 1,1-1,0 1,-1-1,1 1,0-1,-1 1,1-1,-1 0,1 1,-1-1,1 1,-1-1,1 0,-1 0,1 1,-1-1,1 0,-1 0,1 0,-1 1,0-1,1 0,-1 0,1 0,-1 0,0 0,1 0,-1 0,1 0,-1-1,0 1,-16 6,12-5,0 1,0-1,0 0,1 1,-1 0,0 0,1 1,-1-1,1 1,0 0,0 0,0 1,0-1,1 1,-1-1,1 1,0 1,0-1,-2 4,6-6,0 0,0 0,0 0,0 0,1 0,-1-1,1 1,-1 0,1-1,-1 1,1-1,0 1,0-1,0 0,0 0,0 0,0 0,0 0,0 0,0 0,1-1,-1 1,0-1,0 0,1 0,-1 1,0-2,0 1,1 0,-1 0,0-1,1 1,289-56,-273 56,-48 9,7-3,21-5,-42 15,-1-2,0-2,-1-2,-32 4,-93 15,33-28,-83 9,-20 26,17 0,202-36,1-1,-1-1,0-1,1-1,-1-1,1-1,0 0,1-1,-6-4,-74-23,-43 2,-56 3,-15 30,400-32,-126 16,384-77,-310 87,-134 6,-1-1,0 1,0 0,0-1,0 1,0-1,0 1,0 0,0-1,0 1,0-1,0 1,-1 0,1-1,0 1,0-1,-1 1,1-1,0 1,0-1,-1 1,1-1,-1 1,1-1,0 1,-1-1,1 1,-1-1,1 0,-1 1,1-1,-1 0,0 0,1 1,-1-1,1 0,-1 0,0 0,1 0,-1 1,1-1,-1 0,0 0,1 0,-1-1,1 1,-1 0,0 0,-380 78,-85-13,261-55,204-9,0-1,0 0,0 0,0 1,0-1,0 0,-1 0,1 0,0 0,0 0,0-1,0 1,0 0,0 0,0-1,0 1,0-1,0 1,0-1,0 1,0-1,0 1,0-1,0 0,0 0,0 1,1-1,-1 0,0 0,1 0,-1 0,1 0,-1 0,1 0,-1 0,1 0,0 0,-1 0,1 0,0 0,0-1,0 1,0 0,0 0,0 0,0 0,0 0,0 0,0 0,1-1,-1 1,0 0,1 0,-1 0,1 0,0 0,-1 0,1 1,0-1,-1 0,1 0,0 0,0 0,0 1,-1-1,1 0,0 1,0-1,0 1,1-1,187-102,152-39,-318 128,-41 13,-271 89,243-74,-1-2,-1-2,1-3,-2-1,-20-2,70-5,-1 1,1-1,-1 1,1-1,-1 1,1-1,-1 0,1 1,-1-1,0 1,0-1,1 0,-1 0,0 1,0-1,1 0,-1 0,0 1,0-1,0 0,0 1,0-1,0 0,-1 0,1 1,0-1,0 0,0 0,-1 1,1-1,0 0,-1 1,1-1,0 0,-1 1,1-1,-1 1,1-1,-1 1,1-1,-1 1,0-1,1 1,-1-1,0 1,1 0,-1-1,0 1,1 0,-1 0,0 0,0-1,364-225,-229 150,72-51,-199 115,-35 21,-406 197,113-57,208-113,157-81,346-216,-151 108,-176 107,-1-3,-2-3,52-58,-111 109,0 1,1 0,-1-1,0 1,1-1,-1 1,0-1,0 0,0 0,1 1,-1-1,0 0,0 0,0 0,-1 0,1 0,0 0,0-1,0 1,-1 0,1 0,-1-1,1 1,-1 0,1-1,-1 1,0 0,0-1,1 1,-1 0,0-1,0 1,0 0,-1-1,1 1,0-1,0 1,-1 0,1-1,-1 1,1 0,-1 0,0-1,1 1,-1 0,0 0,0 0,0 0,0 0,0 0,0 0,0 0,0 0,0 1,0-1,-1 0,0 0,-15 2,-1 1,1 0,0 2,0-1,1 2,-1 1,1 0,0 0,0 2,-2 2,9-6,-238 115,-255 109,465-217,49-28,364-231,69-97,-436 337,-2 4,-1-1,1 1,-1-2,0 1,0-1,-1 0,0 0,0 0,0-1,-1 0,0 1,0-2,-1 1,0 0,0-1,-1 0,-2 7,-1-1,0 0,0 0,0 0,0 1,-1-1,1 0,0 1,-1-1,1 1,-1 0,1-1,-1 1,0 0,0 0,1 0,-1 0,0 0,0 1,0-1,0 0,0 1,0 0,0-1,0 1,0 0,0 0,0 0,-1 0,1 0,0 1,0-1,0 1,0-1,0 1,1 0,-1 0,0 0,0 0,0 0,1 0,-1 0,0 1,-93 38,2 4,2 4,-7 10,-114 59,163-92,230-152,-89 56,132-89,-222 160,-1-1,1 1,0-1,-1 0,1 0,0 0,-1 0,1 0,-1 0,0 0,1 0,-1-1,0 1,0 0,0-1,0 1,0-1,0 1,0-1,0 0,-1 1,1-1,0 0,-1 0,0 1,1-1,-1 0,0 0,0 1,0-1,0 0,0 0,-1 0,1 1,0-1,-1 0,1 0,-1 1,0-1,1 0,-1 1,0-1,0 1,-1-2,-8 2,0-1,-1 2,1-1,0 1,0 1,0 0,-1 0,1 1,0 1,1-1,-1 2,0-1,1 1,-1 1,0-1,-84 35,3 5,1 4,-38 30,-16 6,11-15,189-95,-2-1,-1-3,45-35,-91 61,222-143,-213 138,-1-1,0 0,0-1,-1-1,0 0,-1-1,4-6,-16 19,0-1,0 0,0 0,0 1,-1-1,1 0,0 0,0 0,-1 0,1 0,0 0,-1 0,1 0,-1 0,0 0,1 0,-1-1,0 1,1 0,-1 0,0 0,0 0,0-1,0 1,0 0,0 0,-1 0,1-1,0 1,-1 0,1 0,0 0,-1 0,0 0,1 0,-1 0,1 0,-1 0,0 0,0 0,0 0,1 0,-1 1,0-1,0 0,0 1,0-1,0 1,-1-1,1 1,0-1,0 1,0 0,0-1,0 1,-1 0,1 0,0 0,0 0,0 0,0 0,-1 0,1 0,-1 1,-29 6,1 1,-1 1,1 2,1 1,0 1,-17 12,-391 226,322-188,172-89,238-181,-98 62,-179 132,-102 56,-546 380,552-368,78-55,1 0,-1 0,0 0,1 0,-1 0,0 0,1 1,-1-1,1 0,-1 0,0 0,0 0,1 1,-1-1,0 0,1 0,-1 1,0-1,0 0,1 0,-1 1,0-1,0 0,0 1,1-1,-1 0,0 1,0-1,0 0,0 1,0-1,0 0,0 1,0-1,0 0,0 1,0-1,0 1,0-1,0 0,0 1,0-1,0 0,0 1,-1-1,1 0,0 1,0-1,0 0,-1 1,1-1,0 0,0 0,-1 1,1-1,0 0,0 0,-1 1,1-1,0 0,-1 0,1 0,0 0,-1 0,1 1,30-8,329-125,-230 97,-128 35,0-1,1 0,-1 1,0 0,1-1,-1 1,0 0,1 0,-1 0,0 0,1 0,-1 0,1 0,-1 0,0 1,1-1,-1 0,0 1,1-1,-1 1,0-1,0 1,0 0,1 0,-1-1,0 1,0 0,0 0,0 0,0 0,-1 0,1 0,0 1,0-1,-1 0,1 0,-1 1,1-1,-1 0,1 0,-1 1,0-1,0 0,1 1,-1-1,0 1,0-1,-1 0,1 1,0-1,0 0,-1 1,1-1,0 0,-1 1,1-1,-1 0,0 1,-9 17,-2 0,0-1,0 0,-2 0,0-2,-1 0,-2 1,8-8,-60 55,-2-2,-4-4,-2-3,-2-3,-11 1,2-5,88-48,0 0,1 0,-1 0,0 1,1-1,-1 0,0 0,0 1,1-1,-1 0,0 1,0-1,0 0,1 1,-1-1,0 0,0 1,0-1,0 0,0 1,0-1,1 0,-1 1,0-1,0 1,0-1,0 0,0 1,-1-1,1 0,0 1,0-1,0 0,0 1,0-1,0 0,-1 1,1-1,0 0,0 1,0-1,-1 0,1 1,0-1,0 0,-1 0,1 1,0-1,-1 0,1 0,0 0,-1 0,1 1,0-1,-1 0,1 0,0 0,-1 0,1 0,-1 0,1 0,0 0,-1 0,33-2,210-67,-83 36,-158 33,1 1,0-1,0 0,-1 1,1 0,0-1,-1 1,1 0,0 0,-1 0,1 0,-1 0,1 0,-1 0,0 0,1 1,-1-1,0 0,0 1,0-1,0 1,0 0,-1-1,1 1,0 0,-1-1,1 1,-1 0,1 0,-1-1,0 1,0 0,0 0,0 0,0-1,0 1,0 0,-1 0,1 0,-1-1,1 1,-1 0,0-1,0 1,1 0,-1-1,0 1,-1-1,1 1,0-1,0 0,0 0,-1 1,1-1,-1 0,1 0,-1 0,-1 0,-147 125,107-95,-206 131,248-162,0 0,0 0,0 0,1 0,-1 0,0 1,0-1,1 0,-1 0,0 0,0 1,1-1,-1 0,0 1,0-1,1 0,-1 1,0-1,1 1,-1-1,1 1,-1 0,1-1,-1 1,1-1,-1 1,1 0,0 0,-1-1,1 1,0 0,-1 0,1-1,0 1,0 0,0 0,0-1,0 1,0 0,0 0,0 0,0-1,0 1,0 0,0 0,1-1,-1 1,0 1,131-19,321-77,-452 93,1 1,-1-1,0 1,0 0,1-1,-1 1,0-1,1 1,-1 0,0-1,1 1,-1 0,1-1,-1 1,1 0,-1-1,0 1,1 0,-1 0,1 0,-1 0,1-1,-1 1,1 0,-1 0,1 0,0 0,-1 0,1 0,-1 0,1 0,-1 0,1 1,-1-1,1 0,-1 0,1 0,-1 1,0-1,1 0,-1 0,1 1,-1-1,1 0,-1 1,0-1,1 1,-1-1,0 0,1 1,-1-1,0 1,0-1,0 1,1-1,-1 1,0-1,0 1,0-1,0 1,0-1,0 1,0-1,0 1,0 0,-114 54,80-40,8-4,0 1,1 1,0 1,1 2,1 0,-6 7,29-23,1-1,0 1,0 0,0 0,0 0,0 0,0 0,-1 0,1 0,0 0,0 0,0 0,0 1,0-1,-1 0,1 1,0-1,0 0,0 1,-1-1,1 1,0-1,0 1,-1 0,1-1,-1 1,1-1,0 1,-1 0,1 0,-1-1,0 1,1 0,-1 0,0 0,1 0,-1-1,0 1,0 0,0 0,0 0,0 0,0 0,0 0,0-1,0 1,0 0,0 0,0 0,-1 0,1 0,0-1,-1 1,1 0,0 0,-1 0,1-1,-1 1,0 0,1-1,-1 1,1 0,-1-1,0 1,0 0,56-11,0-3,0-2,-1-2,32-16,42-12,-129 46,0-1,1 1,-1-1,0 1,0-1,1 1,-1 0,1-1,-1 1,1 0,-1-1,1 1,-1 0,1 0,-1-1,1 1,0 0,-1 0,1 0,0-1,0 1,0 0,0 0,0 0,0 0,0 0,0 0,0-1,0 1,0 0,1 0,-1 0,0 0,0-1,1 1,-1 0,1 0,-1-1,1 1,-1 0,1 0,-1-1,1 1,0-1,-1 1,1-1,0 1,-1-1,1 1,0-1,0 1,0-1,-1 0,1 1,0-1,0 0,0 0,0 0,0 0,-1 0,1 0,0 0,0 0,0 0,0 0,0 0,-1-1,1 1,0 0,0-1,-119 79,80-59,241-91,-111 39,-85 39,-28 7,18-11,-34 21,0-1,-2-2,-1-2,0-1,-1-2,0-2,-26 4,49-14,10-1,0 0,-1 0,1-1,-1 0,1-1,-1 0,1 0,-1 0,1-1,0-1,-1 0,1 0,0 0,0-1,-6-3,5 3,0 0,1-1,0 1,0-2,0 1,0-1,0-1,1 1,0-1,1 0,-1-1,1 0,0 0,1 0,0-1,0 1,0-1,1-1,0 1,1 0,0-1,0 0,1 0,0 0,0 0,1 0,0 0,1 0,1-7,1 9,-2 6,1 0,0 0,0 0,-1 0,1 0,-1 0,1-1,-1 1,1 0,-1 0,0-1,1 1,-1 0,0 0,0-1,0 1,0 0,0-1,0 1,0 0,-1 0,1-1,0 1,-1 0,1 0,-1 0,1-1,-1 1,0 0,1 0,-1 0,0 0,0 0,0 0,0 0,0 0,0 1,0-1,0 0,0 1,0-1,0 0,0 1,-1-1,1 1,-115 33,83-18,-133 50,-2-7,-4-7,-146 22,228-68,90-6,-1 1,0 0,1 0,-1 0,1 0,-1 0,1 0,-1-1,1 1,-1 0,1 0,-1-1,1 1,-1 0,1-1,-1 1,1-1,-1 1,1 0,0-1,-1 1,1-1,0 1,-1-1,1 1,0-1,0 1,0-1,-1 0,1 1,0-1,0 1,0-1,0 1,0-1,0 0,0 1,0-1,0 1,0-1,1 1,-1-1,0 0,0 1,0-1,1 1,-1-1,0 1,1-1,-1 1,0 0,1-1,-1 1,0-1,1 1,-1 0,1-1,-1 1,1 0,-1-1,1 1,31-24,180-66,-108 52,278-122,-239 94,-143 66,-1 0,1 0,0 0,-1 0,1 0,0 0,-1-1,1 1,0 0,-1 0,1 0,0 0,-1 0,1 0,0-1,-1 1,1 0,0 0,0 0,-1-1,1 1,0 0,0 0,-1-1,1 1,0 0,0-1,0 1,0 0,0-1,-1 1,1 0,0-1,0 1,0 0,0-1,0 1,0 0,0-1,0 1,0 0,0-1,0 1,0 0,1-1,-1 1,0 0,0-1,0 1,0 0,1-1,-38 6,-41 19,1 2,1 4,-31 19,-71 28,-55 4,226-83,21-7,27-10,189-95,35-33,-254 141,173-112,-185 110,-20 15,-80 36,3 5,-30 23,37-21,-8 3,-2-5,-72 23,66-33,107-38,0 0,0 0,0-1,0 1,0 0,0-1,0 1,0 0,0 0,0-1,-1 1,1 0,0 0,0 0,0-1,0 1,0 0,-1 0,1-1,0 1,0 0,0 0,-1 0,1 0,0 0,0-1,-1 1,1 0,0 0,0 0,-1 0,1 0,0 0,0 0,-1 0,1 0,0 0,-1 0,1 0,0 0,0 0,-1 0,1 0,24-19,-22 17,332-210,-177 118,127-90,-188 130,-201 113,-614 373,421-281,245-135,53-23,105-74,725-449,-419 228,-143 78,-267 222,31-33,-32 34,1 0,-1 1,1-1,-1 1,0-1,1 1,-1-1,0 0,1 1,-1-1,0 0,0 1,0-1,1 0,-1 0,0 1,0-1,0 0,0 1,0-1,-1 0,1 1,0-1,0 0,0 1,-1-1,1 0,0 1,0-1,-1 0,1 1,-1-1,1 1,-1-1,1 1,-1-1,1 1,-1-1,1 1,-1-1,1 1,-1 0,0-1,1 1,-1 0,0 0,1-1,-1 1,0 0,1 0,-1 0,0 0,1 0,-1 0,0 0,0 0,1 0,-1 0,0 0,-15 2,-1 0,1 0,0 2,0 0,0 1,0 0,1 1,0 1,0 1,-12 8,7-6,-553 325,115-61,2-38,430-223,19-7,14-8,17-9,768-458,-229 65,-366 255,-179 130,-19 18,1 0,-1 0,1 1,-1-1,1 0,-1 1,0-1,1 0,-1 1,0-1,0 1,1-1,-1 1,0-1,0 1,0 0,0-1,1 1,-1 0,0 0,0 0,0-1,0 1,0 0,0 0,0 0,0 0,1 1,-1-1,0 0,0 0,0 1,0-1,0 0,0 1,1-1,-1 1,0-1,0 1,1-1,-1 1,0-1,1 1,-1 0,0-1,1 1,-1 0,-349 178,-70 68,318-190,-494 261,399-223,640-375,250-216,-427 296,-254 173,-54 38,-134 78,5 7,3 8,-114 95,13-11,29-32,-121 52,203-131,192-89,278-192,694-488,-627 425,-331 217,-58 43,-76 33,-319 189,-565 383,427-283,448-260,152-81,634-342,-43 5,-350 216,-268 135,-27 18,-74 56,-1256 839,1144-782,184-119,-1 0,1 0,-1 0,1 0,-1 0,1 1,-1-1,1 0,-1 0,1 1,-1-1,1 0,-1 1,1-1,-1 0,0 1,1-1,-1 1,0-1,1 1,-1-1,0 0,0 1,1-1,-1 1,0-1,0 1,0 0,0-1,1 1,-1-1,0 1,0-1,0 1,0-1,0 1,-1-1,1 1,0-1,0 1,0 0,0-1,-1 1,1-1,0 1,0-1,-1 0,1 1,0-1,-1 1,1-1,0 0,-1 1,1-1,-1 0,1 1,-1-1,1 0,19-2,0-1,-1-1,1-1,0 0,-1-2,0 0,6-4,6-2,1042-437,-1042 438,98-24,-129 36,1 1,-1-1,1 0,0 0,-1 1,1-1,-1 0,1 1,0-1,-1 0,1 1,0-1,0 1,-1-1,1 1,0-1,0 1,0-1,0 1,-1-1,1 0,0 1,0-1,0 1,0-1,0 1,0-1,0 1,0-1,1 1,-1-1,0 1,0-1,0 1,0-1,1 1,-1-1,0 1,0-1,1 0,-1 1,0-1,1 0,-1 1,0-1,1 0,-1 1,1-1,-1 0,0 0,1 1,-1-1,1 0,-1 0,1 0,-1 0,1 0,-1 1,1-1,-1 0,1 0,-1 0,1 0,-1 0,1-1,-1 1,1 0,-1 0,1 0,-1 0,-101 64,61-45,-537 266,-40-4,542-253,120-38,438-202,-282 122,137-52,-265 124,-74 18,1 1,0-1,0 0,0 0,0 0,0 1,-1-1,1 0,0 0,0 1,0-1,0 0,0 1,0-1,0 0,0 0,0 1,0-1,0 0,0 1,0-1,0 0,0 0,0 1,0-1,0 0,1 0,-1 1,0-1,0 0,0 0,0 1,1-1,-1 0,0 0,0 0,0 1,1-1,-1 0,0 0,0 0,0 0,1 0,-1 0,0 1,1-1,-1 0,0 0,0 0,1 0,-1 0,0 0,0 0,1 0,-1 0,0 0,1 0,-1 0,0 0,0 0,-21 16,-207 92,-372 164,548-243,92-34,639-287,-440 182,-261 131,-358 196,-77 16,347-184,547-267,-335 156,-4-3,30-30,111-75,-44 35,-186 120,-31 17,-208 97,106-39,-516 211,593-252,-2-3,-1-2,1-2,-37 3,85-14,-1 0,1-1,-1 1,1 0,-1-1,0 1,1-1,-1 0,0 1,1-1,-1 0,0 0,1 0,-1 0,0 0,1-1,-1 1,0 0,1-1,-1 1,0-1,1 0,-1 1,1-1,-1 0,1 0,0 0,-1 0,1 0,0 0,0-1,-1 1,1 0,0-1,0 1,1 0,-1-1,0 1,0-1,1 1,-1-1,1 0,-1 1,1-1,0 0,-1 1,1-1,0 0,0 1,0-1,1 0,-1 0,0 1,1-1,-1 1,1-2,97-97,313-277,309-350,-587 595,-132 132,0 0,0 0,0-1,0 1,0-1,0 1,0-1,0 0,0 1,0-1,0 0,-1 0,1 1,0-1,-1 0,1 0,0 0,-1 0,1 0,-1 0,1 0,-1 0,0 0,1 0,-1 0,0 0,0 0,0 0,1-1,-1 1,-1 0,1 0,0 0,0 0,0 0,0 0,-1 0,1 0,-1 0,1 0,-1 0,1 0,-1 0,1 0,-1 0,0 0,1 0,-1 0,0 1,0-1,0 0,0 1,0-1,0 0,-124 45,109-36,-308 168,8 15,-31 41,216-145,-174 116,289-192,26-14,32-17,358-219,-169 94,441-288,-594 376,-74 45,-32 24,-121 71,-128 96,118-73,-129 85,-344 210,490-315,124-71,35-12,14-13,-1-2,-1 0,0-3,-1 0,5-5,-12 8,193-124,-5-9,117-112,-285 224,-1-2,-2-2,-1-1,6-13,-44 52,0-1,1 0,-1 1,0-1,0 0,0 0,0 0,0 0,0 1,0-1,0-1,0 1,0 0,1 0,-1 0,0 0,0-1,0 1,0 0,0-1,0 1,1-1,-1 1,0-1,0 1,1-1,-1 1,0-1,1 0,-1 1,0-1,1 0,-1 0,1 1,0-1,-1 0,1 0,-1 0,1 0,0 0,0 0,0 0,-1 1,1-1,0 0,0 0,0 0,0 0,1 0,-1 0,0 0,0 0,0 0,1 1,-1-1,1-1,-61 31,1 2,2 3,2 2,1 3,-26 24,21-17,-638 504,561-434,136-116,-1 1,1-1,-1 0,1 0,-1 1,1-1,-1 0,1 1,0-1,-1 1,1-1,-1 1,1-1,0 1,-1-1,1 1,0-1,0 1,-1-1,1 1,0-1,0 1,0-1,0 1,0-1,0 1,0 0,0-1,0 1,0-1,0 1,0 0,0-1,0 1,0-1,1 1,-1-1,0 1,0-1,1 1,-1-1,0 1,1-1,-1 1,0-1,1 0,-1 1,1-1,-1 1,1-1,-1 0,1 0,-1 1,1-1,-1 0,34-5,20-18,-2-3,-1-3,43-30,-36 22,730-509,-831 573,-664 513,93-95,586-423,29-22,-1 0,0 0,0 0,0 0,1 1,-1-1,0 0,0 0,0 1,0-1,0 0,1 0,-1 1,0-1,0 0,0 1,0-1,0 0,0 0,0 1,0-1,0 0,0 1,0-1,0 0,0 0,0 1,0-1,0 0,-1 0,1 1,0-1,0 0,0 0,0 1,0-1,-1 0,1 0,0 1,0-1,0 0,-1 0,1 0,0 0,0 1,-1-1,1 0,0 0,126-63,201-130,-138 77,5 9,15 4,-195 102,-32 17,-361 216,-40 26,254-157,153-82,72-44,-1-3,-1-2,-1-2,16-15,36-20,208-103,-238 140,-78 30,-1 1,0-1,1 1,-1-1,0 1,1 0,-1-1,0 1,0-1,1 1,-1 0,0-1,0 1,0 0,0-1,0 1,0 0,0-1,0 1,0 0,-1-1,1 1,0 0,0-1,0 1,-1-1,1 1,0 0,-1-1,1 1,-1-1,1 1,-1-1,1 1,0-1,-1 1,0-1,1 0,-1 1,1-1,-1 0,1 1,-1-1,0 0,1 0,-1 0,0 1,1-1,-1 0,0 0,-61 49,-3-3,-63 34,49-31,-458 285,525-327,3-2,0 0,0 1,0 1,0-1,1 1,0 0,1 1,0 0,-6 8,13-16,1-1,-1 1,0 0,1 0,-1 0,0 0,0 0,1-1,-1 1,0 0,1 0,-1 0,0 0,1 0,-1 0,0 0,1 0,-1 0,0 0,1 0,-1 1,0-1,1 0,-1 0,0 0,1 0,-1 0,0 1,0-1,1 0,-1 0,0 0,0 1,1-1,-1 0,0 0,0 1,0-1,0 0,1 1,-1-1,0 0,0 0,0 1,0-1,0 0,0 1,0-1,0 0,0 1,0-1,0 0,0 1,0-1,0 0,0 1,0-1,0 0,0 1,0-1,0 0,-1 0,1 1,0-1,29-12,232-147,666-377,-834 475,-83 48,-37 24,-511 285,31 10,449-284,58-30,90-79,308-272,-396 356,3-1,0 0,-1 0,0-1,0 0,0 0,-1 0,0 0,0 0,0-1,0 1,-1-1,0 0,0 1,-1-1,1-1,-2 6,-1 0,1 0,0-1,0 1,-1 0,1-1,-1 1,1 0,-1 0,1 0,-1 0,0 0,0-1,0 1,1 0,-1 1,0-1,0 0,0 0,0 0,0 0,-1 1,1-1,0 1,0-1,0 1,-1-1,1 1,0 0,0-1,-1 1,1 0,0 0,-1 0,1 0,0 0,-1 0,1 0,-1 1,-54 9,18 6,0 1,1 2,1 2,1 1,-14 13,5-6,-563 398,832-606,-218 174,72-57,-2-3,64-72,-137 132,-1 3,1-1,-2 1,1-1,0 0,-1-1,1 1,-1 0,0-1,0 1,0-1,0 1,-1-1,0 0,1 0,-1 0,-1 0,1 0,0 0,-1 0,0 0,-36 2,0 18,1 1,1 2,1 2,0 1,1 2,10-8,-138 97,-274 181,378-267,55-28,1 0,-1 0,1 0,-1 0,1 0,-1 0,1 0,0 0,-1 0,1 0,0 0,0 0,0 0,0-1,0 1,0 0,0 0,0 0,0 0,1 0,-1 0,0 0,1 0,-1 0,1 0,-1 0,1 0,-1 0,1 0,0 0,-1 1,1-1,0 0,0 0,0 1,0-1,0 0,-1 1,1-1,0 1,0-1,0 1,0 0,1-1,223-196,-107 102,109-126,-225 221,-1-1,0 0,0 1,1-1,-1 0,0 0,0 1,0-1,0 0,0 0,0 0,0 0,0-1,-1 1,1 0,0 0,-1 0,1-1,-1 1,1 0,-1-1,1 1,-1 0,0-1,0 1,0 0,0-1,0 1,0 0,0-1,0 1,0-1,-1 1,1 0,-1-1,1 1,-1 0,1 0,-1-1,0 1,1 0,-1 0,0 0,0 0,0 0,0 0,0 0,0 0,0 0,0 1,-1-2,-9 2,1 0,0 0,-1 1,1 1,0 0,0 0,0 0,0 2,0-1,1 1,-1 0,1 1,0 0,0 1,1 0,-1 1,-2-1,-127 77,4 6,-99 88,103-73,193-167,441-338,-467 370,48-56,-85 86,1 0,-1 0,0 0,1 0,-1 1,0-1,0 0,0 0,1 0,-1 0,0 0,0 0,-1 0,1 0,0 0,0 0,0 0,-1 0,1 0,0 0,-1 0,1 1,-1-1,1 0,-1 0,1 0,-1 1,0-1,1 0,-1 1,0-1,0 0,1 1,-1-1,0 1,0-1,0 1,0 0,0-1,1 1,-1 0,0-1,0 1,0 0,0 0,0 0,0 0,0 0,0 0,0 0,0 0,0 1,0-1,0 0,0 1,0-1,0 0,1 1,-1-1,0 1,0-1,0 1,1 0,-1-1,0 1,1 0,-1-1,0 1,1 0,-1 0,-55 26,2 2,1 2,1 2,2 3,-24 23,-57 40,97-77,10-6,1 0,0 2,1 0,1 1,-12 15,33-34,1 0,-1 0,0 0,1 0,-1 0,0 0,1 0,-1 0,0 0,1 0,-1 0,0 0,0 0,1 0,-1 0,0 0,1 1,-1-1,0 0,0 0,1 0,-1 0,0 1,0-1,1 0,-1 0,0 0,0 1,0-1,0 0,1 1,31-25,285-238,-310 257,-1 1,0-1,0 0,-1 0,1 0,-1-1,0 1,-1-1,1 0,-1-1,0 1,-1-1,1 0,-1 0,-1 0,3-7,-5 13,-1 0,1 0,0 0,0 0,-1 0,1 0,0-1,-1 1,1 1,-1-1,1 0,-1 0,0 0,1 0,-1 0,0 0,0 1,1-1,-1 0,0 1,0-1,0 0,0 1,0-1,0 1,0 0,0-1,0 1,0 0,0-1,0 1,-1 0,1 0,0 0,0 0,0 0,0 0,0 1,0-1,0 0,0 0,0 1,0-1,0 1,-1-1,-52 19,-6 12,1 3,2 3,1 2,-27 27,17-15,-205 162,391-310,-56 51,-36 28,-1-1,-1-1,0-1,-1-1,-2-2,0 0,-2-2,13-18,-33 43,1 0,-1-1,0 1,1 0,-1 0,0 0,0-1,0 1,0-1,0 1,0-1,0 1,-1-1,1 1,-1-1,1 0,-1 1,1-1,-1 0,0 0,0 1,0-1,0 0,0 1,0-1,0 0,-1 0,1 1,0-1,-1 0,0 1,1-1,-1 1,0-1,0 1,0-1,0 1,0-1,0 1,0 0,-1 0,1 0,0-1,-1 1,1 0,-1 1,1-1,-1 0,1 0,-1 1,1-1,-1 1,0-1,1 1,-1 0,0-1,0 1,1 0,-1 0,0 0,-1 1,-28 8,0 1,1 2,0 1,0 1,2 2,0 0,0 2,0 3,-139 111,150-111,405-310,-387 288,47-45,-47 45,0 0,0 0,0 0,0-1,0 1,0 0,0-1,0 1,-1 0,1-1,-1 1,1-1,-1 1,1-1,-1 1,0-1,0 0,0 1,0-1,0 1,0-1,0 1,0-1,-1 0,1 1,-1-1,1 1,-1-1,1 1,-1 0,0-1,0 1,0 0,0-1,0 1,0 0,0-1,-5 0,0 1,1 0,-1 0,0 0,1 0,-1 1,0 0,0 0,1 1,-1-1,0 1,1 1,-1-1,1 1,-1 0,1 0,0 0,0 1,0 0,0 0,0 0,0 1,0 0,-207 162,124-89,139-130,-27 32,47-38,-3-4,-2-3,-4-2,36-52,47-110,-123 143,-21 84,-1 0,1 0,-1 0,0 1,-1-1,1 0,0 0,-1 0,1 1,-1-1,0 0,0 0,0 1,0-1,-1 1,1-1,-1 1,1 0,-1-1,0 1,0 0,0 0,0 0,0 0,0 1,-1-1,1 1,-1-1,-2 0,-2 2,0 0,0 0,0 1,0 0,-1 0,1 1,1 0,-1 1,0-1,0 1,1 0,0 1,0-1,0 1,0 1,0-1,1 1,-1 0,-2 4,-91 80,3 5,-30 43,93-90,73-61,163-166,-116 94,50-49,74-99,-85 62,-124 170,-1 1,1-1,-1 1,0-1,0 0,0 1,0-1,0 0,0 0,0 0,-1 1,1-1,-1 0,1 0,-1 0,0 0,0 0,0 0,0 0,0 0,0 0,0 0,-1 0,1 0,-1 0,1 0,-1 0,0 0,0 1,0-1,0 0,0 0,0 1,0-1,-1 1,1-1,0 1,-1 0,1-1,-1 1,0 0,1 0,-1 0,0 0,0 0,0 1,0-1,1 0,-2 1,-10 2,1 1,-1 1,0 0,1 0,0 1,0 1,0 0,1 1,-9 6,1-1,-72 47,2 5,-48 47,13-11,-18 22,128-106,42-31,188-175,33-52,-88 62,-141 144,-20 36,0-1,1 0,-1 1,0-1,0 0,1 1,-1-1,0 0,0 1,0-1,0 0,0 1,0-1,0 0,0 1,0-1,-1 0,1 1,0-1,0 1,0-1,-1 0,1 1,0-1,-1 1,1-1,-1 1,1-1,0 1,-1-1,1 1,-1-1,1 1,-1-1,0 1,1 0,-1-1,1 1,-1 0,0 0,1-1,-1 1,0 0,1 0,-1 0,0 0,1 0,-1 0,0 0,1 0,-1 0,0 0,1 0,-1 1,0-1,-17 4,1 1,0 1,0 0,1 1,0 1,0 1,1 0,0 1,-10 8,-330 260,290-213,93-85,29-25,-12 11,-1-2,-2-2,-2-1,-1-2,17-27,-32 17,-24 50,0 0,1 0,-1 0,0 0,0 0,0 0,0 0,0 0,0 0,0 0,0 0,0 0,-1 0,1 0,0 0,-1 0,1 0,0 0,-1 0,1 1,-1-1,0 0,1 0,-1 0,1 1,-1-1,0 0,0 1,0-1,1 1,-1-1,0 1,0-1,0 1,0-1,0 1,0 0,0 0,0-1,0 1,0 0,0 0,0 0,0 0,0 0,0 0,0 0,0 0,0 1,1-1,-1 0,0 1,0-1,-1 1,-18 5,0 1,1 0,-1 2,2 0,-1 2,1 0,-13 11,-258 221,243-195,68-51,389-309,-382 293,0 0,0 2,2 1,0 1,22-6,-51 19,0 1,0 0,1 0,-1 0,0 0,1 0,-1 0,1 1,-1-1,1 1,-1 0,1-1,-1 1,1 0,-1 1,1-1,0 0,-1 1,1-1,-1 1,0 0,1 0,-1 0,0 0,1 0,-1 0,0 1,0-1,0 1,0 0,0-1,0 1,-1 0,1 0,-1 0,1 0,-1 1,-1 5,0 0,-1 0,0 0,0 0,-1-1,0 1,0 0,-1-1,0 1,0-1,-1 0,0 0,0 0,0-1,-1 1,-4 3,-2 6,-196 261,206-275,-3 1,2 0,-1 0,0 0,1 0,-1 1,1-1,0 1,0-1,0 1,1 0,-1-1,1 1,0 0,0 0,1 0,-1 0,1 0,-1 0,1 1,1-1,-1 0,0 0,1 0,0 0,0 1,2-4,1 0,-1-1,0 1,0-1,0 1,1-1,-1 0,0 0,0-1,1 1,-1-1,0 1,0-1,0 0,0 0,0 0,0-1,0 1,0-1,0 0,-1 1,2-2,1 0,325-176,25-12,-238 130,-186 122,-276 216,50-45,292-229,-3 0,1 1,0 1,0-1,0 1,1 0,-1 0,1 0,0 1,1-1,-1 1,1 0,0 0,1 0,-3 6,6-11,0 1,0-1,-1 0,1 0,0 0,0 0,0 0,0 0,0 0,1 0,-1-1,0 1,0 0,0 0,1-1,-1 1,0-1,1 0,-1 1,0-1,1 0,-1 0,1 1,-1-1,0 0,1-1,-1 1,1 0,-1 0,0 0,1-1,-1 1,0-1,1 1,-1-1,0 0,0 1,0-1,1 0,-1 0,45-16,-1-3,-1-1,-1-2,10-9,13-6,649-386,-573 327,-660 505,192-158,302-225,24-25,0 1,0 0,0-1,0 1,0-1,0 1,0-1,0 1,0-1,1 1,-1-1,0 1,0-1,1 0,-1 1,0-1,1 1,-1-1,0 1,1-1,-1 0,0 1,1-1,-1 0,1 0,-1 1,1-1,-1 0,1 0,-1 0,1 1,-1-1,1 0,-1 0,1 0,-1 0,1 0,-1 0,1 0,-1 0,1 0,-1 0,1 0,-1-1,1 1,-1 0,1 0,-1 0,1-1,-1 1,1 0,-1-1,1 1,-1 0,0-1,1 1,-1 0,0-1,161-59,-129 45,433-230,30-32,-638 376,-633 476,738-543,39-32,-1 1,1 0,0 0,0 0,0-1,0 1,0-1,0 1,0 0,0-1,0 1,0-1,0 0,0 1,0-1,0 0,0 0,0 0,1 0,-1 0,0 0,0 0,0 0,0 0,0 0,0-1,0 1,1 0,-1-1,0 1,0-1,0 1,0-1,0 0,59-19,-2-3,0-2,-1-3,18-14,6-2,392-235,-222 125,-180 107,-486 337,234-159,7 9,-4 15,128-96,50-58,0-1,-1 1,1 0,0-1,-1 1,1-1,0 1,0-1,0 1,-1 0,1-1,0 1,0-1,0 1,0 0,0-1,0 1,0-1,0 1,0 0,0-1,1 1,-1 0,0-1,0 1,1-1,-1 1,0-1,1 1,-1-1,0 1,1-1,-1 1,1-1,-1 1,1-1,-1 0,1 1,-1-1,1 0,-1 1,1-1,-1 0,1 0,-1 1,1-1,0 0,-1 0,1 0,0 0,-1 0,1 0,-1 0,1 0,0 0,-1 0,1 0,-1-1,1 1,0 0,-1 0,1-1,-1 1,1 0,-1 0,1-1,-1 1,50-18,-46 16,187-92,-4-8,95-73,-187 115,-71 45,56-35,-1-3,56-52,-115 87,-67 36,-72 52,-107 85,31-20,-161 107,355-242,1 0,-1 0,0 0,1 0,-1 0,0 0,0 0,1 0,-1 0,0 0,1 1,-1-1,0 0,1 0,-1 1,1-1,-1 0,0 1,1-1,-1 1,1-1,-1 0,1 1,-1-1,1 1,0 0,-1-1,1 1,0-1,-1 1,1 0,0-1,0 1,-1 0,1-1,0 1,0 0,0-1,0 1,0 0,0-1,0 1,0 0,0-1,0 1,0 0,1-1,-1 1,0 0,0-1,1 1,-1 0,0-1,1 1,-1-1,1 1,-1-1,1 1,-1-1,1 1,89-35,-68 21,274-149,228-170,-437 265,-147 99,-358 252,73-29,254-178,123-93,682-422,-525 317,-238 166,-69 46,-3-6,-52 23,109-68,64-40,1 0,-1 0,0 0,0 0,0 1,1-1,-1 0,0 0,0 0,0 1,0-1,1 0,-1 0,0 0,0 1,0-1,0 0,0 0,0 1,0-1,0 0,0 0,0 1,0-1,0 0,0 0,0 1,0-1,0 0,0 0,0 1,0-1,0 0,28-10,96-61,-123 69,1 1,-1 0,0 0,1 0,0 0,-1 0,1 0,-1 0,1 0,0 1,0-1,-1 1,1-1,0 1,0 0,0 0,0 0,-1 0,1 0,0 0,0 0,0 0,0 1,-1-1,1 1,0-1,0 1,-1 0,1 0,0 0,-1 0,1 0,-1 0,1 0,-1 0,0 1,0-1,1 0,-1 1,0-1,0 2,12 15</inkml:trace>
  <inkml:trace contextRef="#ctx0" brushRef="#br0" timeOffset="33994.37">1346 5051,'-2'-7,"1"-1,0 0,0 0,0-1,1 1,0 0,1 0,0 0,0 0,0 0,1 0,1 0,-1 1,1-1,0 1,1-1,2-3,25-44,3 2,1 2,3 1,6-3,30-41,69-85,-142 179,0-1,0 1,-1-1,1 1,0-1,0 0,-1 1,1-1,0 0,-1 1,1-1,-1 0,1 0,-1 0,1 1,-1-1,0 0,1 0,-1 0,0 0,0 0,0 0,1 0,-1 0,0 0,0 0,-1 0,1 1,0-1,0 0,0 0,0 0,-1 0,1 0,0 0,-1 0,1 1,-1-1,1 0,-1 0,0 0,1 1,-1-1,0 0,1 1,-1-1,0 1,0-1,1 1,-1-1,0 1,-76 38,59-25,-460 341,449-332,205-149,356-251,-520 364,-40 25,-397 276,363-248,23-14,-1-1,0-2,-2-2,-6 0,47-20,1 0,0-1,0 1,0 0,0-1,0 1,0 0,-1-1,1 1,0 0,0-1,0 1,-1 0,1-1,0 1,0 0,-1 0,1-1,0 1,-1 0,1 0,0 0,-1 0,1-1,0 1,-1 0,1 0,0 0,-1 0,1 0,-1 0,1 0,0 0,-1 0,1 0,-1 0,1 0,0 0,-1 0,1 0,0 0,-1 1,1-1,0 0,-1 0,1 0,28-25,352-290,-308 256,-3-3,-2-4,-3-2,11-21,-42 34,-32 53,-1 1,1 0,-1-1,1 1,-1 0,0-1,1 1,-1 0,0-1,0 1,0 0,0-1,0 1,0-1,-1 1,1 0,0-1,-1 1,1 0,-1-1,1 1,-1 0,1 0,-1 0,0-1,0 1,0 0,0 0,1 0,-1 0,-1 0,1 0,0 1,0-1,0 0,0 0,-1 1,1-1,0 1,0-1,-1 1,1 0,-1-1,-12 0,-1 1,1 0,-1 1,1 1,-1 0,1 1,0 0,0 1,0 1,0 0,1 1,0 0,0 1,1 0,0 1,-369 239,191-131,190-115,0 0,-1 0,0 0,1-1,-1 1,1 0,-1 0,0-1,0 1,1-1,-1 1,0 0,0-1,0 1,0-1,0 0,1 1,-1-1,0 0,0 0,0 1,0-1,0 0,0 0,0 0,0 0,0 0,0 0,0 0,0-1,0 1,0 0,0-1,0 1,0 0,0-1,1 1,-1-1,0 1,0-1,0 0,1 1,-1-1,0 0,1 1,-1-1,1 0,-1 0,0 0,1 0,7-12,1 1,1 0,0 1,1 0,0 1,0 0,1 0,0 1,6-3,3-4,542-431,-561 447,0 0,0 0,0 0,0 0,-1 0,1-1,0 1,0 0,0 0,0-1,-1 1,1-1,0 1,0 0,-1-1,1 1,0-1,-1 0,1 1,-1-1,1 0,0 1,-1-1,0 0,1 0,-1 1,1-1,-1 0,0 0,1 0,-1 1,0-1,0 0,0 0,0 0,0 0,0 0,0 1,0-1,0 0,0 0,0 0,-1 0,1 0,0 1,-1-1,1 0,0 0,-1 1,1-1,-1 0,1 0,-1 1,1-1,-1 1,0-1,1 0,-1 1,0-1,0 1,1 0,-1-1,0 1,0-1,1 1,-1 0,0 0,0-1,0 1,-21 4,1 1,0 1,0 1,1 1,0 1,0 0,1 2,-5 3,17-10,-476 288,458-280,30-22,383-274,-101 85,-250 161,-38 37,1 1,0-1,0 0,-1 1,1-1,0 1,-1-1,1 1,-1-1,1 1,0 0,-1-1,1 1,-1 0,1-1,-1 1,0 0,1-1,-1 1,1 0,-1 0,1 0,-1-1,0 1,1 0,-1 0,0 0,1 0,-1 0,1 0,-1 0,0 0,1 1,-1-1,1 0,-1 0,0 0,1 1,-1-1,1 0,-1 1,1-1,-1 0,1 1,-1-1,1 1,-39 15,2 2,0 2,1 1,1 2,1 1,-30 28,19-17,-22 17,3 3,2 3,-17 25,77-82,-35 51,36-51,1 0,-1 0,0-1,1 1,-1 0,1 0,0 0,-1 0,1 0,0 0,0 0,-1 0,1 0,0 0,0 0,0 0,0 0,0 0,0 0,1 0,-1 0,0 0,0 0,1 0,-1 0,1 0,-1 0,1 0,-1 0,1-1,-1 1,1 0,0 0,-1-1,1 1,0 0,0-1,0 1,-1-1,1 1,0-1,0 1,0-1,0 1,0-1,0 0,0 0,0 0,0 1,0-1,0 0,0 0,0 0,0 0,0-1,1 1,12-1,-1 0,1-2,0 1,-1-2,0 0,0 0,0-1,0-1,1-1,17-6,188-86,122-80,-93 46,70-42,-266 129,-51 45,-1 1,0-1,0 1,1-1,-1 0,0 1,0-1,0 0,0 1,0-1,0 0,0 1,0-1,0 0,0 1,0-1,0 0,0 1,0-1,-1 1,1-1,0 0,-1 1,1-1,0 1,-1-1,1 1,0-1,-1 1,1-1,-1 1,1-1,-1 1,0 0,1-1,-1 1,1 0,-1-1,1 1,-1 0,0 0,1 0,-1-1,0 1,1 0,-1 0,0 0,1 0,-1 0,0 0,1 0,-1 0,0 1,1-1,-1 0,1 0,-1 1,0-1,1 0,-1 0,1 1,-1-1,1 1,-49 9,-11 14,2 2,0 3,2 3,2 2,1 2,1 3,3 1,-30 33,2-7,50-44,-18 15,0 2,3 2,1 1,0 6,40-48,0 1,0-1,0 1,-1 0,1-1,0 1,0 0,0 0,1 0,-1 0,0 0,0 0,0 0,1 0,-1 0,0 0,1 0,-1 1,1-1,0 0,-1 0,1 1,0-1,0 0,0 0,-1 1,1-1,1 0,-1 1,0-1,0 0,0 0,1 1,-1-1,1 0,-1 0,1 0,-1 1,1-1,0 0,-1 0,1 0,0 0,0 0,0 0,0-1,0 1,0 0,0 0,0 0,0-1,0 1,9-3,1 1,-1-1,0-1,0 0,0-1,-1 0,1 0,-1-1,0 0,6-4,16-8,269-138,-7-13,167-132,-444 288,50-54,-66 65,0 0,-1 0,1 0,0 0,-1 0,1 0,-1 0,1 0,-1 0,1 0,-1 1,0-1,1 0,-1 0,0 0,0 1,1-1,-1 0,0 1,0-1,0 1,0-1,0 1,0-1,0 1,0 0,0 0,0-1,0 1,0 0,0 0,-1 0,1 0,0 0,0 0,0 0,0 1,0-1,0 0,0 1,0-1,0 0,0 1,0-1,0 1,0 0,0-1,1 1,-1 0,0-1,0 1,1 0,-1 0,-43 20,1 2,2 1,1 2,-9 10,21-17,-228 178,9 11,-124 142,240-225,91-78,63-43,7-15,0-2,-2-1,0-1,0-1,5-6,17-10,557-345,-129 52,-426 283,-76 47,-23 20,1 2,2 2,1 1,-14 15,18-14,-355 286,-133 99,505-401,64-33,736-456,-223 93,-382 235,-166 122,-42 31,-158 114,158-96,-201 158,-155 160,-26 22,218-217,191-142,15-8,17-11,219-134,27-34,789-539,-878 591,-221 165,-355 249,-348 295,412-360,323-210,36-21,140-78,148-105,-234 141,200-133,64-67,-270 185,-76 67,0 0,-1 1,1-1,0 1,0-1,-1 1,1-1,0 1,-1-1,1 1,0-1,-1 1,1-1,-1 1,1-1,-1 1,1 0,-1-1,1 1,-1 0,1-1,-1 1,1 0,-1 0,0 0,1-1,-1 1,1 0,-1 0,0 0,1 0,-1 0,1 0,-1 0,0 0,1 0,-1 1,1-1,-1 0,0 0,1 1,-1-1,1 0,-1 0,1 1,-1-1,1 1,-1-1,1 0,-1 1,1-1,0 1,-1-1,1 1,0-1,-1 1,1-1,0 1,0 0,-1-1,1 1,0 0,-111 78,4 5,-85 87,81-71,71-64,-168 149,-8-8,-78 40,159-137,184-107,588-378,227-209,-788 548,-76 66,-1 0,1 0,-1 0,1 0,0 0,-1 0,1 0,-1 0,1 0,0 0,-1 0,1 0,-1-1,1 1,0 0,-1 0,1 0,0-1,-1 1,1 0,0 0,-1-1,1 1,0 0,0-1,-1 1,1 0,0-1,0 1,0 0,0-1,-1 1,1-1,0 1,0 0,0-1,0 1,0-1,0 1,0 0,0-1,0 1,0-1,0 1,0 0,0-1,0 1,1-1,-1 1,-35 15,1 1,0 2,2 2,0 0,1 3,-4 5,1-3,-890 696,678-529,-91 44,311-218,15-9,-1-1,-1 0,0-1,0 0,0 0,-1-2,0 0,-12 3,21-13,75-52,897-570,-679 450,821-498,-1067 650,-26 19,-26 16,-348 259,-227 193,426-335,-6-7,-22 4,159-108,33-22,49-33,673-415,82-22,-502 290,-273 164,-35 22,1 0,0-1,0 1,-1 0,1 0,0 0,0-1,-1 1,1 0,0-1,0 1,-1 0,1-1,0 1,0 0,0-1,0 1,0 0,0-1,-1 1,1 0,0-1,0 1,0 0,0-1,0 1,0 0,0-1,1 1,-1-1,0 1,0 0,0-1,0 1,0 0,0-1,1 1,-171 85,-232 159,-44 57,414-279,-153 108,-4-8,-109 47,281-161,27-16,384-239,91-25,267-122,-704 369,1 3,2 1,0 3,8 0,-47 20,-25 11,-241 145,-407 254,358-230,-68 18,330-180,24-14,27-14,1431-847,-1255 737,-186 118,-1 0,1 0,0 0,0 0,-1 0,1 0,0 0,0-1,-1 1,1 0,0 0,0 0,-1 0,1 0,0-1,0 1,0 0,-1 0,1 0,0 0,0-1,0 1,0 0,-1 0,1-1,0 1,0 0,0 0,0-1,0 1,0 0,0 0,0-1,0 1,0 0,0 0,0-1,0 1,0 0,0-1,0 1,0 0,0 0,0-1,0 1,1 0,-32 9,-446 195,65-37,-8-18,376-135,20-5,1-1,-2-1,1-1,-1-1,0-1,0-2,-13 0,37-1,0-1,1 0,-1 0,0 0,0 0,0 0,1 0,-1 0,0 0,0 0,0 0,1-1,-1 1,0 0,0 0,1-1,-1 1,0 0,1-1,-1 1,0-1,1 1,-1-1,0 1,1-1,-1 0,1 1,-1-1,1 0,-1 1,1-1,0 0,-1 1,1-1,0 0,0 0,-1 0,1 1,0-1,0 0,0 0,0 0,0 1,0-1,0 0,0 0,1 0,-1 1,0-1,0 0,1 0,26-37,23-7,2 3,2 1,45-24,-60 39,676-403,-687 413,-4 3,-1 0,0-2,-1 0,-1-2,0 0,11-14,-32 31,1-1,0 1,0-1,0 0,-1 1,1-1,0 0,-1 0,1 0,0 1,-1-1,1 0,-1 0,1 0,-1 0,0 0,1 0,-1 0,0 0,0 0,0 0,0 0,0 0,0 0,0 0,0 0,0 0,0 0,0 0,-1 0,1 0,0 0,-1 0,1 0,-1 0,1 0,-1 0,0 0,1 1,-1-1,0 0,1 0,-1 1,0-1,0 0,0 1,0-1,0 0,-55-9,-2 14,-1 3,2 2,-1 3,2 2,-1 2,2 3,1 3,-26 15,-12 2,2 3,1 5,3 3,2 5,3 2,-28 30,108-86,-5 2,1 1,0-1,0 1,0 0,1 1,-1-1,1 1,0 0,0 0,1 0,-1 1,1-1,0 1,1 0,-1 0,1 0,1 0,-1 0,1 0,0 0,0 1,1-1,-1 0,2 2,3-4,1 0,0-1,0 1,0-1,0 0,0 0,1-1,-1 0,1 0,0 0,0-1,-1 1,1-1,0-1,0 1,0-1,0 0,0-1,0 1,0-1,0 0,0-1,2 0,66-12,-1-3,-1-4,0-2,-2-4,62-33,111-61,123-88,-347 198,-4 3,-1 0,-1-1,1 0,-2-1,1-1,-1 0,-1-1,1-1,-12 12,1 0,-1 0,0 0,0 0,0 0,0 0,0 0,0 0,0 0,0 0,0 0,0 0,0 0,-1 1,1-1,0 0,-1 0,1 0,-1 0,1 0,-1 0,1 1,-1-1,1 0,-1 0,0 1,1-1,-1 0,0 1,0-1,0 1,0-1,1 1,-1-1,0 1,0 0,0-1,0 1,0 0,0 0,0 0,0 0,0 0,0 0,0 0,0 0,0 0,0 0,0 0,0 1,0-1,1 0,-1 1,0-1,0 1,0-1,0 1,0-1,1 1,-1 0,-30 8,1 2,0 1,1 1,0 2,1 1,1 1,-9 8,-171 126,7 9,-143 151,33-29,169-151,141-131,1 0,-1 0,1 0,-1 0,0 0,1 0,-1 0,0 0,1 0,-1 0,1 0,-1 0,0 0,1 0,-1 1,0-1,1 0,-1 0,0 0,1 1,-1-1,0 0,0 1,1-1,-1 0,0 0,0 1,1-1,-1 0,0 1,0-1,0 0,0 1,0-1,1 1,-1-1,0 0,0 1,0-1,0 0,0 1,0-1,0 1,0-1,-1 0,1 1,0-1,0 0,0 1,0-1,0 1,39-15,-1-1,-1-1,0-2,15-11,5-2,1210-654,-1188 648,-79 37,-1 1,1-1,0 0,-1 0,1 0,-1 0,1 1,0-1,-1 0,1 0,0 1,-1-1,1 0,0 1,0-1,-1 0,1 1,0-1,0 0,0 1,-1-1,1 1,0-1,0 0,0 1,0-1,0 1,0-1,0 1,0-1,0 0,0 1,0-1,0 1,0-1,0 0,0 1,0-1,0 1,1-1,-1 0,0 1,0-1,0 1,1-1,-1 0,0 1,1-1,-1 0,0 0,1 1,-1-1,0 0,1 0,-1 1,0-1,1 0,-1 0,1 0,-157 133,-147 126,51-39,-9-11,-189 111,212-191,197-115,41-15,0 1,1 0,-1-1,0 1,1 0,-1-1,0 1,0-1,1 1,-1-1,0 1,0-1,0 1,0-1,0 1,1-1,-1 1,0-1,0 1,0-1,0 1,0-1,-1 1,1-1,0 1,0-1,0 1,0 0,0-1,-1 1,1-1,0 1,0-1,-1 1,1 0,0-1,-1 1,1-1,0 1,-1 0,1 0,-1-1,1 1,-1 0,1 0,0-1,-1 1,1 0,-1 0,1 0,-1 0,1 0,192-152,436-271,365-169,-763 459,-20 6,-1203 792,742-489,54-44,-5-9,-97 37,268-146,22-10,18-9,23-10,425-239,909-531,-1314 754,-182 112,-270 187,-15 39,-133 92,225-198,473-282,866-524,247-142,-1187 691,-76 57,0-1,-1 0,1 1,0-1,0 0,-1 1,1-1,0 0,-1 0,1 0,-1 1,1-1,0 0,-1 0,1 0,-1 0,1 0,0 0,-1 0,1 0,-1 0,1 0,-1 0,1 0,0 0,-1 0,1 0,-1 0,1 0,0 0,-1 0,1-1,-1 1,1 0,0 0,-1-1,1 1,0 0,-1 0,1-1,0 1,0 0,-1-1,1 1,0 0,0-1,0 1,-1-1,1 1,0 0,0-1,0 1,0-1,0 1,0 0,0-1,0 1,0-1,-66 29,2 3,1 3,-14 13,55-35,-363 238,-77 82,-99 68,466-339,396-243,727-443,-785 476,78-72,-295 201,-68 34,-130 80,3 7,5 7,-76 71,-68 54,-488 340,768-555,-155 80,168-98,31-16,234-167,-177 134,360-225,283-125,-216 122,-487 269,-27 16,-793 531,270-169,295-214,-141 64,205-149,178-72,0 1,0 0,0-1,0 1,0 0,0-1,0 1,0 0,0-1,0 1,0 0,0-1,0 1,0-1,0 1,0 0,0-1,0 1,-1 0,1-1,0 1,0 0,0-1,-1 1,1 0,0 0,0-1,-1 1,1 0,0 0,0-1,-1 1,1 0,0 0,-1 0,1 0,0-1,-1 1,1 0,0 0,-1 0,1 0,268-185,354-189,177-54,-657 354,303-153,-337 179,-97 50,-28 13,-295 208,-399 284,436-315,-231 118,392-255,101-57,31-15,294-197,-239 169,1339-755,-651 388,-667 357,-161 99,-585 342,-190 132,691-443,142-78,21-10,203-140,-151 112,255-146,176-69,-34 19,-165 79,-250 128,-56 29,-192 84,142-54,-1040 525,923-466,-3-8,-12-5,93-53,98-21,0-1,0 0,0 0,0 0,0 0,0 0,0 0,0 0,0 0,0 0,0 0,0-1,0 1,0 0,0-1,0 1,0-1,0 1,0-1,1 1,-1-1,0 0,0 1,1-1,-1 0,0 1,1-1,-1 0,0 0,1 0,0 0,-1 0,1 0,-1 0,1 0,0 1,0-1,-1 0,1 0,0 0,0 0,0-1,0 1,0 0,0 0,1 0,-1 0,0 1,0-1,1 0,-1 0,1 0,-1 0,1 0,-1 0,1 0,-1 1,1-2,39-51,17 0,2 2,2 3,2 2,2 3,17-5,454-252,-231 130,-234 118,-71 52,-1 0,1 0,0 0,-1 0,1 0,-1 0,1 0,0 0,-1 0,1 0,0 0,-1 0,1 0,0 0,-1 0,1-1,-1 1,1 0,0 0,0 0,-1 0,1-1,0 1,-1 0,1 0,0-1,0 1,-1 0,1-1,0 1,0 0,0 0,-1-1,1 1,0-1,0 1,0 0,0-1,0 1,0 0,0-1,0 1,0 0,0-1,0 1,0-1,0 1,0 0,0-1,0 1,0 0,0-1,0 1,1 0,-1-1,0 1,0 0,0-1,1 1,-1 0,0 0,0-1,1 1,-36 6,-43 22,2 2,1 4,-64 40,119-63,-249 149,-210 167,334-225,115-80,24-13,22-15,500-268,392-159,-631 324,-248 102,-41 25,-264 157,-19 33,-12 28,-398 344,568-465,105-80,33-35,-1 0,0-1,1 1,0 0,-1 0,1-1,-1 1,1 0,-1 0,1 0,-1 0,1 0,0 0,-1 0,1 0,-1 0,1 0,-1 0,1 0,-1 0,1 0,0 1,-1-1,1 0,-1 0,1 1,-1-1,1 0,-1 0,1 1,-1-1,0 1,1-1,-1 0,1 1,-1-1,0 1,0-1,1 1,-1-1,0 1,0-1,1 1,-1 0,0-1,0 1,0-1,0 1,0-1,0 1,0 0,0-1,0 1,0-1,0 1,0-1,0 1,-1-1,1 1,0 0,0-1,-1 1,1-1,0 1,113-51,637-352,-517 280,587-328,-687 366,-157 84,-78 47,1 4,-81 55,122-69,-593 388,313-195,-276 136,461-295,120-61,32-19,97-65,399-238,501-232,-727 405,361-185,-519 274,-102 54,-86 57,-499 326,314-205,11-6,-7-10,-15-8,95-69,167-85,23-11,1282-636,-1211 605,717-314,-751 341,-314 169,-320 202,-487 277,1070-635,-83 45,-2-3,-75 24,144-64,22-10,31-20,-30 25,210-136,7 11,31-4,-164 85,1854-909,-1741 838,-200 116,-1 0,1-1,0 1,-1 0,1 0,0 0,-1-1,1 1,0 0,-1 0,1-1,0 1,0 0,-1-1,1 1,0 0,0-1,0 1,-1-1,1 1,0 0,0-1,0 1,0-1,0 1,0 0,0-1,0 1,0-1,0 1,0 0,0-1,0 1,0-1,0 1,-213 94,-220 135,10 19,-38 52,210-137,-117 53,351-212,48-26,242-135,10 9,3 0,823-495,-1089 631,-7 4,0 0,-1 0,1-1,-2-1,1 0,-1 0,-1-1,3-5,-12 15,0 1,0-1,-1 1,1-1,0 0,-1 1,1-1,0 0,-1 0,1 1,-1-1,1 0,-1 0,0 0,1 0,-1 1,0-1,0 0,1 0,-1 0,0 0,0 0,0 0,0 0,0 0,0 0,-1 0,1 0,0 1,0-1,-1 0,1 0,0 0,-1 0,1 0,-1 1,1-1,-1 0,0 0,1 1,-1-1,0 0,1 1,-1-1,0 1,0-1,1 1,-1-1,0 1,0 0,0-1,0 1,0 0,0-1,1 1,-1 0,0 0,0 0,0 0,0 0,-63 4,-25 22,1 3,1 4,2 3,1 5,3 3,-14 12,-344 212,-104 100,443-290,99-78,1 0,-1 0,1 0,-1 0,0 0,1 1,-1-1,1 0,-1 0,1 0,-1 1,1-1,0 0,-1 1,1-1,-1 0,1 1,-1-1,1 0,0 1,-1-1,1 1,0-1,0 1,-1-1,1 1,0-1,0 1,0-1,-1 1,1-1,0 1,0-1,0 1,0-1,0 1,0-1,0 1,0-1,0 1,0-1,1 1,-1 0,0-1,0 1,0-1,1 1,-1-1,0 0,0 1,1-1,-1 1,0-1,1 1,-1-1,1 0,-1 1,1-1,-1 0,0 0,1 1,36-7,249-120,-208 86,1253-638,-1122 580,-175 87,-24 16,-24 10,-498 353,-472 278,883-591,92-56,24-14,193-120,168-78,10 17,154-45,-229 107,-280 127,-31 7,0 1,1-1,-1 0,0 1,1-1,-1 1,0-1,0 1,0 0,0-1,1 1,-1-1,0 1,0-1,0 1,0-1,0 1,0-1,0 1,0 0,-1-1,1 1,0-1,0 1,0-1,-1 1,1-1,0 1,0-1,-1 1,1-1,0 1,-1-1,1 0,-1 1,1-1,0 0,-1 1,1-1,-1 0,1 1,-1-1,1 0,-1 0,1 0,-1 0,0 1,1-1,-1 0,1 0,-1 0,1 0,-1 0,0 0,-386 238,-114 88,-319 188,397-296,477-244,515-274,642-319,-1163 592,396-240,-420 248,-24 19,0 1,-1-1,1 0,0 0,-1 0,1 0,0 0,-1 0,1 0,-1 0,1 0,0 0,-1 0,1-1,0 1,-1 0,1 0,0 0,0 0,-1 0,1-1,0 1,-1 0,1 0,0 0,0-1,-1 1,1 0,0-1,0 1,0 0,0 0,-1-1,1 1,0 0,0-1,0 1,0 0,0-1,0 1,0 0,0-1,0 1,0 0,0-1,0 1,0 0,0-1,0 1,0 0,0-1,-167 70,-216 131,-212 156,296-173,-389 224,623-361,89-46,307-166,230-111,289-153,-424 194,-416 230,-29 16,-942 566,661-387,88-53,47-28,-5-7,-20 1,161-91,29-11,0 0,-1 0,1-1,0 1,-1 0,1 0,0-1,-1 1,1 0,0-1,0 1,-1 0,1-1,0 1,0-1,0 1,-1 0,1-1,0 1,0-1,0 1,0-1,0 1,0 0,0-1,0 1,0-1,0 1,0-1,0 1,0 0,0-1,1 1,-1-1,0 1,0 0,0-1,1 1,-1-1,0 1,0 0,1-1,-1 1,0 0,1 0,-1-1,0 1,1 0,-1 0,1-1,-1 1,0 0,1 0,-1 0,1 0,-1 0,0 0,1 0,-1-1,1 1,-1 0,1 0,-1 1,0-1,1 0,-1 0,137-115,4 7,31-11,-44 30,9-6,-24 19,-4-5,62-61,-163 135,-1 2,0-1,-1 0,0 0,0 0,0-1,-1 0,0 0,0 0,-1-1,0 1,0-1,-1 0,2-8,-6 14,0-1,0 1,0 0,-1 0,1 0,-1 0,0 0,1 0,-1 0,0 1,0-1,0 1,0-1,-1 1,1 0,0 0,-1 0,1 0,0 0,-1 1,1-1,-1 1,1-1,-1 1,1 0,-1 0,1 0,-1 0,1 0,-1 1,1-1,-1 1,1 0,-1 0,-1 0,3-1,-57 10,1 3,0 2,1 2,1 3,-15 9,46-20,-408 179,-22 34,-138 63,557-268,19-9,0 0,-1-1,0 0,0-2,0 0,0-1,-17 2,33-6,1 0,-1 0,1 1,-1-1,0 0,1 0,-1 0,0 0,1 0,-1 0,0 0,1 0,-1 0,0 0,1 0,-1-1,0 1,1 0,-1 0,1-1,-1 1,0 0,1-1,-1 1,1 0,-1-1,1 1,-1-1,1 1,-1-1,1 1,0-1,-1 1,1-1,0 0,-1 1,1-1,0 0,0 1,0-1,0 1,-1-1,1 0,0 1,0-1,0 0,0 1,0-1,1 0,-1 1,0-1,0 0,0 1,0-1,1 0,-1 1,0-1,1 1,-1-1,0 1,1-1,-1 1,1-1,-1 1,1-1,-1 1,1-1,11-15,1 1,1 0,0 1,1 1,1 0,0 1,12-7,-2 0,239-158,8 11,58-14,-3 7,65-11,-364 171,-15 6,-1 1,1 0,0 1,1 1,-1 0,1 1,0 1,9-1,-23 3,0 0,-1 0,1-1,0 1,-1 0,1 0,0 1,-1-1,1 0,0 0,-1 0,1 0,-1 0,1 1,0-1,-1 0,1 1,-1-1,1 0,0 1,-1-1,1 1,-1-1,1 1,-1-1,0 1,1-1,-1 1,1-1,-1 1,0-1,0 1,1 0,-1-1,0 1,0 0,0-1,0 1,0 0,1-1,-1 1,-1 0,1-1,0 1,0 0,0-1,0 1,0 0,0-1,-1 1,1 0,0-1,-1 1,1-1,0 1,-1-1,1 1,-26 36,26-36,-87 93,-4-3,-60 43,72-64,-151 134,-8-11,-8-10,-106 50,216-149,472-281,8 16,166-55,-293 137,259-135,140-63,-537 271,-80 39,-77 62,-125 84,-7-8,-6-11,-223 108,270-161,-117 41,283-129,29-13,-16 8,372-180,7 16,208-52,-223 84,1 2,-299 124,-75 13,-1 0,1 1,-1-1,0 0,0 0,1 1,-1-1,0 0,0 0,0 1,-1-1,1 0,0 0,0 0,-1 1,1-1,-1 0,1 0,-1 0,1 0,-1 0,0 1,1-1,-1 0,0-1,0 1,0 0,0 0,0 0,0 0,0-1,0 1,0 0,0-1,-1 1,-49 42,-1-3,-3-2,-50 27,74-47,-223 126,-7-11,-4-12,-6-11,-6-12,237-86,37-15,21-8,366-151,-293 128,1012-382,-750 286,-281 114,-71 16,-1 0,1 1,-1-1,0 0,1 1,-1-1,1 0,-1 1,0-1,1 0,-1 1,0-1,1 1,-1-1,0 1,1-1,-1 1,0-1,0 1,0-1,0 1,0 0,1-1,-1 1,0-1,0 1,0-1,0 1,-1-1,1 1,0 0,0-1,0 1,0-1,0 1,-1-1,1 1,0-1,-1 1,1-1,0 0,-1 1,1-1,0 1,-1-1,1 0,-1 1,1-1,-1 0,1 1,-1-1,1 0,-1 0,1 1,-1-1,-115 79,84-62,-386 207,-328 122,530-253,205-82,31-12,210-75,-139 40,952-329,-590 195,-452 170,-1 0,0 0,0 1,0-1,0 0,0 0,0 1,0-1,1 0,-1 0,0 0,0 1,0-1,1 0,-1 0,0 0,0 0,0 0,1 1,-1-1,0 0,0 0,1 0,-1 0,0 0,0 0,1 0,-1 0,0 0,0 0,1 0,-28 19,24-17,-119 69,-4-5,-2-5,-30 4,37-14,-584 254,641-264,73-34,6-8,0 0,0 0,0-1,-1-1,1-1,-1 0,0-1,3-1,16-5,1067-356,-1048 347,-40 15,-43 21,-234 128,-23 29,-110 64,360-215,39-22,-1 0,0 0,0 1,0-1,1 0,-1 1,0-1,0 0,0 0,0 1,0-1,0 0,0 1,1-1,-1 1,0-1,0 0,0 1,-1-1,1 0,0 1,0-1,0 0,0 1,0-1,0 0,0 1,-1-1,1 0,0 0,0 1,0-1,-1 0,1 0,0 1,0-1,-1 0,1 0,0 1,0-1,-1 0,1 0,0 0,33-8,384-153,343-120,-635 236,-158 67,-189 86,-58 13,10-18,252-97,38-14,62-25,-2-5,-1-2,-3-4,-1-3,43-38,-107 77,22-13,-1-2,-1-1,0-2,-2-1,-2-1,0-1,-2-2,-1 0,1-5,-22 29,1 0,-1-1,-1 1,1-1,-1 0,-1 0,1 1,-2-1,1 0,-1 0,0-1,0 1,-1 0,0 1,-1-1,0 0,0 0,0 0,-1 1,0 0,-1-1,1 1,-2 0,1 1,-1-1,0 1,0 0,0 0,-1 0,0 1,0 0,-1 0,-2-1,-22-10,0 1,-1 2,-1 1,0 1,0 2,-1 2,0 1,-1 1,1 2,-1 2,1 1,-1 1,-10 3,16-3,-32 1,-1 2,1 3,0 3,0 3,-26 10,-86 37,169-56,30-9,476-185,-337 131,32-10,81-45,-234 84,-67 19,-16 15,1 2,-1 2,2 1,-36 14,50-16,-417 149,228-76,-216 52,337-118,90-15,1 1,-1 0,1 0,-1 0,1-1,-1 1,1 0,-1-1,1 1,0 0,-1-1,1 1,0 0,-1-1,1 1,0-1,-1 1,1-1,0 1,0-1,-1 1,1-1,0 1,0-1,0 1,0-1,0 1,0-1,0 1,0-1,0 1,0-1,0 1,0-1,0 1,0-1,1 1,-1-1,0 1,0-1,0 1,1-1,-1 1,0-1,1 1,-1 0,0-1,1 1,-1 0,1-1,-1 1,0 0,1-1,-1 1,1 0,-1 0,1-1,-1 1,1 0,-1 0,1 0,-1 0,1 0,-1 0,1 0,0 0,-1 0,1 0,-1 0,268-141,33 13,229-62,-327 120,166-47,-334 100,-457 152,162-49,-4-11,-3-12,-3-12,-138 4,322-57,85 1,0 1,0-1,1 0,-1 1,0-1,0 0,0 0,0 0,1 0,-1 0,0 0,1 0,-1 0,1 0,-1 0,1-1,-1 1,1 0,0 0,0 0,0 0,-1-1,1 1,0 0,1 0,-1-1,0 1,0 0,0 0,1 0,-1 0,1-1,-1 1,1 0,-1 0,1 0,-1 0,1 0,0 0,0 0,-1 0,1 1,0-1,0 0,0 0,0 1,0-1,0 0,0 1,0-1,1 1,-1-1,0 1,0 0,0 0,0-1,1 1,-1 0,57-38,2 2,1 3,1 2,31-8,-66 27,239-93,199-46,-333 117,-132 34,0 0,0 0,-1 0,1 0,0 1,0-1,0 0,-1 0,1 0,0 0,0 1,0-1,0 0,0 0,-1 1,1-1,0 0,0 0,0 1,0-1,0 0,0 0,0 1,0-1,0 0,0 1,0-1,0 0,0 0,0 1,0-1,0 0,0 0,0 1,1-1,-1 0,0 0,0 0,0 1,0-1,0 0,1 0,-1 1,0-1,0 0,0 0,1 0,-29 18,-52 18,-1-3,-2-4,-1-4,-15 0,30-6,-82 22,-138 38,-100 6,139-59,249-26,0 0,1 1,-1 0,0-1,1 1,-1-1,0 0,0 1,1-1,-1 0,0 1,0-1,0 0,1 0,-1 0,0 1,0-1,0 0,0 0,1 0,-1 0,0-1,0 1,0 0,0 0,1 0,-1-1,0 1,0 0,1-1,-1 1,0-1,0 1,1-1,-1 1,0-1,1 0,-1 1,1-1,-1 0,1 1,-1-1,1 0,0 1,-1-1,1 0,0 0,-1 0,1 1,0-1,0 0,0 0,0 0,0 0,0 1,0-1,0 0,0 0,0 0,104-61,94-27,166-51,-312 122,105-39,-147 46,-39 15,-296 80,203-48,-2-5,-62 4,160-33,26-2,0 0,0-1,1 1,-1 0,0 0,0 0,0 0,0-1,0 1,1 0,-1 0,0 0,0-1,0 1,0 0,0 0,0 0,0-1,0 1,0 0,0 0,0-1,0 1,0 0,0 0,0 0,0-1,0 1,0 0,0 0,0-1,0 1,0 0,0 0,0 0,-1-1,1 1,0 0,0 0,0 0,0 0,-1-1,1 1,310-129,155-27,-444 147,-69 22,-409 169,398-155,2 3,0 2,2 3,-34 29,39-5,49-58,0 1,1-1,-1 1,1-1,0 1,-1-1,1 1,0-1,0 1,0-1,0 1,0 0,0-1,0 1,1-1,-1 1,1-1,-1 1,1-1,-1 1,1-1,0 1,0-1,0 0,0 1,0-1,0 0,0 0,0 0,0 0,0 0,1 0,-1 0,0 0,1 0,-1-1,1 1,-1-1,1 1,-1-1,1 1,-1-1,1 0,-1 0,1 0,1 0,31 6,0-1,0-2,1-2,-1-1,1-2,7-2,-12 2,316-37,-1-15,176-57,-422 89,519-137,-521 135,-97 24,0 0,0 0,0 1,0-1,0 0,0 0,0 0,0 1,0-1,0 0,0 0,0 0,0 1,0-1,0 0,0 0,0 0,0 0,0 1,0-1,0 0,0 0,1 0,-1 0,-32 14,24-11,-562 240,-275 65,732-261,113-47,0 0,0 0,1 0,-1 1,0-1,0 0,1 0,-1 1,0-1,0 0,0 1,1-1,-1 0,0 1,0-1,0 0,0 1,0-1,0 0,0 1,0-1,0 0,0 1,0-1,0 1,0-1,0 0,0 1,0-1,0 0,0 1,0-1,-1 0,1 1,0-1,0 0,0 0,-1 1,1-1,0 0,0 0,-1 1,1-1,0 0,0 0,-1 1,1-1,0 0,-1 0,1 0,0 0,-1 0,1 0,0 0,-1 1,1-1,-1 0,1 0,0 0,33-2,315-103,-345 104,843-267,-217 27,-565 220,-75 40,-185 110,-191 100,363-205,45-24,463-230,-472 224,91-42,-3-4,-2-5,23-21,-120 78,0 0,0-1,1 1,-1 0,0-1,0 1,0 0,0-1,1 0,-1 1,0-1,0 0,0 1,0-1,0 0,0 0,0 0,-1 0,1 0,0 0,0 0,-1 0,1 0,-1 0,1 0,-1 0,1-1,-1 1,0 0,1 0,-1 0,0-1,0 1,0 0,0 0,0-1,0 1,-1 0,1 0,0-1,0 1,-1 0,1 0,-1 0,1-1,-1 1,0 0,1 0,-1 0,0 0,0 0,-1 0,-7 0,-1 0,0 1,0 0,1 1,-1 0,0 1,1 0,-1 0,1 1,0 0,-1 1,-5 3,0-2,-196 105,202-105,-42 36,77-35,7-15,0-1,-1-2,-1-1,0-2,13-8,-3 2,45-21,-2-4,-2-3,3-8,-85 57,7-4,-1 0,1-1,-1 0,0 0,-1 0,1-1,-1 0,0 0,0 0,-1 0,0-1,0 0,0 0,0-4,-3 10,-1-1,0 1,0 0,-1-1,1 1,0 0,0 0,-1-1,1 1,0 0,-1 0,1 0,-1-1,0 1,1 0,-1 0,0 0,0 0,0 0,0 0,0 1,0-1,0 0,0 0,0 0,0 1,0-1,0 1,0-1,-1 1,1-1,0 1,0 0,-1 0,1-1,0 1,-1 0,1 0,0 0,0 0,-1 1,0-1,-57 7,31 3,0 0,1 2,1 1,0 1,-21 15,-7 4,-229 140,252-151,45-20,169-80,-108 39,0-3,-3-3,10-12,-80 55,2 1,-1-1,1 0,-1 0,0 0,0 0,0-1,0 1,-1-1,1 0,-1 0,1 0,-1 0,0 0,0 0,0 0,-1-1,1 1,-1-1,0 0,0 1,0-1,0 0,-1 1,1-2,-4 4,0-1,0 1,0 0,-1 0,1 0,0 1,0-1,-1 1,1 0,0 0,-1 0,1 0,0 0,0 1,-1-1,1 1,0 0,0 0,0 1,0-1,0 0,0 1,0 0,0 0,1-1,-1 2,1-1,-1 0,1 0,0 1,-134 110,136-112,1-1,-1 0,1 0,-1 0,0 0,1 0,-1 1,0-1,1 0,-1 0,0 1,1-1,-1 0,0 1,1-1,-1 0,0 1,0-1,0 0,1 1,-1-1,0 0,0 1,0-1,0 1,0-1,0 0,1 1,-1-1,0 1,0-1,0 0,-1 1,1-1,0 1,0-1,0 0,0 1,0-1,0 1,0-1,-1 0,1 1,0-1,0 0,-1 1,1-1,40-14,55-35,-2-4,67-53,-132 80,-28 26,-1 0,1 0,-1 0,1 0,-1 0,1 0,-1 0,1 0,-1 0,1 0,-1 0,1 0,-1 0,1 0,-1 0,1-1,0 1,-1 0,1 0,-1-1,1 1,0 0,-1 0,1-1,0 1,-1-1,1 1,0 0,-1-1,1 1,0 0,0-1,-1 1,1-1,0 1,0-1,0 1,0-1,0 1,0-1,0 1,0-1,0 1,0-1,0 1,0-1,0 1,0 0,0-1,0 1,0-1,1 1,-1-1,0 1,0-1,1 1,-1 0,0-1,0 1,1 0,-1-1,1 1,-1 0,0-1,1 1,-1 0,0 0,1-1,-1 1,1 0,-141 43,70-14,1 3,2 3,1 3,-23 20,63-35,27-23,-1 0,0-1,0 1,1 0,-1-1,0 1,0 0,1 0,-1-1,0 1,1 0,-1 0,0-1,1 1,-1 0,1 0,-1 0,0 0,1 0,-1-1,1 1,-1 0,0 0,1 0,-1 0,1 0,-1 0,0 1,1-1,-1 0,1 0,-1 0,0 0,1 0,-1 0,1 1,-1-1,0 0,1 0,-1 1,0-1,1 0,-1 1,0-1,0 0,1 0,-1 1,0-1,0 1,0-1,1 0,-1 1,0-1,0 0,0 1,0-1,0 1,0-1,0 1,0-1,0 0,0 1,0-1,0 1,0-1,89-25,-1-5,-1-3,-2-4,44-28,-91 34,-38 31,1-1,-1 0,0 0,0 1,1-1,-1 0,0 0,0 0,0 1,0-1,0 0,0 0,0 0,0 1,0-1,-1 0,1 0,0 0,0 1,-1-1,1 0,0 1,-1-1,1 0,-1 1,1-1,-1 0,1 1,-1-1,1 1,-1-1,0 1,1-1,-1 1,0-1,0 1,1 0,-1-1,0 1,0 0,1 0,-1-1,0 1,0 0,0 0,1 0,-1 0,0 0,0 0,0 0,1 1,-1-1,0 0,0 0,0 0,1 1,-1-1,-20 1,0 1,0 1,0 0,0 2,1 0,0 2,0 0,1 1,-1 1,2 1,-1 0,-7 8,-10 1,2 3,0 0,1 2,2 1,0 2,-10 14,40-41,-1 1,1 0,-1 0,1 0,0 0,0 0,-1 0,1 1,0-1,0 0,0 0,0 1,0-1,0 1,1-1,-1 1,1-1,-1 1,1 0,-1-1,1 1,0-1,-1 1,1 0,0-1,0 1,0 0,1-1,-1 1,0 0,1-1,-1 1,1-1,-1 1,1-1,0 1,-1-1,1 1,0-1,0 1,0-1,0 0,1 0,-1 0,0 1,0-1,1 0,-1-1,0 1,1 0,-1 0,1 0,0-1,-1 1,1-1,-1 0,1 1,0-1,-1 0,2 0,12-1,1-1,-1 0,1-2,-1 0,0 0,0-2,-1 0,0 0,0-1,12-9,0 3,232-149,-257 162,1 0,-1 0,0 0,0-1,0 1,1 0,-1 0,0-1,0 1,0-1,0 1,0-1,0 0,0 1,0-1,0 0,0 0,0 1,0-1,0 0,0 0,-1 0,1 0,0 0,-1 0,1 0,-1-1,1 1,-1 0,0 0,1 0,-1 0,0-1,0 1,0 0,0 0,0 0,0-1,0 1,0 0,-1 0,1 0,0-1,-1 1,1 0,-1 0,1 0,-1 0,1 0,-1 0,0 0,0 0,-6-1,-1 1,0 0,0 0,0 1,0 0,1 1,-1-1,0 2,0-1,1 1,-1 0,0 1,-13 2,21-5,1-1,-1 1,0 0,1 0,-1-1,0 1,1 0,-1-1,0 1,0 0,0-1,1 1,-1 0,0-1,0 1,0 0,0-1,0 1,1-1,-1 1,0 0,0-1,0 1,0-1,0 1,0 0,0-1,-1 1,1-1,0 1,0 0,0-1,0 1,0 0,-1-1,1 1,0 0,0-1,0 1,-1 0,1-1,0 1,-1 0,1-1,0 1,-1 0,1 0,0 0,-1-1,1 1,0 0,-1 0,1 0,-1 0,33-29,-4 7,-18 15,0-1,0 1,-1-2,0 1,-1-1,0 0,0-1,-1 0,0-1,-6 10,0 1,1-1,-1 0,0 0,0 0,0 1,0-1,0 0,-1 0,1-1,0 1,0 0,-1 0,1 0,0 0,-1-1,1 1,-1 0,0-1,1 1,-1 0,0-1,0 1,0 0,0-1,0 1,0 0,0-1,-1 1,1 0,0-1,-1 1,1 0,-1 0,1-1,-1 1,0 0,1 0,-1 0,0 0,0 0,0 0,0 0,0 0,0 0,0 0,0 0,0 1,0-1,-1 0,1 1,0-1,0 1,-1 0,1-1,0 1,-1 0,1 0,0-1,-1 1,1 0,-7 1,1 0,0 0,0 1,0 0,0 0,0 1,0 0,1 0,-1 0,1 1,0 0,0 0,0 1,0-1,1 1,0 0,0 1,0-1,1 1,0 0,0 1,-2 2,5-6,0 0,0 0,0 0,0 0,1 1,-1-1,1 0,0 0,0 0,0 0,0 1,0-1,1 0,-1 0,1 0,0 0,0 0,0 0,0 0,1 0,-1 0,1 0,0-1,0 1,0-1,0 1,0-1,0 0,1 0,-1 0,1 0,-1 0,1 0,0-1,0 1,0-1,0 0,0 0,3 1,0 0,0 0,0-1,0 0,0 0,0 0,0-1,0 0,1 0,-1-1,0 0,0 0,0 0,0 0,0-1,0 0,-1-1,1 1,4-4,113-92,-109 83,-24 14,-32 16,38-13,-81 37,3 4,1 4,3 2,-34 31,104-74,-4 2,1 0,-1 1,1 1,1-1,0 2,0 0,1 0,0 0,-3 8,11-18,0 0,0 0,1 1,-1-1,0 0,1 1,-1-1,1 0,0 1,-1-1,1 1,0-1,0 1,0-1,0 0,0 1,0-1,0 1,1-1,-1 1,0-1,1 0,-1 1,1-1,0 0,-1 1,1-1,0 0,0 0,0 0,-1 1,1-1,1 0,-1 0,0-1,0 1,0 0,0 0,1 0,-1-1,0 1,1-1,-1 1,0-1,1 1,-1-1,71 2,-19-12,-1-3,0-2,-1-2,0-2,-2-3,5-4,-43 14,-39 20,-45 23,1 2,2 4,1 3,2 3,3 2,1 4,2 2,3 3,55-52,-1 1,1-1,0 1,0 0,1 0,-1 0,0 0,1 1,0-1,0 1,0-1,0 1,1 0,-1 0,1 0,0 0,0-1,0 2,1-1,0 0,-1 0,1 0,1 0,-1 0,0 0,1 0,0 0,0 0,0 0,1 0,-1-1,1 1,0 0,0-1,0 1,0-1,1 0,0 0,-1 0,1 1,17 10,-16-12,0 1,0 0,0-1,0 1,-1 1,1-1,-1 0,0 1,0 0,-1-1,1 1,-1 0,1 1,-1-1,0 0,-1 1,1 1,2 14</inkml:trace>
  <inkml:trace contextRef="#ctx0" brushRef="#br0" timeOffset="40009.829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  <inkml:trace contextRef="#ctx0" brushRef="#br0" timeOffset="45278.043">17969 1665,'-47'-20,"-2"1,0 3,-48-9,41 11,-70-12,126 25,-1 0,1-1,-1 1,1-1,-1 1,1 0,0-1,0 1,0-1,0 1,0 0,0-1,0 1,1-1,-1 1,0 0,1-1,-1 1,1 0,-1-1,1 1,0 0,-1 0,1 0,0-1,0 1,0 0,0 0,0 0,0 1,0-1,0 0,1 0,-1 0,0 1,0-1,1 1,-1-1,0 1,1-1,-1 1,0 0,1 0,-1-1,2 1,9-9,-11 9,0-1,0 1,0 0,-1-1,1 0,0 1,0-1,-1 1,1-1,0 0,-1 1,1-1,-1 0,1 0,-1 0,1 1,-1-1,0 0,1 0,-1 0,0 0,0 0,0 0,0 0,1 1,-1-1,0 0,-1 0,1 0,0 0,0 0,0 0,0 0,-1 0,1 1,0-1,-1 0,1 0,-1 0,1 0,-1 1,1-1,-1 0,0 1,1-1,-1 0,0 1,1-1,-1 1,0-1,0 1,0-1,0 1,1 0,-1-1,0 1,0 0,0 0,-58-10,-48 25,89-11,0 0,0-1,0-1,-1 0,1-2,0 0,-1-1,-14-3,30 3,1 1,-1 0,1-1,0 1,0-1,-1 0,1 0,0 0,0 0,0 0,0-1,0 1,0 0,0-1,0 0,1 1,-1-1,0 0,1 0,0 0,-1 0,1 0,0 0,0 0,0 0,0-1,1 1,-1 0,1-1,-1 1,1 0,0-1,0 1,0-1,0 1,0 0,0-1,1 1,-1 0,1-1,0 1,-1 0,1 0,0-1,4-9,15-60,-20 71,1-1,-1 0,0 0,0 0,0 1,0-1,-1 0,1 0,0 1,-1-1,1 0,-1 1,0-1,1 0,-1 1,0-1,0 1,0-1,0 1,0 0,0-1,-1 1,1 0,0 0,-1 0,1-1,-1 2,1-1,-1 0,1 0,-1 0,0 1,1-1,-1 1,0-1,1 1,-3 0,-13 0,-1 0,1 2,-1 0,1 1,0 0,0 2,0 0,0 1,-14 8,18-10,0 1,1 0,0 1,1 0,-1 1,1 0,0 1,1 0,-9 9,16-14,0 0,0 1,0-1,1 1,-1-1,1 1,0 0,0 0,0 0,1 0,-1 0,1 0,0 1,0-1,1 0,-1 1,1-1,0 0,0 1,0-1,1 0,-1 1,1-1,0 0,1 0,-1 1,1-1,0 1,3 3,-1-1,1-1,0 1,1-1,0 0,0 0,0-1,0 1,1-1,0-1,0 1,0-1,1-1,-1 1,1-1,0-1,0 1,0-1,0-1,1 1,-1-1,0-1,1 0,-1 0,0 0,1-1,-1-1,0 1,0-1,0 0,0-1,0 0,-1 0,1-1,-1 0,0 0,1-1,2-2,0 1,0-1,0-1,-1 0,0 0,0-1,-1 0,-1 0,1-1,-1 0,-1 0,0-1,0 0,-1 0,-1 0,0-1,1-4,-4 13,0 0,0-1,0 1,-1 0,1-1,-1 1,0 0,0-1,0 1,-1 0,1-1,-1 1,0 0,0-1,0 1,0 0,0 0,-1 0,0 0,1 0,-1 0,0 1,0-1,0 0,-1 1,1 0,-1-1,1 1,-1 0,0 0,0 1,0-1,0 0,0 1,0 0,0 0,-1 0,1 0,0 0,0 1,-1 0,1-1,-1 1,0 0,-13-1,-1 1,1 0,-1 1,1 1,-1 1,1 0,0 1,0 1,0 1,1 0,-1 1,2 1,-1 0,1 2,0-1,1 2,0 0,1 0,0 1,1 1,1 0,-11 15,20-25,-1 1,1 0,0-1,0 1,0 0,0 1,1-1,-1 0,1 0,0 1,1-1,-1 0,1 1,-1-1,2 1,-1-1,0 0,1 1,0-1,0 1,0-1,0 0,1 0,-1 0,1 0,0 0,1 0,-1 0,1-1,-1 1,1-1,0 0,0 1,1-1,-1-1,1 1,-1 0,1-1,0 0,1 1,21 8,0 0,1-1,0-2,1-1,-1-1,1-1,1-2,20 1,29 3,0-3,0-3,0-4,0-3,0-3,-1-4,0-3,-2-4,18-9,-91 29,3-2,0 1,0-1,0 0,0 0,0 0,-1-1,1 0,-1 0,1 0,-1 0,0-1,0 1,-1-1,1 0,-1 0,0-1,-3 4,0 0,0 0,0 0,-1 0,1 0,0 0,-1 0,1 0,-1-1,1 1,-1 0,1 1,-1-1,0 0,1 0,-1 0,0 0,0 0,0 1,0-1,0 0,0 1,0-1,0 1,0-1,0 1,0-1,0 1,0 0,0 0,0-1,0 1,-1 0,1 0,0 0,0 0,0 0,0 0,0 1,0-1,-1 0,1 1,0-1,0 0,0 1,0 0,-25 5,1 2,0 0,0 2,1 1,0 1,1 0,0 2,-12 11,-54 34,4 4,-69 64,100-57,53-68,1-1,-1 1,0 0,1 0,-1-1,1 1,0 0,-1 0,1 0,0-1,0 1,0 0,1 0,-1 0,0-1,1 1,-1 0,1 0,-1-1,1 1,0 0,0-1,0 1,0 0,0-1,0 0,0 1,0-1,0 0,1 1,-1-1,1 0,-1 0,1 0,-1 0,1 0,0-1,-1 1,1 0,0-1,0 1,-1-1,1 0,0 1,1-1,15 2,-1 0,1-2,0 0,-1 0,1-2,-1 0,1-1,11-4,9 0,383-90,-6-19,-340 85,-111 22,-32 18,1 2,0 4,1 2,-59 25,69-24,-451 161,474-163,55-7,173-16,-1-9,-1-9,-1-8,76-27,111-47,-363 99,-56 14,-138 41,2 7,2 7,-88 49,50-4,211-105,0-1,0 0,-1 0,1 1,0-1,0 0,0 1,0-1,-1 1,1 0,0-1,0 1,0 0,0 0,0 0,1-1,-1 1,0 0,0 0,0 0,1 0,-1 1,1-1,-1 0,1 0,-1 0,1 0,-1 1,1-1,0 0,0 0,0 0,0 1,0-1,0 0,0 0,0 1,0-1,1 0,-1 0,0 1,1-1,-1 0,1 0,-1 0,1 0,0 0,-1 0,1 0,0 0,0 0,0 0,0 0,0 0,0-1,0 1,0 0,0-1,0 1,0-1,0 1,0-1,1 1,-1-1,0 0,0 1,1-1,-1 0,1 0,17 3,1-1,0-1,0-1,-1-1,1 0,0-1,-1-2,5-1,3 1,328-64,232-80,-524 131,-96 12,-16 12,0 2,1 2,0 2,-23 11,11-4,-537 177,503-153,93-43,0-1,0 1,0 0,1-1,-1 1,0 0,1 0,-1 0,1 0,-1 0,1-1,-1 1,1 0,0 0,-1 0,1 0,0 0,0 0,0 0,0 0,0 0,0 0,0 0,0 0,0 0,0 0,1 0,-1 0,0 0,1 0,-1 0,0 0,1 0,-1 0,1 0,0 0,-1-1,1 1,0 0,-1 0,1-1,0 1,0 0,0-1,0 1,-1-1,1 1,0-1,0 0,0 1,0-1,0 0,0 0,0 1,0-1,0 0,0 0,0 0,0 0,0-1,0 1,0 0,0 0,0 0,0-1,0 1,0-1,0 1,35 1,0-1,-1-2,1-2,-1-1,4-2,14-2,360-62,99-44,-287 53,-259 60,-98 29,1 5,-1 7,-94 24,-148 36,342-88,32-11,0 0,1 0,-1-1,0 1,1 0,-1 0,0 0,1 0,-1 1,0-1,0 0,1 0,-1 0,0 0,1 0,-1 0,0 0,0 0,1 1,-1-1,0 0,0 0,1 0,-1 1,0-1,0 0,0 0,0 0,1 1,-1-1,0 0,0 1,0-1,0 0,0 0,0 1,0-1,1 0,-1 1,0-1,0 0,0 0,0 1,0-1,0 0,-1 1,1-1,0 0,0 1,0-1,0 0,0 0,0 1,34 1,335-45,-227 22,530-76,-443 67,-308 59,-686 187,458-137,308-79,-1 0,0 0,0 0,0 0,1 0,-1 1,0-1,0 0,0 0,0 0,1 0,-1 1,0-1,0 0,0 0,0 0,0 1,0-1,0 0,1 0,-1 0,0 1,0-1,0 0,0 0,0 1,0-1,0 0,0 0,0 0,0 1,0-1,-1 0,1 0,0 1,0-1,0 0,0 0,0 0,0 1,30-1,241-45,827-101,-949 113,-168 28,-227 49,-473 79,681-106,46-12,131-17,898-128,-783 104,-581 110,235-44,126-26,409-65,318-39,-563 72,-377 78,-566 112,674-135,70-26,1 0,0 0,0 1,-1-1,1 0,0 0,0 0,0 0,0 0,0 0,0 0,0 1,1-1,-1 0,0 0,1 0,-1 0,1 0,-1 0,1 0,-1 0,1 0,0 0,-1 0,1-1,0 1,0 0,-1 0,1-1,0 1,0 0,0-1,0 1,0-1,0 1,0-1,0 1,0-1,1 0,-1 0,0 0,0 1,0-1,0 0,0 0,0-1,1 1,-1 0,0 0,0 0,0-1,0 1,0-1,48 6,0-3,1-1,-1-3,28-5,11 0,669-53,-739 58,54-18,-85 9,-173 38,-408 83,581-107,8-3,0 1,0 0,0 0,0 0,0 1,0 0,0 0,0 0,1 0,-1 1,1 0,0 0,0 0,-3 3,8-4,0-1,1 1,-1-1,1 1,-1-1,1 1,-1-1,1 0,0 0,0 0,0 0,-1 0,1 0,0 0,0-1,0 1,0-1,0 0,1 1,-1-1,0 0,0 0,0 0,0 0,0-1,1 1,-2 0,78 2,0-3,0-4,1-4,15 0,382-50,-416 43,-61 16,-1 0,1 1,0-1,-1 0,1 0,0 0,-1 0,1 0,0 0,-1-1,1 1,0 0,-1 0,1 0,0 0,0 0,-1 0,1-1,0 1,-1 0,1 0,0 0,0-1,-1 1,1 0,0 0,0 0,0-1,-1 1,1 0,0-1,0 1,0 0,0-1,0 1,0 0,-1 0,1-1,0 1,0 0,0-1,0 1,0 0,0-1,0 1,1 0,-1-1,0 1,0 0,0-1,0 1,0 0,0-1,0 1,1 0,-1 0,0-1,0 1,1 0,-35-3,-12 8,1 2,-1 3,2 1,0 3,-16 7,-7 1,25-9,-108 46,151-59,-1 0,1 1,0-1,-1 0,1 0,0 0,-1 0,1 1,0-1,-1 0,1 1,-1-1,1 0,-1 1,1-1,-1 1,1-1,-1 1,1-1,-1 1,0-1,1 1,-1-1,0 1,1 0,-1-1,0 1,0 0,0-1,1 1,-1 0,0-1,0 1,0 0,0-1,0 1,0 0,0-1,-1 1,1 0,0-1,0 1,0-1,-1 1,1 0,0-1,-1 1,1-1,0 1,-1-1,1 1,-1-1,1 1,-1-1,1 1,-1-1,1 0,-1 1,1-1,-1 0,0 1,1-1,-1 0,1 0,-1 1,0-1,0 0,57 6,-54-6,79-3,1-3,-2-4,1-3,-1-4,-3 2,442-75,-458 71,-61 19,1-1,-1 1,0-1,1 0,-1 1,0-1,0 1,1-1,-1 0,0 1,0-1,0 0,0 1,0-1,0 0,0 1,0-1,0 0,0 1,0-1,0 0,-1 1,1-1,0 0,0 1,-1-1,1 1,0-1,-1 0,1 1,-1-1,1 1,-1-1,1 1,-1-1,1 1,-1 0,1-1,-1 1,0 0,1-1,-1 1,1 0,-1 0,0 0,1-1,-1 1,0 0,1 0,-1 0,0 0,1 0,-1 0,0 0,1 0,-1 1,0-1,1 0,-1 0,0 0,1 1,-1-1,1 0,-1 1,-31-3,1 2,-1 1,1 1,0 2,0 1,-29 9,25-6,-651 167,616-144,70-31,-1 0,1 1,-1-1,1 0,0 1,-1-1,1 1,0-1,-1 1,1-1,0 0,-1 1,1-1,0 1,0 0,0-1,-1 1,1-1,0 1,0-1,0 1,0-1,0 1,0-1,0 1,0 0,0-1,0 1,1-1,-1 1,0-1,0 1,0-1,1 1,-1-1,0 1,1-1,-1 1,0-1,1 0,-1 1,0-1,1 1,-1-1,1 0,-1 0,1 1,-1-1,1 0,-1 0,1 1,-1-1,1 0,-1 0,1 0,0 0,-1 0,1 0,-1 0,1 0,36 6,18-9,0-2,-1-2,47-13,-30 6,30-6,0-5,-2-3,35-19,-113 40,-1-1,1-1,-1-1,-1-1,0-1,0 0,-1-2,-1 0,0 0,9-13,-23 23,-1-1,1 1,-1-1,-1 0,1 0,0 0,-1 0,0 0,0 0,-1 0,0 0,0-1,0 1,0 0,-1 0,1 0,-1 0,-1 0,1 0,-1 0,0 0,0 0,0 1,-1-1,1 1,-1-1,0 1,-1 0,1 0,-1 1,1-1,-1 1,0 0,-1-1,1 2,0-1,-1 0,0 1,1 0,-1 0,0 1,0-1,0 1,0 0,-3 0,-32-5,-1 1,1 3,-1 1,1 2,-1 1,1 3,-1 1,1 2,-26 9,-63 9,-252 27,327-40,413-46,83-30,-311 44,34-12,-166 31,1-1,-1 1,1 0,0 0,-1 0,1 0,-1-1,1 1,0 0,-1 0,1-1,0 1,-1 0,1-1,0 1,-1 0,1-1,0 1,0 0,0-1,-1 1,1-1,0 1,0 0,0-1,0 1,0-1,0 1,0-1,0 1,0 0,0-1,0 1,0-1,0 1,0-1,0 1,0 0,0-1,0 1,1-1,-1 1,0 0,0-1,0 1,1-1,-1 1,0 0,1 0,-1-1,0 1,1 0,-1-1,0 1,1 0,-1 0,1 0,-1-1,1 1,-28-5,1 0,-1 2,0 1,0 1,0 2,0 0,-19 4,15-2,-914 111,682-84,255-23,23-4,278-31,713-72,-948 95,178-28,-213 24,-23 8,0 0,0 1,0-1,0 1,0-1,0 1,0-1,0 1,0-1,0 0,0 1,0-1,-1 1,1-1,0 1,0-1,-1 1,1-1,0 1,-1 0,1-1,0 1,-1-1,1 1,-1 0,1-1,-1 1,1 0,-1-1,1 1,-1 0,1 0,-1 0,1-1,-1 1,1 0,-1 0,1 0,-1 0,0 0,1 0,-1 0,1 0,-1 0,1 0,-1 1,1-1,-1 0,1 0,-1 0,1 1,-1-1,0 0,-305-6,-611 39,647-19,238-13,-268 12,-49-15,276-10,74 2,83-17,214-31,2 12,16 13,193-27,-475 54,-28 3,-19 2,-26 0,-469 55,352-34,-165 25,43-4,-249 3,485-45,42 1,0 0,1-1,-1 1,0 0,0 0,0-1,1 1,-1 0,0-1,0 1,0 0,0-1,1 1,-1 0,0-1,0 1,0 0,0-1,0 1,0-1,0 1,0 0,0-1,0 1,0 0,-1-1,1 1,0 0,0-1,0 1,0 0,0-1,-1 1,1 0,0-1,0 1,-1 0,314-64,108 0,274-53,-615 97,-127 9,-73 16,0 6,1 5,0 5,-40 16,4-4,-380 63,450-75,86-20,-1-1,0 0,0 0,0 0,1 1,-1-1,0 0,0 0,0 1,0-1,0 0,1 0,-1 1,0-1,0 0,0 1,0-1,0 0,0 0,0 1,0-1,0 0,0 1,0-1,0 0,0 0,0 1,0-1,0 0,-1 1,1-1,0 0,0 0,0 1,0-1,-1 0,1 0,0 1,0-1,0 0,-1 0,1 0,0 0,0 1,-1-1,1 0,0 0,0 0,-1 0,1 0,0 0,-1 0,1 1,31 2,44-3,1-4,-1-3,34-9,5 0,670-65,-720 68,-70 10,-154 11,-596 84,567-72,189-20,1 1,-1-1,0 0,1 0,-1 0,0 1,1-1,-1 0,0 1,1-1,-1 0,0 1,0-1,0 0,1 1,-1-1,0 0,0 1,0-1,0 0,0 1,0-1,1 1,-1-1,0 0,0 1,0-1,0 1,0-1,-1 0,1 1,0-1,0 1,0-1,0 0,0 1,0-1,-1 0,1 1,0-1,0 0,-1 1,1-1,0 0,0 1,-1-1,1 0,0 0,-1 1,1-1,0 0,-1 0,1 0,-1 0,1 1,0-1,-1 0,38 12,7-4,-1-2,2-2,-1-2,18-2,-36 1,22-1</inkml:trace>
  <inkml:trace contextRef="#ctx0" brushRef="#br0" timeOffset="51358.751">22006 621,'-89'32,"-1"-4,-1-3,-17-2,75-19,33-4,0 0,0-1,0 1,0 0,0 0,0-1,0 1,0 0,0 0,0-1,-1 1,1 0,0 0,0-1,0 1,0 0,0 0,0 0,-1-1,1 1,0 0,0 0,0 0,-1-1,1 1,0 0,0 0,0 0,-1 0,1 0,0 0,0 0,-1 0,1-1,0 1,0 0,-1 0,1 0,0 0,-1 0,1 0,0 0,0 1,166-59,270-64,-372 110,-131 16,-87 24,1 8,-58 24,8-2,-19-4,197-46,40 0,469-8,-466 0,744-23,-613-1,-166 15,-419 7,82 23,-9 17,-307 19,655-61,43-4,492-84,-408 72,13 0,-2-5,0-6,7-8,-17-18,-112 57,0-1,0 0,0 0,0 0,0 0,0 0,0 0,-1 0,1-1,0 1,-1 0,1 0,-1-1,1 1,-1 0,0 0,1-1,-1 1,0 0,0-1,0 1,0-1,0 1,0 0,0-1,-1 1,1 0,0-1,-1 1,1 0,-1 0,1-1,-1 1,0 0,1 0,-1 0,0 0,0 0,0 0,0 0,0 0,0 0,-1 0,-52-29,-166-4,91 25,0 5,0 6,-58 11,83-8,-121 20,217-18,30-4,53-4,1-3,73-13,-62 6,9 0,543-80,-605 84,-12 4,-1-1,0 0,0-2,0-1,-1-1,0 0,2-3,-20 11,-1 0,0-1,0 1,0-1,0 1,0-1,0 1,0-1,0 0,0 0,-1 1,1-1,0 0,0 0,-1 0,1 0,0 0,-1 0,1 0,-1 0,1 0,-1 0,1 0,-1 0,0 0,0-1,0 1,0 0,1 0,-1 0,-1 0,1 0,0-1,0 1,0 0,-1 0,1 0,0 0,-1 0,1 0,-1 0,1 0,-1 0,0 0,1 0,-1 0,0 0,0 0,0 0,1 1,-1-1,0 0,0 1,0-1,0 1,-1-1,-64-26,15 22,1 2,-1 2,1 2,-1 3,1 2,0 2,0 2,-35 13,14-7,-573 157,643-174,0 1,-1 0,1 0,0 0,-1 0,1 0,0 0,0 0,-1 0,1 1,0-1,0 0,0 1,0-1,-1 1,1-1,0 1,0 0,0 0,0-1,0 1,0 0,0 0,0 0,1 0,-1 0,0 0,0 0,1 0,-1 0,1 0,-1 0,1 1,-1-1,1 0,0 0,0 0,-1 1,10 0,0 0,-1 0,1-1,0 0,0 0,0-1,0-1,0 1,-1-1,8-2,7 0,581-96,-497 81,-35 8,0-3,-1-3,-1-3,62-27,-130 46,1 0,-1-1,0 1,0-1,0 1,0-1,0 0,0 0,0 0,0 0,0 0,-1 0,1-1,0 1,-1-1,1 1,-1-1,1 1,-1-1,0 0,0 0,0 0,0 0,0 0,0 0,0 0,0 0,-1 0,1 0,-1 0,0 0,0 0,0 0,0-1,0 1,0 0,0 0,-1 0,1 0,-1 0,1 0,-1-1,-9-4,-1 0,0 1,1 0,-2 1,1 0,-1 1,0 0,0 1,0 0,0 1,0 0,-10 0,-61-3,0 4,0 3,1 3,-1 4,1 4,-54 17,-528 120,545-117,119-32,0 0,0-1,0 1,0-1,0 1,0-1,0 1,0-1,0 1,1 0,-1-1,0 1,0-1,0 1,1-1,-1 1,0-1,0 1,1-1,-1 1,0-1,1 0,-1 1,1-1,-1 1,0-1,1 0,-1 0,1 1,-1-1,1 0,-1 0,1 1,0-1,-1 0,1 0,-1 0,1 0,-1 0,1 0,-1 0,1 0,0 0,-1 0,1 0,-1 0,1 0,-1 0,1-1,-1 1,1 0,-1 0,1-1,-1 1,1 0,-1-1,1 1,-1 0,0-1,1 1,-1-1,1 1,-1-1,1 1,133-3,-1-7,60-14,-92 11,647-77,-674 86,-74 4,0 0,-1 0,1 0,0 0,0 0,-1 1,1-1,0 0,0 0,0 0,-1 0,1 1,0-1,0 0,0 0,-1 0,1 1,0-1,0 0,0 0,0 1,0-1,0 0,0 0,0 1,-1-1,1 0,0 0,0 1,0-1,0 0,0 0,0 1,1-1,-1 0,0 1,0-1,0 0,0 0,0 1,0-1,0 0,0 0,1 0,-1 1,0-1,-31 12,31-12,-475 183,-209 45,582-197,81-18,48-7,278-26,-273 17,734-90,-409 41,-328 46,-29 6,-1 0,1 0,0 0,0 0,-1 0,1 0,0 0,0 0,-1-1,1 1,0 0,0 0,0 0,-1 0,1-1,0 1,0 0,0 0,-1-1,1 1,0 0,0 0,0-1,0 1,0 0,0 0,0-1,0 1,0 0,0-1,-1 1,1 0,1 0,-1-1,0 1,0 0,0 0,0-1,0 1,0 0,0-1,0 1,0 0,0 0,1-1,-1 1,0 0,0 0,0 0,0-1,1 1,-1 0,-23-4,0 0,0 2,0 1,0 0,0 2,0 1,-11 2,15-2,-306 41,-193 56,109-18,378-77,-65 24,97-27,0 0,0 1,0-1,0 0,0 0,0 0,0 0,0 0,1 0,-1 0,0 0,1-1,-1 1,0 0,1-1,-1 1,1-1,-1 0,1 1,-1-1,1 0,-1 0,1 0,-1 0,1 0,-1 0,1 0,-1-1,1 1,0-1,276 3,0-12,254-43,-433 40,-2-4,0-4,64-25,-158 45,6-1,-1 0,1-1,-1 0,0 0,0-1,0 0,0-1,-1 0,0 0,0-1,0 1,-1-1,1-1,1-2,-7 7,-1 0,1 0,0 0,-1 0,1 0,-1 0,0 0,0 0,0 0,0 0,0 0,0 0,0 0,-1 0,1 0,-1 0,1 0,-1 0,0 0,0 0,0 0,0 0,0 1,0-1,0 0,-1 1,1-1,-1 1,1 0,-1-1,1 1,-1 0,0 0,0 0,-1-1,-71-33,18 22,-1 2,-1 2,1 4,-1 1,-54 5,-240 13,-305 54,564-57,-76 11,-57 8,-227-1,520-43,1073-108,-909 89,-274 27,-172 13,1 10,1 8,-139 39,-362 67,595-106,104-18,24-6,28-4,1294-178,-1290 174,-4 2,-1-2,0-1,-1-1,26-12,-40 6,-29 5,-45 1,-132 9,0 7,-155 29,237-24,-953 147,1039-157,-84 15,-1-4,0-5,-22-5,87-7,37 4,1 0,-1 0,0 0,1 0,-1-1,0 1,1 0,-1 0,0-1,1 1,-1 0,0-1,0 1,1 0,-1-1,0 1,0 0,0-1,0 1,1 0,-1-1,0 1,0-1,0 1,0 0,0-1,0 1,0-1,0 1,0 0,0-1,0 1,0-1,0 1,0 0,0-1,-1 1,1 0,0-1,0 1,0 0,-1-1,1 1,0 0,0-1,-1 1,1 0,0-1,-1 1,1 0,0 0,-1 0,1-1,0 1,-1 0,1 0,0 0,-1 0,1 0,-1-1,1 1,0 0,-1 0,1 0,-1 0,1 0,0 0,-1 1,0-1,33-18,-30 17,78-31,2 3,0 3,31-2,-55 13,987-232,-980 225,-65 22,0 0,-1 0,1 0,0 1,0-1,-1 0,1 0,0 0,-1-1,1 1,0 0,-1 0,1 0,0 0,-1 0,1 0,0 0,0 0,-1-1,1 1,0 0,0 0,-1 0,1-1,0 1,0 0,-1 0,1-1,0 1,0 0,0 0,0-1,0 1,-1 0,1 0,0-1,0 1,0 0,0-1,0 1,0 0,0-1,0 1,0 0,0-1,0 1,0 0,0-1,0 1,0 0,0 0,1-1,-1 1,0 0,0-1,0 1,0 0,1 0,-1-1,0 1,0 0,-32-4,-75 5,1 5,0 4,-27 10,122-19,-284 53,-68 31,82-17,-191 18,324-73,186-27,440-109,345-85,-576 129,-221 64,-26 15,0 1,-1-1,1 0,0 0,-1 0,1 0,-1 0,1 0,0 0,-1 0,1 0,0 0,-1 0,1 0,0 0,-1 0,1-1,-1 1,1 0,0 0,-1 0,1 0,0-1,0 1,-1 0,1 0,0-1,-1 1,1 0,0 0,0-1,0 1,-1 0,1-1,0 1,0 0,0-1,0 1,0 0,0-1,-1 1,1 0,0-1,0 1,0-1,0 1,0 0,0-1,0 1,1 0,-1-1,0 1,0 0,0-1,0 1,0 0,1-1,-1 1,0 0,0-1,0 1,1 0,-1-1,0 1,0 0,1 0,-1 0,0-1,1 1,-1 0,-29-3,-1 1,1 1,-1 2,0 1,1 1,-8 3,-7-1,-358 61,3 16,-34 29,-60 12,-5-12,458-107,30-8,27-6,301-91,819-217,-1102 306,-35 12,0 0,0 0,-1 0,1-1,0 1,0 0,0 0,-1 0,1-1,0 1,0 0,0 0,0-1,-1 1,1 0,0 0,0-1,0 1,0 0,0 0,0-1,0 1,0 0,0 0,0-1,0 1,0 0,0-1,0 1,0 0,0 0,0-1,0 1,0 0,1 0,-1-1,0 1,0 0,0 0,0-1,0 1,1 0,-1 0,0 0,0-1,1 1,-35-2,33 2,-131 6,0 6,1 6,-127 34,-672 154,727-170,382-105,683-213,-707 227,-155 55,1 0,0 0,-1 1,1-1,-1 0,1 0,0 0,-1 0,1 0,0 0,-1 0,1 0,0 0,-1 0,1 0,0 0,-1 0,1 0,-1-1,1 1,0 0,-1 0,1-1,-1 1,1-1,-1 1,1 0,-1-1,1 1,-1-1,1 1,-1-1,0 1,1-1,-1 1,0-1,1 0,-1 1,0-1,0 1,0-1,0 0,1 1,-1-1,0 0,0 1,0-1,0 0,0 1,0-1,-1 1,1-1,0 0,0 1,0-1,-1 0,1 1,0-1,-1 1,1-1,0 1,-1-1,1 1,-1-1,1 1,0-1,-1 1,1-1,-1 1,0 0,-51-7,-19 11,0 4,1 3,-65 20,33-9,-937 240,1031-258,30-8,560-162,-18 20,-417 91,-146 55,-1 0,1 0,-1 0,1 0,-1-1,1 1,-1 0,1 0,-1 0,1 0,-1 0,0-1,1 1,-1 0,1 0,-1-1,0 1,1 0,-1 0,0-1,1 1,-1-1,0 1,1 0,-1-1,0 1,0-1,0 1,1 0,-1-1,0 1,0-1,0 1,0-1,0 1,0-1,0 1,0-1,0 1,0 0,0-1,0 1,0-1,0 1,0-1,0 1,-1-1,1 1,0 0,0-1,-1 1,1-1,0 1,0 0,-1-1,1 1,0 0,-1-1,1 1,-1 0,1 0,0-1,-1 1,-32-6,-47 9,0 3,0 4,-69 18,94-17,-731 182,348-76,327-91,97-22,26-7,866-258,-698 214,-220 47,-166 42,1 9,-69 33,-383 131,658-210,22-6,68-12,0-5,72-24,-54 12,368-99,-435 117,-29 7,-27 8,-414 124,322-96,-84 24,2 9,-97 50,259-96,47-11,23-14,0-1,-1-3,0-1,-1-2,12-7,48-15,-84 30,105-34,0-5,2-8,-82 29,-43 23,-1 0,1 1,-1-1,0 0,1 1,-1-1,0 0,1 1,-1-1,0 0,0 1,0-1,1 1,-1 0,0-1,0 1,0 0,0-1,0 1,0 0,0 0,0 0,0 0,0 0,1 0,-1 0,0 0,0 0,0 0,0 0,0 1,0-1,0 0,0 1,0-1,1 1,-1-1,0 1,-316 83,185-43,-25 9,-131 62,237-81,51-31,0 1,0 0,0 0,1 0,-1 0,0 0,0 0,0 0,1-1,-1 1,0 0,1 0,-1 0,1-1,-1 1,1 0,0 0,-1-1,1 1,-1-1,1 1,0 0,0-1,-1 1,1-1,0 0,0 1,0-1,0 0,-1 1,1-1,0 0,0 0,0 0,0 0,0 0,0 0,0 0,-1 0,1 0,0 0,0 0,0 0,0-1,0 1,0-1,24-1,-1-1,0-2,1 0,-1-2,-1 0,10-5,-21 7,4-2,-26 6,-27 7,-254 89,103-19,159-66,26-10,-1 0,1 0,-1 0,1 1,0 0,-1-1,1 1,0 0,0 1,0-1,0 0,0 1,0 0,0 0,0 0,0 0,1 0,-1 0,1 1,0-1,0 1,0 0,0-1,0 1,0 0,1 0,-1 0,1 1,0-1,0 0,0 0,1 1,-1-1,1 0,-1 1,1-1,0 1,5 1,0 0,0 0,0 0,0 0,1-1,0 0,0 0,0-1,0 1,0-1,1-1,0 1,-1-1,1 0,0-1,0 1,1-1,202 62,-229-49,-12-7,-1-2,0 0,0-3,0 0,0-2,-21-3,-4 1,113-2,0-3,0-2,37-11,10-2,704-137,-262 43,-470 95,-130 32,-235 70,-115-11,436-86,396-82,282-21,-528 93,633-75,-440 90,-442 25,-326 63,-199 31,369-78,-2-10,-16-10,235-12,33-1,-13 1,134-18,769-87,-253 68,-279 13,-357 25,-38 10,-227 21,42-7,-645 56,729-72,97 3,47-4,130-1,0-6,25-9,24 0,353 1,-357-12,-222 16,-261 20,-673 49,750-57,1130-20,-361-6,-1236 21,516 9,141-1,31-5,100 10,1-6,0-6,1-5,88-13,-40 6,-209 27,12-13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05.92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13934 677,'-27'56,"-13"49,-21-11,61-95,0 1,0-1,0 1,1-1,-1 1,0 0,0-1,1 1,-1-1,0 1,1 0,-1-1,0 1,1 0,-1 0,1-1,-1 1,1 0,-1 0,0 0,1-1,-1 1,1 0,-1 0,1 0,-1 0,1 0,-1 0,1 0,-1 0,1 0,-1 0,1 0,-1 0,1 0,-1 1,0-1,1 0,-1 0,1 0,-1 1,1-1,-1 0,0 1,1-1,-1 0,0 1,1-1,-1 0,0 1,1-1,-1 1,0-1,0 0,0 1,1-1,-1 1,0-1,0 1,0-1,0 1,0 0,38-46,-37 45,-1-1,1 0,0 0,-1 0,1 0,-1 0,1 0,-1 0,0 0,1 0,-1 0,0 0,0 0,0-1,0 1,0 0,0 0,0 0,0 0,0 0,0 0,-1 0,1 0,0 0,-1 0,1 0,-1 0,1 0,-1 0,0 0,1 0,-1 0,0 1,1-1,-1 0,0 0,0 1,0-1,0 0,0 1,0-1,0 1,0-1,0 1,0 0,0 0,0-1,0 1,-1 0,-135-22,4 2,132 19,0 1,0 0,0 0,0-1,1 1,-1 0,0-1,0 1,1-1,-1 1,0-1,0 1,1-1,-1 0,1 1,-1-1,1 0,-1 1,1-1,-1 0,1 0,-1 1,1-1,0 0,-1 0,1 0,0 1,0-1,0 0,0 0,0 0,0 0,0 0,0 0,0 1,0-1,0 0,0 0,1 0,-1 0,0 1,1-1,-1 0,1 0,-1 0,1 1,-1-1,1 0,-1 1,1-1,0 1,-1-1,1 0,0 1,-1-1,1 1,0-1,45-32,-45 33,230-123,-230 123,1 1,-1-1,0 0,0-1,0 1,1 0,-1 0,0 0,0-1,0 1,0-1,0 1,0-1,0 1,0-1,0 0,0 1,0-1,0 0,0 0,0 0,0 1,-1-1,1 0,0 0,-1 0,1 0,-1 0,1-1,-1 1,1 0,-1 0,0 0,1 0,-1-1,0 1,0 0,0 0,0 0,0 0,0-1,-1 1,1 0,0 0,0 0,-1 0,1-1,-1 1,1 0,-1 0,1 0,-1 0,0 0,-127-7,88 10,-381 0,411-1,0-1,1 0,-1-1,1 0,-1-1,1 0,0 0,0-1,0 0,-4-2,13 5,0 0,-1 0,1-1,-1 1,1-1,0 1,-1 0,1-1,0 1,0-1,-1 1,1 0,0-1,0 1,0-1,-1 1,1-1,0 1,0-1,0 1,0-1,0 1,0-1,0 1,0-1,0 1,0-1,0 1,0-1,1 1,-1-1,0 1,0-1,0 1,1-1,-1 1,0 0,1-1,-1 1,0-1,1 1,-1 0,0-1,1 1,-1 0,1 0,-1-1,1 1,-1 0,1 0,-1 0,1-1,-1 1,1 0,-1 0,1 0,-1 0,1 0,-1 0,1 0,32-11,191-24,-447 47,56 1,-152-8,227-6,369-43,-22-14,-255 57,-1 1,1 0,0-1,-1 1,1-1,-1 1,1 0,0-1,0 1,-1-1,1 1,0-1,0 1,-1-1,1 0,0 1,0-1,0 1,0-1,0 1,0-1,0 1,0-1,0 0,0 1,0-1,0 1,0-1,1 1,-1-1,0 1,0-1,0 1,1-1,-1 1,0-1,1 1,-1-1,1 1,-1 0,0-1,1 1,-1 0,1-1,-1 1,1 0,-1-1,1 1,-1 0,1 0,-1 0,1 0,-1-1,1 1,0 0,-1 0,1 0,-1 0,1 0,-1 0,1 0,-1 1,1-1,0 0,-1 0,1 0,-1 0,1 1,-1-1,-44-12,-210 34,197-13,-159 23,16 1,-2-10,-143-3,293-26,52 5,0 0,0 0,0 1,0-1,0 0,-1 0,1 1,0-1,1 0,-1 0,0 1,0-1,0 0,0 0,1 1,-1-1,0 0,1 0,-1 1,0-1,1 1,-1-1,1 0,-1 1,1-1,-1 1,1-1,-1 1,1-1,0 1,-1-1,1 1,0 0,-1-1,1 1,0 0,0 0,-1 0,1-1,0 1,0 0,-1 0,1 0,0 0,0 0,0 0,0 0,191-43,-154 38,645-113,-505 75,-158 30,-35 7,-37 5,-43 11,0 4,-50 16,26-6,57-12,-61 11,2 5,-48 21,167-50,1 1,-1 0,1 0,-1 0,1 1,-1-1,1 0,-1 1,1-1,0 0,-1 1,1 0,0-1,-1 1,1 0,0 0,0 0,-1 0,1 0,0 0,0 0,0 0,0 0,0 0,1 0,-1 1,0-1,0 0,1 1,-1-1,1 1,-1-1,1 0,0 1,0-1,-1 1,1-1,0 1,0-1,1 1,-1-1,0 1,0-1,1 1,-1-1,1 1,8 3,1-1,0 1,1-2,-1 1,1-2,-1 1,1-1,0-1,8 0,2 2,88 5,1-4,-1-5,0-5,0-4,2-6,429-60,-533 76,-16 4,-22 5,-650 156,237-66,396-71,48-27,0 0,0 0,0 0,1 0,-1 0,0 0,1 0,-1 0,1 0,-1 0,1-1,-1 1,1 0,0 0,0 0,-1-1,1 1,0 0,0-1,0 1,0 0,0-1,-1 1,1-1,0 0,0 1,0-1,0 0,1 1,-1-1,0 0,0 0,0 0,0 0,0 0,0 0,0 0,27 2,1-1,0-2,-1 0,0-2,1-1,5-3,12 0,892-143,-865 132,-74 18,1 0,-1 0,1 1,-1-1,1 0,-1 0,0 0,1 0,-1 0,1 0,-1 0,0 0,1 0,-1 0,1 0,-1 0,0 0,1 0,-1-1,1 1,-1 0,1 0,-1-1,1 1,-1 0,1-1,-1 1,1 0,-1-1,1 1,-1-1,1 1,0-1,-1 1,1-1,0 1,-1-1,1 1,0-1,0 1,0-1,0 0,-1 1,1-1,0 1,0-1,0 0,0 1,0-1,0 1,0-1,1 0,-1 1,0-1,0 1,0-1,1 1,-1-1,0 1,0-1,1 1,-1-1,0 1,1-1,-1 1,1-1,-37-1,0 2,0 1,1 1,-1 3,1 0,-2 3,-19 1,-592 112,632-118,-48 22,64-24,1 0,0 1,0-1,1 0,-1 0,0 0,0 0,1 0,-1 0,0 0,1 0,-1-1,1 1,-1 0,1-1,-1 1,1-1,-1 0,1 1,-1-1,1 0,0 0,-1 0,1 0,-1 0,1-1,0 1,-2 0,74 1,1-4,-1-3,-1-3,1-3,9-6,54-12,-1-6,58-26,-130 33,-63 28,-1 1,1 0,-1-1,1 1,-1 0,1-1,-1 1,1-1,-1 1,1-1,-1 1,0-1,1 1,-1-1,0 1,1-1,-1 1,0-1,0 0,0 1,1-1,-1 1,0-1,0 0,0 1,0-1,0 0,0 1,0-1,0 1,0-1,-1 0,1 1,0-1,0 1,0-1,-1 0,1 1,0-1,-1 1,1-1,0 1,-1-1,1 1,-1-1,1 1,-1 0,1-1,-1 1,1 0,-1-1,1 1,-1 0,0 0,1-1,-1 1,1 0,-1 0,0 0,1 0,-1 0,-41-13,3 10,0 1,0 2,0 2,-28 5,22-3,-513 67,292-32,-1-11,-15-11,67-23,213 6,1 0,-1 1,0-1,1 0,-1 0,1 0,-1 0,0 0,1-1,-1 1,1 0,-1-1,1 1,-1-1,1 0,-1 1,1-1,-1 0,1 0,0 0,0 0,-1 0,1 0,0 0,0 0,0-1,0 1,0 0,0-1,1 1,-1-1,0 1,1-1,-1 1,1-1,-1 1,1-1,0 1,0-1,-1 0,1 1,0-1,1 1,-1-1,0 0,0 1,1-1,-1 1,1-1,-1 1,1-1,0 1,-1-1,1 1,0 0,1-2,10-5,0-1,0 2,1 0,0 0,1 1,-1 0,1 2,0-1,14-1,-11 1,164-42,142-17,-236 53,-228 20,1 6,-104 27,40-7,-346 33,276-41,241-30,33 3,1 0,-1 0,0-1,0 1,0 0,0 0,0-1,0 1,0 0,1 0,-1-1,0 1,0 0,0-1,0 1,0 0,0 0,-1-1,1 1,0 0,0 0,0-1,0 1,0 0,0 0,0-1,0 1,-1 0,1 0,0-1,0 1,0 0,0 0,-1 0,1-1,0 1,0 0,-1 0,1 0,0 0,0 0,-1 0,1-1,0 1,0 0,-1 0,1 0,0 0,0 0,-1 0,1 0,0 0,209-58,-122 39,537-123,-176 66,-724 131,-145 26,2-1,-32-14,271-45,169-29,29-1,191-53,458-106,-393 106,-240 55,15-5,-81 18,-1077 230,891-193,45-8,-113 7,193-41,93-1,1 0,-1 0,0-1,1 1,-1 0,0 0,1 0,-1-1,0 1,0 0,1 0,-1-1,0 1,0 0,1-1,-1 1,0 0,0-1,0 1,0 0,0-1,0 1,1 0,-1-1,0 1,0 0,0-1,0 1,0-1,0 1,0 0,-1-1,1 1,0 0,0-1,0 1,0 0,0-1,0 1,-1 0,1-1,0 1,0 0,-1 0,1-1,0 1,0 0,-1 0,1-1,0 1,-1 0,1 0,0 0,-1-1,1 1,0 0,-1 0,1 0,0 0,-1 0,1 0,0 0,-1 0,1 0,0 0,-1 0,1 0,-1 0,1 0,29-17,-26 15,65-28,2 2,0 4,57-11,31-11,224-64,-357 100,-25 10,0 0,0 0,-1 0,1 0,0 0,0 0,-1 0,1 0,0 0,-1 0,1-1,0 1,0 0,-1 0,1 0,0 0,0-1,0 1,-1 0,1 0,0 0,0-1,0 1,0 0,-1 0,1-1,0 1,0 0,0 0,0-1,0 1,0 0,0 0,0-1,0 1,0 0,0 0,0-1,0 1,0 0,0-1,0 1,0 0,0 0,0-1,0 1,0 0,0 0,1-1,-1 1,0 0,0 0,0-1,0 1,1 0,-22-1,-1 2,1 0,0 1,0 1,1 1,-14 4,-13 3,-251 49,-455 78,742-137,-56 9,1-3,-1-3,-42-4,86-5,34-13,187-45,80-3,133-8,-332 58,-79 15,0 1,0 0,0 0,0-1,-1 1,1 0,0 0,0-1,0 1,0 0,0 0,0-1,0 1,0 0,0 0,0-1,0 1,0 0,0 0,0-1,0 1,0 0,0 0,0-1,0 1,0 0,0 0,1-1,-1 1,0 0,0 0,0-1,0 1,1 0,-1 0,0 0,0-1,0 1,1 0,-1 0,0 0,0 0,1 0,-1 0,0-1,0 1,1 0,-30-3,-47 3,0 4,0 3,-63 15,57-9,-581 82,404-66,214-39,56-7,185-51,-123 49,17-6,-110 24,-453 93,365-76,31-2,0-5,-1-2,0-4,-12-4,87 2,-1-1,1 0,-1 0,1 0,0 0,-1 0,1-1,0 0,-1 1,1-1,0-1,0 1,0 0,0-1,0 1,0-1,0 0,0 0,1 0,-1 0,1-1,-1 1,1-1,0 1,0-1,0 0,0 0,1 0,-1 0,1 0,-1 0,1-3,1 2,1 2,-1 0,1 1,-1-1,0 0,1 1,-1-1,0 0,0 1,0-1,0 0,0 1,-1-1,1 0,0 1,-1-1,1 0,-1 1,0-1,1 1,-1-1,0 1,0-1,0 1,0 0,0-1,0 1,-1 0,1 0,0 0,-1 0,1 0,-1 0,1 0,-1 0,1 1,-1-1,1 1,-1-1,0 1,1-1,-1 1,0 0,1 0,-35-3,1 1,0 3,-1 0,1 2,0 2,-21 6,-3-1,-176 22,201-31,24 1,0-1,0 1,1-2,-1 1,0-1,0-1,0 0,0 0,1-1,-1-1,1 1,-1-1,1-1,0 0,0 0,0-1,1 0,-1 0,1-1,-5-5,-30-144,34 145,0 1,-1 0,0 0,-1 1,0 1,0 0,0 0,-1 1,0 0,0 1,-1 1,0 0,1 0,-1 1,0 1,-1 0,1 1,-8 1,10-3,0 0,0 1,0 0,-1 1,1 1,0-1,-1 2,1 0,0 0,-1 1,1 0,0 1,0 0,1 1,-1 1,1-1,0 1,0 1,0 0,-8 7,-185 198,203-211,-1 0,0 0,1 0,-1 0,1 0,-1 1,1-1,-1 0,1 0,-1 0,1 1,0-1,-1 0,1 1,-1-1,1 0,-1 1,1-1,0 1,-1-1,1 1,0-1,0 1,-1-1,1 1,0-1,0 1,0-1,0 1,-1-1,1 1,0-1,0 1,0-1,0 1,0-1,0 1,0-1,1 1,-1-1,0 1,0 0,0-1,0 1,1-1,-1 0,0 1,1-1,-1 1,0-1,1 1,-1-1,0 0,1 1,-1-1,1 0,-1 1,1-1,-1 0,1 0,-1 1,1-1,38 3,-32-3,52-2,-1-2,0-3,-1-2,0-2,0-3,-1-3,-1-2,-1-2,13-10,-64 31,-1-1,0 0,0 0,1 0,-1 0,0 0,0-1,0 1,-1-1,1 1,0-1,0 0,-1 0,1 0,-1 0,0 0,1 0,-1 0,0 0,0 0,0 0,-1-1,1 1,0 0,-1-1,0 1,1 0,-1-1,0 1,0-1,-1 1,1 0,0-1,-1 1,1 0,-1-1,0 1,0 0,0 0,0-1,0 1,0 0,-1 0,1 0,-1 0,1 1,-1-1,0 0,0 1,1-1,-3 0,-5-5,-1 1,0 0,0 0,-1 1,0 1,1 0,-1 0,-1 1,1 0,0 1,-1 1,1-1,-1 2,0 0,1 0,-1 1,1 0,-1 1,1 1,-1 0,-11 3,0 0,1 2,0 1,0 1,1 1,0 0,1 2,1 0,-9 8,18-13,1-1,0 2,1-1,-1 1,2 0,-1 0,1 1,1 0,0 1,0-1,1 1,0 0,1 1,0-1,1 1,0-1,1 1,1 0,-1 0,2 6,0-16,0 1,0-1,0 1,1-1,-1 0,1 1,0-1,0 1,-1-1,1 0,1 0,-1 0,0 0,1 0,-1 0,1 0,-1 0,1 0,0 0,0-1,0 1,0-1,0 0,0 1,0-1,0 0,1 0,-1 0,0-1,1 1,-1 0,0-1,1 0,-1 1,1-1,-1 0,1 0,-1-1,1 1,1-1,98-29,71-91,-168 117,52-62,-58 64,1 0,0 1,-1-1,1 0,-1 1,1-1,-1 0,0 1,1-1,-1 1,0-1,0 1,0 0,0-1,-1 1,1 0,0 0,0 0,-1 0,1 0,-1 0,1 0,-1 0,1 0,-1 1,0-1,1 1,-1-1,0 1,1-1,-1 1,0 0,1 0,-1 0,0 0,0 0,1 1,-1-1,0 0,1 1,-1-1,0 1,1-1,-1 1,0 1,-26 6,1 1,1 1,0 2,1 0,0 2,-15 11,14-10,-15 9,8-7,0 1,0 2,2 1,1 2,0 1,2 1,1 1,1 2,-18 25,43-52,0 0,0 0,0 0,0 0,0 1,0-1,0 0,1 1,-1-1,0 1,1-1,-1 1,1-1,-1 1,1-1,0 1,0-1,0 1,0 0,0-1,0 1,0-1,0 1,1-1,-1 1,1-1,-1 1,1-1,-1 1,1-1,0 1,0-1,0 0,0 1,0-1,0 0,0 0,0 0,0 0,0 0,1 0,-1 0,0 0,1 0,-1-1,1 1,0-1,20 4,1-2,-1-1,1 0,-1-2,1-1,0 0,-1-2,0 0,0-2,0 0,-1-2,1 0,87-34,-1-5,55-35,-24 12,-132 67,9-4,0-1,0 0,-1-1,0-1,-1-1,0 1,3-5,-17 15,1-1,-1 1,1 0,-1 0,1 0,-1-1,1 1,-1 0,1-1,-1 1,1 0,-1-1,0 1,1 0,-1-1,1 1,-1-1,0 1,0-1,1 1,-1-1,0 1,0-1,1 1,-1-1,0 1,0-1,0 1,0-1,0 1,0-1,0 0,0 1,0-1,0 1,0-1,0 1,-1-1,1 1,0-1,0 1,0-1,-1 1,1-1,0 1,-1-1,1 1,0 0,-1-1,1 1,-1-1,1 1,0 0,-1-1,1 1,-1 0,1 0,-1-1,1 1,-1 0,1 0,-1 0,0 0,1 0,-1 0,1-1,-40 6,-40 22,1 3,2 4,1 3,-50 35,123-70,-1-1,0 0,-1 1,1 0,0 0,0 1,0-1,1 1,-1 0,1-1,-1 2,1-1,0 0,0 1,0-1,1 1,-1 0,1 0,0 0,0 0,0 0,1 1,-1-1,1 0,0 1,0-1,1 2,3-2,1-1,0 1,0-1,1 0,-1 0,0-1,1 1,0-1,0 0,-1 0,1-1,0 1,0-1,1 0,-1-1,0 1,0-1,0 0,1 0,-1-1,0 1,1-1,48-4,-1-2,1-3,-1-1,-1-3,7-5,10-1,24-7,-2-4,-1-3,12-11,-134 52,-434 159,325-107,141-59,-1 1,1 0,0-1,0 1,0 0,0-1,0 1,0-1,0 1,0 0,0-1,0 1,0 0,0-1,0 1,0 0,1-1,-1 1,0-1,0 1,1-1,-1 1,0 0,1-1,-1 1,1-1,-1 0,1 1,-1-1,1 1,-1-1,1 0,-1 1,1-1,-1 0,1 1,0-1,-1 0,1 0,-1 0,1 0,0 1,-1-1,1 0,0 0,-1 0,1 0,-1-1,1 1,0 0,-1 0,1 0,0 0,-1-1,1 1,-1 0,1 0,-1-1,1 1,-1-1,1 1,0-1,30-2,0-1,0-2,-1-1,0-1,15-7,16-4,493-151,-462 142,-115 39,-648 230,593-212,89-22,155-42,-105 17,775-212,-805 224,-324 122,-69 11,309-100,70-22,212-49,-177 31,704-154,-684 159,-64 15,-28 3,17-9,-228 65,96-34,112-24,58-3,674-104,-479 63,-230 36,0 1,1 0,-1 0,0-1,0 1,0 0,-1-1,1 1,0 0,0 0,0-1,0 1,-1 0,1-1,0 1,0 0,-1-1,1 1,-1-1,1 1,-1 0,1-1,-1 1,1-1,-1 1,1-1,-1 0,1 1,-1-1,0 1,1-1,-1 0,0 0,1 1,-1-1,0 0,0 0,1 0,-1 0,0 0,1 0,-1 0,0 0,0 0,1 0,-1 0,0-1,-91 39,-1-5,-2-4,-4-4,-122 39,220-64,1 0,-1-1,1 1,-1 0,1 0,-1 0,1-1,-1 1,1 0,-1 0,0 0,1 0,-1 0,1 0,-1 0,1 0,-1 0,0 0,1 0,-1 0,1 0,-1 1,1-1,-1 0,1 0,-1 1,1-1,-1 0,1 1,-1-1,1 0,0 1,-1-1,1 1,0-1,-1 0,1 1,0-1,-1 1,1-1,0 1,0-1,0 1,-1 0,1-1,0 1,0-1,0 1,0-1,0 1,0-1,0 1,0 0,0-1,0 1,1-1,-1 1,0-1,0 1,1 0,31 0,0-1,0-1,0-2,0-1,-1-2,15-4,10-1,503-87,-530 92,-30 6,1 0,0 0,0 0,0 0,0 0,0 0,0-1,-1 1,1 0,0 0,0 0,0 0,0-1,0 1,0 0,0 0,0 0,0 0,0-1,0 1,0 0,0 0,0 0,0-1,0 1,0 0,0 0,-25-1,-269 53,262-39,32-13,1 0,-1 0,0 0,1 0,-1 0,1 0,-1 0,0 0,1 0,-1 0,0 1,1-1,-1 0,0 0,1 0,-1 1,0-1,1 0,-1 0,0 1,0-1,1 0,-1 1,0-1,0 0,0 1,1-1,-1 0,0 1,0-1,0 1,0-1,0 0,0 1,0-1,0 0,0 1,0-1,0 1,0-1,0 0,0 1,0-1,0 1,0-1,-1 0,1 1,0-1,0 0,0 1,-1-1,1 0,0 1,0-1,-1 0,1 0,0 1,-1-1,1 0,0 0,31 4,0-1,1-2,0-1,-1-1,1-2,24-5,4 0,190-21,-300 51,-289 78,308-86,32-14,-1 0,0 0,1 0,-1 0,1 0,-1 0,0 0,1 0,-1 0,1 0,-1 1,1-1,-1 0,0 0,1 0,-1 0,0 1,1-1,-1 0,0 0,1 1,-1-1,0 0,1 1,-1-1,0 0,0 1,0-1,1 0,-1 1,0-1,0 0,0 1,0-1,1 1,-1-1,0 1,0-1,0 0,0 1,0-1,0 1,0-1,0 0,-1 1,1-1,0 1,0-1,0 0,0 1,0-1,-1 1,1-1,0 0,0 1,-1-1,1 0,0 1,0-1,-1 0,1 0,0 1,-1-1,1 0,-1 0,1 0,0 1,-1-1,123-12,656-124,-584 106,-119 26,-87 18,-169 75,131-67,-84 52,134-74,-1 0,0 1,0-1,0 0,1 1,-1-1,0 1,0-1,1 1,-1-1,0 1,1-1,-1 1,1 0,-1-1,1 1,-1 0,1 0,0-1,-1 1,1 0,0 0,-1 0,1-1,0 1,0 0,0 0,0 0,0 0,0-1,0 1,0 0,0 0,0 0,0 0,0 0,1-1,-1 1,0 0,1 0,-1-1,1 1,-1 0,1 0,-1-1,1 1,-1 0,1-1,-1 1,1-1,0 1,0-1,-1 1,1-1,0 1,0-1,-1 0,1 1,0-1,0 0,0 0,0 0,57 8,94-7,1-6,-1-8,26-10,-89 11,172-36,-242 41,-44 20,24-13,-1 1,0-1,0 1,0 0,0 0,0 0,1 0,-1 0,0 0,1 0,-1 1,1-1,-1 1,1-1,0 1,0-1,-1 1,1 0,0 0,1-1,-1 1,0 0,0 0,1 0,-1 0,1 0,0 0,-1 0,1 0,0 0,0 0,0 0,1 0,-1 0,0 0,1 0,-1 0,1 0,0 0,0-1,0 1,0 0,0 0,0-1,0 1,0 0,1-1,-1 1,0-1,1 0,-1 1,1-1,0 0,0 0,-1 0,1 0,0 0,0-1,0 1,0 0,31 2,-1 0,1-2,0-1,0-2,-1-2,16-3,-30 5,569-102,-512 85,-141 30,-450 140,462-132,54-19,0 1,0-1,0 1,0-1,0 0,-1 1,1-1,0 1,0-1,0 1,0-1,1 1,-1-1,0 1,0-1,0 1,0-1,0 0,1 1,-1-1,0 1,0-1,1 0,-1 1,0-1,0 0,1 1,-1-1,1 0,-1 1,0-1,1 0,-1 0,1 1,-1-1,0 0,1 0,-1 0,1 0,-1 1,1-1,-1 0,1 0,-1 0,1 0,-1 0,0 0,1 0,-1-1,1 1,-1 0,1 0,-1 0,1 0,-1 0,0-1,1 1,-1 0,1 0,-1-1,0 1,1 0,-1-1,0 1,1 0,-1-1,132 0,-1-5,7-7,-91 9,267-42,-294 32,-64 9,-2 7,0 2,0 2,0 1,-12 6,52-11,3-2,0 0,0 0,0 1,-1 0,1-1,0 1,1 0,-1 0,0 1,0-1,0 1,1-1,-1 1,1 0,-1 0,1 0,0 0,0 0,0 1,-2 2,6-3,0 0,0-1,0 1,1 0,-1 0,1-1,-1 0,1 1,0-1,-1 0,1 0,0 0,0-1,-1 1,1-1,0 1,0-1,0 0,0 0,0 0,0-1,0 1,273-28,-158 12,0-6,71-24,-140 28,-49 17,0 1,0-1,0 1,0-1,0 1,0-1,0 1,0-1,-1 1,1-1,0 1,0-1,-1 1,1-1,0 1,-1 0,1-1,0 1,-1-1,1 1,-1 0,1 0,-1-1,1 1,-1 0,1 0,0-1,-1 1,1 0,-1 0,0 0,1 0,-1 0,1 0,-1-1,1 2,-1-1,1 0,-1 0,1 0,-1 0,1 0,-1 0,1 0,-1 1,1-1,-1 0,1 0,-1 1,1-1,-1 0,1 1,0-1,-1 0,1 1,0-1,-1 1,1-1,0 0,-1 1,-253 68,222-51,31-18,1 0,0 1,-1-1,1 0,0 1,-1-1,1 0,0 1,0-1,-1 0,1 1,0-1,0 1,0-1,-1 1,1-1,0 0,0 1,0-1,0 1,0-1,0 1,0-1,0 1,0-1,0 1,0-1,0 1,0-1,1 0,-1 1,0-1,0 1,0-1,1 1,-1-1,0 0,0 1,1-1,-1 0,0 1,1-1,-1 0,1 1,-1-1,0 0,1 0,-1 1,1-1,-1 0,0 0,1 0,-1 0,1 0,-1 0,1 0,-1 1,1-1,-1-1,1 1,-1 0,1 0,-1 0,0 0,1 0,-1 0,1 0,-1-1,197 7,-180-7,239-26,-195 16,-48 8,0 0,0 1,1 0,-1 1,0 0,1 1,-1 1,1 0,0 1,48 8,0-3,0-3,1-2,44-6,7 2,-94 2,-1-1,1-2,0 0,-1-1,0 0,0-2,0-1,4-2,-16 7,1 1,0-1,0 1,0 0,0 1,0 0,0 0,0 1,0-1,0 2,0-1,1 2,36 3,-3-3,-1-3,1-1,0-2,-1-2,6-3,77-22,90 8,-95-9,-84 20,-1 2,1 1,1 2,-1 1,9 1,-36 4,-1-1,0 1,0-1,0 1,0 1,1-1,-1 1,0 1,-1-1,1 1,0 0,0 1,-1 0,1 0,-1 0,1 1,-6-3,0 0,0 0,0 0,0 0,-1 1,1-1,0 0,-1 0,1 0,-1 1,1-1,-1 0,0 1,1-1,-1 0,0 0,0 1,0-1,0 1,0-1,-1 0,1 0,0 1,0-1,-1 0,1 1,-1-1,1 0,-1 0,0 0,1 1,-1-1,0 0,0 0,0 0,0 0,0 0,0-1,0 1,0 0,0 0,0-1,0 1,-1 0,1-1,-57 32,-162 79,-16 2,222-107,22-10,35-13,326-118,-204 69,-163 66,0-1,1 1,-1-1,0 0,1 1,-1-1,0 0,0 0,0-1,0 1,0 0,0-1,0 1,-1-1,1 0,0 1,-1-1,1 0,-1 0,0 0,0 0,0 0,0 0,0 0,0-1,0 1,-1 0,1-1,-1 1,1 0,-1-1,0 1,0 0,0-1,0 1,-1 0,1-1,-1 1,-1 1,-1 0,1 0,-1 1,1-1,-1 1,1 0,-1-1,1 1,-1 0,0 1,1-1,-1 0,1 1,-1-1,1 1,-1 0,1 0,0 0,-1 0,1 0,0 1,0-1,-1 1,-8 3,-56 21,1 3,1 4,-16 12,36-3,47-41,-1 0,1 1,0-1,0 0,0 0,1 0,-1 0,0 0,0 0,1-1,-1 1,0-1,0 0,1 1,-1-1,1 0,-1-1,0 1,1 0,-1-1,0 1,0-1,1 1,-1-1,0 0,0 0,1-1,-3 2,160-59,-157 58,0-1,1 0,-1 0,0 0,0-1,-1 1,1-1,0 0,-1 1,0-1,1 0,-1 0,0-1,-1 1,1 0,-1-1,1 1,-1-1,0 1,0-1,0 0,-1 1,0-1,1 0,-1 0,0 1,-1-1,1 0,-1 1,1-1,-1 0,0 1,-1-1,1 1,-1-1,1 1,-1 0,0 0,0-1,0 1,-1 1,1-1,-1 0,1 1,-4-3,-2 1,0 0,0 0,0 1,0 0,-1 1,0 0,1 0,-1 1,0 0,1 0,-1 1,0 0,0 1,0 0,1 0,-1 1,-2 0,10-2,-266 43,239-34,29-9,-1 0,0 0,0 0,1 0,-1 0,0 0,1 0,-1 0,0 0,1 0,-1 0,0 0,1 1,-1-1,0 0,0 0,1 0,-1 1,0-1,0 0,1 0,-1 0,0 1,0-1,0 0,1 0,-1 1,0-1,0 0,0 1,0-1,0 0,0 1,0-1,1 0,-1 1,0-1,0 0,0 1,0-1,0 0,-1 0,1 1,0-1,0 0,0 1,0-1,0 0,0 1,0-1,-1 0,1 0,0 1,0-1,0 0,-1 0,1 1,0-1,124 6,-395 19,-199-23,176-27,-117-7,147 33,122-29,-98 53,-197-21,310-12,-1-5,2-6,-95-28,179 38,-218-38,213 35,-39 2,86 10,0 0,1 1,-1-1,0 0,0 0,0 1,1-1,-1 0,0 0,0 1,0-1,0 0,0 0,0 1,1-1,-1 0,0 1,0-1,0 0,0 1,0-1,0 0,0 0,0 1,-1-1,1 0,0 1,0-1,0 0,0 0,0 1,0-1,0 0,-1 0,1 1,0-1,0 0,0 0,-1 1,1-1,0 0,0 0,-1 0,1 0,0 1,0-1,-1 0,1 0,0 0,0 0,-1 0,1 0,0 0,-1 0,1 0,0 0,-1 0,1 0,0 0,0 0,-1 0,26 8,41 12,-52-7</inkml:trace>
  <inkml:trace contextRef="#ctx0" brushRef="#br0" timeOffset="33994.37">1346 5051,'-2'-7,"1"-1,0 0,0 0,0-1,1 1,0 0,1 0,0 0,0 0,0 0,1 0,1 0,-1 1,1-1,0 1,1-1,2-3,25-44,3 2,1 2,3 1,6-3,30-41,69-85,-142 179,0-1,0 1,-1-1,1 1,0-1,0 0,-1 1,1-1,0 0,-1 1,1-1,-1 0,1 0,-1 0,1 1,-1-1,0 0,1 0,-1 0,0 0,0 0,0 0,1 0,-1 0,0 0,0 0,-1 0,1 1,0-1,0 0,0 0,0 0,-1 0,1 0,0 0,-1 0,1 1,-1-1,1 0,-1 0,0 0,1 1,-1-1,0 0,1 1,-1-1,0 1,0-1,1 1,-1-1,0 1,-76 38,59-25,-460 341,449-332,205-149,356-251,-520 364,-40 25,-397 276,363-248,23-14,-1-1,0-2,-2-2,-6 0,47-20,1 0,0-1,0 1,0 0,0-1,0 1,0 0,-1-1,1 1,0 0,0-1,0 1,-1 0,1-1,0 1,0 0,-1 0,1-1,0 1,-1 0,1 0,0 0,-1 0,1-1,0 1,-1 0,1 0,0 0,-1 0,1 0,-1 0,1 0,0 0,-1 0,1 0,-1 0,1 0,0 0,-1 0,1 0,0 0,-1 1,1-1,0 0,-1 0,1 0,28-25,352-290,-308 256,-3-3,-2-4,-3-2,11-21,-42 34,-32 53,-1 1,1 0,-1-1,1 1,-1 0,0-1,1 1,-1 0,0-1,0 1,0 0,0-1,0 1,0-1,-1 1,1 0,0-1,-1 1,1 0,-1-1,1 1,-1 0,1 0,-1 0,0-1,0 1,0 0,0 0,1 0,-1 0,-1 0,1 0,0 1,0-1,0 0,0 0,-1 1,1-1,0 1,0-1,-1 1,1 0,-1-1,-12 0,-1 1,1 0,-1 1,1 1,-1 0,1 1,0 0,0 1,0 1,0 0,1 1,0 0,0 1,1 0,0 1,-369 239,191-131,190-115,0 0,-1 0,0 0,1-1,-1 1,1 0,-1 0,0-1,0 1,1-1,-1 1,0 0,0-1,0 1,0-1,0 0,1 1,-1-1,0 0,0 0,0 1,0-1,0 0,0 0,0 0,0 0,0 0,0 0,0 0,0-1,0 1,0 0,0-1,0 1,0 0,0-1,1 1,-1-1,0 1,0-1,0 0,1 1,-1-1,0 0,1 1,-1-1,1 0,-1 0,0 0,1 0,7-12,1 1,1 0,0 1,1 0,0 1,0 0,1 0,0 1,6-3,3-4,542-431,-561 447,0 0,0 0,0 0,0 0,-1 0,1-1,0 1,0 0,0 0,0-1,-1 1,1-1,0 1,0 0,-1-1,1 1,0-1,-1 0,1 1,-1-1,1 0,0 1,-1-1,0 0,1 0,-1 1,1-1,-1 0,0 0,1 0,-1 1,0-1,0 0,0 0,0 0,0 0,0 0,0 1,0-1,0 0,0 0,0 0,-1 0,1 0,0 1,-1-1,1 0,0 0,-1 1,1-1,-1 0,1 0,-1 1,1-1,-1 1,0-1,1 0,-1 1,0-1,0 1,1 0,-1-1,0 1,0-1,1 1,-1 0,0 0,0-1,0 1,-21 4,1 1,0 1,0 1,1 1,0 1,0 0,1 2,-5 3,17-10,-476 288,458-280,30-22,383-274,-101 85,-250 161,-38 37,1 1,0-1,0 0,-1 1,1-1,0 1,-1-1,1 1,-1-1,1 1,0 0,-1-1,1 1,-1 0,1-1,-1 1,0 0,1-1,-1 1,1 0,-1 0,1 0,-1-1,0 1,1 0,-1 0,0 0,1 0,-1 0,1 0,-1 0,0 0,1 1,-1-1,1 0,-1 0,0 0,1 1,-1-1,1 0,-1 1,1-1,-1 0,1 1,-1-1,1 1,-39 15,2 2,0 2,1 1,1 2,1 1,-30 28,19-17,-22 17,3 3,2 3,-17 25,77-82,-35 51,36-51,1 0,-1 0,0-1,1 1,-1 0,1 0,0 0,-1 0,1 0,0 0,0 0,-1 0,1 0,0 0,0 0,0 0,0 0,0 0,0 0,1 0,-1 0,0 0,0 0,1 0,-1 0,1 0,-1 0,1 0,-1 0,1-1,-1 1,1 0,0 0,-1-1,1 1,0 0,0-1,0 1,-1-1,1 1,0-1,0 1,0-1,0 1,0-1,0 0,0 0,0 0,0 1,0-1,0 0,0 0,0 0,0 0,0-1,1 1,12-1,-1 0,1-2,0 1,-1-2,0 0,0 0,0-1,0-1,1-1,17-6,188-86,122-80,-93 46,70-42,-266 129,-51 45,-1 1,0-1,0 1,1-1,-1 0,0 1,0-1,0 0,0 1,0-1,0 0,0 1,0-1,0 0,0 1,0-1,0 0,0 1,0-1,-1 1,1-1,0 0,-1 1,1-1,0 1,-1-1,1 1,0-1,-1 1,1-1,-1 1,1-1,-1 1,0 0,1-1,-1 1,1 0,-1-1,1 1,-1 0,0 0,1 0,-1-1,0 1,1 0,-1 0,0 0,1 0,-1 0,0 0,1 0,-1 0,0 1,1-1,-1 0,1 0,-1 1,0-1,1 0,-1 0,1 1,-1-1,1 1,-49 9,-11 14,2 2,0 3,2 3,2 2,1 2,1 3,3 1,-30 33,2-7,50-44,-18 15,0 2,3 2,1 1,0 6,40-48,0 1,0-1,0 1,-1 0,1-1,0 1,0 0,0 0,1 0,-1 0,0 0,0 0,0 0,1 0,-1 0,0 0,1 0,-1 1,1-1,0 0,-1 0,1 1,0-1,0 0,0 0,-1 1,1-1,1 0,-1 1,0-1,0 0,0 0,1 1,-1-1,1 0,-1 0,1 0,-1 1,1-1,0 0,-1 0,1 0,0 0,0 0,0 0,0-1,0 1,0 0,0 0,0 0,0-1,0 1,9-3,1 1,-1-1,0-1,0 0,0-1,-1 0,1 0,-1-1,0 0,6-4,16-8,269-138,-7-13,167-132,-444 288,50-54,-66 65,0 0,-1 0,1 0,0 0,-1 0,1 0,-1 0,1 0,-1 0,1 0,-1 1,0-1,1 0,-1 0,0 0,0 1,1-1,-1 0,0 1,0-1,0 1,0-1,0 1,0-1,0 1,0 0,0 0,0-1,0 1,0 0,0 0,-1 0,1 0,0 0,0 0,0 0,0 1,0-1,0 0,0 1,0-1,0 0,0 1,0-1,0 1,0 0,0-1,1 1,-1 0,0-1,0 1,1 0,-1 0,-43 20,1 2,2 1,1 2,-9 10,21-17,-228 178,9 11,-124 142,240-225,91-78,63-43,7-15,0-2,-2-1,0-1,0-1,5-6,17-10,557-345,-129 52,-426 283,-76 47,-23 20,1 2,2 2,1 1,-14 15,18-14,-355 286,-133 99,505-401,64-33,736-456,-223 93,-382 235,-166 122,-42 31,-158 114,158-96,-201 158,-155 160,-26 22,218-217,191-142,15-8,17-11,219-134,27-34,789-539,-878 591,-221 165,-355 249,-348 295,412-360,323-210,36-21,140-78,148-105,-234 141,200-133,64-67,-270 185,-76 67,0 0,-1 1,1-1,0 1,0-1,-1 1,1-1,0 1,-1-1,1 1,0-1,-1 1,1-1,-1 1,1-1,-1 1,1 0,-1-1,1 1,-1 0,1-1,-1 1,1 0,-1 0,0 0,1-1,-1 1,1 0,-1 0,0 0,1 0,-1 0,1 0,-1 0,0 0,1 0,-1 1,1-1,-1 0,0 0,1 1,-1-1,1 0,-1 0,1 1,-1-1,1 1,-1-1,1 0,-1 1,1-1,0 1,-1-1,1 1,0-1,-1 1,1-1,0 1,0 0,-1-1,1 1,0 0,-111 78,4 5,-85 87,81-71,71-64,-168 149,-8-8,-78 40,159-137,184-107,588-378,227-209,-788 548,-76 66,-1 0,1 0,-1 0,1 0,0 0,-1 0,1 0,-1 0,1 0,0 0,-1 0,1 0,-1-1,1 1,0 0,-1 0,1 0,0-1,-1 1,1 0,0 0,-1-1,1 1,0 0,0-1,-1 1,1 0,0-1,0 1,0 0,0-1,-1 1,1-1,0 1,0 0,0-1,0 1,0-1,0 1,0 0,0-1,0 1,0-1,0 1,0 0,0-1,0 1,1-1,-1 1,-35 15,1 1,0 2,2 2,0 0,1 3,-4 5,1-3,-890 696,678-529,-91 44,311-218,15-9,-1-1,-1 0,0-1,0 0,0 0,-1-2,0 0,-12 3,21-13,75-52,897-570,-679 450,821-498,-1067 650,-26 19,-26 16,-348 259,-227 193,426-335,-6-7,-22 4,159-108,33-22,49-33,673-415,82-22,-502 290,-273 164,-35 22,1 0,0-1,0 1,-1 0,1 0,0 0,0-1,-1 1,1 0,0-1,0 1,-1 0,1-1,0 1,0 0,0-1,0 1,0 0,0-1,-1 1,1 0,0-1,0 1,0 0,0-1,0 1,0 0,0-1,1 1,-1-1,0 1,0 0,0-1,0 1,0 0,0-1,1 1,-171 85,-232 159,-44 57,414-279,-153 108,-4-8,-109 47,281-161,27-16,384-239,91-25,267-122,-704 369,1 3,2 1,0 3,8 0,-47 20,-25 11,-241 145,-407 254,358-230,-68 18,330-180,24-14,27-14,1431-847,-1255 737,-186 118,-1 0,1 0,0 0,0 0,-1 0,1 0,0 0,0-1,-1 1,1 0,0 0,0 0,-1 0,1 0,0-1,0 1,0 0,-1 0,1 0,0 0,0-1,0 1,0 0,-1 0,1-1,0 1,0 0,0 0,0-1,0 1,0 0,0 0,0-1,0 1,0 0,0 0,0-1,0 1,0 0,0-1,0 1,0 0,0 0,0-1,0 1,1 0,-32 9,-446 195,65-37,-8-18,376-135,20-5,1-1,-2-1,1-1,-1-1,0-1,0-2,-13 0,37-1,0-1,1 0,-1 0,0 0,0 0,0 0,1 0,-1 0,0 0,0 0,0 0,1-1,-1 1,0 0,0 0,1-1,-1 1,0 0,1-1,-1 1,0-1,1 1,-1-1,0 1,1-1,-1 0,1 1,-1-1,1 0,-1 1,1-1,0 0,-1 1,1-1,0 0,0 0,-1 0,1 1,0-1,0 0,0 0,0 0,0 1,0-1,0 0,0 0,1 0,-1 1,0-1,0 0,1 0,26-37,23-7,2 3,2 1,45-24,-60 39,676-403,-687 413,-4 3,-1 0,0-2,-1 0,-1-2,0 0,11-14,-32 31,1-1,0 1,0-1,0 0,-1 1,1-1,0 0,-1 0,1 0,0 1,-1-1,1 0,-1 0,1 0,-1 0,0 0,1 0,-1 0,0 0,0 0,0 0,0 0,0 0,0 0,0 0,0 0,0 0,0 0,0 0,-1 0,1 0,0 0,-1 0,1 0,-1 0,1 0,-1 0,0 0,1 1,-1-1,0 0,1 0,-1 1,0-1,0 0,0 1,0-1,0 0,-55-9,-2 14,-1 3,2 2,-1 3,2 2,-1 2,2 3,1 3,-26 15,-12 2,2 3,1 5,3 3,2 5,3 2,-28 30,108-86,-5 2,1 1,0-1,0 1,0 0,1 1,-1-1,1 1,0 0,0 0,1 0,-1 1,1-1,0 1,1 0,-1 0,1 0,1 0,-1 0,1 0,0 0,0 1,1-1,-1 0,2 2,3-4,1 0,0-1,0 1,0-1,0 0,0 0,1-1,-1 0,1 0,0 0,0-1,-1 1,1-1,0-1,0 1,0-1,0 0,0-1,0 1,0-1,0 0,0-1,2 0,66-12,-1-3,-1-4,0-2,-2-4,62-33,111-61,123-88,-347 198,-4 3,-1 0,-1-1,1 0,-2-1,1-1,-1 0,-1-1,1-1,-12 12,1 0,-1 0,0 0,0 0,0 0,0 0,0 0,0 0,0 0,0 0,0 0,0 0,0 0,-1 1,1-1,0 0,-1 0,1 0,-1 0,1 0,-1 0,1 1,-1-1,1 0,-1 0,0 1,1-1,-1 0,0 1,0-1,0 1,0-1,1 1,-1-1,0 1,0 0,0-1,0 1,0 0,0 0,0 0,0 0,0 0,0 0,0 0,0 0,0 0,0 0,0 0,0 1,0-1,1 0,-1 1,0-1,0 1,0-1,0 1,0-1,1 1,-1 0,-30 8,1 2,0 1,1 1,0 2,1 1,1 1,-9 8,-171 126,7 9,-143 151,33-29,169-151,141-131,1 0,-1 0,1 0,-1 0,0 0,1 0,-1 0,0 0,1 0,-1 0,1 0,-1 0,0 0,1 0,-1 1,0-1,1 0,-1 0,0 0,1 1,-1-1,0 0,0 1,1-1,-1 0,0 0,0 1,1-1,-1 0,0 1,0-1,0 0,0 1,0-1,1 1,-1-1,0 0,0 1,0-1,0 0,0 1,0-1,0 1,0-1,-1 0,1 1,0-1,0 0,0 1,0-1,0 1,39-15,-1-1,-1-1,0-2,15-11,5-2,1210-654,-1188 648,-79 37,-1 1,1-1,0 0,-1 0,1 0,-1 0,1 1,0-1,-1 0,1 0,0 1,-1-1,1 0,0 1,0-1,-1 0,1 1,0-1,0 0,0 1,-1-1,1 1,0-1,0 0,0 1,0-1,0 1,0-1,0 1,0-1,0 0,0 1,0-1,0 1,0-1,0 0,0 1,0-1,0 1,1-1,-1 0,0 1,0-1,0 1,1-1,-1 0,0 1,1-1,-1 0,0 0,1 1,-1-1,0 0,1 0,-1 1,0-1,1 0,-1 0,1 0,-157 133,-147 126,51-39,-9-11,-189 111,212-191,197-115,41-15,0 1,1 0,-1-1,0 1,1 0,-1-1,0 1,0-1,1 1,-1-1,0 1,0-1,0 1,0-1,0 1,1-1,-1 1,0-1,0 1,0-1,0 1,0-1,-1 1,1-1,0 1,0-1,0 1,0 0,0-1,-1 1,1-1,0 1,0-1,-1 1,1 0,0-1,-1 1,1-1,0 1,-1 0,1 0,-1-1,1 1,-1 0,1 0,0-1,-1 1,1 0,-1 0,1 0,-1 0,1 0,192-152,436-271,365-169,-763 459,-20 6,-1203 792,742-489,54-44,-5-9,-97 37,268-146,22-10,18-9,23-10,425-239,909-531,-1314 754,-182 112,-270 187,-15 39,-133 92,225-198,473-282,866-524,247-142,-1187 691,-76 57,0-1,-1 0,1 1,0-1,0 0,-1 1,1-1,0 0,-1 0,1 0,-1 1,1-1,0 0,-1 0,1 0,-1 0,1 0,0 0,-1 0,1 0,-1 0,1 0,-1 0,1 0,0 0,-1 0,1 0,-1 0,1 0,0 0,-1 0,1-1,-1 1,1 0,0 0,-1-1,1 1,0 0,-1 0,1-1,0 1,0 0,-1-1,1 1,0 0,0-1,0 1,-1-1,1 1,0 0,0-1,0 1,0-1,0 1,0 0,0-1,0 1,0-1,-66 29,2 3,1 3,-14 13,55-35,-363 238,-77 82,-99 68,466-339,396-243,727-443,-785 476,78-72,-295 201,-68 34,-130 80,3 7,5 7,-76 71,-68 54,-488 340,768-555,-155 80,168-98,31-16,234-167,-177 134,360-225,283-125,-216 122,-487 269,-27 16,-793 531,270-169,295-214,-141 64,205-149,178-72,0 1,0 0,0-1,0 1,0 0,0-1,0 1,0 0,0-1,0 1,0 0,0-1,0 1,0-1,0 1,0 0,0-1,0 1,-1 0,1-1,0 1,0 0,0-1,-1 1,1 0,0 0,0-1,-1 1,1 0,0 0,0-1,-1 1,1 0,0 0,-1 0,1 0,0-1,-1 1,1 0,0 0,-1 0,1 0,268-185,354-189,177-54,-657 354,303-153,-337 179,-97 50,-28 13,-295 208,-399 284,436-315,-231 118,392-255,101-57,31-15,294-197,-239 169,1339-755,-651 388,-667 357,-161 99,-585 342,-190 132,691-443,142-78,21-10,203-140,-151 112,255-146,176-69,-34 19,-165 79,-250 128,-56 29,-192 84,142-54,-1040 525,923-466,-3-8,-12-5,93-53,98-21,0-1,0 0,0 0,0 0,0 0,0 0,0 0,0 0,0 0,0 0,0 0,0-1,0 1,0 0,0-1,0 1,0-1,0 1,0-1,1 1,-1-1,0 0,0 1,1-1,-1 0,0 1,1-1,-1 0,0 0,1 0,0 0,-1 0,1 0,-1 0,1 0,0 1,0-1,-1 0,1 0,0 0,0 0,0-1,0 1,0 0,0 0,1 0,-1 0,0 1,0-1,1 0,-1 0,1 0,-1 0,1 0,-1 0,1 0,-1 1,1-2,39-51,17 0,2 2,2 3,2 2,2 3,17-5,454-252,-231 130,-234 118,-71 52,-1 0,1 0,0 0,-1 0,1 0,-1 0,1 0,0 0,-1 0,1 0,0 0,-1 0,1 0,0 0,-1 0,1-1,-1 1,1 0,0 0,0 0,-1 0,1-1,0 1,-1 0,1 0,0-1,0 1,-1 0,1-1,0 1,0 0,0 0,-1-1,1 1,0-1,0 1,0 0,0-1,0 1,0 0,0-1,0 1,0 0,0-1,0 1,0-1,0 1,0 0,0-1,0 1,0 0,0-1,0 1,1 0,-1-1,0 1,0 0,0-1,1 1,-1 0,0 0,0-1,1 1,-36 6,-43 22,2 2,1 4,-64 40,119-63,-249 149,-210 167,334-225,115-80,24-13,22-15,500-268,392-159,-631 324,-248 102,-41 25,-264 157,-19 33,-12 28,-398 344,568-465,105-80,33-35,-1 0,0-1,1 1,0 0,-1 0,1-1,-1 1,1 0,-1 0,1 0,-1 0,1 0,0 0,-1 0,1 0,-1 0,1 0,-1 0,1 0,-1 0,1 0,0 1,-1-1,1 0,-1 0,1 1,-1-1,1 0,-1 0,1 1,-1-1,0 1,1-1,-1 0,1 1,-1-1,0 1,0-1,1 1,-1-1,0 1,0-1,1 1,-1 0,0-1,0 1,0-1,0 1,0-1,0 1,0 0,0-1,0 1,0-1,0 1,0-1,0 1,-1-1,1 1,0 0,0-1,-1 1,1-1,0 1,113-51,637-352,-517 280,587-328,-687 366,-157 84,-78 47,1 4,-81 55,122-69,-593 388,313-195,-276 136,461-295,120-61,32-19,97-65,399-238,501-232,-727 405,361-185,-519 274,-102 54,-86 57,-499 326,314-205,11-6,-7-10,-15-8,95-69,167-85,23-11,1282-636,-1211 605,717-314,-751 341,-314 169,-320 202,-487 277,1070-635,-83 45,-2-3,-75 24,144-64,22-10,31-20,-30 25,210-136,7 11,31-4,-164 85,1854-909,-1741 838,-200 116,-1 0,1-1,0 1,-1 0,1 0,0 0,-1-1,1 1,0 0,-1 0,1-1,0 1,0 0,-1-1,1 1,0 0,0-1,0 1,-1-1,1 1,0 0,0-1,0 1,0-1,0 1,0 0,0-1,0 1,0-1,0 1,0 0,0-1,0 1,0-1,0 1,-213 94,-220 135,10 19,-38 52,210-137,-117 53,351-212,48-26,242-135,10 9,3 0,823-495,-1089 631,-7 4,0 0,-1 0,1-1,-2-1,1 0,-1 0,-1-1,3-5,-12 15,0 1,0-1,-1 1,1-1,0 0,-1 1,1-1,0 0,-1 0,1 1,-1-1,1 0,-1 0,0 0,1 0,-1 1,0-1,0 0,1 0,-1 0,0 0,0 0,0 0,0 0,0 0,0 0,-1 0,1 0,0 1,0-1,-1 0,1 0,0 0,-1 0,1 0,-1 1,1-1,-1 0,0 0,1 1,-1-1,0 0,1 1,-1-1,0 1,0-1,1 1,-1-1,0 1,0 0,0-1,0 1,0 0,0-1,1 1,-1 0,0 0,0 0,0 0,0 0,-63 4,-25 22,1 3,1 4,2 3,1 5,3 3,-14 12,-344 212,-104 100,443-290,99-78,1 0,-1 0,1 0,-1 0,0 0,1 1,-1-1,1 0,-1 0,1 0,-1 1,1-1,0 0,-1 1,1-1,-1 0,1 1,-1-1,1 0,0 1,-1-1,1 1,0-1,0 1,-1-1,1 1,0-1,0 1,0-1,-1 1,1-1,0 1,0-1,0 1,0-1,0 1,0-1,0 1,0-1,0 1,0-1,1 1,-1 0,0-1,0 1,0-1,1 1,-1-1,0 0,0 1,1-1,-1 1,0-1,1 1,-1-1,1 0,-1 1,1-1,-1 0,0 0,1 1,36-7,249-120,-208 86,1253-638,-1122 580,-175 87,-24 16,-24 10,-498 353,-472 278,883-591,92-56,24-14,193-120,168-78,10 17,154-45,-229 107,-280 127,-31 7,0 1,1-1,-1 0,0 1,1-1,-1 1,0-1,0 1,0 0,0-1,1 1,-1-1,0 1,0-1,0 1,0-1,0 1,0-1,0 1,0 0,-1-1,1 1,0-1,0 1,0-1,-1 1,1-1,0 1,0-1,-1 1,1-1,0 1,-1-1,1 0,-1 1,1-1,0 0,-1 1,1-1,-1 0,1 1,-1-1,1 0,-1 0,1 0,-1 0,0 1,1-1,-1 0,1 0,-1 0,1 0,-1 0,0 0,-386 238,-114 88,-319 188,397-296,477-244,515-274,642-319,-1163 592,396-240,-420 248,-24 19,0 1,-1-1,1 0,0 0,-1 0,1 0,0 0,-1 0,1 0,-1 0,1 0,0 0,-1 0,1-1,0 1,-1 0,1 0,0 0,0 0,-1 0,1-1,0 1,-1 0,1 0,0 0,0-1,-1 1,1 0,0-1,0 1,0 0,0 0,-1-1,1 1,0 0,0-1,0 1,0 0,0-1,0 1,0 0,0-1,0 1,0 0,0-1,0 1,0 0,0-1,0 1,0 0,0-1,-167 70,-216 131,-212 156,296-173,-389 224,623-361,89-46,307-166,230-111,289-153,-424 194,-416 230,-29 16,-942 566,661-387,88-53,47-28,-5-7,-20 1,161-91,29-11,0 0,-1 0,1-1,0 1,-1 0,1 0,0-1,-1 1,1 0,0-1,0 1,-1 0,1-1,0 1,0-1,0 1,-1 0,1-1,0 1,0-1,0 1,0-1,0 1,0 0,0-1,0 1,0-1,0 1,0-1,0 1,0 0,0-1,1 1,-1-1,0 1,0 0,0-1,1 1,-1-1,0 1,0 0,1-1,-1 1,0 0,1 0,-1-1,0 1,1 0,-1 0,1-1,-1 1,0 0,1 0,-1 0,1 0,-1 0,0 0,1 0,-1-1,1 1,-1 0,1 0,-1 1,0-1,1 0,-1 0,137-115,4 7,31-11,-44 30,9-6,-24 19,-4-5,62-61,-163 135,-1 2,0-1,-1 0,0 0,0 0,0-1,-1 0,0 0,0 0,-1-1,0 1,0-1,-1 0,2-8,-6 14,0-1,0 1,0 0,-1 0,1 0,-1 0,0 0,1 0,-1 0,0 1,0-1,0 1,0-1,-1 1,1 0,0 0,-1 0,1 0,0 0,-1 1,1-1,-1 1,1-1,-1 1,1 0,-1 0,1 0,-1 0,1 0,-1 1,1-1,-1 1,1 0,-1 0,-1 0,3-1,-57 10,1 3,0 2,1 2,1 3,-15 9,46-20,-408 179,-22 34,-138 63,557-268,19-9,0 0,-1-1,0 0,0-2,0 0,0-1,-17 2,33-6,1 0,-1 0,1 1,-1-1,0 0,1 0,-1 0,0 0,1 0,-1 0,0 0,1 0,-1 0,0 0,1 0,-1-1,0 1,1 0,-1 0,1-1,-1 1,0 0,1-1,-1 1,1 0,-1-1,1 1,-1-1,1 1,-1-1,1 1,0-1,-1 1,1-1,0 0,-1 1,1-1,0 0,0 1,0-1,0 1,-1-1,1 0,0 1,0-1,0 0,0 1,0-1,1 0,-1 1,0-1,0 0,0 1,0-1,1 0,-1 1,0-1,1 1,-1-1,0 1,1-1,-1 1,1-1,-1 1,1-1,-1 1,1-1,11-15,1 1,1 0,0 1,1 1,1 0,0 1,12-7,-2 0,239-158,8 11,58-14,-3 7,65-11,-364 171,-15 6,-1 1,1 0,0 1,1 1,-1 0,1 1,0 1,9-1,-23 3,0 0,-1 0,1-1,0 1,-1 0,1 0,0 1,-1-1,1 0,0 0,-1 0,1 0,-1 0,1 1,0-1,-1 0,1 1,-1-1,1 0,0 1,-1-1,1 1,-1-1,1 1,-1-1,0 1,1-1,-1 1,1-1,-1 1,0-1,0 1,1 0,-1-1,0 1,0 0,0-1,0 1,0 0,1-1,-1 1,-1 0,1-1,0 1,0 0,0-1,0 1,0 0,0-1,-1 1,1 0,0-1,-1 1,1-1,0 1,-1-1,1 1,-26 36,26-36,-87 93,-4-3,-60 43,72-64,-151 134,-8-11,-8-10,-106 50,216-149,472-281,8 16,166-55,-293 137,259-135,140-63,-537 271,-80 39,-77 62,-125 84,-7-8,-6-11,-223 108,270-161,-117 41,283-129,29-13,-16 8,372-180,7 16,208-52,-223 84,1 2,-299 124,-75 13,-1 0,1 1,-1-1,0 0,0 0,1 1,-1-1,0 0,0 0,0 1,-1-1,1 0,0 0,0 0,-1 1,1-1,-1 0,1 0,-1 0,1 0,-1 0,0 1,1-1,-1 0,0-1,0 1,0 0,0 0,0 0,0 0,0-1,0 1,0 0,0-1,-1 1,-49 42,-1-3,-3-2,-50 27,74-47,-223 126,-7-11,-4-12,-6-11,-6-12,237-86,37-15,21-8,366-151,-293 128,1012-382,-750 286,-281 114,-71 16,-1 0,1 1,-1-1,0 0,1 1,-1-1,1 0,-1 1,0-1,1 0,-1 1,0-1,1 1,-1-1,0 1,1-1,-1 1,0-1,0 1,0-1,0 1,0 0,1-1,-1 1,0-1,0 1,0-1,0 1,-1-1,1 1,0 0,0-1,0 1,0-1,0 1,-1-1,1 1,0-1,-1 1,1-1,0 0,-1 1,1-1,0 1,-1-1,1 0,-1 1,1-1,-1 0,1 1,-1-1,1 0,-1 0,1 1,-1-1,-115 79,84-62,-386 207,-328 122,530-253,205-82,31-12,210-75,-139 40,952-329,-590 195,-452 170,-1 0,0 0,0 1,0-1,0 0,0 0,0 1,0-1,1 0,-1 0,0 0,0 1,0-1,1 0,-1 0,0 0,0 0,0 0,1 1,-1-1,0 0,0 0,1 0,-1 0,0 0,0 0,1 0,-1 0,0 0,0 0,1 0,-28 19,24-17,-119 69,-4-5,-2-5,-30 4,37-14,-584 254,641-264,73-34,6-8,0 0,0 0,0-1,-1-1,1-1,-1 0,0-1,3-1,16-5,1067-356,-1048 347,-40 15,-43 21,-234 128,-23 29,-110 64,360-215,39-22,-1 0,0 0,0 1,0-1,1 0,-1 1,0-1,0 0,0 0,0 1,0-1,0 0,0 1,1-1,-1 1,0-1,0 0,0 1,-1-1,1 0,0 1,0-1,0 0,0 1,0-1,0 0,0 1,-1-1,1 0,0 0,0 1,0-1,-1 0,1 0,0 1,0-1,-1 0,1 0,0 1,0-1,-1 0,1 0,0 0,33-8,384-153,343-120,-635 236,-158 67,-189 86,-58 13,10-18,252-97,38-14,62-25,-2-5,-1-2,-3-4,-1-3,43-38,-107 77,22-13,-1-2,-1-1,0-2,-2-1,-2-1,0-1,-2-2,-1 0,1-5,-22 29,1 0,-1-1,-1 1,1-1,-1 0,-1 0,1 1,-2-1,1 0,-1 0,0-1,0 1,-1 0,0 1,-1-1,0 0,0 0,0 0,-1 1,0 0,-1-1,1 1,-2 0,1 1,-1-1,0 1,0 0,0 0,-1 0,0 1,0 0,-1 0,-2-1,-22-10,0 1,-1 2,-1 1,0 1,0 2,-1 2,0 1,-1 1,1 2,-1 2,1 1,-1 1,-10 3,16-3,-32 1,-1 2,1 3,0 3,0 3,-26 10,-86 37,169-56,30-9,476-185,-337 131,32-10,81-45,-234 84,-67 19,-16 15,1 2,-1 2,2 1,-36 14,50-16,-417 149,228-76,-216 52,337-118,90-15,1 1,-1 0,1 0,-1 0,1-1,-1 1,1 0,-1-1,1 1,0 0,-1-1,1 1,0 0,-1-1,1 1,0-1,-1 1,1-1,0 1,0-1,-1 1,1-1,0 1,0-1,0 1,0-1,0 1,0-1,0 1,0-1,0 1,0-1,0 1,0-1,0 1,0-1,1 1,-1-1,0 1,0-1,0 1,1-1,-1 1,0-1,1 1,-1 0,0-1,1 1,-1 0,1-1,-1 1,0 0,1-1,-1 1,1 0,-1 0,1-1,-1 1,1 0,-1 0,1 0,-1 0,1 0,-1 0,1 0,0 0,-1 0,1 0,-1 0,268-141,33 13,229-62,-327 120,166-47,-334 100,-457 152,162-49,-4-11,-3-12,-3-12,-138 4,322-57,85 1,0 1,0-1,1 0,-1 1,0-1,0 0,0 0,0 0,1 0,-1 0,0 0,1 0,-1 0,1 0,-1 0,1-1,-1 1,1 0,0 0,0 0,0 0,-1-1,1 1,0 0,1 0,-1-1,0 1,0 0,0 0,1 0,-1 0,1-1,-1 1,1 0,-1 0,1 0,-1 0,1 0,0 0,0 0,-1 0,1 1,0-1,0 0,0 0,0 1,0-1,0 0,0 1,0-1,1 1,-1-1,0 1,0 0,0 0,0-1,1 1,-1 0,57-38,2 2,1 3,1 2,31-8,-66 27,239-93,199-46,-333 117,-132 34,0 0,0 0,-1 0,1 0,0 1,0-1,0 0,-1 0,1 0,0 0,0 1,0-1,0 0,0 0,-1 1,1-1,0 0,0 0,0 1,0-1,0 0,0 0,0 1,0-1,0 0,0 1,0-1,0 0,0 0,0 1,0-1,0 0,0 0,0 1,1-1,-1 0,0 0,0 0,0 1,0-1,0 0,1 0,-1 1,0-1,0 0,0 0,1 0,-29 18,-52 18,-1-3,-2-4,-1-4,-15 0,30-6,-82 22,-138 38,-100 6,139-59,249-26,0 0,1 1,-1 0,0-1,1 1,-1-1,0 0,0 1,1-1,-1 0,0 1,0-1,0 0,1 0,-1 0,0 1,0-1,0 0,0 0,1 0,-1 0,0-1,0 1,0 0,0 0,1 0,-1-1,0 1,0 0,1-1,-1 1,0-1,0 1,1-1,-1 1,0-1,1 0,-1 1,1-1,-1 0,1 1,-1-1,1 0,0 1,-1-1,1 0,0 0,-1 0,1 1,0-1,0 0,0 0,0 0,0 0,0 1,0-1,0 0,0 0,0 0,104-61,94-27,166-51,-312 122,105-39,-147 46,-39 15,-296 80,203-48,-2-5,-62 4,160-33,26-2,0 0,0-1,1 1,-1 0,0 0,0 0,0 0,0-1,0 1,1 0,-1 0,0 0,0-1,0 1,0 0,0 0,0 0,0-1,0 1,0 0,0 0,0-1,0 1,0 0,0 0,0 0,0-1,0 1,0 0,0 0,0-1,0 1,0 0,0 0,0 0,-1-1,1 1,0 0,0 0,0 0,0 0,-1-1,1 1,310-129,155-27,-444 147,-69 22,-409 169,398-155,2 3,0 2,2 3,-34 29,39-5,49-58,0 1,1-1,-1 1,1-1,0 1,-1-1,1 1,0-1,0 1,0-1,0 1,0 0,0-1,0 1,1-1,-1 1,1-1,-1 1,1-1,-1 1,1-1,0 1,0-1,0 0,0 1,0-1,0 0,0 0,0 0,0 0,0 0,1 0,-1 0,0 0,1 0,-1-1,1 1,-1-1,1 1,-1-1,1 1,-1-1,1 0,-1 0,1 0,1 0,31 6,0-1,0-2,1-2,-1-1,1-2,7-2,-12 2,316-37,-1-15,176-57,-422 89,519-137,-521 135,-97 24,0 0,0 0,0 1,0-1,0 0,0 0,0 0,0 1,0-1,0 0,0 0,0 0,0 1,0-1,0 0,0 0,0 0,0 0,0 1,0-1,0 0,0 0,1 0,-1 0,-32 14,24-11,-562 240,-275 65,732-261,113-47,0 0,0 0,1 0,-1 1,0-1,0 0,1 0,-1 1,0-1,0 0,0 1,1-1,-1 0,0 1,0-1,0 0,0 1,0-1,0 0,0 1,0-1,0 0,0 1,0-1,0 1,0-1,0 0,0 1,0-1,0 0,0 1,0-1,-1 0,1 1,0-1,0 0,0 0,-1 1,1-1,0 0,0 0,-1 1,1-1,0 0,0 0,-1 1,1-1,0 0,-1 0,1 0,0 0,-1 0,1 0,0 0,-1 1,1-1,-1 0,1 0,0 0,33-2,315-103,-345 104,843-267,-217 27,-565 220,-75 40,-185 110,-191 100,363-205,45-24,463-230,-472 224,91-42,-3-4,-2-5,23-21,-120 78,0 0,0-1,1 1,-1 0,0-1,0 1,0 0,0-1,1 0,-1 1,0-1,0 0,0 1,0-1,0 0,0 0,0 0,-1 0,1 0,0 0,0 0,-1 0,1 0,-1 0,1 0,-1 0,1-1,-1 1,0 0,1 0,-1 0,0-1,0 1,0 0,0 0,0-1,0 1,-1 0,1 0,0-1,0 1,-1 0,1 0,-1 0,1-1,-1 1,0 0,1 0,-1 0,0 0,0 0,-1 0,-7 0,-1 0,0 1,0 0,1 1,-1 0,0 1,1 0,-1 0,1 1,0 0,-1 1,-5 3,0-2,-196 105,202-105,-42 36,77-35,7-15,0-1,-1-2,-1-1,0-2,13-8,-3 2,45-21,-2-4,-2-3,3-8,-85 57,7-4,-1 0,1-1,-1 0,0 0,-1 0,1-1,-1 0,0 0,0 0,-1 0,0-1,0 0,0 0,0-4,-3 10,-1-1,0 1,0 0,-1-1,1 1,0 0,0 0,-1-1,1 1,0 0,-1 0,1 0,-1-1,0 1,1 0,-1 0,0 0,0 0,0 0,0 0,0 1,0-1,0 0,0 0,0 0,0 1,0-1,0 1,0-1,-1 1,1-1,0 1,0 0,-1 0,1-1,0 1,-1 0,1 0,0 0,0 0,-1 1,0-1,-57 7,31 3,0 0,1 2,1 1,0 1,-21 15,-7 4,-229 140,252-151,45-20,169-80,-108 39,0-3,-3-3,10-12,-80 55,2 1,-1-1,1 0,-1 0,0 0,0 0,0-1,0 1,-1-1,1 0,-1 0,1 0,-1 0,0 0,0 0,0 0,-1-1,1 1,-1-1,0 0,0 1,0-1,0 0,-1 1,1-2,-4 4,0-1,0 1,0 0,-1 0,1 0,0 1,0-1,-1 1,1 0,0 0,-1 0,1 0,0 0,0 1,-1-1,1 1,0 0,0 0,0 1,0-1,0 0,0 1,0 0,0 0,1-1,-1 2,1-1,-1 0,1 0,0 1,-134 110,136-112,1-1,-1 0,1 0,-1 0,0 0,1 0,-1 1,0-1,1 0,-1 0,0 1,1-1,-1 0,0 1,1-1,-1 0,0 1,0-1,0 0,1 1,-1-1,0 0,0 1,0-1,0 1,0-1,0 0,1 1,-1-1,0 1,0-1,0 0,-1 1,1-1,0 1,0-1,0 0,0 1,0-1,0 1,0-1,-1 0,1 1,0-1,0 0,-1 1,1-1,40-14,55-35,-2-4,67-53,-132 80,-28 26,-1 0,1 0,-1 0,1 0,-1 0,1 0,-1 0,1 0,-1 0,1 0,-1 0,1 0,-1 0,1 0,-1 0,1-1,0 1,-1 0,1 0,-1-1,1 1,0 0,-1 0,1-1,0 1,-1-1,1 1,0 0,-1-1,1 1,0 0,0-1,-1 1,1-1,0 1,0-1,0 1,0-1,0 1,0-1,0 1,0-1,0 1,0-1,0 1,0-1,0 1,0 0,0-1,0 1,0-1,1 1,-1-1,0 1,0-1,1 1,-1 0,0-1,0 1,1 0,-1-1,1 1,-1 0,0-1,1 1,-1 0,0 0,1-1,-1 1,1 0,-141 43,70-14,1 3,2 3,1 3,-23 20,63-35,27-23,-1 0,0-1,0 1,1 0,-1-1,0 1,0 0,1 0,-1-1,0 1,1 0,-1 0,0-1,1 1,-1 0,1 0,-1 0,0 0,1 0,-1-1,1 1,-1 0,0 0,1 0,-1 0,1 0,-1 0,0 1,1-1,-1 0,1 0,-1 0,0 0,1 0,-1 0,1 1,-1-1,0 0,1 0,-1 1,0-1,1 0,-1 1,0-1,0 0,1 0,-1 1,0-1,0 1,0-1,1 0,-1 1,0-1,0 0,0 1,0-1,0 1,0-1,0 1,0-1,0 0,0 1,0-1,0 1,0-1,89-25,-1-5,-1-3,-2-4,44-28,-91 34,-38 31,1-1,-1 0,0 0,0 1,1-1,-1 0,0 0,0 0,0 1,0-1,0 0,0 0,0 0,0 1,0-1,-1 0,1 0,0 0,0 1,-1-1,1 0,0 1,-1-1,1 0,-1 1,1-1,-1 0,1 1,-1-1,1 1,-1-1,0 1,1-1,-1 1,0-1,0 1,1 0,-1-1,0 1,0 0,1 0,-1-1,0 1,0 0,0 0,1 0,-1 0,0 0,0 0,0 0,1 1,-1-1,0 0,0 0,0 0,1 1,-1-1,-20 1,0 1,0 1,0 0,0 2,1 0,0 2,0 0,1 1,-1 1,2 1,-1 0,-7 8,-10 1,2 3,0 0,1 2,2 1,0 2,-10 14,40-41,-1 1,1 0,-1 0,1 0,0 0,0 0,-1 0,1 1,0-1,0 0,0 0,0 1,0-1,0 1,1-1,-1 1,1-1,-1 1,1 0,-1-1,1 1,0-1,-1 1,1 0,0-1,0 1,0 0,1-1,-1 1,0 0,1-1,-1 1,1-1,-1 1,1-1,0 1,-1-1,1 1,0-1,0 1,0-1,0 0,1 0,-1 0,0 1,0-1,1 0,-1-1,0 1,1 0,-1 0,1 0,0-1,-1 1,1-1,-1 0,1 1,0-1,-1 0,2 0,12-1,1-1,-1 0,1-2,-1 0,0 0,0-2,-1 0,0 0,0-1,12-9,0 3,232-149,-257 162,1 0,-1 0,0 0,0-1,0 1,1 0,-1 0,0-1,0 1,0-1,0 1,0-1,0 0,0 1,0-1,0 0,0 0,0 1,0-1,0 0,0 0,-1 0,1 0,0 0,-1 0,1 0,-1-1,1 1,-1 0,0 0,1 0,-1 0,0-1,0 1,0 0,0 0,0 0,0-1,0 1,0 0,-1 0,1 0,0-1,-1 1,1 0,-1 0,1 0,-1 0,1 0,-1 0,0 0,0 0,-6-1,-1 1,0 0,0 0,0 1,0 0,1 1,-1-1,0 2,0-1,1 1,-1 0,0 1,-13 2,21-5,1-1,-1 1,0 0,1 0,-1-1,0 1,1 0,-1-1,0 1,0 0,0-1,1 1,-1 0,0-1,0 1,0 0,0-1,0 1,1-1,-1 1,0 0,0-1,0 1,0-1,0 1,0 0,0-1,-1 1,1-1,0 1,0 0,0-1,0 1,0 0,-1-1,1 1,0 0,0-1,0 1,-1 0,1-1,0 1,-1 0,1-1,0 1,-1 0,1 0,0 0,-1-1,1 1,0 0,-1 0,1 0,-1 0,33-29,-4 7,-18 15,0-1,0 1,-1-2,0 1,-1-1,0 0,0-1,-1 0,0-1,-6 10,0 1,1-1,-1 0,0 0,0 0,0 1,0-1,0 0,-1 0,1-1,0 1,0 0,-1 0,1 0,0 0,-1-1,1 1,-1 0,0-1,1 1,-1 0,0-1,0 1,0 0,0-1,0 1,0 0,0-1,-1 1,1 0,0-1,-1 1,1 0,-1 0,1-1,-1 1,0 0,1 0,-1 0,0 0,0 0,0 0,0 0,0 0,0 0,0 0,0 0,0 1,0-1,-1 0,1 1,0-1,0 1,-1 0,1-1,0 1,-1 0,1 0,0-1,-1 1,1 0,-7 1,1 0,0 0,0 1,0 0,0 0,0 1,0 0,1 0,-1 0,1 1,0 0,0 0,0 1,0-1,1 1,0 0,0 1,0-1,1 1,0 0,0 1,-2 2,5-6,0 0,0 0,0 0,0 0,1 1,-1-1,1 0,0 0,0 0,0 0,0 1,0-1,1 0,-1 0,1 0,0 0,0 0,0 0,0 0,1 0,-1 0,1 0,0-1,0 1,0-1,0 1,0-1,0 0,1 0,-1 0,1 0,-1 0,1 0,0-1,0 1,0-1,0 0,0 0,3 1,0 0,0 0,0-1,0 0,0 0,0 0,0-1,0 0,1 0,-1-1,0 0,0 0,0 0,0 0,0-1,0 0,-1-1,1 1,4-4,113-92,-109 83,-24 14,-32 16,38-13,-81 37,3 4,1 4,3 2,-34 31,104-74,-4 2,1 0,-1 1,1 1,1-1,0 2,0 0,1 0,0 0,-3 8,11-18,0 0,0 0,1 1,-1-1,0 0,1 1,-1-1,1 0,0 1,-1-1,1 1,0-1,0 1,0-1,0 0,0 1,0-1,0 1,1-1,-1 1,0-1,1 0,-1 1,1-1,0 0,-1 1,1-1,0 0,0 0,0 0,-1 1,1-1,1 0,-1 0,0-1,0 1,0 0,0 0,1 0,-1-1,0 1,1-1,-1 1,0-1,1 1,-1-1,71 2,-19-12,-1-3,0-2,-1-2,0-2,-2-3,5-4,-43 14,-39 20,-45 23,1 2,2 4,1 3,2 3,3 2,1 4,2 2,3 3,55-52,-1 1,1-1,0 1,0 0,1 0,-1 0,0 0,1 1,0-1,0 1,0-1,0 1,1 0,-1 0,1 0,0 0,0-1,0 2,1-1,0 0,-1 0,1 0,1 0,-1 0,0 0,1 0,0 0,0 0,0 0,1 0,-1-1,1 1,0 0,0-1,0 1,0-1,1 0,0 0,-1 0,1 1,17 10,-16-12,0 1,0 0,0-1,0 1,-1 1,1-1,-1 0,0 1,0 0,-1-1,1 1,-1 0,1 1,-1-1,0 0,-1 1,1 1,2 14</inkml:trace>
  <inkml:trace contextRef="#ctx0" brushRef="#br0" timeOffset="40009.829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  <inkml:trace contextRef="#ctx0" brushRef="#br0" timeOffset="45278.043">17969 1665,'-47'-20,"-2"1,0 3,-48-9,41 11,-70-12,126 25,-1 0,1-1,-1 1,1-1,-1 1,1 0,0-1,0 1,0-1,0 1,0 0,0-1,0 1,1-1,-1 1,0 0,1-1,-1 1,1 0,-1-1,1 1,0 0,-1 0,1 0,0-1,0 1,0 0,0 0,0 0,0 1,0-1,0 0,1 0,-1 0,0 1,0-1,1 1,-1-1,0 1,1-1,-1 1,0 0,1 0,-1-1,2 1,9-9,-11 9,0-1,0 1,0 0,-1-1,1 0,0 1,0-1,-1 1,1-1,0 0,-1 1,1-1,-1 0,1 0,-1 0,1 1,-1-1,0 0,1 0,-1 0,0 0,0 0,0 0,0 0,1 1,-1-1,0 0,-1 0,1 0,0 0,0 0,0 0,0 0,-1 0,1 1,0-1,-1 0,1 0,-1 0,1 0,-1 1,1-1,-1 0,0 1,1-1,-1 0,0 1,1-1,-1 1,0-1,0 1,0-1,0 1,1 0,-1-1,0 1,0 0,0 0,-58-10,-48 25,89-11,0 0,0-1,0-1,-1 0,1-2,0 0,-1-1,-14-3,30 3,1 1,-1 0,1-1,0 1,0-1,-1 0,1 0,0 0,0 0,0 0,0-1,0 1,0 0,0-1,0 0,1 1,-1-1,0 0,1 0,0 0,-1 0,1 0,0 0,0 0,0 0,0-1,1 1,-1 0,1-1,-1 1,1 0,0-1,0 1,0-1,0 1,0 0,0-1,1 1,-1 0,1-1,0 1,-1 0,1 0,0-1,4-9,15-60,-20 71,1-1,-1 0,0 0,0 0,0 1,0-1,-1 0,1 0,0 1,-1-1,1 0,-1 1,0-1,1 0,-1 1,0-1,0 1,0-1,0 1,0 0,0-1,-1 1,1 0,0 0,-1 0,1-1,-1 2,1-1,-1 0,1 0,-1 0,0 1,1-1,-1 1,0-1,1 1,-3 0,-13 0,-1 0,1 2,-1 0,1 1,0 0,0 2,0 0,0 1,-14 8,18-10,0 1,1 0,0 1,1 0,-1 1,1 0,0 1,1 0,-9 9,16-14,0 0,0 1,0-1,1 1,-1-1,1 1,0 0,0 0,0 0,1 0,-1 0,1 0,0 1,0-1,1 0,-1 1,1-1,0 0,0 1,0-1,1 0,-1 1,1-1,0 0,1 0,-1 1,1-1,0 1,3 3,-1-1,1-1,0 1,1-1,0 0,0 0,0-1,0 1,1-1,0-1,0 1,0-1,1-1,-1 1,1-1,0-1,0 1,0-1,0-1,1 1,-1-1,0-1,1 0,-1 0,0 0,1-1,-1-1,0 1,0-1,0 0,0-1,0 0,-1 0,1-1,-1 0,0 0,1-1,2-2,0 1,0-1,0-1,-1 0,0 0,0-1,-1 0,-1 0,1-1,-1 0,-1 0,0-1,0 0,-1 0,-1 0,0-1,1-4,-4 13,0 0,0-1,0 1,-1 0,1-1,-1 1,0 0,0-1,0 1,-1 0,1-1,-1 1,0 0,0-1,0 1,0 0,0 0,-1 0,0 0,1 0,-1 0,0 1,0-1,0 0,-1 1,1 0,-1-1,1 1,-1 0,0 0,0 1,0-1,0 0,0 1,0 0,0 0,-1 0,1 0,0 0,0 1,-1 0,1-1,-1 1,0 0,-13-1,-1 1,1 0,-1 1,1 1,-1 1,1 0,0 1,0 1,0 1,1 0,-1 1,2 1,-1 0,1 2,0-1,1 2,0 0,1 0,0 1,1 1,1 0,-11 15,20-25,-1 1,1 0,0-1,0 1,0 0,0 1,1-1,-1 0,1 0,0 1,1-1,-1 0,1 1,-1-1,2 1,-1-1,0 0,1 1,0-1,0 1,0-1,0 0,1 0,-1 0,1 0,0 0,1 0,-1 0,1-1,-1 1,1-1,0 0,0 1,1-1,-1-1,1 1,-1 0,1-1,0 0,1 1,21 8,0 0,1-1,0-2,1-1,-1-1,1-1,1-2,20 1,29 3,0-3,0-3,0-4,0-3,0-3,-1-4,0-3,-2-4,18-9,-91 29,3-2,0 1,0-1,0 0,0 0,0 0,-1-1,1 0,-1 0,1 0,-1 0,0-1,0 1,-1-1,1 0,-1 0,0-1,-3 4,0 0,0 0,0 0,-1 0,1 0,0 0,-1 0,1 0,-1-1,1 1,-1 0,1 1,-1-1,0 0,1 0,-1 0,0 0,0 0,0 1,0-1,0 0,0 1,0-1,0 1,0-1,0 1,0-1,0 1,0 0,0 0,0-1,0 1,-1 0,1 0,0 0,0 0,0 0,0 0,0 1,0-1,-1 0,1 1,0-1,0 0,0 1,0 0,-25 5,1 2,0 0,0 2,1 1,0 1,1 0,0 2,-12 11,-54 34,4 4,-69 64,100-57,53-68,1-1,-1 1,0 0,1 0,-1-1,1 1,0 0,-1 0,1 0,0-1,0 1,0 0,1 0,-1 0,0-1,1 1,-1 0,1 0,-1-1,1 1,0 0,0-1,0 1,0 0,0-1,0 0,0 1,0-1,0 0,1 1,-1-1,1 0,-1 0,1 0,-1 0,1 0,0-1,-1 1,1 0,0-1,0 1,-1-1,1 0,0 1,1-1,15 2,-1 0,1-2,0 0,-1 0,1-2,-1 0,1-1,11-4,9 0,383-90,-6-19,-340 85,-111 22,-32 18,1 2,0 4,1 2,-59 25,69-24,-451 161,474-163,55-7,173-16,-1-9,-1-9,-1-8,76-27,111-47,-363 99,-56 14,-138 41,2 7,2 7,-88 49,50-4,211-105,0-1,0 0,-1 0,1 1,0-1,0 0,0 1,0-1,-1 1,1 0,0-1,0 1,0 0,0 0,0 0,1-1,-1 1,0 0,0 0,0 0,1 0,-1 1,1-1,-1 0,1 0,-1 0,1 0,-1 1,1-1,0 0,0 0,0 0,0 1,0-1,0 0,0 0,0 1,0-1,1 0,-1 0,0 1,1-1,-1 0,1 0,-1 0,1 0,0 0,-1 0,1 0,0 0,0 0,0 0,0 0,0 0,0-1,0 1,0 0,0-1,0 1,0-1,0 1,0-1,1 1,-1-1,0 0,0 1,1-1,-1 0,1 0,17 3,1-1,0-1,0-1,-1-1,1 0,0-1,-1-2,5-1,3 1,328-64,232-80,-524 131,-96 12,-16 12,0 2,1 2,0 2,-23 11,11-4,-537 177,503-153,93-43,0-1,0 1,0 0,1-1,-1 1,0 0,1 0,-1 0,1 0,-1 0,1-1,-1 1,1 0,0 0,-1 0,1 0,0 0,0 0,0 0,0 0,0 0,0 0,0 0,0 0,0 0,0 0,1 0,-1 0,0 0,1 0,-1 0,0 0,1 0,-1 0,1 0,0 0,-1-1,1 1,0 0,-1 0,1-1,0 1,0 0,0-1,0 1,-1-1,1 1,0-1,0 0,0 1,0-1,0 0,0 0,0 1,0-1,0 0,0 0,0 0,0 0,0-1,0 1,0 0,0 0,0 0,0-1,0 1,0-1,0 1,35 1,0-1,-1-2,1-2,-1-1,4-2,14-2,360-62,99-44,-287 53,-259 60,-98 29,1 5,-1 7,-94 24,-148 36,342-88,32-11,0 0,1 0,-1-1,0 1,1 0,-1 0,0 0,1 0,-1 1,0-1,0 0,1 0,-1 0,0 0,1 0,-1 0,0 0,0 0,1 1,-1-1,0 0,0 0,1 0,-1 1,0-1,0 0,0 0,0 0,1 1,-1-1,0 0,0 1,0-1,0 0,0 0,0 1,0-1,1 0,-1 1,0-1,0 0,0 0,0 1,0-1,0 0,-1 1,1-1,0 0,0 1,0-1,0 0,0 0,0 1,34 1,335-45,-227 22,530-76,-443 67,-308 59,-686 187,458-137,308-79,-1 0,0 0,0 0,0 0,1 0,-1 1,0-1,0 0,0 0,0 0,1 0,-1 1,0-1,0 0,0 0,0 0,0 1,0-1,0 0,1 0,-1 0,0 1,0-1,0 0,0 0,0 1,0-1,0 0,0 0,0 0,0 1,0-1,-1 0,1 0,0 1,0-1,0 0,0 0,0 0,0 1,30-1,241-45,827-101,-949 113,-168 28,-227 49,-473 79,681-106,46-12,131-17,898-128,-783 104,-581 110,235-44,126-26,409-65,318-39,-563 72,-377 78,-566 112,674-135,70-26,1 0,0 0,0 1,-1-1,1 0,0 0,0 0,0 0,0 0,0 0,0 0,0 1,1-1,-1 0,0 0,1 0,-1 0,1 0,-1 0,1 0,-1 0,1 0,0 0,-1 0,1-1,0 1,0 0,-1 0,1-1,0 1,0 0,0-1,0 1,0-1,0 1,0-1,0 1,0-1,1 0,-1 0,0 0,0 1,0-1,0 0,0 0,0-1,1 1,-1 0,0 0,0 0,0-1,0 1,0-1,48 6,0-3,1-1,-1-3,28-5,11 0,669-53,-739 58,54-18,-85 9,-173 38,-408 83,581-107,8-3,0 1,0 0,0 0,0 0,0 1,0 0,0 0,0 0,1 0,-1 1,1 0,0 0,0 0,-3 3,8-4,0-1,1 1,-1-1,1 1,-1-1,1 1,-1-1,1 0,0 0,0 0,0 0,-1 0,1 0,0 0,0-1,0 1,0-1,0 0,1 1,-1-1,0 0,0 0,0 0,0 0,0-1,1 1,-2 0,78 2,0-3,0-4,1-4,15 0,382-50,-416 43,-61 16,-1 0,1 1,0-1,-1 0,1 0,0 0,-1 0,1 0,0 0,-1-1,1 1,0 0,-1 0,1 0,0 0,0 0,-1 0,1-1,0 1,-1 0,1 0,0 0,0-1,-1 1,1 0,0 0,0 0,0-1,-1 1,1 0,0-1,0 1,0 0,0-1,0 1,0 0,-1 0,1-1,0 1,0 0,0-1,0 1,0 0,0-1,0 1,1 0,-1-1,0 1,0 0,0-1,0 1,0 0,0-1,0 1,1 0,-1 0,0-1,0 1,1 0,-35-3,-12 8,1 2,-1 3,2 1,0 3,-16 7,-7 1,25-9,-108 46,151-59,-1 0,1 1,0-1,-1 0,1 0,0 0,-1 0,1 1,0-1,-1 0,1 1,-1-1,1 0,-1 1,1-1,-1 1,1-1,-1 1,1-1,-1 1,0-1,1 1,-1-1,0 1,1 0,-1-1,0 1,0 0,0-1,1 1,-1 0,0-1,0 1,0 0,0-1,0 1,0 0,0-1,-1 1,1 0,0-1,0 1,0-1,-1 1,1 0,0-1,-1 1,1-1,0 1,-1-1,1 1,-1-1,1 1,-1-1,1 1,-1-1,1 0,-1 1,1-1,-1 0,0 1,1-1,-1 0,1 0,-1 1,0-1,0 0,57 6,-54-6,79-3,1-3,-2-4,1-3,-1-4,-3 2,442-75,-458 71,-61 19,1-1,-1 1,0-1,1 0,-1 1,0-1,0 1,1-1,-1 0,0 1,0-1,0 0,0 1,0-1,0 0,0 1,0-1,0 0,0 1,0-1,0 0,-1 1,1-1,0 0,0 1,-1-1,1 1,0-1,-1 0,1 1,-1-1,1 1,-1-1,1 1,-1-1,1 1,-1 0,1-1,-1 1,0 0,1-1,-1 1,1 0,-1 0,0 0,1-1,-1 1,0 0,1 0,-1 0,0 0,1 0,-1 0,0 0,1 0,-1 1,0-1,1 0,-1 0,0 0,1 1,-1-1,1 0,-1 1,-31-3,1 2,-1 1,1 1,0 2,0 1,-29 9,25-6,-651 167,616-144,70-31,-1 0,1 1,-1-1,1 0,0 1,-1-1,1 1,0-1,-1 1,1-1,0 0,-1 1,1-1,0 1,0 0,0-1,-1 1,1-1,0 1,0-1,0 1,0-1,0 1,0-1,0 1,0 0,0-1,0 1,1-1,-1 1,0-1,0 1,0-1,1 1,-1-1,0 1,1-1,-1 1,0-1,1 0,-1 1,0-1,1 1,-1-1,1 0,-1 0,1 1,-1-1,1 0,-1 0,1 1,-1-1,1 0,-1 0,1 0,0 0,-1 0,1 0,-1 0,1 0,36 6,18-9,0-2,-1-2,47-13,-30 6,30-6,0-5,-2-3,35-19,-113 40,-1-1,1-1,-1-1,-1-1,0-1,0 0,-1-2,-1 0,0 0,9-13,-23 23,-1-1,1 1,-1-1,-1 0,1 0,0 0,-1 0,0 0,0 0,-1 0,0 0,0-1,0 1,0 0,-1 0,1 0,-1 0,-1 0,1 0,-1 0,0 0,0 0,0 1,-1-1,1 1,-1-1,0 1,-1 0,1 0,-1 1,1-1,-1 1,0 0,-1-1,1 2,0-1,-1 0,0 1,1 0,-1 0,0 1,0-1,0 1,0 0,-3 0,-32-5,-1 1,1 3,-1 1,1 2,-1 1,1 3,-1 1,1 2,-26 9,-63 9,-252 27,327-40,413-46,83-30,-311 44,34-12,-166 31,1-1,-1 1,1 0,0 0,-1 0,1 0,-1-1,1 1,0 0,-1 0,1-1,0 1,-1 0,1-1,0 1,-1 0,1-1,0 1,0 0,0-1,-1 1,1-1,0 1,0 0,0-1,0 1,0-1,0 1,0-1,0 1,0 0,0-1,0 1,0-1,0 1,0-1,0 1,0 0,0-1,0 1,1-1,-1 1,0 0,0-1,0 1,1-1,-1 1,0 0,1 0,-1-1,0 1,1 0,-1-1,0 1,1 0,-1 0,1 0,-1-1,1 1,-28-5,1 0,-1 2,0 1,0 1,0 2,0 0,-19 4,15-2,-914 111,682-84,255-23,23-4,278-31,713-72,-948 95,178-28,-213 24,-23 8,0 0,0 1,0-1,0 1,0-1,0 1,0-1,0 1,0-1,0 0,0 1,0-1,-1 1,1-1,0 1,0-1,-1 1,1-1,0 1,-1 0,1-1,0 1,-1-1,1 1,-1 0,1-1,-1 1,1 0,-1-1,1 1,-1 0,1 0,-1 0,1-1,-1 1,1 0,-1 0,1 0,-1 0,0 0,1 0,-1 0,1 0,-1 0,1 0,-1 1,1-1,-1 0,1 0,-1 0,1 1,-1-1,0 0,-305-6,-611 39,647-19,238-13,-268 12,-49-15,276-10,74 2,83-17,214-31,2 12,16 13,193-27,-475 54,-28 3,-19 2,-26 0,-469 55,352-34,-165 25,43-4,-249 3,485-45,42 1,0 0,1-1,-1 1,0 0,0 0,0-1,1 1,-1 0,0-1,0 1,0 0,0-1,1 1,-1 0,0-1,0 1,0 0,0-1,0 1,0-1,0 1,0 0,0-1,0 1,0 0,-1-1,1 1,0 0,0-1,0 1,0 0,0-1,-1 1,1 0,0-1,0 1,-1 0,314-64,108 0,274-53,-615 97,-127 9,-73 16,0 6,1 5,0 5,-40 16,4-4,-380 63,450-75,86-20,-1-1,0 0,0 0,0 0,1 1,-1-1,0 0,0 0,0 1,0-1,0 0,1 0,-1 1,0-1,0 0,0 1,0-1,0 0,0 0,0 1,0-1,0 0,0 1,0-1,0 0,0 0,0 1,0-1,0 0,-1 1,1-1,0 0,0 0,0 1,0-1,-1 0,1 0,0 1,0-1,0 0,-1 0,1 0,0 0,0 1,-1-1,1 0,0 0,0 0,-1 0,1 0,0 0,-1 0,1 1,31 2,44-3,1-4,-1-3,34-9,5 0,670-65,-720 68,-70 10,-154 11,-596 84,567-72,189-20,1 1,-1-1,0 0,1 0,-1 0,0 1,1-1,-1 0,0 1,1-1,-1 0,0 1,0-1,0 0,1 1,-1-1,0 0,0 1,0-1,0 0,0 1,0-1,1 1,-1-1,0 0,0 1,0-1,0 1,0-1,-1 0,1 1,0-1,0 1,0-1,0 0,0 1,0-1,-1 0,1 1,0-1,0 0,-1 1,1-1,0 0,0 1,-1-1,1 0,0 0,-1 1,1-1,0 0,-1 0,1 0,-1 0,1 1,0-1,-1 0,38 12,7-4,-1-2,2-2,-1-2,18-2,-36 1,22-1</inkml:trace>
  <inkml:trace contextRef="#ctx0" brushRef="#br0" timeOffset="51358.751">22006 621,'-89'32,"-1"-4,-1-3,-17-2,75-19,33-4,0 0,0-1,0 1,0 0,0 0,0-1,0 1,0 0,0 0,0-1,-1 1,1 0,0 0,0-1,0 1,0 0,0 0,0 0,-1-1,1 1,0 0,0 0,0 0,-1-1,1 1,0 0,0 0,0 0,-1 0,1 0,0 0,0 0,-1 0,1-1,0 1,0 0,-1 0,1 0,0 0,-1 0,1 0,0 0,0 1,166-59,270-64,-372 110,-131 16,-87 24,1 8,-58 24,8-2,-19-4,197-46,40 0,469-8,-466 0,744-23,-613-1,-166 15,-419 7,82 23,-9 17,-307 19,655-61,43-4,492-84,-408 72,13 0,-2-5,0-6,7-8,-17-18,-112 57,0-1,0 0,0 0,0 0,0 0,0 0,0 0,-1 0,1-1,0 1,-1 0,1 0,-1-1,1 1,-1 0,0 0,1-1,-1 1,0 0,0-1,0 1,0-1,0 1,0 0,0-1,-1 1,1 0,0-1,-1 1,1 0,-1 0,1-1,-1 1,0 0,1 0,-1 0,0 0,0 0,0 0,0 0,0 0,0 0,-1 0,-52-29,-166-4,91 25,0 5,0 6,-58 11,83-8,-121 20,217-18,30-4,53-4,1-3,73-13,-62 6,9 0,543-80,-605 84,-12 4,-1-1,0 0,0-2,0-1,-1-1,0 0,2-3,-20 11,-1 0,0-1,0 1,0-1,0 1,0-1,0 1,0-1,0 0,0 0,-1 1,1-1,0 0,0 0,-1 0,1 0,0 0,-1 0,1 0,-1 0,1 0,-1 0,1 0,-1 0,0 0,0-1,0 1,0 0,1 0,-1 0,-1 0,1 0,0-1,0 1,0 0,-1 0,1 0,0 0,-1 0,1 0,-1 0,1 0,-1 0,0 0,1 0,-1 0,0 0,0 0,0 0,1 1,-1-1,0 0,0 1,0-1,0 1,-1-1,-64-26,15 22,1 2,-1 2,1 2,-1 3,1 2,0 2,0 2,-35 13,14-7,-573 157,643-174,0 1,-1 0,1 0,0 0,-1 0,1 0,0 0,0 0,-1 0,1 1,0-1,0 0,0 1,0-1,-1 1,1-1,0 1,0 0,0 0,0-1,0 1,0 0,0 0,0 0,1 0,-1 0,0 0,0 0,1 0,-1 0,1 0,-1 0,1 1,-1-1,1 0,0 0,0 0,-1 1,10 0,0 0,-1 0,1-1,0 0,0 0,0-1,0-1,0 1,-1-1,8-2,7 0,581-96,-497 81,-35 8,0-3,-1-3,-1-3,62-27,-130 46,1 0,-1-1,0 1,0-1,0 1,0-1,0 0,0 0,0 0,0 0,0 0,-1 0,1-1,0 1,-1-1,1 1,-1-1,1 1,-1-1,0 0,0 0,0 0,0 0,0 0,0 0,0 0,0 0,-1 0,1 0,-1 0,0 0,0 0,0 0,0-1,0 1,0 0,0 0,-1 0,1 0,-1 0,1 0,-1-1,-9-4,-1 0,0 1,1 0,-2 1,1 0,-1 1,0 0,0 1,0 0,0 1,0 0,-10 0,-61-3,0 4,0 3,1 3,-1 4,1 4,-54 17,-528 120,545-117,119-32,0 0,0-1,0 1,0-1,0 1,0-1,0 1,0-1,0 1,1 0,-1-1,0 1,0-1,0 1,1-1,-1 1,0-1,0 1,1-1,-1 1,0-1,1 0,-1 1,1-1,-1 1,0-1,1 0,-1 0,1 1,-1-1,1 0,-1 0,1 1,0-1,-1 0,1 0,-1 0,1 0,-1 0,1 0,-1 0,1 0,0 0,-1 0,1 0,-1 0,1 0,-1 0,1-1,-1 1,1 0,-1 0,1-1,-1 1,1 0,-1-1,1 1,-1 0,0-1,1 1,-1-1,1 1,-1-1,1 1,133-3,-1-7,60-14,-92 11,647-77,-674 86,-74 4,0 0,-1 0,1 0,0 0,0 0,-1 1,1-1,0 0,0 0,0 0,-1 0,1 1,0-1,0 0,0 0,-1 0,1 1,0-1,0 0,0 0,0 1,0-1,0 0,0 0,0 1,-1-1,1 0,0 0,0 1,0-1,0 0,0 0,0 1,1-1,-1 0,0 1,0-1,0 0,0 0,0 1,0-1,0 0,0 0,1 0,-1 1,0-1,-31 12,31-12,-475 183,-209 45,582-197,81-18,48-7,278-26,-273 17,734-90,-409 41,-328 46,-29 6,-1 0,1 0,0 0,0 0,-1 0,1 0,0 0,0 0,-1-1,1 1,0 0,0 0,0 0,-1 0,1-1,0 1,0 0,0 0,-1-1,1 1,0 0,0 0,0-1,0 1,0 0,0 0,0-1,0 1,0 0,0-1,-1 1,1 0,1 0,-1-1,0 1,0 0,0 0,0-1,0 1,0 0,0-1,0 1,0 0,0 0,1-1,-1 1,0 0,0 0,0 0,0-1,1 1,-1 0,-23-4,0 0,0 2,0 1,0 0,0 2,0 1,-11 2,15-2,-306 41,-193 56,109-18,378-77,-65 24,97-27,0 0,0 1,0-1,0 0,0 0,0 0,0 0,0 0,1 0,-1 0,0 0,1-1,-1 1,0 0,1-1,-1 1,1-1,-1 0,1 1,-1-1,1 0,-1 0,1 0,-1 0,1 0,-1 0,1 0,-1-1,1 1,0-1,276 3,0-12,254-43,-433 40,-2-4,0-4,64-25,-158 45,6-1,-1 0,1-1,-1 0,0 0,0-1,0 0,0-1,-1 0,0 0,0-1,0 1,-1-1,1-1,1-2,-7 7,-1 0,1 0,0 0,-1 0,1 0,-1 0,0 0,0 0,0 0,0 0,0 0,0 0,0 0,-1 0,1 0,-1 0,1 0,-1 0,0 0,0 0,0 0,0 0,0 1,0-1,0 0,-1 1,1-1,-1 1,1 0,-1-1,1 1,-1 0,0 0,0 0,-1-1,-71-33,18 22,-1 2,-1 2,1 4,-1 1,-54 5,-240 13,-305 54,564-57,-76 11,-57 8,-227-1,520-43,1073-108,-909 89,-274 27,-172 13,1 10,1 8,-139 39,-362 67,595-106,104-18,24-6,28-4,1294-178,-1290 174,-4 2,-1-2,0-1,-1-1,26-12,-40 6,-29 5,-45 1,-132 9,0 7,-155 29,237-24,-953 147,1039-157,-84 15,-1-4,0-5,-22-5,87-7,37 4,1 0,-1 0,0 0,1 0,-1-1,0 1,1 0,-1 0,0-1,1 1,-1 0,0-1,0 1,1 0,-1-1,0 1,0 0,0-1,0 1,1 0,-1-1,0 1,0-1,0 1,0 0,0-1,0 1,0-1,0 1,0 0,0-1,0 1,0-1,0 1,0 0,0-1,-1 1,1 0,0-1,0 1,0 0,-1-1,1 1,0 0,0-1,-1 1,1 0,0-1,-1 1,1 0,0 0,-1 0,1-1,0 1,-1 0,1 0,0 0,-1 0,1 0,-1-1,1 1,0 0,-1 0,1 0,-1 0,1 0,0 0,-1 1,0-1,33-18,-30 17,78-31,2 3,0 3,31-2,-55 13,987-232,-980 225,-65 22,0 0,-1 0,1 0,0 1,0-1,-1 0,1 0,0 0,-1-1,1 1,0 0,-1 0,1 0,0 0,-1 0,1 0,0 0,0 0,-1-1,1 1,0 0,0 0,-1 0,1-1,0 1,0 0,-1 0,1-1,0 1,0 0,0 0,0-1,0 1,-1 0,1 0,0-1,0 1,0 0,0-1,0 1,0 0,0-1,0 1,0 0,0-1,0 1,0 0,0-1,0 1,0 0,0 0,1-1,-1 1,0 0,0-1,0 1,0 0,1 0,-1-1,0 1,0 0,-32-4,-75 5,1 5,0 4,-27 10,122-19,-284 53,-68 31,82-17,-191 18,324-73,186-27,440-109,345-85,-576 129,-221 64,-26 15,0 1,-1-1,1 0,0 0,-1 0,1 0,-1 0,1 0,0 0,-1 0,1 0,0 0,-1 0,1 0,0 0,-1 0,1-1,-1 1,1 0,0 0,-1 0,1 0,0-1,0 1,-1 0,1 0,0-1,-1 1,1 0,0 0,0-1,0 1,-1 0,1-1,0 1,0 0,0-1,0 1,0 0,0-1,-1 1,1 0,0-1,0 1,0-1,0 1,0 0,0-1,0 1,1 0,-1-1,0 1,0 0,0-1,0 1,0 0,1-1,-1 1,0 0,0-1,0 1,1 0,-1-1,0 1,0 0,1 0,-1 0,0-1,1 1,-1 0,-29-3,-1 1,1 1,-1 2,0 1,1 1,-8 3,-7-1,-358 61,3 16,-34 29,-60 12,-5-12,458-107,30-8,27-6,301-91,819-217,-1102 306,-35 12,0 0,0 0,-1 0,1-1,0 1,0 0,0 0,-1 0,1-1,0 1,0 0,0 0,0-1,-1 1,1 0,0 0,0-1,0 1,0 0,0 0,0-1,0 1,0 0,0 0,0-1,0 1,0 0,0-1,0 1,0 0,0 0,0-1,0 1,0 0,1 0,-1-1,0 1,0 0,0 0,0-1,0 1,1 0,-1 0,0 0,0-1,1 1,-35-2,33 2,-131 6,0 6,1 6,-127 34,-672 154,727-170,382-105,683-213,-707 227,-155 55,1 0,0 0,-1 1,1-1,-1 0,1 0,0 0,-1 0,1 0,0 0,-1 0,1 0,0 0,-1 0,1 0,0 0,-1 0,1 0,-1-1,1 1,0 0,-1 0,1-1,-1 1,1-1,-1 1,1 0,-1-1,1 1,-1-1,1 1,-1-1,0 1,1-1,-1 1,0-1,1 0,-1 1,0-1,0 1,0-1,0 0,1 1,-1-1,0 0,0 1,0-1,0 0,0 1,0-1,-1 1,1-1,0 0,0 1,0-1,-1 0,1 1,0-1,-1 1,1-1,0 1,-1-1,1 1,-1-1,1 1,0-1,-1 1,1-1,-1 1,0 0,-51-7,-19 11,0 4,1 3,-65 20,33-9,-937 240,1031-258,30-8,560-162,-18 20,-417 91,-146 55,-1 0,1 0,-1 0,1 0,-1-1,1 1,-1 0,1 0,-1 0,1 0,-1 0,0-1,1 1,-1 0,1 0,-1-1,0 1,1 0,-1 0,0-1,1 1,-1-1,0 1,1 0,-1-1,0 1,0-1,0 1,1 0,-1-1,0 1,0-1,0 1,0-1,0 1,0-1,0 1,0-1,0 1,0 0,0-1,0 1,0-1,0 1,0-1,0 1,-1-1,1 1,0 0,0-1,-1 1,1-1,0 1,0 0,-1-1,1 1,0 0,-1-1,1 1,-1 0,1 0,0-1,-1 1,-32-6,-47 9,0 3,0 4,-69 18,94-17,-731 182,348-76,327-91,97-22,26-7,866-258,-698 214,-220 47,-166 42,1 9,-69 33,-383 131,658-210,22-6,68-12,0-5,72-24,-54 12,368-99,-435 117,-29 7,-27 8,-414 124,322-96,-84 24,2 9,-97 50,259-96,47-11,23-14,0-1,-1-3,0-1,-1-2,12-7,48-15,-84 30,105-34,0-5,2-8,-82 29,-43 23,-1 0,1 1,-1-1,0 0,1 1,-1-1,0 0,1 1,-1-1,0 0,0 1,0-1,1 1,-1 0,0-1,0 1,0 0,0-1,0 1,0 0,0 0,0 0,0 0,0 0,1 0,-1 0,0 0,0 0,0 0,0 0,0 1,0-1,0 0,0 1,0-1,1 1,-1-1,0 1,-316 83,185-43,-25 9,-131 62,237-81,51-31,0 1,0 0,0 0,1 0,-1 0,0 0,0 0,0 0,1-1,-1 1,0 0,1 0,-1 0,1-1,-1 1,1 0,0 0,-1-1,1 1,-1-1,1 1,0 0,0-1,-1 1,1-1,0 0,0 1,0-1,0 0,-1 1,1-1,0 0,0 0,0 0,0 0,0 0,0 0,0 0,-1 0,1 0,0 0,0 0,0 0,0-1,0 1,0-1,24-1,-1-1,0-2,1 0,-1-2,-1 0,10-5,-21 7,4-2,-26 6,-27 7,-254 89,103-19,159-66,26-10,-1 0,1 0,-1 0,1 1,0 0,-1-1,1 1,0 0,0 1,0-1,0 0,0 1,0 0,0 0,0 0,0 0,1 0,-1 0,1 1,0-1,0 1,0 0,0-1,0 1,0 0,1 0,-1 0,1 1,0-1,0 0,0 0,1 1,-1-1,1 0,-1 1,1-1,0 1,5 1,0 0,0 0,0 0,0 0,1-1,0 0,0 0,0-1,0 1,0-1,1-1,0 1,-1-1,1 0,0-1,0 1,1-1,202 62,-229-49,-12-7,-1-2,0 0,0-3,0 0,0-2,-21-3,-4 1,113-2,0-3,0-2,37-11,10-2,704-137,-262 43,-470 95,-130 32,-235 70,-115-11,436-86,396-82,282-21,-528 93,633-75,-440 90,-442 25,-326 63,-199 31,369-78,-2-10,-16-10,235-12,33-1,-13 1,134-18,769-87,-253 68,-279 13,-357 25,-38 10,-227 21,42-7,-645 56,729-72,97 3,47-4,130-1,0-6,25-9,24 0,353 1,-357-12,-222 16,-261 20,-673 49,750-57,1130-20,-361-6,-1236 21,516 9,141-1,31-5,100 10,1-6,0-6,1-5,88-13,-40 6,-209 27,12-13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05.92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13934 677,'-27'56,"-13"49,-21-11,61-95,0 1,0-1,0 1,1-1,-1 1,0 0,0-1,1 1,-1-1,0 1,1 0,-1-1,0 1,1 0,-1 0,1-1,-1 1,1 0,-1 0,0 0,1-1,-1 1,1 0,-1 0,1 0,-1 0,1 0,-1 0,1 0,-1 0,1 0,-1 0,1 0,-1 0,1 0,-1 1,0-1,1 0,-1 0,1 0,-1 1,1-1,-1 0,0 1,1-1,-1 0,0 1,1-1,-1 0,0 1,1-1,-1 1,0-1,0 0,0 1,1-1,-1 1,0-1,0 1,0-1,0 1,0 0,38-46,-37 45,-1-1,1 0,0 0,-1 0,1 0,-1 0,1 0,-1 0,0 0,1 0,-1 0,0 0,0 0,0-1,0 1,0 0,0 0,0 0,0 0,0 0,0 0,-1 0,1 0,0 0,-1 0,1 0,-1 0,1 0,-1 0,0 0,1 0,-1 0,0 1,1-1,-1 0,0 0,0 1,0-1,0 0,0 1,0-1,0 1,0-1,0 1,0 0,0 0,0-1,0 1,-1 0,-135-22,4 2,132 19,0 1,0 0,0 0,0-1,1 1,-1 0,0-1,0 1,1-1,-1 1,0-1,0 1,1-1,-1 0,1 1,-1-1,1 0,-1 1,1-1,-1 0,1 0,-1 1,1-1,0 0,-1 0,1 0,0 1,0-1,0 0,0 0,0 0,0 0,0 0,0 0,0 1,0-1,0 0,0 0,1 0,-1 0,0 1,1-1,-1 0,1 0,-1 0,1 1,-1-1,1 0,-1 1,1-1,0 1,-1-1,1 0,0 1,-1-1,1 1,0-1,45-32,-45 33,230-123,-230 123,1 1,-1-1,0 0,0-1,0 1,1 0,-1 0,0 0,0-1,0 1,0-1,0 1,0-1,0 1,0-1,0 0,0 1,0-1,0 0,0 0,0 0,0 1,-1-1,1 0,0 0,-1 0,1 0,-1 0,1-1,-1 1,1 0,-1 0,0 0,1 0,-1-1,0 1,0 0,0 0,0 0,0 0,0-1,-1 1,1 0,0 0,0 0,-1 0,1-1,-1 1,1 0,-1 0,1 0,-1 0,0 0,-127-7,88 10,-381 0,411-1,0-1,1 0,-1-1,1 0,-1-1,1 0,0 0,0-1,0 0,-4-2,13 5,0 0,-1 0,1-1,-1 1,1-1,0 1,-1 0,1-1,0 1,0-1,-1 1,1 0,0-1,0 1,0-1,-1 1,1-1,0 1,0-1,0 1,0-1,0 1,0-1,0 1,0-1,0 1,0-1,0 1,0-1,1 1,-1-1,0 1,0-1,0 1,1-1,-1 1,0 0,1-1,-1 1,0-1,1 1,-1 0,0-1,1 1,-1 0,1 0,-1-1,1 1,-1 0,1 0,-1 0,1-1,-1 1,1 0,-1 0,1 0,-1 0,1 0,-1 0,1 0,32-11,191-24,-447 47,56 1,-152-8,227-6,369-43,-22-14,-255 57,-1 1,1 0,0-1,-1 1,1-1,-1 1,1 0,0-1,0 1,-1-1,1 1,0-1,0 1,-1-1,1 0,0 1,0-1,0 1,0-1,0 1,0-1,0 1,0-1,0 0,0 1,0-1,0 1,0-1,1 1,-1-1,0 1,0-1,0 1,1-1,-1 1,0-1,1 1,-1-1,1 1,-1 0,0-1,1 1,-1 0,1-1,-1 1,1 0,-1-1,1 1,-1 0,1 0,-1 0,1 0,-1-1,1 1,0 0,-1 0,1 0,-1 0,1 0,-1 0,1 0,-1 1,1-1,0 0,-1 0,1 0,-1 0,1 1,-1-1,-44-12,-210 34,197-13,-159 23,16 1,-2-10,-143-3,293-26,52 5,0 0,0 0,0 1,0-1,0 0,-1 0,1 1,0-1,1 0,-1 0,0 1,0-1,0 0,0 0,1 1,-1-1,0 0,1 0,-1 1,0-1,1 1,-1-1,1 0,-1 1,1-1,-1 1,1-1,-1 1,1-1,0 1,-1-1,1 1,0 0,-1-1,1 1,0 0,0 0,-1 0,1-1,0 1,0 0,-1 0,1 0,0 0,0 0,0 0,0 0,191-43,-154 38,645-113,-505 75,-158 30,-35 7,-37 5,-43 11,0 4,-50 16,26-6,57-12,-61 11,2 5,-48 21,167-50,1 1,-1 0,1 0,-1 0,1 1,-1-1,1 0,-1 1,1-1,0 0,-1 1,1 0,0-1,-1 1,1 0,0 0,0 0,-1 0,1 0,0 0,0 0,0 0,0 0,0 0,1 0,-1 1,0-1,0 0,1 1,-1-1,1 1,-1-1,1 0,0 1,0-1,-1 1,1-1,0 1,0-1,1 1,-1-1,0 1,0-1,1 1,-1-1,1 1,8 3,1-1,0 1,1-2,-1 1,1-2,-1 1,1-1,0-1,8 0,2 2,88 5,1-4,-1-5,0-5,0-4,2-6,429-60,-533 76,-16 4,-22 5,-650 156,237-66,396-71,48-27,0 0,0 0,0 0,1 0,-1 0,0 0,1 0,-1 0,1 0,-1 0,1-1,-1 1,1 0,0 0,0 0,-1-1,1 1,0 0,0-1,0 1,0 0,0-1,-1 1,1-1,0 0,0 1,0-1,0 0,1 1,-1-1,0 0,0 0,0 0,0 0,0 0,0 0,0 0,27 2,1-1,0-2,-1 0,0-2,1-1,5-3,12 0,892-143,-865 132,-74 18,1 0,-1 0,1 1,-1-1,1 0,-1 0,0 0,1 0,-1 0,1 0,-1 0,0 0,1 0,-1 0,1 0,-1 0,0 0,1 0,-1-1,1 1,-1 0,1 0,-1-1,1 1,-1 0,1-1,-1 1,1 0,-1-1,1 1,-1-1,1 1,0-1,-1 1,1-1,0 1,-1-1,1 1,0-1,0 1,0-1,0 0,-1 1,1-1,0 1,0-1,0 0,0 1,0-1,0 1,0-1,1 0,-1 1,0-1,0 1,0-1,1 1,-1-1,0 1,0-1,1 1,-1-1,0 1,1-1,-1 1,1-1,-37-1,0 2,0 1,1 1,-1 3,1 0,-2 3,-19 1,-592 112,632-118,-48 22,64-24,1 0,0 1,0-1,1 0,-1 0,0 0,0 0,1 0,-1 0,0 0,1 0,-1-1,1 1,-1 0,1-1,-1 1,1-1,-1 0,1 1,-1-1,1 0,0 0,-1 0,1 0,-1 0,1-1,0 1,-2 0,74 1,1-4,-1-3,-1-3,1-3,9-6,54-12,-1-6,58-26,-130 33,-63 28,-1 1,1 0,-1-1,1 1,-1 0,1-1,-1 1,1-1,-1 1,1-1,-1 1,0-1,1 1,-1-1,0 1,1-1,-1 1,0-1,0 0,0 1,1-1,-1 1,0-1,0 0,0 1,0-1,0 0,0 1,0-1,0 1,0-1,-1 0,1 1,0-1,0 1,0-1,-1 0,1 1,0-1,-1 1,1-1,0 1,-1-1,1 1,-1-1,1 1,-1 0,1-1,-1 1,1 0,-1-1,1 1,-1 0,0 0,1-1,-1 1,1 0,-1 0,0 0,1 0,-1 0,-41-13,3 10,0 1,0 2,0 2,-28 5,22-3,-513 67,292-32,-1-11,-15-11,67-23,213 6,1 0,-1 1,0-1,1 0,-1 0,1 0,-1 0,0 0,1-1,-1 1,1 0,-1-1,1 1,-1-1,1 0,-1 1,1-1,-1 0,1 0,0 0,0 0,-1 0,1 0,0 0,0 0,0-1,0 1,0 0,0-1,1 1,-1-1,0 1,1-1,-1 1,1-1,-1 1,1-1,0 1,0-1,-1 0,1 1,0-1,1 1,-1-1,0 0,0 1,1-1,-1 1,1-1,-1 1,1-1,0 1,-1-1,1 1,0 0,1-2,10-5,0-1,0 2,1 0,0 0,1 1,-1 0,1 2,0-1,14-1,-11 1,164-42,142-17,-236 53,-228 20,1 6,-104 27,40-7,-346 33,276-41,241-30,33 3,1 0,-1 0,0-1,0 1,0 0,0 0,0-1,0 1,0 0,1 0,-1-1,0 1,0 0,0-1,0 1,0 0,0 0,-1-1,1 1,0 0,0 0,0-1,0 1,0 0,0 0,0-1,0 1,-1 0,1 0,0-1,0 1,0 0,0 0,-1 0,1-1,0 1,0 0,-1 0,1 0,0 0,0 0,-1 0,1-1,0 1,0 0,-1 0,1 0,0 0,0 0,-1 0,1 0,0 0,209-58,-122 39,537-123,-176 66,-724 131,-145 26,2-1,-32-14,271-45,169-29,29-1,191-53,458-106,-393 106,-240 55,15-5,-81 18,-1077 230,891-193,45-8,-113 7,193-41,93-1,1 0,-1 0,0-1,1 1,-1 0,0 0,1 0,-1-1,0 1,0 0,1 0,-1-1,0 1,0 0,1-1,-1 1,0 0,0-1,0 1,0 0,0-1,0 1,1 0,-1-1,0 1,0 0,0-1,0 1,0-1,0 1,0 0,-1-1,1 1,0 0,0-1,0 1,0 0,0-1,0 1,-1 0,1-1,0 1,0 0,-1 0,1-1,0 1,0 0,-1 0,1-1,0 1,-1 0,1 0,0 0,-1-1,1 1,0 0,-1 0,1 0,0 0,-1 0,1 0,0 0,-1 0,1 0,0 0,-1 0,1 0,-1 0,1 0,29-17,-26 15,65-28,2 2,0 4,57-11,31-11,224-64,-357 100,-25 10,0 0,0 0,-1 0,1 0,0 0,0 0,-1 0,1 0,0 0,-1 0,1-1,0 1,0 0,-1 0,1 0,0 0,0-1,0 1,-1 0,1 0,0 0,0-1,0 1,0 0,-1 0,1-1,0 1,0 0,0 0,0-1,0 1,0 0,0 0,0-1,0 1,0 0,0 0,0-1,0 1,0 0,0-1,0 1,0 0,0 0,0-1,0 1,0 0,0 0,1-1,-1 1,0 0,0 0,0-1,0 1,1 0,-22-1,-1 2,1 0,0 1,0 1,1 1,-14 4,-13 3,-251 49,-455 78,742-137,-56 9,1-3,-1-3,-42-4,86-5,34-13,187-45,80-3,133-8,-332 58,-79 15,0 1,0 0,0 0,0-1,-1 1,1 0,0 0,0-1,0 1,0 0,0 0,0-1,0 1,0 0,0 0,0-1,0 1,0 0,0 0,0-1,0 1,0 0,0 0,0-1,0 1,0 0,0 0,1-1,-1 1,0 0,0 0,0-1,0 1,1 0,-1 0,0 0,0-1,0 1,1 0,-1 0,0 0,0 0,1 0,-1 0,0-1,0 1,1 0,-30-3,-47 3,0 4,0 3,-63 15,57-9,-581 82,404-66,214-39,56-7,185-51,-123 49,17-6,-110 24,-453 93,365-76,31-2,0-5,-1-2,0-4,-12-4,87 2,-1-1,1 0,-1 0,1 0,0 0,-1 0,1-1,0 0,-1 1,1-1,0-1,0 1,0 0,0-1,0 1,0-1,0 0,0 0,1 0,-1 0,1-1,-1 1,1-1,0 1,0-1,0 0,0 0,1 0,-1 0,1 0,-1 0,1-3,1 2,1 2,-1 0,1 1,-1-1,0 0,1 1,-1-1,0 0,0 1,0-1,0 0,0 1,-1-1,1 0,0 1,-1-1,1 0,-1 1,0-1,1 1,-1-1,0 1,0-1,0 1,0 0,0-1,0 1,-1 0,1 0,0 0,-1 0,1 0,-1 0,1 0,-1 0,1 1,-1-1,1 1,-1-1,0 1,1-1,-1 1,0 0,1 0,-35-3,1 1,0 3,-1 0,1 2,0 2,-21 6,-3-1,-176 22,201-31,24 1,0-1,0 1,1-2,-1 1,0-1,0-1,0 0,0 0,1-1,-1-1,1 1,-1-1,1-1,0 0,0 0,0-1,1 0,-1 0,1-1,-5-5,-30-144,34 145,0 1,-1 0,0 0,-1 1,0 1,0 0,0 0,-1 1,0 0,0 1,-1 1,0 0,1 0,-1 1,0 1,-1 0,1 1,-8 1,10-3,0 0,0 1,0 0,-1 1,1 1,0-1,-1 2,1 0,0 0,-1 1,1 0,0 1,0 0,1 1,-1 1,1-1,0 1,0 1,0 0,-8 7,-185 198,203-211,-1 0,0 0,1 0,-1 0,1 0,-1 1,1-1,-1 0,1 0,-1 0,1 1,0-1,-1 0,1 1,-1-1,1 0,-1 1,1-1,0 1,-1-1,1 1,0-1,0 1,-1-1,1 1,0-1,0 1,0-1,0 1,-1-1,1 1,0-1,0 1,0-1,0 1,0-1,0 1,0-1,1 1,-1-1,0 1,0 0,0-1,0 1,1-1,-1 0,0 1,1-1,-1 1,0-1,1 1,-1-1,0 0,1 1,-1-1,1 0,-1 1,1-1,-1 0,1 0,-1 1,1-1,38 3,-32-3,52-2,-1-2,0-3,-1-2,0-2,0-3,-1-3,-1-2,-1-2,13-10,-64 31,-1-1,0 0,0 0,1 0,-1 0,0 0,0-1,0 1,-1-1,1 1,0-1,0 0,-1 0,1 0,-1 0,0 0,1 0,-1 0,0 0,0 0,0 0,-1-1,1 1,0 0,-1-1,0 1,1 0,-1-1,0 1,0-1,-1 1,1 0,0-1,-1 1,1 0,-1-1,0 1,0 0,0 0,0-1,0 1,0 0,-1 0,1 0,-1 0,1 1,-1-1,0 0,0 1,1-1,-3 0,-5-5,-1 1,0 0,0 0,-1 1,0 1,1 0,-1 0,-1 1,1 0,0 1,-1 1,1-1,-1 2,0 0,1 0,-1 1,1 0,-1 1,1 1,-1 0,-11 3,0 0,1 2,0 1,0 1,1 1,0 0,1 2,1 0,-9 8,18-13,1-1,0 2,1-1,-1 1,2 0,-1 0,1 1,1 0,0 1,0-1,1 1,0 0,1 1,0-1,1 1,0-1,1 1,1 0,-1 0,2 6,0-16,0 1,0-1,0 1,1-1,-1 0,1 1,0-1,0 1,-1-1,1 0,1 0,-1 0,0 0,1 0,-1 0,1 0,-1 0,1 0,0 0,0-1,0 1,0-1,0 0,0 1,0-1,0 0,1 0,-1 0,0-1,1 1,-1 0,0-1,1 0,-1 1,1-1,-1 0,1 0,-1-1,1 1,1-1,98-29,71-91,-168 117,52-62,-58 64,1 0,0 1,-1-1,1 0,-1 1,1-1,-1 0,0 1,1-1,-1 1,0-1,0 1,0 0,0-1,-1 1,1 0,0 0,0 0,-1 0,1 0,-1 0,1 0,-1 0,1 0,-1 1,0-1,1 1,-1-1,0 1,1-1,-1 1,0 0,1 0,-1 0,0 0,0 0,1 1,-1-1,0 0,1 1,-1-1,0 1,1-1,-1 1,0 1,-26 6,1 1,1 1,0 2,1 0,0 2,-15 11,14-10,-15 9,8-7,0 1,0 2,2 1,1 2,0 1,2 1,1 1,1 2,-18 25,43-52,0 0,0 0,0 0,0 0,0 1,0-1,0 0,1 1,-1-1,0 1,1-1,-1 1,1-1,-1 1,1-1,0 1,0-1,0 1,0 0,0-1,0 1,0-1,0 1,1-1,-1 1,1-1,-1 1,1-1,-1 1,1-1,0 1,0-1,0 0,0 1,0-1,0 0,0 0,0 0,0 0,0 0,1 0,-1 0,0 0,1 0,-1-1,1 1,0-1,20 4,1-2,-1-1,1 0,-1-2,1-1,0 0,-1-2,0 0,0-2,0 0,-1-2,1 0,87-34,-1-5,55-35,-24 12,-132 67,9-4,0-1,0 0,-1-1,0-1,-1-1,0 1,3-5,-17 15,1-1,-1 1,1 0,-1 0,1 0,-1-1,1 1,-1 0,1-1,-1 1,1 0,-1-1,0 1,1 0,-1-1,1 1,-1-1,0 1,0-1,1 1,-1-1,0 1,0-1,1 1,-1-1,0 1,0-1,0 1,0-1,0 1,0-1,0 0,0 1,0-1,0 1,0-1,0 1,-1-1,1 1,0-1,0 1,0-1,-1 1,1-1,0 1,-1-1,1 1,0 0,-1-1,1 1,-1-1,1 1,0 0,-1-1,1 1,-1 0,1 0,-1-1,1 1,-1 0,1 0,-1 0,0 0,1 0,-1 0,1-1,-40 6,-40 22,1 3,2 4,1 3,-50 35,123-70,-1-1,0 0,-1 1,1 0,0 0,0 1,0-1,1 1,-1 0,1-1,-1 2,1-1,0 0,0 1,0-1,1 1,-1 0,1 0,0 0,0 0,0 0,1 1,-1-1,1 0,0 1,0-1,1 2,3-2,1-1,0 1,0-1,1 0,-1 0,0-1,1 1,0-1,0 0,-1 0,1-1,0 1,0-1,1 0,-1-1,0 1,0-1,0 0,1 0,-1-1,0 1,1-1,48-4,-1-2,1-3,-1-1,-1-3,7-5,10-1,24-7,-2-4,-1-3,12-11,-134 52,-434 159,325-107,141-59,-1 1,1 0,0-1,0 1,0 0,0-1,0 1,0-1,0 1,0 0,0-1,0 1,0 0,0-1,0 1,0 0,1-1,-1 1,0-1,0 1,1-1,-1 1,0 0,1-1,-1 1,1-1,-1 0,1 1,-1-1,1 1,-1-1,1 0,-1 1,1-1,-1 0,1 1,0-1,-1 0,1 0,-1 0,1 0,0 1,-1-1,1 0,0 0,-1 0,1 0,-1-1,1 1,0 0,-1 0,1 0,0 0,-1-1,1 1,-1 0,1 0,-1-1,1 1,-1-1,1 1,0-1,30-2,0-1,0-2,-1-1,0-1,15-7,16-4,493-151,-462 142,-115 39,-648 230,593-212,89-22,155-42,-105 17,775-212,-805 224,-324 122,-69 11,309-100,70-22,212-49,-177 31,704-154,-684 159,-64 15,-28 3,17-9,-228 65,96-34,112-24,58-3,674-104,-479 63,-230 36,0 1,1 0,-1 0,0-1,0 1,0 0,-1-1,1 1,0 0,0 0,0-1,0 1,-1 0,1-1,0 1,0 0,-1-1,1 1,-1-1,1 1,-1 0,1-1,-1 1,1-1,-1 1,1-1,-1 0,1 1,-1-1,0 1,1-1,-1 0,0 0,1 1,-1-1,0 0,0 0,1 0,-1 0,0 0,1 0,-1 0,0 0,0 0,1 0,-1 0,0-1,-91 39,-1-5,-2-4,-4-4,-122 39,220-64,1 0,-1-1,1 1,-1 0,1 0,-1 0,1-1,-1 1,1 0,-1 0,0 0,1 0,-1 0,1 0,-1 0,1 0,-1 0,0 0,1 0,-1 0,1 0,-1 1,1-1,-1 0,1 0,-1 1,1-1,-1 0,1 1,-1-1,1 0,0 1,-1-1,1 1,0-1,-1 0,1 1,0-1,-1 1,1-1,0 1,0-1,0 1,-1 0,1-1,0 1,0-1,0 1,0-1,0 1,0-1,0 1,0 0,0-1,0 1,1-1,-1 1,0-1,0 1,1 0,31 0,0-1,0-1,0-2,0-1,-1-2,15-4,10-1,503-87,-530 92,-30 6,1 0,0 0,0 0,0 0,0 0,0 0,0-1,-1 1,1 0,0 0,0 0,0 0,0-1,0 1,0 0,0 0,0 0,0 0,0-1,0 1,0 0,0 0,0 0,0-1,0 1,0 0,0 0,-25-1,-269 53,262-39,32-13,1 0,-1 0,0 0,1 0,-1 0,1 0,-1 0,0 0,1 0,-1 0,0 1,1-1,-1 0,0 0,1 0,-1 1,0-1,1 0,-1 0,0 1,0-1,1 0,-1 1,0-1,0 0,0 1,1-1,-1 0,0 1,0-1,0 1,0-1,0 0,0 1,0-1,0 0,0 1,0-1,0 1,0-1,0 0,0 1,0-1,0 1,0-1,-1 0,1 1,0-1,0 0,0 1,-1-1,1 0,0 1,0-1,-1 0,1 0,0 1,-1-1,1 0,0 0,31 4,0-1,1-2,0-1,-1-1,1-2,24-5,4 0,190-21,-300 51,-289 78,308-86,32-14,-1 0,0 0,1 0,-1 0,1 0,-1 0,0 0,1 0,-1 0,1 0,-1 1,1-1,-1 0,0 0,1 0,-1 0,0 1,1-1,-1 0,0 0,1 1,-1-1,0 0,1 1,-1-1,0 0,0 1,0-1,1 0,-1 1,0-1,0 0,0 1,0-1,1 1,-1-1,0 1,0-1,0 0,0 1,0-1,0 1,0-1,0 0,-1 1,1-1,0 1,0-1,0 0,0 1,0-1,-1 1,1-1,0 0,0 1,-1-1,1 0,0 1,0-1,-1 0,1 0,0 1,-1-1,1 0,-1 0,1 0,0 1,-1-1,123-12,656-124,-584 106,-119 26,-87 18,-169 75,131-67,-84 52,134-74,-1 0,0 1,0-1,0 0,1 1,-1-1,0 1,0-1,1 1,-1-1,0 1,1-1,-1 1,1 0,-1-1,1 1,-1 0,1 0,0-1,-1 1,1 0,0 0,-1 0,1-1,0 1,0 0,0 0,0 0,0 0,0-1,0 1,0 0,0 0,0 0,0 0,0 0,1-1,-1 1,0 0,1 0,-1-1,1 1,-1 0,1 0,-1-1,1 1,-1 0,1-1,-1 1,1-1,0 1,0-1,-1 1,1-1,0 1,0-1,-1 0,1 1,0-1,0 0,0 0,0 0,57 8,94-7,1-6,-1-8,26-10,-89 11,172-36,-242 41,-44 20,24-13,-1 1,0-1,0 1,0 0,0 0,0 0,1 0,-1 0,0 0,1 0,-1 1,1-1,-1 1,1-1,0 1,0-1,-1 1,1 0,0 0,1-1,-1 1,0 0,0 0,1 0,-1 0,1 0,0 0,-1 0,1 0,0 0,0 0,0 0,1 0,-1 0,0 0,1 0,-1 0,1 0,0 0,0-1,0 1,0 0,0 0,0-1,0 1,0 0,1-1,-1 1,0-1,1 0,-1 1,1-1,0 0,0 0,-1 0,1 0,0 0,0-1,0 1,0 0,31 2,-1 0,1-2,0-1,0-2,-1-2,16-3,-30 5,569-102,-512 85,-141 30,-450 140,462-132,54-19,0 1,0-1,0 1,0-1,0 0,-1 1,1-1,0 1,0-1,0 1,0-1,1 1,-1-1,0 1,0-1,0 1,0-1,0 0,1 1,-1-1,0 1,0-1,1 0,-1 1,0-1,0 0,1 1,-1-1,1 0,-1 1,0-1,1 0,-1 0,1 1,-1-1,0 0,1 0,-1 0,1 0,-1 1,1-1,-1 0,1 0,-1 0,1 0,-1 0,0 0,1 0,-1-1,1 1,-1 0,1 0,-1 0,1 0,-1 0,0-1,1 1,-1 0,1 0,-1-1,0 1,1 0,-1-1,0 1,1 0,-1-1,132 0,-1-5,7-7,-91 9,267-42,-294 32,-64 9,-2 7,0 2,0 2,0 1,-12 6,52-11,3-2,0 0,0 0,0 1,-1 0,1-1,0 1,1 0,-1 0,0 1,0-1,0 1,1-1,-1 1,1 0,-1 0,1 0,0 0,0 0,0 1,-2 2,6-3,0 0,0-1,0 1,1 0,-1 0,1-1,-1 0,1 1,0-1,-1 0,1 0,0 0,0-1,-1 1,1-1,0 1,0-1,0 0,0 0,0 0,0-1,0 1,273-28,-158 12,0-6,71-24,-140 28,-49 17,0 1,0-1,0 1,0-1,0 1,0-1,0 1,0-1,-1 1,1-1,0 1,0-1,-1 1,1-1,0 1,-1 0,1-1,0 1,-1-1,1 1,-1 0,1 0,-1-1,1 1,-1 0,1 0,0-1,-1 1,1 0,-1 0,0 0,1 0,-1 0,1 0,-1-1,1 2,-1-1,1 0,-1 0,1 0,-1 0,1 0,-1 0,1 0,-1 1,1-1,-1 0,1 0,-1 1,1-1,-1 0,1 1,0-1,-1 0,1 1,0-1,-1 1,1-1,0 0,-1 1,-253 68,222-51,31-18,1 0,0 1,-1-1,1 0,0 1,-1-1,1 0,0 1,0-1,-1 0,1 1,0-1,0 1,0-1,-1 1,1-1,0 0,0 1,0-1,0 1,0-1,0 1,0-1,0 1,0-1,0 1,0-1,0 1,0-1,1 0,-1 1,0-1,0 1,0-1,1 1,-1-1,0 0,0 1,1-1,-1 0,0 1,1-1,-1 0,1 1,-1-1,0 0,1 0,-1 1,1-1,-1 0,0 0,1 0,-1 0,1 0,-1 0,1 0,-1 1,1-1,-1-1,1 1,-1 0,1 0,-1 0,0 0,1 0,-1 0,1 0,-1-1,197 7,-180-7,239-26,-195 16,-48 8,0 0,0 1,1 0,-1 1,0 0,1 1,-1 1,1 0,0 1,48 8,0-3,0-3,1-2,44-6,7 2,-94 2,-1-1,1-2,0 0,-1-1,0 0,0-2,0-1,4-2,-16 7,1 1,0-1,0 1,0 0,0 1,0 0,0 0,0 1,0-1,0 2,0-1,1 2,36 3,-3-3,-1-3,1-1,0-2,-1-2,6-3,77-22,90 8,-95-9,-84 20,-1 2,1 1,1 2,-1 1,9 1,-36 4,-1-1,0 1,0-1,0 1,0 1,1-1,-1 1,0 1,-1-1,1 1,0 0,0 1,-1 0,1 0,-1 0,1 1,-6-3,0 0,0 0,0 0,0 0,-1 1,1-1,0 0,-1 0,1 0,-1 1,1-1,-1 0,0 1,1-1,-1 0,0 0,0 1,0-1,0 1,0-1,-1 0,1 0,0 1,0-1,-1 0,1 1,-1-1,1 0,-1 0,0 0,1 1,-1-1,0 0,0 0,0 0,0 0,0 0,0-1,0 1,0 0,0 0,0-1,0 1,-1 0,1-1,-57 32,-162 79,-16 2,222-107,22-10,35-13,326-118,-204 69,-163 66,0-1,1 1,-1-1,0 0,1 1,-1-1,0 0,0 0,0-1,0 1,0 0,0-1,0 1,-1-1,1 0,0 1,-1-1,1 0,-1 0,0 0,0 0,0 0,0 0,0 0,0-1,0 1,-1 0,1-1,-1 1,1 0,-1-1,0 1,0 0,0-1,0 1,-1 0,1-1,-1 1,-1 1,-1 0,1 0,-1 1,1-1,-1 1,1 0,-1-1,1 1,-1 0,0 1,1-1,-1 0,1 1,-1-1,1 1,-1 0,1 0,0 0,-1 0,1 0,0 1,0-1,-1 1,-8 3,-56 21,1 3,1 4,-16 12,36-3,47-41,-1 0,1 1,0-1,0 0,0 0,1 0,-1 0,0 0,0 0,1-1,-1 1,0-1,0 0,1 1,-1-1,1 0,-1-1,0 1,1 0,-1-1,0 1,0-1,1 1,-1-1,0 0,0 0,1-1,-3 2,160-59,-157 58,0-1,1 0,-1 0,0 0,0-1,-1 1,1-1,0 0,-1 1,0-1,1 0,-1 0,0-1,-1 1,1 0,-1-1,1 1,-1-1,0 1,0-1,0 0,-1 1,0-1,1 0,-1 0,0 1,-1-1,1 0,-1 1,1-1,-1 0,0 1,-1-1,1 1,-1-1,1 1,-1 0,0 0,0-1,0 1,-1 1,1-1,-1 0,1 1,-4-3,-2 1,0 0,0 0,0 1,0 0,-1 1,0 0,1 0,-1 1,0 0,1 0,-1 1,0 0,0 1,0 0,1 0,-1 1,-2 0,10-2,-266 43,239-34,29-9,-1 0,0 0,0 0,1 0,-1 0,0 0,1 0,-1 0,0 0,1 0,-1 0,0 0,1 1,-1-1,0 0,0 0,1 0,-1 1,0-1,0 0,1 0,-1 0,0 1,0-1,0 0,1 0,-1 1,0-1,0 0,0 1,0-1,0 0,0 1,0-1,1 0,-1 1,0-1,0 0,0 1,0-1,0 0,-1 0,1 1,0-1,0 0,0 1,0-1,0 0,0 1,0-1,-1 0,1 0,0 1,0-1,0 0,-1 0,1 1,0-1,124 6,-395 19,-199-23,176-27,-117-7,147 33,122-29,-98 53,-197-21,310-12,-1-5,2-6,-95-28,179 38,-218-38,213 35,-39 2,86 10,0 0,1 1,-1-1,0 0,0 0,0 1,1-1,-1 0,0 0,0 1,0-1,0 0,0 0,0 1,1-1,-1 0,0 1,0-1,0 0,0 1,0-1,0 0,0 0,0 1,-1-1,1 0,0 1,0-1,0 0,0 0,0 1,0-1,0 0,-1 0,1 1,0-1,0 0,0 0,-1 1,1-1,0 0,0 0,-1 0,1 0,0 1,0-1,-1 0,1 0,0 0,0 0,-1 0,1 0,0 0,-1 0,1 0,0 0,-1 0,1 0,0 0,0 0,-1 0,26 8,41 12,-52-7</inkml:trace>
  <inkml:trace contextRef="#ctx0" brushRef="#br0" timeOffset="40009.829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  <inkml:trace contextRef="#ctx0" brushRef="#br0" timeOffset="45278.043">17969 1665,'-47'-20,"-2"1,0 3,-48-9,41 11,-70-12,126 25,-1 0,1-1,-1 1,1-1,-1 1,1 0,0-1,0 1,0-1,0 1,0 0,0-1,0 1,1-1,-1 1,0 0,1-1,-1 1,1 0,-1-1,1 1,0 0,-1 0,1 0,0-1,0 1,0 0,0 0,0 0,0 1,0-1,0 0,1 0,-1 0,0 1,0-1,1 1,-1-1,0 1,1-1,-1 1,0 0,1 0,-1-1,2 1,9-9,-11 9,0-1,0 1,0 0,-1-1,1 0,0 1,0-1,-1 1,1-1,0 0,-1 1,1-1,-1 0,1 0,-1 0,1 1,-1-1,0 0,1 0,-1 0,0 0,0 0,0 0,0 0,1 1,-1-1,0 0,-1 0,1 0,0 0,0 0,0 0,0 0,-1 0,1 1,0-1,-1 0,1 0,-1 0,1 0,-1 1,1-1,-1 0,0 1,1-1,-1 0,0 1,1-1,-1 1,0-1,0 1,0-1,0 1,1 0,-1-1,0 1,0 0,0 0,-58-10,-48 25,89-11,0 0,0-1,0-1,-1 0,1-2,0 0,-1-1,-14-3,30 3,1 1,-1 0,1-1,0 1,0-1,-1 0,1 0,0 0,0 0,0 0,0-1,0 1,0 0,0-1,0 0,1 1,-1-1,0 0,1 0,0 0,-1 0,1 0,0 0,0 0,0 0,0-1,1 1,-1 0,1-1,-1 1,1 0,0-1,0 1,0-1,0 1,0 0,0-1,1 1,-1 0,1-1,0 1,-1 0,1 0,0-1,4-9,15-60,-20 71,1-1,-1 0,0 0,0 0,0 1,0-1,-1 0,1 0,0 1,-1-1,1 0,-1 1,0-1,1 0,-1 1,0-1,0 1,0-1,0 1,0 0,0-1,-1 1,1 0,0 0,-1 0,1-1,-1 2,1-1,-1 0,1 0,-1 0,0 1,1-1,-1 1,0-1,1 1,-3 0,-13 0,-1 0,1 2,-1 0,1 1,0 0,0 2,0 0,0 1,-14 8,18-10,0 1,1 0,0 1,1 0,-1 1,1 0,0 1,1 0,-9 9,16-14,0 0,0 1,0-1,1 1,-1-1,1 1,0 0,0 0,0 0,1 0,-1 0,1 0,0 1,0-1,1 0,-1 1,1-1,0 0,0 1,0-1,1 0,-1 1,1-1,0 0,1 0,-1 1,1-1,0 1,3 3,-1-1,1-1,0 1,1-1,0 0,0 0,0-1,0 1,1-1,0-1,0 1,0-1,1-1,-1 1,1-1,0-1,0 1,0-1,0-1,1 1,-1-1,0-1,1 0,-1 0,0 0,1-1,-1-1,0 1,0-1,0 0,0-1,0 0,-1 0,1-1,-1 0,0 0,1-1,2-2,0 1,0-1,0-1,-1 0,0 0,0-1,-1 0,-1 0,1-1,-1 0,-1 0,0-1,0 0,-1 0,-1 0,0-1,1-4,-4 13,0 0,0-1,0 1,-1 0,1-1,-1 1,0 0,0-1,0 1,-1 0,1-1,-1 1,0 0,0-1,0 1,0 0,0 0,-1 0,0 0,1 0,-1 0,0 1,0-1,0 0,-1 1,1 0,-1-1,1 1,-1 0,0 0,0 1,0-1,0 0,0 1,0 0,0 0,-1 0,1 0,0 0,0 1,-1 0,1-1,-1 1,0 0,-13-1,-1 1,1 0,-1 1,1 1,-1 1,1 0,0 1,0 1,0 1,1 0,-1 1,2 1,-1 0,1 2,0-1,1 2,0 0,1 0,0 1,1 1,1 0,-11 15,20-25,-1 1,1 0,0-1,0 1,0 0,0 1,1-1,-1 0,1 0,0 1,1-1,-1 0,1 1,-1-1,2 1,-1-1,0 0,1 1,0-1,0 1,0-1,0 0,1 0,-1 0,1 0,0 0,1 0,-1 0,1-1,-1 1,1-1,0 0,0 1,1-1,-1-1,1 1,-1 0,1-1,0 0,1 1,21 8,0 0,1-1,0-2,1-1,-1-1,1-1,1-2,20 1,29 3,0-3,0-3,0-4,0-3,0-3,-1-4,0-3,-2-4,18-9,-91 29,3-2,0 1,0-1,0 0,0 0,0 0,-1-1,1 0,-1 0,1 0,-1 0,0-1,0 1,-1-1,1 0,-1 0,0-1,-3 4,0 0,0 0,0 0,-1 0,1 0,0 0,-1 0,1 0,-1-1,1 1,-1 0,1 1,-1-1,0 0,1 0,-1 0,0 0,0 0,0 1,0-1,0 0,0 1,0-1,0 1,0-1,0 1,0-1,0 1,0 0,0 0,0-1,0 1,-1 0,1 0,0 0,0 0,0 0,0 0,0 1,0-1,-1 0,1 1,0-1,0 0,0 1,0 0,-25 5,1 2,0 0,0 2,1 1,0 1,1 0,0 2,-12 11,-54 34,4 4,-69 64,100-57,53-68,1-1,-1 1,0 0,1 0,-1-1,1 1,0 0,-1 0,1 0,0-1,0 1,0 0,1 0,-1 0,0-1,1 1,-1 0,1 0,-1-1,1 1,0 0,0-1,0 1,0 0,0-1,0 0,0 1,0-1,0 0,1 1,-1-1,1 0,-1 0,1 0,-1 0,1 0,0-1,-1 1,1 0,0-1,0 1,-1-1,1 0,0 1,1-1,15 2,-1 0,1-2,0 0,-1 0,1-2,-1 0,1-1,11-4,9 0,383-90,-6-19,-340 85,-111 22,-32 18,1 2,0 4,1 2,-59 25,69-24,-451 161,474-163,55-7,173-16,-1-9,-1-9,-1-8,76-27,111-47,-363 99,-56 14,-138 41,2 7,2 7,-88 49,50-4,211-105,0-1,0 0,-1 0,1 1,0-1,0 0,0 1,0-1,-1 1,1 0,0-1,0 1,0 0,0 0,0 0,1-1,-1 1,0 0,0 0,0 0,1 0,-1 1,1-1,-1 0,1 0,-1 0,1 0,-1 1,1-1,0 0,0 0,0 0,0 1,0-1,0 0,0 0,0 1,0-1,1 0,-1 0,0 1,1-1,-1 0,1 0,-1 0,1 0,0 0,-1 0,1 0,0 0,0 0,0 0,0 0,0 0,0-1,0 1,0 0,0-1,0 1,0-1,0 1,0-1,1 1,-1-1,0 0,0 1,1-1,-1 0,1 0,17 3,1-1,0-1,0-1,-1-1,1 0,0-1,-1-2,5-1,3 1,328-64,232-80,-524 131,-96 12,-16 12,0 2,1 2,0 2,-23 11,11-4,-537 177,503-153,93-43,0-1,0 1,0 0,1-1,-1 1,0 0,1 0,-1 0,1 0,-1 0,1-1,-1 1,1 0,0 0,-1 0,1 0,0 0,0 0,0 0,0 0,0 0,0 0,0 0,0 0,0 0,0 0,1 0,-1 0,0 0,1 0,-1 0,0 0,1 0,-1 0,1 0,0 0,-1-1,1 1,0 0,-1 0,1-1,0 1,0 0,0-1,0 1,-1-1,1 1,0-1,0 0,0 1,0-1,0 0,0 0,0 1,0-1,0 0,0 0,0 0,0 0,0-1,0 1,0 0,0 0,0 0,0-1,0 1,0-1,0 1,35 1,0-1,-1-2,1-2,-1-1,4-2,14-2,360-62,99-44,-287 53,-259 60,-98 29,1 5,-1 7,-94 24,-148 36,342-88,32-11,0 0,1 0,-1-1,0 1,1 0,-1 0,0 0,1 0,-1 1,0-1,0 0,1 0,-1 0,0 0,1 0,-1 0,0 0,0 0,1 1,-1-1,0 0,0 0,1 0,-1 1,0-1,0 0,0 0,0 0,1 1,-1-1,0 0,0 1,0-1,0 0,0 0,0 1,0-1,1 0,-1 1,0-1,0 0,0 0,0 1,0-1,0 0,-1 1,1-1,0 0,0 1,0-1,0 0,0 0,0 1,34 1,335-45,-227 22,530-76,-443 67,-308 59,-686 187,458-137,308-79,-1 0,0 0,0 0,0 0,1 0,-1 1,0-1,0 0,0 0,0 0,1 0,-1 1,0-1,0 0,0 0,0 0,0 1,0-1,0 0,1 0,-1 0,0 1,0-1,0 0,0 0,0 1,0-1,0 0,0 0,0 0,0 1,0-1,-1 0,1 0,0 1,0-1,0 0,0 0,0 0,0 1,30-1,241-45,827-101,-949 113,-168 28,-227 49,-473 79,681-106,46-12,131-17,898-128,-783 104,-581 110,235-44,126-26,409-65,318-39,-563 72,-377 78,-566 112,674-135,70-26,1 0,0 0,0 1,-1-1,1 0,0 0,0 0,0 0,0 0,0 0,0 0,0 1,1-1,-1 0,0 0,1 0,-1 0,1 0,-1 0,1 0,-1 0,1 0,0 0,-1 0,1-1,0 1,0 0,-1 0,1-1,0 1,0 0,0-1,0 1,0-1,0 1,0-1,0 1,0-1,1 0,-1 0,0 0,0 1,0-1,0 0,0 0,0-1,1 1,-1 0,0 0,0 0,0-1,0 1,0-1,48 6,0-3,1-1,-1-3,28-5,11 0,669-53,-739 58,54-18,-85 9,-173 38,-408 83,581-107,8-3,0 1,0 0,0 0,0 0,0 1,0 0,0 0,0 0,1 0,-1 1,1 0,0 0,0 0,-3 3,8-4,0-1,1 1,-1-1,1 1,-1-1,1 1,-1-1,1 0,0 0,0 0,0 0,-1 0,1 0,0 0,0-1,0 1,0-1,0 0,1 1,-1-1,0 0,0 0,0 0,0 0,0-1,1 1,-2 0,78 2,0-3,0-4,1-4,15 0,382-50,-416 43,-61 16,-1 0,1 1,0-1,-1 0,1 0,0 0,-1 0,1 0,0 0,-1-1,1 1,0 0,-1 0,1 0,0 0,0 0,-1 0,1-1,0 1,-1 0,1 0,0 0,0-1,-1 1,1 0,0 0,0 0,0-1,-1 1,1 0,0-1,0 1,0 0,0-1,0 1,0 0,-1 0,1-1,0 1,0 0,0-1,0 1,0 0,0-1,0 1,1 0,-1-1,0 1,0 0,0-1,0 1,0 0,0-1,0 1,1 0,-1 0,0-1,0 1,1 0,-35-3,-12 8,1 2,-1 3,2 1,0 3,-16 7,-7 1,25-9,-108 46,151-59,-1 0,1 1,0-1,-1 0,1 0,0 0,-1 0,1 1,0-1,-1 0,1 1,-1-1,1 0,-1 1,1-1,-1 1,1-1,-1 1,1-1,-1 1,0-1,1 1,-1-1,0 1,1 0,-1-1,0 1,0 0,0-1,1 1,-1 0,0-1,0 1,0 0,0-1,0 1,0 0,0-1,-1 1,1 0,0-1,0 1,0-1,-1 1,1 0,0-1,-1 1,1-1,0 1,-1-1,1 1,-1-1,1 1,-1-1,1 1,-1-1,1 0,-1 1,1-1,-1 0,0 1,1-1,-1 0,1 0,-1 1,0-1,0 0,57 6,-54-6,79-3,1-3,-2-4,1-3,-1-4,-3 2,442-75,-458 71,-61 19,1-1,-1 1,0-1,1 0,-1 1,0-1,0 1,1-1,-1 0,0 1,0-1,0 0,0 1,0-1,0 0,0 1,0-1,0 0,0 1,0-1,0 0,-1 1,1-1,0 0,0 1,-1-1,1 1,0-1,-1 0,1 1,-1-1,1 1,-1-1,1 1,-1-1,1 1,-1 0,1-1,-1 1,0 0,1-1,-1 1,1 0,-1 0,0 0,1-1,-1 1,0 0,1 0,-1 0,0 0,1 0,-1 0,0 0,1 0,-1 1,0-1,1 0,-1 0,0 0,1 1,-1-1,1 0,-1 1,-31-3,1 2,-1 1,1 1,0 2,0 1,-29 9,25-6,-651 167,616-144,70-31,-1 0,1 1,-1-1,1 0,0 1,-1-1,1 1,0-1,-1 1,1-1,0 0,-1 1,1-1,0 1,0 0,0-1,-1 1,1-1,0 1,0-1,0 1,0-1,0 1,0-1,0 1,0 0,0-1,0 1,1-1,-1 1,0-1,0 1,0-1,1 1,-1-1,0 1,1-1,-1 1,0-1,1 0,-1 1,0-1,1 1,-1-1,1 0,-1 0,1 1,-1-1,1 0,-1 0,1 1,-1-1,1 0,-1 0,1 0,0 0,-1 0,1 0,-1 0,1 0,36 6,18-9,0-2,-1-2,47-13,-30 6,30-6,0-5,-2-3,35-19,-113 40,-1-1,1-1,-1-1,-1-1,0-1,0 0,-1-2,-1 0,0 0,9-13,-23 23,-1-1,1 1,-1-1,-1 0,1 0,0 0,-1 0,0 0,0 0,-1 0,0 0,0-1,0 1,0 0,-1 0,1 0,-1 0,-1 0,1 0,-1 0,0 0,0 0,0 1,-1-1,1 1,-1-1,0 1,-1 0,1 0,-1 1,1-1,-1 1,0 0,-1-1,1 2,0-1,-1 0,0 1,1 0,-1 0,0 1,0-1,0 1,0 0,-3 0,-32-5,-1 1,1 3,-1 1,1 2,-1 1,1 3,-1 1,1 2,-26 9,-63 9,-252 27,327-40,413-46,83-30,-311 44,34-12,-166 31,1-1,-1 1,1 0,0 0,-1 0,1 0,-1-1,1 1,0 0,-1 0,1-1,0 1,-1 0,1-1,0 1,-1 0,1-1,0 1,0 0,0-1,-1 1,1-1,0 1,0 0,0-1,0 1,0-1,0 1,0-1,0 1,0 0,0-1,0 1,0-1,0 1,0-1,0 1,0 0,0-1,0 1,1-1,-1 1,0 0,0-1,0 1,1-1,-1 1,0 0,1 0,-1-1,0 1,1 0,-1-1,0 1,1 0,-1 0,1 0,-1-1,1 1,-28-5,1 0,-1 2,0 1,0 1,0 2,0 0,-19 4,15-2,-914 111,682-84,255-23,23-4,278-31,713-72,-948 95,178-28,-213 24,-23 8,0 0,0 1,0-1,0 1,0-1,0 1,0-1,0 1,0-1,0 0,0 1,0-1,-1 1,1-1,0 1,0-1,-1 1,1-1,0 1,-1 0,1-1,0 1,-1-1,1 1,-1 0,1-1,-1 1,1 0,-1-1,1 1,-1 0,1 0,-1 0,1-1,-1 1,1 0,-1 0,1 0,-1 0,0 0,1 0,-1 0,1 0,-1 0,1 0,-1 1,1-1,-1 0,1 0,-1 0,1 1,-1-1,0 0,-305-6,-611 39,647-19,238-13,-268 12,-49-15,276-10,74 2,83-17,214-31,2 12,16 13,193-27,-475 54,-28 3,-19 2,-26 0,-469 55,352-34,-165 25,43-4,-249 3,485-45,42 1,0 0,1-1,-1 1,0 0,0 0,0-1,1 1,-1 0,0-1,0 1,0 0,0-1,1 1,-1 0,0-1,0 1,0 0,0-1,0 1,0-1,0 1,0 0,0-1,0 1,0 0,-1-1,1 1,0 0,0-1,0 1,0 0,0-1,-1 1,1 0,0-1,0 1,-1 0,314-64,108 0,274-53,-615 97,-127 9,-73 16,0 6,1 5,0 5,-40 16,4-4,-380 63,450-75,86-20,-1-1,0 0,0 0,0 0,1 1,-1-1,0 0,0 0,0 1,0-1,0 0,1 0,-1 1,0-1,0 0,0 1,0-1,0 0,0 0,0 1,0-1,0 0,0 1,0-1,0 0,0 0,0 1,0-1,0 0,-1 1,1-1,0 0,0 0,0 1,0-1,-1 0,1 0,0 1,0-1,0 0,-1 0,1 0,0 0,0 1,-1-1,1 0,0 0,0 0,-1 0,1 0,0 0,-1 0,1 1,31 2,44-3,1-4,-1-3,34-9,5 0,670-65,-720 68,-70 10,-154 11,-596 84,567-72,189-20,1 1,-1-1,0 0,1 0,-1 0,0 1,1-1,-1 0,0 1,1-1,-1 0,0 1,0-1,0 0,1 1,-1-1,0 0,0 1,0-1,0 0,0 1,0-1,1 1,-1-1,0 0,0 1,0-1,0 1,0-1,-1 0,1 1,0-1,0 1,0-1,0 0,0 1,0-1,-1 0,1 1,0-1,0 0,-1 1,1-1,0 0,0 1,-1-1,1 0,0 0,-1 1,1-1,0 0,-1 0,1 0,-1 0,1 1,0-1,-1 0,38 12,7-4,-1-2,2-2,-1-2,18-2,-36 1,22-1</inkml:trace>
  <inkml:trace contextRef="#ctx0" brushRef="#br0" timeOffset="51358.751">22006 621,'-89'32,"-1"-4,-1-3,-17-2,75-19,33-4,0 0,0-1,0 1,0 0,0 0,0-1,0 1,0 0,0 0,0-1,-1 1,1 0,0 0,0-1,0 1,0 0,0 0,0 0,-1-1,1 1,0 0,0 0,0 0,-1-1,1 1,0 0,0 0,0 0,-1 0,1 0,0 0,0 0,-1 0,1-1,0 1,0 0,-1 0,1 0,0 0,-1 0,1 0,0 0,0 1,166-59,270-64,-372 110,-131 16,-87 24,1 8,-58 24,8-2,-19-4,197-46,40 0,469-8,-466 0,744-23,-613-1,-166 15,-419 7,82 23,-9 17,-307 19,655-61,43-4,492-84,-408 72,13 0,-2-5,0-6,7-8,-17-18,-112 57,0-1,0 0,0 0,0 0,0 0,0 0,0 0,-1 0,1-1,0 1,-1 0,1 0,-1-1,1 1,-1 0,0 0,1-1,-1 1,0 0,0-1,0 1,0-1,0 1,0 0,0-1,-1 1,1 0,0-1,-1 1,1 0,-1 0,1-1,-1 1,0 0,1 0,-1 0,0 0,0 0,0 0,0 0,0 0,0 0,-1 0,-52-29,-166-4,91 25,0 5,0 6,-58 11,83-8,-121 20,217-18,30-4,53-4,1-3,73-13,-62 6,9 0,543-80,-605 84,-12 4,-1-1,0 0,0-2,0-1,-1-1,0 0,2-3,-20 11,-1 0,0-1,0 1,0-1,0 1,0-1,0 1,0-1,0 0,0 0,-1 1,1-1,0 0,0 0,-1 0,1 0,0 0,-1 0,1 0,-1 0,1 0,-1 0,1 0,-1 0,0 0,0-1,0 1,0 0,1 0,-1 0,-1 0,1 0,0-1,0 1,0 0,-1 0,1 0,0 0,-1 0,1 0,-1 0,1 0,-1 0,0 0,1 0,-1 0,0 0,0 0,0 0,1 1,-1-1,0 0,0 1,0-1,0 1,-1-1,-64-26,15 22,1 2,-1 2,1 2,-1 3,1 2,0 2,0 2,-35 13,14-7,-573 157,643-174,0 1,-1 0,1 0,0 0,-1 0,1 0,0 0,0 0,-1 0,1 1,0-1,0 0,0 1,0-1,-1 1,1-1,0 1,0 0,0 0,0-1,0 1,0 0,0 0,0 0,1 0,-1 0,0 0,0 0,1 0,-1 0,1 0,-1 0,1 1,-1-1,1 0,0 0,0 0,-1 1,10 0,0 0,-1 0,1-1,0 0,0 0,0-1,0-1,0 1,-1-1,8-2,7 0,581-96,-497 81,-35 8,0-3,-1-3,-1-3,62-27,-130 46,1 0,-1-1,0 1,0-1,0 1,0-1,0 0,0 0,0 0,0 0,0 0,-1 0,1-1,0 1,-1-1,1 1,-1-1,1 1,-1-1,0 0,0 0,0 0,0 0,0 0,0 0,0 0,0 0,-1 0,1 0,-1 0,0 0,0 0,0 0,0-1,0 1,0 0,0 0,-1 0,1 0,-1 0,1 0,-1-1,-9-4,-1 0,0 1,1 0,-2 1,1 0,-1 1,0 0,0 1,0 0,0 1,0 0,-10 0,-61-3,0 4,0 3,1 3,-1 4,1 4,-54 17,-528 120,545-117,119-32,0 0,0-1,0 1,0-1,0 1,0-1,0 1,0-1,0 1,1 0,-1-1,0 1,0-1,0 1,1-1,-1 1,0-1,0 1,1-1,-1 1,0-1,1 0,-1 1,1-1,-1 1,0-1,1 0,-1 0,1 1,-1-1,1 0,-1 0,1 1,0-1,-1 0,1 0,-1 0,1 0,-1 0,1 0,-1 0,1 0,0 0,-1 0,1 0,-1 0,1 0,-1 0,1-1,-1 1,1 0,-1 0,1-1,-1 1,1 0,-1-1,1 1,-1 0,0-1,1 1,-1-1,1 1,-1-1,1 1,133-3,-1-7,60-14,-92 11,647-77,-674 86,-74 4,0 0,-1 0,1 0,0 0,0 0,-1 1,1-1,0 0,0 0,0 0,-1 0,1 1,0-1,0 0,0 0,-1 0,1 1,0-1,0 0,0 0,0 1,0-1,0 0,0 0,0 1,-1-1,1 0,0 0,0 1,0-1,0 0,0 0,0 1,1-1,-1 0,0 1,0-1,0 0,0 0,0 1,0-1,0 0,0 0,1 0,-1 1,0-1,-31 12,31-12,-475 183,-209 45,582-197,81-18,48-7,278-26,-273 17,734-90,-409 41,-328 46,-29 6,-1 0,1 0,0 0,0 0,-1 0,1 0,0 0,0 0,-1-1,1 1,0 0,0 0,0 0,-1 0,1-1,0 1,0 0,0 0,-1-1,1 1,0 0,0 0,0-1,0 1,0 0,0 0,0-1,0 1,0 0,0-1,-1 1,1 0,1 0,-1-1,0 1,0 0,0 0,0-1,0 1,0 0,0-1,0 1,0 0,0 0,1-1,-1 1,0 0,0 0,0 0,0-1,1 1,-1 0,-23-4,0 0,0 2,0 1,0 0,0 2,0 1,-11 2,15-2,-306 41,-193 56,109-18,378-77,-65 24,97-27,0 0,0 1,0-1,0 0,0 0,0 0,0 0,0 0,1 0,-1 0,0 0,1-1,-1 1,0 0,1-1,-1 1,1-1,-1 0,1 1,-1-1,1 0,-1 0,1 0,-1 0,1 0,-1 0,1 0,-1-1,1 1,0-1,276 3,0-12,254-43,-433 40,-2-4,0-4,64-25,-158 45,6-1,-1 0,1-1,-1 0,0 0,0-1,0 0,0-1,-1 0,0 0,0-1,0 1,-1-1,1-1,1-2,-7 7,-1 0,1 0,0 0,-1 0,1 0,-1 0,0 0,0 0,0 0,0 0,0 0,0 0,0 0,-1 0,1 0,-1 0,1 0,-1 0,0 0,0 0,0 0,0 0,0 1,0-1,0 0,-1 1,1-1,-1 1,1 0,-1-1,1 1,-1 0,0 0,0 0,-1-1,-71-33,18 22,-1 2,-1 2,1 4,-1 1,-54 5,-240 13,-305 54,564-57,-76 11,-57 8,-227-1,520-43,1073-108,-909 89,-274 27,-172 13,1 10,1 8,-139 39,-362 67,595-106,104-18,24-6,28-4,1294-178,-1290 174,-4 2,-1-2,0-1,-1-1,26-12,-40 6,-29 5,-45 1,-132 9,0 7,-155 29,237-24,-953 147,1039-157,-84 15,-1-4,0-5,-22-5,87-7,37 4,1 0,-1 0,0 0,1 0,-1-1,0 1,1 0,-1 0,0-1,1 1,-1 0,0-1,0 1,1 0,-1-1,0 1,0 0,0-1,0 1,1 0,-1-1,0 1,0-1,0 1,0 0,0-1,0 1,0-1,0 1,0 0,0-1,0 1,0-1,0 1,0 0,0-1,-1 1,1 0,0-1,0 1,0 0,-1-1,1 1,0 0,0-1,-1 1,1 0,0-1,-1 1,1 0,0 0,-1 0,1-1,0 1,-1 0,1 0,0 0,-1 0,1 0,-1-1,1 1,0 0,-1 0,1 0,-1 0,1 0,0 0,-1 1,0-1,33-18,-30 17,78-31,2 3,0 3,31-2,-55 13,987-232,-980 225,-65 22,0 0,-1 0,1 0,0 1,0-1,-1 0,1 0,0 0,-1-1,1 1,0 0,-1 0,1 0,0 0,-1 0,1 0,0 0,0 0,-1-1,1 1,0 0,0 0,-1 0,1-1,0 1,0 0,-1 0,1-1,0 1,0 0,0 0,0-1,0 1,-1 0,1 0,0-1,0 1,0 0,0-1,0 1,0 0,0-1,0 1,0 0,0-1,0 1,0 0,0-1,0 1,0 0,0 0,1-1,-1 1,0 0,0-1,0 1,0 0,1 0,-1-1,0 1,0 0,-32-4,-75 5,1 5,0 4,-27 10,122-19,-284 53,-68 31,82-17,-191 18,324-73,186-27,440-109,345-85,-576 129,-221 64,-26 15,0 1,-1-1,1 0,0 0,-1 0,1 0,-1 0,1 0,0 0,-1 0,1 0,0 0,-1 0,1 0,0 0,-1 0,1-1,-1 1,1 0,0 0,-1 0,1 0,0-1,0 1,-1 0,1 0,0-1,-1 1,1 0,0 0,0-1,0 1,-1 0,1-1,0 1,0 0,0-1,0 1,0 0,0-1,-1 1,1 0,0-1,0 1,0-1,0 1,0 0,0-1,0 1,1 0,-1-1,0 1,0 0,0-1,0 1,0 0,1-1,-1 1,0 0,0-1,0 1,1 0,-1-1,0 1,0 0,1 0,-1 0,0-1,1 1,-1 0,-29-3,-1 1,1 1,-1 2,0 1,1 1,-8 3,-7-1,-358 61,3 16,-34 29,-60 12,-5-12,458-107,30-8,27-6,301-91,819-217,-1102 306,-35 12,0 0,0 0,-1 0,1-1,0 1,0 0,0 0,-1 0,1-1,0 1,0 0,0 0,0-1,-1 1,1 0,0 0,0-1,0 1,0 0,0 0,0-1,0 1,0 0,0 0,0-1,0 1,0 0,0-1,0 1,0 0,0 0,0-1,0 1,0 0,1 0,-1-1,0 1,0 0,0 0,0-1,0 1,1 0,-1 0,0 0,0-1,1 1,-35-2,33 2,-131 6,0 6,1 6,-127 34,-672 154,727-170,382-105,683-213,-707 227,-155 55,1 0,0 0,-1 1,1-1,-1 0,1 0,0 0,-1 0,1 0,0 0,-1 0,1 0,0 0,-1 0,1 0,0 0,-1 0,1 0,-1-1,1 1,0 0,-1 0,1-1,-1 1,1-1,-1 1,1 0,-1-1,1 1,-1-1,1 1,-1-1,0 1,1-1,-1 1,0-1,1 0,-1 1,0-1,0 1,0-1,0 0,1 1,-1-1,0 0,0 1,0-1,0 0,0 1,0-1,-1 1,1-1,0 0,0 1,0-1,-1 0,1 1,0-1,-1 1,1-1,0 1,-1-1,1 1,-1-1,1 1,0-1,-1 1,1-1,-1 1,0 0,-51-7,-19 11,0 4,1 3,-65 20,33-9,-937 240,1031-258,30-8,560-162,-18 20,-417 91,-146 55,-1 0,1 0,-1 0,1 0,-1-1,1 1,-1 0,1 0,-1 0,1 0,-1 0,0-1,1 1,-1 0,1 0,-1-1,0 1,1 0,-1 0,0-1,1 1,-1-1,0 1,1 0,-1-1,0 1,0-1,0 1,1 0,-1-1,0 1,0-1,0 1,0-1,0 1,0-1,0 1,0-1,0 1,0 0,0-1,0 1,0-1,0 1,0-1,0 1,-1-1,1 1,0 0,0-1,-1 1,1-1,0 1,0 0,-1-1,1 1,0 0,-1-1,1 1,-1 0,1 0,0-1,-1 1,-32-6,-47 9,0 3,0 4,-69 18,94-17,-731 182,348-76,327-91,97-22,26-7,866-258,-698 214,-220 47,-166 42,1 9,-69 33,-383 131,658-210,22-6,68-12,0-5,72-24,-54 12,368-99,-435 117,-29 7,-27 8,-414 124,322-96,-84 24,2 9,-97 50,259-96,47-11,23-14,0-1,-1-3,0-1,-1-2,12-7,48-15,-84 30,105-34,0-5,2-8,-82 29,-43 23,-1 0,1 1,-1-1,0 0,1 1,-1-1,0 0,1 1,-1-1,0 0,0 1,0-1,1 1,-1 0,0-1,0 1,0 0,0-1,0 1,0 0,0 0,0 0,0 0,0 0,1 0,-1 0,0 0,0 0,0 0,0 0,0 1,0-1,0 0,0 1,0-1,1 1,-1-1,0 1,-316 83,185-43,-25 9,-131 62,237-81,51-31,0 1,0 0,0 0,1 0,-1 0,0 0,0 0,0 0,1-1,-1 1,0 0,1 0,-1 0,1-1,-1 1,1 0,0 0,-1-1,1 1,-1-1,1 1,0 0,0-1,-1 1,1-1,0 0,0 1,0-1,0 0,-1 1,1-1,0 0,0 0,0 0,0 0,0 0,0 0,0 0,-1 0,1 0,0 0,0 0,0 0,0-1,0 1,0-1,24-1,-1-1,0-2,1 0,-1-2,-1 0,10-5,-21 7,4-2,-26 6,-27 7,-254 89,103-19,159-66,26-10,-1 0,1 0,-1 0,1 1,0 0,-1-1,1 1,0 0,0 1,0-1,0 0,0 1,0 0,0 0,0 0,0 0,1 0,-1 0,1 1,0-1,0 1,0 0,0-1,0 1,0 0,1 0,-1 0,1 1,0-1,0 0,0 0,1 1,-1-1,1 0,-1 1,1-1,0 1,5 1,0 0,0 0,0 0,0 0,1-1,0 0,0 0,0-1,0 1,0-1,1-1,0 1,-1-1,1 0,0-1,0 1,1-1,202 62,-229-49,-12-7,-1-2,0 0,0-3,0 0,0-2,-21-3,-4 1,113-2,0-3,0-2,37-11,10-2,704-137,-262 43,-470 95,-130 32,-235 70,-115-11,436-86,396-82,282-21,-528 93,633-75,-440 90,-442 25,-326 63,-199 31,369-78,-2-10,-16-10,235-12,33-1,-13 1,134-18,769-87,-253 68,-279 13,-357 25,-38 10,-227 21,42-7,-645 56,729-72,97 3,47-4,130-1,0-6,25-9,24 0,353 1,-357-12,-222 16,-261 20,-673 49,750-57,1130-20,-361-6,-1236 21,516 9,141-1,31-5,100 10,1-6,0-6,1-5,88-13,-40 6,-209 27,12-13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45.9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  <inkml:trace contextRef="#ctx0" brushRef="#br0" timeOffset="5268.213">17969 1665,'-47'-20,"-2"1,0 3,-48-9,41 11,-70-12,126 25,-1 0,1-1,-1 1,1-1,-1 1,1 0,0-1,0 1,0-1,0 1,0 0,0-1,0 1,1-1,-1 1,0 0,1-1,-1 1,1 0,-1-1,1 1,0 0,-1 0,1 0,0-1,0 1,0 0,0 0,0 0,0 1,0-1,0 0,1 0,-1 0,0 1,0-1,1 1,-1-1,0 1,1-1,-1 1,0 0,1 0,-1-1,2 1,9-9,-11 9,0-1,0 1,0 0,-1-1,1 0,0 1,0-1,-1 1,1-1,0 0,-1 1,1-1,-1 0,1 0,-1 0,1 1,-1-1,0 0,1 0,-1 0,0 0,0 0,0 0,0 0,1 1,-1-1,0 0,-1 0,1 0,0 0,0 0,0 0,0 0,-1 0,1 1,0-1,-1 0,1 0,-1 0,1 0,-1 1,1-1,-1 0,0 1,1-1,-1 0,0 1,1-1,-1 1,0-1,0 1,0-1,0 1,1 0,-1-1,0 1,0 0,0 0,-58-10,-48 25,89-11,0 0,0-1,0-1,-1 0,1-2,0 0,-1-1,-14-3,30 3,1 1,-1 0,1-1,0 1,0-1,-1 0,1 0,0 0,0 0,0 0,0-1,0 1,0 0,0-1,0 0,1 1,-1-1,0 0,1 0,0 0,-1 0,1 0,0 0,0 0,0 0,0-1,1 1,-1 0,1-1,-1 1,1 0,0-1,0 1,0-1,0 1,0 0,0-1,1 1,-1 0,1-1,0 1,-1 0,1 0,0-1,4-9,15-60,-20 71,1-1,-1 0,0 0,0 0,0 1,0-1,-1 0,1 0,0 1,-1-1,1 0,-1 1,0-1,1 0,-1 1,0-1,0 1,0-1,0 1,0 0,0-1,-1 1,1 0,0 0,-1 0,1-1,-1 2,1-1,-1 0,1 0,-1 0,0 1,1-1,-1 1,0-1,1 1,-3 0,-13 0,-1 0,1 2,-1 0,1 1,0 0,0 2,0 0,0 1,-14 8,18-10,0 1,1 0,0 1,1 0,-1 1,1 0,0 1,1 0,-9 9,16-14,0 0,0 1,0-1,1 1,-1-1,1 1,0 0,0 0,0 0,1 0,-1 0,1 0,0 1,0-1,1 0,-1 1,1-1,0 0,0 1,0-1,1 0,-1 1,1-1,0 0,1 0,-1 1,1-1,0 1,3 3,-1-1,1-1,0 1,1-1,0 0,0 0,0-1,0 1,1-1,0-1,0 1,0-1,1-1,-1 1,1-1,0-1,0 1,0-1,0-1,1 1,-1-1,0-1,1 0,-1 0,0 0,1-1,-1-1,0 1,0-1,0 0,0-1,0 0,-1 0,1-1,-1 0,0 0,1-1,2-2,0 1,0-1,0-1,-1 0,0 0,0-1,-1 0,-1 0,1-1,-1 0,-1 0,0-1,0 0,-1 0,-1 0,0-1,1-4,-4 13,0 0,0-1,0 1,-1 0,1-1,-1 1,0 0,0-1,0 1,-1 0,1-1,-1 1,0 0,0-1,0 1,0 0,0 0,-1 0,0 0,1 0,-1 0,0 1,0-1,0 0,-1 1,1 0,-1-1,1 1,-1 0,0 0,0 1,0-1,0 0,0 1,0 0,0 0,-1 0,1 0,0 0,0 1,-1 0,1-1,-1 1,0 0,-13-1,-1 1,1 0,-1 1,1 1,-1 1,1 0,0 1,0 1,0 1,1 0,-1 1,2 1,-1 0,1 2,0-1,1 2,0 0,1 0,0 1,1 1,1 0,-11 15,20-25,-1 1,1 0,0-1,0 1,0 0,0 1,1-1,-1 0,1 0,0 1,1-1,-1 0,1 1,-1-1,2 1,-1-1,0 0,1 1,0-1,0 1,0-1,0 0,1 0,-1 0,1 0,0 0,1 0,-1 0,1-1,-1 1,1-1,0 0,0 1,1-1,-1-1,1 1,-1 0,1-1,0 0,1 1,21 8,0 0,1-1,0-2,1-1,-1-1,1-1,1-2,20 1,29 3,0-3,0-3,0-4,0-3,0-3,-1-4,0-3,-2-4,18-9,-91 29,3-2,0 1,0-1,0 0,0 0,0 0,-1-1,1 0,-1 0,1 0,-1 0,0-1,0 1,-1-1,1 0,-1 0,0-1,-3 4,0 0,0 0,0 0,-1 0,1 0,0 0,-1 0,1 0,-1-1,1 1,-1 0,1 1,-1-1,0 0,1 0,-1 0,0 0,0 0,0 1,0-1,0 0,0 1,0-1,0 1,0-1,0 1,0-1,0 1,0 0,0 0,0-1,0 1,-1 0,1 0,0 0,0 0,0 0,0 0,0 1,0-1,-1 0,1 1,0-1,0 0,0 1,0 0,-25 5,1 2,0 0,0 2,1 1,0 1,1 0,0 2,-12 11,-54 34,4 4,-69 64,100-57,53-68,1-1,-1 1,0 0,1 0,-1-1,1 1,0 0,-1 0,1 0,0-1,0 1,0 0,1 0,-1 0,0-1,1 1,-1 0,1 0,-1-1,1 1,0 0,0-1,0 1,0 0,0-1,0 0,0 1,0-1,0 0,1 1,-1-1,1 0,-1 0,1 0,-1 0,1 0,0-1,-1 1,1 0,0-1,0 1,-1-1,1 0,0 1,1-1,15 2,-1 0,1-2,0 0,-1 0,1-2,-1 0,1-1,11-4,9 0,383-90,-6-19,-340 85,-111 22,-32 18,1 2,0 4,1 2,-59 25,69-24,-451 161,474-163,55-7,173-16,-1-9,-1-9,-1-8,76-27,111-47,-363 99,-56 14,-138 41,2 7,2 7,-88 49,50-4,211-105,0-1,0 0,-1 0,1 1,0-1,0 0,0 1,0-1,-1 1,1 0,0-1,0 1,0 0,0 0,0 0,1-1,-1 1,0 0,0 0,0 0,1 0,-1 1,1-1,-1 0,1 0,-1 0,1 0,-1 1,1-1,0 0,0 0,0 0,0 1,0-1,0 0,0 0,0 1,0-1,1 0,-1 0,0 1,1-1,-1 0,1 0,-1 0,1 0,0 0,-1 0,1 0,0 0,0 0,0 0,0 0,0 0,0-1,0 1,0 0,0-1,0 1,0-1,0 1,0-1,1 1,-1-1,0 0,0 1,1-1,-1 0,1 0,17 3,1-1,0-1,0-1,-1-1,1 0,0-1,-1-2,5-1,3 1,328-64,232-80,-524 131,-96 12,-16 12,0 2,1 2,0 2,-23 11,11-4,-537 177,503-153,93-43,0-1,0 1,0 0,1-1,-1 1,0 0,1 0,-1 0,1 0,-1 0,1-1,-1 1,1 0,0 0,-1 0,1 0,0 0,0 0,0 0,0 0,0 0,0 0,0 0,0 0,0 0,0 0,1 0,-1 0,0 0,1 0,-1 0,0 0,1 0,-1 0,1 0,0 0,-1-1,1 1,0 0,-1 0,1-1,0 1,0 0,0-1,0 1,-1-1,1 1,0-1,0 0,0 1,0-1,0 0,0 0,0 1,0-1,0 0,0 0,0 0,0 0,0-1,0 1,0 0,0 0,0 0,0-1,0 1,0-1,0 1,35 1,0-1,-1-2,1-2,-1-1,4-2,14-2,360-62,99-44,-287 53,-259 60,-98 29,1 5,-1 7,-94 24,-148 36,342-88,32-11,0 0,1 0,-1-1,0 1,1 0,-1 0,0 0,1 0,-1 1,0-1,0 0,1 0,-1 0,0 0,1 0,-1 0,0 0,0 0,1 1,-1-1,0 0,0 0,1 0,-1 1,0-1,0 0,0 0,0 0,1 1,-1-1,0 0,0 1,0-1,0 0,0 0,0 1,0-1,1 0,-1 1,0-1,0 0,0 0,0 1,0-1,0 0,-1 1,1-1,0 0,0 1,0-1,0 0,0 0,0 1,34 1,335-45,-227 22,530-76,-443 67,-308 59,-686 187,458-137,308-79,-1 0,0 0,0 0,0 0,1 0,-1 1,0-1,0 0,0 0,0 0,1 0,-1 1,0-1,0 0,0 0,0 0,0 1,0-1,0 0,1 0,-1 0,0 1,0-1,0 0,0 0,0 1,0-1,0 0,0 0,0 0,0 1,0-1,-1 0,1 0,0 1,0-1,0 0,0 0,0 0,0 1,30-1,241-45,827-101,-949 113,-168 28,-227 49,-473 79,681-106,46-12,131-17,898-128,-783 104,-581 110,235-44,126-26,409-65,318-39,-563 72,-377 78,-566 112,674-135,70-26,1 0,0 0,0 1,-1-1,1 0,0 0,0 0,0 0,0 0,0 0,0 0,0 1,1-1,-1 0,0 0,1 0,-1 0,1 0,-1 0,1 0,-1 0,1 0,0 0,-1 0,1-1,0 1,0 0,-1 0,1-1,0 1,0 0,0-1,0 1,0-1,0 1,0-1,0 1,0-1,1 0,-1 0,0 0,0 1,0-1,0 0,0 0,0-1,1 1,-1 0,0 0,0 0,0-1,0 1,0-1,48 6,0-3,1-1,-1-3,28-5,11 0,669-53,-739 58,54-18,-85 9,-173 38,-408 83,581-107,8-3,0 1,0 0,0 0,0 0,0 1,0 0,0 0,0 0,1 0,-1 1,1 0,0 0,0 0,-3 3,8-4,0-1,1 1,-1-1,1 1,-1-1,1 1,-1-1,1 0,0 0,0 0,0 0,-1 0,1 0,0 0,0-1,0 1,0-1,0 0,1 1,-1-1,0 0,0 0,0 0,0 0,0-1,1 1,-2 0,78 2,0-3,0-4,1-4,15 0,382-50,-416 43,-61 16,-1 0,1 1,0-1,-1 0,1 0,0 0,-1 0,1 0,0 0,-1-1,1 1,0 0,-1 0,1 0,0 0,0 0,-1 0,1-1,0 1,-1 0,1 0,0 0,0-1,-1 1,1 0,0 0,0 0,0-1,-1 1,1 0,0-1,0 1,0 0,0-1,0 1,0 0,-1 0,1-1,0 1,0 0,0-1,0 1,0 0,0-1,0 1,1 0,-1-1,0 1,0 0,0-1,0 1,0 0,0-1,0 1,1 0,-1 0,0-1,0 1,1 0,-35-3,-12 8,1 2,-1 3,2 1,0 3,-16 7,-7 1,25-9,-108 46,151-59,-1 0,1 1,0-1,-1 0,1 0,0 0,-1 0,1 1,0-1,-1 0,1 1,-1-1,1 0,-1 1,1-1,-1 1,1-1,-1 1,1-1,-1 1,0-1,1 1,-1-1,0 1,1 0,-1-1,0 1,0 0,0-1,1 1,-1 0,0-1,0 1,0 0,0-1,0 1,0 0,0-1,-1 1,1 0,0-1,0 1,0-1,-1 1,1 0,0-1,-1 1,1-1,0 1,-1-1,1 1,-1-1,1 1,-1-1,1 1,-1-1,1 0,-1 1,1-1,-1 0,0 1,1-1,-1 0,1 0,-1 1,0-1,0 0,57 6,-54-6,79-3,1-3,-2-4,1-3,-1-4,-3 2,442-75,-458 71,-61 19,1-1,-1 1,0-1,1 0,-1 1,0-1,0 1,1-1,-1 0,0 1,0-1,0 0,0 1,0-1,0 0,0 1,0-1,0 0,0 1,0-1,0 0,-1 1,1-1,0 0,0 1,-1-1,1 1,0-1,-1 0,1 1,-1-1,1 1,-1-1,1 1,-1-1,1 1,-1 0,1-1,-1 1,0 0,1-1,-1 1,1 0,-1 0,0 0,1-1,-1 1,0 0,1 0,-1 0,0 0,1 0,-1 0,0 0,1 0,-1 1,0-1,1 0,-1 0,0 0,1 1,-1-1,1 0,-1 1,-31-3,1 2,-1 1,1 1,0 2,0 1,-29 9,25-6,-651 167,616-144,70-31,-1 0,1 1,-1-1,1 0,0 1,-1-1,1 1,0-1,-1 1,1-1,0 0,-1 1,1-1,0 1,0 0,0-1,-1 1,1-1,0 1,0-1,0 1,0-1,0 1,0-1,0 1,0 0,0-1,0 1,1-1,-1 1,0-1,0 1,0-1,1 1,-1-1,0 1,1-1,-1 1,0-1,1 0,-1 1,0-1,1 1,-1-1,1 0,-1 0,1 1,-1-1,1 0,-1 0,1 1,-1-1,1 0,-1 0,1 0,0 0,-1 0,1 0,-1 0,1 0,36 6,18-9,0-2,-1-2,47-13,-30 6,30-6,0-5,-2-3,35-19,-113 40,-1-1,1-1,-1-1,-1-1,0-1,0 0,-1-2,-1 0,0 0,9-13,-23 23,-1-1,1 1,-1-1,-1 0,1 0,0 0,-1 0,0 0,0 0,-1 0,0 0,0-1,0 1,0 0,-1 0,1 0,-1 0,-1 0,1 0,-1 0,0 0,0 0,0 1,-1-1,1 1,-1-1,0 1,-1 0,1 0,-1 1,1-1,-1 1,0 0,-1-1,1 2,0-1,-1 0,0 1,1 0,-1 0,0 1,0-1,0 1,0 0,-3 0,-32-5,-1 1,1 3,-1 1,1 2,-1 1,1 3,-1 1,1 2,-26 9,-63 9,-252 27,327-40,413-46,83-30,-311 44,34-12,-166 31,1-1,-1 1,1 0,0 0,-1 0,1 0,-1-1,1 1,0 0,-1 0,1-1,0 1,-1 0,1-1,0 1,-1 0,1-1,0 1,0 0,0-1,-1 1,1-1,0 1,0 0,0-1,0 1,0-1,0 1,0-1,0 1,0 0,0-1,0 1,0-1,0 1,0-1,0 1,0 0,0-1,0 1,1-1,-1 1,0 0,0-1,0 1,1-1,-1 1,0 0,1 0,-1-1,0 1,1 0,-1-1,0 1,1 0,-1 0,1 0,-1-1,1 1,-28-5,1 0,-1 2,0 1,0 1,0 2,0 0,-19 4,15-2,-914 111,682-84,255-23,23-4,278-31,713-72,-948 95,178-28,-213 24,-23 8,0 0,0 1,0-1,0 1,0-1,0 1,0-1,0 1,0-1,0 0,0 1,0-1,-1 1,1-1,0 1,0-1,-1 1,1-1,0 1,-1 0,1-1,0 1,-1-1,1 1,-1 0,1-1,-1 1,1 0,-1-1,1 1,-1 0,1 0,-1 0,1-1,-1 1,1 0,-1 0,1 0,-1 0,0 0,1 0,-1 0,1 0,-1 0,1 0,-1 1,1-1,-1 0,1 0,-1 0,1 1,-1-1,0 0,-305-6,-611 39,647-19,238-13,-268 12,-49-15,276-10,74 2,83-17,214-31,2 12,16 13,193-27,-475 54,-28 3,-19 2,-26 0,-469 55,352-34,-165 25,43-4,-249 3,485-45,42 1,0 0,1-1,-1 1,0 0,0 0,0-1,1 1,-1 0,0-1,0 1,0 0,0-1,1 1,-1 0,0-1,0 1,0 0,0-1,0 1,0-1,0 1,0 0,0-1,0 1,0 0,-1-1,1 1,0 0,0-1,0 1,0 0,0-1,-1 1,1 0,0-1,0 1,-1 0,314-64,108 0,274-53,-615 97,-127 9,-73 16,0 6,1 5,0 5,-40 16,4-4,-380 63,450-75,86-20,-1-1,0 0,0 0,0 0,1 1,-1-1,0 0,0 0,0 1,0-1,0 0,1 0,-1 1,0-1,0 0,0 1,0-1,0 0,0 0,0 1,0-1,0 0,0 1,0-1,0 0,0 0,0 1,0-1,0 0,-1 1,1-1,0 0,0 0,0 1,0-1,-1 0,1 0,0 1,0-1,0 0,-1 0,1 0,0 0,0 1,-1-1,1 0,0 0,0 0,-1 0,1 0,0 0,-1 0,1 1,31 2,44-3,1-4,-1-3,34-9,5 0,670-65,-720 68,-70 10,-154 11,-596 84,567-72,189-20,1 1,-1-1,0 0,1 0,-1 0,0 1,1-1,-1 0,0 1,1-1,-1 0,0 1,0-1,0 0,1 1,-1-1,0 0,0 1,0-1,0 0,0 1,0-1,1 1,-1-1,0 0,0 1,0-1,0 1,0-1,-1 0,1 1,0-1,0 1,0-1,0 0,0 1,0-1,-1 0,1 1,0-1,0 0,-1 1,1-1,0 0,0 1,-1-1,1 0,0 0,-1 1,1-1,0 0,-1 0,1 0,-1 0,1 1,0-1,-1 0,38 12,7-4,-1-2,2-2,-1-2,18-2,-36 1,22-1</inkml:trace>
  <inkml:trace contextRef="#ctx0" brushRef="#br0" timeOffset="11348.921">22006 621,'-89'32,"-1"-4,-1-3,-17-2,75-19,33-4,0 0,0-1,0 1,0 0,0 0,0-1,0 1,0 0,0 0,0-1,-1 1,1 0,0 0,0-1,0 1,0 0,0 0,0 0,-1-1,1 1,0 0,0 0,0 0,-1-1,1 1,0 0,0 0,0 0,-1 0,1 0,0 0,0 0,-1 0,1-1,0 1,0 0,-1 0,1 0,0 0,-1 0,1 0,0 0,0 1,166-59,270-64,-372 110,-131 16,-87 24,1 8,-58 24,8-2,-19-4,197-46,40 0,469-8,-466 0,744-23,-613-1,-166 15,-419 7,82 23,-9 17,-307 19,655-61,43-4,492-84,-408 72,13 0,-2-5,0-6,7-8,-17-18,-112 57,0-1,0 0,0 0,0 0,0 0,0 0,0 0,-1 0,1-1,0 1,-1 0,1 0,-1-1,1 1,-1 0,0 0,1-1,-1 1,0 0,0-1,0 1,0-1,0 1,0 0,0-1,-1 1,1 0,0-1,-1 1,1 0,-1 0,1-1,-1 1,0 0,1 0,-1 0,0 0,0 0,0 0,0 0,0 0,0 0,-1 0,-52-29,-166-4,91 25,0 5,0 6,-58 11,83-8,-121 20,217-18,30-4,53-4,1-3,73-13,-62 6,9 0,543-80,-605 84,-12 4,-1-1,0 0,0-2,0-1,-1-1,0 0,2-3,-20 11,-1 0,0-1,0 1,0-1,0 1,0-1,0 1,0-1,0 0,0 0,-1 1,1-1,0 0,0 0,-1 0,1 0,0 0,-1 0,1 0,-1 0,1 0,-1 0,1 0,-1 0,0 0,0-1,0 1,0 0,1 0,-1 0,-1 0,1 0,0-1,0 1,0 0,-1 0,1 0,0 0,-1 0,1 0,-1 0,1 0,-1 0,0 0,1 0,-1 0,0 0,0 0,0 0,1 1,-1-1,0 0,0 1,0-1,0 1,-1-1,-64-26,15 22,1 2,-1 2,1 2,-1 3,1 2,0 2,0 2,-35 13,14-7,-573 157,643-174,0 1,-1 0,1 0,0 0,-1 0,1 0,0 0,0 0,-1 0,1 1,0-1,0 0,0 1,0-1,-1 1,1-1,0 1,0 0,0 0,0-1,0 1,0 0,0 0,0 0,1 0,-1 0,0 0,0 0,1 0,-1 0,1 0,-1 0,1 1,-1-1,1 0,0 0,0 0,-1 1,10 0,0 0,-1 0,1-1,0 0,0 0,0-1,0-1,0 1,-1-1,8-2,7 0,581-96,-497 81,-35 8,0-3,-1-3,-1-3,62-27,-130 46,1 0,-1-1,0 1,0-1,0 1,0-1,0 0,0 0,0 0,0 0,0 0,-1 0,1-1,0 1,-1-1,1 1,-1-1,1 1,-1-1,0 0,0 0,0 0,0 0,0 0,0 0,0 0,0 0,-1 0,1 0,-1 0,0 0,0 0,0 0,0-1,0 1,0 0,0 0,-1 0,1 0,-1 0,1 0,-1-1,-9-4,-1 0,0 1,1 0,-2 1,1 0,-1 1,0 0,0 1,0 0,0 1,0 0,-10 0,-61-3,0 4,0 3,1 3,-1 4,1 4,-54 17,-528 120,545-117,119-32,0 0,0-1,0 1,0-1,0 1,0-1,0 1,0-1,0 1,1 0,-1-1,0 1,0-1,0 1,1-1,-1 1,0-1,0 1,1-1,-1 1,0-1,1 0,-1 1,1-1,-1 1,0-1,1 0,-1 0,1 1,-1-1,1 0,-1 0,1 1,0-1,-1 0,1 0,-1 0,1 0,-1 0,1 0,-1 0,1 0,0 0,-1 0,1 0,-1 0,1 0,-1 0,1-1,-1 1,1 0,-1 0,1-1,-1 1,1 0,-1-1,1 1,-1 0,0-1,1 1,-1-1,1 1,-1-1,1 1,133-3,-1-7,60-14,-92 11,647-77,-674 86,-74 4,0 0,-1 0,1 0,0 0,0 0,-1 1,1-1,0 0,0 0,0 0,-1 0,1 1,0-1,0 0,0 0,-1 0,1 1,0-1,0 0,0 0,0 1,0-1,0 0,0 0,0 1,-1-1,1 0,0 0,0 1,0-1,0 0,0 0,0 1,1-1,-1 0,0 1,0-1,0 0,0 0,0 1,0-1,0 0,0 0,1 0,-1 1,0-1,-31 12,31-12,-475 183,-209 45,582-197,81-18,48-7,278-26,-273 17,734-90,-409 41,-328 46,-29 6,-1 0,1 0,0 0,0 0,-1 0,1 0,0 0,0 0,-1-1,1 1,0 0,0 0,0 0,-1 0,1-1,0 1,0 0,0 0,-1-1,1 1,0 0,0 0,0-1,0 1,0 0,0 0,0-1,0 1,0 0,0-1,-1 1,1 0,1 0,-1-1,0 1,0 0,0 0,0-1,0 1,0 0,0-1,0 1,0 0,0 0,1-1,-1 1,0 0,0 0,0 0,0-1,1 1,-1 0,-23-4,0 0,0 2,0 1,0 0,0 2,0 1,-11 2,15-2,-306 41,-193 56,109-18,378-77,-65 24,97-27,0 0,0 1,0-1,0 0,0 0,0 0,0 0,0 0,1 0,-1 0,0 0,1-1,-1 1,0 0,1-1,-1 1,1-1,-1 0,1 1,-1-1,1 0,-1 0,1 0,-1 0,1 0,-1 0,1 0,-1-1,1 1,0-1,276 3,0-12,254-43,-433 40,-2-4,0-4,64-25,-158 45,6-1,-1 0,1-1,-1 0,0 0,0-1,0 0,0-1,-1 0,0 0,0-1,0 1,-1-1,1-1,1-2,-7 7,-1 0,1 0,0 0,-1 0,1 0,-1 0,0 0,0 0,0 0,0 0,0 0,0 0,0 0,-1 0,1 0,-1 0,1 0,-1 0,0 0,0 0,0 0,0 0,0 1,0-1,0 0,-1 1,1-1,-1 1,1 0,-1-1,1 1,-1 0,0 0,0 0,-1-1,-71-33,18 22,-1 2,-1 2,1 4,-1 1,-54 5,-240 13,-305 54,564-57,-76 11,-57 8,-227-1,520-43,1073-108,-909 89,-274 27,-172 13,1 10,1 8,-139 39,-362 67,595-106,104-18,24-6,28-4,1294-178,-1290 174,-4 2,-1-2,0-1,-1-1,26-12,-40 6,-29 5,-45 1,-132 9,0 7,-155 29,237-24,-953 147,1039-157,-84 15,-1-4,0-5,-22-5,87-7,37 4,1 0,-1 0,0 0,1 0,-1-1,0 1,1 0,-1 0,0-1,1 1,-1 0,0-1,0 1,1 0,-1-1,0 1,0 0,0-1,0 1,1 0,-1-1,0 1,0-1,0 1,0 0,0-1,0 1,0-1,0 1,0 0,0-1,0 1,0-1,0 1,0 0,0-1,-1 1,1 0,0-1,0 1,0 0,-1-1,1 1,0 0,0-1,-1 1,1 0,0-1,-1 1,1 0,0 0,-1 0,1-1,0 1,-1 0,1 0,0 0,-1 0,1 0,-1-1,1 1,0 0,-1 0,1 0,-1 0,1 0,0 0,-1 1,0-1,33-18,-30 17,78-31,2 3,0 3,31-2,-55 13,987-232,-980 225,-65 22,0 0,-1 0,1 0,0 1,0-1,-1 0,1 0,0 0,-1-1,1 1,0 0,-1 0,1 0,0 0,-1 0,1 0,0 0,0 0,-1-1,1 1,0 0,0 0,-1 0,1-1,0 1,0 0,-1 0,1-1,0 1,0 0,0 0,0-1,0 1,-1 0,1 0,0-1,0 1,0 0,0-1,0 1,0 0,0-1,0 1,0 0,0-1,0 1,0 0,0-1,0 1,0 0,0 0,1-1,-1 1,0 0,0-1,0 1,0 0,1 0,-1-1,0 1,0 0,-32-4,-75 5,1 5,0 4,-27 10,122-19,-284 53,-68 31,82-17,-191 18,324-73,186-27,440-109,345-85,-576 129,-221 64,-26 15,0 1,-1-1,1 0,0 0,-1 0,1 0,-1 0,1 0,0 0,-1 0,1 0,0 0,-1 0,1 0,0 0,-1 0,1-1,-1 1,1 0,0 0,-1 0,1 0,0-1,0 1,-1 0,1 0,0-1,-1 1,1 0,0 0,0-1,0 1,-1 0,1-1,0 1,0 0,0-1,0 1,0 0,0-1,-1 1,1 0,0-1,0 1,0-1,0 1,0 0,0-1,0 1,1 0,-1-1,0 1,0 0,0-1,0 1,0 0,1-1,-1 1,0 0,0-1,0 1,1 0,-1-1,0 1,0 0,1 0,-1 0,0-1,1 1,-1 0,-29-3,-1 1,1 1,-1 2,0 1,1 1,-8 3,-7-1,-358 61,3 16,-34 29,-60 12,-5-12,458-107,30-8,27-6,301-91,819-217,-1102 306,-35 12,0 0,0 0,-1 0,1-1,0 1,0 0,0 0,-1 0,1-1,0 1,0 0,0 0,0-1,-1 1,1 0,0 0,0-1,0 1,0 0,0 0,0-1,0 1,0 0,0 0,0-1,0 1,0 0,0-1,0 1,0 0,0 0,0-1,0 1,0 0,1 0,-1-1,0 1,0 0,0 0,0-1,0 1,1 0,-1 0,0 0,0-1,1 1,-35-2,33 2,-131 6,0 6,1 6,-127 34,-672 154,727-170,382-105,683-213,-707 227,-155 55,1 0,0 0,-1 1,1-1,-1 0,1 0,0 0,-1 0,1 0,0 0,-1 0,1 0,0 0,-1 0,1 0,0 0,-1 0,1 0,-1-1,1 1,0 0,-1 0,1-1,-1 1,1-1,-1 1,1 0,-1-1,1 1,-1-1,1 1,-1-1,0 1,1-1,-1 1,0-1,1 0,-1 1,0-1,0 1,0-1,0 0,1 1,-1-1,0 0,0 1,0-1,0 0,0 1,0-1,-1 1,1-1,0 0,0 1,0-1,-1 0,1 1,0-1,-1 1,1-1,0 1,-1-1,1 1,-1-1,1 1,0-1,-1 1,1-1,-1 1,0 0,-51-7,-19 11,0 4,1 3,-65 20,33-9,-937 240,1031-258,30-8,560-162,-18 20,-417 91,-146 55,-1 0,1 0,-1 0,1 0,-1-1,1 1,-1 0,1 0,-1 0,1 0,-1 0,0-1,1 1,-1 0,1 0,-1-1,0 1,1 0,-1 0,0-1,1 1,-1-1,0 1,1 0,-1-1,0 1,0-1,0 1,1 0,-1-1,0 1,0-1,0 1,0-1,0 1,0-1,0 1,0-1,0 1,0 0,0-1,0 1,0-1,0 1,0-1,0 1,-1-1,1 1,0 0,0-1,-1 1,1-1,0 1,0 0,-1-1,1 1,0 0,-1-1,1 1,-1 0,1 0,0-1,-1 1,-32-6,-47 9,0 3,0 4,-69 18,94-17,-731 182,348-76,327-91,97-22,26-7,866-258,-698 214,-220 47,-166 42,1 9,-69 33,-383 131,658-210,22-6,68-12,0-5,72-24,-54 12,368-99,-435 117,-29 7,-27 8,-414 124,322-96,-84 24,2 9,-97 50,259-96,47-11,23-14,0-1,-1-3,0-1,-1-2,12-7,48-15,-84 30,105-34,0-5,2-8,-82 29,-43 23,-1 0,1 1,-1-1,0 0,1 1,-1-1,0 0,1 1,-1-1,0 0,0 1,0-1,1 1,-1 0,0-1,0 1,0 0,0-1,0 1,0 0,0 0,0 0,0 0,0 0,1 0,-1 0,0 0,0 0,0 0,0 0,0 1,0-1,0 0,0 1,0-1,1 1,-1-1,0 1,-316 83,185-43,-25 9,-131 62,237-81,51-31,0 1,0 0,0 0,1 0,-1 0,0 0,0 0,0 0,1-1,-1 1,0 0,1 0,-1 0,1-1,-1 1,1 0,0 0,-1-1,1 1,-1-1,1 1,0 0,0-1,-1 1,1-1,0 0,0 1,0-1,0 0,-1 1,1-1,0 0,0 0,0 0,0 0,0 0,0 0,0 0,-1 0,1 0,0 0,0 0,0 0,0-1,0 1,0-1,24-1,-1-1,0-2,1 0,-1-2,-1 0,10-5,-21 7,4-2,-26 6,-27 7,-254 89,103-19,159-66,26-10,-1 0,1 0,-1 0,1 1,0 0,-1-1,1 1,0 0,0 1,0-1,0 0,0 1,0 0,0 0,0 0,0 0,1 0,-1 0,1 1,0-1,0 1,0 0,0-1,0 1,0 0,1 0,-1 0,1 1,0-1,0 0,0 0,1 1,-1-1,1 0,-1 1,1-1,0 1,5 1,0 0,0 0,0 0,0 0,1-1,0 0,0 0,0-1,0 1,0-1,1-1,0 1,-1-1,1 0,0-1,0 1,1-1,202 62,-229-49,-12-7,-1-2,0 0,0-3,0 0,0-2,-21-3,-4 1,113-2,0-3,0-2,37-11,10-2,704-137,-262 43,-470 95,-130 32,-235 70,-115-11,436-86,396-82,282-21,-528 93,633-75,-440 90,-442 25,-326 63,-199 31,369-78,-2-10,-16-10,235-12,33-1,-13 1,134-18,769-87,-253 68,-279 13,-357 25,-38 10,-227 21,42-7,-645 56,729-72,97 3,47-4,130-1,0-6,25-9,24 0,353 1,-357-12,-222 16,-261 20,-673 49,750-57,1130-20,-361-6,-1236 21,516 9,141-1,31-5,100 10,1-6,0-6,1-5,88-13,-40 6,-209 27,12-13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45.9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  <inkml:trace contextRef="#ctx0" brushRef="#br0" timeOffset="5268.213">17969 1665,'-47'-20,"-2"1,0 3,-48-9,41 11,-70-12,126 25,-1 0,1-1,-1 1,1-1,-1 1,1 0,0-1,0 1,0-1,0 1,0 0,0-1,0 1,1-1,-1 1,0 0,1-1,-1 1,1 0,-1-1,1 1,0 0,-1 0,1 0,0-1,0 1,0 0,0 0,0 0,0 1,0-1,0 0,1 0,-1 0,0 1,0-1,1 1,-1-1,0 1,1-1,-1 1,0 0,1 0,-1-1,2 1,9-9,-11 9,0-1,0 1,0 0,-1-1,1 0,0 1,0-1,-1 1,1-1,0 0,-1 1,1-1,-1 0,1 0,-1 0,1 1,-1-1,0 0,1 0,-1 0,0 0,0 0,0 0,0 0,1 1,-1-1,0 0,-1 0,1 0,0 0,0 0,0 0,0 0,-1 0,1 1,0-1,-1 0,1 0,-1 0,1 0,-1 1,1-1,-1 0,0 1,1-1,-1 0,0 1,1-1,-1 1,0-1,0 1,0-1,0 1,1 0,-1-1,0 1,0 0,0 0,-58-10,-48 25,89-11,0 0,0-1,0-1,-1 0,1-2,0 0,-1-1,-14-3,30 3,1 1,-1 0,1-1,0 1,0-1,-1 0,1 0,0 0,0 0,0 0,0-1,0 1,0 0,0-1,0 0,1 1,-1-1,0 0,1 0,0 0,-1 0,1 0,0 0,0 0,0 0,0-1,1 1,-1 0,1-1,-1 1,1 0,0-1,0 1,0-1,0 1,0 0,0-1,1 1,-1 0,1-1,0 1,-1 0,1 0,0-1,4-9,15-60,-20 71,1-1,-1 0,0 0,0 0,0 1,0-1,-1 0,1 0,0 1,-1-1,1 0,-1 1,0-1,1 0,-1 1,0-1,0 1,0-1,0 1,0 0,0-1,-1 1,1 0,0 0,-1 0,1-1,-1 2,1-1,-1 0,1 0,-1 0,0 1,1-1,-1 1,0-1,1 1,-3 0,-13 0,-1 0,1 2,-1 0,1 1,0 0,0 2,0 0,0 1,-14 8,18-10,0 1,1 0,0 1,1 0,-1 1,1 0,0 1,1 0,-9 9,16-14,0 0,0 1,0-1,1 1,-1-1,1 1,0 0,0 0,0 0,1 0,-1 0,1 0,0 1,0-1,1 0,-1 1,1-1,0 0,0 1,0-1,1 0,-1 1,1-1,0 0,1 0,-1 1,1-1,0 1,3 3,-1-1,1-1,0 1,1-1,0 0,0 0,0-1,0 1,1-1,0-1,0 1,0-1,1-1,-1 1,1-1,0-1,0 1,0-1,0-1,1 1,-1-1,0-1,1 0,-1 0,0 0,1-1,-1-1,0 1,0-1,0 0,0-1,0 0,-1 0,1-1,-1 0,0 0,1-1,2-2,0 1,0-1,0-1,-1 0,0 0,0-1,-1 0,-1 0,1-1,-1 0,-1 0,0-1,0 0,-1 0,-1 0,0-1,1-4,-4 13,0 0,0-1,0 1,-1 0,1-1,-1 1,0 0,0-1,0 1,-1 0,1-1,-1 1,0 0,0-1,0 1,0 0,0 0,-1 0,0 0,1 0,-1 0,0 1,0-1,0 0,-1 1,1 0,-1-1,1 1,-1 0,0 0,0 1,0-1,0 0,0 1,0 0,0 0,-1 0,1 0,0 0,0 1,-1 0,1-1,-1 1,0 0,-13-1,-1 1,1 0,-1 1,1 1,-1 1,1 0,0 1,0 1,0 1,1 0,-1 1,2 1,-1 0,1 2,0-1,1 2,0 0,1 0,0 1,1 1,1 0,-11 15,20-25,-1 1,1 0,0-1,0 1,0 0,0 1,1-1,-1 0,1 0,0 1,1-1,-1 0,1 1,-1-1,2 1,-1-1,0 0,1 1,0-1,0 1,0-1,0 0,1 0,-1 0,1 0,0 0,1 0,-1 0,1-1,-1 1,1-1,0 0,0 1,1-1,-1-1,1 1,-1 0,1-1,0 0,1 1,21 8,0 0,1-1,0-2,1-1,-1-1,1-1,1-2,20 1,29 3,0-3,0-3,0-4,0-3,0-3,-1-4,0-3,-2-4,18-9,-91 29,3-2,0 1,0-1,0 0,0 0,0 0,-1-1,1 0,-1 0,1 0,-1 0,0-1,0 1,-1-1,1 0,-1 0,0-1,-3 4,0 0,0 0,0 0,-1 0,1 0,0 0,-1 0,1 0,-1-1,1 1,-1 0,1 1,-1-1,0 0,1 0,-1 0,0 0,0 0,0 1,0-1,0 0,0 1,0-1,0 1,0-1,0 1,0-1,0 1,0 0,0 0,0-1,0 1,-1 0,1 0,0 0,0 0,0 0,0 0,0 1,0-1,-1 0,1 1,0-1,0 0,0 1,0 0,-25 5,1 2,0 0,0 2,1 1,0 1,1 0,0 2,-12 11,-54 34,4 4,-69 64,100-57,53-68,1-1,-1 1,0 0,1 0,-1-1,1 1,0 0,-1 0,1 0,0-1,0 1,0 0,1 0,-1 0,0-1,1 1,-1 0,1 0,-1-1,1 1,0 0,0-1,0 1,0 0,0-1,0 0,0 1,0-1,0 0,1 1,-1-1,1 0,-1 0,1 0,-1 0,1 0,0-1,-1 1,1 0,0-1,0 1,-1-1,1 0,0 1,1-1,15 2,-1 0,1-2,0 0,-1 0,1-2,-1 0,1-1,11-4,9 0,383-90,-6-19,-340 85,-111 22,-32 18,1 2,0 4,1 2,-59 25,69-24,-451 161,474-163,55-7,173-16,-1-9,-1-9,-1-8,76-27,111-47,-363 99,-56 14,-138 41,2 7,2 7,-88 49,50-4,211-105,0-1,0 0,-1 0,1 1,0-1,0 0,0 1,0-1,-1 1,1 0,0-1,0 1,0 0,0 0,0 0,1-1,-1 1,0 0,0 0,0 0,1 0,-1 1,1-1,-1 0,1 0,-1 0,1 0,-1 1,1-1,0 0,0 0,0 0,0 1,0-1,0 0,0 0,0 1,0-1,1 0,-1 0,0 1,1-1,-1 0,1 0,-1 0,1 0,0 0,-1 0,1 0,0 0,0 0,0 0,0 0,0 0,0-1,0 1,0 0,0-1,0 1,0-1,0 1,0-1,1 1,-1-1,0 0,0 1,1-1,-1 0,1 0,17 3,1-1,0-1,0-1,-1-1,1 0,0-1,-1-2,5-1,3 1,328-64,232-80,-524 131,-96 12,-16 12,0 2,1 2,0 2,-23 11,11-4,-537 177,503-153,93-43,0-1,0 1,0 0,1-1,-1 1,0 0,1 0,-1 0,1 0,-1 0,1-1,-1 1,1 0,0 0,-1 0,1 0,0 0,0 0,0 0,0 0,0 0,0 0,0 0,0 0,0 0,0 0,1 0,-1 0,0 0,1 0,-1 0,0 0,1 0,-1 0,1 0,0 0,-1-1,1 1,0 0,-1 0,1-1,0 1,0 0,0-1,0 1,-1-1,1 1,0-1,0 0,0 1,0-1,0 0,0 0,0 1,0-1,0 0,0 0,0 0,0 0,0-1,0 1,0 0,0 0,0 0,0-1,0 1,0-1,0 1,35 1,0-1,-1-2,1-2,-1-1,4-2,14-2,360-62,99-44,-287 53,-259 60,-98 29,1 5,-1 7,-94 24,-148 36,342-88,32-11,0 0,1 0,-1-1,0 1,1 0,-1 0,0 0,1 0,-1 1,0-1,0 0,1 0,-1 0,0 0,1 0,-1 0,0 0,0 0,1 1,-1-1,0 0,0 0,1 0,-1 1,0-1,0 0,0 0,0 0,1 1,-1-1,0 0,0 1,0-1,0 0,0 0,0 1,0-1,1 0,-1 1,0-1,0 0,0 0,0 1,0-1,0 0,-1 1,1-1,0 0,0 1,0-1,0 0,0 0,0 1,34 1,335-45,-227 22,530-76,-443 67,-308 59,-686 187,458-137,308-79,-1 0,0 0,0 0,0 0,1 0,-1 1,0-1,0 0,0 0,0 0,1 0,-1 1,0-1,0 0,0 0,0 0,0 1,0-1,0 0,1 0,-1 0,0 1,0-1,0 0,0 0,0 1,0-1,0 0,0 0,0 0,0 1,0-1,-1 0,1 0,0 1,0-1,0 0,0 0,0 0,0 1,30-1,241-45,827-101,-949 113,-168 28,-227 49,-473 79,681-106,46-12,131-17,898-128,-783 104,-581 110,235-44,126-26,409-65,318-39,-563 72,-377 78,-566 112,674-135,70-26,1 0,0 0,0 1,-1-1,1 0,0 0,0 0,0 0,0 0,0 0,0 0,0 1,1-1,-1 0,0 0,1 0,-1 0,1 0,-1 0,1 0,-1 0,1 0,0 0,-1 0,1-1,0 1,0 0,-1 0,1-1,0 1,0 0,0-1,0 1,0-1,0 1,0-1,0 1,0-1,1 0,-1 0,0 0,0 1,0-1,0 0,0 0,0-1,1 1,-1 0,0 0,0 0,0-1,0 1,0-1,48 6,0-3,1-1,-1-3,28-5,11 0,669-53,-739 58,54-18,-85 9,-173 38,-408 83,581-107,8-3,0 1,0 0,0 0,0 0,0 1,0 0,0 0,0 0,1 0,-1 1,1 0,0 0,0 0,-3 3,8-4,0-1,1 1,-1-1,1 1,-1-1,1 1,-1-1,1 0,0 0,0 0,0 0,-1 0,1 0,0 0,0-1,0 1,0-1,0 0,1 1,-1-1,0 0,0 0,0 0,0 0,0-1,1 1,-2 0,78 2,0-3,0-4,1-4,15 0,382-50,-416 43,-61 16,-1 0,1 1,0-1,-1 0,1 0,0 0,-1 0,1 0,0 0,-1-1,1 1,0 0,-1 0,1 0,0 0,0 0,-1 0,1-1,0 1,-1 0,1 0,0 0,0-1,-1 1,1 0,0 0,0 0,0-1,-1 1,1 0,0-1,0 1,0 0,0-1,0 1,0 0,-1 0,1-1,0 1,0 0,0-1,0 1,0 0,0-1,0 1,1 0,-1-1,0 1,0 0,0-1,0 1,0 0,0-1,0 1,1 0,-1 0,0-1,0 1,1 0,-35-3,-12 8,1 2,-1 3,2 1,0 3,-16 7,-7 1,25-9,-108 46,151-59,-1 0,1 1,0-1,-1 0,1 0,0 0,-1 0,1 1,0-1,-1 0,1 1,-1-1,1 0,-1 1,1-1,-1 1,1-1,-1 1,1-1,-1 1,0-1,1 1,-1-1,0 1,1 0,-1-1,0 1,0 0,0-1,1 1,-1 0,0-1,0 1,0 0,0-1,0 1,0 0,0-1,-1 1,1 0,0-1,0 1,0-1,-1 1,1 0,0-1,-1 1,1-1,0 1,-1-1,1 1,-1-1,1 1,-1-1,1 1,-1-1,1 0,-1 1,1-1,-1 0,0 1,1-1,-1 0,1 0,-1 1,0-1,0 0,57 6,-54-6,79-3,1-3,-2-4,1-3,-1-4,-3 2,442-75,-458 71,-61 19,1-1,-1 1,0-1,1 0,-1 1,0-1,0 1,1-1,-1 0,0 1,0-1,0 0,0 1,0-1,0 0,0 1,0-1,0 0,0 1,0-1,0 0,-1 1,1-1,0 0,0 1,-1-1,1 1,0-1,-1 0,1 1,-1-1,1 1,-1-1,1 1,-1-1,1 1,-1 0,1-1,-1 1,0 0,1-1,-1 1,1 0,-1 0,0 0,1-1,-1 1,0 0,1 0,-1 0,0 0,1 0,-1 0,0 0,1 0,-1 1,0-1,1 0,-1 0,0 0,1 1,-1-1,1 0,-1 1,-31-3,1 2,-1 1,1 1,0 2,0 1,-29 9,25-6,-651 167,616-144,70-31,-1 0,1 1,-1-1,1 0,0 1,-1-1,1 1,0-1,-1 1,1-1,0 0,-1 1,1-1,0 1,0 0,0-1,-1 1,1-1,0 1,0-1,0 1,0-1,0 1,0-1,0 1,0 0,0-1,0 1,1-1,-1 1,0-1,0 1,0-1,1 1,-1-1,0 1,1-1,-1 1,0-1,1 0,-1 1,0-1,1 1,-1-1,1 0,-1 0,1 1,-1-1,1 0,-1 0,1 1,-1-1,1 0,-1 0,1 0,0 0,-1 0,1 0,-1 0,1 0,36 6,18-9,0-2,-1-2,47-13,-30 6,30-6,0-5,-2-3,35-19,-113 40,-1-1,1-1,-1-1,-1-1,0-1,0 0,-1-2,-1 0,0 0,9-13,-23 23,-1-1,1 1,-1-1,-1 0,1 0,0 0,-1 0,0 0,0 0,-1 0,0 0,0-1,0 1,0 0,-1 0,1 0,-1 0,-1 0,1 0,-1 0,0 0,0 0,0 1,-1-1,1 1,-1-1,0 1,-1 0,1 0,-1 1,1-1,-1 1,0 0,-1-1,1 2,0-1,-1 0,0 1,1 0,-1 0,0 1,0-1,0 1,0 0,-3 0,-32-5,-1 1,1 3,-1 1,1 2,-1 1,1 3,-1 1,1 2,-26 9,-63 9,-252 27,327-40,413-46,83-30,-311 44,34-12,-166 31,1-1,-1 1,1 0,0 0,-1 0,1 0,-1-1,1 1,0 0,-1 0,1-1,0 1,-1 0,1-1,0 1,-1 0,1-1,0 1,0 0,0-1,-1 1,1-1,0 1,0 0,0-1,0 1,0-1,0 1,0-1,0 1,0 0,0-1,0 1,0-1,0 1,0-1,0 1,0 0,0-1,0 1,1-1,-1 1,0 0,0-1,0 1,1-1,-1 1,0 0,1 0,-1-1,0 1,1 0,-1-1,0 1,1 0,-1 0,1 0,-1-1,1 1,-28-5,1 0,-1 2,0 1,0 1,0 2,0 0,-19 4,15-2,-914 111,682-84,255-23,23-4,278-31,713-72,-948 95,178-28,-213 24,-23 8,0 0,0 1,0-1,0 1,0-1,0 1,0-1,0 1,0-1,0 0,0 1,0-1,-1 1,1-1,0 1,0-1,-1 1,1-1,0 1,-1 0,1-1,0 1,-1-1,1 1,-1 0,1-1,-1 1,1 0,-1-1,1 1,-1 0,1 0,-1 0,1-1,-1 1,1 0,-1 0,1 0,-1 0,0 0,1 0,-1 0,1 0,-1 0,1 0,-1 1,1-1,-1 0,1 0,-1 0,1 1,-1-1,0 0,-305-6,-611 39,647-19,238-13,-268 12,-49-15,276-10,74 2,83-17,214-31,2 12,16 13,193-27,-475 54,-28 3,-19 2,-26 0,-469 55,352-34,-165 25,43-4,-249 3,485-45,42 1,0 0,1-1,-1 1,0 0,0 0,0-1,1 1,-1 0,0-1,0 1,0 0,0-1,1 1,-1 0,0-1,0 1,0 0,0-1,0 1,0-1,0 1,0 0,0-1,0 1,0 0,-1-1,1 1,0 0,0-1,0 1,0 0,0-1,-1 1,1 0,0-1,0 1,-1 0,314-64,108 0,274-53,-615 97,-127 9,-73 16,0 6,1 5,0 5,-40 16,4-4,-380 63,450-75,86-20,-1-1,0 0,0 0,0 0,1 1,-1-1,0 0,0 0,0 1,0-1,0 0,1 0,-1 1,0-1,0 0,0 1,0-1,0 0,0 0,0 1,0-1,0 0,0 1,0-1,0 0,0 0,0 1,0-1,0 0,-1 1,1-1,0 0,0 0,0 1,0-1,-1 0,1 0,0 1,0-1,0 0,-1 0,1 0,0 0,0 1,-1-1,1 0,0 0,0 0,-1 0,1 0,0 0,-1 0,1 1,31 2,44-3,1-4,-1-3,34-9,5 0,670-65,-720 68,-70 10,-154 11,-596 84,567-72,189-20,1 1,-1-1,0 0,1 0,-1 0,0 1,1-1,-1 0,0 1,1-1,-1 0,0 1,0-1,0 0,1 1,-1-1,0 0,0 1,0-1,0 0,0 1,0-1,1 1,-1-1,0 0,0 1,0-1,0 1,0-1,-1 0,1 1,0-1,0 1,0-1,0 0,0 1,0-1,-1 0,1 1,0-1,0 0,-1 1,1-1,0 0,0 1,-1-1,1 0,0 0,-1 1,1-1,0 0,-1 0,1 0,-1 0,1 1,0-1,-1 0,38 12,7-4,-1-2,2-2,-1-2,18-2,-36 1,22-1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5:45.9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17038 3585,'110'-88,"-110"88,1-1,-1 1,1-1,-1 1,0-1,1 1,-1-1,1 1,-1-1,0 1,0-1,1 1,-1-1,0 1,0-1,0 1,0-1,1 0,-1 1,0-1,0 1,0-1,0 0,0 1,-1-1,1 1,0-1,0 0,0 1,0-1,-1 1,1-1,0 1,-1-1,1 1,0-1,-1 1,1-1,0 1,-1-1,1 1,-1 0,1-1,-1 1,1 0,-1-1,1 1,-1 0,0 0,1-1,-1 1,1 0,-1 0,1 0,-1 0,0 0,1 0,-1 0,0 0,-38 0,-86 25,88-16,-1-1,-1-2,0-1,-22-2,59-2,1-1,-1 1,0-1,1 0,-1 1,1-1,-1 0,1 0,-1 0,0 0,1-1,-1 1,1 0,-1-1,1 1,-1-1,1 1,-1-1,1 0,-1 1,1-1,0 0,-1 0,1 0,0 0,0 0,0 0,0-1,0 1,0 0,0-1,0 1,0 0,1-1,-1 1,0-1,1 1,-1-1,1 1,0-1,-1 1,1-1,0 0,0 1,0-1,0 1,1-1,-1 0,0 0,8-9,1 1,0 1,0 0,1 0,0 1,0 0,1 1,9-6,0 0,251-160,-241 147,-31 26,1 0,-1 0,1 0,-1 0,1 0,-1 0,1 0,-1 0,1 0,0 0,-1 0,1 0,-1 0,1 0,-1-1,1 1,0 0,-1 0,1-1,-1 1,1 0,0-1,-1 1,1 0,0-1,-1 1,1 0,0-1,0 1,-1 0,1-1,0 1,0-1,0 1,0-1,-1 1,1-1,0 1,0 0,0-1,0 1,0-1,0 1,0-1,0 1,0-1,1 1,-1-1,0 1,0-1,0 1,0 0,1-1,-1 1,0-1,0 1,1 0,-1-1,0 1,1 0,-1-1,0 1,1 0,-1 0,1-1,-1 1,0 0,1 0,-172 37,87-14,-48 14,-2-7,-36 1,106-25,109-37,261-103,-200 75,-105 59,-1-1,1 1,-1-1,1 1,-1-1,1 1,-1-1,1 1,-1-1,0 0,1 1,-1-1,0 0,0 1,0-1,1 0,-1 0,0 1,0-1,0 0,0 1,0-1,0 0,0 0,-1 1,1-1,0 0,0 1,0-1,-1 0,1 1,0-1,-1 0,1 1,0-1,-1 1,1-1,-1 1,1-1,-1 1,0-1,1 1,-1-1,1 1,-1 0,0-1,1 1,-1 0,0-1,1 1,-1 0,0 0,1 0,-1 0,0 0,0 0,1 0,-1 0,0 0,-48-6,47 6,-47 2,-1 2,2 2,-1 2,-34 11,0-1,96-21,0-1,0-1,-1 0,1 0,-1-1,0-1,-1 0,0-1,0 0,0-1,-1 0,-1 0,1-1,-2 0,1-1,4-8,-12 17,0 1,0 0,-1-1,1 1,-1-1,1 1,-1 0,1-1,-1 1,0-1,0 1,0-1,0 1,0-1,0 0,0 1,0-1,-1 1,1 0,0-1,-1 1,0-1,1 1,-1 0,0-1,1 1,-1 0,0-1,0 1,0 0,0 0,0 0,-1 0,1 0,0 0,0 0,-1 1,1-1,0 0,-1 1,1-1,0 1,-1-1,1 1,-1 0,1 0,-1-1,1 1,-2 0,-76 8,69-7,1 1,0 0,0 1,1 0,-1 0,0 1,1 0,0 0,0 1,0 0,1 1,0-1,0 1,0 1,0-1,1 1,0 1,1-1,0 1,0 0,0 0,0 2,6-9,0 0,-1 0,1 0,0 0,-1-1,1 1,0 0,0 0,0 0,0-1,0 1,0 0,0-1,0 1,0-1,0 1,0-1,0 0,0 1,0-1,1 0,-1 0,0 0,0 0,0 0,0 0,1 0,-1 0,0 0,0 0,0-1,0 1,0 0,0-1,0 1,1-1,-1 1,0-1,-1 0,1 0,0 1,0-1,0 0,0 0,-1 0,2 0,-2 0,8-2,-1-1,0 0,1 0,-1-1,-1 0,1 0,-1-1,0 0,0 0,-1 0,1-1,2-5,-9 9,0 1,0 0,0-1,0 1,-1 0,1-1,-1 1,1 0,-1 0,0 0,0 0,0 1,0-1,0 1,0-1,-1 1,1-1,0 1,-1 0,1 0,-1 0,0 1,1-1,-1 1,1-1,-1 1,0 0,1 0,-1 0,0 0,1 0,-1 1,0-1,-1 2,2-2,-19 1,-1 1,1 2,0 0,1 1,-1 1,1 1,0 1,1 0,0 2,0 0,1 1,-3 4,11-9,1 0,0 1,0 0,1 1,0 0,0 0,1 1,0 0,1 0,-4 6,8-12,1 0,-1 0,1 0,-1 0,1 0,0 0,0 0,0 1,1-1,-1 0,1 1,0-1,0 1,0-1,0 0,1 1,-1-1,1 0,0 1,0-1,0 0,0 0,1 0,-1 0,1 0,0 0,0 0,0-1,0 1,0 0,0-1,1 0,0 0,-1 1,1-1,0 0,7 3,0 0,0-1,0 1,0-2,1 0,-1 0,1-1,0 0,0 0,0-2,0 1,0-1,0-1,0 0,-1-1,1 0,0 0,0-1,-1-1,0 1,0-2,0 1,0-2,-1 1,1-1,-1-1,-1 1,1-2,-1 1,-1-1,1 0,-1-1,-1 1,0-1,1-2,-3 6,0-1,0 1,0-1,-1 0,0 0,0 0,0 0,-1 0,0-1,0 1,-1-1,0 0,0 1,0-1,-1 0,0 1,0-1,-1 0,0 0,0 1,-1-1,1 1,-1-1,-1 1,1 0,-1 0,0 0,-1 0,1 0,-1 1,0-1,-1 1,1 0,-1 0,0 1,0-1,-1 1,1 0,-1 1,0-1,-3 0,-4 1,-1 1,0 0,0 1,0 1,0 0,0 1,0 1,0 0,0 0,1 2,-1-1,1 2,0 0,0 0,0 2,1-1,0 1,0 1,1 0,0 1,0 0,1 1,0 0,1 1,-5 6,11-14,0 0,0 0,1 0,-1 0,1 0,-1 1,1-1,0 1,1 0,-1 0,1-1,-1 1,1 0,0 0,0 0,1 1,-1-1,1 0,0 0,0 0,1 0,-1 0,1 0,0 0,0 0,0 0,0 0,1 0,-1 0,1 0,0-1,1 1,-1-1,0 0,1 1,13 6,1 0,0-1,1 0,0-2,0 0,1-1,-1-1,1 0,0-2,1 0,-1-1,0-1,1-1,-1 0,1-2,-1 0,5-2,-1 4,1-1,0-1,-1-1,0-1,1-1,-2-1,1-1,-1-1,0-1,0-1,-1-1,0 0,1-3,-18 11,0 1,-1-1,1 0,-1 0,1 0,-1-1,0 1,0-1,-1 0,1 0,-1 0,1 0,-1 0,-1 0,1-1,-1 1,1 0,-1-1,0 0,-1 1,1-1,-1 1,0-1,0 0,0 1,-1-1,0 1,0-1,0 0,0 1,-1 0,1-1,-1 1,0 0,-1 0,1 0,-1 0,0 0,0 1,0-1,0 1,0 0,-1 0,1 0,-1 0,-4-1,-11 0,-1 1,1 0,-1 2,1 0,-1 2,0 0,1 1,-1 1,1 1,0 0,0 2,0 0,-10 5,7-4,1 1,-1 0,1 2,1 0,0 1,1 1,0 1,0 1,2 0,0 2,0 0,2 0,0 2,1 0,-6 10,18-24,0 0,0 0,1 0,0 0,0 0,0 0,0 0,0 0,1 0,0 0,0 1,0-1,0 0,1 0,0 0,0 0,0 0,0 0,0 0,1 0,0 0,0 0,0-1,0 1,0-1,1 1,0-1,-1 0,1 0,1 0,-1 0,2 1,8 5,0 0,1-1,0 0,0-1,1-1,0 0,0-1,3 1,51 8,1-2,1-4,-1-3,1-2,60-7,-46 0,0-3,-1-5,0-2,-1-5,-1-3,48-21,-126 43,0-1,0 1,0-1,-1 0,1 0,0-1,0 1,-1-1,1 1,-1-1,0-1,1 1,-1 0,0-1,0 1,-1-1,1 0,0 0,-1 0,0 0,0-1,0 1,0 0,0-1,-1 0,1 1,-1-1,0 0,0 0,-1 0,1 1,-1-1,1 0,-1 0,-1 0,1 0,0 0,-1-1,-3-1,1 0,-1 1,0-1,0 1,-1 0,1 0,-1 0,0 1,-1 0,1 0,-1 0,0 1,0-1,0 1,0 1,0-1,-1 1,1 0,-1 1,1-1,-6 1,-146-2,115 9,-1 2,1 1,1 3,0 1,0 2,2 2,0 1,1 3,1 1,1 1,1 3,1 0,1 3,-13 15,35-33,1 0,1 1,0 1,0 0,2 0,-1 1,-4 11,11-22,1 0,-1 1,1-1,0 1,0-1,0 1,0-1,1 1,-1-1,1 1,0 0,0-1,0 1,1 0,-1-1,1 1,0-1,0 1,0-1,1 1,-1-1,1 0,-1 1,1-1,0 0,1 0,-1-1,0 1,1 0,-1-1,1 1,0-1,0 0,0 0,0 0,1 0,12 4,0-1,0 0,1-1,-1-1,1-1,0 0,0-1,-1-1,1 0,11-3,-14 3,90-10,-1-5,0-4,-1-5,70-27,-90 27,541-165,-594 181,-23 11,-27 8,19-9,-733 369,599-295,135-76,0 1,1-1,-1 0,0 1,1-1,-1 1,0-1,1 1,-1 0,1-1,-1 1,1-1,-1 1,1 0,-1-1,1 1,0 0,-1 0,1-1,0 1,0 0,0 0,-1 0,1-1,0 1,0 0,0 0,0 0,0-1,0 1,1 0,-1 0,0 0,0-1,0 1,1 0,-1 0,0-1,1 1,-1 0,1-1,-1 1,1 0,-1-1,1 1,0-1,-1 1,1-1,-1 1,1-1,0 1,0-1,-1 0,1 1,0-1,0 0,48 8,11-11,1-3,-2-2,50-15,-36 9,626-157,-699 171,0 0,0-1,0 1,0 0,0 0,0 0,0 0,0-1,0 1,0 0,0 0,0 0,0-1,0 1,0 0,0 0,0 0,1-1,-30 5,-65 22,1 4,1 4,-20 14,6-4,-310 139,370-153,46-28,1-1,-1 0,1 0,-1 1,1-1,-1 0,1 0,0 0,0 0,0 0,0 0,0 0,0 0,0 0,0 0,0 0,0-1,0 1,0 0,1-1,-1 1,0-1,0 0,1 1,-1-1,0 0,1 0,-1 1,0-1,1 0,-1-1,0 1,1 0,-1 0,0 0,1-1,-1 1,0-1,0 1,1-1,0 0,134-20,0-7,18-10,-86 20,645-188,-621 165,-127 35,-65 29,2 3,1 6,2 3,1 5,2 3,-2 7,-370 204,389-212,75-42,-1 1,1-1,-1 0,1 0,0 0,-1 1,1-1,0 0,-1 0,1 1,0-1,0 0,-1 1,1-1,0 0,0 1,-1-1,1 0,0 1,0-1,0 0,0 1,-1-1,1 1,0-1,0 0,0 1,0-1,0 1,0-1,0 1,0-1,0 0,1 1,-1-1,0 1,0-1,0 0,0 1,1-1,-1 0,0 1,0-1,0 0,1 1,-1-1,0 0,1 1,-1-1,0 0,1 0,-1 1,0-1,1 0,-1 0,0 0,1 0,-1 1,1-1,-1 0,1 0,-1 0,0 0,1 0,-1 0,1 0,-1 0,0 0,1 0,32 2,15-6,-1-2,0-2,0-2,12-7,-11 5,323-96,-6-16,37-34,-302 122,-137 36,-33 16,0 4,2 2,-15 10,28-12,-735 291,643-259,141-46,21-7,380-105,491-127,-326 67,-699 219,-123 51,-91 57,19-7,-117 32,417-172,35-14,-1 0,0 0,1 0,-1 1,0-1,0 0,1 0,-1 0,0 1,0-1,1 0,-1 0,0 1,0-1,0 0,1 1,-1-1,0 0,0 1,0-1,0 0,0 1,0-1,0 0,0 1,0-1,0 0,0 1,0-1,0 0,0 1,0-1,0 0,0 1,48-6,0-2,-1-3,0-1,6-4,7-1,1042-272,-29 13,-1066 273,-18 4,-21 6,-687 213,-29 10,691-210,64-18,151-37,1227-300,-759 197,-597 132,-41 16,-360 135,-507 178,774-283,106-41,-1 1,1-1,-1 0,0 0,0 0,1 1,-1-1,0 0,1 1,-1-1,0 0,0 1,1-1,-1 0,0 1,0-1,0 0,0 1,0-1,0 0,1 1,-1-1,0 1,0-1,0 0,0 1,0-1,0 1,0-1,-1 0,1 1,0-1,0 1,0-1,0 0,0 1,-1-1,1 0,0 1,0-1,0 0,-1 1,1-1,-1 0,210-32,1032-222,-776 164,10-24,-426 102,-920 283,389-118,411-122,71-31,0 0,-1 1,1-1,0 0,0 1,-1-1,1 0,0 1,0-1,0 0,0 1,-1-1,1 1,0-1,0 0,0 1,0-1,0 1,0-1,0 0,0 1,0-1,0 1,0-1,1 0,-1 1,0-1,0 1,0-1,0 0,1 1,-1-1,0 0,0 1,1-1,-1 0,0 0,0 1,1-1,-1 0,0 0,1 1,-1-1,0 0,1 0,-1 0,1 0,-1 1,0-1,1 0,-1 0,1 0,-1 0,0 0,1 0,-1 0,1 0,-1 0,0 0,1 0,-1 0,1-1,-1 1,0 0,1 0,-1 0,34 3,254-48,285-69,8-31,-491 115,-124 27,-40 24,0 4,-67 33,1-1,-330 132,387-151,84-39,0 1,-1 0,1-1,0 1,0-1,-1 1,1 0,0 0,0-1,0 1,0 0,-1 0,1 0,0 0,0 0,0 0,0 0,-1 0,1 0,0 1,0-1,0 0,-1 0,1 1,0-1,0 1,-1-1,1 0,0 1,-1-1,1 1,0 0,-1-1,1 1,-1 0,1-1,-1 1,1 0,-1-1,0 1,1 0,-1 0,0-1,1 1,-1 0,0 0,0 0,0 0,0-1,0 1,0 0,0 0,0 0,0 0,0-1,0 1,-1 0,1 0,0 0,-1-1,1 1,0 0,-1 0,1-1,-1 1,1 0,-1-1,1 1,-1 0,36-3,0 0,0-2,0-2,0-1,21-8,7-1,720-158,-572 117,180-78,-298 90,-92 45,0 0,-1-1,1 1,0 0,0 0,-1 0,1 0,0-1,0 1,-1 0,1-1,0 1,-1-1,1 1,0-1,-1 1,1-1,-1 1,1-1,-1 1,1-1,-1 0,1 1,-1-1,0 0,1 1,-1-1,0 0,0 0,1 1,-1-1,0 0,0 0,0 0,0 1,0-1,0 0,0 0,0 1,0-1,-1 0,1 0,0 1,0-1,-1 0,1 0,0 1,-1-1,1 0,-1 1,1-1,-1 1,1-1,-1 0,1 1,-1-1,0 1,1 0,-1-1,0 1,1-1,-1 1,0 0,0 0,0-1,-57-8,-5 14,-1 2,2 3,-1 3,1 3,-48 19,71-23,-239 74,-63 39,326-119,9-4,0 0,1 0,-1 0,1 0,0 1,-1 0,1 0,0 1,1-1,-1 1,1 0,-1 1,1-1,-2 3,7-5,-1 0,1-1,0 1,-1 0,1-1,0 1,0-1,0 1,0-1,0 0,1 0,-1 1,0-1,1 0,-1 0,0 0,1 0,0 0,-1 0,1-1,-1 1,1-1,0 1,-1-1,1 1,0-1,0 0,-1 0,1 0,0 0,0 0,-1 0,1 0,0-1,0 1,41-1,0-1,0-3,-1-1,0-2,5-4,31-4,156-33,218-76,-379 96,-72 29,-1 0,0 0,1 0,-1 0,1 0,-1 0,0 0,1-1,-1 1,0 0,1 0,-1 0,0-1,1 1,-1 0,0-1,1 1,-1 0,0 0,0-1,1 1,-1-1,0 1,0 0,0-1,1 1,-1 0,0-1,0 1,0-1,0 1,0 0,0-1,0 1,0-1,0 1,0-1,0 1,0 0,0-1,-1 1,1-1,0 1,0 0,0-1,0 1,-1 0,1-1,0 1,0 0,-1-1,1 1,0 0,-1-1,1 1,0 0,-1 0,1 0,0-1,-1 1,1 0,0 0,-1 0,1 0,-1 0,1 0,-1-1,1 1,0 0,-1 0,-31-5,-21 7,1 3,-1 3,1 2,1 2,0 2,1 2,0 3,-14 8,37-16,-374 159,356-138,44-32,0 1,1-1,-1 1,1 0,-1-1,1 1,-1 0,1-1,-1 1,1 0,0 0,-1-1,1 1,0 0,-1 0,1 0,0-1,0 1,0 0,0 0,0 0,0 0,0-1,0 1,0 0,1 0,-1 0,0 0,0-1,1 1,-1 0,0 0,1-1,-1 1,1 0,-1-1,1 1,0 0,-1-1,1 1,-1-1,1 1,0-1,-1 1,1-1,0 0,0 1,-1-1,1 0,0 1,0-1,0 0,0 0,-1 0,1 0,0 0,0 0,0 0,0 0,-1 0,2 0,25 4,0-2,0 0,0-2,1-1,-1-1,0-1,4-2,-13 2,526-96,-451 80,-118 39,-377 130,336-125,66-24,1-1,-1 0,0 0,0 0,1 0,-1 0,0 0,0 1,1-1,-1 0,0 0,0 1,1-1,-1 0,0 0,0 1,0-1,0 0,1 0,-1 1,0-1,0 0,0 1,0-1,0 0,0 0,0 1,0-1,0 0,0 1,0-1,0 0,0 1,0-1,0 0,0 1,0-1,0 0,0 0,-1 1,1-1,0 0,0 0,0 1,0-1,-1 0,1 0,0 1,0-1,-1 0,1 0,0 0,0 1,-1-1,1 0,0 0,-1 0,1 0,0 0,0 0,-1 0,1 0,0 0,-1 0,28 4,154-37,-140 23,149-39,-3-9,1-9,-186 68,-1-1,0 0,0 0,1 0,-1 0,0 0,0-1,1 1,-1 0,0-1,0 1,0-1,1 1,-1-1,0 1,0-1,0 0,0 1,0-1,0 0,0 0,0 0,-1 0,1 0,0 0,0 0,-1 0,1 0,-1 0,1-1,-1 1,1 0,-1 0,0 0,1-1,-1 1,0 0,0 0,0-1,0 1,0 0,0-1,-1 1,1 0,0 0,-1 0,1-1,0 1,-1 0,0 0,1 0,-1 0,0 0,1 0,-1 0,0 0,0 0,0 0,0 0,0 0,-14-3,1 0,-1 1,0 1,0 0,0 1,-1 0,1 2,0 0,0 0,-1 2,14-3,-103 15,1 5,0 4,-69 28,20-6,145-44,3-2,0 1,0 1,0-1,0 1,0 0,0 0,0 0,1 1,-1-1,1 1,0 0,0 1,0-1,0 1,-1 1,5-3,1-1,-1 1,1-1,0 0,0 1,0-1,-1 0,1 1,1-1,-1 0,0 0,0 0,0 0,0 0,1 0,-1 0,1 0,-1-1,0 1,1 0,-1-1,1 1,-1-1,1 0,0 0,-1 1,1-1,-1 0,1 0,-1 0,1-1,0 1,-1 0,1-1,-1 2,64 0,0-3,0-2,0-4,0-2,-1-3,50-17,30-4,-114 28,-16 4,-1 0,0-1,0 0,0-1,0 0,-1-1,0-1,0 0,0 0,0-2,-11 7,0 0,0 0,1 0,-1 0,0 0,0 0,0 0,0-1,0 1,0 0,-1-1,1 1,0 0,-1-1,1 1,-1-1,1 1,-1-1,0 0,0 1,1-1,-1 1,0-1,0 1,-1-1,1 0,0 1,-1-1,1 1,0-1,-1 1,0-1,1 1,-1-1,0 1,0 0,0-1,0 1,0 0,0 0,0 0,0 0,0 0,-1-1,-62-34,19 27,0 1,0 3,-1 1,1 2,-1 3,0 1,1 2,-1 3,1 1,1 2,-36 14,-323 104,390-123,3-3,0 2,0-1,0 2,1-1,-1 1,1 1,0-1,1 2,-1-1,1 1,-1 1,8-7,1 0,-1 0,0-1,0 1,0 0,1 0,-1 0,1 0,-1 0,0 1,1-1,0 0,-1 0,1 0,0 0,0 0,-1 1,1-1,0 0,0 0,0 0,0 1,1-1,-1 0,0 0,0 0,1 0,-1 0,1 1,-1-1,1 0,-1 0,1 0,0 0,-1 0,1 0,0-1,0 1,0 0,0 0,0 0,0-1,0 1,0-1,0 1,0-1,0 1,0-1,0 1,0-1,0 0,1 0,-1 1,0-1,1 0,71 9,152-38,-158 16,40-6,307-69,-384 78,-31 10,1 0,0-1,0 1,0 0,-1 0,1 0,0-1,0 1,0 0,0 0,-1 0,1-1,0 1,0 0,0 0,0-1,0 1,0 0,0 0,0-1,0 1,0 0,0 0,0-1,0 1,0 0,0 0,0-1,0 1,0 0,0 0,1-1,-1 1,0 0,0 0,0-1,0 1,0 0,1 0,-1 0,0-1,0 1,0 0,1 0,-1 0,0 0,0 0,0-1,1 1,-1 0,-21-1,0 2,0 0,0 1,0 0,1 2,-1 1,-4 2,-20 4,-145 30,-146 54,121-24,181-52,34-19,-1 0,1 0,0 0,-1 1,1-1,-1 0,1 0,0 1,-1-1,1 0,-1 1,1-1,0 1,0-1,-1 0,1 1,0-1,0 1,-1-1,1 1,0-1,0 1,0-1,0 1,0-1,0 1,0-1,0 0,0 1,0-1,0 1,0-1,0 1,0-1,0 1,0-1,1 1,-1-1,0 1,0-1,1 1,-1-1,0 0,0 1,1-1,-1 0,1 1,-1-1,0 0,1 1,-1-1,1 0,-1 0,0 1,1-1,-1 0,1 0,-1 0,1 0,-1 0,1 0,-1 1,1-1,-1 0,1 0,-1-1,1 1,-1 0,1 0,65 17,-45-11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8:21.99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1560 2456,'-89'67,"3"4,3 3,-15 23,90-88,4-4,0 1,-1 0,1-1,-1 0,0 0,-1 0,1-1,-1 0,0 0,0 0,0-1,-1 0,1 0,-1 0,1-1,-1 0,0 0,-6 0,10-5,0 0,0-1,0 1,0-1,0 0,1 0,-1 0,1 0,0 0,1 0,-1 0,1-1,-1 1,1 0,1-1,-1 0,1 1,-1-1,1 1,0-1,1 1,-1-1,1 1,0-1,0 1,1-1,0 0,-2 3,19-92,4 1,4 1,4 1,4 2,24-41,-22 44,-1-1,-36 87,0-1,0 1,0-1,0 1,0-1,0 0,0 1,0-1,0 1,0-1,0 1,0-1,0 1,0-1,0 1,-1-1,1 1,0-1,0 1,-1 0,1-1,0 1,-1-1,1 1,0 0,-1-1,1 1,-1 0,1-1,-1 1,1 0,-1 0,1-1,-1 1,1 0,-1 0,1 0,-1 0,1 0,-1 0,1-1,-1 1,1 0,-1 1,1-1,-1 0,1 0,-1 0,1 0,-1 0,1 0,-1 1,1-1,-1 0,1 0,-1 1,1-1,0 0,-1 1,1-1,-31 22,30-22,-37 37,0 2,3 1,1 2,1 4,-2 0,-349 496,371-523,-73 78,84-97,1 1,0-1,-1 0,1 0,0 0,-1 0,1 0,0 0,-1-1,1 1,0 0,-1-1,1 1,0-1,0 1,-1-1,1 0,0 0,0 1,0-1,0 0,0 0,0 0,0 0,0 0,0 0,1 0,-1 0,0-1,1 1,-1 0,1 0,-1-1,1 1,-1 0,1 0,0-1,0 1,0-1,0 1,0 0,0-1,0 1,0 0,0-1,1 1,-1 0,0-1,1 1,-1 0,1 0,0 0,-1-1,1 1,0 0,0 0,0 0,0-1,10-35,2 0,2 0,1 1,1 1,2 0,4-2,1-5,46-79,-15 33,-5-3,-3-1,-5-3,-4-1,13-56,-45 133,-2 1,0-1,-1 0,-1-1,-1 1,0 0,-2 0,-2-18,3 35,-1-1,1 0,-1 1,0-1,0 0,0 1,0 0,-1-1,1 1,-1-1,1 1,-1 0,0 0,0 0,0 0,0 0,0 1,0-1,0 0,-1 1,1 0,0-1,-1 1,0 0,1 0,-1 1,1-1,-1 0,0 1,0 0,1 0,-1-1,0 2,0-1,1 0,-1 0,0 1,1 0,-1-1,0 1,-1 1,-104 56,38 3,2 4,4 2,3 4,0 5,43-55,-181 242,-98 178,280-421,133-195,-60 99,81-120,-9-6,38-94,-152 269,0 0,-2-1,-1-1,-2 0,-1-1,-1 0,0-3,-7 32,1 0,-1 0,1 0,-1 0,1 0,-1 0,0 0,0 0,1 0,-1 0,0 0,0 0,0 0,0 0,0 0,0 0,0 0,0 0,-1 0,1 0,0 0,0 0,-1 0,1 0,-1 0,1 0,-1 1,1-1,-1 0,0 0,1 0,-1 1,0-1,0 0,1 1,-1-1,0 1,0-1,0 1,0-1,0 1,0-1,0 1,0 0,0 0,0-1,0 1,0 0,0 0,0 0,0 0,0 0,0 0,0 1,0-1,0 0,0 0,0 1,0-1,-71 95,61-76,-357 633,362-640,-1-2,1 1,1-1,0 1,1 1,0-1,0 0,2 1,-1 0,0 11,3-22,-1-1,1 1,0 0,0 0,0 0,0 0,0 0,0 0,0 0,0 0,0 0,0 0,0 0,0 0,1 0,-1 0,0-1,1 1,-1 0,1 0,-1 0,1 0,-1-1,1 1,0 0,-1-1,1 1,0 0,0-1,-1 1,1-1,0 1,0-1,0 1,0-1,0 0,-1 1,1-1,0 0,0 0,0 0,0 0,0 0,0 0,0 0,0 0,0 0,0 0,0 0,0 0,0-1,46-26,4-18,-3-1,-1-2,35-50,2-1,342-316,-353 350,-72 65,0 1,-1-1,1 1,0-1,-1 1,1-1,-1 1,1-1,0 1,-1 0,0-1,1 1,-1 0,1-1,-1 1,0 0,1 0,-1-1,0 1,0 0,0 0,1 0,-1-1,0 1,0 0,0 0,0 0,-1-1,1 1,0 0,0 0,0 0,-1-1,1 1,0 0,-1 0,1-1,0 1,-1 0,1-1,-1 1,1 0,-1-1,0 1,1-1,-1 1,0-1,1 1,-1-1,0 0,0 1,-155 228,-613 912,709-1046,60-95,1 0,-1 0,0 0,1 0,-1 0,1 0,-1 0,0 0,1 0,-1 0,0 0,1 0,-1 0,1 0,-1 0,0 1,1-1,-1 0,0 0,1 0,-1 1,0-1,1 0,-1 0,0 1,0-1,1 0,-1 1,0-1,0 0,1 1,-1-1,0 0,0 1,0-1,0 1,0-1,0 0,1 1,-1-1,0 1,0-1,0 1,126-121,-99 91,563-638,-493 563,278-317,-264 253,-100 127,-11 41,-1-1,1 0,0 1,0-1,0 1,0-1,0 0,-1 1,1-1,0 1,-1-1,1 1,0-1,-1 1,1-1,-1 1,1-1,-1 1,1-1,-1 1,1 0,-1-1,1 1,-1 0,1-1,-1 1,0 0,1 0,-1 0,1-1,-1 1,0 0,1 0,-1 0,0 0,1 0,-1 0,0 0,1 0,-1 1,1-1,-1 0,0 0,1 0,-1 1,1-1,-1 0,1 1,-1-1,1 0,-1 1,1-1,-1 1,1-1,-1 1,1-1,0 1,-1-1,1 1,0 0,-1 0,-20 14,1 2,0 0,1 1,1 1,1 1,-2 3,-5 6,-532 667,335-410,-146 149,331-394,57-63,1458-1490,-1270 1311,-209 201,1 1,-1-1,0 0,0 1,0-1,0 0,1 0,-1 1,0-1,0 0,0 0,1 0,-1 1,0-1,0 0,1 0,-1 0,0 0,1 0,-1 1,0-1,1 0,-194 252,-277 329,-114 85,453-541,146-147,294-304,64-32,-47 71,234-149,-346 275,-157 136,-74 72,-52 49,-5-3,-83 81,130-145,-823 840,816-835,-2-2,-1-1,-2-2,-1-2,-23 11,63-38,0-1,1 0,-1 0,0 0,0 1,0-1,0 0,0 0,0 0,0 0,0 1,0-1,-1 0,1 0,0 1,0-1,-1 0,1 0,-1 1,1-1,-1 0,1 1,-1-1,1 0,-1 1,1-1,-1 1,0-1,1 1,-1-1,0 1,1-1,-1 1,0 0,0 0,1-1,-1 1,0 0,0 0,0 0,1 0,-1-1,0 1,0 1,0-1,1 0,-1 0,0 0,0 0,0 0,1 1,-1-1,0 0,0 1,1-1,-1 1,0-1,1 1,-1-1,0 1,1-1,-1 1,1-1,-1 1,1 0,-1-1,1 1,0 0,-1 0,1 0,59-75,130-127,9 8,8 9,8 10,122-71,-318 233,-11 6,0 0,1 0,0 1,0 1,1-1,-1 1,1 1,0-1,0 1,5 0,-12 9,-108 100,-648 636,463-456,-39 9,241-228,113-95,827-734,-153 222,-604 458,-78 60,-23 17,-6 9,0 2,1-1,-1 1,1 1,0 0,1 1,0 0,-5 5,-7 5,-321 257,13 15,-106 135,375-363,-240 209,274-244,51-33,307-248,62-77,187-148,-24 58,-518 393,-22 18,-23 20,-344 288,-520 507,447-402,353-344,270-237,247-222,205-126,7 26,-630 476,-37 30,-1150 927,722-586,382-302,63-44,136-94,313-257,539-384,-834 601,-133 90,-42 39,-1 8,1 1,0 0,0 1,1 1,0 0,0 1,0 0,-4 5,-9 4,-190 136,8 9,-85 92,-269 274,473-435,71-68,23-19,76-53,231-188,47-62,-140 112,626-471,-707 562,-138 94,0 1,0-1,0 0,0 0,0 1,0-1,0 0,0 0,0 0,0 1,0-1,1 0,-1 0,0 1,0-1,0 0,0 0,0 0,0 0,1 1,-1-1,0 0,0 0,0 0,1 0,-1 0,0 1,0-1,0 0,1 0,-1 0,0 0,-22 24,-432 392,-702 689,1012-987,200-174,469-390,-178 166,235-137,-289 243,-242 161,-79 45,-726 601,583-475,-699 610,803-714,537-442,313-257,22 7,-788 622,-56 42,-388 336,-661 601,989-878,-4-5,-64 36,156-110,26-18,575-438,594-445,-812 612,-348 261,-24 22,0 1,-1-1,1 0,0 1,-1-1,1 0,0 0,-1 1,1-1,0 0,-1 0,1 0,-1 1,1-1,0 0,-1 0,1 0,-1 0,1 0,-1 0,1 0,0 0,-1 0,1 0,-1 0,1 0,-1 0,1 0,0 0,-1 0,1-1,-1 1,1 0,0 0,-1 0,1-1,0 1,-1 0,1-1,0 1,-1 0,1-1,0 1,0 0,-1-1,1 1,0 0,0-1,0 1,0-1,-1 1,1 0,0-1,0 1,0-1,0 1,0-1,0 1,0-1,-179 100,-129 108,10 14,-74 84,192-156,-305 229,444-347,42-31,-1 0,0 1,1-1,-1 0,0 0,1 1,-1-1,0 0,1 1,-1-1,0 0,0 1,1-1,-1 0,0 1,0-1,0 0,0 1,0-1,1 1,75-46,-1-4,58-49,-95 69,183-139,679-487,-502 393,-365 238,-227 135,-543 380,449-303,265-174,23-14,0 0,0 0,1 0,-1 0,0 0,0 0,0 0,1 0,-1 0,0 1,0-1,0 0,0 0,0 0,1 0,-1 0,0 1,0-1,0 0,0 0,0 0,0 0,0 1,1-1,-1 0,0 0,0 0,26-10,327-190,-198 112,-5-6,-3-7,8-17,62-82,-411 396,-360 420,178-193,351-396,25-27,0 0,1 0,-1 1,0-1,1 0,-1 0,0 0,0 1,0-1,1 0,-1 0,0 0,0 1,0-1,1 0,-1 0,0 1,0-1,0 0,0 1,0-1,0 0,1 0,-1 1,0-1,0 0,439-336,213-160,-262 232,-390 264,0 0,0 0,0 0,0 0,0 1,0-1,1 0,-1 0,0 0,0 0,0 0,0 0,0 1,1-1,-1 0,0 0,0 0,0 0,1 0,-1 0,0 0,0 0,-25 24,19-17,-229 197,-8-10,-156 89,28-19,319-226,-10 10,-2-3,-3-2,-65 30,102-61,20-14,21-11,235-187,626-406,-843 587,-19 17,-21 14,-229 160,-383 274,156-134,407-284,60-28,-1 0,1 0,0 0,-1 0,1 0,-1-1,1 1,-1 0,1 0,0 0,-1 0,1-1,0 1,-1 0,1-1,0 1,-1 0,1-1,0 1,-1 0,1-1,0 1,0 0,0-1,-1 1,1-1,0 1,0 0,0-1,0 1,0-1,0 1,0-1,0 1,0-1,0 1,0 0,0-1,0 1,0-1,0 1,0-1,0 1,1 0,-1-1,0 1,0-1,0 1,1 0,-1-1,0 1,1 0,-1-1,0 1,1 0,-1 0,0-1,1 1,-1 0,0 0,1-1,-1 1,1 0,-1 0,1 0,-1 0,0 0,1 0,-1 0,1 0,241-225,112-86,92-44,-156 136,-264 202,-649 519,39-44,538-423,533-392,-227 183,7 12,142-58,-351 191,1 3,1 3,0 2,2 3,4 2,-62 14,0 0,0 1,0-1,0 1,0 0,1 0,-1 1,0-1,1 1,-1 0,0 0,1 1,-1-1,0 1,0 0,0 0,1 0,-1 0,0 1,0 0,-1 0,1 0,0 0,-1 1,1-1,-1 1,0 0,0 0,0 0,0 0,0 1,-1-1,1 1,-1 0,0-1,0 1,-1 0,1 0,-1 1,0-1,0 0,1 3,-6 10,0-1,-2 1,1-1,-2-1,0 1,-1-1,-1-1,0 1,0-1,-2-1,-4 4,12-12,-80 96,-3-4,-5-3,-4-5,-4-4,-3-4,-4-5,-3-4,-26 7,54-38,90-61,171-134,66-50,8 10,9 12,95-41,-328 206,-24 15,-26 15,1-1,-730 542,613-457,-341 223,325-240,152-80,0 0,0-1,0 1,0 0,0-1,-1 1,1 0,0 0,0-1,0 1,0 0,0-1,-1 1,1 0,0 0,0-1,-1 1,1 0,0 0,0-1,-1 1,1 0,0 0,-1 0,1 0,0 0,0-1,-1 1,1 0,0 0,-1 0,1 0,0 0,-1 0,1 0,0 0,-1 0,1 0,0 0,-1 0,1 0,0 1,-1-1,1 0,0 0,-1 0,1 0,0 0,-1 1,27-26,395-292,358-268,-604 437,-175 148,28-33,-28 32,1 1,-1 0,1-1,-1 1,0-1,1 1,-1-1,0 1,1-1,-1 1,0-1,0 1,0-1,1 1,-1-1,0 0,0 1,0-1,0 1,0-1,0 1,0-1,0 0,0 1,0-1,-1 1,1-1,0 1,0-1,0 1,-1-1,1 1,0-1,-1 1,1-1,0 1,-1-1,1 1,-1-1,1 1,0 0,-1-1,1 1,-1 0,1-1,-1 1,0 0,1 0,-1 0,1-1,-1 1,1 0,-1 0,1 0,-1 0,0 0,1 0,-1 0,1 0,-1 0,1 0,-1 1,0-1,-16 2,0 1,0 1,0 0,1 2,-1-1,1 2,1 0,-1 1,-5 5,5-5,-113 66,4 6,-10 15,41-29,-947 689,927-683,102-75,85-79,321-240,-312 258,845-594,-829 593,2 3,3 5,52-18,-116 63,-38 12,-1 1,1-1,0 0,-1 0,1 1,0-1,-1 1,1-1,-1 0,1 1,0-1,-1 1,1-1,-1 1,0-1,1 1,-1 0,1-1,-1 1,0-1,1 1,-1 0,0-1,0 1,0 0,1 0,-1-1,0 1,0 0,0-1,0 1,0 0,0-1,-1 1,1 0,0 0,0-1,0 1,-1 0,1-1,0 1,-1 0,1-1,0 1,-1-1,1 1,-1-1,1 1,-1-1,1 1,-1-1,1 1,-1-1,0 0,1 1,-1-1,1 0,-1 1,0-1,1 0,-1 0,0 0,-144 146,104-110,-847 762,873-784,-537 469,529-463,44-35,338-259,540-395,307-94,-1075 694,-104 67,-55 31,-434 330,272-218,-166 134,-59 44,-16-17,391-275,15-10,0-1,0-1,-2-1,0-1,-15 4,42-17,1-1,-1 1,0-1,0 1,0 0,0-1,0 1,1-1,-1 1,0-1,0 1,0-1,0 1,0-1,0 1,-1-1,1 1,0-1,0 1,0-1,0 1,0 0,-1-1,1 1,0-1,0 1,-1 0,1-1,0 1,-1-1,1 1,0 0,-1 0,1-1,-1 1,1 0,0 0,-1-1,1 1,-1 0,1 0,-1 0,1 0,-1 0,1-1,203-154,242-173,13 21,280-130,-731 433,135-71,4 6,3 6,-88 46,-62 17,1 1,-1-1,1 1,-1 0,1-1,0 1,-1 0,1 0,0-1,0 1,0 0,-1 0,1-1,0 1,0 0,0 0,0 0,0-1,0 1,1 0,-1 0,0 0,0-1,0 1,1 0,-1-1,0 1,1 0,-1-1,1 1,-1 0,1-1,-1 1,1-1,-1 1,1 0,0-1,-1 0,1 1,0-1,-1 1,1-1,0 0,-1 1,1-1,0 0,0 0,0 0,-1 0,1 0,0 1,0-1,-1-1,1 1,0 0,0 0,0 0,-1 0,1 0,0-1,0 1,-1 0,1-1,0 1,-1-1,1 1,0 0,-1-1,-100 93,-919 675,499-394,439-327,101-66,710-477,-509 350,7 11,119-48,-236 143,-111 41,0 1,-1-1,1 1,0-1,-1 0,1 1,0-1,0 1,0-1,-1 1,1-1,0 1,0-1,0 1,0-1,0 1,0 0,0-1,0 1,0-1,0 1,0-1,0 1,1-1,-1 1,0-1,0 1,1-1,-1 1,0-1,0 0,1 1,-1-1,0 1,1-1,-1 0,1 1,-1-1,0 0,1 1,-1-1,1 0,-1 0,1 0,-1 1,1-1,-1 0,1 0,-1 0,1 0,-198 165,119-107,-169 136,-412 305,355-298,300-199,-12 7,27-20,454-324,-275 204,242-170,425-219,-750 471,-95 52,-25 12,-279 206,-632 473,431-344,482-344,18-13,20-14,451-312,-91 83,10 17,28 9,-391 208,12-9,1 3,1 1,2 3,35-8,-85 25,1 1,-1 0,1-1,-1 1,1-1,0 1,-1 0,1-1,-1 1,1 0,0 0,-1-1,1 1,0 0,-1 0,1 0,0 0,-1 0,1 0,0 0,-1 0,1 0,0 0,-1 1,1-1,0 0,-1 0,1 0,0 1,-1-1,1 0,-1 1,1-1,-1 1,1-1,-1 1,1-1,-1 1,1-1,-1 1,0-1,1 1,-1-1,0 1,1 0,-1-1,0 1,0 0,1-1,-1 1,0 0,0-1,0 1,0 0,0 0,-24 35,-31 18,-3-2,-2-2,-16 7,4-1,-905 655,848-621,-136 70,223-140,30-21,27-14,313-213,199-97,173-60,-443 262,-228 118,-29 5,1 0,-1 0,1 0,-1 1,0-1,1 0,-1 0,1 1,-1-1,0 0,1 0,-1 1,0-1,0 0,1 1,-1-1,0 0,0 1,1-1,-1 1,0-1,0 0,0 1,0-1,0 1,0-1,0 1,0-1,0 0,0 1,0-1,0 1,0-1,0 1,0-1,0 0,0 1,0-1,0 1,-1-1,1 0,0 1,0-1,-1 0,1 1,0-1,0 0,-1 1,1-1,0 0,-1 1,1-1,0 0,-1 0,1 0,-1 1,1-1,0 0,-1 0,1 0,-1 0,1 0,-162 134,112-99,-447 340,-234 166,629-465,90-62,27-19,304-193,126-96,-5 2,379-184,-596 369,-222 106,-1 0,0 1,0-1,1 1,-1-1,0 1,1-1,-1 1,0-1,1 1,-1 0,1-1,-1 1,1 0,-1-1,1 1,-1 0,1-1,-1 1,1 0,-1 0,1 0,0 0,-1-1,1 1,-1 0,1 0,0 0,-1 0,1 0,-1 0,1 0,0 1,-1-1,1 0,-1 0,1 0,-1 1,1-1,-1 0,1 1,-1-1,1 0,-1 1,1-1,-1 0,1 1,-1-1,0 1,1-1,-1 1,0-1,1 1,-1-1,0 1,0-1,0 1,1 0,-1-1,0 1,0-1,0 1,-27 32,-334 253,-605 432,624-490,324-218,35-22,-17 12,1180-733,-573 426,-578 293,-18 7,0 1,1 1,0 0,0 1,0 0,1 1,-1 0,1 1,5 0,-18 2,1 0,0 0,-1 0,1 0,0 0,-1 0,1 0,0 0,-1 0,1 0,-1 1,1-1,0 0,-1 1,1-1,-1 0,1 1,-1-1,1 0,-1 1,1-1,-1 1,1-1,-1 1,0-1,1 1,-1 0,0-1,1 1,-1-1,0 1,0 0,0-1,1 1,-1 0,0-1,0 1,0-1,0 1,0 0,0-1,0 1,0 0,-1-1,1 1,0 0,0-1,0 1,-1-1,1 1,0 0,-1-1,1 1,-1-1,1 1,0-1,-1 1,1-1,-1 0,1 1,-1-1,0 1,1-1,-14 17,1-2,-2 1,0-2,-1 0,0-1,-1 0,-4 1,-7 6,-1067 728,867-620,205-121,25-15,33-24,204-133,214-107,199-77,-422 248,-227 100,-1 0,1 0,-1 0,1 0,0 0,-1 1,1-1,0 1,0-1,-1 1,1 0,0 0,0 0,-1 0,1 1,0-1,0 1,-1 0,1 0,0-1,-1 2,1-1,-3 2,0-1,-1 1,1-1,-1 1,1 0,-1-1,0 1,0-1,0 1,0-1,0 1,-1-1,1 0,-1 0,1 0,-1 0,0 0,0 0,0 0,0 0,0-1,-1 1,0 1,-52 45,-1-2,-3-2,-28 13,29-18,-111 77,-4-7,-5-8,-140 55,216-124,102-31,-1-1,1 0,0 1,-1-1,1 0,0 1,-1-1,1 0,0 1,-1-1,1 0,-1 0,1 0,0 1,-1-1,1 0,-1 0,1 0,-1 0,1 0,-1 0,1 0,0 0,-1 0,1 0,-1 0,1 0,-1 0,1 0,-1 0,1-1,0 1,-1 0,1 0,-1 0,1-1,0 1,-1 0,1-1,0 1,-1 0,1-1,0 1,-1 0,1-1,0 1,0 0,-1-1,1 1,0-1,0 1,0-1,0 1,0 0,0-1,-1 1,1-1,0 1,0-1,0 1,1-1,-1 1,0-1,0 1,0 0,0-1,0 1,0-1,25-24,259-175,-108 84,5 8,5 8,58-16,-225 108,-7 1,2 1,-1 1,1 0,0 1,0 0,0 1,1 1,11-1,-24 3,-1 0,0 0,0 0,0 1,0-1,0 1,0-1,0 0,0 1,0 0,0-1,0 1,0-1,0 1,0 0,-1 0,1 0,0-1,0 1,-1 0,1 0,-1 0,1 0,-1 0,1 0,-1 0,0 0,1 1,-1-1,0 0,0 0,0 0,0 0,0 0,0 0,0 1,0-1,0 0,0 0,-1 0,1 0,0 0,-1 0,1 0,-1 0,1 0,-1 0,0 0,1 0,-1 0,0 0,0-1,1 1,-1 0,0 0,0-1,0 1,0-1,0 1,0-1,0 1,0-1,-161 142,62-62,-3-5,-4-4,-3-5,-2-5,-46 15,-6-13,164-62,-1 0,1-1,-1 1,1-1,-1 1,1-1,-1 1,1-1,-1 1,0-1,1 0,-1 1,0-1,1 0,-1 0,0 1,0-1,1 0,-1 0,0 0,0 0,1 0,-1 0,0 0,0 0,1 0,-1 0,0-1,0 1,1 0,-1 0,0-1,1 1,-1 0,0-1,1 1,-1-1,1 1,-1-1,1 1,-1-1,1 1,-1-1,1 0,-1 1,1-1,0 0,-1 0,28-31,151-99,6 8,139-67,-292 172,703-366,-268 152,-415 199,-55 28,-113 43,-303 167,-168 118,561-307,73-32,691-347,-191 115,-481 221,-312 149,-183 125,149-94,226-119,61-30,16-7,-1 0,1-2,0 0,-1-2,0 0,-1-1,2-2,20-6,403-184,-286 124,319-140,-518 243,-575 332,506-289,110-70,-1 0,0 0,1 0,-1 0,0 0,1 0,-1 0,0 0,0 0,1 0,-1 1,0-1,1 0,-1 0,0 0,0 0,1 1,-1-1,0 0,0 0,0 1,1-1,-1 0,0 0,0 1,0-1,0 0,1 0,-1 1,0-1,0 0,0 1,0-1,0 0,0 1,0-1,0 0,0 1,0-1,0 0,0 1,0-1,0 0,0 0,0 1,-1-1,1 0,0 1,0-1,0 0,0 0,-1 1,1-1,0 0,0 0,0 1,-1-1,1 0,0 0,-1 0,1 0,0 1,29-6,201-90,-35 1,-80 37,1 4,94-27,-191 80,-53 20,30-17,-702 379,832-448,267-100,94-7,-513 197,-66 25,-1-4,-55 16,79-33,-100 44,-34 13,-74 16,255-94,47-25,120-51,50-25,3 9,99-24,-199 87,-112 37,-128 62,-3-6,-152 50,122-51,-68 23,198-71,60-21,245-98,200-83,-395 166,-65 15,1-1,-1 0,0 1,1-1,-1 1,0-1,1 1,-1 0,0-1,0 1,0-1,0 1,1-1,-1 1,0 0,0-1,0 1,0-1,0 1,0 0,-1-1,1 1,0-1,0 1,0-1,0 1,-1-1,1 1,0 0,-1-1,1 1,0-1,-1 0,1 1,-1-1,1 1,0-1,-1 0,1 1,-1-1,1 0,-1 1,1-1,-1 0,0 0,1 0,-1 1,-23 18,-1-1,-1-1,-1-2,0 0,-1-2,-13 4,-7 5,-315 136,363-158,-1-1,1 1,-1 0,0 0,1 0,-1-1,1 1,-1 0,1 0,-1 0,1 0,-1 0,0 0,1 0,-1 0,1 0,-1 0,1 0,-1 1,1-1,-1 0,1 0,-1 0,1 1,-1-1,1 0,-1 1,1-1,-1 0,1 1,-1-1,1 1,0-1,-1 0,1 1,0-1,-1 1,1-1,0 1,0-1,0 1,-1 0,1-1,0 1,0-1,0 1,0-1,0 1,0 0,0-1,0 1,0-1,0 1,0-1,1 1,-1 0,155-46,-78 19,55-19,2 5,11 5,-66 25,-131 16,1 3,0 2,1 2,0 2,1 3,-32 16,24-11,21-10,9-3,0 0,1 2,0 1,1 1,-11 8,27-1,40-25,16-21,-2-1,-1-3,-1-1,22-22,31-21,-78 61,-1 0,0-2,0 1,-1-2,-1 0,-1-1,0-1,-1 0,0-1,-2 0,0 0,-1-2,-1 1,-1-1,-1 0,0-1,-2 0,0 0,-2 0,2-19,-5 34,-1-1,0 0,0 1,-1 0,1-1,-1 1,-1 0,1 0,-1 0,0 0,0 0,-1 1,0-1,0 1,0 0,0 0,-1 1,0-1,0 1,0 0,-1 0,1 1,-1-1,0 1,0 1,0-1,0 1,0 0,-1 0,1 1,0 0,-1 0,0 0,1 1,-1 0,-2 1,-28 4,-1 2,1 2,1 1,-1 2,2 1,0 2,1 1,0 2,1 2,1 1,-14 12,-222 158,268-192,-1 1,1 0,-1 0,1 0,-1 0,0 0,1 1,-1-1,1 0,-1 0,1 0,-1 0,1 1,-1-1,1 0,-1 0,1 1,-1-1,1 0,0 1,-1-1,1 1,-1-1,1 0,0 1,-1-1,1 1,0-1,0 1,-1-1,1 1,0-1,0 1,0 0,0-1,0 1,-1-1,1 1,0-1,0 1,0-1,1 1,-1 0,0-1,0 1,0-1,0 1,0-1,1 1,-1-1,0 1,1-1,-1 1,0-1,1 1,-1-1,1 1,35-3,-6-8,0-1,0-2,-2 0,1-2,-2-2,8-5,31-18,406-242,-469 280,1 0,0 0,0 0,-1 0,1 0,-1-1,0 0,0 0,0 0,0 0,0 0,0 0,-1-1,0 1,1-1,-2 0,1 1,0-1,0-2,-3 4,0 1,0-1,-1 0,1 0,-1 1,1-1,-1 1,1-1,-1 1,0-1,1 1,-1 0,0 0,0 0,0 0,0 0,0 1,0-1,0 0,-1 1,1 0,0-1,0 1,0 0,0 0,-1 0,1 1,0-1,-1 1,-28 1,0 1,0 2,0 1,1 1,-11 5,13-4,-188 60,-148 71,239-88,18-15,128-63,250-122,-190 109,2-1,-1-4,75-54,-151 89,-39 26,26-12,-770 387,531-288,217-97,38-22,303-165,-206 125,364-187,-446 225,-25 18,1 0,0 0,0 0,-1 0,1 0,0 0,-1 0,1 0,0 0,0 0,-1 0,1 0,0-1,0 1,-1 0,1 0,0 0,0 0,0-1,-1 1,1 0,0 0,0 0,0-1,-1 1,1 0,0 0,0-1,0 1,0 0,0 0,0-1,0 1,0 0,0-1,0 1,0 0,0 0,0-1,0 1,0 0,0-1,0 1,0 0,0 0,0-1,0 1,0 0,0 0,1-1,-1 1,0 0,-127 46,-598 242,273-123,324-130,162-67,176-72,111-32,-91 40,-224 93,27-11,-24 9,-17 7,-366 148,-372 149,693-281,79-35,619-322,-569 291,-76 47,-1 0,1 0,-1 0,1 0,-1 0,0 0,1 0,-1 0,0 0,0 1,0-1,0 0,1 0,-1 1,0-1,0 1,0-1,0 1,-1-1,1 1,0-1,0 1,0 0,0 0,0 0,0 0,-1-1,1 2,0-1,0 0,0 0,0 0,0 0,-1 1,1-1,0 0,0 1,0-1,0 1,0 0,-119 27,2 6,-113 48,180-63,-361 130,376-141,36-8,0 0,0 0,0 0,0-1,0 1,-1 0,1 0,0 0,0-1,0 1,0 0,0 0,0 0,0-1,-1 1,1 0,0 0,0 0,0 0,0 0,-1-1,1 1,0 0,0 0,0 0,-1 0,1 0,0 0,0 0,-1 0,30-14,-24 12,297-141,-5 18,-266 108,-31 17,0 0,-1 0,1 0,-1 0,1 0,0 0,-1 0,1 0,0-1,-1 1,1 0,0 0,-1 0,1 0,0-1,-1 1,1 0,0 0,-1-1,1 1,0 0,0-1,-1 1,1 0,0-1,0 1,0 0,0-1,-1 1,1-1,0 1,0 0,0-1,0 1,0 0,0-1,0 1,0-1,0 1,0 0,0-1,0 1,0-1,0 1,1 0,-1-1,0 1,0 0,0-1,1 1,-1 0,0-1,0 1,1 0,-1-1,0 1,0 0,1 0,-115 23,-201 93,193-65,-276 113,336-141,72-39,35-16,2 2,1 3,1 1,1 3,45-14,61-30,-73 21,-83 44,-1 1,1 0,-1 0,1-1,-1 1,0 0,1 0,-1 0,0 0,0 0,0 0,0 0,0 0,0 0,0 1,0-1,0 0,0 1,-1-1,1 1,0-1,0 1,-1-1,1 1,0 0,-1 0,1-1,0 1,-1 0,1 0,0 0,0 1,-1-1,1 0,0 0,-1 1,1-1,-30 1,1 0,-1 3,1 0,0 2,0 1,0 1,-1 3,23-8,-86 27,2 4,1 5,2 3,-60 41,120-62,48-23,44-29,-2-2,-1-3,46-37,57-35,-67 44,-96 63,0 0,0-1,0 1,0 0,0-1,0 1,0 0,0 0,-1-1,1 1,0 0,-1 0,1 0,-1-1,0 1,1 0,-1 0,0 0,1 0,-1 0,0 0,0 0,0 0,0 1,0-1,0 0,0 0,0 1,-1-1,1 1,0-1,0 1,0-1,-1 1,1 0,0 0,-1-1,1 1,0 0,0 0,-1 0,1 1,0-1,-1 0,1 0,0 1,0-1,0 1,-1-1,1 1,0-1,0 1,-25 2,0 1,0 1,0 1,1 1,0 1,0 2,-22 12,12-7,-409 187,232-119,211-84,1 0,0 1,0-1,0 1,0-1,0 1,0-1,0 0,0 1,0-1,0 1,0-1,0 0,0 1,0-1,0 1,1-1,-1 1,0-1,1 1,-1-1,0 1,1-1,-1 1,0-1,1 1,-1-1,1 1,-1 0,1-1,-1 1,1 0,-1-1,1 1,-1 0,1 0,-1 0,1-1,-1 1,1 0,0 0,-1 0,1 0,-1 0,1 0,-1 0,1 0,0 0,-1 0,1 0,-1 1,1-1,-1 0,1 0,0 1,46-24,35-20,1 4,3 3,0 4,2 4,37-4,-125 31,1 1,-1-1,0 1,1-1,-1 1,1-1,-1 1,1-1,-1 1,1 0,-1-1,1 1,-1 0,1 0,0-1,-1 1,1 0,-1 0,1 0,0 0,-1 0,1 0,-1 0,1 0,0 0,-1 0,1 0,0 0,-1 0,1 0,-1 1,1-1,-1 0,1 0,0 1,-1-1,1 0,-1 1,1-1,-1 1,0-1,1 1,-1-1,1 1,-1-1,0 1,1-1,-1 1,0-1,0 1,1-1,-1 1,0 0,0-1,0 1,0-1,0 1,-132 56,-126 54,-261 125,468-212,65-40,74-51,231-191,-276 197,-43 59,1 0,-1 1,1-1,-1 0,0 1,0-1,0 0,0 1,0-1,0 0,0 1,0-1,-1 0,1 1,-1-1,1 1,-1-1,0 0,0 1,1 0,-1-1,0 1,0-1,-1 1,1 0,0 0,0 0,0 0,-1 0,1 0,-1 0,1 0,-1 0,1 0,-1 1,1-1,-1 1,0-1,1 1,-1 0,1 0,-1-1,0 1,-15-1,-1 1,0 0,1 1,-1 1,1 1,0 0,0 2,0-1,0 2,1 0,-1 2,-1 1,16-9,-370 159,90-52,281-106,0 0,0 0,0-1,0 1,-1 0,1-1,0 1,0-1,0 0,-1 1,1-1,0 0,0 0,-1 1,1-1,0 0,0 0,-1 0,1-1,0 1,0 0,-1 0,1-1,0 1,0-1,-1 1,1-1,0 1,0-1,0 0,0 0,0 1,0-1,0 0,0 0,0 0,1 0,-1 0,0 0,1 0,-1 0,0-1,1 1,0 0,-1 0,1 0,-1-1,1 1,0 0,0-1,0 1,0 0,0 0,0-1,0 1,0 0,1 0,-1-1,0 1,1 0,-1 0,1 0,0-1,9-14,1 2,0-1,1 1,0 1,1 0,1 1,0 1,1 0,0 1,0 0,1 1,10-3,11-14,-37 25,-1 1,1-1,-1 0,1 0,-1 1,1-1,-1 0,0 1,1-1,-1 1,0-1,1 1,-1-1,0 1,0 0,1-1,-1 1,0 0,0-1,0 1,1 0,-1 0,0 0,0 0,0 0,0 0,0 0,1 0,-1 0,0 0,0 0,0 1,0-1,1 0,-1 1,0-1,0 0,1 1,-1-1,0 1,0 0,-2-1,-162 34,107-20,-1-3,0-2,-56 1,-17-17,121-6,38 5,-16 5,0 1,0 1,0 0,0 0,0 1,1 1,-1 0,0 0,0 1,0 0,0 1,-1 0,1 1,-1 0,0 1,0 0,0 1,8 6,-1 3,21 21,1-1,2-2,1-2,2-1,1-3,1-1,36 13,-34-25,1-3,0-1,0-3,1-2,29-1,-9-3,120 16,-187-16,0-1,-1 1,1 0,0-1,-1 1,1 1,-1-1,1 0,-1 0,1 1,-1 0,0-1,0 1,0 0,0 0,0 0,0 0,0 1,-1-1,1 0,-1 1,0-1,1 1,-1-1,0 1,-1 0,1-1,0 1,-1 0,0 0,1-1,-1 1,0 0,0 0,-1 0,1-1,-1 1,1 0,-1 0,0-1,0 1,0 0,0-1,0 1,-1-1,1 0,-2 2,2-3,-1 0,1 0,0 1,-1-1,1 1,0-1,0 1,0-1,0 1,0 0,0 0,1-1,-1 1,1 0,-1 0,1 0,0 0,-1 0,1-1,0 1,0 0,0 0,1 0,-1 0,0 0,1 0,-1 0,1-1,0 1,-1 0,1 0,0-1,0 1,0-1,0 1,1-1,-1 1,0-1,1 1,-1-1,1 0,-1 0,1 0,-1 0,1 0,0 0,-1 0,1-1,0 1,0 0,16 0,-1-1,0 0,1-2,-1 0,1 0,-1-2,0 0,3-2,8-1,323-44,0 7,483-101,-520 93,-273 43,417-110,-118-9,-250 89,-117 40,-103 53,130-53,1-1,-1 0,0 0,1 1,-1-1,0 0,1 1,-1-1,0 0,1 1,-1-1,0 1,0-1,0 0,1 1,-1-1,0 1,0-1,0 1,0-1,0 0,0 1,0-1,0 1,0-1,0 1,0-1,0 1,0-1,0 1,0-1,0 1,0-1,-1 0,1 1,0-1,0 1,-1-1,1 0,0 1,0-1,-1 0,1 1,0-1,-1 0,1 1,-1-1,1 0,0 0,-1 1,1-1,-1 0,1 0,-1 0,1 0,0 0,-1 1,43 0,219-57,58 6,-78 19,-13 54,-2-24,-1-26,-224 26,0 1,0-1,0 1,0 0,1 0,-1 0,0 0,0 0,0 0,0 0,0 0,1 0,-1 0,0 1,0-1,0 0,0 1,0-1,0 1,0-1,0 1,0 0,0-1,0 1,0 0,0 0,-1-1,1 1,0 0,0 0,-1 0,1 0,-1 0,1 0,-1 0,1 0,-1 0,0 1,1-1,-1 0,0 0,0 0,0 0,0 0,0 1,0-1,0 0,0 0,-1 0,1 0,0 1,-13 11,0 0,-1-1,0 0,-1-1,-1 0,1-1,-2-1,1-1,-13 4,12-3,-69 47,141-85,232-75,-189 76,-219 94,54-29,67-36,0-1,0 1,1 0,-1-1,1 1,-1 0,0-1,1 1,-1-1,1 1,-1-1,1 1,0-1,-1 1,1-1,0 0,-1 1,1-1,0 0,-1 1,1-1,0 0,-1 0,1 0,0 0,0 1,-1-1,1 0,0 0,0-1,-1 1,1 0,0 0,-1 0,1 0,0-1,0 1,-1 0,1 0,0-1,-1 1,1-1,-1 1,1-1,-1 1,1-1,457-147,-128 34,-330 115,0-1,0 0,0 0,0 1,0-1,0 0,0 0,0 1,0-1,0 0,0 0,0 1,0-1,1 0,-1 0,0 1,0-1,0 0,0 0,0 0,0 1,1-1,-1 0,0 0,0 0,0 1,0-1,1 0,-1 0,0 0,0 0,1 0,-1 0,0 1,0-1,1 0,-1 0,0 0,0 0,0 0,1 0,-1 0,0 0,0 0,1 0,-1 0,-23 19,21-18,-183 107,43-26,142-82,0 0,1 0,-1 0,1 0,-1 1,0-1,1 0,-1 0,0 0,0 1,1-1,-1 0,0 1,1-1,-1 0,0 0,0 1,0-1,1 0,-1 1,0-1,0 0,0 1,0-1,0 1,1-1,-1 0,0 1,0-1,0 0,0 1,0-1,0 1,0-1,-1 0,1 1,0-1,0 0,0 1,0-1,0 1,-1-1,1 0,0 1,0-1,0 0,-1 0,1 1,0-1,-1 0,1 0,0 1,0-1,-1 0,1 0,-1 0,36-7,398-135,-415 143,-47 18,16-11,-214 121,201-115,-49 40,75-53,0 0,1 0,-1 0,0 0,0 0,1 0,-1-1,0 1,1 0,-1 0,1 0,-1-1,1 1,-1 0,1-1,-1 1,1 0,0-1,0 1,-1-1,1 1,0-1,0 1,-1-1,1 0,0 1,0-1,0 0,0 0,0 0,0 1,-1-1,1 0,0 0,0 0,0 0,0-1,0 1,0 0,0 0,-1 0,1-1,0 1,0 0,0-1,0 1,-1-1,32-5,-1-1,0-2,-1-1,0-2,4-3,28-9,161-67,-239 105,-232 122,240-132,-55 49,62-52,1-1,0 1,0-1,0 1,-1-1,1 1,0-1,0 1,0 0,0-1,0 1,0-1,0 1,0 0,0-1,0 1,1-1,-1 1,0 0,0-1,0 1,1-1,-1 1,0-1,1 1,-1-1,0 1,1-1,-1 0,1 1,-1-1,1 1,-1-1,1 0,-1 1,1-1,-1 0,1 0,-1 1,1-1,-1 0,1 0,0 0,-1 0,1 0,-1 0,1 0,0 0,-1 0,1 0,-1 0,1 0,-1 0,1 0,0-1,-1 1,1 0,-1 0,1-1,-1 1,1 0,0-1,40-11,-41 12,133-50,-133 50,0 0,0 0,-1 1,1-1,0 0,0 0,-1 1,1-1,0 0,0 0,-1 1,1-1,0 0,0 0,0 1,0-1,0 0,0 1,-1-1,1 0,0 1,0-1,0 0,0 1,0-1,0 0,0 1,0-1,0 0,0 1,1-1,-1 0,0 0,0 1,0-1,0 0,0 1,0-1,1 0,-1 0,0 1,0-1,1 0,-1 0,0 1,0-1,1 0,-1 0,0 0,1 1,-29 25,-89 85,118-111,0 0,0 0,-1 0,1 0,0 0,-1 0,1 0,0 1,0-1,-1 0,1 1,0-1,-1 0,1 1,0-1,-1 0,1 1,-1-1,1 1,-1 0,1-1,-1 1,1-1,-1 1,1 0,-1-1,0 1,1 0,-1-1,0 1,0 0,0-1,1 1,-1 0,0 0,0-1,0 1,0 0,0 0,0-1,0 1,-1 0,1 0,0-1,0 1,-1 0,1-1,0 1,-1 0,1-1,0 1,-1 0,1-1,-1 1,1-1,-1 1,1-1,-1 1,0-1,1 1,-1-1,0 0,1 1,-1-1,0 0,1 0,24-8,1-1,-1-2,-1-1,0 0,-1-2,0 0,-1-2,4-4,-2 3,38-34,-140 154,79-102,-16 21,16-23,0 1,0 0,1 0,-1-1,0 1,0 0,1 0,-1 0,0-1,0 1,1 0,-1 0,0 0,1 0,-1 0,0 0,1-1,-1 1,0 0,0 0,1 0,-1 0,0 0,1 0,-1 0,0 0,1 1,-1-1,0 0,1 0,-1 0,0 0,1 0,-1 0,0 1,0-1,1 0,-1 0,0 0,0 1,1-1,-1 0,0 0,0 1,0-1,1 0,-1 1,0-1,0 0,0 0,0 1,0-1,0 0,0 1,0-1,0 0,0 1,0-1,0 0,0 1,0-1,0 0,0 1,0-1,0 0,136-80,39-34,-232 163,-38 14,-82 68,173-127,3-3,-1-1,1 1,0 0,-1 0,1 0,0 0,0 0,0 0,-1 0,1 0,0 0,1 0,-1 1,0-1,0 0,0 1,1-1,-1 0,1 1,-1-1,1 1,-1-1,1 1,0-1,0 1,0 0,0-1,0 1,0-1,0 1,0-1,1 1,-1-1,1 1,3-1,1-1,0-1,-1 1,1-1,0 0,-1 0,1 0,-1 0,0-1,1 0,-1 0,0 0,0 0,0-1,0 0,0 0,0 0,-1 1,138-104,-132 103,-17 13,-20 17,-61 41,-3-5,-67 34,202-118,210-132,-97 77,-156 76,0 0,-1 1,1-1,0 0,-1 0,1 1,0-1,0 0,0 0,-1 1,1-1,0 0,0 1,0-1,0 0,0 1,0-1,-1 0,1 1,0-1,0 0,0 1,0-1,0 0,0 1,0-1,0 0,1 1,-1-1,0 0,0 1,0-1,0 0,0 1,0-1,1 0,-1 0,0 1,0-1,1 0,-1 0,0 1,0-1,1 0,-1 0,0 1,0-1,1 0,-1 0,0 0,1 0,-1 0,0 0,1 1,-1-1,0 0,1 0,-1 0,0 0,1 0,-1 0,-21 24,20-23,-120 88,109-79,-36 49,49-58,-1 0,1 0,0 0,0 0,-1-1,1 1,0 0,0 0,0-1,0 1,0-1,0 1,1-1,-1 1,0-1,0 0,0 1,0-1,0 0,1 0,-1 0,0 0,0 0,0 0,1 0,-1 0,0 0,0-1,0 1,0 0,0-1,0 1,0-1,1 0,-1 1,0-1,-1 0,1 1,0-1,0 0,0 0,0 0,0 0,192-130,-49 15,-314 237,92-72,61-41,0 2,1 0,0 1,0 1,2 0,-1 1,1 0,1 2,-9 12,-56 42,-33 24,-172 119,198-149,78-17,9-28</inkml:trace>
  <inkml:trace contextRef="#ctx0" brushRef="#br0" timeOffset="12251.612">6725 1,'-264'48,"177"-28,0 4,2 4,0 3,-6 8,-9 2,-93 56,159-76,100-50,264-134,-325 157,-30 16,-162 90,-77 69,233-146,31-23,-1 1,1-1,-1 0,1 0,-1 1,1-1,0 0,-1 0,1 1,-1-1,1 0,0 1,-1-1,1 1,0-1,-1 1,1-1,0 0,0 1,0-1,-1 1,1-1,0 1,0-1,0 1,0-1,0 1,0-1,0 1,0-1,0 1,0-1,0 1,0-1,0 1,1-1,-1 1,0-1,0 1,0-1,1 1,-1-1,0 0,1 1,-1-1,0 1,1-1,-1 0,0 1,1-1,-1 0,1 0,-1 1,1-1,-1 0,0 0,1 1,-1-1,1 0,-1 0,1 0,-1 0,1 0,-1 0,1 0,-1 0,1 0,108-27,121-45,-231 72,1 1,0-1,0 1,0-1,-1 1,1-1,0 1,0-1,0 1,0-1,0 1,0-1,0 1,0-1,0 1,0 0,1-1,-1 1,0-1,0 0,0 1,1-1,-1 1,0-1,0 1,1-1,-1 1,0-1,1 0,-1 1,1-1,-1 0,0 1,1-1,-1 0,1 0,-1 1,1-1,-1 0,1 0,-1 0,1 0,-1 1,1-1,-1 0,1 0,-1 0,1 0,-1 0,1 0,-1-1,1 1,-1 0,1 0,-1 0,1 0,-1-1,1 1,-37 34,34-32,-45 35,-2-1,-2-3,0-2,-16 5,16 0,58-34,142-45,-118 31,336-139,-436 195,-335 149,382-173,40-17,257-93,-62 31,-194 59,-44 18,-371 180,84-49,294-131,345-114,-186 49,196-78,-584 262,184-88,64-48,-1-1,0 1,1 0,-1 0,0-1,1 1,-1-1,1 1,-1 0,1-1,-1 1,1-1,0 1,-1-1,1 0,0 1,-1-1,1 1,0-1,-1 0,1 0,0 1,0-1,-1 0,1 0,0 0,0 0,-1 0,1 0,0 0,0 0,-1 0,1 0,0-1,0 1,-1 0,1 0,0-1,-1 1,1 0,0-1,-1 1,1-1,0 1,-1-1,1 1,0-1,-1 1,262-102,-239 92,-11 4,0 1,0 0,0 0,1 1,-1 1,1 0,0 1,0 0,9 1,-22 1,-1 0,1 0,0 0,-1 0,1 1,-1-1,1 0,-1 0,1 0,0 1,-1-1,1 0,0 1,-1-1,1 0,0 1,-1-1,1 0,0 1,0-1,-1 0,1 1,0-1,0 1,0-1,0 1,-1-1,1 0,0 1,0-1,0 1,0-1,0 1,0-1,0 1,0-1,0 1,1-1,-1 0,0 1,0-1,0 1,0-1,1 0,-1 1,0-1,0 1,1-1,-1 0,0 1,1-1,-1 0,0 1,1-1,-1 0,0 0,1 1,-1-1,1 0,-1 0,0 0,1 0,-1 1,1-1,-1 0,1 0,-1 0,1 0,-1 0,-31 23,-20 8,-2-2,-1-3,0-2,-2-3,-1-2,0-3,-22 2,128-46,64-17,2 5,1 4,20 2,94-29,-217 62,-44 14,-351 144,209-86,149-50,50-13,26-17,-1-2,-1-2,0-2,12-8,42-12,16-1,97-30,201-90,-190 59,-256 119,-444 194,-30-8,477-196,21-6,19-8,217-77,-123 36,288-97,185-51,-1013 344,-259 101,665-242,20-6,15-8,20-6,616-187,200-47,-697 193,-190 70,-537 183,-186 57,731-250,80-20,431-151,183-16,-53 17,-837 241,-719 249,560-208,366-115,42-12,1089-283,-387 97,-590 154,-232 65,-792 276,473-171,395-126,70-17,1111-319,-754 218,-611 188,-515 152,248-97,647-181,1040-273,-1207 320,264-64,-300 89,-348 122,-141 34,157-66,419-126,517-158,240-56,-533 144,-431 133,-674 223,402-137,415-128,36-12,362-103,805-190,-1071 258,-1051 341,521-173,398-121,35-10,402-103,-24 3,62-39,-365 100,-166 56,-400 152,-31 15,311-116,181-61,25-11,-20 4,658-187,298-75,-884 244,-559 190,265-87,-511 195,613-228,139-47,291-87,998-253,-641 163,-627 158,-32 6,-27 9,-88 20,0 5,-46 20,64-19,-935 308,842-269,157-53,45-3,187-45,-126 16,678-146,113-29,-579 122,-280 67,-24 6,-27 6,-638 179,458-120,-293 81,499-138,42-10,460-105,511-99,-810 155,-556 162,-504 141,731-197,136-55,-1 0,1 0,-1 0,1 0,-1 0,1 0,-1 0,0 0,1 1,-1-1,1 0,-1 0,1 0,-1 1,1-1,0 0,-1 1,1-1,-1 0,1 1,0-1,-1 1,1-1,0 1,-1-1,1 1,0-1,-1 1,1-1,0 1,0-1,0 1,0-1,0 1,0-1,0 1,-1-1,2 1,-1 0,0-1,0 1,0-1,0 1,0-1,0 1,0-1,1 1,-1-1,0 1,0-1,1 1,-1-1,0 1,1-1,-1 0,1 1,-1-1,0 1,1-1,-1 0,1 1,37 3,360-78,327-70,-345 57,-380 87,0 0,0 0,0 0,0-1,0 1,0 0,0 0,-1 0,1 0,0 0,0 0,0-1,0 1,0 0,0 0,0 0,0 0,0-1,0 1,0 0,0 0,-24 3,-568 132,274-40,294-84,24-10,0-1,0 1,-1-1,1 0,0 1,0-1,0 1,0-1,0 0,0 1,0-1,0 1,0-1,0 1,0-1,0 0,0 1,0-1,1 1,-1-1,0 0,0 1,0-1,1 0,-1 1,0-1,0 0,1 1,-1-1,0 0,0 1,1-1,-1 0,0 0,1 1,-1-1,1 0,-1 0,0 0,1 0,-1 0,1 1,-1-1,0 0,1 0,-1 0,1 0,-1 0,1 0,-1 0,0 0,1 0,-1-1,1 1,-1 0,0 0,1 0,-1 0,0-1,1 1,-1 0,0 0,1-1,-1 1,0 0,1-1,56-2,0-3,-1-2,0-2,25-10,-35 9,659-141,-613 129,-227 53,1 6,-23 14,-14 4,-120 45,255-74,37-26,-1 1,1 0,-1-1,0 1,1 0,-1-1,1 1,-1 0,1 0,-1-1,1 1,-1 0,1 0,0 0,-1 0,1 0,-1 0,1 0,-1 0,1 0,-1 0,1 0,-1 0,1 0,0 0,-1 0,1 0,-1 1,1-1,-1 0,1 0,-1 1,0-1,1 0,-1 1,1-1,-1 1,0-1,1 0,-1 1,0-1,1 1,-1-1,0 1,0-1,1 1,-1-1,0 1,0-1,0 1,0-1,0 1,0 0,0-1,0 1,0-1,0 1,0-1,0 1,0-1,0 1,0-1,-1 1,1-1,0 1,0-1,-1 1,1 0,195-38,-148 25,829-197,-592 138,-324 70,-170 39,3 9,-27 17,170-47,-397 125,486-137,417-81,94-40,-484 98,-194 53,-230 70,329-84,65-12,376-73,-156 12,-217 40,-45 11,-247 82,174-48,46-19,28-9,1 0,0 1,0 1,1 1,0 1,0 0,-11 8,28-16,-1 0,1-1,0 1,-1 0,1 0,0-1,-1 1,1 0,0 0,0 0,0-1,0 1,0 0,0 0,0 0,0 0,0-1,0 1,0 0,0 0,0 0,1-1,-1 1,0 0,1 0,-1-1,1 1,-1 0,1-1,-1 1,1 0,-1-1,1 1,-1-1,1 1,0-1,-1 1,1-1,0 1,0-1,-1 0,1 1,0-1,0 0,-1 0,1 0,0 1,0-1,0 0,0 0,-1 0,1 0,0-1,0 1,0 0,-1 0,1 0,0 0,0-1,0 1,-1 0,1-1,0 1,-1-1,1 1,44-2,-1-2,1-2,-1-1,0-3,2-2,-27 7,303-78,-235 52,-112 34,-113 38,2 7,2 5,1 6,100-41,34-18,-1 0,1 0,-1 0,1 0,-1 0,0 0,1 0,-1 0,1 1,-1-1,1 0,-1 0,1 0,-1 0,0 1,1-1,-1 0,1 0,-1 1,0-1,1 0,-1 0,0 1,1-1,-1 1,0-1,0 0,1 1,-1-1,0 1,0-1,0 0,0 1,1-1,-1 1,0-1,0 1,0-1,0 1,0-1,0 0,0 1,0-1,0 1,0-1,0 1,-1-1,1 1,0-1,0 0,0 1,-1-1,1 1,0-1,0 0,-1 1,1-1,0 0,-1 1,1-1,0 0,-1 1,1-1,-1 0,1 0,0 1,-1-1,1 0,-1 0,1 0,129-13,224-74,-337 81,-46 11,-51 16,2 4,-65 30,92-35,-8 10,94-20,10-12,0-3,0-2,-1-1,0-3,0-1,37-16,-33 12,134-49,-169 53,-49 17,-200 81,186-52,101-21,138-54,-141 27,110-35,-406 150,-7 6,240-97,78-12,-53 9</inkml:trace>
  <inkml:trace contextRef="#ctx0" brushRef="#br0" timeOffset="17084.541">15417 1016,'-1'-1,"0"-1,0 1,0-1,0 1,-1 0,1 0,-1 0,1 0,-1 0,1 0,-1 0,0 0,1 0,-1 1,0-1,1 1,-1-1,0 1,0 0,0-1,0 1,1 0,-1 0,0 1,0-1,0 0,1 1,-1-1,0 1,0-1,1 1,-1 0,0 0,-151 58,125-39,65-27,23-4,-60 12,0 0,0 0,0 0,0 0,0 0,0 0,0 0,0 0,0 0,0 0,-1 0,1 0,0 0,-1 0,1 0,-1 0,1 0,-1 0,1 0,-1 0,0-1,0 1,1 0,-1 0,0-1,0 1,0-1,1 1,-1 0,0-1,0 0,0 1,0-1,0 0,0 1,0-1,0 0,0 0,0 0,0 0,0 0,-1 0,1 0,0 0,-103 15,51 34,-27-15,61-31,16-2,-1 0,1 0,-1-1,0 1,1-1,-1 0,0 0,1 0,-1 0,0-1,1 0,-1 1,0-1,1-1,-1 1,1 0,0-1,-1 0,1 0,0 0,-2-2,2 3,0 0,1-1,-1 1,0-1,1 0,0 0,-1 0,1 0,0 0,0-1,0 1,0-1,1 1,-1-1,1 1,-1-1,1 0,0 0,0 0,0 0,0 0,1 0,-1 0,1 0,0 0,0 0,0 0,0 0,1 0,-1 0,1 0,0-2,10-10,1-1,0 1,1 1,0 1,1 0,1 0,0 1,12-6,-1 4,1 1,1 1,0 2,0 0,1 2,0 1,1 2,0 0,22 1,-32 1,150-24,-69 9,-156 29,-311 102,218-62,614-206,96-4,-80 15,-134 43,-279 87,-68 15,-1 0,1-1,-1 1,0 0,1-1,-1 1,0 0,0 0,0-1,0 1,1 0,-1 0,0-1,0 1,0 0,-1 0,1-1,0 1,0 0,0 0,0-1,-1 1,1 0,0-1,-1 1,1 0,0-1,-1 1,1 0,-1-1,1 1,-1-1,0 1,1-1,-1 1,1-1,-1 0,0 1,1-1,-1 0,0 1,1-1,-1 0,0 0,0 1,1-1,-1 0,0 0,0 0,1 0,-1 0,0 0,0 0,1-1,-2 1,-248 87,179-67,-201 59,-3-13,-179 17,605-118,743-125,-386 69,-419 73,-241 61,-765 175,789-184,128-34,0 0,1 0,-1 0,0 0,0 0,0 0,1 0,-1 0,0 0,0 0,0 0,1 1,-1-1,0 0,0 0,0 0,1 0,-1 0,0 1,0-1,0 0,0 0,0 0,0 1,1-1,-1 0,0 0,0 1,0-1,0 0,0 0,0 0,0 1,0-1,0 0,0 0,0 1,0-1,0 0,0 0,0 1,0-1,0 0,-1 0,1 0,0 1,30 0,292-47,-171 18,852-144,-966 164,-1347 324,1101-270,209-46,0 1,0-1,0 0,1 0,-1 0,0 0,0 0,0 1,0-1,0 0,0 0,0 0,0 0,0 1,0-1,0 0,0 0,0 0,0 1,0-1,0 0,0 0,0 0,0 0,0 1,0-1,0 0,26 0,262-47,834-163,-104 29,-720 119,-288 62,-41 9,-924 224,-263 43,1189-269,72-3,346-57,20-1,1570-228,-1698 228,-258 46,-37 3,-250 25,-884 131,958-124,-750 123,817-120,115-19,30-6,56-1,-1-3,1-3,63-12,-132 13,971-117,-936 113,1357-168,-887 89,-500 80,-33 3,-354 59,-1036 200,1364-250,-83 15,2 5,1 6,-13 10,71-6,67-37,0 0,0 0,1 0,-1 0,0 0,1 0,-1 0,1 0,0 0,-1 0,1 0,0 0,-1 0,1-1,0 1,0 0,0-1,-1 1,1 0,0-1,0 1,0-1,0 0,0 1,0-1,0 0,0 1,1-1,-1 0,0 0,0 0,0 0,0 0,0 0,0 0,0 0,0-1,1 1,-1 0,203-3,-156 0,931-114,-668 74,728-112,-341 25,-580 95,-118 34,0 1,-1 0,1 0,-1 0,1 0,-1-1,1 1,0 0,-1 0,1-1,-1 1,1 0,0-1,-1 1,1-1,0 1,0 0,-1-1,1 1,0-1,0 1,0 0,0-1,-1 1,1-1,0 1,0-1,0 1,0-1,0 1,0-1,0 1,0-1,0 1,0-1,1 1,-1-1,0 1,0 0,0-1,0 1,1-1,-1 1,0 0,0-1,1 1,-1-1,-133 11,-864 151,720-110,-519 100,696-116,100-34,-1-1,0 1,0 0,1-1,-1 1,1 0,-1-1,0 1,1 0,-1 0,1 0,0-1,-1 1,1 0,0 0,-1 0,1 0,0 0,0 0,0 0,0 0,0 0,0 0,0 0,0-1,0 1,0 0,0 0,1 0,-1 0,0 0,1 0,-1 0,1-1,-1 1,1 0,-1 0,1-1,-1 1,1 0,0 0,0-1,-1 1,1-1,0 1,0-1,-1 1,1-1,0 0,0 1,0-1,0 0,0 1,0-1,0 0,0 0,0 0,-1 0,1 0,0 0,0 0,0 0,0 0,0-1,0 1,0 0,0-1,0 1,0-1,38 4,-1-1,1-3,-1-1,1-1,26-8,5 2,895-122,11-20,-788 114,-164 28,-44 3,-297 58,204-29,-1447 342,1413-317,114-30,33-18,0 1,-1-1,1 1,-1-1,1 1,0-1,0 1,-1-1,1 1,0-1,0 1,-1 0,1-1,0 1,0-1,0 1,0 0,0-1,0 1,0-1,0 1,0 0,0-1,0 1,1-1,-1 1,0-1,0 1,1 0,-1-1,0 1,0-1,1 1,-1-1,1 1,-1-1,0 0,1 1,-1-1,1 1,-1-1,1 0,-1 0,1 1,0-1,-1 0,1 0,-1 1,1-1,-1 0,1 0,0 0,-1 0,1 0,-1 0,1 0,0 0,-1 0,1 0,-1 0,1-1,0 1,-1 0,1 0,-1 0,1-1,-1 1,1 0,28 2,1 0,0-2,0-1,-1-1,16-4,2 1,1574-228,-1556 222,216-52,-262 53,-26 5,-36 4,-351 72,244-39,-810 161,820-158,121-24,34-4,208-24,802-113,-349 11,-666 114,-42 9,-712 170,691-160,-832 200,815-195,72-15,181-11,-127 1,294-42,120-40,-207 36,-87 11,-169 33,-27 7,-86 11,1 4,-41 14,25-6,-775 132,876-151,14-3,0 1,1 0,-1 0,1 0,-1 1,1-1,0 1,0 0,0 1,0-1,0 1,0 0,0 1,1-1,-2 2,5-4,1 0,-1 0,1 0,-1 0,1 0,0 0,-1 0,1 0,0 0,0 1,0-1,0 0,0 0,0 0,0 0,0 0,0 0,0 0,1 1,-1-1,0 0,1 0,-1 0,1 0,-1 0,1 0,0-1,-1 1,1 0,0 0,-1 0,1 0,0-1,0 1,0 0,18 13</inkml:trace>
  <inkml:trace contextRef="#ctx0" brushRef="#br0" timeOffset="21756.306">15925 2992,'-6'-6,"1"1,-1 0,-1 1,1 0,-1 0,0 0,1 1,-2 0,1 0,0 0,-1 1,1 1,-1-1,1 1,-1 0,0 1,1 0,-1 0,0 0,0 1,1 1,-1-1,1 1,-1 0,1 1,0 0,0 0,0 0,0 1,1 0,-1 0,1 1,0 0,-4 4,-46 70,55-77,0 1,0-1,1 1,-1-1,0 1,1-1,0 1,0-1,-1 1,1 0,1-1,-1 1,0-1,1 1,-1-1,1 1,0-1,0 1,0-1,0 0,0 1,0-1,1 0,-1 0,1 0,0 0,-1 0,1 0,0 0,0-1,0 1,1-1,-1 1,0-1,2 1,9 2,0-1,0-1,0 0,0 0,0-1,0-1,0 0,0-1,0-1,0 0,0 0,0-1,-1-1,1 0,-1-1,0 0,0-1,7-5,-12 7,9-3,-1-1,0-1,0 0,-1-1,0 0,-1-2,0 1,8-10,-18 17,-1 2,1 1,-1-1,0 1,0-1,0 0,0 1,-1-1,1 0,0 0,-1-1,1 1,-1 0,0 0,0-1,0 1,0-1,0 1,0-1,0 1,-1-1,0 1,1-1,-1 0,0 1,0-1,-1 1,1-1,0 0,-1 1,1-1,-1 1,0-1,0 1,0-1,0 1,-1 0,1 0,-1-1,1 1,-1 0,-11-3,1 1,-1 1,0 0,0 1,0 0,0 1,0 0,-1 1,1 1,0 0,0 1,-6 1,-24 5,1 1,0 2,0 2,1 2,0 1,2 3,0 1,-21 15,58-35,1 1,-1-1,0 0,1 1,-1-1,1 1,-1 0,1 0,-1 0,1-1,-1 1,1 0,0 1,0-1,-1 0,1 0,0 0,0 1,0-1,0 1,1-1,-1 0,0 1,0 0,1-1,-1 1,1-1,0 1,-1 0,1-1,0 1,0 0,0-1,0 1,0 0,0-1,1 1,-1 0,1-1,-1 1,1-1,-1 1,1-1,0 1,0-1,0 1,0-1,0 1,0-1,0 0,0 0,0 0,1 1,11 2,0-1,0 0,0 0,0-1,0-1,0 0,0-1,1-1,8-1,12 1,-12 0,1 0,0-2,-1 0,0-1,0-2,0 0,-1-1,1-1,-2-1,1-1,-1-1,1-2,-19 11,1 1,0-1,-1 1,0-1,1 0,-1 0,0 0,0 0,0-1,0 1,0-1,-1 1,1-1,-1 1,1-1,-1 0,0 0,0 0,-1 0,1 0,0 1,-1-1,0 0,0 0,0 0,0-1,0 1,0 1,-1-1,1 0,-1 0,0 0,0 0,0 0,-1 0,1 1,0-1,-1 1,0-1,0 1,1-1,-1 1,-1-1,-9-5,1 0,-1 0,-1 1,1 1,-1 0,-1 1,1 0,-1 1,1 0,-1 1,0 1,0 0,-1 1,1 1,0 0,0 1,0 0,0 1,0 1,0 0,0 1,0 0,-9 5,3-2,1 1,0 1,0 1,1 0,0 1,0 1,-14 14,30-25,0 1,1-1,-1 1,1 0,-1-1,1 1,0 0,0 0,-1 0,1 0,0 0,1 0,-1 0,0 0,1 0,-1 0,1 1,-1-1,1 0,0 0,0 1,0-1,1 0,-1 0,0 1,1-1,-1 0,1 0,0 0,0 0,0 0,0 0,0 0,0 0,0 0,1 0,-1-1,1 1,-1 0,1-1,0 0,-1 1,1-1,0 0,0 0,0 0,0 0,0 0,1 0,14 5,0 0,0-2,0 0,1-1,0 0,-1-2,1 0,0-1,10-2,-5 2,65-3,0-5,65-14,-100 13,-1-3,0-1,0-3,-2-2,0-2,14-10,-64 30,2-1,0 0,0 1,0-1,0 0,0 0,0 0,-1 0,1-1,-1 1,1 0,0-1,-1 1,0-1,1 1,-1-1,0 0,0 0,0 1,0-1,0 0,-1 0,1 0,0 0,-1-1,-26 2,-5 11,0 2,1 0,0 2,1 2,-12 8,25-14,-251 160,264-167,-4 1,0 0,0 0,1 1,-1 0,1 0,1 1,-1-1,1 1,0 1,0-1,1 1,0-1,0 1,0 0,1 1,0-1,1 1,-1 0,5-5,-1 1,1-1,0 0,0 1,0-1,1 0,-1 0,1 0,-1-1,1 1,0-1,0 1,0-1,1 0,-1 0,0 0,1-1,-1 1,1-1,0 0,-1 0,1 0,0 0,0-1,-1 1,1-1,0 0,0 0,0-1,0 1,-1-1,1 0,3-1,73-4,-1-4,0-4,13-6,22-4,-85 19,142-24,0-7,-3-7,-1-8,155-71,-234 70,-89 51,1 1,-1-1,1 0,-1 0,1 0,-1 1,0-1,1 0,-1 1,0-1,0 0,1 1,-1-1,0 1,0-1,0 1,0 0,0-1,0 1,0 0,1 0,-1-1,0 1,0 0,0 0,0 0,0 0,0 0,0 1,0-1,0 0,0 0,0 1,0-1,0 0,0 1,1-1,-1 1,0-1,0 1,0 0,-326 106,-183 89,308-113,203-83,-1 0,0 0,0 1,1-1,-1 0,0 0,0 0,0 1,0-1,1 0,-1 0,0 1,0-1,0 0,0 0,0 1,0-1,0 0,0 0,0 1,0-1,0 0,0 1,0-1,0 0,0 0,0 1,0-1,0 0,0 0,0 1,0-1,0 0,0 0,-1 1,1-1,0 0,0 0,0 1,0-1,-1 0,1 0,0 0,0 0,0 1,-1-1,1 0,0 0,0 0,-1 0,1 0,29 1,198-46,-174 31,857-215,-638 132,-225 70,-67 24,-213 71,-736 248,651-233,312-84,30-9,-20 9,406-125,-259 85,500-146,-607 174,16-3,-2-3,0-2,-1-3,6-5,-64 28,1 1,0 0,-1-1,1 1,0 0,-1-1,1 1,0 0,-1-1,1 1,0-1,-1 1,1 0,0-1,0 1,0-1,0 1,-1-1,1 1,0-1,0 1,0-1,0 1,0-1,0 1,0-1,0 1,0-1,0 1,0-1,1 1,-1 0,0-1,0 1,0-1,1 1,-1-1,0 1,1 0,-1-1,0 1,1-1,-1 1,0 0,1 0,-1-1,0 1,1 0,-1 0,1-1,-1 1,1 0,-1 0,1 0,-1 0,1-1,-1 1,1 0,-1 0,1 0,-1 0,1 0,-46-2,-31 10,0 3,1 3,-36 14,13-4,-142 31,-615 127,718-163,105-20,30-9,79-30,160-42,148-27,54-17,-438 125,45-13,-1-2,0-2,-2-2,8-6,-51 26,-1 0,1-1,0 1,-1 0,1 0,0 0,0-1,-1 1,1 0,0 0,0-1,0 1,-1 0,1-1,0 1,0 0,0-1,0 1,0 0,0-1,0 1,0 0,-1-1,1 1,0 0,0-1,0 1,1 0,-1-1,0 1,0 0,0-1,0 1,0 0,0-1,0 1,1 0,-1-1,0 1,0 0,0 0,1-1,-1 1,0 0,0 0,1-1,-1 1,0 0,0 0,1 0,-1 0,0-1,1 1,-1 0,0 0,1 0,-1 0,0 0,1 0,-1 0,1 0,-32 1,-30 14,0 2,1 3,-53 27,39-17,-206 80,4 13,-114 76,337-157,53-42,0 1,0 0,1 0,-1 0,0 0,1 0,-1 0,1 0,-1-1,1 1,-1 0,1 0,-1 0,1-1,0 1,-1 0,1-1,0 1,0-1,0 1,-1-1,1 1,0-1,0 0,0 1,0-1,0 0,0 0,0 1,0-1,-1 0,1 0,0 0,0 0,0 0,0 0,0-1,1 1,-2 0,39 1,-1-1,0-2,0-1,-1-3,1-1,28-9,-49 12,1106-270,-1100 268,46-12,-2-3,0-3,46-24,-47-2,-66 49,1 1,-1-1,0 0,0 1,0-1,0 0,0 0,0 1,0-1,0 0,0 0,0 1,0-1,0 0,0 0,-1 1,1-1,0 0,0 1,-1-1,1 0,-1 1,1-1,-1 1,1-1,-1 0,1 1,-1-1,1 1,-1 0,0-1,1 1,-1-1,1 1,-1 0,0 0,0-1,1 1,-1 0,0 0,0 0,1 0,-1 0,0 0,0 0,1 0,-1 0,0 0,1 0,-1 0,0 0,0 1,1-1,-2 0,-141 30,108-19,-408 141,-240 125,467-184,217-93,-1 1,1-1,-1 0,0 1,1-1,-1 0,1 1,-1-1,0 0,0 1,1-1,-1 1,0-1,0 1,1-1,-1 0,0 1,0-1,0 1,0-1,0 1,0-1,0 1,0-1,0 1,0-1,0 1,0-1,0 1,0-1,0 1,0-1,-1 1,1-1,0 1,0-1,0 1,-1-1,1 0,0 1,-1-1,1 0,0 1,-1-1,1 0,-1 1,1-1,0 0,-1 1,1-1,-1 0,1 0,-1 0,1 0,-1 0,1 1,-1-1,1 0,-1 0,1 0,-1 0,1 0,-1 0,1 0,-1-1,1 1,-1 0,1 0,-1 0,1 0,39 1,95-24,0-6,1-6,-7 2,331-68,-117 28,73-37,-380 98,-35 12,0-1,-1 1,1 0,0 0,0-1,0 1,0 0,0 0,0-1,0 1,0 0,0 0,0-1,0 1,0 0,1 0,-36 8,-740 209,-40-14,767-192,31-4,32-9,464-104,531-97,-399 83,-494 91,-117 29,17-5,-28 5,-100 22,0 6,-58 24,-8 2,-406 98,-31-23,654-130,697-131,-277 42,175-24,-443 82,-533 133,-804 199,789-221,341-73,52-10,712-133,342-61,-788 139,-290 59,-44 7,-939 200,411-114,559-92,0-1,0 0,0 1,0-1,0 0,0 1,0-1,1 0,-1 1,0-1,0 0,0 1,0-1,-1 1,1-1,323-31,202-46,6-26,39-16,-477 94,-155 31,-323 86,-184 76,456-133,-510 177,565-177,58-34,1 1,-1-1,1 0,0 0,0 0,-1 0,1 0,0 0,0 0,0 0,0 0,0 0,0-1,0 1,1 0,-1-1,0 1,0-1,1 1,-1-1,0 1,0-1,1 0,-1 0,0 0,1 0,-1 0,0 0,1 0,-1 0,0 0,1-1,-1 1,1 0,-1 0,74-2,0-3,-1-4,45-11,-62 10,1109-213,-138-6,-995 220,1 1,-1-1,0-2,-1-1,0-1,7-6,-39 19,1 0,-1 0,1 0,-1 0,1 0,0 0,-1 0,1 0,-1 0,1 0,-1-1,1 1,-1 0,1 0,0 0,-1-1,1 1,-1 0,0-1,1 1,-1 0,1-1,-1 1,1-1,-1 1,0-1,1 1,-1-1,0 1,0-1,1 1,-1-1,0 1,0-1,0 1,1-1,-1 1,0-1,0 0,0 1,0-1,0 1,0-1,0 1,-1-1,1 0,0 1,0-1,0 1,0-1,-1 1,1-1,0 1,-1-1,1 1,0-1,-1 1,1 0,0-1,-1 1,1-1,-1 1,1 0,-1-1,1 1,-1 0,1 0,-42-7,-28 10,0 3,0 3,0 3,-2 4,29-7,-942 233,623-146,211-54,131-25,58-12,61-11,0-5,55-13,-60 8,1806-278,-1665 249,-466 99,-1113 282,1139-285,205-50,0-1,0 0,1 0,-1 1,0-1,0 0,0 0,1 1,-1-1,0 0,0 1,0-1,0 0,0 1,1-1,-1 0,0 1,0-1,0 0,0 1,0-1,0 1,0-1,0 0,0 1,-1-1,1 0,0 1,0-1,0 0,212-29,497-109,330-55,-830 139,-178 38,-32 16,1 0,0 1,-1-1,1 0,0 0,-1 0,1 0,-1 1,1-1,0 0,-1 0,1 0,-1 0,1 0,-1 0,1 0,0 0,-1 0,1 0,-1 0,1-1,0 1,-1 0,1 0,-1 0,1 0,0-1,-1 1,1 0,0 0,-1-1,1 1,0 0,-1-1,1 1,0 0,0-1,-1 1,1 0,0-1,0 1,0 0,-1-1,1 1,0-1,0 1,0 0,0-1,0 1,0-1,0 1,0-1,0 1,0 0,0-1,0 1,0-1,1 1,-1 0,0-1,0 1,0-1,0 1,1 0,-1-1,0 1,1 0,-1-1,0 1,1-1,-152 10,124-5,-721 146,635-125,-26 5,-210 58,292-55,70-22,2-8,0-1,0 0,0-1,1 0,-1-1,0-1,0 0,1-2,2 0,18-2,1066-152,-754 104,-330 49,-49 7,-447 87,-401 70,857-155,30-3,38-4,535-66,-188 24,-380 43,-8 0,0 0,0 0,0 1,0-1,0 1,0 0,0 1,0-1,0 1,0 0,0 0,0 1,0-1,2 2,-20 14,-21-1,-1-1,0-1,-1-2,-1-2,0-1,-35 3,69-12,-1-1,1 2,0-1,-1 0,1 1,0-1,-1 1,1 0,0 0,0 0,0 1,0-1,0 1,0-1,0 1,1 0,-1 0,0 1,1-1,0 0,-1 1,1-1,0 1,0 0,1 0,-1 0,1 0,-1 0,1 0,0 1,2-2,1 0,0 0,0 0,0 0,0 0,0 0,0 0,1-1,-1 1,1-1,-1 0,1 0,-1 0,1 0,0 0,-1 0,1-1,0 1,0-1,-1 0,1 0,0 0,0 0,1 0,193-20,-147 11,489-83,-462 73,-78 19,1 0,-1 0,1-1,-1 1,1 0,-1 0,1 0,-1-1,1 1,0 0,-1-1,1 1,0 0,-1-1,1 1,0-1,-1 1,1-1,0 1,0 0,-1-1,1 1,0-1,0 1,0-1,0 1,0-1,0 1,0-1,0 1,0-1,0 1,0-1,0 1,0-1,0 1,0-1,0 1,1-1,-1 1,0-1,0 1,-266 49,238-42,-156 40,3 9,-74 36,254-91,-71 38,70-38,0 0,1 1,-1-1,1 1,0-1,-1 1,1 0,0 0,0-1,0 1,0 0,0 0,0 0,1 0,-1 0,0 0,1 0,0 0,0 0,-1 0,1 1,0-1,1 0,-1 0,0 0,1 0,-1 0,1 0,-1 0,1 0,0 0,0 0,0 0,0 0,1 0,5 6,0-1,1 0,-1 0,1-1,1 0,-1 0,1-1,0 0,0-1,1 0,-1 0,1-1,0 0,0-1,0 0,3 0,20 6,-7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8:34.25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6725 1,'-264'48,"177"-28,0 4,2 4,0 3,-6 8,-9 2,-93 56,159-76,100-50,264-134,-325 157,-30 16,-162 90,-77 69,233-146,31-23,-1 1,1-1,-1 0,1 0,-1 1,1-1,0 0,-1 0,1 1,-1-1,1 0,0 1,-1-1,1 1,0-1,-1 1,1-1,0 0,0 1,0-1,-1 1,1-1,0 1,0-1,0 1,0-1,0 1,0-1,0 1,0-1,0 1,0-1,0 1,0-1,0 1,1-1,-1 1,0-1,0 1,0-1,1 1,-1-1,0 0,1 1,-1-1,0 1,1-1,-1 0,0 1,1-1,-1 0,1 0,-1 1,1-1,-1 0,0 0,1 1,-1-1,1 0,-1 0,1 0,-1 0,1 0,-1 0,1 0,-1 0,1 0,108-27,121-45,-231 72,1 1,0-1,0 1,0-1,-1 1,1-1,0 1,0-1,0 1,0-1,0 1,0-1,0 1,0-1,0 1,0 0,1-1,-1 1,0-1,0 0,0 1,1-1,-1 1,0-1,0 1,1-1,-1 1,0-1,1 0,-1 1,1-1,-1 0,0 1,1-1,-1 0,1 0,-1 1,1-1,-1 0,1 0,-1 0,1 0,-1 1,1-1,-1 0,1 0,-1 0,1 0,-1 0,1 0,-1-1,1 1,-1 0,1 0,-1 0,1 0,-1-1,1 1,-37 34,34-32,-45 35,-2-1,-2-3,0-2,-16 5,16 0,58-34,142-45,-118 31,336-139,-436 195,-335 149,382-173,40-17,257-93,-62 31,-194 59,-44 18,-371 180,84-49,294-131,345-114,-186 49,196-78,-584 262,184-88,64-48,-1-1,0 1,1 0,-1 0,0-1,1 1,-1-1,1 1,-1 0,1-1,-1 1,1-1,0 1,-1-1,1 0,0 1,-1-1,1 1,0-1,-1 0,1 0,0 1,0-1,-1 0,1 0,0 0,0 0,-1 0,1 0,0 0,0 0,-1 0,1 0,0-1,0 1,-1 0,1 0,0-1,-1 1,1 0,0-1,-1 1,1-1,0 1,-1-1,1 1,0-1,-1 1,262-102,-239 92,-11 4,0 1,0 0,0 0,1 1,-1 1,1 0,0 1,0 0,9 1,-22 1,-1 0,1 0,0 0,-1 0,1 1,-1-1,1 0,-1 0,1 0,0 1,-1-1,1 0,0 1,-1-1,1 0,0 1,-1-1,1 0,0 1,0-1,-1 0,1 1,0-1,0 1,0-1,0 1,-1-1,1 0,0 1,0-1,0 1,0-1,0 1,0-1,0 1,0-1,0 1,1-1,-1 0,0 1,0-1,0 1,0-1,1 0,-1 1,0-1,0 1,1-1,-1 0,0 1,1-1,-1 0,0 1,1-1,-1 0,0 0,1 1,-1-1,1 0,-1 0,0 0,1 0,-1 1,1-1,-1 0,1 0,-1 0,1 0,-1 0,-31 23,-20 8,-2-2,-1-3,0-2,-2-3,-1-2,0-3,-22 2,128-46,64-17,2 5,1 4,20 2,94-29,-217 62,-44 14,-351 144,209-86,149-50,50-13,26-17,-1-2,-1-2,0-2,12-8,42-12,16-1,97-30,201-90,-190 59,-256 119,-444 194,-30-8,477-196,21-6,19-8,217-77,-123 36,288-97,185-51,-1013 344,-259 101,665-242,20-6,15-8,20-6,616-187,200-47,-697 193,-190 70,-537 183,-186 57,731-250,80-20,431-151,183-16,-53 17,-837 241,-719 249,560-208,366-115,42-12,1089-283,-387 97,-590 154,-232 65,-792 276,473-171,395-126,70-17,1111-319,-754 218,-611 188,-515 152,248-97,647-181,1040-273,-1207 320,264-64,-300 89,-348 122,-141 34,157-66,419-126,517-158,240-56,-533 144,-431 133,-674 223,402-137,415-128,36-12,362-103,805-190,-1071 258,-1051 341,521-173,398-121,35-10,402-103,-24 3,62-39,-365 100,-166 56,-400 152,-31 15,311-116,181-61,25-11,-20 4,658-187,298-75,-884 244,-559 190,265-87,-511 195,613-228,139-47,291-87,998-253,-641 163,-627 158,-32 6,-27 9,-88 20,0 5,-46 20,64-19,-935 308,842-269,157-53,45-3,187-45,-126 16,678-146,113-29,-579 122,-280 67,-24 6,-27 6,-638 179,458-120,-293 81,499-138,42-10,460-105,511-99,-810 155,-556 162,-504 141,731-197,136-55,-1 0,1 0,-1 0,1 0,-1 0,1 0,-1 0,0 0,1 1,-1-1,1 0,-1 0,1 0,-1 1,1-1,0 0,-1 1,1-1,-1 0,1 1,0-1,-1 1,1-1,0 1,-1-1,1 1,0-1,-1 1,1-1,0 1,0-1,0 1,0-1,0 1,0-1,0 1,-1-1,2 1,-1 0,0-1,0 1,0-1,0 1,0-1,0 1,0-1,1 1,-1-1,0 1,0-1,1 1,-1-1,0 1,1-1,-1 0,1 1,-1-1,0 1,1-1,-1 0,1 1,37 3,360-78,327-70,-345 57,-380 87,0 0,0 0,0 0,0-1,0 1,0 0,0 0,-1 0,1 0,0 0,0 0,0-1,0 1,0 0,0 0,0 0,0 0,0-1,0 1,0 0,0 0,-24 3,-568 132,274-40,294-84,24-10,0-1,0 1,-1-1,1 0,0 1,0-1,0 1,0-1,0 0,0 1,0-1,0 1,0-1,0 1,0-1,0 0,0 1,0-1,1 1,-1-1,0 0,0 1,0-1,1 0,-1 1,0-1,0 0,1 1,-1-1,0 0,0 1,1-1,-1 0,0 0,1 1,-1-1,1 0,-1 0,0 0,1 0,-1 0,1 1,-1-1,0 0,1 0,-1 0,1 0,-1 0,1 0,-1 0,0 0,1 0,-1-1,1 1,-1 0,0 0,1 0,-1 0,0-1,1 1,-1 0,0 0,1-1,-1 1,0 0,1-1,56-2,0-3,-1-2,0-2,25-10,-35 9,659-141,-613 129,-227 53,1 6,-23 14,-14 4,-120 45,255-74,37-26,-1 1,1 0,-1-1,0 1,1 0,-1-1,1 1,-1 0,1 0,-1-1,1 1,-1 0,1 0,0 0,-1 0,1 0,-1 0,1 0,-1 0,1 0,-1 0,1 0,-1 0,1 0,0 0,-1 0,1 0,-1 1,1-1,-1 0,1 0,-1 1,0-1,1 0,-1 1,1-1,-1 1,0-1,1 0,-1 1,0-1,1 1,-1-1,0 1,0-1,1 1,-1-1,0 1,0-1,0 1,0-1,0 1,0 0,0-1,0 1,0-1,0 1,0-1,0 1,0-1,0 1,0-1,-1 1,1-1,0 1,0-1,-1 1,1 0,195-38,-148 25,829-197,-592 138,-324 70,-170 39,3 9,-27 17,170-47,-397 125,486-137,417-81,94-40,-484 98,-194 53,-230 70,329-84,65-12,376-73,-156 12,-217 40,-45 11,-247 82,174-48,46-19,28-9,1 0,0 1,0 1,1 1,0 1,0 0,-11 8,28-16,-1 0,1-1,0 1,-1 0,1 0,0-1,-1 1,1 0,0 0,0 0,0-1,0 1,0 0,0 0,0 0,0 0,0-1,0 1,0 0,0 0,0 0,1-1,-1 1,0 0,1 0,-1-1,1 1,-1 0,1-1,-1 1,1 0,-1-1,1 1,-1-1,1 1,0-1,-1 1,1-1,0 1,0-1,-1 0,1 1,0-1,0 0,-1 0,1 0,0 1,0-1,0 0,0 0,-1 0,1 0,0-1,0 1,0 0,-1 0,1 0,0 0,0-1,0 1,-1 0,1-1,0 1,-1-1,1 1,44-2,-1-2,1-2,-1-1,0-3,2-2,-27 7,303-78,-235 52,-112 34,-113 38,2 7,2 5,1 6,100-41,34-18,-1 0,1 0,-1 0,1 0,-1 0,0 0,1 0,-1 0,1 1,-1-1,1 0,-1 0,1 0,-1 0,0 1,1-1,-1 0,1 0,-1 1,0-1,1 0,-1 0,0 1,1-1,-1 1,0-1,0 0,1 1,-1-1,0 1,0-1,0 0,0 1,1-1,-1 1,0-1,0 1,0-1,0 1,0-1,0 0,0 1,0-1,0 1,0-1,0 1,-1-1,1 1,0-1,0 0,0 1,-1-1,1 1,0-1,0 0,-1 1,1-1,0 0,-1 1,1-1,0 0,-1 1,1-1,-1 0,1 0,0 1,-1-1,1 0,-1 0,1 0,129-13,224-74,-337 81,-46 11,-51 16,2 4,-65 30,92-35,-8 10,94-20,10-12,0-3,0-2,-1-1,0-3,0-1,37-16,-33 12,134-49,-169 53,-49 17,-200 81,186-52,101-21,138-54,-141 27,110-35,-406 150,-7 6,240-97,78-12,-53 9</inkml:trace>
  <inkml:trace contextRef="#ctx0" brushRef="#br0" timeOffset="4832.929">15417 1016,'-1'-1,"0"-1,0 1,0-1,0 1,-1 0,1 0,-1 0,1 0,-1 0,1 0,-1 0,0 0,1 0,-1 1,0-1,1 1,-1-1,0 1,0 0,0-1,0 1,1 0,-1 0,0 1,0-1,0 0,1 1,-1-1,0 1,0-1,1 1,-1 0,0 0,-151 58,125-39,65-27,23-4,-60 12,0 0,0 0,0 0,0 0,0 0,0 0,0 0,0 0,0 0,0 0,-1 0,1 0,0 0,-1 0,1 0,-1 0,1 0,-1 0,1 0,-1 0,0-1,0 1,1 0,-1 0,0-1,0 1,0-1,1 1,-1 0,0-1,0 0,0 1,0-1,0 0,0 1,0-1,0 0,0 0,0 0,0 0,0 0,-1 0,1 0,0 0,-103 15,51 34,-27-15,61-31,16-2,-1 0,1 0,-1-1,0 1,1-1,-1 0,0 0,1 0,-1 0,0-1,1 0,-1 1,0-1,1-1,-1 1,1 0,0-1,-1 0,1 0,0 0,-2-2,2 3,0 0,1-1,-1 1,0-1,1 0,0 0,-1 0,1 0,0 0,0-1,0 1,0-1,1 1,-1-1,1 1,-1-1,1 0,0 0,0 0,0 0,0 0,1 0,-1 0,1 0,0 0,0 0,0 0,0 0,1 0,-1 0,1 0,0-2,10-10,1-1,0 1,1 1,0 1,1 0,1 0,0 1,12-6,-1 4,1 1,1 1,0 2,0 0,1 2,0 1,1 2,0 0,22 1,-32 1,150-24,-69 9,-156 29,-311 102,218-62,614-206,96-4,-80 15,-134 43,-279 87,-68 15,-1 0,1-1,-1 1,0 0,1-1,-1 1,0 0,0 0,0-1,0 1,1 0,-1 0,0-1,0 1,0 0,-1 0,1-1,0 1,0 0,0 0,0-1,-1 1,1 0,0-1,-1 1,1 0,0-1,-1 1,1 0,-1-1,1 1,-1-1,0 1,1-1,-1 1,1-1,-1 0,0 1,1-1,-1 0,0 1,1-1,-1 0,0 0,0 1,1-1,-1 0,0 0,0 0,1 0,-1 0,0 0,0 0,1-1,-2 1,-248 87,179-67,-201 59,-3-13,-179 17,605-118,743-125,-386 69,-419 73,-241 61,-765 175,789-184,128-34,0 0,1 0,-1 0,0 0,0 0,0 0,1 0,-1 0,0 0,0 0,0 0,1 1,-1-1,0 0,0 0,0 0,1 0,-1 0,0 1,0-1,0 0,0 0,0 0,0 1,1-1,-1 0,0 0,0 1,0-1,0 0,0 0,0 0,0 1,0-1,0 0,0 0,0 1,0-1,0 0,0 0,0 1,0-1,0 0,-1 0,1 0,0 1,30 0,292-47,-171 18,852-144,-966 164,-1347 324,1101-270,209-46,0 1,0-1,0 0,1 0,-1 0,0 0,0 0,0 1,0-1,0 0,0 0,0 0,0 0,0 1,0-1,0 0,0 0,0 0,0 1,0-1,0 0,0 0,0 0,0 0,0 1,0-1,0 0,26 0,262-47,834-163,-104 29,-720 119,-288 62,-41 9,-924 224,-263 43,1189-269,72-3,346-57,20-1,1570-228,-1698 228,-258 46,-37 3,-250 25,-884 131,958-124,-750 123,817-120,115-19,30-6,56-1,-1-3,1-3,63-12,-132 13,971-117,-936 113,1357-168,-887 89,-500 80,-33 3,-354 59,-1036 200,1364-250,-83 15,2 5,1 6,-13 10,71-6,67-37,0 0,0 0,1 0,-1 0,0 0,1 0,-1 0,1 0,0 0,-1 0,1 0,0 0,-1 0,1-1,0 1,0 0,0-1,-1 1,1 0,0-1,0 1,0-1,0 0,0 1,0-1,0 0,0 1,1-1,-1 0,0 0,0 0,0 0,0 0,0 0,0 0,0 0,0-1,1 1,-1 0,203-3,-156 0,931-114,-668 74,728-112,-341 25,-580 95,-118 34,0 1,-1 0,1 0,-1 0,1 0,-1-1,1 1,0 0,-1 0,1-1,-1 1,1 0,0-1,-1 1,1-1,0 1,0 0,-1-1,1 1,0-1,0 1,0 0,0-1,-1 1,1-1,0 1,0-1,0 1,0-1,0 1,0-1,0 1,0-1,0 1,0-1,1 1,-1-1,0 1,0 0,0-1,0 1,1-1,-1 1,0 0,0-1,1 1,-1-1,-133 11,-864 151,720-110,-519 100,696-116,100-34,-1-1,0 1,0 0,1-1,-1 1,1 0,-1-1,0 1,1 0,-1 0,1 0,0-1,-1 1,1 0,0 0,-1 0,1 0,0 0,0 0,0 0,0 0,0 0,0 0,0 0,0-1,0 1,0 0,0 0,1 0,-1 0,0 0,1 0,-1 0,1-1,-1 1,1 0,-1 0,1-1,-1 1,1 0,0 0,0-1,-1 1,1-1,0 1,0-1,-1 1,1-1,0 0,0 1,0-1,0 0,0 1,0-1,0 0,0 0,0 0,-1 0,1 0,0 0,0 0,0 0,0 0,0-1,0 1,0 0,0-1,0 1,0-1,38 4,-1-1,1-3,-1-1,1-1,26-8,5 2,895-122,11-20,-788 114,-164 28,-44 3,-297 58,204-29,-1447 342,1413-317,114-30,33-18,0 1,-1-1,1 1,-1-1,1 1,0-1,0 1,-1-1,1 1,0-1,0 1,-1 0,1-1,0 1,0-1,0 1,0 0,0-1,0 1,0-1,0 1,0 0,0-1,0 1,1-1,-1 1,0-1,0 1,1 0,-1-1,0 1,0-1,1 1,-1-1,1 1,-1-1,0 0,1 1,-1-1,1 1,-1-1,1 0,-1 0,1 1,0-1,-1 0,1 0,-1 1,1-1,-1 0,1 0,0 0,-1 0,1 0,-1 0,1 0,0 0,-1 0,1 0,-1 0,1-1,0 1,-1 0,1 0,-1 0,1-1,-1 1,1 0,28 2,1 0,0-2,0-1,-1-1,16-4,2 1,1574-228,-1556 222,216-52,-262 53,-26 5,-36 4,-351 72,244-39,-810 161,820-158,121-24,34-4,208-24,802-113,-349 11,-666 114,-42 9,-712 170,691-160,-832 200,815-195,72-15,181-11,-127 1,294-42,120-40,-207 36,-87 11,-169 33,-27 7,-86 11,1 4,-41 14,25-6,-775 132,876-151,14-3,0 1,1 0,-1 0,1 0,-1 1,1-1,0 1,0 0,0 1,0-1,0 1,0 0,0 1,1-1,-2 2,5-4,1 0,-1 0,1 0,-1 0,1 0,0 0,-1 0,1 0,0 0,0 1,0-1,0 0,0 0,0 0,0 0,0 0,0 0,0 0,1 1,-1-1,0 0,1 0,-1 0,1 0,-1 0,1 0,0-1,-1 1,1 0,0 0,-1 0,1 0,0-1,0 1,0 0,18 13</inkml:trace>
  <inkml:trace contextRef="#ctx0" brushRef="#br0" timeOffset="9504.693">15925 2992,'-6'-6,"1"1,-1 0,-1 1,1 0,-1 0,0 0,1 1,-2 0,1 0,0 0,-1 1,1 1,-1-1,1 1,-1 0,0 1,1 0,-1 0,0 0,0 1,1 1,-1-1,1 1,-1 0,1 1,0 0,0 0,0 0,0 1,1 0,-1 0,1 1,0 0,-4 4,-46 70,55-77,0 1,0-1,1 1,-1-1,0 1,1-1,0 1,0-1,-1 1,1 0,1-1,-1 1,0-1,1 1,-1-1,1 1,0-1,0 1,0-1,0 0,0 1,0-1,1 0,-1 0,1 0,0 0,-1 0,1 0,0 0,0-1,0 1,1-1,-1 1,0-1,2 1,9 2,0-1,0-1,0 0,0 0,0-1,0-1,0 0,0-1,0-1,0 0,0 0,0-1,-1-1,1 0,-1-1,0 0,0-1,7-5,-12 7,9-3,-1-1,0-1,0 0,-1-1,0 0,-1-2,0 1,8-10,-18 17,-1 2,1 1,-1-1,0 1,0-1,0 0,0 1,-1-1,1 0,0 0,-1-1,1 1,-1 0,0 0,0-1,0 1,0-1,0 1,0-1,0 1,-1-1,0 1,1-1,-1 0,0 1,0-1,-1 1,1-1,0 0,-1 1,1-1,-1 1,0-1,0 1,0-1,0 1,-1 0,1 0,-1-1,1 1,-1 0,-11-3,1 1,-1 1,0 0,0 1,0 0,0 1,0 0,-1 1,1 1,0 0,0 1,-6 1,-24 5,1 1,0 2,0 2,1 2,0 1,2 3,0 1,-21 15,58-35,1 1,-1-1,0 0,1 1,-1-1,1 1,-1 0,1 0,-1 0,1-1,-1 1,1 0,0 1,0-1,-1 0,1 0,0 0,0 1,0-1,0 1,1-1,-1 0,0 1,0 0,1-1,-1 1,1-1,0 1,-1 0,1-1,0 1,0 0,0-1,0 1,0 0,0-1,1 1,-1 0,1-1,-1 1,1-1,-1 1,1-1,0 1,0-1,0 1,0-1,0 1,0-1,0 0,0 0,0 0,1 1,11 2,0-1,0 0,0 0,0-1,0-1,0 0,0-1,1-1,8-1,12 1,-12 0,1 0,0-2,-1 0,0-1,0-2,0 0,-1-1,1-1,-2-1,1-1,-1-1,1-2,-19 11,1 1,0-1,-1 1,0-1,1 0,-1 0,0 0,0 0,0-1,0 1,0-1,-1 1,1-1,-1 1,1-1,-1 0,0 0,0 0,-1 0,1 0,0 1,-1-1,0 0,0 0,0 0,0-1,0 1,0 1,-1-1,1 0,-1 0,0 0,0 0,0 0,-1 0,1 1,0-1,-1 1,0-1,0 1,1-1,-1 1,-1-1,-9-5,1 0,-1 0,-1 1,1 1,-1 0,-1 1,1 0,-1 1,1 0,-1 1,0 1,0 0,-1 1,1 1,0 0,0 1,0 0,0 1,0 1,0 0,0 1,0 0,-9 5,3-2,1 1,0 1,0 1,1 0,0 1,0 1,-14 14,30-25,0 1,1-1,-1 1,1 0,-1-1,1 1,0 0,0 0,-1 0,1 0,0 0,1 0,-1 0,0 0,1 0,-1 0,1 1,-1-1,1 0,0 0,0 1,0-1,1 0,-1 0,0 1,1-1,-1 0,1 0,0 0,0 0,0 0,0 0,0 0,0 0,0 0,1 0,-1-1,1 1,-1 0,1-1,0 0,-1 1,1-1,0 0,0 0,0 0,0 0,0 0,1 0,14 5,0 0,0-2,0 0,1-1,0 0,-1-2,1 0,0-1,10-2,-5 2,65-3,0-5,65-14,-100 13,-1-3,0-1,0-3,-2-2,0-2,14-10,-64 30,2-1,0 0,0 1,0-1,0 0,0 0,0 0,-1 0,1-1,-1 1,1 0,0-1,-1 1,0-1,1 1,-1-1,0 0,0 0,0 1,0-1,0 0,-1 0,1 0,0 0,-1-1,-26 2,-5 11,0 2,1 0,0 2,1 2,-12 8,25-14,-251 160,264-167,-4 1,0 0,0 0,1 1,-1 0,1 0,1 1,-1-1,1 1,0 1,0-1,1 1,0-1,0 1,0 0,1 1,0-1,1 1,-1 0,5-5,-1 1,1-1,0 0,0 1,0-1,1 0,-1 0,1 0,-1-1,1 1,0-1,0 1,0-1,1 0,-1 0,0 0,1-1,-1 1,1-1,0 0,-1 0,1 0,0 0,0-1,-1 1,1-1,0 0,0 0,0-1,0 1,-1-1,1 0,3-1,73-4,-1-4,0-4,13-6,22-4,-85 19,142-24,0-7,-3-7,-1-8,155-71,-234 70,-89 51,1 1,-1-1,1 0,-1 0,1 0,-1 1,0-1,1 0,-1 1,0-1,0 0,1 1,-1-1,0 1,0-1,0 1,0 0,0-1,0 1,0 0,1 0,-1-1,0 1,0 0,0 0,0 0,0 0,0 0,0 1,0-1,0 0,0 0,0 1,0-1,0 0,0 1,1-1,-1 1,0-1,0 1,0 0,-326 106,-183 89,308-113,203-83,-1 0,0 0,0 1,1-1,-1 0,0 0,0 0,0 1,0-1,1 0,-1 0,0 1,0-1,0 0,0 0,0 1,0-1,0 0,0 0,0 1,0-1,0 0,0 1,0-1,0 0,0 0,0 1,0-1,0 0,0 0,0 1,0-1,0 0,0 0,-1 1,1-1,0 0,0 0,0 1,0-1,-1 0,1 0,0 0,0 0,0 1,-1-1,1 0,0 0,0 0,-1 0,1 0,29 1,198-46,-174 31,857-215,-638 132,-225 70,-67 24,-213 71,-736 248,651-233,312-84,30-9,-20 9,406-125,-259 85,500-146,-607 174,16-3,-2-3,0-2,-1-3,6-5,-64 28,1 1,0 0,-1-1,1 1,0 0,-1-1,1 1,0 0,-1-1,1 1,0-1,-1 1,1 0,0-1,0 1,0-1,0 1,-1-1,1 1,0-1,0 1,0-1,0 1,0-1,0 1,0-1,0 1,0-1,0 1,0-1,1 1,-1 0,0-1,0 1,0-1,1 1,-1-1,0 1,1 0,-1-1,0 1,1-1,-1 1,0 0,1 0,-1-1,0 1,1 0,-1 0,1-1,-1 1,1 0,-1 0,1 0,-1 0,1-1,-1 1,1 0,-1 0,1 0,-1 0,1 0,-46-2,-31 10,0 3,1 3,-36 14,13-4,-142 31,-615 127,718-163,105-20,30-9,79-30,160-42,148-27,54-17,-438 125,45-13,-1-2,0-2,-2-2,8-6,-51 26,-1 0,1-1,0 1,-1 0,1 0,0 0,0-1,-1 1,1 0,0 0,0-1,0 1,-1 0,1-1,0 1,0 0,0-1,0 1,0 0,0-1,0 1,0 0,-1-1,1 1,0 0,0-1,0 1,1 0,-1-1,0 1,0 0,0-1,0 1,0 0,0-1,0 1,1 0,-1-1,0 1,0 0,0 0,1-1,-1 1,0 0,0 0,1-1,-1 1,0 0,0 0,1 0,-1 0,0-1,1 1,-1 0,0 0,1 0,-1 0,0 0,1 0,-1 0,1 0,-32 1,-30 14,0 2,1 3,-53 27,39-17,-206 80,4 13,-114 76,337-157,53-42,0 1,0 0,1 0,-1 0,0 0,1 0,-1 0,1 0,-1-1,1 1,-1 0,1 0,-1 0,1-1,0 1,-1 0,1-1,0 1,0-1,0 1,-1-1,1 1,0-1,0 0,0 1,0-1,0 0,0 0,0 1,0-1,-1 0,1 0,0 0,0 0,0 0,0 0,0-1,1 1,-2 0,39 1,-1-1,0-2,0-1,-1-3,1-1,28-9,-49 12,1106-270,-1100 268,46-12,-2-3,0-3,46-24,-47-2,-66 49,1 1,-1-1,0 0,0 1,0-1,0 0,0 0,0 1,0-1,0 0,0 0,0 1,0-1,0 0,0 0,-1 1,1-1,0 0,0 1,-1-1,1 0,-1 1,1-1,-1 1,1-1,-1 0,1 1,-1-1,1 1,-1 0,0-1,1 1,-1-1,1 1,-1 0,0 0,0-1,1 1,-1 0,0 0,0 0,1 0,-1 0,0 0,0 0,1 0,-1 0,0 0,1 0,-1 0,0 0,0 1,1-1,-2 0,-141 30,108-19,-408 141,-240 125,467-184,217-93,-1 1,1-1,-1 0,0 1,1-1,-1 0,1 1,-1-1,0 0,0 1,1-1,-1 1,0-1,0 1,1-1,-1 0,0 1,0-1,0 1,0-1,0 1,0-1,0 1,0-1,0 1,0-1,0 1,0-1,0 1,0-1,0 1,0-1,-1 1,1-1,0 1,0-1,0 1,-1-1,1 0,0 1,-1-1,1 0,0 1,-1-1,1 0,-1 1,1-1,0 0,-1 1,1-1,-1 0,1 0,-1 0,1 0,-1 0,1 1,-1-1,1 0,-1 0,1 0,-1 0,1 0,-1 0,1 0,-1-1,1 1,-1 0,1 0,-1 0,1 0,39 1,95-24,0-6,1-6,-7 2,331-68,-117 28,73-37,-380 98,-35 12,0-1,-1 1,1 0,0 0,0-1,0 1,0 0,0 0,0-1,0 1,0 0,0 0,0-1,0 1,0 0,1 0,-36 8,-740 209,-40-14,767-192,31-4,32-9,464-104,531-97,-399 83,-494 91,-117 29,17-5,-28 5,-100 22,0 6,-58 24,-8 2,-406 98,-31-23,654-130,697-131,-277 42,175-24,-443 82,-533 133,-804 199,789-221,341-73,52-10,712-133,342-61,-788 139,-290 59,-44 7,-939 200,411-114,559-92,0-1,0 0,0 1,0-1,0 0,0 1,0-1,1 0,-1 1,0-1,0 0,0 1,0-1,-1 1,1-1,323-31,202-46,6-26,39-16,-477 94,-155 31,-323 86,-184 76,456-133,-510 177,565-177,58-34,1 1,-1-1,1 0,0 0,0 0,-1 0,1 0,0 0,0 0,0 0,0 0,0 0,0-1,0 1,1 0,-1-1,0 1,0-1,1 1,-1-1,0 1,0-1,1 0,-1 0,0 0,1 0,-1 0,0 0,1 0,-1 0,0 0,1-1,-1 1,1 0,-1 0,74-2,0-3,-1-4,45-11,-62 10,1109-213,-138-6,-995 220,1 1,-1-1,0-2,-1-1,0-1,7-6,-39 19,1 0,-1 0,1 0,-1 0,1 0,0 0,-1 0,1 0,-1 0,1 0,-1-1,1 1,-1 0,1 0,0 0,-1-1,1 1,-1 0,0-1,1 1,-1 0,1-1,-1 1,1-1,-1 1,0-1,1 1,-1-1,0 1,0-1,1 1,-1-1,0 1,0-1,0 1,1-1,-1 1,0-1,0 0,0 1,0-1,0 1,0-1,0 1,-1-1,1 0,0 1,0-1,0 1,0-1,-1 1,1-1,0 1,-1-1,1 1,0-1,-1 1,1 0,0-1,-1 1,1-1,-1 1,1 0,-1-1,1 1,-1 0,1 0,-42-7,-28 10,0 3,0 3,0 3,-2 4,29-7,-942 233,623-146,211-54,131-25,58-12,61-11,0-5,55-13,-60 8,1806-278,-1665 249,-466 99,-1113 282,1139-285,205-50,0-1,0 0,1 0,-1 1,0-1,0 0,0 0,1 1,-1-1,0 0,0 1,0-1,0 0,0 1,1-1,-1 0,0 1,0-1,0 0,0 1,0-1,0 1,0-1,0 0,0 1,-1-1,1 0,0 1,0-1,0 0,212-29,497-109,330-55,-830 139,-178 38,-32 16,1 0,0 1,-1-1,1 0,0 0,-1 0,1 0,-1 1,1-1,0 0,-1 0,1 0,-1 0,1 0,-1 0,1 0,0 0,-1 0,1 0,-1 0,1-1,0 1,-1 0,1 0,-1 0,1 0,0-1,-1 1,1 0,0 0,-1-1,1 1,0 0,-1-1,1 1,0 0,0-1,-1 1,1 0,0-1,0 1,0 0,-1-1,1 1,0-1,0 1,0 0,0-1,0 1,0-1,0 1,0-1,0 1,0 0,0-1,0 1,0-1,1 1,-1 0,0-1,0 1,0-1,0 1,1 0,-1-1,0 1,1 0,-1-1,0 1,1-1,-152 10,124-5,-721 146,635-125,-26 5,-210 58,292-55,70-22,2-8,0-1,0 0,0-1,1 0,-1-1,0-1,0 0,1-2,2 0,18-2,1066-152,-754 104,-330 49,-49 7,-447 87,-401 70,857-155,30-3,38-4,535-66,-188 24,-380 43,-8 0,0 0,0 0,0 1,0-1,0 1,0 0,0 1,0-1,0 1,0 0,0 0,0 1,0-1,2 2,-20 14,-21-1,-1-1,0-1,-1-2,-1-2,0-1,-35 3,69-12,-1-1,1 2,0-1,-1 0,1 1,0-1,-1 1,1 0,0 0,0 0,0 1,0-1,0 1,0-1,0 1,1 0,-1 0,0 1,1-1,0 0,-1 1,1-1,0 1,0 0,1 0,-1 0,1 0,-1 0,1 0,0 1,2-2,1 0,0 0,0 0,0 0,0 0,0 0,0 0,1-1,-1 1,1-1,-1 0,1 0,-1 0,1 0,0 0,-1 0,1-1,0 1,0-1,-1 0,1 0,0 0,0 0,1 0,193-20,-147 11,489-83,-462 73,-78 19,1 0,-1 0,1-1,-1 1,1 0,-1 0,1 0,-1-1,1 1,0 0,-1-1,1 1,0 0,-1-1,1 1,0-1,-1 1,1-1,0 1,0 0,-1-1,1 1,0-1,0 1,0-1,0 1,0-1,0 1,0-1,0 1,0-1,0 1,0-1,0 1,0-1,0 1,0-1,0 1,1-1,-1 1,0-1,0 1,-266 49,238-42,-156 40,3 9,-74 36,254-91,-71 38,70-38,0 0,1 1,-1-1,1 1,0-1,-1 1,1 0,0 0,0-1,0 1,0 0,0 0,0 0,1 0,-1 0,0 0,1 0,0 0,0 0,-1 0,1 1,0-1,1 0,-1 0,0 0,1 0,-1 0,1 0,-1 0,1 0,0 0,0 0,0 0,0 0,1 0,5 6,0-1,1 0,-1 0,1-1,1 0,-1 0,1-1,0 0,0-1,1 0,-1 0,1-1,0 0,0-1,0 0,3 0,20 6,-7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8:39.08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15417 1016,'-1'-1,"0"-1,0 1,0-1,0 1,-1 0,1 0,-1 0,1 0,-1 0,1 0,-1 0,0 0,1 0,-1 1,0-1,1 1,-1-1,0 1,0 0,0-1,0 1,1 0,-1 0,0 1,0-1,0 0,1 1,-1-1,0 1,0-1,1 1,-1 0,0 0,-151 58,125-39,65-27,23-4,-60 12,0 0,0 0,0 0,0 0,0 0,0 0,0 0,0 0,0 0,0 0,-1 0,1 0,0 0,-1 0,1 0,-1 0,1 0,-1 0,1 0,-1 0,0-1,0 1,1 0,-1 0,0-1,0 1,0-1,1 1,-1 0,0-1,0 0,0 1,0-1,0 0,0 1,0-1,0 0,0 0,0 0,0 0,0 0,-1 0,1 0,0 0,-103 15,51 34,-27-15,61-31,16-2,-1 0,1 0,-1-1,0 1,1-1,-1 0,0 0,1 0,-1 0,0-1,1 0,-1 1,0-1,1-1,-1 1,1 0,0-1,-1 0,1 0,0 0,-2-2,2 3,0 0,1-1,-1 1,0-1,1 0,0 0,-1 0,1 0,0 0,0-1,0 1,0-1,1 1,-1-1,1 1,-1-1,1 0,0 0,0 0,0 0,0 0,1 0,-1 0,1 0,0 0,0 0,0 0,0 0,1 0,-1 0,1 0,0-2,10-10,1-1,0 1,1 1,0 1,1 0,1 0,0 1,12-6,-1 4,1 1,1 1,0 2,0 0,1 2,0 1,1 2,0 0,22 1,-32 1,150-24,-69 9,-156 29,-311 102,218-62,614-206,96-4,-80 15,-134 43,-279 87,-68 15,-1 0,1-1,-1 1,0 0,1-1,-1 1,0 0,0 0,0-1,0 1,1 0,-1 0,0-1,0 1,0 0,-1 0,1-1,0 1,0 0,0 0,0-1,-1 1,1 0,0-1,-1 1,1 0,0-1,-1 1,1 0,-1-1,1 1,-1-1,0 1,1-1,-1 1,1-1,-1 0,0 1,1-1,-1 0,0 1,1-1,-1 0,0 0,0 1,1-1,-1 0,0 0,0 0,1 0,-1 0,0 0,0 0,1-1,-2 1,-248 87,179-67,-201 59,-3-13,-179 17,605-118,743-125,-386 69,-419 73,-241 61,-765 175,789-184,128-34,0 0,1 0,-1 0,0 0,0 0,0 0,1 0,-1 0,0 0,0 0,0 0,1 1,-1-1,0 0,0 0,0 0,1 0,-1 0,0 1,0-1,0 0,0 0,0 0,0 1,1-1,-1 0,0 0,0 1,0-1,0 0,0 0,0 0,0 1,0-1,0 0,0 0,0 1,0-1,0 0,0 0,0 1,0-1,0 0,-1 0,1 0,0 1,30 0,292-47,-171 18,852-144,-966 164,-1347 324,1101-270,209-46,0 1,0-1,0 0,1 0,-1 0,0 0,0 0,0 1,0-1,0 0,0 0,0 0,0 0,0 1,0-1,0 0,0 0,0 0,0 1,0-1,0 0,0 0,0 0,0 0,0 1,0-1,0 0,26 0,262-47,834-163,-104 29,-720 119,-288 62,-41 9,-924 224,-263 43,1189-269,72-3,346-57,20-1,1570-228,-1698 228,-258 46,-37 3,-250 25,-884 131,958-124,-750 123,817-120,115-19,30-6,56-1,-1-3,1-3,63-12,-132 13,971-117,-936 113,1357-168,-887 89,-500 80,-33 3,-354 59,-1036 200,1364-250,-83 15,2 5,1 6,-13 10,71-6,67-37,0 0,0 0,1 0,-1 0,0 0,1 0,-1 0,1 0,0 0,-1 0,1 0,0 0,-1 0,1-1,0 1,0 0,0-1,-1 1,1 0,0-1,0 1,0-1,0 0,0 1,0-1,0 0,0 1,1-1,-1 0,0 0,0 0,0 0,0 0,0 0,0 0,0 0,0-1,1 1,-1 0,203-3,-156 0,931-114,-668 74,728-112,-341 25,-580 95,-118 34,0 1,-1 0,1 0,-1 0,1 0,-1-1,1 1,0 0,-1 0,1-1,-1 1,1 0,0-1,-1 1,1-1,0 1,0 0,-1-1,1 1,0-1,0 1,0 0,0-1,-1 1,1-1,0 1,0-1,0 1,0-1,0 1,0-1,0 1,0-1,0 1,0-1,1 1,-1-1,0 1,0 0,0-1,0 1,1-1,-1 1,0 0,0-1,1 1,-1-1,-133 11,-864 151,720-110,-519 100,696-116,100-34,-1-1,0 1,0 0,1-1,-1 1,1 0,-1-1,0 1,1 0,-1 0,1 0,0-1,-1 1,1 0,0 0,-1 0,1 0,0 0,0 0,0 0,0 0,0 0,0 0,0 0,0-1,0 1,0 0,0 0,1 0,-1 0,0 0,1 0,-1 0,1-1,-1 1,1 0,-1 0,1-1,-1 1,1 0,0 0,0-1,-1 1,1-1,0 1,0-1,-1 1,1-1,0 0,0 1,0-1,0 0,0 1,0-1,0 0,0 0,0 0,-1 0,1 0,0 0,0 0,0 0,0 0,0-1,0 1,0 0,0-1,0 1,0-1,38 4,-1-1,1-3,-1-1,1-1,26-8,5 2,895-122,11-20,-788 114,-164 28,-44 3,-297 58,204-29,-1447 342,1413-317,114-30,33-18,0 1,-1-1,1 1,-1-1,1 1,0-1,0 1,-1-1,1 1,0-1,0 1,-1 0,1-1,0 1,0-1,0 1,0 0,0-1,0 1,0-1,0 1,0 0,0-1,0 1,1-1,-1 1,0-1,0 1,1 0,-1-1,0 1,0-1,1 1,-1-1,1 1,-1-1,0 0,1 1,-1-1,1 1,-1-1,1 0,-1 0,1 1,0-1,-1 0,1 0,-1 1,1-1,-1 0,1 0,0 0,-1 0,1 0,-1 0,1 0,0 0,-1 0,1 0,-1 0,1-1,0 1,-1 0,1 0,-1 0,1-1,-1 1,1 0,28 2,1 0,0-2,0-1,-1-1,16-4,2 1,1574-228,-1556 222,216-52,-262 53,-26 5,-36 4,-351 72,244-39,-810 161,820-158,121-24,34-4,208-24,802-113,-349 11,-666 114,-42 9,-712 170,691-160,-832 200,815-195,72-15,181-11,-127 1,294-42,120-40,-207 36,-87 11,-169 33,-27 7,-86 11,1 4,-41 14,25-6,-775 132,876-151,14-3,0 1,1 0,-1 0,1 0,-1 1,1-1,0 1,0 0,0 1,0-1,0 1,0 0,0 1,1-1,-2 2,5-4,1 0,-1 0,1 0,-1 0,1 0,0 0,-1 0,1 0,0 0,0 1,0-1,0 0,0 0,0 0,0 0,0 0,0 0,0 0,1 1,-1-1,0 0,1 0,-1 0,1 0,-1 0,1 0,0-1,-1 1,1 0,0 0,-1 0,1 0,0-1,0 1,0 0,18 13</inkml:trace>
  <inkml:trace contextRef="#ctx0" brushRef="#br0" timeOffset="4671.764">15925 2992,'-6'-6,"1"1,-1 0,-1 1,1 0,-1 0,0 0,1 1,-2 0,1 0,0 0,-1 1,1 1,-1-1,1 1,-1 0,0 1,1 0,-1 0,0 0,0 1,1 1,-1-1,1 1,-1 0,1 1,0 0,0 0,0 0,0 1,1 0,-1 0,1 1,0 0,-4 4,-46 70,55-77,0 1,0-1,1 1,-1-1,0 1,1-1,0 1,0-1,-1 1,1 0,1-1,-1 1,0-1,1 1,-1-1,1 1,0-1,0 1,0-1,0 0,0 1,0-1,1 0,-1 0,1 0,0 0,-1 0,1 0,0 0,0-1,0 1,1-1,-1 1,0-1,2 1,9 2,0-1,0-1,0 0,0 0,0-1,0-1,0 0,0-1,0-1,0 0,0 0,0-1,-1-1,1 0,-1-1,0 0,0-1,7-5,-12 7,9-3,-1-1,0-1,0 0,-1-1,0 0,-1-2,0 1,8-10,-18 17,-1 2,1 1,-1-1,0 1,0-1,0 0,0 1,-1-1,1 0,0 0,-1-1,1 1,-1 0,0 0,0-1,0 1,0-1,0 1,0-1,0 1,-1-1,0 1,1-1,-1 0,0 1,0-1,-1 1,1-1,0 0,-1 1,1-1,-1 1,0-1,0 1,0-1,0 1,-1 0,1 0,-1-1,1 1,-1 0,-11-3,1 1,-1 1,0 0,0 1,0 0,0 1,0 0,-1 1,1 1,0 0,0 1,-6 1,-24 5,1 1,0 2,0 2,1 2,0 1,2 3,0 1,-21 15,58-35,1 1,-1-1,0 0,1 1,-1-1,1 1,-1 0,1 0,-1 0,1-1,-1 1,1 0,0 1,0-1,-1 0,1 0,0 0,0 1,0-1,0 1,1-1,-1 0,0 1,0 0,1-1,-1 1,1-1,0 1,-1 0,1-1,0 1,0 0,0-1,0 1,0 0,0-1,1 1,-1 0,1-1,-1 1,1-1,-1 1,1-1,0 1,0-1,0 1,0-1,0 1,0-1,0 0,0 0,0 0,1 1,11 2,0-1,0 0,0 0,0-1,0-1,0 0,0-1,1-1,8-1,12 1,-12 0,1 0,0-2,-1 0,0-1,0-2,0 0,-1-1,1-1,-2-1,1-1,-1-1,1-2,-19 11,1 1,0-1,-1 1,0-1,1 0,-1 0,0 0,0 0,0-1,0 1,0-1,-1 1,1-1,-1 1,1-1,-1 0,0 0,0 0,-1 0,1 0,0 1,-1-1,0 0,0 0,0 0,0-1,0 1,0 1,-1-1,1 0,-1 0,0 0,0 0,0 0,-1 0,1 1,0-1,-1 1,0-1,0 1,1-1,-1 1,-1-1,-9-5,1 0,-1 0,-1 1,1 1,-1 0,-1 1,1 0,-1 1,1 0,-1 1,0 1,0 0,-1 1,1 1,0 0,0 1,0 0,0 1,0 1,0 0,0 1,0 0,-9 5,3-2,1 1,0 1,0 1,1 0,0 1,0 1,-14 14,30-25,0 1,1-1,-1 1,1 0,-1-1,1 1,0 0,0 0,-1 0,1 0,0 0,1 0,-1 0,0 0,1 0,-1 0,1 1,-1-1,1 0,0 0,0 1,0-1,1 0,-1 0,0 1,1-1,-1 0,1 0,0 0,0 0,0 0,0 0,0 0,0 0,0 0,1 0,-1-1,1 1,-1 0,1-1,0 0,-1 1,1-1,0 0,0 0,0 0,0 0,0 0,1 0,14 5,0 0,0-2,0 0,1-1,0 0,-1-2,1 0,0-1,10-2,-5 2,65-3,0-5,65-14,-100 13,-1-3,0-1,0-3,-2-2,0-2,14-10,-64 30,2-1,0 0,0 1,0-1,0 0,0 0,0 0,-1 0,1-1,-1 1,1 0,0-1,-1 1,0-1,1 1,-1-1,0 0,0 0,0 1,0-1,0 0,-1 0,1 0,0 0,-1-1,-26 2,-5 11,0 2,1 0,0 2,1 2,-12 8,25-14,-251 160,264-167,-4 1,0 0,0 0,1 1,-1 0,1 0,1 1,-1-1,1 1,0 1,0-1,1 1,0-1,0 1,0 0,1 1,0-1,1 1,-1 0,5-5,-1 1,1-1,0 0,0 1,0-1,1 0,-1 0,1 0,-1-1,1 1,0-1,0 1,0-1,1 0,-1 0,0 0,1-1,-1 1,1-1,0 0,-1 0,1 0,0 0,0-1,-1 1,1-1,0 0,0 0,0-1,0 1,-1-1,1 0,3-1,73-4,-1-4,0-4,13-6,22-4,-85 19,142-24,0-7,-3-7,-1-8,155-71,-234 70,-89 51,1 1,-1-1,1 0,-1 0,1 0,-1 1,0-1,1 0,-1 1,0-1,0 0,1 1,-1-1,0 1,0-1,0 1,0 0,0-1,0 1,0 0,1 0,-1-1,0 1,0 0,0 0,0 0,0 0,0 0,0 1,0-1,0 0,0 0,0 1,0-1,0 0,0 1,1-1,-1 1,0-1,0 1,0 0,-326 106,-183 89,308-113,203-83,-1 0,0 0,0 1,1-1,-1 0,0 0,0 0,0 1,0-1,1 0,-1 0,0 1,0-1,0 0,0 0,0 1,0-1,0 0,0 0,0 1,0-1,0 0,0 1,0-1,0 0,0 0,0 1,0-1,0 0,0 0,0 1,0-1,0 0,0 0,-1 1,1-1,0 0,0 0,0 1,0-1,-1 0,1 0,0 0,0 0,0 1,-1-1,1 0,0 0,0 0,-1 0,1 0,29 1,198-46,-174 31,857-215,-638 132,-225 70,-67 24,-213 71,-736 248,651-233,312-84,30-9,-20 9,406-125,-259 85,500-146,-607 174,16-3,-2-3,0-2,-1-3,6-5,-64 28,1 1,0 0,-1-1,1 1,0 0,-1-1,1 1,0 0,-1-1,1 1,0-1,-1 1,1 0,0-1,0 1,0-1,0 1,-1-1,1 1,0-1,0 1,0-1,0 1,0-1,0 1,0-1,0 1,0-1,0 1,0-1,1 1,-1 0,0-1,0 1,0-1,1 1,-1-1,0 1,1 0,-1-1,0 1,1-1,-1 1,0 0,1 0,-1-1,0 1,1 0,-1 0,1-1,-1 1,1 0,-1 0,1 0,-1 0,1-1,-1 1,1 0,-1 0,1 0,-1 0,1 0,-46-2,-31 10,0 3,1 3,-36 14,13-4,-142 31,-615 127,718-163,105-20,30-9,79-30,160-42,148-27,54-17,-438 125,45-13,-1-2,0-2,-2-2,8-6,-51 26,-1 0,1-1,0 1,-1 0,1 0,0 0,0-1,-1 1,1 0,0 0,0-1,0 1,-1 0,1-1,0 1,0 0,0-1,0 1,0 0,0-1,0 1,0 0,-1-1,1 1,0 0,0-1,0 1,1 0,-1-1,0 1,0 0,0-1,0 1,0 0,0-1,0 1,1 0,-1-1,0 1,0 0,0 0,1-1,-1 1,0 0,0 0,1-1,-1 1,0 0,0 0,1 0,-1 0,0-1,1 1,-1 0,0 0,1 0,-1 0,0 0,1 0,-1 0,1 0,-32 1,-30 14,0 2,1 3,-53 27,39-17,-206 80,4 13,-114 76,337-157,53-42,0 1,0 0,1 0,-1 0,0 0,1 0,-1 0,1 0,-1-1,1 1,-1 0,1 0,-1 0,1-1,0 1,-1 0,1-1,0 1,0-1,0 1,-1-1,1 1,0-1,0 0,0 1,0-1,0 0,0 0,0 1,0-1,-1 0,1 0,0 0,0 0,0 0,0 0,0-1,1 1,-2 0,39 1,-1-1,0-2,0-1,-1-3,1-1,28-9,-49 12,1106-270,-1100 268,46-12,-2-3,0-3,46-24,-47-2,-66 49,1 1,-1-1,0 0,0 1,0-1,0 0,0 0,0 1,0-1,0 0,0 0,0 1,0-1,0 0,0 0,-1 1,1-1,0 0,0 1,-1-1,1 0,-1 1,1-1,-1 1,1-1,-1 0,1 1,-1-1,1 1,-1 0,0-1,1 1,-1-1,1 1,-1 0,0 0,0-1,1 1,-1 0,0 0,0 0,1 0,-1 0,0 0,0 0,1 0,-1 0,0 0,1 0,-1 0,0 0,0 1,1-1,-2 0,-141 30,108-19,-408 141,-240 125,467-184,217-93,-1 1,1-1,-1 0,0 1,1-1,-1 0,1 1,-1-1,0 0,0 1,1-1,-1 1,0-1,0 1,1-1,-1 0,0 1,0-1,0 1,0-1,0 1,0-1,0 1,0-1,0 1,0-1,0 1,0-1,0 1,0-1,0 1,0-1,-1 1,1-1,0 1,0-1,0 1,-1-1,1 0,0 1,-1-1,1 0,0 1,-1-1,1 0,-1 1,1-1,0 0,-1 1,1-1,-1 0,1 0,-1 0,1 0,-1 0,1 1,-1-1,1 0,-1 0,1 0,-1 0,1 0,-1 0,1 0,-1-1,1 1,-1 0,1 0,-1 0,1 0,39 1,95-24,0-6,1-6,-7 2,331-68,-117 28,73-37,-380 98,-35 12,0-1,-1 1,1 0,0 0,0-1,0 1,0 0,0 0,0-1,0 1,0 0,0 0,0-1,0 1,0 0,1 0,-36 8,-740 209,-40-14,767-192,31-4,32-9,464-104,531-97,-399 83,-494 91,-117 29,17-5,-28 5,-100 22,0 6,-58 24,-8 2,-406 98,-31-23,654-130,697-131,-277 42,175-24,-443 82,-533 133,-804 199,789-221,341-73,52-10,712-133,342-61,-788 139,-290 59,-44 7,-939 200,411-114,559-92,0-1,0 0,0 1,0-1,0 0,0 1,0-1,1 0,-1 1,0-1,0 0,0 1,0-1,-1 1,1-1,323-31,202-46,6-26,39-16,-477 94,-155 31,-323 86,-184 76,456-133,-510 177,565-177,58-34,1 1,-1-1,1 0,0 0,0 0,-1 0,1 0,0 0,0 0,0 0,0 0,0 0,0-1,0 1,1 0,-1-1,0 1,0-1,1 1,-1-1,0 1,0-1,1 0,-1 0,0 0,1 0,-1 0,0 0,1 0,-1 0,0 0,1-1,-1 1,1 0,-1 0,74-2,0-3,-1-4,45-11,-62 10,1109-213,-138-6,-995 220,1 1,-1-1,0-2,-1-1,0-1,7-6,-39 19,1 0,-1 0,1 0,-1 0,1 0,0 0,-1 0,1 0,-1 0,1 0,-1-1,1 1,-1 0,1 0,0 0,-1-1,1 1,-1 0,0-1,1 1,-1 0,1-1,-1 1,1-1,-1 1,0-1,1 1,-1-1,0 1,0-1,1 1,-1-1,0 1,0-1,0 1,1-1,-1 1,0-1,0 0,0 1,0-1,0 1,0-1,0 1,-1-1,1 0,0 1,0-1,0 1,0-1,-1 1,1-1,0 1,-1-1,1 1,0-1,-1 1,1 0,0-1,-1 1,1-1,-1 1,1 0,-1-1,1 1,-1 0,1 0,-42-7,-28 10,0 3,0 3,0 3,-2 4,29-7,-942 233,623-146,211-54,131-25,58-12,61-11,0-5,55-13,-60 8,1806-278,-1665 249,-466 99,-1113 282,1139-285,205-50,0-1,0 0,1 0,-1 1,0-1,0 0,0 0,1 1,-1-1,0 0,0 1,0-1,0 0,0 1,1-1,-1 0,0 1,0-1,0 0,0 1,0-1,0 1,0-1,0 0,0 1,-1-1,1 0,0 1,0-1,0 0,212-29,497-109,330-55,-830 139,-178 38,-32 16,1 0,0 1,-1-1,1 0,0 0,-1 0,1 0,-1 1,1-1,0 0,-1 0,1 0,-1 0,1 0,-1 0,1 0,0 0,-1 0,1 0,-1 0,1-1,0 1,-1 0,1 0,-1 0,1 0,0-1,-1 1,1 0,0 0,-1-1,1 1,0 0,-1-1,1 1,0 0,0-1,-1 1,1 0,0-1,0 1,0 0,-1-1,1 1,0-1,0 1,0 0,0-1,0 1,0-1,0 1,0-1,0 1,0 0,0-1,0 1,0-1,1 1,-1 0,0-1,0 1,0-1,0 1,1 0,-1-1,0 1,1 0,-1-1,0 1,1-1,-152 10,124-5,-721 146,635-125,-26 5,-210 58,292-55,70-22,2-8,0-1,0 0,0-1,1 0,-1-1,0-1,0 0,1-2,2 0,18-2,1066-152,-754 104,-330 49,-49 7,-447 87,-401 70,857-155,30-3,38-4,535-66,-188 24,-380 43,-8 0,0 0,0 0,0 1,0-1,0 1,0 0,0 1,0-1,0 1,0 0,0 0,0 1,0-1,2 2,-20 14,-21-1,-1-1,0-1,-1-2,-1-2,0-1,-35 3,69-12,-1-1,1 2,0-1,-1 0,1 1,0-1,-1 1,1 0,0 0,0 0,0 1,0-1,0 1,0-1,0 1,1 0,-1 0,0 1,1-1,0 0,-1 1,1-1,0 1,0 0,1 0,-1 0,1 0,-1 0,1 0,0 1,2-2,1 0,0 0,0 0,0 0,0 0,0 0,0 0,1-1,-1 1,1-1,-1 0,1 0,-1 0,1 0,0 0,-1 0,1-1,0 1,0-1,-1 0,1 0,0 0,0 0,1 0,193-20,-147 11,489-83,-462 73,-78 19,1 0,-1 0,1-1,-1 1,1 0,-1 0,1 0,-1-1,1 1,0 0,-1-1,1 1,0 0,-1-1,1 1,0-1,-1 1,1-1,0 1,0 0,-1-1,1 1,0-1,0 1,0-1,0 1,0-1,0 1,0-1,0 1,0-1,0 1,0-1,0 1,0-1,0 1,0-1,0 1,1-1,-1 1,0-1,0 1,-266 49,238-42,-156 40,3 9,-74 36,254-91,-71 38,70-38,0 0,1 1,-1-1,1 1,0-1,-1 1,1 0,0 0,0-1,0 1,0 0,0 0,0 0,1 0,-1 0,0 0,1 0,0 0,0 0,-1 0,1 1,0-1,1 0,-1 0,0 0,1 0,-1 0,1 0,-1 0,1 0,0 0,0 0,0 0,0 0,1 0,5 6,0-1,1 0,-1 0,1-1,1 0,-1 0,1-1,0 0,0-1,1 0,-1 0,1-1,0 0,0-1,0 0,3 0,20 6,-7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18:43.75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15925 2992,'-6'-6,"1"1,-1 0,-1 1,1 0,-1 0,0 0,1 1,-2 0,1 0,0 0,-1 1,1 1,-1-1,1 1,-1 0,0 1,1 0,-1 0,0 0,0 1,1 1,-1-1,1 1,-1 0,1 1,0 0,0 0,0 0,0 1,1 0,-1 0,1 1,0 0,-4 4,-46 70,55-77,0 1,0-1,1 1,-1-1,0 1,1-1,0 1,0-1,-1 1,1 0,1-1,-1 1,0-1,1 1,-1-1,1 1,0-1,0 1,0-1,0 0,0 1,0-1,1 0,-1 0,1 0,0 0,-1 0,1 0,0 0,0-1,0 1,1-1,-1 1,0-1,2 1,9 2,0-1,0-1,0 0,0 0,0-1,0-1,0 0,0-1,0-1,0 0,0 0,0-1,-1-1,1 0,-1-1,0 0,0-1,7-5,-12 7,9-3,-1-1,0-1,0 0,-1-1,0 0,-1-2,0 1,8-10,-18 17,-1 2,1 1,-1-1,0 1,0-1,0 0,0 1,-1-1,1 0,0 0,-1-1,1 1,-1 0,0 0,0-1,0 1,0-1,0 1,0-1,0 1,-1-1,0 1,1-1,-1 0,0 1,0-1,-1 1,1-1,0 0,-1 1,1-1,-1 1,0-1,0 1,0-1,0 1,-1 0,1 0,-1-1,1 1,-1 0,-11-3,1 1,-1 1,0 0,0 1,0 0,0 1,0 0,-1 1,1 1,0 0,0 1,-6 1,-24 5,1 1,0 2,0 2,1 2,0 1,2 3,0 1,-21 15,58-35,1 1,-1-1,0 0,1 1,-1-1,1 1,-1 0,1 0,-1 0,1-1,-1 1,1 0,0 1,0-1,-1 0,1 0,0 0,0 1,0-1,0 1,1-1,-1 0,0 1,0 0,1-1,-1 1,1-1,0 1,-1 0,1-1,0 1,0 0,0-1,0 1,0 0,0-1,1 1,-1 0,1-1,-1 1,1-1,-1 1,1-1,0 1,0-1,0 1,0-1,0 1,0-1,0 0,0 0,0 0,1 1,11 2,0-1,0 0,0 0,0-1,0-1,0 0,0-1,1-1,8-1,12 1,-12 0,1 0,0-2,-1 0,0-1,0-2,0 0,-1-1,1-1,-2-1,1-1,-1-1,1-2,-19 11,1 1,0-1,-1 1,0-1,1 0,-1 0,0 0,0 0,0-1,0 1,0-1,-1 1,1-1,-1 1,1-1,-1 0,0 0,0 0,-1 0,1 0,0 1,-1-1,0 0,0 0,0 0,0-1,0 1,0 1,-1-1,1 0,-1 0,0 0,0 0,0 0,-1 0,1 1,0-1,-1 1,0-1,0 1,1-1,-1 1,-1-1,-9-5,1 0,-1 0,-1 1,1 1,-1 0,-1 1,1 0,-1 1,1 0,-1 1,0 1,0 0,-1 1,1 1,0 0,0 1,0 0,0 1,0 1,0 0,0 1,0 0,-9 5,3-2,1 1,0 1,0 1,1 0,0 1,0 1,-14 14,30-25,0 1,1-1,-1 1,1 0,-1-1,1 1,0 0,0 0,-1 0,1 0,0 0,1 0,-1 0,0 0,1 0,-1 0,1 1,-1-1,1 0,0 0,0 1,0-1,1 0,-1 0,0 1,1-1,-1 0,1 0,0 0,0 0,0 0,0 0,0 0,0 0,0 0,1 0,-1-1,1 1,-1 0,1-1,0 0,-1 1,1-1,0 0,0 0,0 0,0 0,0 0,1 0,14 5,0 0,0-2,0 0,1-1,0 0,-1-2,1 0,0-1,10-2,-5 2,65-3,0-5,65-14,-100 13,-1-3,0-1,0-3,-2-2,0-2,14-10,-64 30,2-1,0 0,0 1,0-1,0 0,0 0,0 0,-1 0,1-1,-1 1,1 0,0-1,-1 1,0-1,1 1,-1-1,0 0,0 0,0 1,0-1,0 0,-1 0,1 0,0 0,-1-1,-26 2,-5 11,0 2,1 0,0 2,1 2,-12 8,25-14,-251 160,264-167,-4 1,0 0,0 0,1 1,-1 0,1 0,1 1,-1-1,1 1,0 1,0-1,1 1,0-1,0 1,0 0,1 1,0-1,1 1,-1 0,5-5,-1 1,1-1,0 0,0 1,0-1,1 0,-1 0,1 0,-1-1,1 1,0-1,0 1,0-1,1 0,-1 0,0 0,1-1,-1 1,1-1,0 0,-1 0,1 0,0 0,0-1,-1 1,1-1,0 0,0 0,0-1,0 1,-1-1,1 0,3-1,73-4,-1-4,0-4,13-6,22-4,-85 19,142-24,0-7,-3-7,-1-8,155-71,-234 70,-89 51,1 1,-1-1,1 0,-1 0,1 0,-1 1,0-1,1 0,-1 1,0-1,0 0,1 1,-1-1,0 1,0-1,0 1,0 0,0-1,0 1,0 0,1 0,-1-1,0 1,0 0,0 0,0 0,0 0,0 0,0 1,0-1,0 0,0 0,0 1,0-1,0 0,0 1,1-1,-1 1,0-1,0 1,0 0,-326 106,-183 89,308-113,203-83,-1 0,0 0,0 1,1-1,-1 0,0 0,0 0,0 1,0-1,1 0,-1 0,0 1,0-1,0 0,0 0,0 1,0-1,0 0,0 0,0 1,0-1,0 0,0 1,0-1,0 0,0 0,0 1,0-1,0 0,0 0,0 1,0-1,0 0,0 0,-1 1,1-1,0 0,0 0,0 1,0-1,-1 0,1 0,0 0,0 0,0 1,-1-1,1 0,0 0,0 0,-1 0,1 0,29 1,198-46,-174 31,857-215,-638 132,-225 70,-67 24,-213 71,-736 248,651-233,312-84,30-9,-20 9,406-125,-259 85,500-146,-607 174,16-3,-2-3,0-2,-1-3,6-5,-64 28,1 1,0 0,-1-1,1 1,0 0,-1-1,1 1,0 0,-1-1,1 1,0-1,-1 1,1 0,0-1,0 1,0-1,0 1,-1-1,1 1,0-1,0 1,0-1,0 1,0-1,0 1,0-1,0 1,0-1,0 1,0-1,1 1,-1 0,0-1,0 1,0-1,1 1,-1-1,0 1,1 0,-1-1,0 1,1-1,-1 1,0 0,1 0,-1-1,0 1,1 0,-1 0,1-1,-1 1,1 0,-1 0,1 0,-1 0,1-1,-1 1,1 0,-1 0,1 0,-1 0,1 0,-46-2,-31 10,0 3,1 3,-36 14,13-4,-142 31,-615 127,718-163,105-20,30-9,79-30,160-42,148-27,54-17,-438 125,45-13,-1-2,0-2,-2-2,8-6,-51 26,-1 0,1-1,0 1,-1 0,1 0,0 0,0-1,-1 1,1 0,0 0,0-1,0 1,-1 0,1-1,0 1,0 0,0-1,0 1,0 0,0-1,0 1,0 0,-1-1,1 1,0 0,0-1,0 1,1 0,-1-1,0 1,0 0,0-1,0 1,0 0,0-1,0 1,1 0,-1-1,0 1,0 0,0 0,1-1,-1 1,0 0,0 0,1-1,-1 1,0 0,0 0,1 0,-1 0,0-1,1 1,-1 0,0 0,1 0,-1 0,0 0,1 0,-1 0,1 0,-32 1,-30 14,0 2,1 3,-53 27,39-17,-206 80,4 13,-114 76,337-157,53-42,0 1,0 0,1 0,-1 0,0 0,1 0,-1 0,1 0,-1-1,1 1,-1 0,1 0,-1 0,1-1,0 1,-1 0,1-1,0 1,0-1,0 1,-1-1,1 1,0-1,0 0,0 1,0-1,0 0,0 0,0 1,0-1,-1 0,1 0,0 0,0 0,0 0,0 0,0-1,1 1,-2 0,39 1,-1-1,0-2,0-1,-1-3,1-1,28-9,-49 12,1106-270,-1100 268,46-12,-2-3,0-3,46-24,-47-2,-66 49,1 1,-1-1,0 0,0 1,0-1,0 0,0 0,0 1,0-1,0 0,0 0,0 1,0-1,0 0,0 0,-1 1,1-1,0 0,0 1,-1-1,1 0,-1 1,1-1,-1 1,1-1,-1 0,1 1,-1-1,1 1,-1 0,0-1,1 1,-1-1,1 1,-1 0,0 0,0-1,1 1,-1 0,0 0,0 0,1 0,-1 0,0 0,0 0,1 0,-1 0,0 0,1 0,-1 0,0 0,0 1,1-1,-2 0,-141 30,108-19,-408 141,-240 125,467-184,217-93,-1 1,1-1,-1 0,0 1,1-1,-1 0,1 1,-1-1,0 0,0 1,1-1,-1 1,0-1,0 1,1-1,-1 0,0 1,0-1,0 1,0-1,0 1,0-1,0 1,0-1,0 1,0-1,0 1,0-1,0 1,0-1,0 1,0-1,-1 1,1-1,0 1,0-1,0 1,-1-1,1 0,0 1,-1-1,1 0,0 1,-1-1,1 0,-1 1,1-1,0 0,-1 1,1-1,-1 0,1 0,-1 0,1 0,-1 0,1 1,-1-1,1 0,-1 0,1 0,-1 0,1 0,-1 0,1 0,-1-1,1 1,-1 0,1 0,-1 0,1 0,39 1,95-24,0-6,1-6,-7 2,331-68,-117 28,73-37,-380 98,-35 12,0-1,-1 1,1 0,0 0,0-1,0 1,0 0,0 0,0-1,0 1,0 0,0 0,0-1,0 1,0 0,1 0,-36 8,-740 209,-40-14,767-192,31-4,32-9,464-104,531-97,-399 83,-494 91,-117 29,17-5,-28 5,-100 22,0 6,-58 24,-8 2,-406 98,-31-23,654-130,697-131,-277 42,175-24,-443 82,-533 133,-804 199,789-221,341-73,52-10,712-133,342-61,-788 139,-290 59,-44 7,-939 200,411-114,559-92,0-1,0 0,0 1,0-1,0 0,0 1,0-1,1 0,-1 1,0-1,0 0,0 1,0-1,-1 1,1-1,323-31,202-46,6-26,39-16,-477 94,-155 31,-323 86,-184 76,456-133,-510 177,565-177,58-34,1 1,-1-1,1 0,0 0,0 0,-1 0,1 0,0 0,0 0,0 0,0 0,0 0,0-1,0 1,1 0,-1-1,0 1,0-1,1 1,-1-1,0 1,0-1,1 0,-1 0,0 0,1 0,-1 0,0 0,1 0,-1 0,0 0,1-1,-1 1,1 0,-1 0,74-2,0-3,-1-4,45-11,-62 10,1109-213,-138-6,-995 220,1 1,-1-1,0-2,-1-1,0-1,7-6,-39 19,1 0,-1 0,1 0,-1 0,1 0,0 0,-1 0,1 0,-1 0,1 0,-1-1,1 1,-1 0,1 0,0 0,-1-1,1 1,-1 0,0-1,1 1,-1 0,1-1,-1 1,1-1,-1 1,0-1,1 1,-1-1,0 1,0-1,1 1,-1-1,0 1,0-1,0 1,1-1,-1 1,0-1,0 0,0 1,0-1,0 1,0-1,0 1,-1-1,1 0,0 1,0-1,0 1,0-1,-1 1,1-1,0 1,-1-1,1 1,0-1,-1 1,1 0,0-1,-1 1,1-1,-1 1,1 0,-1-1,1 1,-1 0,1 0,-42-7,-28 10,0 3,0 3,0 3,-2 4,29-7,-942 233,623-146,211-54,131-25,58-12,61-11,0-5,55-13,-60 8,1806-278,-1665 249,-466 99,-1113 282,1139-285,205-50,0-1,0 0,1 0,-1 1,0-1,0 0,0 0,1 1,-1-1,0 0,0 1,0-1,0 0,0 1,1-1,-1 0,0 1,0-1,0 0,0 1,0-1,0 1,0-1,0 0,0 1,-1-1,1 0,0 1,0-1,0 0,212-29,497-109,330-55,-830 139,-178 38,-32 16,1 0,0 1,-1-1,1 0,0 0,-1 0,1 0,-1 1,1-1,0 0,-1 0,1 0,-1 0,1 0,-1 0,1 0,0 0,-1 0,1 0,-1 0,1-1,0 1,-1 0,1 0,-1 0,1 0,0-1,-1 1,1 0,0 0,-1-1,1 1,0 0,-1-1,1 1,0 0,0-1,-1 1,1 0,0-1,0 1,0 0,-1-1,1 1,0-1,0 1,0 0,0-1,0 1,0-1,0 1,0-1,0 1,0 0,0-1,0 1,0-1,1 1,-1 0,0-1,0 1,0-1,0 1,1 0,-1-1,0 1,1 0,-1-1,0 1,1-1,-152 10,124-5,-721 146,635-125,-26 5,-210 58,292-55,70-22,2-8,0-1,0 0,0-1,1 0,-1-1,0-1,0 0,1-2,2 0,18-2,1066-152,-754 104,-330 49,-49 7,-447 87,-401 70,857-155,30-3,38-4,535-66,-188 24,-380 43,-8 0,0 0,0 0,0 1,0-1,0 1,0 0,0 1,0-1,0 1,0 0,0 0,0 1,0-1,2 2,-20 14,-21-1,-1-1,0-1,-1-2,-1-2,0-1,-35 3,69-12,-1-1,1 2,0-1,-1 0,1 1,0-1,-1 1,1 0,0 0,0 0,0 1,0-1,0 1,0-1,0 1,1 0,-1 0,0 1,1-1,0 0,-1 1,1-1,0 1,0 0,1 0,-1 0,1 0,-1 0,1 0,0 1,2-2,1 0,0 0,0 0,0 0,0 0,0 0,0 0,1-1,-1 1,1-1,-1 0,1 0,-1 0,1 0,0 0,-1 0,1-1,0 1,0-1,-1 0,1 0,0 0,0 0,1 0,193-20,-147 11,489-83,-462 73,-78 19,1 0,-1 0,1-1,-1 1,1 0,-1 0,1 0,-1-1,1 1,0 0,-1-1,1 1,0 0,-1-1,1 1,0-1,-1 1,1-1,0 1,0 0,-1-1,1 1,0-1,0 1,0-1,0 1,0-1,0 1,0-1,0 1,0-1,0 1,0-1,0 1,0-1,0 1,0-1,0 1,1-1,-1 1,0-1,0 1,-266 49,238-42,-156 40,3 9,-74 36,254-91,-71 38,70-38,0 0,1 1,-1-1,1 1,0-1,-1 1,1 0,0 0,0-1,0 1,0 0,0 0,0 0,1 0,-1 0,0 0,1 0,0 0,0 0,-1 0,1 1,0-1,1 0,-1 0,0 0,1 0,-1 0,1 0,-1 0,1 0,0 0,0 0,0 0,0 0,1 0,5 6,0-1,1 0,-1 0,1-1,1 0,-1 0,1-1,0 0,0-1,1 0,-1 0,1-1,0 0,0-1,0 0,3 0,20 6,-7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08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339 252,'17'56,"-10"-8,-3 0,-1 0,-3 1,-2-1,-2 1,-2-1,-12 45,-13 174,30-249,9 88,-7-104,0 1,0-1,-1 1,2-1,-1 1,0-1,0 0,1 0,-1 0,1 1,0-2,-1 1,1 0,0 0,0 0,0-1,0 1,1-1,-1 0,0 0,1 0,-1 0,1 0,-1 0,1 0,-1-1,1 1,-1-1,1 0,0 0,-1 0,1 0,-1 0,1-1,0 1,1-2,11-2,-2-1,1-1,0 0,-1-1,-1-1,1 0,-1 0,0-1,7-8,6-3,-5 4,-13 9,1 0,1 1,-1 0,1 0,0 1,0 0,1 1,0 0,-1 0,4 0,-11 5,1 0,0 1,-1-1,1 0,-1 1,0 0,1-1,-1 1,0 0,0 0,0 0,0 1,-1-1,1 0,0 1,-1-1,0 1,1 0,-1-1,0 1,-1 0,1 0,0-1,-1 1,1 0,-1 0,0 0,0 0,0 0,-1 0,1-1,-1 1,1 0,-1 0,2 16,5 34,-7-41,0 0,2 1,-1-1,2 1,0-1,0 0,1 0,0 0,1 0,1-1,0 1,0-1,1 0,0 0,1-1,0 0,1 0,0-1,1 0,6 5,-11-12,0 0,0 0,0-1,1 0,-1 0,0 0,1 0,-1-1,1 1,-1-1,1 0,-1 0,1-1,-1 0,1 1,-1-2,0 1,1 0,-1-1,0 0,0 0,0 0,0 0,0-1,-1 1,1-1,-1 0,0 0,0 0,0-1,1 0,7-9,-1 0,-1 0,0-1,-1 0,0 0,-1-1,-1 0,1-3,4-19,-2-1,-2-1,-2 0,-1 0,-2 0,-1 0,-3 0,-1 0,-1 0,-3 1,-1-1,-2 2,-1-1,-2 1,-2 1,-7-11,-7-22,-4 2,-3 1,-42-57,61 99,-1 1,-1 1,0 1,-2 1,0 1,-1 0,-1 2,-1 0,-1 2,0 1,-21-9,38 20,0-1,0 2,-1-1,1 1,-1 0,1 1,-1 0,1 0,-1 1,0 0,1 0,-1 1,0 0,1 1,-1 0,1 0,0 1,-1 0,1 0,1 1,-1 0,1 1,-1 0,1 0,0 0,1 1,-1 0,1 0,0 0,1 1,0 0,0 0,0 1,1-1,0 1,-10 28,6-5</inkml:trace>
  <inkml:trace contextRef="#ctx0" brushRef="#br0" timeOffset="434.977">1242 1099,'49'-11,"0"-2,-1-2,0-2,-1-3,43-24,-85 41,0 1,-1-1,1 0,0-1,-1 1,0-1,0 1,0-1,-1-1,1 1,-1 0,0-1,0 0,0 0,-1 0,0 0,0 0,0 0,0 0,-1-1,0 1,0-1,-1 1,1-1,-1 1,0-1,-1 1,1-1,-1 1,0-1,-1 1,1 0,-1 0,0-1,0 1,-1 0,1 1,-1-1,0 0,-1 1,1-1,-4-2,3 3,0 1,0-1,-1 1,1 1,-1-1,0 0,0 1,0 0,0 0,0 1,0-1,0 1,0 0,-1 1,1-1,0 1,-1 0,1 0,0 1,-1-1,1 1,0 0,0 1,-1 0,1-1,1 1,-1 1,0-1,0 1,1 0,-1 0,1 0,-3 3,-6 4,1 1,1 0,-1 1,2 0,0 0,0 1,1 1,1-1,0 1,1 1,0-1,1 1,1 1,1-1,0 1,1-1,0 1,1 0,1 0,1 6,0-16,1 0,0-1,0 1,1 0,-1-1,1 1,0-1,1 0,-1 0,1 0,0 0,1 0,-1 0,1-1,0 1,0-1,0 0,0-1,1 1,0-1,0 0,0 0,0 0,0 0,0-1,1 0,-1 0,1-1,0 1,9 1,0 0,0 0,0-2,1 0,-1 0,0-2,1 0,-1-1,0 0,8-3,8-4,-4-1</inkml:trace>
  <inkml:trace contextRef="#ctx0" brushRef="#br0" timeOffset="850.99">1807 1240,'62'-56,"-3"-3,-3-2,-2-2,23-39,1-35,-80 119,-17 35,14-11,-1 0,1 1,1 0,-1 0,1 1,0-1,1 1,0 0,0-1,1 1,0 1,0-1,1 0,0 0,0 1,1-1,0 0,1 1,0-1,0 0,1 1,0-1,0 0,0 0,1-1,1 1,0 0,0-1,0 0,0 0,1 0,1-1,-1 1,2 0,2-1,0 0,1 0,0-1,0 0,0-1,1 0,-1-1,1 0,0 0,0-1,0-1,0 0,0 0,1-1,-1-1,0 0,0 0,0-1,0 0,0-1,-1 0,1-1,-1 0,1-1,-2 0,1-1,0 0,-1 0,0-1,-1 0,3-3,28-36,-20 23</inkml:trace>
  <inkml:trace contextRef="#ctx0" brushRef="#br0" timeOffset="1201.063">3049 562,'-44'22,"1"1,1 2,1 2,-26 23,65-49,0 0,-1 0,1 0,0 1,0-1,0 0,1 1,-1 0,0-1,1 1,-1 0,0 0,1 0,0 0,0 0,-1 0,1 0,1 0,-1 1,0-1,0 0,1 1,-1-1,1 0,0 1,0-1,0 1,0-1,0 0,0 1,1-1,-1 1,1-1,0 0,-1 0,1 1,0-1,0 0,1 0,-1 0,0 0,2 2,10 2,-1 0,1-1,0 0,0-1,1 0,-1-1,1-1,10 1,-12-1,-10-2,1 0,0 0,0 0,0 0,1 0,-1 0,0 0,0 1,1 0,-1 0,0 0,0 0,0 0,0 0,0 1,0-1,-1 1,1 0,0 0,-1 0,0 0,1 1,-1-1,0 1,0-1,0 1,0 0,-1-1,1 1,-1 0,0 0,0 0,0 0,0 1,0-1,0 2,-5 8,0-1,-1 1,0-1,-1 0,0-1,-1 1,-1-1,1-1,-2 1,1-1,-1 0,-1-1,0 0,0-1,-1 0,0-1,0 0,-13 5,0 3</inkml:trace>
  <inkml:trace contextRef="#ctx0" brushRef="#br0" timeOffset="1472.91">3330 760,'-14'38,"-5"23,1 5,3-8</inkml:trace>
  <inkml:trace contextRef="#ctx0" brushRef="#br0" timeOffset="1719.017">3303 223,'0'0</inkml:trace>
  <inkml:trace contextRef="#ctx0" brushRef="#br0" timeOffset="1905.014">3951 26,'-14'48,"-10"49,0 19,3-2,1-6,3-11,6-13,3-11,4-8,7-11,4-4,0-7,-2-5,0-4,-2-4,-1-1,-2-2,1-5</inkml:trace>
  <inkml:trace contextRef="#ctx0" brushRef="#br0" timeOffset="2387.049">3557 675,'239'20,"121"-11,-359-9,0 0,1 0,-1 1,1-1,-1 0,0 1,1-1,-1 1,0 0,0-1,0 1,1 0,-1 0,0 0,0 0,0 0,0 0,0 0,0 0,-1 0,1 0,0 1,0-1,-1 0,1 0,-1 1,1-1,-1 1,0-1,1 0,-1 1,0-1,0 1,0-1,0 0,0 1,0-1,-1 1,1-1,0 0,-1 1,1-1,-1 0,0 1,1-1,-1 0,0 0,1 1,-1-1,0 0,0 0,0 0,0 0,0 0,0-1,-1 1,1 0,-9 26,9-25,0 1,0-1,0 1,1 0,-1-1,1 1,0 0,0-1,0 1,0 0,1 0,-1-1,1 1,-1 0,1-1,0 1,0-1,0 1,0-1,1 1,-1-1,1 0,-1 0,1 1,0-1,0 0,0-1,0 1,0 0,0 0,0-1,1 0,-1 1,0-1,1 0,0 0,-1 0,1 0,-1-1,1 1,0-1,-1 0,1 1,0-1,0-1,-1 1,3 0,11-3,0 0,0 0,-1-1,1-1,-1-1,-1 0,1-1,-1-1,1 0,9-5,129-82,-148 94,0-1,0 1,1-1,-1 2,1-1,-1 1,0-1,1 1,-1 1,1-1,-1 1,0 0,1 0,-1 1,0-1,0 1,0 0,0 1,0-1,0 1,1 2,90 75,-94-78,32 40,-2 1,-2 2,-2 1,-2 1,-2 2,-2 0,-2 1,-3 1,-1 1,6 49,-11-66,-2 2,-1-1,-3 1,0 1,-3-1,-1 0,-1 1,-3-1,-5 31,6-62,0 0,0 0,0 0,-1 0,0-1,0 1,-1-1,1 0,-1 0,0 0,-1-1,1 1,-1-1,0 0,0 0,0-1,0 1,-1-1,0-1,1 1,-1-1,0 0,0 0,0 0,0-1,-1 0,1 0,0-1,0 1,-1-1,1-1,0 1,-1-1,1 0,0-1,-4-1,-2 0,1 0,-1 0,1-1,0-1,0 0,1-1,-1 0,1 0,0-1,1 0,0-1,0 0,1-1,0 1,0-2,1 1,0-1,0 0,1 0,1-1,0 0,0 0,1 0,1-1,0 1,0-1,1 0,0 0,1 1,1-1,0 0,0 0,2 0,0-8,6-3,0 1,2 0,0 0,1 1,1 0,1 1,1 1,1 0,1 1,0 1,1 0,1 1,0 1,1 0,1 2,0 0,1 1,1 1,16-5,113-37,-113 45</inkml:trace>
  <inkml:trace contextRef="#ctx0" brushRef="#br0" timeOffset="2917.486">0 1634,'443'-60,"2"18,32 20,631-19,432-37,-48-45,-1360 109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1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41 734,'54'32,"1"-3,1-3,1-2,35 9,-77-28,-1 0,1-2,0 0,0-1,1 0,-1-1,0-1,0 0,0-1,1-1,-1 0,0-1,-1-1,1 0,-1-1,1-1,-1 0,15-8,0-2,-1-1,-1-1,-1-1,-1-1,20-21,-29 26,0 0,-2-1,1-1,-2 0,0-1,-2 0,0-1,-1-1,0 0,-2 0,0 0,-2-1,0 0,-1-1,-1 1,-1-1,-2 0,1-19,-4 34,1 1,-1-1,-1 0,1 1,-1-1,0 1,0 0,-1 0,0 0,0 0,0 1,-1-1,0 1,0 0,0 1,0-1,-1 1,0 0,0 0,0 1,-3-2,-6-2,0 0,0 1,0 1,0 0,-1 1,0 1,0 0,-15 0,15 4,1 1,-1 1,0 1,1 0,0 1,0 0,0 1,1 1,0 1,0 0,0 0,1 2,1-1,0 2,0-1,1 2,0 0,1 0,0 1,1 0,1 0,0 1,0 0,2 1,0-1,0 2,2-1,-1 2,-7 23,1 1,2 1,2 0,2 0,1 0,3 1,1-1,2 0,2 1,2-1,10 34,33 179,-48-238,0 0,-2 0,0 1,-1-1,0 0,-2 0,0 0,-1-1,0 1,-1-1,-1 0,-1-1,0 0,-1 0,-1 0,0-1,-1-1,0 0,-1 0,-1-2,0 1,0-1,-1-1,0 0,-10 3,23-12,-10 7,0 0,-1-1,0-1,0 0,-1-1,1 0,-1-1,0 0,0-1,-1 0,1-1,0-1,-1 0,1-1,-8-1,19 1,0-1,0 1,0-1,0 0,0 0,0 0,1 0,-1 0,0 0,1 0,-1 0,0-1,1 1,-1-1,1 1,0-1,0 1,-1-1,1 0,0 0,1 0,-1 1,0-1,0 0,1 0,-1 0,1 0,0 0,-1 0,1 0,0-1,0 1,0 0,1 0,-1 0,0 0,1-1,30-71,-31 74,14-26</inkml:trace>
  <inkml:trace contextRef="#ctx0" brushRef="#br0" timeOffset="405.132">1509 678,'38'0,"28"-5,6-1,-3 0,-9 1,-10 1,-9 2,-6 1,-5 1,-2 0,-1-5,-1-1,1 0,-1 1,2 2,-5 0</inkml:trace>
  <inkml:trace contextRef="#ctx0" brushRef="#br0" timeOffset="652.389">1565 1017,'39'-5,"36"-6,15-2,1 2,-8-2,-11 1,-11 2,-12 4,-9 2,-7-3,-4 0,-3 1,-5 2</inkml:trace>
  <inkml:trace contextRef="#ctx0" brushRef="#br0" timeOffset="1736.914">3032 198,'-74'263,"42"-142,-4-2,-11 12,20-81,39-86,37-62,5 2,3 3,4 3,5 2,3 3,4 3,5 2,-73 75,-5 3,0 1,1 0,-1 0,0 0,1 0,-1-1,1 1,0 0,-1 0,1 0,0 0,0 0,-1 0,1 1,0-1,0 0,0 0,0 0,0 1,0-1,0 1,1-1,-1 1,0-1,0 1,0 0,0-1,1 1,-1 0,0 0,0 0,1 0,-1 0,0 0,0 0,1 0,-1 1,0-1,0 0,0 1,0-1,1 1,-1-1,0 1,0 0,0-1,0 1,0 0,0 0,-1 0,1 0,0 0,0 0,0 0,-1 0,1 0,7 157,-36 103,27-257,1-1,0 1,1-1,-1 0,1 1,0-1,-1 1,1-1,1 0,-1 1,0-1,1 0,0 0,0 0,0 0,0 0,0-1,0 1,1-1,-1 1,1-1,0 0,0 0,0 0,0 0,0 0,0-1,0 0,0 1,1-1,-1 0,1-1,-1 1,0 0,1-1,-1 0,1 0,-1 0,1 0,-1-1,1 1,-1-1,1 0,2-1,10-6,0 0,0 0,-1-2,-1 0,1 0,-2-2,1 0,-2 0,0-1,0-1,-1 1,-1-2,3-5,29-33,-24 30,2 0,0 1,2 2,0 0,1 1,1 1,1 1,14-7,-37 24,-1-1,1 0,0 0,-1 0,1 1,0-1,-1 1,1 0,0-1,0 1,-1 0,1 0,0 0,0 0,0 0,-1 1,1-1,0 0,0 1,-1-1,1 1,-1 0,1-1,0 1,-1 0,1 0,-1 0,1 0,-1 0,0 1,0-1,1 0,-1 1,0-1,0 1,0-1,0 1,-1-1,1 1,0 0,-1-1,1 1,-1 0,1-1,-1 1,0 0,7 86,-38 87,31-174,-1 2,-1 0,1 1,0-1,1 0,-1 0,0 1,1-1,0 0,0 1,0-1,0 1,0-1,1 0,0 1,-1-1,1 0,0 0,1 0,-1 1,1-1,-1 0,1-1,0 1,0 0,0 0,0-1,0 1,1-1,-1 0,1 0,0 0,0 0,0 0,-1-1,2 1,-1-1,0 1,2-1,11-4</inkml:trace>
  <inkml:trace contextRef="#ctx0" brushRef="#br0" timeOffset="2173.231">4697 170,'-22'14,"-32"17,2 3,1 2,2 2,1 2,-32 37,77-75,0 1,0-1,0 1,0 0,0 0,0 0,1 0,-1 0,1 1,0-1,0 1,0-1,1 1,-1 0,1-1,0 1,0 0,0 0,0 0,1 0,0 0,0 0,0 0,0 0,1 0,-1 0,1 0,0 0,0 0,0 0,1 0,-1-1,1 1,0 0,0-1,1 0,-1 1,1-1,0 1,3-1,0-1,-1 1,1-1,0-1,0 1,0-1,1 0,-1 0,0-1,0 0,0 0,0 0,1-1,-1 0,0 0,0-1,0 0,0 0,-1 0,1 0,0-1,4-3,110-85,101-129,-222 221,1 0,0-1,0 1,0 0,0 0,0 0,0-1,0 1,0 0,1 0,-1-1,0 1,0 0,1 0,-1-1,0 1,1 0,-1-1,1 1,-1 0,1-1,-1 1,1-1,-1 1,1-1,0 1,-1-1,1 1,0-1,-1 0,1 1,0-1,-1 0,1 0,0 1,0-1,-1 0,1 0,0 0,0 0,0 0,-1 0,1 0,0 0,0 0,-1 0,1-1,0 1,0 0,-1-1,1 1,0 0,-1-1,1 1,0 0,-1-1,1 1,0-1,-1 0,1 1,-1-1,1 0,-11 47,4-26,2-1,0 1,1 0,1 0,1 0,0 0,2 0,0 0,3 9,-3-25,1-1,-1 1,1-1,-1 1,1-1,0 0,1 1,-1-1,0 0,1-1,0 1,0 0,0-1,0 1,0-1,0 0,0 0,1-1,-1 1,1 0,-1-1,1 0,0 0,-1 0,1-1,0 1,0-1,0 0,-1 0,1 0,0 0,0-1,0 1,-1-1,1 0,0 0,-1 0,1-1,-1 0,1 1,-1-1,2-1,52-33,-32 20</inkml:trace>
  <inkml:trace contextRef="#ctx0" brushRef="#br0" timeOffset="2518.231">5685 0,'-320'251,"279"-205,40-45,1 0,-1 0,0 0,1 0,-1 0,1 0,0 0,-1 0,1 0,0 0,-1 0,1 0,0 0,0 0,0 0,0 0,0 0,0 0,0 1,0-1,1 0,-1 0,0 0,1 0,-1 0,1 0,-1 0,1 0,-1 0,1 0,0-1,-1 1,1 0,0 0,0 0,0-1,-1 1,1 0,0-1,0 1,0-1,0 1,0-1,0 0,0 1,0-1,0 0,1 0,-1 1,1-1,4 2,-3-3,0 1,-1 0,1 0,0 0,-1 0,1 1,0-1,-1 1,1-1,0 1,-1 0,1 0,-1 0,0 1,1-1,-1 0,0 1,0 0,0-1,0 1,0 0,0 0,0 0,-1 0,1 0,-1 1,1-1,-1 0,0 1,0-1,0 1,0-1,-1 1,1 0,-1-1,1 1,-1 0,0-1,0 1,0 0,0-1,-1 1,1 0,-1-1,0 1,0 0,-8 12,-2 0,0 0,0-1,-2-1,0 0,0-1,-1 0,0-1,-1 0,0-1,-5 1,-3-2,27-14</inkml:trace>
  <inkml:trace contextRef="#ctx0" brushRef="#br0" timeOffset="2968.605">6165 57,'-22'6,"1"1,0 0,0 2,0 1,2 0,-1 1,1 2,-1 1,17-12,0 0,-1 1,1 0,0 0,0 0,0 0,1 0,-1 0,1 1,0-1,0 1,0 0,0-1,1 1,-1 0,1 0,0 0,0 0,1 1,-1-1,1 0,0 0,0 0,0 0,1 0,-1 1,1-1,0 0,0 0,1 0,-1 0,1-1,0 1,0 0,0-1,0 1,0-1,1 0,0 1,0-1,0-1,0 1,1 1,134 59,-136-62,-1 1,0-1,1 0,-1 1,0-1,0 1,0-1,0 1,0 0,0-1,0 1,-1 0,1 0,-1-1,1 1,-1 0,0 0,1 0,-1 0,0 0,0 0,-1-1,1 1,0 0,-1 0,1 0,-1 0,1-1,-1 1,0 0,0 0,1-1,-1 1,-1-1,1 1,-1 1,-54 49,50-47,-159 115,149-111</inkml:trace>
  <inkml:trace contextRef="#ctx0" brushRef="#br0" timeOffset="3373.426">2497 1158,'764'-75,"734"-40,-548 54,-525 29,-318 20,-69 5</inkml:trace>
  <inkml:trace contextRef="#ctx0" brushRef="#br0" timeOffset="4067.201">3032 1496,'-7'117,"9"-88,6 87,5 0,4-1,17 45,38 95,-72-255,0 1,-1 0,1-1,0 1,0 0,0 0,0-1,1 1,-1 0,0-1,0 1,0 0,0-1,1 1,-1-1,0 1,1 0,-1-1,0 1,1-1,-1 1,1-1,-1 1,1-1,-1 1,1-1,-1 1,1-1,0 0,-1 1,1-1,0 0,-1 0,1 1,-1-1,1 0,0 0,0 0,-1 0,1 0,0 0,-1 0,1 0,0 0,-1 0,1 0,0 0,-1-1,1 1,0 0,-1 0,1-1,-1 1,1 0,0-1,-1 1,1-1,-1 1,1-1,-1 0,25-37,94-224,144-278,-233 502,-20 33</inkml:trace>
  <inkml:trace contextRef="#ctx0" brushRef="#br0" timeOffset="4352.284">3795 1919,'-1'2,"-12"20,1 0,2 1,0 0,1 1,2 0,0 0,1 1,2-1,0 1,2 7,2-29,0 0,0 1,1-1,-1 0,1 0,0 0,0 0,0 0,0 0,1 0,-1 0,1 0,0 0,0-1,0 1,0-1,0 1,0-1,1 0,-1 0,1 0,-1 0,1 0,0-1,0 1,0-1,0 0,0 1,0-2,0 1,0 0,0-1,1 1,-1-1,0 0,0 0,1 0,-1 0,0-1,0 1,0-1,1 0,-1 0,0 0,1-1,9-4,0 0,0-2,0 1,-1-2,0 0,0 0,-1-1,-1 0,1-1,-2 0,0-1,0 0,-1 0,0-1,-1 0,1-3,-5 12,-1 0,1 0,-1-1,0 1,0 0,-1-1,1 1,-1-1,0 0,0 1,0-1,-1 0,0 0,0 0,0 1,0-1,-1 0,0 0,0 1,0-1,-1 0,1 1,-1-1,0 1,0 0,-1 0,1 0,-1 0,0 0,0 0,0 1,-1-1,1 1,-1 0,0 0,-3-2,-1 3,1-1,-1 2,0-1,1 1,-1 0,0 1,0 0,0 0,0 1,0 0,1 0,-1 1,0 0,1 0,-1 1,1-1,0 2,-19 9</inkml:trace>
  <inkml:trace contextRef="#ctx0" brushRef="#br0" timeOffset="4690.361">4387 1298,'-25'93,"4"1,4 1,5 1,3 0,5 0,7 75,-23-7,29-128,2-30</inkml:trace>
  <inkml:trace contextRef="#ctx0" brushRef="#br0" timeOffset="5019.299">4613 1863,'-3'16,"0"0,2 1,0-1,0 1,2-1,0 1,1-1,1 1,0-1,1 0,1 0,0 0,1-1,3 5,-6-16,-1-1,1 1,0-1,0 0,0 0,1 0,-1-1,1 1,-1-1,1 0,0 0,0 0,0 0,0-1,0 1,0-1,0 0,1 0,-1-1,0 1,1-1,-1 0,0 0,0-1,1 1,-1-1,0 0,0 0,1 0,-1-1,3-1,4-2,0 0,0 0,-1-1,1-1,-1 0,-1 0,0-1,0 0,0-1,-1 0,0 0,4-7,0-1,-1 0,-1-1,0 0,-2 0,0-1,-1 0,2-9,-4 5</inkml:trace>
  <inkml:trace contextRef="#ctx0" brushRef="#br0" timeOffset="5518.467">5149 2089,'157'-196,"-155"193,0-1,0 1,0 0,1 0,-1 0,1 0,0 0,0 0,0 1,0-1,0 1,1 0,-1 0,1 0,-1 0,1 1,0 0,0-1,0 1,0 1,0-1,-1 0,1 1,0 0,0 0,0 0,0 1,0-1,0 1,0 0,0 0,0 0,0 1,-1-1,1 1,-1 0,1 0,-1 0,1 0,-1 1,2 1,-3 0,0-1,1 0,-1 0,1 1,0-1,0-1,0 1,0 0,1-1,-1 0,1 0,-1 0,1 0,0 0,0-1,0 0,0 1,0-2,0 1,0 0,0-1,0 0,0 0,0 0,0 0,0 0,1-1,-1 0,0 0,0 0,-1-1,3 0,16-8,0-1,-1-1,-1-1,0 0,0-2,-2 0,13-13,42-22,-71 49,-1 1,0-1,1 1,0-1,-1 1,1 0,-1 0,1 0,-1 0,1 0,-1 0,1 1,0-1,-1 0,1 1,-1-1,0 1,1-1,-1 1,1 0,-1 0,0 0,1 0,-1 0,0 0,0 0,0 0,0 0,0 0,0 0,0 1,0-1,-1 1,1-1,0 0,-1 1,1-1,-1 2,18 62,-18-61,1 1,0 0,0 1,0-1,0 0,1 1,0-1,0 0,0 0,1 0,0-1,0 1,0-1,0 1,1-1,0 0,-1 0,2-1,-1 1,0-1,1 0,2 1,11-1</inkml:trace>
  <inkml:trace contextRef="#ctx0" brushRef="#br0" timeOffset="5884.19">6250 1891,'35'4,"0"-2,1-1,-1-2,0-2,0-1,0-2,22-6,-44 9,-1 0,0-1,0 0,0-1,-1 0,0-1,0 0,0-1,0 0,-1-1,-1 0,1 0,-1-1,0 0,-1-1,0 0,-1 0,0-1,-1 0,0 0,0 0,-2-1,1 0,0-5,-5 13,0-1,0 0,0 0,-1 0,0 1,0-1,0 0,0 1,-1-1,0 1,0 0,0-1,0 1,-1 0,0 0,1 0,-1 1,-1-1,1 1,-1 0,1-1,-1 2,0-1,0 0,0 1,0 0,-1 0,1 0,-1 0,1 1,-1-1,1 1,-1 0,0 1,0-1,1 1,-1 0,0 0,0 1,1-1,-1 1,0 0,-2 1,-10 2,1 0,-1 1,1 1,0 0,1 2,-1-1,2 2,-1 0,1 1,0 0,1 1,1 1,-1 0,2 0,0 1,0 1,1 0,1 0,1 1,0 0,0 1,-2 9,8-20,1 1,-1 0,1 0,1-1,-1 1,1 0,0 0,0 0,0 0,1 0,0-1,0 1,1 0,-1-1,1 1,1-1,-1 1,1-1,0 0,0 0,0 0,1 0,-1-1,1 1,0-1,1 0,-1 0,1-1,2 2,13 8,1 0,0-2,0 0,1-1,0-2,16 4,20 4,2-3,-1-3,1-2,1-3,-1-3,46-4,-70 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08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339 252,'17'56,"-10"-8,-3 0,-1 0,-3 1,-2-1,-2 1,-2-1,-12 45,-13 174,30-249,9 88,-7-104,0 1,0-1,-1 1,2-1,-1 1,0-1,0 0,1 0,-1 0,1 1,0-2,-1 1,1 0,0 0,0 0,0-1,0 1,1-1,-1 0,0 0,1 0,-1 0,1 0,-1 0,1 0,-1-1,1 1,-1-1,1 0,0 0,-1 0,1 0,-1 0,1-1,0 1,1-2,11-2,-2-1,1-1,0 0,-1-1,-1-1,1 0,-1 0,0-1,7-8,6-3,-5 4,-13 9,1 0,1 1,-1 0,1 0,0 1,0 0,1 1,0 0,-1 0,4 0,-11 5,1 0,0 1,-1-1,1 0,-1 1,0 0,1-1,-1 1,0 0,0 0,0 0,0 1,-1-1,1 0,0 1,-1-1,0 1,1 0,-1-1,0 1,-1 0,1 0,0-1,-1 1,1 0,-1 0,0 0,0 0,0 0,-1 0,1-1,-1 1,1 0,-1 0,2 16,5 34,-7-41,0 0,2 1,-1-1,2 1,0-1,0 0,1 0,0 0,1 0,1-1,0 1,0-1,1 0,0 0,1-1,0 0,1 0,0-1,1 0,6 5,-11-12,0 0,0 0,0-1,1 0,-1 0,0 0,1 0,-1-1,1 1,-1-1,1 0,-1 0,1-1,-1 0,1 1,-1-2,0 1,1 0,-1-1,0 0,0 0,0 0,0 0,0-1,-1 1,1-1,-1 0,0 0,0 0,0-1,1 0,7-9,-1 0,-1 0,0-1,-1 0,0 0,-1-1,-1 0,1-3,4-19,-2-1,-2-1,-2 0,-1 0,-2 0,-1 0,-3 0,-1 0,-1 0,-3 1,-1-1,-2 2,-1-1,-2 1,-2 1,-7-11,-7-22,-4 2,-3 1,-42-57,61 99,-1 1,-1 1,0 1,-2 1,0 1,-1 0,-1 2,-1 0,-1 2,0 1,-21-9,38 20,0-1,0 2,-1-1,1 1,-1 0,1 1,-1 0,1 0,-1 1,0 0,1 0,-1 1,0 0,1 1,-1 0,1 0,0 1,-1 0,1 0,1 1,-1 0,1 1,-1 0,1 0,0 0,1 1,-1 0,1 0,0 0,1 1,0 0,0 0,0 1,1-1,0 1,-10 28,6-5</inkml:trace>
  <inkml:trace contextRef="#ctx0" brushRef="#br0" timeOffset="434.977">1242 1099,'49'-11,"0"-2,-1-2,0-2,-1-3,43-24,-85 41,0 1,-1-1,1 0,0-1,-1 1,0-1,0 1,0-1,-1-1,1 1,-1 0,0-1,0 0,0 0,-1 0,0 0,0 0,0 0,0 0,-1-1,0 1,0-1,-1 1,1-1,-1 1,0-1,-1 1,1-1,-1 1,0-1,-1 1,1 0,-1 0,0-1,0 1,-1 0,1 1,-1-1,0 0,-1 1,1-1,-4-2,3 3,0 1,0-1,-1 1,1 1,-1-1,0 0,0 1,0 0,0 0,0 1,0-1,0 1,0 0,-1 1,1-1,0 1,-1 0,1 0,0 1,-1-1,1 1,0 0,0 1,-1 0,1-1,1 1,-1 1,0-1,0 1,1 0,-1 0,1 0,-3 3,-6 4,1 1,1 0,-1 1,2 0,0 0,0 1,1 1,1-1,0 1,1 1,0-1,1 1,1 1,1-1,0 1,1-1,0 1,1 0,1 0,1 6,0-16,1 0,0-1,0 1,1 0,-1-1,1 1,0-1,1 0,-1 0,1 0,0 0,1 0,-1 0,1-1,0 1,0-1,0 0,0-1,1 1,0-1,0 0,0 0,0 0,0 0,0-1,1 0,-1 0,1-1,0 1,9 1,0 0,0 0,0-2,1 0,-1 0,0-2,1 0,-1-1,0 0,8-3,8-4,-4-1</inkml:trace>
  <inkml:trace contextRef="#ctx0" brushRef="#br0" timeOffset="850.99">1807 1240,'62'-56,"-3"-3,-3-2,-2-2,23-39,1-35,-80 119,-17 35,14-11,-1 0,1 1,1 0,-1 0,1 1,0-1,1 1,0 0,0-1,1 1,0 1,0-1,1 0,0 0,0 1,1-1,0 0,1 1,0-1,0 0,1 1,0-1,0 0,0 0,1-1,1 1,0 0,0-1,0 0,0 0,1 0,1-1,-1 1,2 0,2-1,0 0,1 0,0-1,0 0,0-1,1 0,-1-1,1 0,0 0,0-1,0-1,0 0,0 0,1-1,-1-1,0 0,0 0,0-1,0 0,0-1,-1 0,1-1,-1 0,1-1,-2 0,1-1,0 0,-1 0,0-1,-1 0,3-3,28-36,-20 23</inkml:trace>
  <inkml:trace contextRef="#ctx0" brushRef="#br0" timeOffset="1201.063">3049 562,'-44'22,"1"1,1 2,1 2,-26 23,65-49,0 0,-1 0,1 0,0 1,0-1,0 0,1 1,-1 0,0-1,1 1,-1 0,0 0,1 0,0 0,0 0,-1 0,1 0,1 0,-1 1,0-1,0 0,1 1,-1-1,1 0,0 1,0-1,0 1,0-1,0 0,0 1,1-1,-1 1,1-1,0 0,-1 0,1 1,0-1,0 0,1 0,-1 0,0 0,2 2,10 2,-1 0,1-1,0 0,0-1,1 0,-1-1,1-1,10 1,-12-1,-10-2,1 0,0 0,0 0,0 0,1 0,-1 0,0 0,0 1,1 0,-1 0,0 0,0 0,0 0,0 0,0 1,0-1,-1 1,1 0,0 0,-1 0,0 0,1 1,-1-1,0 1,0-1,0 1,0 0,-1-1,1 1,-1 0,0 0,0 0,0 0,0 1,0-1,0 2,-5 8,0-1,-1 1,0-1,-1 0,0-1,-1 1,-1-1,1-1,-2 1,1-1,-1 0,-1-1,0 0,0-1,-1 0,0-1,0 0,-13 5,0 3</inkml:trace>
  <inkml:trace contextRef="#ctx0" brushRef="#br0" timeOffset="1472.91">3330 760,'-14'38,"-5"23,1 5,3-8</inkml:trace>
  <inkml:trace contextRef="#ctx0" brushRef="#br0" timeOffset="1719.017">3303 223,'0'0</inkml:trace>
  <inkml:trace contextRef="#ctx0" brushRef="#br0" timeOffset="1905.014">3951 26,'-14'48,"-10"49,0 19,3-2,1-6,3-11,6-13,3-11,4-8,7-11,4-4,0-7,-2-5,0-4,-2-4,-1-1,-2-2,1-5</inkml:trace>
  <inkml:trace contextRef="#ctx0" brushRef="#br0" timeOffset="2387.049">3557 675,'239'20,"121"-11,-359-9,0 0,1 0,-1 1,1-1,-1 0,0 1,1-1,-1 1,0 0,0-1,0 1,1 0,-1 0,0 0,0 0,0 0,0 0,0 0,0 0,-1 0,1 0,0 1,0-1,-1 0,1 0,-1 1,1-1,-1 1,0-1,1 0,-1 1,0-1,0 1,0-1,0 0,0 1,0-1,-1 1,1-1,0 0,-1 1,1-1,-1 0,0 1,1-1,-1 0,0 0,1 1,-1-1,0 0,0 0,0 0,0 0,0 0,0-1,-1 1,1 0,-9 26,9-25,0 1,0-1,0 1,1 0,-1-1,1 1,0 0,0-1,0 1,0 0,1 0,-1-1,1 1,-1 0,1-1,0 1,0-1,0 1,0-1,1 1,-1-1,1 0,-1 0,1 1,0-1,0 0,0-1,0 1,0 0,0 0,0-1,1 0,-1 1,0-1,1 0,0 0,-1 0,1 0,-1-1,1 1,0-1,-1 0,1 1,0-1,0-1,-1 1,3 0,11-3,0 0,0 0,-1-1,1-1,-1-1,-1 0,1-1,-1-1,1 0,9-5,129-82,-148 94,0-1,0 1,1-1,-1 2,1-1,-1 1,0-1,1 1,-1 1,1-1,-1 1,0 0,1 0,-1 1,0-1,0 1,0 0,0 1,0-1,0 1,1 2,90 75,-94-78,32 40,-2 1,-2 2,-2 1,-2 1,-2 2,-2 0,-2 1,-3 1,-1 1,6 49,-11-66,-2 2,-1-1,-3 1,0 1,-3-1,-1 0,-1 1,-3-1,-5 31,6-62,0 0,0 0,0 0,-1 0,0-1,0 1,-1-1,1 0,-1 0,0 0,-1-1,1 1,-1-1,0 0,0 0,0-1,0 1,-1-1,0-1,1 1,-1-1,0 0,0 0,0 0,0-1,-1 0,1 0,0-1,0 1,-1-1,1-1,0 1,-1-1,1 0,0-1,-4-1,-2 0,1 0,-1 0,1-1,0-1,0 0,1-1,-1 0,1 0,0-1,1 0,0-1,0 0,1-1,0 1,0-2,1 1,0-1,0 0,1 0,1-1,0 0,0 0,1 0,1-1,0 1,0-1,1 0,0 0,1 1,1-1,0 0,0 0,2 0,0-8,6-3,0 1,2 0,0 0,1 1,1 0,1 1,1 1,1 0,1 1,0 1,1 0,1 1,0 1,1 0,1 2,0 0,1 1,1 1,16-5,113-37,-113 45</inkml:trace>
  <inkml:trace contextRef="#ctx0" brushRef="#br0" timeOffset="2917.486">0 1634,'443'-60,"2"18,32 20,631-19,432-37,-48-45,-1360 109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1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41 734,'54'32,"1"-3,1-3,1-2,35 9,-77-28,-1 0,1-2,0 0,0-1,1 0,-1-1,0-1,0 0,0-1,1-1,-1 0,0-1,-1-1,1 0,-1-1,1-1,-1 0,15-8,0-2,-1-1,-1-1,-1-1,-1-1,20-21,-29 26,0 0,-2-1,1-1,-2 0,0-1,-2 0,0-1,-1-1,0 0,-2 0,0 0,-2-1,0 0,-1-1,-1 1,-1-1,-2 0,1-19,-4 34,1 1,-1-1,-1 0,1 1,-1-1,0 1,0 0,-1 0,0 0,0 0,0 1,-1-1,0 1,0 0,0 1,0-1,-1 1,0 0,0 0,0 1,-3-2,-6-2,0 0,0 1,0 1,0 0,-1 1,0 1,0 0,-15 0,15 4,1 1,-1 1,0 1,1 0,0 1,0 0,0 1,1 1,0 1,0 0,0 0,1 2,1-1,0 2,0-1,1 2,0 0,1 0,0 1,1 0,1 0,0 1,0 0,2 1,0-1,0 2,2-1,-1 2,-7 23,1 1,2 1,2 0,2 0,1 0,3 1,1-1,2 0,2 1,2-1,10 34,33 179,-48-238,0 0,-2 0,0 1,-1-1,0 0,-2 0,0 0,-1-1,0 1,-1-1,-1 0,-1-1,0 0,-1 0,-1 0,0-1,-1-1,0 0,-1 0,-1-2,0 1,0-1,-1-1,0 0,-10 3,23-12,-10 7,0 0,-1-1,0-1,0 0,-1-1,1 0,-1-1,0 0,0-1,-1 0,1-1,0-1,-1 0,1-1,-8-1,19 1,0-1,0 1,0-1,0 0,0 0,0 0,1 0,-1 0,0 0,1 0,-1 0,0-1,1 1,-1-1,1 1,0-1,0 1,-1-1,1 0,0 0,1 0,-1 1,0-1,0 0,1 0,-1 0,1 0,0 0,-1 0,1 0,0-1,0 1,0 0,1 0,-1 0,0 0,1-1,30-71,-31 74,14-26</inkml:trace>
  <inkml:trace contextRef="#ctx0" brushRef="#br0" timeOffset="405.132">1509 678,'38'0,"28"-5,6-1,-3 0,-9 1,-10 1,-9 2,-6 1,-5 1,-2 0,-1-5,-1-1,1 0,-1 1,2 2,-5 0</inkml:trace>
  <inkml:trace contextRef="#ctx0" brushRef="#br0" timeOffset="652.389">1565 1017,'39'-5,"36"-6,15-2,1 2,-8-2,-11 1,-11 2,-12 4,-9 2,-7-3,-4 0,-3 1,-5 2</inkml:trace>
  <inkml:trace contextRef="#ctx0" brushRef="#br0" timeOffset="1736.914">3032 198,'-74'263,"42"-142,-4-2,-11 12,20-81,39-86,37-62,5 2,3 3,4 3,5 2,3 3,4 3,5 2,-73 75,-5 3,0 1,1 0,-1 0,0 0,1 0,-1-1,1 1,0 0,-1 0,1 0,0 0,0 0,-1 0,1 1,0-1,0 0,0 0,0 0,0 1,0-1,0 1,1-1,-1 1,0-1,0 1,0 0,0-1,1 1,-1 0,0 0,0 0,1 0,-1 0,0 0,0 0,1 0,-1 1,0-1,0 0,0 1,0-1,1 1,-1-1,0 1,0 0,0-1,0 1,0 0,0 0,-1 0,1 0,0 0,0 0,0 0,-1 0,1 0,7 157,-36 103,27-257,1-1,0 1,1-1,-1 0,1 1,0-1,-1 1,1-1,1 0,-1 1,0-1,1 0,0 0,0 0,0 0,0 0,0-1,0 1,1-1,-1 1,1-1,0 0,0 0,0 0,0 0,0 0,0-1,0 0,0 1,1-1,-1 0,1-1,-1 1,0 0,1-1,-1 0,1 0,-1 0,1 0,-1-1,1 1,-1-1,1 0,2-1,10-6,0 0,0 0,-1-2,-1 0,1 0,-2-2,1 0,-2 0,0-1,0-1,-1 1,-1-2,3-5,29-33,-24 30,2 0,0 1,2 2,0 0,1 1,1 1,1 1,14-7,-37 24,-1-1,1 0,0 0,-1 0,1 1,0-1,-1 1,1 0,0-1,0 1,-1 0,1 0,0 0,0 0,0 0,-1 1,1-1,0 0,0 1,-1-1,1 1,-1 0,1-1,0 1,-1 0,1 0,-1 0,1 0,-1 0,0 1,0-1,1 0,-1 1,0-1,0 1,0-1,0 1,-1-1,1 1,0 0,-1-1,1 1,-1 0,1-1,-1 1,0 0,7 86,-38 87,31-174,-1 2,-1 0,1 1,0-1,1 0,-1 0,0 1,1-1,0 0,0 1,0-1,0 1,0-1,1 0,0 1,-1-1,1 0,0 0,1 0,-1 1,1-1,-1 0,1-1,0 1,0 0,0 0,0-1,0 1,1-1,-1 0,1 0,0 0,0 0,0 0,-1-1,2 1,-1-1,0 1,2-1,11-4</inkml:trace>
  <inkml:trace contextRef="#ctx0" brushRef="#br0" timeOffset="2173.231">4697 170,'-22'14,"-32"17,2 3,1 2,2 2,1 2,-32 37,77-75,0 1,0-1,0 1,0 0,0 0,0 0,1 0,-1 0,1 1,0-1,0 1,0-1,1 1,-1 0,1-1,0 1,0 0,0 0,0 0,1 0,0 0,0 0,0 0,0 0,1 0,-1 0,1 0,0 0,0 0,0 0,1 0,-1-1,1 1,0 0,0-1,1 0,-1 1,1-1,0 1,3-1,0-1,-1 1,1-1,0-1,0 1,0-1,1 0,-1 0,0-1,0 0,0 0,0 0,1-1,-1 0,0 0,0-1,0 0,0 0,-1 0,1 0,0-1,4-3,110-85,101-129,-222 221,1 0,0-1,0 1,0 0,0 0,0 0,0-1,0 1,0 0,1 0,-1-1,0 1,0 0,1 0,-1-1,0 1,1 0,-1-1,1 1,-1 0,1-1,-1 1,1-1,-1 1,1-1,0 1,-1-1,1 1,0-1,-1 0,1 1,0-1,-1 0,1 0,0 1,0-1,-1 0,1 0,0 0,0 0,0 0,-1 0,1 0,0 0,0 0,-1 0,1-1,0 1,0 0,-1-1,1 1,0 0,-1-1,1 1,0 0,-1-1,1 1,0-1,-1 0,1 1,-1-1,1 0,-11 47,4-26,2-1,0 1,1 0,1 0,1 0,0 0,2 0,0 0,3 9,-3-25,1-1,-1 1,1-1,-1 1,1-1,0 0,1 1,-1-1,0 0,1-1,0 1,0 0,0-1,0 1,0-1,0 0,0 0,1-1,-1 1,1 0,-1-1,1 0,0 0,-1 0,1-1,0 1,0-1,0 0,-1 0,1 0,0 0,0-1,0 1,-1-1,1 0,0 0,-1 0,1-1,-1 0,1 1,-1-1,2-1,52-33,-32 20</inkml:trace>
  <inkml:trace contextRef="#ctx0" brushRef="#br0" timeOffset="2518.231">5685 0,'-320'251,"279"-205,40-45,1 0,-1 0,0 0,1 0,-1 0,1 0,0 0,-1 0,1 0,0 0,-1 0,1 0,0 0,0 0,0 0,0 0,0 0,0 0,0 1,0-1,1 0,-1 0,0 0,1 0,-1 0,1 0,-1 0,1 0,-1 0,1 0,0-1,-1 1,1 0,0 0,0 0,0-1,-1 1,1 0,0-1,0 1,0-1,0 1,0-1,0 0,0 1,0-1,0 0,1 0,-1 1,1-1,4 2,-3-3,0 1,-1 0,1 0,0 0,-1 0,1 1,0-1,-1 1,1-1,0 1,-1 0,1 0,-1 0,0 1,1-1,-1 0,0 1,0 0,0-1,0 1,0 0,0 0,0 0,-1 0,1 0,-1 1,1-1,-1 0,0 1,0-1,0 1,0-1,-1 1,1 0,-1-1,1 1,-1 0,0-1,0 1,0 0,0-1,-1 1,1 0,-1-1,0 1,0 0,-8 12,-2 0,0 0,0-1,-2-1,0 0,0-1,-1 0,0-1,-1 0,0-1,-5 1,-3-2,27-14</inkml:trace>
  <inkml:trace contextRef="#ctx0" brushRef="#br0" timeOffset="2968.605">6165 57,'-22'6,"1"1,0 0,0 2,0 1,2 0,-1 1,1 2,-1 1,17-12,0 0,-1 1,1 0,0 0,0 0,0 0,1 0,-1 0,1 1,0-1,0 1,0 0,0-1,1 1,-1 0,1 0,0 0,0 0,1 1,-1-1,1 0,0 0,0 0,0 0,1 0,-1 1,1-1,0 0,0 0,1 0,-1 0,1-1,0 1,0 0,0-1,0 1,0-1,1 0,0 1,0-1,0-1,0 1,1 1,134 59,-136-62,-1 1,0-1,1 0,-1 1,0-1,0 1,0-1,0 1,0 0,0-1,0 1,-1 0,1 0,-1-1,1 1,-1 0,0 0,1 0,-1 0,0 0,0 0,-1-1,1 1,0 0,-1 0,1 0,-1 0,1-1,-1 1,0 0,0 0,1-1,-1 1,-1-1,1 1,-1 1,-54 49,50-47,-159 115,149-111</inkml:trace>
  <inkml:trace contextRef="#ctx0" brushRef="#br0" timeOffset="3373.426">2497 1158,'764'-75,"734"-40,-548 54,-525 29,-318 20,-69 5</inkml:trace>
  <inkml:trace contextRef="#ctx0" brushRef="#br0" timeOffset="4067.201">3032 1496,'-7'117,"9"-88,6 87,5 0,4-1,17 45,38 95,-72-255,0 1,-1 0,1-1,0 1,0 0,0 0,0-1,1 1,-1 0,0-1,0 1,0 0,0-1,1 1,-1-1,0 1,1 0,-1-1,0 1,1-1,-1 1,1-1,-1 1,1-1,-1 1,1-1,-1 1,1-1,0 0,-1 1,1-1,0 0,-1 0,1 1,-1-1,1 0,0 0,0 0,-1 0,1 0,0 0,-1 0,1 0,0 0,-1 0,1 0,0 0,-1-1,1 1,0 0,-1 0,1-1,-1 1,1 0,0-1,-1 1,1-1,-1 1,1-1,-1 0,25-37,94-224,144-278,-233 502,-20 33</inkml:trace>
  <inkml:trace contextRef="#ctx0" brushRef="#br0" timeOffset="4352.284">3795 1919,'-1'2,"-12"20,1 0,2 1,0 0,1 1,2 0,0 0,1 1,2-1,0 1,2 7,2-29,0 0,0 1,1-1,-1 0,1 0,0 0,0 0,0 0,0 0,1 0,-1 0,1 0,0 0,0-1,0 1,0-1,0 1,0-1,1 0,-1 0,1 0,-1 0,1 0,0-1,0 1,0-1,0 0,0 1,0-2,0 1,0 0,0-1,1 1,-1-1,0 0,0 0,1 0,-1 0,0-1,0 1,0-1,1 0,-1 0,0 0,1-1,9-4,0 0,0-2,0 1,-1-2,0 0,0 0,-1-1,-1 0,1-1,-2 0,0-1,0 0,-1 0,0-1,-1 0,1-3,-5 12,-1 0,1 0,-1-1,0 1,0 0,-1-1,1 1,-1-1,0 0,0 1,0-1,-1 0,0 0,0 0,0 1,0-1,-1 0,0 0,0 1,0-1,-1 0,1 1,-1-1,0 1,0 0,-1 0,1 0,-1 0,0 0,0 0,0 1,-1-1,1 1,-1 0,0 0,-3-2,-1 3,1-1,-1 2,0-1,1 1,-1 0,0 1,0 0,0 0,0 1,0 0,1 0,-1 1,0 0,1 0,-1 1,1-1,0 2,-19 9</inkml:trace>
  <inkml:trace contextRef="#ctx0" brushRef="#br0" timeOffset="4690.361">4387 1298,'-25'93,"4"1,4 1,5 1,3 0,5 0,7 75,-23-7,29-128,2-30</inkml:trace>
  <inkml:trace contextRef="#ctx0" brushRef="#br0" timeOffset="5019.299">4613 1863,'-3'16,"0"0,2 1,0-1,0 1,2-1,0 1,1-1,1 1,0-1,1 0,1 0,0 0,1-1,3 5,-6-16,-1-1,1 1,0-1,0 0,0 0,1 0,-1-1,1 1,-1-1,1 0,0 0,0 0,0 0,0-1,0 1,0-1,0 0,1 0,-1-1,0 1,1-1,-1 0,0 0,0-1,1 1,-1-1,0 0,0 0,1 0,-1-1,3-1,4-2,0 0,0 0,-1-1,1-1,-1 0,-1 0,0-1,0 0,0-1,-1 0,0 0,4-7,0-1,-1 0,-1-1,0 0,-2 0,0-1,-1 0,2-9,-4 5</inkml:trace>
  <inkml:trace contextRef="#ctx0" brushRef="#br0" timeOffset="5518.467">5149 2089,'157'-196,"-155"193,0-1,0 1,0 0,1 0,-1 0,1 0,0 0,0 0,0 1,0-1,0 1,1 0,-1 0,1 0,-1 0,1 1,0 0,0-1,0 1,0 1,0-1,-1 0,1 1,0 0,0 0,0 0,0 1,0-1,0 1,0 0,0 0,0 0,0 1,-1-1,1 1,-1 0,1 0,-1 0,1 0,-1 1,2 1,-3 0,0-1,1 0,-1 0,1 1,0-1,0-1,0 1,0 0,1-1,-1 0,1 0,-1 0,1 0,0 0,0-1,0 0,0 1,0-2,0 1,0 0,0-1,0 0,0 0,0 0,0 0,0 0,1-1,-1 0,0 0,0 0,-1-1,3 0,16-8,0-1,-1-1,-1-1,0 0,0-2,-2 0,13-13,42-22,-71 49,-1 1,0-1,1 1,0-1,-1 1,1 0,-1 0,1 0,-1 0,1 0,-1 0,1 1,0-1,-1 0,1 1,-1-1,0 1,1-1,-1 1,1 0,-1 0,0 0,1 0,-1 0,0 0,0 0,0 0,0 0,0 0,0 0,0 1,0-1,-1 1,1-1,0 0,-1 1,1-1,-1 2,18 62,-18-61,1 1,0 0,0 1,0-1,0 0,1 1,0-1,0 0,0 0,1 0,0-1,0 1,0-1,0 1,1-1,0 0,-1 0,2-1,-1 1,0-1,1 0,2 1,11-1</inkml:trace>
  <inkml:trace contextRef="#ctx0" brushRef="#br0" timeOffset="5884.19">6250 1891,'35'4,"0"-2,1-1,-1-2,0-2,0-1,0-2,22-6,-44 9,-1 0,0-1,0 0,0-1,-1 0,0-1,0 0,0-1,0 0,-1-1,-1 0,1 0,-1-1,0 0,-1-1,0 0,-1 0,0-1,-1 0,0 0,0 0,-2-1,1 0,0-5,-5 13,0-1,0 0,0 0,-1 0,0 1,0-1,0 0,0 1,-1-1,0 1,0 0,0-1,0 1,-1 0,0 0,1 0,-1 1,-1-1,1 1,-1 0,1-1,-1 2,0-1,0 0,0 1,0 0,-1 0,1 0,-1 0,1 1,-1-1,1 1,-1 0,0 1,0-1,1 1,-1 0,0 0,0 1,1-1,-1 1,0 0,-2 1,-10 2,1 0,-1 1,1 1,0 0,1 2,-1-1,2 2,-1 0,1 1,0 0,1 1,1 1,-1 0,2 0,0 1,0 1,1 0,1 0,1 1,0 0,0 1,-2 9,8-20,1 1,-1 0,1 0,1-1,-1 1,1 0,0 0,0 0,0 0,1 0,0-1,0 1,1 0,-1-1,1 1,1-1,-1 1,1-1,0 0,0 0,0 0,1 0,-1-1,1 1,0-1,1 0,-1 0,1-1,2 2,13 8,1 0,0-2,0 0,1-1,0-2,16 4,20 4,2-3,-1-3,1-2,1-3,-1-3,46-4,-70 1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0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80,'43'0,"33"0,14 0,-4 0,-7 0,-12-4,-8-3,-4 1,-7 2,-2 0,-4-3,1 0,-3 0,-3-3,-3 1,-2 1,-7 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1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89,'77'-9,"35"-4,3-4,-8 0,-18 4,-19 4,-12 3,-11 3,-8 2,-12 1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47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257 415,'8'18,"0"0,1-1,1-1,0 1,1-2,1 1,1-2,0 0,1 0,0-1,1-1,0 0,1-1,0-1,1 0,0-2,1 0,0 0,0-2,0 0,1-1,0-1,0-1,0-1,0 0,1-1,-1-2,0 0,19-3,-6-5,-1-1,0-2,-1-1,-1-2,0 0,-1-2,0-1,-2-2,0 0,-2-2,0 0,-1-2,7-11,-21 25,-1 0,0 0,-1-1,0 0,-1 0,0 0,-1-1,-1 0,1 0,-2-1,0 1,0-1,-1 0,-1 1,0-1,0 0,-2 0,1 0,-2 0,0 1,0-1,-1 1,-1-1,-2-6,3 11,-1 0,0 1,0-1,0 1,-1 0,0 0,0 0,-1 1,0-1,0 2,0-1,-1 1,0-1,0 2,0-1,-1 1,0 0,1 1,-1 0,0 0,-1 1,1 0,0 0,-1 1,1 0,-1 0,1 1,-1 0,1 1,-1 0,1 0,-1 1,1 0,0 0,0 1,0 0,-3 2,-10 11,0 1,2 1,0 1,1 1,1 0,1 2,0-1,2 2,1 0,0 1,2 0,1 1,1 0,1 0,-4 22,-18 82,5 2,7 0,-1 85,4-48,12-127,-2 0,-2-1,-2 1,-2-1,-1-1,-2 0,-2-1,-1 0,-2-2,-15 22,16-29,-1-2,-2 0,0-1,-2-1,-1-1,0-1,-2-1,-1-1,0-2,-29 15,53-31,0-1,0 0,0 0,-1 0,1-1,-1 0,0 1,1-1,-1 0,0 0,0-1,1 1,-1-1,0 0,0 0,0 0,0-1,1 1,-1-1,0 0,0 0,1 0,-1-1,1 1,-1-1,1 0,0 0,-1 0,1 0,0 0,0-1,1 0,-1 1,0-1,1 0,0 0,0 0,0-1,0 1,-1-3,-4-16</inkml:trace>
  <inkml:trace contextRef="#ctx0" brushRef="#br0" timeOffset="887.968">1358 867,'-7'-3,"1"0,-1 0,0 1,0 0,0 1,0-1,-1 2,1-1,0 1,0 0,-1 0,1 1,0 0,0 0,0 0,0 1,0 0,0 1,0 0,1 0,-1 0,1 1,-2 1,-19 8,0 2,0 1,2 1,0 1,-11 10,36-27,-1-1,0 1,0-1,0 1,1 0,-1-1,0 1,0-1,1 1,-1 0,1 0,-1-1,1 1,-1 0,1 0,-1 0,1 0,0 0,-1 0,1-1,0 1,0 0,0 0,-1 0,1 0,0 0,1 0,-1 0,0 0,0 0,0 0,0 0,1 0,-1 0,0 0,1-1,-1 1,1 0,-1 0,1 0,-1-1,1 1,0 0,-1 0,1-1,0 1,0-1,-1 1,1-1,0 1,0-1,0 1,0-1,0 0,-1 1,1-1,0 0,0 0,0 0,0 1,0-1,1 0,62 9,-58-9,-5-1,1 0,-1 1,1-1,-1 1,1-1,0 1,-1 0,1-1,0 1,-1 0,1 0,0 0,0 0,-1 0,1 1,0-1,-1 0,1 1,-1-1,1 1,0 0,-1 0,1-1,-1 1,0 0,1 0,-1 0,0 0,1 1,-1-1,0 0,0 0,0 1,0-1,0 1,-1-1,1 1,0-1,-1 1,1 0,-1-1,1 1,-1-1,0 1,1 0,-1 0,0-1,0 1,0 0,-1-1,1 1,-1 1,-8 12,-2 0,0-1,-1-1,0 1,-1-2,0 0,-5 2,-34 34,42-37,-2 0,2 0,-1 0,1 1,1 0,0 1,1 0,-5 11,12-22,0 0,0 0,1 0,-1 0,1 0,-1 0,1 0,0 0,0 0,0 0,0 0,0 1,0-1,1 0,-1 0,1 0,-1 0,1 0,0-1,0 1,0 0,0 0,0 0,0-1,0 1,1 0,-1-1,1 1,-1-1,1 0,-1 0,1 1,0-1,0 0,-1 0,1 0,0-1,0 1,0 0,0-1,0 1,0-1,90 10,-81-10,0 1,0-1,0-1,1 0,-1-1,0 0,0 0,-1-2,1 1,-1-1,1 0,-1-1,0-1,-1 1,1-2,0 0,3-6</inkml:trace>
  <inkml:trace contextRef="#ctx0" brushRef="#br0" timeOffset="1487.854">1639 1064,'-64'70,"3"2,-49 77,88-112,20-30,14-20,176-193,-153 165,2 2,2 2,2 2,39-27,-80 61,1 0,0 0,0 0,0 0,0 0,0 0,0 0,0 0,0 0,0 1,0-1,0 0,0 1,1-1,-1 1,0-1,0 1,1 0,-1-1,0 1,1 0,-1 0,0 0,1 0,-1 0,0 0,1 0,-1 1,0-1,1 0,-1 1,0-1,0 1,1-1,-1 1,0 0,0 0,0-1,0 1,0 0,0 0,0 0,0 0,0 0,-1 0,1 0,0 0,-1 1,1-1,0 0,-1 0,1 1,-1-1,0 0,1 1,0 251,22-203,-130-131,99 75,0 0,0 1,-1 0,1 0,-1 1,0 0,0 1,0-1,-1 2,1 0,-1 0,0 0,1 1,-1 1,0 0,0 0,-5 1,-4 6</inkml:trace>
  <inkml:trace contextRef="#ctx0" brushRef="#br0" timeOffset="2055.838">2205 1093,'-56'291,"65"-358,-1 37,0 1,2 0,2 0,0 1,2 0,1 1,2 1,0 0,1 2,2 0,0 1,2 0,0 2,2 1,9-6,52-8,-83 33,0 1,0 0,0 0,0 0,0 0,0 0,0 0,0 0,0 1,0-1,0 1,0-1,0 1,0 0,-1 0,1-1,0 2,0-1,-1 0,1 0,0 0,-1 1,0-1,1 1,-1-1,0 1,1 0,-1-1,0 1,0 0,-1 0,1 0,0 0,-1 0,1 0,-1 0,1 0,-1 0,0 0,0 0,0 0,0 0,0 6,0 0,-1 0,0-1,0 1,-1 0,0-1,0 1,-1-1,0 1,0-1,-1 0,0-1,0 1,0 0,-1-1,0 0,-1 0,-1 1,-112 89,110-90,8-5,-1 0,1 0,0 0,0 0,0 0,0 0,0 0,0 1,0-1,1 0,-1 0,0 1,1-1,-1 0,1 1,-1-1,1 1,0-1,-1 1,1-1,0 1,0-1,0 1,0-1,0 1,1-1,-1 0,0 1,1-1,-1 1,1-1,-1 0,1 1,0-1,-1 0,1 1,0-1,0 0,0 0,0 0,0 0,0 0,0 0,1 0,-1 0,0 0,1 0,63 43,-64-44,72 17,-54-20</inkml:trace>
  <inkml:trace contextRef="#ctx0" brushRef="#br0" timeOffset="2303.606">2910 980,'-10'43,"-3"33,1 10,7-7,10-15,7-20,3-21,-1-15</inkml:trace>
  <inkml:trace contextRef="#ctx0" brushRef="#br0" timeOffset="2554.695">2769 867,'29'0,"23"4,9 3,-2-1,-7-2,-6 0,-7-2,-5-1,-8-5,-4-2,-6-1</inkml:trace>
  <inkml:trace contextRef="#ctx0" brushRef="#br0" timeOffset="2750.9">3418 781,'0'24,"-5"32,-1 12,0 3,1-6,1-8,2-10,1-8,1-5,0-4,0-3,0 0,0-6</inkml:trace>
  <inkml:trace contextRef="#ctx0" brushRef="#br0" timeOffset="2940.649">3305 1148,'48'-14,"20"-10,-1 0</inkml:trace>
  <inkml:trace contextRef="#ctx0" brushRef="#br0" timeOffset="3173.009">3757 726,'-15'43,"-9"38,-5 11,1-2,7-11,6-8,6-13,4-11,3-8,2-7,1-3,1-3,4-5,1-6</inkml:trace>
  <inkml:trace contextRef="#ctx0" brushRef="#br0" timeOffset="4533.649">3418 1064,'14'10,"15"2,7 1,2-4,-1-6,-1-5,-3-2,-6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286 424,'-14'0,"0"0,-1 1,1 1,0 0,0 0,0 2,1 0,-1 0,1 1,0 1,0 0,1 1,-1 0,2 1,-1 0,1 1,0 0,-2 4,8-4,0 0,0 0,1 0,0 0,1 1,0-1,0 1,1 0,1 0,-1 0,2 0,-1 0,1 0,1 0,0 2,0-8,0 0,-1 1,2-1,-1 0,0 0,1 0,0 0,0 0,0 0,0-1,1 1,0-1,-1 1,1-1,1 0,-1 0,0 0,1-1,-1 1,1-1,0 0,-1 0,1 0,4 1,109 27,-73-22,-32-6,1 2,-1-1,0 2,0 0,0 0,0 1,-1 0,0 1,-1 0,1 1,-1 0,-1 1,0 0,0 1,5 6,-9-10,-1 0,1 0,-1 0,0 1,-1-1,0 1,0 0,0 0,-1 0,0 0,0 1,0-1,-1 0,-1 1,1-1,-1 1,0-1,-1 1,0-1,0 1,-1-1,0 0,0 0,0 0,-4 6,-6 7,-1-2,-1 0,0 0,-2-1,0-1,-1-1,0 0,-1-1,-1-1,0-1,-1-1,0 0,-16 5,-23-9,42-12</inkml:trace>
  <inkml:trace contextRef="#ctx0" brushRef="#br0" timeOffset="4418.791">315 481,'56'-2,"114"-7,-150 3,0 2,1 0,-1 1,1 1,0 1,0 1,0 1,0 1,-1 1,17 4,-19-1</inkml:trace>
  <inkml:trace contextRef="#ctx0" brushRef="#br0" timeOffset="4913.624">1246 452,'-3'-2,"-1"-1,1 1,-1 0,0 0,1 0,-1 1,0-1,0 1,0 0,0 0,-1 0,1 1,0 0,0 0,0 0,0 0,-1 0,1 1,0 0,0-1,0 2,0-1,0 0,0 1,0-1,-16 4,1 1,0 0,0 1,1 2,0-1,0 2,1 1,0 0,1 1,0 0,-2 5,14-15,1 0,0 0,0 1,0 0,1-1,-1 1,1 0,-1 0,1 0,0 0,0 1,0-1,0 0,1 1,0 0,-1-1,1 1,0 0,1-1,-1 1,1 0,0 0,0 0,0 0,0-1,0 1,1 0,0 0,0 0,0-1,0 1,1-1,-1 1,1-1,0 1,0-1,0 0,0 0,1 0,-1 0,4 2,142 59,-131-60,1 1,-1 1,-1 0,1 2,-1 0,0 0,-1 2,0 0,0 0,-1 2,0 0,4 6,-14-13,-1 0,1 0,-1 1,0-1,-1 1,0 0,1-1,-2 1,1 0,-1 0,0 1,0-1,-1 0,1 0,-1 0,-1 1,1-1,-1 0,0 0,-1 0,0 0,1 0,-2 0,1-1,-1 1,0 0,0-1,0 0,-1 0,0 0,0 0,0-1,0 1,-1-1,-1 0,-7 11,-1-2,0 0,-1-1,-1 0,0-1,0-1,-1 0,0-2,-1 0,0-1,0 0,-15 2,8-5</inkml:trace>
  <inkml:trace contextRef="#ctx0" brushRef="#br0" timeOffset="5162.564">1077 339,'48'-9,"35"-9,13 0,-5 2,-13 4,-16 9,-7 5,-10 2,-7 5,-5 2,-4-2,-6-3</inkml:trace>
  <inkml:trace contextRef="#ctx0" brushRef="#br0" timeOffset="6579.595">2262 481,'-44'37,"18"-18,0 2,2 0,1 2,0 0,2 2,0 0,2 2,1 0,1 1,2 0,0 1,2 1,1 1,-6 26,14-46,0 0,0 0,1 0,1 0,0 0,1 1,0-1,0 1,1-1,1 1,0-1,0 0,1 1,1-1,0 0,0 0,1 0,1-1,0 1,0-1,1 0,0 0,1-1,0 0,0 0,9 7,2-7,0-2,0 0,1-1,-1-1,1-1,1 0,-1-2,0 0,1-1,-1-1,1-1,-1 0,1-2,-1 0,0-1,0-1,0-1,-1-1,0 0,0-1,14-10,-7 6,-1-2,0 0,0-2,-2-1,0-1,-1 0,-1-2,-1 0,0-1,1-4,-13 15,-1 1,1-1,-1 0,-1-1,0 1,-1-1,0 0,0-1,-1 1,-1 0,0-1,0 0,-1 1,-1-1,0 0,0 1,-1-1,-1 0,0 1,0-1,-1 1,-1 0,0 0,0 0,-3-2,-3-3,-1 1,0 1,-2 0,0 0,0 1,-1 1,0 0,-1 1,-1 1,0 0,0 1,0 1,-1 1,-1 0,1 1,-1 1,0 0,0 2,-1 0,1 1,-1 0,1 2,-1 0,-16 3,0 2,5 3</inkml:trace>
  <inkml:trace contextRef="#ctx0" brushRef="#br0" timeOffset="6951.413">3024 509,'-53'49,"1"2,3 2,3 3,1 1,-22 42,11 29,54-124,1 0,1 1,-1-1,1 0,-1 1,1-1,1 1,-1-1,0 1,1-1,0 0,0 1,1-1,-1 0,1 0,0 0,0 0,0 0,0 0,1-1,-1 1,1-1,0 0,0 1,1-1,-1-1,1 1,-1 0,3 0,11 5,0-2,1-1,0 0,-1-1,1 0,1-2,-1 0,0-2,1 1,-1-2,0-1,1 0,-1-1,0-1,-1-1,1 0,-1-1,0-1,0-1,-1-1,14-9,-14 10,0-1,-1 0,0-1,-1-1,0-1,0 0,-1 0,-1-2,0 1,-1-2,-1 1,0-1,0-1,-2 0,0 0,-1-1,-1 0,0 0,-1 0,-1-1,-1 0,0 0,-2 0,1-15,-3 26,0 1,0-1,0 1,-1 0,0 0,0-1,0 1,-1 1,0-1,0 0,0 1,-1-1,0 1,0 0,0 0,-1 1,1-1,-1 1,0 0,-1 0,1 1,-1-1,1 1,-1 0,0 1,0 0,0 0,0 0,-4 0,-6-2,0 1,0 1,0 1,-1 0,1 1,-1 1,1 0,0 1,0 1,0 1,-3 1,-21 8,6-1</inkml:trace>
  <inkml:trace contextRef="#ctx0" brushRef="#br0" timeOffset="7617.111">3673 284,'-27'297,"-43"163,37-349,38-129,27-33,-17 26</inkml:trace>
  <inkml:trace contextRef="#ctx0" brushRef="#br0" timeOffset="7883.602">4012 537,'-371'253,"352"-240,6-4,0 0,1 1,0 0,0 1,1 0,1 1,0 0,-6 10,15-21,-1 1,1 0,0-1,0 1,0 0,1-1,-1 1,0 0,0 0,1 0,0-1,-1 1,1 0,0 0,0 0,0 0,0 0,0 0,0 0,0 0,1 0,-1-1,1 1,-1 0,1 0,0 0,0-1,0 1,0 0,0-1,0 1,0-1,0 1,1-1,-1 1,1-1,-1 0,1 0,-1 0,1 0,0 0,-1 0,1 0,0-1,0 1,1 0,90 12,209-19,-299 7,0-1,0 1,0-1,0 1,-1 0,1 0,0 1,-1-1,1 1,-1-1,1 1,-1 0,0 0,1 0,-1 0,0 0,0 0,-1 0,1 1,0-1,-1 1,1 0,18 23,-7-15</inkml:trace>
  <inkml:trace contextRef="#ctx0" brushRef="#br0" timeOffset="8379.249">4322 904,'-171'143,"128"-81,42-61,0 1,0-1,0 1,1 0,-1 0,0-1,1 1,0 0,-1 0,1 0,0 0,0-1,0 1,0 0,0 0,1 0,-1 0,1-1,-1 1,1 0,-1 0,1-1,0 1,0 0,0-1,0 1,0-1,0 1,1-1,-1 0,0 1,1-1,-1 0,1 0,-1 0,1 0,-1 0,1 0,7 0,-1 0,0 0,0-1,0 0,0-1,1 0,-1 0,0-1,0 0,-1 0,1-1,0 0,-1 0,1-1,-1 0,0 0,0-1,-1 1,1-2,-1 1,1-2,165-171,-150 158,51-33,-71 53,0 0,-1 0,1 0,-1 0,1 1,0-1,-1 0,1 1,-1-1,1 1,0 0,-1-1,0 1,1 0,-1 0,1 0,-1 0,0 0,0 0,0 0,1 1,-1-1,0 0,-1 1,1-1,0 1,0-1,0 1,-1-1,1 1,-1-1,1 1,-1-1,0 1,0 1,6 61,-47 241,-24 165,62-454,0-1,-1 1,-1-1,0 1,-1-1,-1-1,0 1,-1-1,0-1,-1 1,-3 2,10-14,0-1,0 1,0 0,0-1,0 0,-1 1,1-1,0 0,-1 0,1 0,-1-1,1 1,-1 0,1-1,-1 0,1 1,-1-1,0 0,1-1,-1 1,1 0,-1-1,1 1,-1-1,1 0,-1 0,1 0,0 0,-1 0,1 0,0-1,0 1,0-1,0 1,0-1,0 0,0 0,1 0,-1 0,1 0,-1 0,1-1,0 1,0 0,0-1,0 1,0-1,1 1,-1-1,1 1,-1-1,1 1,0-1,0 1,0-3,-2-28,1 0,2-1,0 1,3 0,1 0,1 0,2 1,1 0,8-19,63-131,-62 155</inkml:trace>
  <inkml:trace contextRef="#ctx0" brushRef="#br0" timeOffset="8951.202">4887 1129,'16'-27,"21"-36,2 2,3 1,32-33,-5 42,-67 51,-1-1,1 0,0 0,-1 1,1-1,-1 1,1-1,0 1,-1 0,1 0,0-1,0 1,-1 0,1 1,0-1,-1 0,1 0,0 1,-1-1,1 1,-1-1,1 1,0 0,-1 0,1 0,-1 0,0 0,1 0,-1 0,0 0,0 0,0 1,0-1,0 0,0 1,0-1,0 1,0-1,0 1,-1-1,1 1,-1 0,1-1,-1 1,0 0,0 1,-18 174,18-176,1 0,-1 0,0 1,1-1,-1 0,1 0,-1 0,1 0,-1 0,1 0,0 0,-1 0,1 0,0 0,0 0,0 0,0 0,0 0,0-1,0 1,0 0,0-1,0 1,1-1,-1 1,0-1,0 0,0 0,1 1,-1-1,0 0,0 0,1 0,-1 0,0 0,0 0,1-1,-1 1,0 0,0-1,0 1,1-1,-1 1,0-1,0 1,0-1,0 0,52-34,140-147,-193 182,1-1,0 0,-1 1,1-1,0 1,0-1,0 0,-1 1,1 0,0-1,0 1,0 0,0-1,0 1,0 0,0 0,0 0,0 0,0 0,0 0,0 0,0 0,0 0,0 0,0 0,-1 1,1-1,0 0,0 1,0-1,0 1,0-1,0 1,-1-1,1 1,0 0,-1-1,1 1,0 0,-1 0,1-1,0 1,-1 0,0 0,1 0,-1 0,1 0,-1-1,0 1,0 0,1 0,-1 0,0 0,0 1,4 59,-4-54,0 171,6-154</inkml:trace>
  <inkml:trace contextRef="#ctx0" brushRef="#br0" timeOffset="9367.476">5281 1,'-199'325,"-172"335,263-488,95-154</inkml:trace>
  <inkml:trace contextRef="#ctx0" brushRef="#br0" timeOffset="10183.736">5705 255,'47'-25,"1"2,1 2,1 2,0 3,34-6,-11 21,-72 2,0 1,0 0,-1 0,1 0,-1 0,1 0,-1 0,0 0,0 0,0 0,0 0,0 1,-1-1,1 0,0 0,-1 0,0-1,1 1,-1 0,0 0,0 0,0 0,0-1,0 1,-1 0,1-1,0 1,-1-1,1 0,-1 1,0-1,-1 1,1 0,-183 144,183-145,0 0,1 0,-1 0,0 0,1 1,-1-1,1 1,0-1,-1 1,1-1,0 1,0 0,0 0,0-1,0 1,1 0,-1 0,0 0,1 0,0 0,-1 0,1 0,0 0,0 0,0 0,0 0,0 0,1 0,-1 0,1 0,-1 0,1 0,0 0,-1 0,1 0,0 0,0-1,1 1,-1 0,0-1,0 1,1-1,-1 1,1-1,0 0,-1 1,1-1,0 0,1 0,62 25,-54-23,0 0,0 1,-1 0,1 1,-1 0,0 0,0 1,-1 1,0-1,0 2,0-1,-1 1,2 3,-9-9,0 0,0 1,0-1,0 0,0 1,-1-1,1 1,-1-1,1 1,-1-1,0 1,0-1,0 1,-1 0,1-1,-1 1,1-1,-1 0,0 1,0-1,0 1,0-1,0 0,0 0,-1 0,1 0,-1 0,0 0,1 0,-1 0,0-1,-1 2,-72 41,26-42,31-8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08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339 252,'17'56,"-10"-8,-3 0,-1 0,-3 1,-2-1,-2 1,-2-1,-12 45,-13 174,30-249,9 88,-7-104,0 1,0-1,-1 1,2-1,-1 1,0-1,0 0,1 0,-1 0,1 1,0-2,-1 1,1 0,0 0,0 0,0-1,0 1,1-1,-1 0,0 0,1 0,-1 0,1 0,-1 0,1 0,-1-1,1 1,-1-1,1 0,0 0,-1 0,1 0,-1 0,1-1,0 1,1-2,11-2,-2-1,1-1,0 0,-1-1,-1-1,1 0,-1 0,0-1,7-8,6-3,-5 4,-13 9,1 0,1 1,-1 0,1 0,0 1,0 0,1 1,0 0,-1 0,4 0,-11 5,1 0,0 1,-1-1,1 0,-1 1,0 0,1-1,-1 1,0 0,0 0,0 0,0 1,-1-1,1 0,0 1,-1-1,0 1,1 0,-1-1,0 1,-1 0,1 0,0-1,-1 1,1 0,-1 0,0 0,0 0,0 0,-1 0,1-1,-1 1,1 0,-1 0,2 16,5 34,-7-41,0 0,2 1,-1-1,2 1,0-1,0 0,1 0,0 0,1 0,1-1,0 1,0-1,1 0,0 0,1-1,0 0,1 0,0-1,1 0,6 5,-11-12,0 0,0 0,0-1,1 0,-1 0,0 0,1 0,-1-1,1 1,-1-1,1 0,-1 0,1-1,-1 0,1 1,-1-2,0 1,1 0,-1-1,0 0,0 0,0 0,0 0,0-1,-1 1,1-1,-1 0,0 0,0 0,0-1,1 0,7-9,-1 0,-1 0,0-1,-1 0,0 0,-1-1,-1 0,1-3,4-19,-2-1,-2-1,-2 0,-1 0,-2 0,-1 0,-3 0,-1 0,-1 0,-3 1,-1-1,-2 2,-1-1,-2 1,-2 1,-7-11,-7-22,-4 2,-3 1,-42-57,61 99,-1 1,-1 1,0 1,-2 1,0 1,-1 0,-1 2,-1 0,-1 2,0 1,-21-9,38 20,0-1,0 2,-1-1,1 1,-1 0,1 1,-1 0,1 0,-1 1,0 0,1 0,-1 1,0 0,1 1,-1 0,1 0,0 1,-1 0,1 0,1 1,-1 0,1 1,-1 0,1 0,0 0,1 1,-1 0,1 0,0 0,1 1,0 0,0 0,0 1,1-1,0 1,-10 28,6-5</inkml:trace>
  <inkml:trace contextRef="#ctx0" brushRef="#br0" timeOffset="434.977">1242 1099,'49'-11,"0"-2,-1-2,0-2,-1-3,43-24,-85 41,0 1,-1-1,1 0,0-1,-1 1,0-1,0 1,0-1,-1-1,1 1,-1 0,0-1,0 0,0 0,-1 0,0 0,0 0,0 0,0 0,-1-1,0 1,0-1,-1 1,1-1,-1 1,0-1,-1 1,1-1,-1 1,0-1,-1 1,1 0,-1 0,0-1,0 1,-1 0,1 1,-1-1,0 0,-1 1,1-1,-4-2,3 3,0 1,0-1,-1 1,1 1,-1-1,0 0,0 1,0 0,0 0,0 1,0-1,0 1,0 0,-1 1,1-1,0 1,-1 0,1 0,0 1,-1-1,1 1,0 0,0 1,-1 0,1-1,1 1,-1 1,0-1,0 1,1 0,-1 0,1 0,-3 3,-6 4,1 1,1 0,-1 1,2 0,0 0,0 1,1 1,1-1,0 1,1 1,0-1,1 1,1 1,1-1,0 1,1-1,0 1,1 0,1 0,1 6,0-16,1 0,0-1,0 1,1 0,-1-1,1 1,0-1,1 0,-1 0,1 0,0 0,1 0,-1 0,1-1,0 1,0-1,0 0,0-1,1 1,0-1,0 0,0 0,0 0,0 0,0-1,1 0,-1 0,1-1,0 1,9 1,0 0,0 0,0-2,1 0,-1 0,0-2,1 0,-1-1,0 0,8-3,8-4,-4-1</inkml:trace>
  <inkml:trace contextRef="#ctx0" brushRef="#br0" timeOffset="850.99">1807 1240,'62'-56,"-3"-3,-3-2,-2-2,23-39,1-35,-80 119,-17 35,14-11,-1 0,1 1,1 0,-1 0,1 1,0-1,1 1,0 0,0-1,1 1,0 1,0-1,1 0,0 0,0 1,1-1,0 0,1 1,0-1,0 0,1 1,0-1,0 0,0 0,1-1,1 1,0 0,0-1,0 0,0 0,1 0,1-1,-1 1,2 0,2-1,0 0,1 0,0-1,0 0,0-1,1 0,-1-1,1 0,0 0,0-1,0-1,0 0,0 0,1-1,-1-1,0 0,0 0,0-1,0 0,0-1,-1 0,1-1,-1 0,1-1,-2 0,1-1,0 0,-1 0,0-1,-1 0,3-3,28-36,-20 23</inkml:trace>
  <inkml:trace contextRef="#ctx0" brushRef="#br0" timeOffset="1201.063">3049 562,'-44'22,"1"1,1 2,1 2,-26 23,65-49,0 0,-1 0,1 0,0 1,0-1,0 0,1 1,-1 0,0-1,1 1,-1 0,0 0,1 0,0 0,0 0,-1 0,1 0,1 0,-1 1,0-1,0 0,1 1,-1-1,1 0,0 1,0-1,0 1,0-1,0 0,0 1,1-1,-1 1,1-1,0 0,-1 0,1 1,0-1,0 0,1 0,-1 0,0 0,2 2,10 2,-1 0,1-1,0 0,0-1,1 0,-1-1,1-1,10 1,-12-1,-10-2,1 0,0 0,0 0,0 0,1 0,-1 0,0 0,0 1,1 0,-1 0,0 0,0 0,0 0,0 0,0 1,0-1,-1 1,1 0,0 0,-1 0,0 0,1 1,-1-1,0 1,0-1,0 1,0 0,-1-1,1 1,-1 0,0 0,0 0,0 0,0 1,0-1,0 2,-5 8,0-1,-1 1,0-1,-1 0,0-1,-1 1,-1-1,1-1,-2 1,1-1,-1 0,-1-1,0 0,0-1,-1 0,0-1,0 0,-13 5,0 3</inkml:trace>
  <inkml:trace contextRef="#ctx0" brushRef="#br0" timeOffset="1472.91">3330 760,'-14'38,"-5"23,1 5,3-8</inkml:trace>
  <inkml:trace contextRef="#ctx0" brushRef="#br0" timeOffset="1719.017">3303 223,'0'0</inkml:trace>
  <inkml:trace contextRef="#ctx0" brushRef="#br0" timeOffset="1905.014">3951 26,'-14'48,"-10"49,0 19,3-2,1-6,3-11,6-13,3-11,4-8,7-11,4-4,0-7,-2-5,0-4,-2-4,-1-1,-2-2,1-5</inkml:trace>
  <inkml:trace contextRef="#ctx0" brushRef="#br0" timeOffset="2387.049">3557 675,'239'20,"121"-11,-359-9,0 0,1 0,-1 1,1-1,-1 0,0 1,1-1,-1 1,0 0,0-1,0 1,1 0,-1 0,0 0,0 0,0 0,0 0,0 0,0 0,-1 0,1 0,0 1,0-1,-1 0,1 0,-1 1,1-1,-1 1,0-1,1 0,-1 1,0-1,0 1,0-1,0 0,0 1,0-1,-1 1,1-1,0 0,-1 1,1-1,-1 0,0 1,1-1,-1 0,0 0,1 1,-1-1,0 0,0 0,0 0,0 0,0 0,0-1,-1 1,1 0,-9 26,9-25,0 1,0-1,0 1,1 0,-1-1,1 1,0 0,0-1,0 1,0 0,1 0,-1-1,1 1,-1 0,1-1,0 1,0-1,0 1,0-1,1 1,-1-1,1 0,-1 0,1 1,0-1,0 0,0-1,0 1,0 0,0 0,0-1,1 0,-1 1,0-1,1 0,0 0,-1 0,1 0,-1-1,1 1,0-1,-1 0,1 1,0-1,0-1,-1 1,3 0,11-3,0 0,0 0,-1-1,1-1,-1-1,-1 0,1-1,-1-1,1 0,9-5,129-82,-148 94,0-1,0 1,1-1,-1 2,1-1,-1 1,0-1,1 1,-1 1,1-1,-1 1,0 0,1 0,-1 1,0-1,0 1,0 0,0 1,0-1,0 1,1 2,90 75,-94-78,32 40,-2 1,-2 2,-2 1,-2 1,-2 2,-2 0,-2 1,-3 1,-1 1,6 49,-11-66,-2 2,-1-1,-3 1,0 1,-3-1,-1 0,-1 1,-3-1,-5 31,6-62,0 0,0 0,0 0,-1 0,0-1,0 1,-1-1,1 0,-1 0,0 0,-1-1,1 1,-1-1,0 0,0 0,0-1,0 1,-1-1,0-1,1 1,-1-1,0 0,0 0,0 0,0-1,-1 0,1 0,0-1,0 1,-1-1,1-1,0 1,-1-1,1 0,0-1,-4-1,-2 0,1 0,-1 0,1-1,0-1,0 0,1-1,-1 0,1 0,0-1,1 0,0-1,0 0,1-1,0 1,0-2,1 1,0-1,0 0,1 0,1-1,0 0,0 0,1 0,1-1,0 1,0-1,1 0,0 0,1 1,1-1,0 0,0 0,2 0,0-8,6-3,0 1,2 0,0 0,1 1,1 0,1 1,1 1,1 0,1 1,0 1,1 0,1 1,0 1,1 0,1 2,0 0,1 1,1 1,16-5,113-37,-113 45</inkml:trace>
  <inkml:trace contextRef="#ctx0" brushRef="#br0" timeOffset="2917.486">0 1634,'443'-60,"2"18,32 20,631-19,432-37,-48-45,-1360 109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1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41 734,'54'32,"1"-3,1-3,1-2,35 9,-77-28,-1 0,1-2,0 0,0-1,1 0,-1-1,0-1,0 0,0-1,1-1,-1 0,0-1,-1-1,1 0,-1-1,1-1,-1 0,15-8,0-2,-1-1,-1-1,-1-1,-1-1,20-21,-29 26,0 0,-2-1,1-1,-2 0,0-1,-2 0,0-1,-1-1,0 0,-2 0,0 0,-2-1,0 0,-1-1,-1 1,-1-1,-2 0,1-19,-4 34,1 1,-1-1,-1 0,1 1,-1-1,0 1,0 0,-1 0,0 0,0 0,0 1,-1-1,0 1,0 0,0 1,0-1,-1 1,0 0,0 0,0 1,-3-2,-6-2,0 0,0 1,0 1,0 0,-1 1,0 1,0 0,-15 0,15 4,1 1,-1 1,0 1,1 0,0 1,0 0,0 1,1 1,0 1,0 0,0 0,1 2,1-1,0 2,0-1,1 2,0 0,1 0,0 1,1 0,1 0,0 1,0 0,2 1,0-1,0 2,2-1,-1 2,-7 23,1 1,2 1,2 0,2 0,1 0,3 1,1-1,2 0,2 1,2-1,10 34,33 179,-48-238,0 0,-2 0,0 1,-1-1,0 0,-2 0,0 0,-1-1,0 1,-1-1,-1 0,-1-1,0 0,-1 0,-1 0,0-1,-1-1,0 0,-1 0,-1-2,0 1,0-1,-1-1,0 0,-10 3,23-12,-10 7,0 0,-1-1,0-1,0 0,-1-1,1 0,-1-1,0 0,0-1,-1 0,1-1,0-1,-1 0,1-1,-8-1,19 1,0-1,0 1,0-1,0 0,0 0,0 0,1 0,-1 0,0 0,1 0,-1 0,0-1,1 1,-1-1,1 1,0-1,0 1,-1-1,1 0,0 0,1 0,-1 1,0-1,0 0,1 0,-1 0,1 0,0 0,-1 0,1 0,0-1,0 1,0 0,1 0,-1 0,0 0,1-1,30-71,-31 74,14-26</inkml:trace>
  <inkml:trace contextRef="#ctx0" brushRef="#br0" timeOffset="405.132">1509 678,'38'0,"28"-5,6-1,-3 0,-9 1,-10 1,-9 2,-6 1,-5 1,-2 0,-1-5,-1-1,1 0,-1 1,2 2,-5 0</inkml:trace>
  <inkml:trace contextRef="#ctx0" brushRef="#br0" timeOffset="652.389">1565 1017,'39'-5,"36"-6,15-2,1 2,-8-2,-11 1,-11 2,-12 4,-9 2,-7-3,-4 0,-3 1,-5 2</inkml:trace>
  <inkml:trace contextRef="#ctx0" brushRef="#br0" timeOffset="1736.914">3032 198,'-74'263,"42"-142,-4-2,-11 12,20-81,39-86,37-62,5 2,3 3,4 3,5 2,3 3,4 3,5 2,-73 75,-5 3,0 1,1 0,-1 0,0 0,1 0,-1-1,1 1,0 0,-1 0,1 0,0 0,0 0,-1 0,1 1,0-1,0 0,0 0,0 0,0 1,0-1,0 1,1-1,-1 1,0-1,0 1,0 0,0-1,1 1,-1 0,0 0,0 0,1 0,-1 0,0 0,0 0,1 0,-1 1,0-1,0 0,0 1,0-1,1 1,-1-1,0 1,0 0,0-1,0 1,0 0,0 0,-1 0,1 0,0 0,0 0,0 0,-1 0,1 0,7 157,-36 103,27-257,1-1,0 1,1-1,-1 0,1 1,0-1,-1 1,1-1,1 0,-1 1,0-1,1 0,0 0,0 0,0 0,0 0,0-1,0 1,1-1,-1 1,1-1,0 0,0 0,0 0,0 0,0 0,0-1,0 0,0 1,1-1,-1 0,1-1,-1 1,0 0,1-1,-1 0,1 0,-1 0,1 0,-1-1,1 1,-1-1,1 0,2-1,10-6,0 0,0 0,-1-2,-1 0,1 0,-2-2,1 0,-2 0,0-1,0-1,-1 1,-1-2,3-5,29-33,-24 30,2 0,0 1,2 2,0 0,1 1,1 1,1 1,14-7,-37 24,-1-1,1 0,0 0,-1 0,1 1,0-1,-1 1,1 0,0-1,0 1,-1 0,1 0,0 0,0 0,0 0,-1 1,1-1,0 0,0 1,-1-1,1 1,-1 0,1-1,0 1,-1 0,1 0,-1 0,1 0,-1 0,0 1,0-1,1 0,-1 1,0-1,0 1,0-1,0 1,-1-1,1 1,0 0,-1-1,1 1,-1 0,1-1,-1 1,0 0,7 86,-38 87,31-174,-1 2,-1 0,1 1,0-1,1 0,-1 0,0 1,1-1,0 0,0 1,0-1,0 1,0-1,1 0,0 1,-1-1,1 0,0 0,1 0,-1 1,1-1,-1 0,1-1,0 1,0 0,0 0,0-1,0 1,1-1,-1 0,1 0,0 0,0 0,0 0,-1-1,2 1,-1-1,0 1,2-1,11-4</inkml:trace>
  <inkml:trace contextRef="#ctx0" brushRef="#br0" timeOffset="2173.231">4697 170,'-22'14,"-32"17,2 3,1 2,2 2,1 2,-32 37,77-75,0 1,0-1,0 1,0 0,0 0,0 0,1 0,-1 0,1 1,0-1,0 1,0-1,1 1,-1 0,1-1,0 1,0 0,0 0,0 0,1 0,0 0,0 0,0 0,0 0,1 0,-1 0,1 0,0 0,0 0,0 0,1 0,-1-1,1 1,0 0,0-1,1 0,-1 1,1-1,0 1,3-1,0-1,-1 1,1-1,0-1,0 1,0-1,1 0,-1 0,0-1,0 0,0 0,0 0,1-1,-1 0,0 0,0-1,0 0,0 0,-1 0,1 0,0-1,4-3,110-85,101-129,-222 221,1 0,0-1,0 1,0 0,0 0,0 0,0-1,0 1,0 0,1 0,-1-1,0 1,0 0,1 0,-1-1,0 1,1 0,-1-1,1 1,-1 0,1-1,-1 1,1-1,-1 1,1-1,0 1,-1-1,1 1,0-1,-1 0,1 1,0-1,-1 0,1 0,0 1,0-1,-1 0,1 0,0 0,0 0,0 0,-1 0,1 0,0 0,0 0,-1 0,1-1,0 1,0 0,-1-1,1 1,0 0,-1-1,1 1,0 0,-1-1,1 1,0-1,-1 0,1 1,-1-1,1 0,-11 47,4-26,2-1,0 1,1 0,1 0,1 0,0 0,2 0,0 0,3 9,-3-25,1-1,-1 1,1-1,-1 1,1-1,0 0,1 1,-1-1,0 0,1-1,0 1,0 0,0-1,0 1,0-1,0 0,0 0,1-1,-1 1,1 0,-1-1,1 0,0 0,-1 0,1-1,0 1,0-1,0 0,-1 0,1 0,0 0,0-1,0 1,-1-1,1 0,0 0,-1 0,1-1,-1 0,1 1,-1-1,2-1,52-33,-32 20</inkml:trace>
  <inkml:trace contextRef="#ctx0" brushRef="#br0" timeOffset="2518.231">5685 0,'-320'251,"279"-205,40-45,1 0,-1 0,0 0,1 0,-1 0,1 0,0 0,-1 0,1 0,0 0,-1 0,1 0,0 0,0 0,0 0,0 0,0 0,0 0,0 1,0-1,1 0,-1 0,0 0,1 0,-1 0,1 0,-1 0,1 0,-1 0,1 0,0-1,-1 1,1 0,0 0,0 0,0-1,-1 1,1 0,0-1,0 1,0-1,0 1,0-1,0 0,0 1,0-1,0 0,1 0,-1 1,1-1,4 2,-3-3,0 1,-1 0,1 0,0 0,-1 0,1 1,0-1,-1 1,1-1,0 1,-1 0,1 0,-1 0,0 1,1-1,-1 0,0 1,0 0,0-1,0 1,0 0,0 0,0 0,-1 0,1 0,-1 1,1-1,-1 0,0 1,0-1,0 1,0-1,-1 1,1 0,-1-1,1 1,-1 0,0-1,0 1,0 0,0-1,-1 1,1 0,-1-1,0 1,0 0,-8 12,-2 0,0 0,0-1,-2-1,0 0,0-1,-1 0,0-1,-1 0,0-1,-5 1,-3-2,27-14</inkml:trace>
  <inkml:trace contextRef="#ctx0" brushRef="#br0" timeOffset="2968.605">6165 57,'-22'6,"1"1,0 0,0 2,0 1,2 0,-1 1,1 2,-1 1,17-12,0 0,-1 1,1 0,0 0,0 0,0 0,1 0,-1 0,1 1,0-1,0 1,0 0,0-1,1 1,-1 0,1 0,0 0,0 0,1 1,-1-1,1 0,0 0,0 0,0 0,1 0,-1 1,1-1,0 0,0 0,1 0,-1 0,1-1,0 1,0 0,0-1,0 1,0-1,1 0,0 1,0-1,0-1,0 1,1 1,134 59,-136-62,-1 1,0-1,1 0,-1 1,0-1,0 1,0-1,0 1,0 0,0-1,0 1,-1 0,1 0,-1-1,1 1,-1 0,0 0,1 0,-1 0,0 0,0 0,-1-1,1 1,0 0,-1 0,1 0,-1 0,1-1,-1 1,0 0,0 0,1-1,-1 1,-1-1,1 1,-1 1,-54 49,50-47,-159 115,149-111</inkml:trace>
  <inkml:trace contextRef="#ctx0" brushRef="#br0" timeOffset="3373.426">2497 1158,'764'-75,"734"-40,-548 54,-525 29,-318 20,-69 5</inkml:trace>
  <inkml:trace contextRef="#ctx0" brushRef="#br0" timeOffset="4067.201">3032 1496,'-7'117,"9"-88,6 87,5 0,4-1,17 45,38 95,-72-255,0 1,-1 0,1-1,0 1,0 0,0 0,0-1,1 1,-1 0,0-1,0 1,0 0,0-1,1 1,-1-1,0 1,1 0,-1-1,0 1,1-1,-1 1,1-1,-1 1,1-1,-1 1,1-1,-1 1,1-1,0 0,-1 1,1-1,0 0,-1 0,1 1,-1-1,1 0,0 0,0 0,-1 0,1 0,0 0,-1 0,1 0,0 0,-1 0,1 0,0 0,-1-1,1 1,0 0,-1 0,1-1,-1 1,1 0,0-1,-1 1,1-1,-1 1,1-1,-1 0,25-37,94-224,144-278,-233 502,-20 33</inkml:trace>
  <inkml:trace contextRef="#ctx0" brushRef="#br0" timeOffset="4352.284">3795 1919,'-1'2,"-12"20,1 0,2 1,0 0,1 1,2 0,0 0,1 1,2-1,0 1,2 7,2-29,0 0,0 1,1-1,-1 0,1 0,0 0,0 0,0 0,0 0,1 0,-1 0,1 0,0 0,0-1,0 1,0-1,0 1,0-1,1 0,-1 0,1 0,-1 0,1 0,0-1,0 1,0-1,0 0,0 1,0-2,0 1,0 0,0-1,1 1,-1-1,0 0,0 0,1 0,-1 0,0-1,0 1,0-1,1 0,-1 0,0 0,1-1,9-4,0 0,0-2,0 1,-1-2,0 0,0 0,-1-1,-1 0,1-1,-2 0,0-1,0 0,-1 0,0-1,-1 0,1-3,-5 12,-1 0,1 0,-1-1,0 1,0 0,-1-1,1 1,-1-1,0 0,0 1,0-1,-1 0,0 0,0 0,0 1,0-1,-1 0,0 0,0 1,0-1,-1 0,1 1,-1-1,0 1,0 0,-1 0,1 0,-1 0,0 0,0 0,0 1,-1-1,1 1,-1 0,0 0,-3-2,-1 3,1-1,-1 2,0-1,1 1,-1 0,0 1,0 0,0 0,0 1,0 0,1 0,-1 1,0 0,1 0,-1 1,1-1,0 2,-19 9</inkml:trace>
  <inkml:trace contextRef="#ctx0" brushRef="#br0" timeOffset="4690.361">4387 1298,'-25'93,"4"1,4 1,5 1,3 0,5 0,7 75,-23-7,29-128,2-30</inkml:trace>
  <inkml:trace contextRef="#ctx0" brushRef="#br0" timeOffset="5019.299">4613 1863,'-3'16,"0"0,2 1,0-1,0 1,2-1,0 1,1-1,1 1,0-1,1 0,1 0,0 0,1-1,3 5,-6-16,-1-1,1 1,0-1,0 0,0 0,1 0,-1-1,1 1,-1-1,1 0,0 0,0 0,0 0,0-1,0 1,0-1,0 0,1 0,-1-1,0 1,1-1,-1 0,0 0,0-1,1 1,-1-1,0 0,0 0,1 0,-1-1,3-1,4-2,0 0,0 0,-1-1,1-1,-1 0,-1 0,0-1,0 0,0-1,-1 0,0 0,4-7,0-1,-1 0,-1-1,0 0,-2 0,0-1,-1 0,2-9,-4 5</inkml:trace>
  <inkml:trace contextRef="#ctx0" brushRef="#br0" timeOffset="5518.467">5149 2089,'157'-196,"-155"193,0-1,0 1,0 0,1 0,-1 0,1 0,0 0,0 0,0 1,0-1,0 1,1 0,-1 0,1 0,-1 0,1 1,0 0,0-1,0 1,0 1,0-1,-1 0,1 1,0 0,0 0,0 0,0 1,0-1,0 1,0 0,0 0,0 0,0 1,-1-1,1 1,-1 0,1 0,-1 0,1 0,-1 1,2 1,-3 0,0-1,1 0,-1 0,1 1,0-1,0-1,0 1,0 0,1-1,-1 0,1 0,-1 0,1 0,0 0,0-1,0 0,0 1,0-2,0 1,0 0,0-1,0 0,0 0,0 0,0 0,0 0,1-1,-1 0,0 0,0 0,-1-1,3 0,16-8,0-1,-1-1,-1-1,0 0,0-2,-2 0,13-13,42-22,-71 49,-1 1,0-1,1 1,0-1,-1 1,1 0,-1 0,1 0,-1 0,1 0,-1 0,1 1,0-1,-1 0,1 1,-1-1,0 1,1-1,-1 1,1 0,-1 0,0 0,1 0,-1 0,0 0,0 0,0 0,0 0,0 0,0 0,0 1,0-1,-1 1,1-1,0 0,-1 1,1-1,-1 2,18 62,-18-61,1 1,0 0,0 1,0-1,0 0,1 1,0-1,0 0,0 0,1 0,0-1,0 1,0-1,0 1,1-1,0 0,-1 0,2-1,-1 1,0-1,1 0,2 1,11-1</inkml:trace>
  <inkml:trace contextRef="#ctx0" brushRef="#br0" timeOffset="5884.19">6250 1891,'35'4,"0"-2,1-1,-1-2,0-2,0-1,0-2,22-6,-44 9,-1 0,0-1,0 0,0-1,-1 0,0-1,0 0,0-1,0 0,-1-1,-1 0,1 0,-1-1,0 0,-1-1,0 0,-1 0,0-1,-1 0,0 0,0 0,-2-1,1 0,0-5,-5 13,0-1,0 0,0 0,-1 0,0 1,0-1,0 0,0 1,-1-1,0 1,0 0,0-1,0 1,-1 0,0 0,1 0,-1 1,-1-1,1 1,-1 0,1-1,-1 2,0-1,0 0,0 1,0 0,-1 0,1 0,-1 0,1 1,-1-1,1 1,-1 0,0 1,0-1,1 1,-1 0,0 0,0 1,1-1,-1 1,0 0,-2 1,-10 2,1 0,-1 1,1 1,0 0,1 2,-1-1,2 2,-1 0,1 1,0 0,1 1,1 1,-1 0,2 0,0 1,0 1,1 0,1 0,1 1,0 0,0 1,-2 9,8-20,1 1,-1 0,1 0,1-1,-1 1,1 0,0 0,0 0,0 0,1 0,0-1,0 1,1 0,-1-1,1 1,1-1,-1 1,1-1,0 0,0 0,0 0,1 0,-1-1,1 1,0-1,1 0,-1 0,1-1,2 2,13 8,1 0,0-2,0 0,1-1,0-2,16 4,20 4,2-3,-1-3,1-2,1-3,-1-3,46-4,-70 1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0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80,'43'0,"33"0,14 0,-4 0,-7 0,-12-4,-8-3,-4 1,-7 2,-2 0,-4-3,1 0,-3 0,-3-3,-3 1,-2 1,-7 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1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89,'77'-9,"35"-4,3-4,-8 0,-18 4,-19 4,-12 3,-11 3,-8 2,-12 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47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257 415,'8'18,"0"0,1-1,1-1,0 1,1-2,1 1,1-2,0 0,1 0,0-1,1-1,0 0,1-1,0-1,1 0,0-2,1 0,0 0,0-2,0 0,1-1,0-1,0-1,0-1,0 0,1-1,-1-2,0 0,19-3,-6-5,-1-1,0-2,-1-1,-1-2,0 0,-1-2,0-1,-2-2,0 0,-2-2,0 0,-1-2,7-11,-21 25,-1 0,0 0,-1-1,0 0,-1 0,0 0,-1-1,-1 0,1 0,-2-1,0 1,0-1,-1 0,-1 1,0-1,0 0,-2 0,1 0,-2 0,0 1,0-1,-1 1,-1-1,-2-6,3 11,-1 0,0 1,0-1,0 1,-1 0,0 0,0 0,-1 1,0-1,0 2,0-1,-1 1,0-1,0 2,0-1,-1 1,0 0,1 1,-1 0,0 0,-1 1,1 0,0 0,-1 1,1 0,-1 0,1 1,-1 0,1 1,-1 0,1 0,-1 1,1 0,0 0,0 1,0 0,-3 2,-10 11,0 1,2 1,0 1,1 1,1 0,1 2,0-1,2 2,1 0,0 1,2 0,1 1,1 0,1 0,-4 22,-18 82,5 2,7 0,-1 85,4-48,12-127,-2 0,-2-1,-2 1,-2-1,-1-1,-2 0,-2-1,-1 0,-2-2,-15 22,16-29,-1-2,-2 0,0-1,-2-1,-1-1,0-1,-2-1,-1-1,0-2,-29 15,53-31,0-1,0 0,0 0,-1 0,1-1,-1 0,0 1,1-1,-1 0,0 0,0-1,1 1,-1-1,0 0,0 0,0 0,0-1,1 1,-1-1,0 0,0 0,1 0,-1-1,1 1,-1-1,1 0,0 0,-1 0,1 0,0 0,0-1,1 0,-1 1,0-1,1 0,0 0,0 0,0-1,0 1,-1-3,-4-16</inkml:trace>
  <inkml:trace contextRef="#ctx0" brushRef="#br0" timeOffset="887.968">1358 867,'-7'-3,"1"0,-1 0,0 1,0 0,0 1,0-1,-1 2,1-1,0 1,0 0,-1 0,1 1,0 0,0 0,0 0,0 1,0 0,0 1,0 0,1 0,-1 0,1 1,-2 1,-19 8,0 2,0 1,2 1,0 1,-11 10,36-27,-1-1,0 1,0-1,0 1,1 0,-1-1,0 1,0-1,1 1,-1 0,1 0,-1-1,1 1,-1 0,1 0,-1 0,1 0,0 0,-1 0,1-1,0 1,0 0,0 0,-1 0,1 0,0 0,1 0,-1 0,0 0,0 0,0 0,0 0,1 0,-1 0,0 0,1-1,-1 1,1 0,-1 0,1 0,-1-1,1 1,0 0,-1 0,1-1,0 1,0-1,-1 1,1-1,0 1,0-1,0 1,0-1,0 0,-1 1,1-1,0 0,0 0,0 0,0 1,0-1,1 0,62 9,-58-9,-5-1,1 0,-1 1,1-1,-1 1,1-1,0 1,-1 0,1-1,0 1,-1 0,1 0,0 0,0 0,-1 0,1 1,0-1,-1 0,1 1,-1-1,1 1,0 0,-1 0,1-1,-1 1,0 0,1 0,-1 0,0 0,1 1,-1-1,0 0,0 0,0 1,0-1,0 1,-1-1,1 1,0-1,-1 1,1 0,-1-1,1 1,-1-1,0 1,1 0,-1 0,0-1,0 1,0 0,-1-1,1 1,-1 1,-8 12,-2 0,0-1,-1-1,0 1,-1-2,0 0,-5 2,-34 34,42-37,-2 0,2 0,-1 0,1 1,1 0,0 1,1 0,-5 11,12-22,0 0,0 0,1 0,-1 0,1 0,-1 0,1 0,0 0,0 0,0 0,0 0,0 1,0-1,1 0,-1 0,1 0,-1 0,1 0,0-1,0 1,0 0,0 0,0 0,0-1,0 1,1 0,-1-1,1 1,-1-1,1 0,-1 0,1 1,0-1,0 0,-1 0,1 0,0-1,0 1,0 0,0-1,0 1,0-1,90 10,-81-10,0 1,0-1,0-1,1 0,-1-1,0 0,0 0,-1-2,1 1,-1-1,1 0,-1-1,0-1,-1 1,1-2,0 0,3-6</inkml:trace>
  <inkml:trace contextRef="#ctx0" brushRef="#br0" timeOffset="1487.854">1639 1064,'-64'70,"3"2,-49 77,88-112,20-30,14-20,176-193,-153 165,2 2,2 2,2 2,39-27,-80 61,1 0,0 0,0 0,0 0,0 0,0 0,0 0,0 0,0 0,0 1,0-1,0 0,0 1,1-1,-1 1,0-1,0 1,1 0,-1-1,0 1,1 0,-1 0,0 0,1 0,-1 0,0 0,1 0,-1 1,0-1,1 0,-1 1,0-1,0 1,1-1,-1 1,0 0,0 0,0-1,0 1,0 0,0 0,0 0,0 0,0 0,-1 0,1 0,0 0,-1 1,1-1,0 0,-1 0,1 1,-1-1,0 0,1 1,0 251,22-203,-130-131,99 75,0 0,0 1,-1 0,1 0,-1 1,0 0,0 1,0-1,-1 2,1 0,-1 0,0 0,1 1,-1 1,0 0,0 0,-5 1,-4 6</inkml:trace>
  <inkml:trace contextRef="#ctx0" brushRef="#br0" timeOffset="2055.838">2205 1093,'-56'291,"65"-358,-1 37,0 1,2 0,2 0,0 1,2 0,1 1,2 1,0 0,1 2,2 0,0 1,2 0,0 2,2 1,9-6,52-8,-83 33,0 1,0 0,0 0,0 0,0 0,0 0,0 0,0 0,0 1,0-1,0 1,0-1,0 1,0 0,-1 0,1-1,0 2,0-1,-1 0,1 0,0 0,-1 1,0-1,1 1,-1-1,0 1,1 0,-1-1,0 1,0 0,-1 0,1 0,0 0,-1 0,1 0,-1 0,1 0,-1 0,0 0,0 0,0 0,0 0,0 6,0 0,-1 0,0-1,0 1,-1 0,0-1,0 1,-1-1,0 1,0-1,-1 0,0-1,0 1,0 0,-1-1,0 0,-1 0,-1 1,-112 89,110-90,8-5,-1 0,1 0,0 0,0 0,0 0,0 0,0 0,0 1,0-1,1 0,-1 0,0 1,1-1,-1 0,1 1,-1-1,1 1,0-1,-1 1,1-1,0 1,0-1,0 1,0-1,0 1,1-1,-1 0,0 1,1-1,-1 1,1-1,-1 0,1 1,0-1,-1 0,1 1,0-1,0 0,0 0,0 0,0 0,0 0,0 0,1 0,-1 0,0 0,1 0,63 43,-64-44,72 17,-54-20</inkml:trace>
  <inkml:trace contextRef="#ctx0" brushRef="#br0" timeOffset="2303.606">2910 980,'-10'43,"-3"33,1 10,7-7,10-15,7-20,3-21,-1-15</inkml:trace>
  <inkml:trace contextRef="#ctx0" brushRef="#br0" timeOffset="2554.695">2769 867,'29'0,"23"4,9 3,-2-1,-7-2,-6 0,-7-2,-5-1,-8-5,-4-2,-6-1</inkml:trace>
  <inkml:trace contextRef="#ctx0" brushRef="#br0" timeOffset="2750.9">3418 781,'0'24,"-5"32,-1 12,0 3,1-6,1-8,2-10,1-8,1-5,0-4,0-3,0 0,0-6</inkml:trace>
  <inkml:trace contextRef="#ctx0" brushRef="#br0" timeOffset="2940.649">3305 1148,'48'-14,"20"-10,-1 0</inkml:trace>
  <inkml:trace contextRef="#ctx0" brushRef="#br0" timeOffset="3173.009">3757 726,'-15'43,"-9"38,-5 11,1-2,7-11,6-8,6-13,4-11,3-8,2-7,1-3,1-3,4-5,1-6</inkml:trace>
  <inkml:trace contextRef="#ctx0" brushRef="#br0" timeOffset="4533.649">3418 1064,'14'10,"15"2,7 1,2-4,-1-6,-1-5,-3-2,-6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286 424,'-14'0,"0"0,-1 1,1 1,0 0,0 0,0 2,1 0,-1 0,1 1,0 1,0 0,1 1,-1 0,2 1,-1 0,1 1,0 0,-2 4,8-4,0 0,0 0,1 0,0 0,1 1,0-1,0 1,1 0,1 0,-1 0,2 0,-1 0,1 0,1 0,0 2,0-8,0 0,-1 1,2-1,-1 0,0 0,1 0,0 0,0 0,0 0,0-1,1 1,0-1,-1 1,1-1,1 0,-1 0,0 0,1-1,-1 1,1-1,0 0,-1 0,1 0,4 1,109 27,-73-22,-32-6,1 2,-1-1,0 2,0 0,0 0,0 1,-1 0,0 1,-1 0,1 1,-1 0,-1 1,0 0,0 1,5 6,-9-10,-1 0,1 0,-1 0,0 1,-1-1,0 1,0 0,0 0,-1 0,0 0,0 1,0-1,-1 0,-1 1,1-1,-1 1,0-1,-1 1,0-1,0 1,-1-1,0 0,0 0,0 0,-4 6,-6 7,-1-2,-1 0,0 0,-2-1,0-1,-1-1,0 0,-1-1,-1-1,0-1,-1-1,0 0,-16 5,-23-9,42-12</inkml:trace>
  <inkml:trace contextRef="#ctx0" brushRef="#br0" timeOffset="4418.791">315 481,'56'-2,"114"-7,-150 3,0 2,1 0,-1 1,1 1,0 1,0 1,0 1,0 1,-1 1,17 4,-19-1</inkml:trace>
  <inkml:trace contextRef="#ctx0" brushRef="#br0" timeOffset="4913.624">1246 452,'-3'-2,"-1"-1,1 1,-1 0,0 0,1 0,-1 1,0-1,0 1,0 0,0 0,-1 0,1 1,0 0,0 0,0 0,0 0,-1 0,1 1,0 0,0-1,0 2,0-1,0 0,0 1,0-1,-16 4,1 1,0 0,0 1,1 2,0-1,0 2,1 1,0 0,1 1,0 0,-2 5,14-15,1 0,0 0,0 1,0 0,1-1,-1 1,1 0,-1 0,1 0,0 0,0 1,0-1,0 0,1 1,0 0,-1-1,1 1,0 0,1-1,-1 1,1 0,0 0,0 0,0 0,0-1,0 1,1 0,0 0,0 0,0-1,0 1,1-1,-1 1,1-1,0 1,0-1,0 0,0 0,1 0,-1 0,4 2,142 59,-131-60,1 1,-1 1,-1 0,1 2,-1 0,0 0,-1 2,0 0,0 0,-1 2,0 0,4 6,-14-13,-1 0,1 0,-1 1,0-1,-1 1,0 0,1-1,-2 1,1 0,-1 0,0 1,0-1,-1 0,1 0,-1 0,-1 1,1-1,-1 0,0 0,-1 0,0 0,1 0,-2 0,1-1,-1 1,0 0,0-1,0 0,-1 0,0 0,0 0,0-1,0 1,-1-1,-1 0,-7 11,-1-2,0 0,-1-1,-1 0,0-1,0-1,-1 0,0-2,-1 0,0-1,0 0,-15 2,8-5</inkml:trace>
  <inkml:trace contextRef="#ctx0" brushRef="#br0" timeOffset="5162.564">1077 339,'48'-9,"35"-9,13 0,-5 2,-13 4,-16 9,-7 5,-10 2,-7 5,-5 2,-4-2,-6-3</inkml:trace>
  <inkml:trace contextRef="#ctx0" brushRef="#br0" timeOffset="6579.595">2262 481,'-44'37,"18"-18,0 2,2 0,1 2,0 0,2 2,0 0,2 2,1 0,1 1,2 0,0 1,2 1,1 1,-6 26,14-46,0 0,0 0,1 0,1 0,0 0,1 1,0-1,0 1,1-1,1 1,0-1,0 0,1 1,1-1,0 0,0 0,1 0,1-1,0 1,0-1,1 0,0 0,1-1,0 0,0 0,9 7,2-7,0-2,0 0,1-1,-1-1,1-1,1 0,-1-2,0 0,1-1,-1-1,1-1,-1 0,1-2,-1 0,0-1,0-1,0-1,-1-1,0 0,0-1,14-10,-7 6,-1-2,0 0,0-2,-2-1,0-1,-1 0,-1-2,-1 0,0-1,1-4,-13 15,-1 1,1-1,-1 0,-1-1,0 1,-1-1,0 0,0-1,-1 1,-1 0,0-1,0 0,-1 1,-1-1,0 0,0 1,-1-1,-1 0,0 1,0-1,-1 1,-1 0,0 0,0 0,-3-2,-3-3,-1 1,0 1,-2 0,0 0,0 1,-1 1,0 0,-1 1,-1 1,0 0,0 1,0 1,-1 1,-1 0,1 1,-1 1,0 0,0 2,-1 0,1 1,-1 0,1 2,-1 0,-16 3,0 2,5 3</inkml:trace>
  <inkml:trace contextRef="#ctx0" brushRef="#br0" timeOffset="6951.413">3024 509,'-53'49,"1"2,3 2,3 3,1 1,-22 42,11 29,54-124,1 0,1 1,-1-1,1 0,-1 1,1-1,1 1,-1-1,0 1,1-1,0 0,0 1,1-1,-1 0,1 0,0 0,0 0,0 0,0 0,1-1,-1 1,1-1,0 0,0 1,1-1,-1-1,1 1,-1 0,3 0,11 5,0-2,1-1,0 0,-1-1,1 0,1-2,-1 0,0-2,1 1,-1-2,0-1,1 0,-1-1,0-1,-1-1,1 0,-1-1,0-1,0-1,-1-1,14-9,-14 10,0-1,-1 0,0-1,-1-1,0-1,0 0,-1 0,-1-2,0 1,-1-2,-1 1,0-1,0-1,-2 0,0 0,-1-1,-1 0,0 0,-1 0,-1-1,-1 0,0 0,-2 0,1-15,-3 26,0 1,0-1,0 1,-1 0,0 0,0-1,0 1,-1 1,0-1,0 0,0 1,-1-1,0 1,0 0,0 0,-1 1,1-1,-1 1,0 0,-1 0,1 1,-1-1,1 1,-1 0,0 1,0 0,0 0,0 0,-4 0,-6-2,0 1,0 1,0 1,-1 0,1 1,-1 1,1 0,0 1,0 1,0 1,-3 1,-21 8,6-1</inkml:trace>
  <inkml:trace contextRef="#ctx0" brushRef="#br0" timeOffset="7617.111">3673 284,'-27'297,"-43"163,37-349,38-129,27-33,-17 26</inkml:trace>
  <inkml:trace contextRef="#ctx0" brushRef="#br0" timeOffset="7883.602">4012 537,'-371'253,"352"-240,6-4,0 0,1 1,0 0,0 1,1 0,1 1,0 0,-6 10,15-21,-1 1,1 0,0-1,0 1,0 0,1-1,-1 1,0 0,0 0,1 0,0-1,-1 1,1 0,0 0,0 0,0 0,0 0,0 0,0 0,0 0,1 0,-1-1,1 1,-1 0,1 0,0 0,0-1,0 1,0 0,0-1,0 1,0-1,0 1,1-1,-1 1,1-1,-1 0,1 0,-1 0,1 0,0 0,-1 0,1 0,0-1,0 1,1 0,90 12,209-19,-299 7,0-1,0 1,0-1,0 1,-1 0,1 0,0 1,-1-1,1 1,-1-1,1 1,-1 0,0 0,1 0,-1 0,0 0,0 0,-1 0,1 1,0-1,-1 1,1 0,18 23,-7-15</inkml:trace>
  <inkml:trace contextRef="#ctx0" brushRef="#br0" timeOffset="8379.249">4322 904,'-171'143,"128"-81,42-61,0 1,0-1,0 1,1 0,-1 0,0-1,1 1,0 0,-1 0,1 0,0 0,0-1,0 1,0 0,0 0,1 0,-1 0,1-1,-1 1,1 0,-1 0,1-1,0 1,0 0,0-1,0 1,0-1,0 1,1-1,-1 0,0 1,1-1,-1 0,1 0,-1 0,1 0,-1 0,1 0,7 0,-1 0,0 0,0-1,0 0,0-1,1 0,-1 0,0-1,0 0,-1 0,1-1,0 0,-1 0,1-1,-1 0,0 0,0-1,-1 1,1-2,-1 1,1-2,165-171,-150 158,51-33,-71 53,0 0,-1 0,1 0,-1 0,1 1,0-1,-1 0,1 1,-1-1,1 1,0 0,-1-1,0 1,1 0,-1 0,1 0,-1 0,0 0,0 0,0 0,1 1,-1-1,0 0,-1 1,1-1,0 1,0-1,0 1,-1-1,1 1,-1-1,1 1,-1-1,0 1,0 1,6 61,-47 241,-24 165,62-454,0-1,-1 1,-1-1,0 1,-1-1,-1-1,0 1,-1-1,0-1,-1 1,-3 2,10-14,0-1,0 1,0 0,0-1,0 0,-1 1,1-1,0 0,-1 0,1 0,-1-1,1 1,-1 0,1-1,-1 0,1 1,-1-1,0 0,1-1,-1 1,1 0,-1-1,1 1,-1-1,1 0,-1 0,1 0,0 0,-1 0,1 0,0-1,0 1,0-1,0 1,0-1,0 0,0 0,1 0,-1 0,1 0,-1 0,1-1,0 1,0 0,0-1,0 1,0-1,1 1,-1-1,1 1,-1-1,1 1,0-1,0 1,0-3,-2-28,1 0,2-1,0 1,3 0,1 0,1 0,2 1,1 0,8-19,63-131,-62 155</inkml:trace>
  <inkml:trace contextRef="#ctx0" brushRef="#br0" timeOffset="8951.202">4887 1129,'16'-27,"21"-36,2 2,3 1,32-33,-5 42,-67 51,-1-1,1 0,0 0,-1 1,1-1,-1 1,1-1,0 1,-1 0,1 0,0-1,0 1,-1 0,1 1,0-1,-1 0,1 0,0 1,-1-1,1 1,-1-1,1 1,0 0,-1 0,1 0,-1 0,0 0,1 0,-1 0,0 0,0 0,0 1,0-1,0 0,0 1,0-1,0 1,0-1,0 1,-1-1,1 1,-1 0,1-1,-1 1,0 0,0 1,-18 174,18-176,1 0,-1 0,0 1,1-1,-1 0,1 0,-1 0,1 0,-1 0,1 0,0 0,-1 0,1 0,0 0,0 0,0 0,0 0,0 0,0-1,0 1,0 0,0-1,0 1,1-1,-1 1,0-1,0 0,0 0,1 1,-1-1,0 0,0 0,1 0,-1 0,0 0,0 0,1-1,-1 1,0 0,0-1,0 1,1-1,-1 1,0-1,0 1,0-1,0 0,52-34,140-147,-193 182,1-1,0 0,-1 1,1-1,0 1,0-1,0 0,-1 1,1 0,0-1,0 1,0 0,0-1,0 1,0 0,0 0,0 0,0 0,0 0,0 0,0 0,0 0,0 0,0 0,0 0,-1 1,1-1,0 0,0 1,0-1,0 1,0-1,0 1,-1-1,1 1,0 0,-1-1,1 1,0 0,-1 0,1-1,0 1,-1 0,0 0,1 0,-1 0,1 0,-1-1,0 1,0 0,1 0,-1 0,0 0,0 1,4 59,-4-54,0 171,6-154</inkml:trace>
  <inkml:trace contextRef="#ctx0" brushRef="#br0" timeOffset="9367.476">5281 1,'-199'325,"-172"335,263-488,95-154</inkml:trace>
  <inkml:trace contextRef="#ctx0" brushRef="#br0" timeOffset="10183.736">5705 255,'47'-25,"1"2,1 2,1 2,0 3,34-6,-11 21,-72 2,0 1,0 0,-1 0,1 0,-1 0,1 0,-1 0,0 0,0 0,0 0,0 0,0 1,-1-1,1 0,0 0,-1 0,0-1,1 1,-1 0,0 0,0 0,0 0,0-1,0 1,-1 0,1-1,0 1,-1-1,1 0,-1 1,0-1,-1 1,1 0,-183 144,183-145,0 0,1 0,-1 0,0 0,1 1,-1-1,1 1,0-1,-1 1,1-1,0 1,0 0,0 0,0-1,0 1,1 0,-1 0,0 0,1 0,0 0,-1 0,1 0,0 0,0 0,0 0,0 0,0 0,1 0,-1 0,1 0,-1 0,1 0,0 0,-1 0,1 0,0 0,0-1,1 1,-1 0,0-1,0 1,1-1,-1 1,1-1,0 0,-1 1,1-1,0 0,1 0,62 25,-54-23,0 0,0 1,-1 0,1 1,-1 0,0 0,0 1,-1 1,0-1,0 2,0-1,-1 1,2 3,-9-9,0 0,0 1,0-1,0 0,0 1,-1-1,1 1,-1-1,1 1,-1-1,0 1,0-1,0 1,-1 0,1-1,-1 1,1-1,-1 0,0 1,0-1,0 1,0-1,0 0,0 0,-1 0,1 0,-1 0,0 0,1 0,-1 0,0-1,-1 2,-72 41,26-42,31-8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08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58,'114'-15,"1"6,46 3,72-21,-178 27,-31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0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27,'34'5,"39"-4,18-1,-3-1,-6-1,-12-4,-14-1,-11 0,-8 1,-11 2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1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64,'-6'-6,"-1"0,0 0,0 0,-1 1,0 0,1 1,-2 0,1 0,0 0,-1 1,1 1,-1-1,0 1,0 1,0 0,0 0,0 1,0 0,-1 0,1 1,0 0,-5 2,-129 42,139-44,1 1,-1 0,1 0,0 0,0 0,0 0,0 1,0-1,0 1,1 0,-1-1,1 1,0 1,0-1,0 0,0 0,0 1,1-1,0 1,0-1,0 1,0 0,0 0,1-1,-1 1,1 0,0 0,0-1,0 1,1 0,0 0,-1 0,1-1,0 1,1-1,-1 1,1-1,-1 1,1-1,0 0,1 0,-1 0,0 0,1 0,0 0,1 1,162 143,-137-118,-1 1,-2 0,-1 2,-1 2,-2 0,-2 1,11 26,-28-57,0 0,0 1,-1 0,0 0,0-1,0 1,0 1,-1-1,0 0,0 0,-1 0,1 1,-1-1,0 0,0 1,-1-1,0 0,0 0,0 0,0 1,-1-1,0-1,0 1,0 0,-1 0,1-1,-1 1,0-1,-1 0,1 0,-4 3,-5-1,-1 0,0-1,0-1,0 0,0-1,-1 0,0-1,1-1,-1 0,0 0,0-2,0 0,0 0,1-1,-3-2,-6 0,15 4,0-1,0 0,0 0,0-1,0 0,0 0,1 0,-1-1,1 0,-1-1,1 1,0-1,1 0,-1-1,1 1,-1-1,0-2,5 5,1 0,-1 0,1 1,0-1,0 0,0 0,0 0,0 1,0-1,1 0,-1 0,1 0,-1 1,1-1,-1 0,1 1,0-1,0 1,0-1,0 1,0-1,0 1,1-1,-1 1,0 0,1 0,-1 0,0 0,1 0,0 0,-1 0,18-12</inkml:trace>
  <inkml:trace contextRef="#ctx0" brushRef="#br0" timeOffset="347.823">763 657,'-5'15,"-1"8,0 7,1-3</inkml:trace>
  <inkml:trace contextRef="#ctx0" brushRef="#br0" timeOffset="2595.178">397 37,'5'0,"6"0,6 0,5 0,4 0,1 0,2 0,1 0,-1 0,1 0,-6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2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276 94,'-19'5,"-13"3,1 1,0 2,0 0,1 3,1 0,-23 15,51-28,-1 0,1-1,0 1,0 0,0-1,0 1,0 0,0 0,0 0,0 0,0 0,0 0,0 0,0 0,1 1,-1-1,1 0,-1 0,1 1,-1-1,1 0,-1 1,1-1,0 0,0 1,0-1,0 0,0 1,0-1,0 0,0 1,1-1,-1 0,0 1,1-1,-1 0,1 1,0-1,-1 0,1 0,0 0,0 0,-1 0,1 0,0 0,0 0,0 0,1 0,-1 0,0 0,0-1,0 1,0 0,1-1,-1 1,0-1,1 0,-1 1,0-1,1 0,-1 0,0 0,1 0,0 0,152 22,-147-22,-1 0,0 0,1 1,-1 0,0 0,0 0,1 1,-1 0,0 0,-1 1,1-1,0 1,-1 1,1-1,-1 1,0 0,0 0,-1 0,1 1,-1 0,0 0,0 0,-1 0,1 0,-1 1,0 0,-1-1,2 6,-4 2,0-1,-1 1,-1 0,0-1,0 1,-2-1,1 1,-2-1,1-1,-2 1,1-1,-2 1,0-2,0 1,0-1,-2 0,1-1,-1 1,0-2,-1 1,0-2,-4 3,7-2,0-1,0 0,0-1,-1 1,0-1,0-1,0 0,-1 0,1 0,-1-1,-1-1,1 1,0-1,-1-1,0 0,-7 1,1-8</inkml:trace>
  <inkml:trace contextRef="#ctx0" brushRef="#br0" timeOffset="249.612">163 66,'39'-14,"21"-5,6 1,-3 8,-8 6,-9 3,-11 7,-8 3,-3-1,-6-1</inkml:trace>
  <inkml:trace contextRef="#ctx0" brushRef="#br0" timeOffset="1131.572">897 433,'-13'-4,"0"0,-1 1,1 1,-1 0,0 1,1 0,-1 1,0 1,-12 1,21-1,0 0,0 0,0 0,0 1,0 0,1 0,-1 0,0 1,1-1,0 1,0 0,-1 0,2 1,-1-1,0 1,1 0,-1 0,1 0,0 0,1 0,-1 1,1-1,0 1,0 0,0 0,1 0,-1 3,1-6,0 1,0 0,1-1,0 1,-1 0,1-1,0 1,0 0,1-1,-1 1,0 0,1-1,0 1,-1 0,1-1,0 1,0-1,1 0,-1 1,0-1,1 0,0 0,-1 0,1 0,0 0,0 0,0 0,0 0,0-1,1 1,-1-1,0 0,1 0,0 1,4 0,0 0,0 0,0-1,0 1,0-2,1 1,-1-1,0 0,1 0,-1-1,0 0,2-1,14-5,0 0,0-2,-1 0,0-2,-1 0,0-2,17-13,-9 8,-28 16,1 0,0 0,-1 1,1-1,0 1,0-1,0 1,0 0,0 0,1 0,-1 0,0 0,0 1,1-1,-1 1,0-1,1 1,-1 0,1 0,-1 0,0 0,1 0,-1 0,0 1,1-1,-1 1,0 0,0 0,1 0,-1 0,0 0,0 0,0 0,0 1,0-1,0 1,-1-1,1 1,0 0,-1 0,1 0,0 1,7 116,-10-91,-5 38,-3 0,-3 0,-2-1,-23 61,-6 11,11-92,31-44,0 0,0-1,0 1,1-1,-1 1,0-1,0 1,0-1,0 0,0 1,0-1,0 0,0 0,0 0,0 0,0 0,0 0,-1 0,1 0,0 0,0 0,0 0,0-1,0 1,0 0,0-1,0 1,1-1,-1 1,0-1,0 0,0 1,0-1,1 0,-1 1,0-1,1 0,-1 0,0 0,1 0,-1 0,1 0,-1 0,1 0,0 0,-1 0,1 0,0 0,0 0,0-1,-5-16,2 0,0 0,1-1,1 1,1-1,1 1,0-1,2-5,45-170,-21 107,-20 62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5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1,'-34'73,"-64"151,-9-5,-50 63,35-59,113-161,14-57</inkml:trace>
  <inkml:trace contextRef="#ctx0" brushRef="#br0" timeOffset="433.601">838 707,'-5'-7,"-1"1,1 0,-1 0,-1 1,1-1,-1 1,0 1,0-1,0 1,0 0,-1 1,0 0,1 0,-1 1,0 0,-1 0,1 0,0 1,0 1,-1 0,1 0,0 0,-1 1,1 0,0 1,0 0,0 0,0 0,0 1,1 1,-1-1,1 1,0 0,0 1,0 0,0 0,1 0,0 1,0 0,1 0,-2 2,1-3,0 1,1 0,-1 0,1 1,0-1,1 1,-1 0,1 1,1-1,-1 1,2 0,-1-1,1 1,0 0,0 0,1 1,0-1,1 0,0 0,0 1,0-1,1 0,1 0,1 7,1-8,1 0,0-1,0 0,0 0,1 0,0-1,0 0,1 0,-1 0,1-1,0 0,0 0,0-1,1 0,-1 0,1 0,0-1,0-1,0 1,0-1,0 0,0-1,0 0,0 0,0-1,0 0,0-1,0 1,-1-1,1-1,0 0,-1 0,7-3,4-5</inkml:trace>
  <inkml:trace contextRef="#ctx0" brushRef="#br0" timeOffset="964.387">922 988,'34'-40,"1"0,2 2,2 2,26-19,1 14,-64 40,0 0,0 1,0-1,0 1,0-1,0 1,0 0,0 0,0 0,0 0,0 0,-1 0,1 0,0 1,0-1,0 1,0-1,0 1,0 0,0 0,-1 0,1 0,0 0,-1 0,1 0,-1 1,1-1,-1 0,0 1,1-1,-1 1,0 0,0-1,0 1,0 2,0-2,0 1,0-1,0 1,0-1,0 1,1-1,-1 0,1 0,0 0,-1 0,1 0,0 0,0 0,0 0,0-1,1 1,-1-1,0 1,1-1,-1 0,1 0,-1 0,1 0,-1-1,1 1,0-1,-1 1,1-1,0 0,-1 0,1 0,0 0,-1-1,1 1,0-1,-1 0,1 0,-1 1,1-2,-1 1,1 0,115-79,-114 80,-1 1,1-1,-1 1,1 0,-1 0,0 0,1 0,-1 0,0 1,0-1,0 1,0 0,0 0,0 0,-1 1,1-1,-1 1,1-1,-1 1,0 0,0 0,0 0,0 0,-1 0,1 0,-1 1,0-1,0 0,0 1,0 2,11 17,4 3</inkml:trace>
  <inkml:trace contextRef="#ctx0" brushRef="#br0" timeOffset="1496.22">1599 114,'15'-9,"0"1,1 1,-1 0,1 1,1 0,-1 2,1 0,0 1,0 0,0 2,0 0,1 1,-17 0,1 0,-1 0,0 0,0 0,0 1,0-1,0 1,1-1,-1 1,0-1,0 1,0-1,0 1,0 0,-1 0,1 0,0-1,0 1,0 0,-1 0,1 0,0 0,-1 0,1 0,-1 0,1 0,-1 1,0-1,1 0,-1 0,0 0,0 0,0 1,0-1,0 0,0 0,0 0,0 1,0-1,-1 0,1 0,0 0,-1 1,-25 50,21-44,2-5,1 0,1 1,-1-1,0 1,1-1,0 1,0 0,0 0,0-1,0 1,1 0,0 0,0 0,0 0,0 0,0-1,1 1,0 0,0 0,0 0,0-1,1 1,-1-1,1 1,0-1,0 1,0-1,0 0,1 0,-1 0,1 0,0-1,0 1,0-1,0 1,0-1,1 0,0 0,0 0,0 0,-1 1,1-1,-1 1,1 0,-1 0,0 0,0 0,-1 1,1-1,-1 1,1 0,-1 0,0 0,-1 0,1 0,-1 0,1 0,-1 0,-1 1,1-1,0 0,-1 1,0-1,0 0,-1 1,1-1,-1 0,0 1,0-1,0 0,0 0,-1 0,0 0,0 0,-2 2,-1-1,0-1,0 1,0-1,-1 1,0-1,0-1,0 1,0-1,0 0,-1-1,1 0,-1 0,1 0,-1 0,0-1,0 0,0-1,0 0,-4 0,-7-4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08.0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339 252,'17'56,"-10"-8,-3 0,-1 0,-3 1,-2-1,-2 1,-2-1,-12 45,-13 174,30-249,9 88,-7-104,0 1,0-1,-1 1,2-1,-1 1,0-1,0 0,1 0,-1 0,1 1,0-2,-1 1,1 0,0 0,0 0,0-1,0 1,1-1,-1 0,0 0,1 0,-1 0,1 0,-1 0,1 0,-1-1,1 1,-1-1,1 0,0 0,-1 0,1 0,-1 0,1-1,0 1,1-2,11-2,-2-1,1-1,0 0,-1-1,-1-1,1 0,-1 0,0-1,7-8,6-3,-5 4,-13 9,1 0,1 1,-1 0,1 0,0 1,0 0,1 1,0 0,-1 0,4 0,-11 5,1 0,0 1,-1-1,1 0,-1 1,0 0,1-1,-1 1,0 0,0 0,0 0,0 1,-1-1,1 0,0 1,-1-1,0 1,1 0,-1-1,0 1,-1 0,1 0,0-1,-1 1,1 0,-1 0,0 0,0 0,0 0,-1 0,1-1,-1 1,1 0,-1 0,2 16,5 34,-7-41,0 0,2 1,-1-1,2 1,0-1,0 0,1 0,0 0,1 0,1-1,0 1,0-1,1 0,0 0,1-1,0 0,1 0,0-1,1 0,6 5,-11-12,0 0,0 0,0-1,1 0,-1 0,0 0,1 0,-1-1,1 1,-1-1,1 0,-1 0,1-1,-1 0,1 1,-1-2,0 1,1 0,-1-1,0 0,0 0,0 0,0 0,0-1,-1 1,1-1,-1 0,0 0,0 0,0-1,1 0,7-9,-1 0,-1 0,0-1,-1 0,0 0,-1-1,-1 0,1-3,4-19,-2-1,-2-1,-2 0,-1 0,-2 0,-1 0,-3 0,-1 0,-1 0,-3 1,-1-1,-2 2,-1-1,-2 1,-2 1,-7-11,-7-22,-4 2,-3 1,-42-57,61 99,-1 1,-1 1,0 1,-2 1,0 1,-1 0,-1 2,-1 0,-1 2,0 1,-21-9,38 20,0-1,0 2,-1-1,1 1,-1 0,1 1,-1 0,1 0,-1 1,0 0,1 0,-1 1,0 0,1 1,-1 0,1 0,0 1,-1 0,1 0,1 1,-1 0,1 1,-1 0,1 0,0 0,1 1,-1 0,1 0,0 0,1 1,0 0,0 0,0 1,1-1,0 1,-10 28,6-5</inkml:trace>
  <inkml:trace contextRef="#ctx0" brushRef="#br0" timeOffset="434.977">1242 1099,'49'-11,"0"-2,-1-2,0-2,-1-3,43-24,-85 41,0 1,-1-1,1 0,0-1,-1 1,0-1,0 1,0-1,-1-1,1 1,-1 0,0-1,0 0,0 0,-1 0,0 0,0 0,0 0,0 0,-1-1,0 1,0-1,-1 1,1-1,-1 1,0-1,-1 1,1-1,-1 1,0-1,-1 1,1 0,-1 0,0-1,0 1,-1 0,1 1,-1-1,0 0,-1 1,1-1,-4-2,3 3,0 1,0-1,-1 1,1 1,-1-1,0 0,0 1,0 0,0 0,0 1,0-1,0 1,0 0,-1 1,1-1,0 1,-1 0,1 0,0 1,-1-1,1 1,0 0,0 1,-1 0,1-1,1 1,-1 1,0-1,0 1,1 0,-1 0,1 0,-3 3,-6 4,1 1,1 0,-1 1,2 0,0 0,0 1,1 1,1-1,0 1,1 1,0-1,1 1,1 1,1-1,0 1,1-1,0 1,1 0,1 0,1 6,0-16,1 0,0-1,0 1,1 0,-1-1,1 1,0-1,1 0,-1 0,1 0,0 0,1 0,-1 0,1-1,0 1,0-1,0 0,0-1,1 1,0-1,0 0,0 0,0 0,0 0,0-1,1 0,-1 0,1-1,0 1,9 1,0 0,0 0,0-2,1 0,-1 0,0-2,1 0,-1-1,0 0,8-3,8-4,-4-1</inkml:trace>
  <inkml:trace contextRef="#ctx0" brushRef="#br0" timeOffset="850.99">1807 1240,'62'-56,"-3"-3,-3-2,-2-2,23-39,1-35,-80 119,-17 35,14-11,-1 0,1 1,1 0,-1 0,1 1,0-1,1 1,0 0,0-1,1 1,0 1,0-1,1 0,0 0,0 1,1-1,0 0,1 1,0-1,0 0,1 1,0-1,0 0,0 0,1-1,1 1,0 0,0-1,0 0,0 0,1 0,1-1,-1 1,2 0,2-1,0 0,1 0,0-1,0 0,0-1,1 0,-1-1,1 0,0 0,0-1,0-1,0 0,0 0,1-1,-1-1,0 0,0 0,0-1,0 0,0-1,-1 0,1-1,-1 0,1-1,-2 0,1-1,0 0,-1 0,0-1,-1 0,3-3,28-36,-20 23</inkml:trace>
  <inkml:trace contextRef="#ctx0" brushRef="#br0" timeOffset="1201.063">3049 562,'-44'22,"1"1,1 2,1 2,-26 23,65-49,0 0,-1 0,1 0,0 1,0-1,0 0,1 1,-1 0,0-1,1 1,-1 0,0 0,1 0,0 0,0 0,-1 0,1 0,1 0,-1 1,0-1,0 0,1 1,-1-1,1 0,0 1,0-1,0 1,0-1,0 0,0 1,1-1,-1 1,1-1,0 0,-1 0,1 1,0-1,0 0,1 0,-1 0,0 0,2 2,10 2,-1 0,1-1,0 0,0-1,1 0,-1-1,1-1,10 1,-12-1,-10-2,1 0,0 0,0 0,0 0,1 0,-1 0,0 0,0 1,1 0,-1 0,0 0,0 0,0 0,0 0,0 1,0-1,-1 1,1 0,0 0,-1 0,0 0,1 1,-1-1,0 1,0-1,0 1,0 0,-1-1,1 1,-1 0,0 0,0 0,0 0,0 1,0-1,0 2,-5 8,0-1,-1 1,0-1,-1 0,0-1,-1 1,-1-1,1-1,-2 1,1-1,-1 0,-1-1,0 0,0-1,-1 0,0-1,0 0,-13 5,0 3</inkml:trace>
  <inkml:trace contextRef="#ctx0" brushRef="#br0" timeOffset="1472.91">3330 760,'-14'38,"-5"23,1 5,3-8</inkml:trace>
  <inkml:trace contextRef="#ctx0" brushRef="#br0" timeOffset="1719.017">3303 223,'0'0</inkml:trace>
  <inkml:trace contextRef="#ctx0" brushRef="#br0" timeOffset="1905.014">3951 26,'-14'48,"-10"49,0 19,3-2,1-6,3-11,6-13,3-11,4-8,7-11,4-4,0-7,-2-5,0-4,-2-4,-1-1,-2-2,1-5</inkml:trace>
  <inkml:trace contextRef="#ctx0" brushRef="#br0" timeOffset="2387.049">3557 675,'239'20,"121"-11,-359-9,0 0,1 0,-1 1,1-1,-1 0,0 1,1-1,-1 1,0 0,0-1,0 1,1 0,-1 0,0 0,0 0,0 0,0 0,0 0,0 0,-1 0,1 0,0 1,0-1,-1 0,1 0,-1 1,1-1,-1 1,0-1,1 0,-1 1,0-1,0 1,0-1,0 0,0 1,0-1,-1 1,1-1,0 0,-1 1,1-1,-1 0,0 1,1-1,-1 0,0 0,1 1,-1-1,0 0,0 0,0 0,0 0,0 0,0-1,-1 1,1 0,-9 26,9-25,0 1,0-1,0 1,1 0,-1-1,1 1,0 0,0-1,0 1,0 0,1 0,-1-1,1 1,-1 0,1-1,0 1,0-1,0 1,0-1,1 1,-1-1,1 0,-1 0,1 1,0-1,0 0,0-1,0 1,0 0,0 0,0-1,1 0,-1 1,0-1,1 0,0 0,-1 0,1 0,-1-1,1 1,0-1,-1 0,1 1,0-1,0-1,-1 1,3 0,11-3,0 0,0 0,-1-1,1-1,-1-1,-1 0,1-1,-1-1,1 0,9-5,129-82,-148 94,0-1,0 1,1-1,-1 2,1-1,-1 1,0-1,1 1,-1 1,1-1,-1 1,0 0,1 0,-1 1,0-1,0 1,0 0,0 1,0-1,0 1,1 2,90 75,-94-78,32 40,-2 1,-2 2,-2 1,-2 1,-2 2,-2 0,-2 1,-3 1,-1 1,6 49,-11-66,-2 2,-1-1,-3 1,0 1,-3-1,-1 0,-1 1,-3-1,-5 31,6-62,0 0,0 0,0 0,-1 0,0-1,0 1,-1-1,1 0,-1 0,0 0,-1-1,1 1,-1-1,0 0,0 0,0-1,0 1,-1-1,0-1,1 1,-1-1,0 0,0 0,0 0,0-1,-1 0,1 0,0-1,0 1,-1-1,1-1,0 1,-1-1,1 0,0-1,-4-1,-2 0,1 0,-1 0,1-1,0-1,0 0,1-1,-1 0,1 0,0-1,1 0,0-1,0 0,1-1,0 1,0-2,1 1,0-1,0 0,1 0,1-1,0 0,0 0,1 0,1-1,0 1,0-1,1 0,0 0,1 1,1-1,0 0,0 0,2 0,0-8,6-3,0 1,2 0,0 0,1 1,1 0,1 1,1 1,1 0,1 1,0 1,1 0,1 1,0 1,1 0,1 2,0 0,1 1,1 1,16-5,113-37,-113 45</inkml:trace>
  <inkml:trace contextRef="#ctx0" brushRef="#br0" timeOffset="2917.486">0 1634,'443'-60,"2"18,32 20,631-19,432-37,-48-45,-1360 109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1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41 734,'54'32,"1"-3,1-3,1-2,35 9,-77-28,-1 0,1-2,0 0,0-1,1 0,-1-1,0-1,0 0,0-1,1-1,-1 0,0-1,-1-1,1 0,-1-1,1-1,-1 0,15-8,0-2,-1-1,-1-1,-1-1,-1-1,20-21,-29 26,0 0,-2-1,1-1,-2 0,0-1,-2 0,0-1,-1-1,0 0,-2 0,0 0,-2-1,0 0,-1-1,-1 1,-1-1,-2 0,1-19,-4 34,1 1,-1-1,-1 0,1 1,-1-1,0 1,0 0,-1 0,0 0,0 0,0 1,-1-1,0 1,0 0,0 1,0-1,-1 1,0 0,0 0,0 1,-3-2,-6-2,0 0,0 1,0 1,0 0,-1 1,0 1,0 0,-15 0,15 4,1 1,-1 1,0 1,1 0,0 1,0 0,0 1,1 1,0 1,0 0,0 0,1 2,1-1,0 2,0-1,1 2,0 0,1 0,0 1,1 0,1 0,0 1,0 0,2 1,0-1,0 2,2-1,-1 2,-7 23,1 1,2 1,2 0,2 0,1 0,3 1,1-1,2 0,2 1,2-1,10 34,33 179,-48-238,0 0,-2 0,0 1,-1-1,0 0,-2 0,0 0,-1-1,0 1,-1-1,-1 0,-1-1,0 0,-1 0,-1 0,0-1,-1-1,0 0,-1 0,-1-2,0 1,0-1,-1-1,0 0,-10 3,23-12,-10 7,0 0,-1-1,0-1,0 0,-1-1,1 0,-1-1,0 0,0-1,-1 0,1-1,0-1,-1 0,1-1,-8-1,19 1,0-1,0 1,0-1,0 0,0 0,0 0,1 0,-1 0,0 0,1 0,-1 0,0-1,1 1,-1-1,1 1,0-1,0 1,-1-1,1 0,0 0,1 0,-1 1,0-1,0 0,1 0,-1 0,1 0,0 0,-1 0,1 0,0-1,0 1,0 0,1 0,-1 0,0 0,1-1,30-71,-31 74,14-26</inkml:trace>
  <inkml:trace contextRef="#ctx0" brushRef="#br0" timeOffset="405.132">1509 678,'38'0,"28"-5,6-1,-3 0,-9 1,-10 1,-9 2,-6 1,-5 1,-2 0,-1-5,-1-1,1 0,-1 1,2 2,-5 0</inkml:trace>
  <inkml:trace contextRef="#ctx0" brushRef="#br0" timeOffset="652.389">1565 1017,'39'-5,"36"-6,15-2,1 2,-8-2,-11 1,-11 2,-12 4,-9 2,-7-3,-4 0,-3 1,-5 2</inkml:trace>
  <inkml:trace contextRef="#ctx0" brushRef="#br0" timeOffset="1736.914">3032 198,'-74'263,"42"-142,-4-2,-11 12,20-81,39-86,37-62,5 2,3 3,4 3,5 2,3 3,4 3,5 2,-73 75,-5 3,0 1,1 0,-1 0,0 0,1 0,-1-1,1 1,0 0,-1 0,1 0,0 0,0 0,-1 0,1 1,0-1,0 0,0 0,0 0,0 1,0-1,0 1,1-1,-1 1,0-1,0 1,0 0,0-1,1 1,-1 0,0 0,0 0,1 0,-1 0,0 0,0 0,1 0,-1 1,0-1,0 0,0 1,0-1,1 1,-1-1,0 1,0 0,0-1,0 1,0 0,0 0,-1 0,1 0,0 0,0 0,0 0,-1 0,1 0,7 157,-36 103,27-257,1-1,0 1,1-1,-1 0,1 1,0-1,-1 1,1-1,1 0,-1 1,0-1,1 0,0 0,0 0,0 0,0 0,0-1,0 1,1-1,-1 1,1-1,0 0,0 0,0 0,0 0,0 0,0-1,0 0,0 1,1-1,-1 0,1-1,-1 1,0 0,1-1,-1 0,1 0,-1 0,1 0,-1-1,1 1,-1-1,1 0,2-1,10-6,0 0,0 0,-1-2,-1 0,1 0,-2-2,1 0,-2 0,0-1,0-1,-1 1,-1-2,3-5,29-33,-24 30,2 0,0 1,2 2,0 0,1 1,1 1,1 1,14-7,-37 24,-1-1,1 0,0 0,-1 0,1 1,0-1,-1 1,1 0,0-1,0 1,-1 0,1 0,0 0,0 0,0 0,-1 1,1-1,0 0,0 1,-1-1,1 1,-1 0,1-1,0 1,-1 0,1 0,-1 0,1 0,-1 0,0 1,0-1,1 0,-1 1,0-1,0 1,0-1,0 1,-1-1,1 1,0 0,-1-1,1 1,-1 0,1-1,-1 1,0 0,7 86,-38 87,31-174,-1 2,-1 0,1 1,0-1,1 0,-1 0,0 1,1-1,0 0,0 1,0-1,0 1,0-1,1 0,0 1,-1-1,1 0,0 0,1 0,-1 1,1-1,-1 0,1-1,0 1,0 0,0 0,0-1,0 1,1-1,-1 0,1 0,0 0,0 0,0 0,-1-1,2 1,-1-1,0 1,2-1,11-4</inkml:trace>
  <inkml:trace contextRef="#ctx0" brushRef="#br0" timeOffset="2173.231">4697 170,'-22'14,"-32"17,2 3,1 2,2 2,1 2,-32 37,77-75,0 1,0-1,0 1,0 0,0 0,0 0,1 0,-1 0,1 1,0-1,0 1,0-1,1 1,-1 0,1-1,0 1,0 0,0 0,0 0,1 0,0 0,0 0,0 0,0 0,1 0,-1 0,1 0,0 0,0 0,0 0,1 0,-1-1,1 1,0 0,0-1,1 0,-1 1,1-1,0 1,3-1,0-1,-1 1,1-1,0-1,0 1,0-1,1 0,-1 0,0-1,0 0,0 0,0 0,1-1,-1 0,0 0,0-1,0 0,0 0,-1 0,1 0,0-1,4-3,110-85,101-129,-222 221,1 0,0-1,0 1,0 0,0 0,0 0,0-1,0 1,0 0,1 0,-1-1,0 1,0 0,1 0,-1-1,0 1,1 0,-1-1,1 1,-1 0,1-1,-1 1,1-1,-1 1,1-1,0 1,-1-1,1 1,0-1,-1 0,1 1,0-1,-1 0,1 0,0 1,0-1,-1 0,1 0,0 0,0 0,0 0,-1 0,1 0,0 0,0 0,-1 0,1-1,0 1,0 0,-1-1,1 1,0 0,-1-1,1 1,0 0,-1-1,1 1,0-1,-1 0,1 1,-1-1,1 0,-11 47,4-26,2-1,0 1,1 0,1 0,1 0,0 0,2 0,0 0,3 9,-3-25,1-1,-1 1,1-1,-1 1,1-1,0 0,1 1,-1-1,0 0,1-1,0 1,0 0,0-1,0 1,0-1,0 0,0 0,1-1,-1 1,1 0,-1-1,1 0,0 0,-1 0,1-1,0 1,0-1,0 0,-1 0,1 0,0 0,0-1,0 1,-1-1,1 0,0 0,-1 0,1-1,-1 0,1 1,-1-1,2-1,52-33,-32 20</inkml:trace>
  <inkml:trace contextRef="#ctx0" brushRef="#br0" timeOffset="2518.231">5685 0,'-320'251,"279"-205,40-45,1 0,-1 0,0 0,1 0,-1 0,1 0,0 0,-1 0,1 0,0 0,-1 0,1 0,0 0,0 0,0 0,0 0,0 0,0 0,0 1,0-1,1 0,-1 0,0 0,1 0,-1 0,1 0,-1 0,1 0,-1 0,1 0,0-1,-1 1,1 0,0 0,0 0,0-1,-1 1,1 0,0-1,0 1,0-1,0 1,0-1,0 0,0 1,0-1,0 0,1 0,-1 1,1-1,4 2,-3-3,0 1,-1 0,1 0,0 0,-1 0,1 1,0-1,-1 1,1-1,0 1,-1 0,1 0,-1 0,0 1,1-1,-1 0,0 1,0 0,0-1,0 1,0 0,0 0,0 0,-1 0,1 0,-1 1,1-1,-1 0,0 1,0-1,0 1,0-1,-1 1,1 0,-1-1,1 1,-1 0,0-1,0 1,0 0,0-1,-1 1,1 0,-1-1,0 1,0 0,-8 12,-2 0,0 0,0-1,-2-1,0 0,0-1,-1 0,0-1,-1 0,0-1,-5 1,-3-2,27-14</inkml:trace>
  <inkml:trace contextRef="#ctx0" brushRef="#br0" timeOffset="2968.605">6165 57,'-22'6,"1"1,0 0,0 2,0 1,2 0,-1 1,1 2,-1 1,17-12,0 0,-1 1,1 0,0 0,0 0,0 0,1 0,-1 0,1 1,0-1,0 1,0 0,0-1,1 1,-1 0,1 0,0 0,0 0,1 1,-1-1,1 0,0 0,0 0,0 0,1 0,-1 1,1-1,0 0,0 0,1 0,-1 0,1-1,0 1,0 0,0-1,0 1,0-1,1 0,0 1,0-1,0-1,0 1,1 1,134 59,-136-62,-1 1,0-1,1 0,-1 1,0-1,0 1,0-1,0 1,0 0,0-1,0 1,-1 0,1 0,-1-1,1 1,-1 0,0 0,1 0,-1 0,0 0,0 0,-1-1,1 1,0 0,-1 0,1 0,-1 0,1-1,-1 1,0 0,0 0,1-1,-1 1,-1-1,1 1,-1 1,-54 49,50-47,-159 115,149-111</inkml:trace>
  <inkml:trace contextRef="#ctx0" brushRef="#br0" timeOffset="3373.426">2497 1158,'764'-75,"734"-40,-548 54,-525 29,-318 20,-69 5</inkml:trace>
  <inkml:trace contextRef="#ctx0" brushRef="#br0" timeOffset="4067.201">3032 1496,'-7'117,"9"-88,6 87,5 0,4-1,17 45,38 95,-72-255,0 1,-1 0,1-1,0 1,0 0,0 0,0-1,1 1,-1 0,0-1,0 1,0 0,0-1,1 1,-1-1,0 1,1 0,-1-1,0 1,1-1,-1 1,1-1,-1 1,1-1,-1 1,1-1,-1 1,1-1,0 0,-1 1,1-1,0 0,-1 0,1 1,-1-1,1 0,0 0,0 0,-1 0,1 0,0 0,-1 0,1 0,0 0,-1 0,1 0,0 0,-1-1,1 1,0 0,-1 0,1-1,-1 1,1 0,0-1,-1 1,1-1,-1 1,1-1,-1 0,25-37,94-224,144-278,-233 502,-20 33</inkml:trace>
  <inkml:trace contextRef="#ctx0" brushRef="#br0" timeOffset="4352.284">3795 1919,'-1'2,"-12"20,1 0,2 1,0 0,1 1,2 0,0 0,1 1,2-1,0 1,2 7,2-29,0 0,0 1,1-1,-1 0,1 0,0 0,0 0,0 0,0 0,1 0,-1 0,1 0,0 0,0-1,0 1,0-1,0 1,0-1,1 0,-1 0,1 0,-1 0,1 0,0-1,0 1,0-1,0 0,0 1,0-2,0 1,0 0,0-1,1 1,-1-1,0 0,0 0,1 0,-1 0,0-1,0 1,0-1,1 0,-1 0,0 0,1-1,9-4,0 0,0-2,0 1,-1-2,0 0,0 0,-1-1,-1 0,1-1,-2 0,0-1,0 0,-1 0,0-1,-1 0,1-3,-5 12,-1 0,1 0,-1-1,0 1,0 0,-1-1,1 1,-1-1,0 0,0 1,0-1,-1 0,0 0,0 0,0 1,0-1,-1 0,0 0,0 1,0-1,-1 0,1 1,-1-1,0 1,0 0,-1 0,1 0,-1 0,0 0,0 0,0 1,-1-1,1 1,-1 0,0 0,-3-2,-1 3,1-1,-1 2,0-1,1 1,-1 0,0 1,0 0,0 0,0 1,0 0,1 0,-1 1,0 0,1 0,-1 1,1-1,0 2,-19 9</inkml:trace>
  <inkml:trace contextRef="#ctx0" brushRef="#br0" timeOffset="4690.361">4387 1298,'-25'93,"4"1,4 1,5 1,3 0,5 0,7 75,-23-7,29-128,2-30</inkml:trace>
  <inkml:trace contextRef="#ctx0" brushRef="#br0" timeOffset="5019.299">4613 1863,'-3'16,"0"0,2 1,0-1,0 1,2-1,0 1,1-1,1 1,0-1,1 0,1 0,0 0,1-1,3 5,-6-16,-1-1,1 1,0-1,0 0,0 0,1 0,-1-1,1 1,-1-1,1 0,0 0,0 0,0 0,0-1,0 1,0-1,0 0,1 0,-1-1,0 1,1-1,-1 0,0 0,0-1,1 1,-1-1,0 0,0 0,1 0,-1-1,3-1,4-2,0 0,0 0,-1-1,1-1,-1 0,-1 0,0-1,0 0,0-1,-1 0,0 0,4-7,0-1,-1 0,-1-1,0 0,-2 0,0-1,-1 0,2-9,-4 5</inkml:trace>
  <inkml:trace contextRef="#ctx0" brushRef="#br0" timeOffset="5518.467">5149 2089,'157'-196,"-155"193,0-1,0 1,0 0,1 0,-1 0,1 0,0 0,0 0,0 1,0-1,0 1,1 0,-1 0,1 0,-1 0,1 1,0 0,0-1,0 1,0 1,0-1,-1 0,1 1,0 0,0 0,0 0,0 1,0-1,0 1,0 0,0 0,0 0,0 1,-1-1,1 1,-1 0,1 0,-1 0,1 0,-1 1,2 1,-3 0,0-1,1 0,-1 0,1 1,0-1,0-1,0 1,0 0,1-1,-1 0,1 0,-1 0,1 0,0 0,0-1,0 0,0 1,0-2,0 1,0 0,0-1,0 0,0 0,0 0,0 0,0 0,1-1,-1 0,0 0,0 0,-1-1,3 0,16-8,0-1,-1-1,-1-1,0 0,0-2,-2 0,13-13,42-22,-71 49,-1 1,0-1,1 1,0-1,-1 1,1 0,-1 0,1 0,-1 0,1 0,-1 0,1 1,0-1,-1 0,1 1,-1-1,0 1,1-1,-1 1,1 0,-1 0,0 0,1 0,-1 0,0 0,0 0,0 0,0 0,0 0,0 0,0 1,0-1,-1 1,1-1,0 0,-1 1,1-1,-1 2,18 62,-18-61,1 1,0 0,0 1,0-1,0 0,1 1,0-1,0 0,0 0,1 0,0-1,0 1,0-1,0 1,1-1,0 0,-1 0,2-1,-1 1,0-1,1 0,2 1,11-1</inkml:trace>
  <inkml:trace contextRef="#ctx0" brushRef="#br0" timeOffset="5884.19">6250 1891,'35'4,"0"-2,1-1,-1-2,0-2,0-1,0-2,22-6,-44 9,-1 0,0-1,0 0,0-1,-1 0,0-1,0 0,0-1,0 0,-1-1,-1 0,1 0,-1-1,0 0,-1-1,0 0,-1 0,0-1,-1 0,0 0,0 0,-2-1,1 0,0-5,-5 13,0-1,0 0,0 0,-1 0,0 1,0-1,0 0,0 1,-1-1,0 1,0 0,0-1,0 1,-1 0,0 0,1 0,-1 1,-1-1,1 1,-1 0,1-1,-1 2,0-1,0 0,0 1,0 0,-1 0,1 0,-1 0,1 1,-1-1,1 1,-1 0,0 1,0-1,1 1,-1 0,0 0,0 1,1-1,-1 1,0 0,-2 1,-10 2,1 0,-1 1,1 1,0 0,1 2,-1-1,2 2,-1 0,1 1,0 0,1 1,1 1,-1 0,2 0,0 1,0 1,1 0,1 0,1 1,0 0,0 1,-2 9,8-20,1 1,-1 0,1 0,1-1,-1 1,1 0,0 0,0 0,0 0,1 0,0-1,0 1,1 0,-1-1,1 1,1-1,-1 1,1-1,0 0,0 0,0 0,1 0,-1-1,1 1,0-1,1 0,-1 0,1-1,2 2,13 8,1 0,0-2,0 0,1-1,0-2,16 4,20 4,2-3,-1-3,1-2,1-3,-1-3,46-4,-70 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0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80,'43'0,"33"0,14 0,-4 0,-7 0,-12-4,-8-3,-4 1,-7 2,-2 0,-4-3,1 0,-3 0,-3-3,-3 1,-2 1,-7 2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1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89,'77'-9,"35"-4,3-4,-8 0,-18 4,-19 4,-12 3,-11 3,-8 2,-12 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47.3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257 415,'8'18,"0"0,1-1,1-1,0 1,1-2,1 1,1-2,0 0,1 0,0-1,1-1,0 0,1-1,0-1,1 0,0-2,1 0,0 0,0-2,0 0,1-1,0-1,0-1,0-1,0 0,1-1,-1-2,0 0,19-3,-6-5,-1-1,0-2,-1-1,-1-2,0 0,-1-2,0-1,-2-2,0 0,-2-2,0 0,-1-2,7-11,-21 25,-1 0,0 0,-1-1,0 0,-1 0,0 0,-1-1,-1 0,1 0,-2-1,0 1,0-1,-1 0,-1 1,0-1,0 0,-2 0,1 0,-2 0,0 1,0-1,-1 1,-1-1,-2-6,3 11,-1 0,0 1,0-1,0 1,-1 0,0 0,0 0,-1 1,0-1,0 2,0-1,-1 1,0-1,0 2,0-1,-1 1,0 0,1 1,-1 0,0 0,-1 1,1 0,0 0,-1 1,1 0,-1 0,1 1,-1 0,1 1,-1 0,1 0,-1 1,1 0,0 0,0 1,0 0,-3 2,-10 11,0 1,2 1,0 1,1 1,1 0,1 2,0-1,2 2,1 0,0 1,2 0,1 1,1 0,1 0,-4 22,-18 82,5 2,7 0,-1 85,4-48,12-127,-2 0,-2-1,-2 1,-2-1,-1-1,-2 0,-2-1,-1 0,-2-2,-15 22,16-29,-1-2,-2 0,0-1,-2-1,-1-1,0-1,-2-1,-1-1,0-2,-29 15,53-31,0-1,0 0,0 0,-1 0,1-1,-1 0,0 1,1-1,-1 0,0 0,0-1,1 1,-1-1,0 0,0 0,0 0,0-1,1 1,-1-1,0 0,0 0,1 0,-1-1,1 1,-1-1,1 0,0 0,-1 0,1 0,0 0,0-1,1 0,-1 1,0-1,1 0,0 0,0 0,0-1,0 1,-1-3,-4-16</inkml:trace>
  <inkml:trace contextRef="#ctx0" brushRef="#br0" timeOffset="887.968">1358 867,'-7'-3,"1"0,-1 0,0 1,0 0,0 1,0-1,-1 2,1-1,0 1,0 0,-1 0,1 1,0 0,0 0,0 0,0 1,0 0,0 1,0 0,1 0,-1 0,1 1,-2 1,-19 8,0 2,0 1,2 1,0 1,-11 10,36-27,-1-1,0 1,0-1,0 1,1 0,-1-1,0 1,0-1,1 1,-1 0,1 0,-1-1,1 1,-1 0,1 0,-1 0,1 0,0 0,-1 0,1-1,0 1,0 0,0 0,-1 0,1 0,0 0,1 0,-1 0,0 0,0 0,0 0,0 0,1 0,-1 0,0 0,1-1,-1 1,1 0,-1 0,1 0,-1-1,1 1,0 0,-1 0,1-1,0 1,0-1,-1 1,1-1,0 1,0-1,0 1,0-1,0 0,-1 1,1-1,0 0,0 0,0 0,0 1,0-1,1 0,62 9,-58-9,-5-1,1 0,-1 1,1-1,-1 1,1-1,0 1,-1 0,1-1,0 1,-1 0,1 0,0 0,0 0,-1 0,1 1,0-1,-1 0,1 1,-1-1,1 1,0 0,-1 0,1-1,-1 1,0 0,1 0,-1 0,0 0,1 1,-1-1,0 0,0 0,0 1,0-1,0 1,-1-1,1 1,0-1,-1 1,1 0,-1-1,1 1,-1-1,0 1,1 0,-1 0,0-1,0 1,0 0,-1-1,1 1,-1 1,-8 12,-2 0,0-1,-1-1,0 1,-1-2,0 0,-5 2,-34 34,42-37,-2 0,2 0,-1 0,1 1,1 0,0 1,1 0,-5 11,12-22,0 0,0 0,1 0,-1 0,1 0,-1 0,1 0,0 0,0 0,0 0,0 0,0 1,0-1,1 0,-1 0,1 0,-1 0,1 0,0-1,0 1,0 0,0 0,0 0,0-1,0 1,1 0,-1-1,1 1,-1-1,1 0,-1 0,1 1,0-1,0 0,-1 0,1 0,0-1,0 1,0 0,0-1,0 1,0-1,90 10,-81-10,0 1,0-1,0-1,1 0,-1-1,0 0,0 0,-1-2,1 1,-1-1,1 0,-1-1,0-1,-1 1,1-2,0 0,3-6</inkml:trace>
  <inkml:trace contextRef="#ctx0" brushRef="#br0" timeOffset="1487.854">1639 1064,'-64'70,"3"2,-49 77,88-112,20-30,14-20,176-193,-153 165,2 2,2 2,2 2,39-27,-80 61,1 0,0 0,0 0,0 0,0 0,0 0,0 0,0 0,0 0,0 1,0-1,0 0,0 1,1-1,-1 1,0-1,0 1,1 0,-1-1,0 1,1 0,-1 0,0 0,1 0,-1 0,0 0,1 0,-1 1,0-1,1 0,-1 1,0-1,0 1,1-1,-1 1,0 0,0 0,0-1,0 1,0 0,0 0,0 0,0 0,0 0,-1 0,1 0,0 0,-1 1,1-1,0 0,-1 0,1 1,-1-1,0 0,1 1,0 251,22-203,-130-131,99 75,0 0,0 1,-1 0,1 0,-1 1,0 0,0 1,0-1,-1 2,1 0,-1 0,0 0,1 1,-1 1,0 0,0 0,-5 1,-4 6</inkml:trace>
  <inkml:trace contextRef="#ctx0" brushRef="#br0" timeOffset="2055.838">2205 1093,'-56'291,"65"-358,-1 37,0 1,2 0,2 0,0 1,2 0,1 1,2 1,0 0,1 2,2 0,0 1,2 0,0 2,2 1,9-6,52-8,-83 33,0 1,0 0,0 0,0 0,0 0,0 0,0 0,0 0,0 1,0-1,0 1,0-1,0 1,0 0,-1 0,1-1,0 2,0-1,-1 0,1 0,0 0,-1 1,0-1,1 1,-1-1,0 1,1 0,-1-1,0 1,0 0,-1 0,1 0,0 0,-1 0,1 0,-1 0,1 0,-1 0,0 0,0 0,0 0,0 0,0 6,0 0,-1 0,0-1,0 1,-1 0,0-1,0 1,-1-1,0 1,0-1,-1 0,0-1,0 1,0 0,-1-1,0 0,-1 0,-1 1,-112 89,110-90,8-5,-1 0,1 0,0 0,0 0,0 0,0 0,0 0,0 1,0-1,1 0,-1 0,0 1,1-1,-1 0,1 1,-1-1,1 1,0-1,-1 1,1-1,0 1,0-1,0 1,0-1,0 1,1-1,-1 0,0 1,1-1,-1 1,1-1,-1 0,1 1,0-1,-1 0,1 1,0-1,0 0,0 0,0 0,0 0,0 0,0 0,1 0,-1 0,0 0,1 0,63 43,-64-44,72 17,-54-20</inkml:trace>
  <inkml:trace contextRef="#ctx0" brushRef="#br0" timeOffset="2303.606">2910 980,'-10'43,"-3"33,1 10,7-7,10-15,7-20,3-21,-1-15</inkml:trace>
  <inkml:trace contextRef="#ctx0" brushRef="#br0" timeOffset="2554.695">2769 867,'29'0,"23"4,9 3,-2-1,-7-2,-6 0,-7-2,-5-1,-8-5,-4-2,-6-1</inkml:trace>
  <inkml:trace contextRef="#ctx0" brushRef="#br0" timeOffset="2750.9">3418 781,'0'24,"-5"32,-1 12,0 3,1-6,1-8,2-10,1-8,1-5,0-4,0-3,0 0,0-6</inkml:trace>
  <inkml:trace contextRef="#ctx0" brushRef="#br0" timeOffset="2940.649">3305 1148,'48'-14,"20"-10,-1 0</inkml:trace>
  <inkml:trace contextRef="#ctx0" brushRef="#br0" timeOffset="3173.009">3757 726,'-15'43,"-9"38,-5 11,1-2,7-11,6-8,6-13,4-11,3-8,2-7,1-3,1-3,4-5,1-6</inkml:trace>
  <inkml:trace contextRef="#ctx0" brushRef="#br0" timeOffset="4533.649">3418 1064,'14'10,"15"2,7 1,2-4,-1-6,-1-5,-3-2,-6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3:54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286 424,'-14'0,"0"0,-1 1,1 1,0 0,0 0,0 2,1 0,-1 0,1 1,0 1,0 0,1 1,-1 0,2 1,-1 0,1 1,0 0,-2 4,8-4,0 0,0 0,1 0,0 0,1 1,0-1,0 1,1 0,1 0,-1 0,2 0,-1 0,1 0,1 0,0 2,0-8,0 0,-1 1,2-1,-1 0,0 0,1 0,0 0,0 0,0 0,0-1,1 1,0-1,-1 1,1-1,1 0,-1 0,0 0,1-1,-1 1,1-1,0 0,-1 0,1 0,4 1,109 27,-73-22,-32-6,1 2,-1-1,0 2,0 0,0 0,0 1,-1 0,0 1,-1 0,1 1,-1 0,-1 1,0 0,0 1,5 6,-9-10,-1 0,1 0,-1 0,0 1,-1-1,0 1,0 0,0 0,-1 0,0 0,0 1,0-1,-1 0,-1 1,1-1,-1 1,0-1,-1 1,0-1,0 1,-1-1,0 0,0 0,0 0,-4 6,-6 7,-1-2,-1 0,0 0,-2-1,0-1,-1-1,0 0,-1-1,-1-1,0-1,-1-1,0 0,-16 5,-23-9,42-12</inkml:trace>
  <inkml:trace contextRef="#ctx0" brushRef="#br0" timeOffset="4418.791">315 481,'56'-2,"114"-7,-150 3,0 2,1 0,-1 1,1 1,0 1,0 1,0 1,0 1,-1 1,17 4,-19-1</inkml:trace>
  <inkml:trace contextRef="#ctx0" brushRef="#br0" timeOffset="4913.624">1246 452,'-3'-2,"-1"-1,1 1,-1 0,0 0,1 0,-1 1,0-1,0 1,0 0,0 0,-1 0,1 1,0 0,0 0,0 0,0 0,-1 0,1 1,0 0,0-1,0 2,0-1,0 0,0 1,0-1,-16 4,1 1,0 0,0 1,1 2,0-1,0 2,1 1,0 0,1 1,0 0,-2 5,14-15,1 0,0 0,0 1,0 0,1-1,-1 1,1 0,-1 0,1 0,0 0,0 1,0-1,0 0,1 1,0 0,-1-1,1 1,0 0,1-1,-1 1,1 0,0 0,0 0,0 0,0-1,0 1,1 0,0 0,0 0,0-1,0 1,1-1,-1 1,1-1,0 1,0-1,0 0,0 0,1 0,-1 0,4 2,142 59,-131-60,1 1,-1 1,-1 0,1 2,-1 0,0 0,-1 2,0 0,0 0,-1 2,0 0,4 6,-14-13,-1 0,1 0,-1 1,0-1,-1 1,0 0,1-1,-2 1,1 0,-1 0,0 1,0-1,-1 0,1 0,-1 0,-1 1,1-1,-1 0,0 0,-1 0,0 0,1 0,-2 0,1-1,-1 1,0 0,0-1,0 0,-1 0,0 0,0 0,0-1,0 1,-1-1,-1 0,-7 11,-1-2,0 0,-1-1,-1 0,0-1,0-1,-1 0,0-2,-1 0,0-1,0 0,-15 2,8-5</inkml:trace>
  <inkml:trace contextRef="#ctx0" brushRef="#br0" timeOffset="5162.564">1077 339,'48'-9,"35"-9,13 0,-5 2,-13 4,-16 9,-7 5,-10 2,-7 5,-5 2,-4-2,-6-3</inkml:trace>
  <inkml:trace contextRef="#ctx0" brushRef="#br0" timeOffset="6579.595">2262 481,'-44'37,"18"-18,0 2,2 0,1 2,0 0,2 2,0 0,2 2,1 0,1 1,2 0,0 1,2 1,1 1,-6 26,14-46,0 0,0 0,1 0,1 0,0 0,1 1,0-1,0 1,1-1,1 1,0-1,0 0,1 1,1-1,0 0,0 0,1 0,1-1,0 1,0-1,1 0,0 0,1-1,0 0,0 0,9 7,2-7,0-2,0 0,1-1,-1-1,1-1,1 0,-1-2,0 0,1-1,-1-1,1-1,-1 0,1-2,-1 0,0-1,0-1,0-1,-1-1,0 0,0-1,14-10,-7 6,-1-2,0 0,0-2,-2-1,0-1,-1 0,-1-2,-1 0,0-1,1-4,-13 15,-1 1,1-1,-1 0,-1-1,0 1,-1-1,0 0,0-1,-1 1,-1 0,0-1,0 0,-1 1,-1-1,0 0,0 1,-1-1,-1 0,0 1,0-1,-1 1,-1 0,0 0,0 0,-3-2,-3-3,-1 1,0 1,-2 0,0 0,0 1,-1 1,0 0,-1 1,-1 1,0 0,0 1,0 1,-1 1,-1 0,1 1,-1 1,0 0,0 2,-1 0,1 1,-1 0,1 2,-1 0,-16 3,0 2,5 3</inkml:trace>
  <inkml:trace contextRef="#ctx0" brushRef="#br0" timeOffset="6951.413">3024 509,'-53'49,"1"2,3 2,3 3,1 1,-22 42,11 29,54-124,1 0,1 1,-1-1,1 0,-1 1,1-1,1 1,-1-1,0 1,1-1,0 0,0 1,1-1,-1 0,1 0,0 0,0 0,0 0,0 0,1-1,-1 1,1-1,0 0,0 1,1-1,-1-1,1 1,-1 0,3 0,11 5,0-2,1-1,0 0,-1-1,1 0,1-2,-1 0,0-2,1 1,-1-2,0-1,1 0,-1-1,0-1,-1-1,1 0,-1-1,0-1,0-1,-1-1,14-9,-14 10,0-1,-1 0,0-1,-1-1,0-1,0 0,-1 0,-1-2,0 1,-1-2,-1 1,0-1,0-1,-2 0,0 0,-1-1,-1 0,0 0,-1 0,-1-1,-1 0,0 0,-2 0,1-15,-3 26,0 1,0-1,0 1,-1 0,0 0,0-1,0 1,-1 1,0-1,0 0,0 1,-1-1,0 1,0 0,0 0,-1 1,1-1,-1 1,0 0,-1 0,1 1,-1-1,1 1,-1 0,0 1,0 0,0 0,0 0,-4 0,-6-2,0 1,0 1,0 1,-1 0,1 1,-1 1,1 0,0 1,0 1,0 1,-3 1,-21 8,6-1</inkml:trace>
  <inkml:trace contextRef="#ctx0" brushRef="#br0" timeOffset="7617.111">3673 284,'-27'297,"-43"163,37-349,38-129,27-33,-17 26</inkml:trace>
  <inkml:trace contextRef="#ctx0" brushRef="#br0" timeOffset="7883.602">4012 537,'-371'253,"352"-240,6-4,0 0,1 1,0 0,0 1,1 0,1 1,0 0,-6 10,15-21,-1 1,1 0,0-1,0 1,0 0,1-1,-1 1,0 0,0 0,1 0,0-1,-1 1,1 0,0 0,0 0,0 0,0 0,0 0,0 0,0 0,1 0,-1-1,1 1,-1 0,1 0,0 0,0-1,0 1,0 0,0-1,0 1,0-1,0 1,1-1,-1 1,1-1,-1 0,1 0,-1 0,1 0,0 0,-1 0,1 0,0-1,0 1,1 0,90 12,209-19,-299 7,0-1,0 1,0-1,0 1,-1 0,1 0,0 1,-1-1,1 1,-1-1,1 1,-1 0,0 0,1 0,-1 0,0 0,0 0,-1 0,1 1,0-1,-1 1,1 0,18 23,-7-15</inkml:trace>
  <inkml:trace contextRef="#ctx0" brushRef="#br0" timeOffset="8379.249">4322 904,'-171'143,"128"-81,42-61,0 1,0-1,0 1,1 0,-1 0,0-1,1 1,0 0,-1 0,1 0,0 0,0-1,0 1,0 0,0 0,1 0,-1 0,1-1,-1 1,1 0,-1 0,1-1,0 1,0 0,0-1,0 1,0-1,0 1,1-1,-1 0,0 1,1-1,-1 0,1 0,-1 0,1 0,-1 0,1 0,7 0,-1 0,0 0,0-1,0 0,0-1,1 0,-1 0,0-1,0 0,-1 0,1-1,0 0,-1 0,1-1,-1 0,0 0,0-1,-1 1,1-2,-1 1,1-2,165-171,-150 158,51-33,-71 53,0 0,-1 0,1 0,-1 0,1 1,0-1,-1 0,1 1,-1-1,1 1,0 0,-1-1,0 1,1 0,-1 0,1 0,-1 0,0 0,0 0,0 0,1 1,-1-1,0 0,-1 1,1-1,0 1,0-1,0 1,-1-1,1 1,-1-1,1 1,-1-1,0 1,0 1,6 61,-47 241,-24 165,62-454,0-1,-1 1,-1-1,0 1,-1-1,-1-1,0 1,-1-1,0-1,-1 1,-3 2,10-14,0-1,0 1,0 0,0-1,0 0,-1 1,1-1,0 0,-1 0,1 0,-1-1,1 1,-1 0,1-1,-1 0,1 1,-1-1,0 0,1-1,-1 1,1 0,-1-1,1 1,-1-1,1 0,-1 0,1 0,0 0,-1 0,1 0,0-1,0 1,0-1,0 1,0-1,0 0,0 0,1 0,-1 0,1 0,-1 0,1-1,0 1,0 0,0-1,0 1,0-1,1 1,-1-1,1 1,-1-1,1 1,0-1,0 1,0-3,-2-28,1 0,2-1,0 1,3 0,1 0,1 0,2 1,1 0,8-19,63-131,-62 155</inkml:trace>
  <inkml:trace contextRef="#ctx0" brushRef="#br0" timeOffset="8951.202">4887 1129,'16'-27,"21"-36,2 2,3 1,32-33,-5 42,-67 51,-1-1,1 0,0 0,-1 1,1-1,-1 1,1-1,0 1,-1 0,1 0,0-1,0 1,-1 0,1 1,0-1,-1 0,1 0,0 1,-1-1,1 1,-1-1,1 1,0 0,-1 0,1 0,-1 0,0 0,1 0,-1 0,0 0,0 0,0 1,0-1,0 0,0 1,0-1,0 1,0-1,0 1,-1-1,1 1,-1 0,1-1,-1 1,0 0,0 1,-18 174,18-176,1 0,-1 0,0 1,1-1,-1 0,1 0,-1 0,1 0,-1 0,1 0,0 0,-1 0,1 0,0 0,0 0,0 0,0 0,0 0,0-1,0 1,0 0,0-1,0 1,1-1,-1 1,0-1,0 0,0 0,1 1,-1-1,0 0,0 0,1 0,-1 0,0 0,0 0,1-1,-1 1,0 0,0-1,0 1,1-1,-1 1,0-1,0 1,0-1,0 0,52-34,140-147,-193 182,1-1,0 0,-1 1,1-1,0 1,0-1,0 0,-1 1,1 0,0-1,0 1,0 0,0-1,0 1,0 0,0 0,0 0,0 0,0 0,0 0,0 0,0 0,0 0,0 0,0 0,-1 1,1-1,0 0,0 1,0-1,0 1,0-1,0 1,-1-1,1 1,0 0,-1-1,1 1,0 0,-1 0,1-1,0 1,-1 0,0 0,1 0,-1 0,1 0,-1-1,0 1,0 0,1 0,-1 0,0 0,0 1,4 59,-4-54,0 171,6-154</inkml:trace>
  <inkml:trace contextRef="#ctx0" brushRef="#br0" timeOffset="9367.476">5281 1,'-199'325,"-172"335,263-488,95-154</inkml:trace>
  <inkml:trace contextRef="#ctx0" brushRef="#br0" timeOffset="10183.736">5705 255,'47'-25,"1"2,1 2,1 2,0 3,34-6,-11 21,-72 2,0 1,0 0,-1 0,1 0,-1 0,1 0,-1 0,0 0,0 0,0 0,0 0,0 1,-1-1,1 0,0 0,-1 0,0-1,1 1,-1 0,0 0,0 0,0 0,0-1,0 1,-1 0,1-1,0 1,-1-1,1 0,-1 1,0-1,-1 1,1 0,-183 144,183-145,0 0,1 0,-1 0,0 0,1 1,-1-1,1 1,0-1,-1 1,1-1,0 1,0 0,0 0,0-1,0 1,1 0,-1 0,0 0,1 0,0 0,-1 0,1 0,0 0,0 0,0 0,0 0,0 0,1 0,-1 0,1 0,-1 0,1 0,0 0,-1 0,1 0,0 0,0-1,1 1,-1 0,0-1,0 1,1-1,-1 1,1-1,0 0,-1 1,1-1,0 0,1 0,62 25,-54-23,0 0,0 1,-1 0,1 1,-1 0,0 0,0 1,-1 1,0-1,0 2,0-1,-1 1,2 3,-9-9,0 0,0 1,0-1,0 0,0 1,-1-1,1 1,-1-1,1 1,-1-1,0 1,0-1,0 1,-1 0,1-1,-1 1,1-1,-1 0,0 1,0-1,0 1,0-1,0 0,0 0,-1 0,1 0,-1 0,0 0,1 0,-1 0,0-1,-1 2,-72 41,26-42,31-8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3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5137 707,'-204'610,"178"-527,-4-2,-3-1,-22 35,34-87,20-48,28-47,2 1,4 1,34-50,-5 7,168-324,-217 407,0-1,-2 0,-1-1,-2 0,5-20,-69 295,52-223,2-1,0 1,2 0,0 0,2-1,1 1,1 0,1-1,1 0,1 0,1-1,1 0,1 0,1-1,1 0,1-1,2 1,-10-16,0-1,0 0,1 0,-1 0,1-1,1 0,-1 0,0-1,1 1,0-1,0-1,0 1,0-1,0-1,0 1,0-1,1 0,-1-1,1 0,-1 0,0 0,1-1,-1 0,0-1,0 0,0 0,0 0,0-1,0 0,0 0,-1-1,0 1,6-6,6-11,-1-2,-1 0,-1-1,-1-1,-1 0,-1-1,-1 0,-1-1,-1 0,-2 0,0-1,-2-1,4-26,-1 0,-3-1,-3 0,-4-51,2 83,0 12,-14-53,-7 74,11 5</inkml:trace>
  <inkml:trace contextRef="#ctx0" brushRef="#br0" timeOffset="296.449">6125 988,'-13'14,"1"1,0 0,1 1,1 0,0 0,1 1,1 0,1 1,0 0,2 0,0 0,0 1,2 0,1 0,0-1,1 8,1-22,0 0,0 0,1 0,-1 0,1 1,0-1,0 0,1-1,-1 1,1 0,0 0,0-1,0 1,0-1,1 1,-1-1,1 0,0 0,0 0,0 0,0-1,1 1,-1-1,1 0,-1 0,1 0,0-1,0 1,0-1,0 0,0 0,0 0,0 0,0-1,0 0,0 1,0-2,0 1,0 0,1-1,-1 0,0 0,0 0,0 0,-1-1,1 1,0-1,1-1,5-4,-1 1,0-2,0 1,0-1,-1 0,0-1,-1 0,0 0,-1-1,1 0,-2 0,1 0,-2-1,1 1,-1-1,-1-1,0 1,-1 0,0-1,0 1,-2-1,1 1,-1-1,-1 0,0 1,-1-1,0 1,-1-3,-33-53,20 46</inkml:trace>
  <inkml:trace contextRef="#ctx0" brushRef="#br0" timeOffset="650.644">6492 932,'0'23,"-2"14,2-1,2 1,1-1,2 0,2 0,1-1,3 5,-11-37,0-1,1 0,0 1,-1-1,1 0,0 0,0 1,0-1,1 0,-1 0,0 0,1 0,-1-1,1 1,0 0,0-1,-1 1,1-1,0 1,0-1,0 0,1 0,-1 0,0 0,0 0,1 0,-1-1,0 1,1-1,-1 0,0 0,1 0,-1 0,1 0,-1 0,0 0,1-1,-1 1,0-1,1 0,-1 0,0 0,0 0,0 0,0 0,0 0,0-1,0 1,0-1,1 0,8-10,-1-1,0 1,0-2,-1 1,-1-1,0-1,-1 1,-1-1,0-1,-1 1,0-1,-2 0,0 0,1-15,3-1,-2 4,0 3</inkml:trace>
  <inkml:trace contextRef="#ctx0" brushRef="#br0" timeOffset="898.591">7028 1187,'5'4,"1"3</inkml:trace>
  <inkml:trace contextRef="#ctx0" brushRef="#br0" timeOffset="-4455.564">537 678,'138'-22,"-52"-11,-1-3,-2-5,7-8,-86 46,-3 2,0-1,1 1,-1 0,0-1,0 1,1 0,-1 0,0 0,1 0,-1 0,1 0,0 0,-1 0,1 1,0-1,-1 0,1 1,0 0,-1-1,1 1,0 0,0 0,0 0,-1 0,1 0,0 1,0-1,-1 0,1 1,0-1,0 1,-1 0,1-1,-1 1,1 0,-1 0,1 0,-1 0,1 1,-1-1,-29 169,8-41,6 1,5 23,8-8,19 138,17-53,-40-206,-18-44,18 15,-5-8,-1 1,-1 1,0 0,-1 0,0 1,-1 1,0 0,0 1,-1 0,0 1,0 1,-1 0,1 1,-1 1,0 1,-1 0,1 1,-1 0,1 2,-4 0,-10 5,1 1,-1 2,2 1,-1 1,1 1,1 2,0 0,1 2,-15 11,26-16,0 0,0 1,1 1,1 0,0 0,0 2,1-1,-9 15,21-28,-1 1,0-1,1 1,-1-1,1 1,-1 0,1-1,-1 1,1 0,0-1,-1 1,1 0,0 0,0-1,-1 1,1 0,0 0,0 0,0-1,0 1,0 0,0 0,0 0,0-1,0 1,0 0,1 0,-1-1,0 1,0 0,1 0,-1-1,0 1,1 0,-1-1,1 1,-1 0,1-1,-1 1,1-1,0 1,-1-1,1 1,0-1,-1 1,1-1,0 0,-1 1,1-1,0 0,0 0,0 1,-1-1,1 0,1 0,13-2</inkml:trace>
  <inkml:trace contextRef="#ctx0" brushRef="#br0" timeOffset="-4155.893">565 1215,'68'-29,"30"-14,10 0,-10 2,-11 9,-16 5,-16 6,-11 3,-9 4,-15 4,-16 10,-9 3</inkml:trace>
  <inkml:trace contextRef="#ctx0" brushRef="#br0" timeOffset="-3422.518">1355 1695,'62'-49,"-35"20,-2-1,-1-2,-1 0,-1-1,-2-2,-2 0,-1-1,-2 0,-1-1,-1-4,-10 30,14-105,-17 113,0 0,0 0,0 0,-1 0,0 0,1 0,-1 1,0-1,-1 0,1 0,0 0,-1 1,1-1,-1 1,0-1,0 1,0 0,0 0,0 0,-1 0,1 0,-1 0,1 0,-1 1,0-1,1 1,-1 0,0 0,0 0,0 0,0 1,0-1,0 1,0-1,-3 1,3 0,0-1,1 1,-1 0,0 0,0 0,0 0,0 1,0-1,0 1,0-1,1 1,-1 0,0 0,0 0,1 1,-1-1,1 1,-1-1,1 1,0 0,-1 0,1 0,0 0,0 0,1 1,-1-1,0 0,1 1,-1 0,1-1,0 1,0 0,0-1,0 1,0 0,1 0,0 0,-1 0,1 0,0 0,0 0,0-1,1 1,-1 0,1 0,-1 0,1 0,0 0,0-1,1 1,-1 0,0-1,1 1,-1-1,1 0,0 1,0-1,0 0,1 1,7 3,0 0,1-1,-1 0,1-1,0 0,0-1,0 0,1 0,-1-1,4-1,98 35,-107-30,-1 0,0 0,0 0,0 1,-1 0,0-1,-1 2,1-1,-1 0,-1 1,1-1,-1 1,-1 0,1 0,-1-1,-1 1,1 0,-1 0,-1 0,0 0,0 0,0 0,-2 5,5 88,3-83</inkml:trace>
  <inkml:trace contextRef="#ctx0" brushRef="#br0" timeOffset="-3155.779">2089 1384,'9'29,"9"9,1-2</inkml:trace>
  <inkml:trace contextRef="#ctx0" brushRef="#br0" timeOffset="-2917.069">2089 1074,'-19'-20,"-7"-5</inkml:trace>
  <inkml:trace contextRef="#ctx0" brushRef="#br0" timeOffset="-1784.075">2569 1215,'-20'12,"1"1,1 0,0 2,1 0,1 1,0 1,1 0,1 1,1 1,0 0,2 1,0 0,1 0,1 1,0 5,7-21,2 1,-1 0,1 0,0 0,0 0,0 0,1 0,0 0,0-1,0 1,1 0,0-1,0 1,1-1,-1 1,1-1,0 0,1 0,-1 0,1-1,0 1,0-1,0 0,1 0,-1-1,1 1,0-1,0 0,0 0,2 0,1 1,0 0,0-1,0 0,1 0,-1-1,1 0,0-1,-1 0,1 0,0-1,-1 0,1-1,0 1,0-2,-1 1,1-1,-1-1,0 1,1-1,2-3,19-15,-2-1,-1-2,-1 0,-1-2,-1-1,-2-1,0-1,-2 0,-1-2,-2 0,-1-1,-1-1,-1-3,-7 21,9-17,-2-1,-2 0,0-1,-3 0,-1-1,-1 0,-2 0,-1 0,-2-1,-2 1,-1-1,-6-34,4 55,0 1,-1-1,-1 1,0 0,-1 0,0 1,-1-1,-1 1,0 1,-1 0,-8-10,13 18,0-1,-1 0,0 1,1 0,-1 0,-1 1,1-1,0 1,-1 0,0 1,0-1,0 1,0 0,0 0,0 1,0 0,0 0,-1 1,1-1,0 1,-1 1,1-1,0 1,0 0,-1 0,1 1,0 0,-5 2,-5 6,1 1,0 0,1 0,0 2,1 0,1 0,0 1,0 1,1 0,1 0,1 1,0 0,1 1,1 0,1 0,-1 3,-1 3,1 0,1 1,1-1,1 1,1 0,2 0,0 1,1-1,1 0,2 0,0 0,2 1,-2-11,1 0,0 0,1-1,0 1,1-1,1-1,0 1,1-1,0 0,1-1,0 1,1-2,0 0,0 0,1 0,1-2,0 1,0-1,0-1,10 4,3-1,0-1,0-1,1-2,0 0,0-1,1-2,-1-1,1-1,0-1,25-4,59-24,-88 18</inkml:trace>
  <inkml:trace contextRef="#ctx0" brushRef="#br0" timeOffset="-885.385">3331 1130,'-15'5,"1"0,-1 1,1 1,0 0,1 0,0 2,0 0,1 0,0 1,0 1,1 0,1 0,0 1,0 0,1 1,1 0,-3 7,6-13,2 0,-1 1,1-1,0 1,1 0,0 0,0 0,0 0,1 0,1 0,-1 1,1-1,1 0,-1 0,2 5,-1-9,0 0,0 0,0 0,1 0,0-1,-1 1,1 0,0-1,1 0,-1 1,1-1,-1 0,1 0,0 0,0-1,0 1,1-1,-1 0,1 1,-1-1,1-1,-1 1,1-1,0 1,0-1,0 0,0 0,0-1,0 1,0-1,4 0,2-1,1 1,-1-2,1 0,-1 0,0-1,0 0,0 0,-1-1,1-1,-1 0,0 0,0 0,0-1,-1-1,0 1,0-2,6-6,8-11,0 0,-3-1,0-2,-1 1,0-6,72-136,-104 247,-3 50,17-123,1-1,0 1,0 0,0-1,0 1,1-1,-1 0,1 1,0-1,1 0,-1 0,1 0,0 0,0-1,0 1,0-1,0 0,1 0,-1 0,1 0,0 0,0-1,0 0,1 0,-1 0,2 0,0 1,1-1,-1 0,1 0,0-1,-1 0,1 0,0 0,0-1,0 0,0 0,-1-1,1 0,0 0,0-1,-1 0,1 0,-1 0,0-1,1 0,-1 0,0-1,-1 1,1-1,-1-1,0 1,0-1,0 0,0 0,-1 0,0 0,0-1,0 0,1-4,74-156,-84 175,1 1,0 1,1-1,0 0,1 1,0-1,1 1,0 0,0-1,1 1,2 10,-2-16,0 0,0-1,1 1,0 0,0 0,0 0,1-1,0 1,0-1,0 1,0-1,1 0,-1 1,1-1,0-1,0 1,1 0,-1-1,1 0,0 1,0-2,0 1,0 0,0-1,1 0,-1 0,1 0,2 1,2-4,0 0,0 0,-1-1,1 0,0-1,-1 0,0 0,1-1,-1 0,-1 0,1-1,-1 0,0-1,0 1,0-1,-1 0,1-1,-2 0,1 0,-1 0,0 0,0-1,-1 0,0 0,1-4,94-218,-99 231,0-1,1 1,-1 0,0-1,1 1,-1 0,0-1,1 1,-1-1,1 1,-1 0,1-1,-1 1,1-1,0 1,-1-1,1 0,-1 1,1-1,0 0,0 1,-1-1,1 0,0 0,-1 1,1-1,0 0,0 0,-1 0,1 0,0 0,0 0,-1 0,1 0,0-1,0 1,-1 0,1 0,0-1,-1 1,1 0,0-1,-1 1,1-1,0 1,-1 0,1-1,-1 0,1 1,-1-1,1 1,-1-1,1 0,-1 1,0-1,1 0,-1 1,0-1,0 0,1 1,-1-1,0 0,6 267,59 55,-42-230,-3 1,3 63,-18-118,-2-1,-1 1,-2 0,-1 0,-2 0,-2-1,-1 1,-2-1,-2-1,-1 3,5-25,-1 0,0 0,-1-1,-1 1,0-2,0 1,-1-1,0-1,-1 0,0 0,-1-1,0-1,-1 0,1 0,-1-1,-1-1,1 0,-1-1,0-1,0 0,-1 0,1-2,-3 1,14-4,-1 1,1-1,0 1,0-1,-1 0,1 0,0-1,0 1,0-1,0 1,1-1,-1 0,0 0,1 0,-1 0,1-1,0 1,-1-1,1 1,0-1,1 0,-1 0,0 0,1 0,0 0,0 0,0 0,0 0,0-1,-13-98,12 3,5 1,14-90,-12 149</inkml:trace>
  <inkml:trace contextRef="#ctx0" brushRef="#br0" timeOffset="2847.977">7564 537,'347'-115,"-324"108,-12 3,0 0,1 1,-1 0,1 0,0 2,0-1,0 1,-1 1,1 0,0 1,5 1,-15-1,-1-1,1 1,0 0,0 1,0-1,0 0,-1 0,1 1,-1-1,1 1,-1-1,1 1,-1 0,0-1,0 1,0 0,0 0,0 0,0 0,-1 0,1 0,0 0,-1 0,0 0,1 0,-1 1,0-1,0 0,0 0,-1 0,1 0,0 0,-1 0,0 0,1 0,-2 2,-32 72,-135 145,124-170,2 3,3 1,-28 51,55-81,2-8,1 0,1 0,0 1,2 0,0 1,1-1,1 1,1 1,0-1,1 0,1 4,3-19,-1 0,1 0,-1-1,1 1,0 0,0-1,1 1,-1 0,1-1,0 0,0 1,0-1,0 0,0 0,1 0,-1 0,1-1,0 1,0-1,0 0,0 1,0-1,1-1,-1 1,1 0,-1-1,1 0,-1 1,1-2,0 1,0 0,-1-1,1 1,2-1,135-13,29-8,-146 21</inkml:trace>
  <inkml:trace contextRef="#ctx0" brushRef="#br0" timeOffset="3450">8411 424,'315'-92,"-314"91,1-1,0 1,0 0,-1-1,1 1,0 0,0 0,0 0,0 1,0-1,1 0,-1 1,0-1,0 1,0 0,0 0,1 0,-1 0,0 0,0 0,0 0,1 1,-1-1,0 1,0 0,0 0,0-1,0 1,0 0,0 1,0-1,0 0,-1 1,1-1,-1 1,1-1,-1 1,1 0,-1-1,0 1,0 0,1 0,-1 0,-1 0,1 0,0 0,0 0,-1 0,0 1,1-1,-1 0,-2 18,-1 0,-1-1,-1 0,-1 0,0 0,-8 14,-7 25,-100 295,110-321,1-1,2 1,1 1,1-1,2 1,1 0,2 4,1-35,-1 0,1-1,0 1,0-1,0 1,0-1,0 1,0 0,1-1,-1 1,0-1,1 1,-1-1,1 1,0-1,-1 1,1-1,0 0,0 1,0-1,0 0,0 0,0 1,0-1,0 0,1 0,-1 0,0-1,1 1,-1 0,0 0,1-1,-1 1,1-1,-1 1,1-1,-1 0,1 1,0-1,-1 0,1 0,-1 0,1 0,0 0,-1-1,1 1,-1 0,1-1,-1 1,1-1,-1 0,1 1,-1-1,0 0,1 0,-1 0,0 0,0 0,0 0,1 0,-1 0,0-1,-1 1,1 0,0-1,0 1,0-2,3-13,-4 1</inkml:trace>
  <inkml:trace contextRef="#ctx0" brushRef="#br0" timeOffset="3706.462">8298 848,'38'0,"32"-10,10-3,-6 1,-9-3,-7 2,-8 3,-12-2,-9 1,-4 3,-6 2</inkml:trace>
  <inkml:trace contextRef="#ctx0" brushRef="#br0" timeOffset="3978.94">9201 1,'0'43,"5"33,1 10,0-7,-1-10,3-14,1-10,-2-8,-1-6,-3-4,-1-1,-1 0,-1 0,-5-4,-6-2,-7-3,0-5</inkml:trace>
  <inkml:trace contextRef="#ctx0" brushRef="#br0" timeOffset="4398.232">8918 453,'135'-79,"-5"-6,53-48,-177 128,-6 3,1 1,0 0,-1-1,1 1,0 0,0-1,0 1,0 0,0 0,0 0,0 0,0 0,1 0,-1 0,0 0,1 0,-1 0,0 1,1-1,-1 1,1-1,-1 1,1-1,-1 1,1 0,0 0,-1 0,1 0,-1 0,1 0,-1 0,1 0,-1 1,1-1,-1 1,1-1,-1 1,1 0,-1-1,0 1,1 0,-1 0,0 0,0 0,1 0,-1 0,0 0,0 1,0 9,0 1,-1-1,-1 1,0-1,-1 0,0 1,0-1,-1 0,-4 9,3-10,1 1,0-1,0 1,1-1,1 1,0 0,0-1,1 1,0 0,1 0,1 6,-1-14,0 0,0 0,0 0,0 0,0 0,1-1,-1 1,1 0,-1-1,1 1,0-1,0 0,0 0,1 1,-1-1,0-1,1 1,-1 0,1 0,0-1,0 0,-1 1,1-1,0 0,0-1,0 1,0 0,0-1,0 0,0 1,0-1,0 0,3-1,105-29,-79 19,54-5,-83 17,-1-1,1 0,-1 0,1 1,-1 0,0-1,1 1,-1 0,0 0,1 0,-1 1,0-1,0 0,0 1,0-1,0 1,0 0,-1 0,1 0,0 0,-1 0,0 0,1 0,-1 0,0 0,0 1,0-1,0 1,-1-1,1 0,-1 1,1 2,2 48,-4-28</inkml:trace>
  <inkml:trace contextRef="#ctx0" brushRef="#br0" timeOffset="4763.665">9060 961,'58'-10,"95"-27,46-12,8-2,-6 2,-19 5,-21 5,-19 5,-14 2,-15 3,-17 6,-24 7</inkml:trace>
  <inkml:trace contextRef="#ctx0" brushRef="#br0" timeOffset="7748.249">0 2202,'380'-26,"-121"51,-65-11,-89-5,0-5,61-6,803-78,-308 33,143 26,326-24,289-68,77-33,-147 19,-87 42,-504 75,-544 11,-191-1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08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58,'114'-15,"1"6,46 3,72-21,-178 27,-31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09.2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27,'34'5,"39"-4,18-1,-3-1,-6-1,-12-4,-14-1,-11 0,-8 1,-11 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1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397 64,'-6'-6,"-1"0,0 0,0 0,-1 1,0 0,1 1,-2 0,1 0,0 0,-1 1,1 1,-1-1,0 1,0 1,0 0,0 0,0 1,0 0,-1 0,1 1,0 0,-5 2,-129 42,139-44,1 1,-1 0,1 0,0 0,0 0,0 0,0 1,0-1,0 1,1 0,-1-1,1 1,0 1,0-1,0 0,0 0,0 1,1-1,0 1,0-1,0 1,0 0,0 0,1-1,-1 1,1 0,0 0,0-1,0 1,1 0,0 0,-1 0,1-1,0 1,1-1,-1 1,1-1,-1 1,1-1,0 0,1 0,-1 0,0 0,1 0,0 0,1 1,162 143,-137-118,-1 1,-2 0,-1 2,-1 2,-2 0,-2 1,11 26,-28-57,0 0,0 1,-1 0,0 0,0-1,0 1,0 1,-1-1,0 0,0 0,-1 0,1 1,-1-1,0 0,0 1,-1-1,0 0,0 0,0 0,0 1,-1-1,0-1,0 1,0 0,-1 0,1-1,-1 1,0-1,-1 0,1 0,-4 3,-5-1,-1 0,0-1,0-1,0 0,0-1,-1 0,0-1,1-1,-1 0,0 0,0-2,0 0,0 0,1-1,-3-2,-6 0,15 4,0-1,0 0,0 0,0-1,0 0,0 0,1 0,-1-1,1 0,-1-1,1 1,0-1,1 0,-1-1,1 1,-1-1,0-2,5 5,1 0,-1 0,1 1,0-1,0 0,0 0,0 0,0 1,0-1,1 0,-1 0,1 0,-1 1,1-1,-1 0,1 1,0-1,0 1,0-1,0 1,0-1,0 1,1-1,-1 1,0 0,1 0,-1 0,0 0,1 0,0 0,-1 0,18-12</inkml:trace>
  <inkml:trace contextRef="#ctx0" brushRef="#br0" timeOffset="347.823">763 657,'-5'15,"-1"8,0 7,1-3</inkml:trace>
  <inkml:trace contextRef="#ctx0" brushRef="#br0" timeOffset="2595.178">397 37,'5'0,"6"0,6 0,5 0,4 0,1 0,2 0,1 0,-1 0,1 0,-6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2.2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276 94,'-19'5,"-13"3,1 1,0 2,0 0,1 3,1 0,-23 15,51-28,-1 0,1-1,0 1,0 0,0-1,0 1,0 0,0 0,0 0,0 0,0 0,0 0,0 0,0 0,1 1,-1-1,1 0,-1 0,1 1,-1-1,1 0,-1 1,1-1,0 0,0 1,0-1,0 0,0 1,0-1,0 0,0 1,1-1,-1 0,0 1,1-1,-1 0,1 1,0-1,-1 0,1 0,0 0,0 0,-1 0,1 0,0 0,0 0,0 0,1 0,-1 0,0 0,0-1,0 1,0 0,1-1,-1 1,0-1,1 0,-1 1,0-1,1 0,-1 0,0 0,1 0,0 0,152 22,-147-22,-1 0,0 0,1 1,-1 0,0 0,0 0,1 1,-1 0,0 0,-1 1,1-1,0 1,-1 1,1-1,-1 1,0 0,0 0,-1 0,1 1,-1 0,0 0,0 0,-1 0,1 0,-1 1,0 0,-1-1,2 6,-4 2,0-1,-1 1,-1 0,0-1,0 1,-2-1,1 1,-2-1,1-1,-2 1,1-1,-2 1,0-2,0 1,0-1,-2 0,1-1,-1 1,0-2,-1 1,0-2,-4 3,7-2,0-1,0 0,0-1,-1 1,0-1,0-1,0 0,-1 0,1 0,-1-1,-1-1,1 1,0-1,-1-1,0 0,-7 1,1-8</inkml:trace>
  <inkml:trace contextRef="#ctx0" brushRef="#br0" timeOffset="249.612">163 66,'39'-14,"21"-5,6 1,-3 8,-8 6,-9 3,-11 7,-8 3,-3-1,-6-1</inkml:trace>
  <inkml:trace contextRef="#ctx0" brushRef="#br0" timeOffset="1131.572">897 433,'-13'-4,"0"0,-1 1,1 1,-1 0,0 1,1 0,-1 1,0 1,-12 1,21-1,0 0,0 0,0 0,0 1,0 0,1 0,-1 0,0 1,1-1,0 1,0 0,-1 0,2 1,-1-1,0 1,1 0,-1 0,1 0,0 0,1 0,-1 1,1-1,0 1,0 0,0 0,1 0,-1 3,1-6,0 1,0 0,1-1,0 1,-1 0,1-1,0 1,0 0,1-1,-1 1,0 0,1-1,0 1,-1 0,1-1,0 1,0-1,1 0,-1 1,0-1,1 0,0 0,-1 0,1 0,0 0,0 0,0 0,0 0,0-1,1 1,-1-1,0 0,1 0,0 1,4 0,0 0,0 0,0-1,0 1,0-2,1 1,-1-1,0 0,1 0,-1-1,0 0,2-1,14-5,0 0,0-2,-1 0,0-2,-1 0,0-2,17-13,-9 8,-28 16,1 0,0 0,-1 1,1-1,0 1,0-1,0 1,0 0,0 0,1 0,-1 0,0 0,0 1,1-1,-1 1,0-1,1 1,-1 0,1 0,-1 0,0 0,1 0,-1 0,0 1,1-1,-1 1,0 0,0 0,1 0,-1 0,0 0,0 0,0 0,0 1,0-1,0 1,-1-1,1 1,0 0,-1 0,1 0,0 1,7 116,-10-91,-5 38,-3 0,-3 0,-2-1,-23 61,-6 11,11-92,31-44,0 0,0-1,0 1,1-1,-1 1,0-1,0 1,0-1,0 0,0 1,0-1,0 0,0 0,0 0,0 0,0 0,0 0,-1 0,1 0,0 0,0 0,0 0,0-1,0 1,0 0,0-1,0 1,1-1,-1 1,0-1,0 0,0 1,0-1,1 0,-1 1,0-1,1 0,-1 0,0 0,1 0,-1 0,1 0,-1 0,1 0,0 0,-1 0,1 0,0 0,0 0,0-1,-5-16,2 0,0 0,1-1,1 1,1-1,1 1,0-1,2-5,45-170,-21 107,-20 62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15.2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527 1,'-34'73,"-64"151,-9-5,-50 63,35-59,113-161,14-57</inkml:trace>
  <inkml:trace contextRef="#ctx0" brushRef="#br0" timeOffset="433.601">838 707,'-5'-7,"-1"1,1 0,-1 0,-1 1,1-1,-1 1,0 1,0-1,0 1,0 0,-1 1,0 0,1 0,-1 1,0 0,-1 0,1 0,0 1,0 1,-1 0,1 0,0 0,-1 1,1 0,0 1,0 0,0 0,0 0,0 1,1 1,-1-1,1 1,0 0,0 1,0 0,0 0,1 0,0 1,0 0,1 0,-2 2,1-3,0 1,1 0,-1 0,1 1,0-1,1 1,-1 0,1 1,1-1,-1 1,2 0,-1-1,1 1,0 0,0 0,1 1,0-1,1 0,0 0,0 1,0-1,1 0,1 0,1 7,1-8,1 0,0-1,0 0,0 0,1 0,0-1,0 0,1 0,-1 0,1-1,0 0,0 0,0-1,1 0,-1 0,1 0,0-1,0-1,0 1,0-1,0 0,0-1,0 0,0 0,0-1,0 0,0-1,0 1,-1-1,1-1,0 0,-1 0,7-3,4-5</inkml:trace>
  <inkml:trace contextRef="#ctx0" brushRef="#br0" timeOffset="964.387">922 988,'34'-40,"1"0,2 2,2 2,26-19,1 14,-64 40,0 0,0 1,0-1,0 1,0-1,0 1,0 0,0 0,0 0,0 0,0 0,-1 0,1 0,0 1,0-1,0 1,0-1,0 1,0 0,0 0,-1 0,1 0,0 0,-1 0,1 0,-1 1,1-1,-1 0,0 1,1-1,-1 1,0 0,0-1,0 1,0 2,0-2,0 1,0-1,0 1,0-1,0 1,1-1,-1 0,1 0,0 0,-1 0,1 0,0 0,0 0,0 0,0-1,1 1,-1-1,0 1,1-1,-1 0,1 0,-1 0,1 0,-1-1,1 1,0-1,-1 1,1-1,0 0,-1 0,1 0,0 0,-1-1,1 1,0-1,-1 0,1 0,-1 1,1-2,-1 1,1 0,115-79,-114 80,-1 1,1-1,-1 1,1 0,-1 0,0 0,1 0,-1 0,0 1,0-1,0 1,0 0,0 0,0 0,-1 1,1-1,-1 1,1-1,-1 1,0 0,0 0,0 0,0 0,-1 0,1 0,-1 1,0-1,0 0,0 1,0 2,11 17,4 3</inkml:trace>
  <inkml:trace contextRef="#ctx0" brushRef="#br0" timeOffset="1496.22">1599 114,'15'-9,"0"1,1 1,-1 0,1 1,1 0,-1 2,1 0,0 1,0 0,0 2,0 0,1 1,-17 0,1 0,-1 0,0 0,0 0,0 1,0-1,0 1,1-1,-1 1,0-1,0 1,0-1,0 1,0 0,-1 0,1 0,0-1,0 1,0 0,-1 0,1 0,0 0,-1 0,1 0,-1 0,1 0,-1 1,0-1,1 0,-1 0,0 0,0 0,0 1,0-1,0 0,0 0,0 0,0 1,0-1,-1 0,1 0,0 0,-1 1,-25 50,21-44,2-5,1 0,1 1,-1-1,0 1,1-1,0 1,0 0,0 0,0-1,0 1,1 0,0 0,0 0,0 0,0 0,0-1,1 1,0 0,0 0,0 0,0-1,1 1,-1-1,1 1,0-1,0 1,0-1,0 0,1 0,-1 0,1 0,0-1,0 1,0-1,0 1,0-1,1 0,0 0,0 0,0 0,-1 1,1-1,-1 1,1 0,-1 0,0 0,0 0,-1 1,1-1,-1 1,1 0,-1 0,0 0,-1 0,1 0,-1 0,1 0,-1 0,-1 1,1-1,0 0,-1 1,0-1,0 0,-1 1,1-1,-1 0,0 1,0-1,0 0,0 0,-1 0,0 0,0 0,-2 2,-1-1,0-1,0 1,0-1,-1 1,0-1,0-1,0 1,0-1,0 0,-1-1,1 0,-1 0,1 0,-1 0,0-1,0 0,0-1,0 0,-4 0,-7-4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6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23 196,'1'8,"4"18,-2 0,0 0,-2 0,-1 0,-1 1,-3 14,3-41,1-1,0 1,0-1,-1 0,1 1,0-1,-1 1,1-1,-1 0,1 1,-1-1,1 1,-1 0,1-1,-1 1,1-1,-1 1,0 0,1-1,-1 1,1 0,-1 0,0 0,1-1,-1 1,0 0,1 0,-1 0,0 0,0 0,1 0,-1 0,0 0,1 1,-1-1,0 0,1 0,-1 0,1 1,-1-1,0 0,1 1,-1-1,1 1,-1-1,1 0,-1 1,1-1,-1 1,1 0,-1-1,1 1,-1 0,0-18,1 0,1 0,0-1,1 1,1 1,0-1,2 0,0 1,0 0,2 0,0 0,0 1,4-3,-6 6,0 1,1-1,0 2,1-1,0 1,1 0,0 0,0 1,1 0,1 1,-1-1,1 2,0 0,1 0,0 1,0 0,10-3,-20 8,1 0,0 1,-1 0,1-1,0 1,0 0,0 0,0 0,-1 0,1 0,0 0,0 0,0 1,-1-1,1 1,0-1,0 1,-1 0,1-1,-1 1,1 0,-1 0,1 0,-1 1,1-1,-1 0,0 0,1 1,-1-1,0 1,0-1,0 1,0-1,-1 1,1 0,0-1,-1 1,1 0,-1 0,1-1,-1 1,0 0,0 0,0 0,0 0,-16 83,-16-42,-8 29,42-67,0-1,0 1,0 0,1-1,0 0,0 1,0-1,1-1,-1 1,1 0,0-1,0 1,0-1,0 0,1-1,-1 1,1-1,0 0,1 1,78 37,-65-34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7.1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12,'39'0,"31"0,9 0,-4 0,-5 0,-11 5,-9 1,-9 0,-7-1,1-1,-1-7,-1-2,-2-1,-1 1,-1 1,-5-3,-7-1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7.4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46,'38'0,"41"0,13 0,0-5,-7-1,-7 0,-13-4,-12 0,-15 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7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1,'-9'43,"-9"48,0 18,2 5,4-8,4-11,-1-14,0-14,3-10,1-5,2-6,2-6,0-6,2-3,-1-2,5-2,2-5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8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286 568,'-15'1,"0"0,0 1,0 0,0 1,0 1,1 0,-1 2,1-1,0 1,1 1,-1 1,1 0,1 0,0 2,0-1,0 1,1 1,1 0,-8 11,16-19,0 0,1 0,0 1,0-1,0 0,0 1,0-1,0 0,1 1,0-1,0 1,0-1,0 0,0 1,1-1,-1 1,1-1,0 0,0 1,0-1,1 0,-1 0,1 0,0 0,-1 0,1 0,1-1,-1 1,0 0,1-1,-1 0,1 0,0 1,-1-2,1 1,0 0,0 0,0-1,1 0,-1 0,0 0,1 0,-1 0,0 0,1-1,-1 0,1 0,2 0,4 0,-1-1,0-1,0 1,0-1,0-1,0 0,-1 0,1-1,-1 0,0 0,0-1,0 0,-1 0,0-1,0 0,0 0,0-1,-1 1,0-2,-1 1,0-1,0 1,0-1,-1-1,1-1,32-42,-37 51,1-1,-1 1,1-1,0 1,0 0,0-1,-1 1,1 0,0 0,1 0,-1 0,0 0,0 0,0 0,1 0,-1 0,0 0,1 1,-1-1,1 0,-1 1,0-1,1 1,0 0,-1 0,1-1,-1 1,1 0,-1 0,1 0,-1 1,1-1,-1 0,1 0,-1 1,1-1,-1 1,1 0,-1-1,1 1,-1 0,0 0,0 0,1 0,-1 0,0 0,54 116,-29-45,42 103,-63-161,0 0,-1 0,-1 1,0-1,-1 1,-1 0,0-1,-1 1,-1 0,0-1,-1 1,0 0,-1-1,-1 0,0 0,-1 0,-1 0,0-1,-1 0,0 0,-1 0,0-1,-1 0,-1-1,1 0,-2-1,0 0,0 0,-1-1,0 0,9-7,0 0,0 0,0 0,0-1,-1 1,1-1,-1 0,1 0,-1 0,0 0,1 0,-1-1,0 0,1 0,-1 0,0 0,1 0,-1-1,0 0,1 0,-1 0,1 0,-1 0,1-1,0 1,-1-1,1 0,0 0,0 0,0 0,0-1,1 1,-1-1,1 0,-1 0,1 0,0 0,0 0,0 0,1 0,-1-1,1 1,0-1,0 0,0-16,2-1,0 1,2-1,0 1,1 0,1 0,1 0,9-18,10-28,4 0,2 3,14-18,40-48,-70 109</inkml:trace>
  <inkml:trace contextRef="#ctx0" brushRef="#br0" timeOffset="269.005">1274 230,'-29'43,"-28"43,-10 17,-3 0,6-8,9-10,9-10,7-14,6-6,4-9,6-7,7-5,7-4,5-7</inkml:trace>
  <inkml:trace contextRef="#ctx0" brushRef="#br0" timeOffset="705.486">1528 681,'-38'15,"-18"13,1 8,9 2,14 0,15-2,12-3,12-6,8-4,7-5,5-6,2-5,2-3,-1-3,0-6,0-3,-5 1</inkml:trace>
  <inkml:trace contextRef="#ctx0" brushRef="#br0" timeOffset="1153.002">1669 992,'245'-240,"-243"239,1-2,-1 0,1 1,0-1,0 0,1 1,-1 0,0 0,1 0,-1 0,1 1,0-1,-1 1,1 0,0 0,0 1,0-1,0 1,0-1,0 1,0 0,1 1,1 48,-8-28,2-19,-1-1,1 1,0-1,1 1,-1-1,0 1,0-1,1 1,-1-1,1 1,-1-1,1 0,-1 1,1-1,0 0,0 1,0-1,0 0,0 0,0 0,0 0,0 0,0 0,0 0,0 0,1 0,-1-1,0 1,1 0,-1-1,1 1,-1-1,0 0,1 1,-1-1,1 0,-1 0,1 0,-1 0,1 0,-1 0,1 0,-1-1,1 1,-1-1,1 1,-1-1,0 1,1-1,-1 0,0 1,1-1,-1 0,0 0,148-85,-147 85,0 0,0 1,0-1,0 0,0 1,0-1,0 1,0 0,0 0,0 0,0 0,0 0,0 0,0 0,0 1,1-1,-1 1,0 0,-1-1,1 1,0 0,0 0,0 0,0 0,-1 1,1-1,0 0,-1 1,1-1,-1 1,0 0,0-1,1 1,-1 0,0 0,0 0,0-1,-1 1,1 0,0 2,31 34,-18-33,-2-4</inkml:trace>
  <inkml:trace contextRef="#ctx0" brushRef="#br0" timeOffset="1853.19">2205 61,'11'-8,"1"1,-1 0,1 1,0 0,0 1,1 0,0 1,0 1,0 0,0 0,0 2,0-1,1 2,0 0,-13 0,1 0,0 1,-1-1,1 1,0 0,-1-1,1 1,-1 0,1 0,-1 0,1 0,-1 0,1 0,-1 0,0 1,0-1,0 0,0 1,0-1,0 1,0-1,0 1,-1-1,1 1,0 0,-1 0,1-1,-1 1,0 0,0-1,0 1,0 0,0 0,0-1,0 1,0 0,-1 0,-19 66,15-57,5-10,-1 1,0 0,1 0,0-1,-1 1,1 0,0 0,0 0,0-1,0 1,0 0,0 0,0 0,1-1,-1 1,1 0,-1-1,1 1,0 0,0-1,0 1,0-1,0 1,0-1,0 1,0-1,0 0,1 1,-1-1,0 0,1 0,-1 0,1 0,-1 0,1-1,0 1,-1 0,1-1,0 1,0-1,-1 1,1-1,0 0,0 0,0 0,1 0,0 0,-1 1,1-1,0 1,-1 0,1 0,-1 0,1 0,-1 0,1 1,-1-1,0 1,1-1,-1 1,0 0,0 0,0 0,-1 0,1 0,0 1,0 1,-2 1,-1 0,0 0,0 0,0 0,-1 0,1 0,-1-1,0 1,-1 0,1-1,-1 0,0 1,0-1,0 0,0 0,-1-1,-2 3,-2 3,-13 14,2-4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46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326 0,'-1'170,"-7"-1,-8 0,-20 80,-37 90,-94 256,142-523,44-90,-5-9,-1-1</inkml:trace>
  <inkml:trace contextRef="#ctx0" brushRef="#br0" timeOffset="367.702">778 142,'-60'287,"-13"213,63-80,11-322,11-38,-3-98,-17 4,0 0,-3 1,-1 0,-1 1,-2 0,-1 1,-1 1,-2 1,-1 0,-2 0,15 15,-1 0,0 1,-1 0,-1 1,0 0,-1 0,0 1,-1 0,0 1,0 1,-1 0,-1 0,1 1,-1 1,0 0,-1 1,0 1,0 0,0 1,-1 1,-13-2,24 6,-1 0,1-1,1 2,-1-1,0 1,0-1,0 1,1 1,-1-1,1 1,0-1,-1 1,1 1,1-1,-1 0,0 1,1 0,0 0,0 0,0 0,-1 3,-9 15</inkml:trace>
  <inkml:trace contextRef="#ctx0" brushRef="#br0" timeOffset="1066.638">1200 1157,'-15'26,"0"0,2 1,1 1,1-1,2 2,0 0,2 0,2 0,-2 23,6-49,0 1,1-1,0 1,0-1,0 1,0-1,0 1,1-1,0 1,-1-1,1 1,1-1,-1 1,0-1,1 0,0 0,-1 0,1 0,0 0,1 0,-1 0,1-1,-1 1,1-1,0 0,-1 0,1 0,0 0,1 0,-1-1,0 1,0-1,1 0,-1 0,1 0,-1 0,1-1,-1 1,1-1,-1 0,1 0,0 0,-1 0,1-1,-1 0,1 0,-1 0,0 0,1 0,-1 0,1-1,5-4,0-1,0 0,0 0,-1 0,0-1,0 0,-1-1,0 0,-1 0,0 0,0-1,-1 0,0 0,-1-1,0 1,0-1,-2 0,1 1,-1-1,-1-1,0 1,0 0,-1 0,-1 0,1-1,-2 1,0 0,0 0,-1 1,-4-11,3 6,0 0,-1 1,-1-1,0 1,-1 0,0 1,-1-1,-1 2,0-1,-1 1,0 0,-1 1,0 1,-7-6,18 17,1 0,0 0,-1-1,1 1,-1 0,0 0,1 0,-1 0,0 0,1 0,-1 0,0 0,0 0,0 0,0 0,0 0,0 0,0 0,0 0,-1 0,1 0,0 0,0 0,-1 0,1 0,-1 0,1 0,-1 0,1 0,-1 0,0-1,1 1,-1 0,0 0,0-1,1 1,-1 0,0-1,0 1,0-1,0 1,0-1,0 0,0 1,0-1,0 0,0 0,0 0,0 1,0-1,0 0,0 0,0-1,0 1,0 0,0 0,0 0,0-1,0 1,0 0,0-1,0 1,0-1,0 1,1-1,-1 0,10 9,1-1,0 0,1-1,-1-1,1 1,1-2,-1 1,1-2,-1 1,1-2,0 1,0-2,0 0,0 0,0-1,1 0,6-2,9 0,1-2,0 0,-1-2,1-1,-2-2,1 0,-1-2,-1-1,0-1,0-1,-2-2,0 0,0-2,-2 0,0-1,-1-2,-1 0,-1-1,-1-1,-1 0,-1-2,-2 1,0-2,-1 0,-2-1,-1 0,7-26,-10 28,0-1,-1 0,-2-1,-1 1,0-1,-3 0,0 1,-1-1,-2 0,0 1,-2-1,-1 1,-1 1,-2-1,0 1,-3-3,11 26,1 0,-1 0,0 1,0-1,0 1,0-1,0 1,0-1,0 1,0-1,0 1,-1 0,1 0,0-1,-1 1,1 0,-1 0,0 1,1-1,-1 0,0 0,1 1,-1-1,0 1,0 0,0-1,1 1,-1 0,0 0,0 0,0 0,1 0,-1 1,0-1,0 1,0-1,1 1,-1-1,0 1,1 0,-1 0,1 0,-1 0,1 0,-1 0,1 0,-1 1,-9 12,0 1,2 0,0 0,0 0,2 1,0 1,0-1,2 1,0 0,1 0,1 1,0-1,0 16,0-10,-11 73,4 1,5 1,4-1,7 53,1-88,2 0,3 0,2-1,3-1,3-1,18 37,12-2,-48-94,-1 1,1-1,-1 1,1-1,-1 0,0 0,1 0,-1 0,1 0,-1 0,1 0,-1 0,1-1,-1 1,1-1,-1 1,0-1,1 1,-1-1,0 0,1 0,-1 1,0-1,0 0,0 0,0 0,0 0,0-1,0 1,0 0,0 0,-1-1,1 1,0 0,-1-1,1 1,-1 0,1-1,-1 1,0-1,0 1,0-1,0 1,0-1,0 0,6-17</inkml:trace>
  <inkml:trace contextRef="#ctx0" brushRef="#br0" timeOffset="1246.783">2301 1157,'-14'34,"-5"11</inkml:trace>
  <inkml:trace contextRef="#ctx0" brushRef="#br0" timeOffset="1407.922">2330 677,'0'0</inkml:trace>
  <inkml:trace contextRef="#ctx0" brushRef="#br0" timeOffset="8136.027">2865 1073,'-7'-2,"0"0,0 1,-1 0,1 0,-1 1,1 0,0 0,-1 0,1 1,-1 0,1 1,0 0,0 0,0 0,0 1,-2 1,0 1,0 1,1 0,0 1,0 0,0 0,1 1,0 0,0 0,1 1,0 0,0 0,1 0,1 1,-1-1,1 1,1 0,0 1,1-1,0 0,-1 8,2-15,1 1,-1 0,1-1,0 1,0 0,0-1,0 1,1 0,0-1,-1 1,1-1,1 1,-1-1,0 1,1-1,0 0,-1 0,1 0,1 0,-1 0,0 0,1 0,-1-1,1 1,0-1,0 0,0 0,0 0,0 0,0 0,1-1,-1 1,1-1,2 1,3 0,0 0,0 0,0-1,0-1,1 1,-1-2,0 1,0-1,0 0,0-1,0 0,0-1,5-1,15-11,0-2,-1 0,0-2,-2-1,0-1,-1-1,-1-1,-2-2,0 0,-2-1,0-1,-2-1,-1 0,-1-2,9-25,-10 19,-2-1,-2 0,-1 0,-2-1,-2 0,-1 0,-2-1,-2-24,0 44,-2 0,0-1,-1 1,-1 0,-1 0,-1 0,0 1,-1 0,-2 0,1 0,-2 1,0 0,-4-4,10 18,0-1,-1 1,1 0,-1 0,1 0,-1 1,0-1,0 1,0 0,0 0,-1 0,1 1,0 0,-1-1,1 1,-1 1,1-1,-1 1,0 0,1 0,-1 0,1 0,-1 1,1 0,-1 0,1 0,-1 1,-2 1,-3 0,1 1,0 1,0-1,1 2,-1-1,1 1,0 0,1 1,-1 0,1 0,1 1,-6 6,-1 9,0 0,1 0,2 2,0-1,2 1,0 0,2 1,1-1,1 1,1 1,1-1,2 0,0 0,2 1,1-1,1 0,1 0,1-1,1 0,2 0,0 0,5 5,5 5,1-1,3-1,0 0,2-2,1-1,2-1,0-1,9 3,-17-13,-17-14,0 1,1 0,0-1,0 0,0 0,1 0,-1 0,1-1,0 0,0 0,0 0,1 0,-1-1,0 0,1 0,0-1,-1 1,1-1,0 0,0-1,0 1,-1-1,1-1,0 1,0-1,0 0,0 0,-1 0,1-1,7-9</inkml:trace>
  <inkml:trace contextRef="#ctx0" brushRef="#br0" timeOffset="9137.626">3769 876,'-36'15,"1"2,1 1,0 2,2 1,0 2,1 1,-11 14,30-28,1 1,1 0,0 1,0 0,1 0,1 1,0 0,-3 8,9-17,0 0,1 1,-1-1,1 0,0 1,0-1,0 1,1-1,-1 1,1 0,0-1,1 1,-1-1,1 1,0-1,0 1,0-1,1 0,-1 1,1-1,0 0,0 0,1 0,-1 0,1 0,0-1,0 1,0-1,0 0,1 0,1 1,1 0,-1 0,1-1,0 0,0 0,0-1,0 1,0-1,1-1,-1 1,1-1,-1 0,1 0,-1-1,1 0,0 0,-1-1,1 0,-1 0,1 0,-1-1,0 0,1 0,4-3,4-1,-1-1,0-1,0 0,-1-1,0 0,0-1,-1 0,-1-1,11-12,-1-2,0-1,-2-1,0-1,-2-1,-2 0,0-2,-2 0,1 15,-6 43,-6-18,1 5,1-1,0 1,1-1,0 0,1-1,1 1,0-1,1 0,1 1,-6-9,0 0,1 0,-1 0,1-1,0 1,0-1,0 0,1 0,-1 0,1-1,0 1,-1-1,1 0,0 0,0-1,1 0,-1 0,0 0,0 0,0-1,1 0,-1 0,0 0,0-1,5 0,1-4,0 0,-1-1,0 0,0-1,0 0,-1 0,0-1,-1 0,0-1,0 1,0-2,-1 1,-1-1,0 0,0-1,-1 1,4-11,29-43,13-1,-60 96,4-21,0 0,1 1,0-1,1 1,1 0,-1 0,2 0,-1 1,2-1,-1 0,2 0,-1 1,1-1,1 0,0 0,1 0,0 0,1-1,0 1,0-1,6 10,-8-18,-1 1,1-1,0 0,0 1,0-1,0 0,0 0,1 0,-1-1,0 1,1-1,0 1,-1-1,1 0,0 0,-1 0,1 0,0 0,0-1,0 1,0-1,0 0,0 0,0 0,0 0,-1 0,1-1,0 1,0-1,0 0,0 0,-1 0,1 0,0 0,1-1,3-3,1 0,-1 0,0 0,0-1,-1 0,0 0,0-1,0 0,-1 0,0 0,2-3,147-322,-127 293,-26 39,-1-1,0 1,1-1,-1 0,1 1,-1-1,1 1,-1-1,1 1,-1 0,1-1,0 1,-1-1,1 1,0 0,-1 0,1-1,0 1,-1 0,1 0,0 0,-1 0,1 0,0 0,-1 0,1 0,0 0,0 0,-1 0,1 0,0 0,-1 1,1-1,0 0,-1 1,1-1,0 0,-1 1,1-1,-1 0,1 1,-1-1,1 1,-1 0,1-1,-1 1,0-1,1 1,-1-1,1 1,-1 0,0-1,0 1,0 0,1-1,-1 1,0 0,0 0,0-1,0 1,0 0,0 0,11 207,30 73,-15-117,5 166,-29-276,-3 0,-2 0,-3 0,-2-1,-2 0,-3-1,-2 0,-5 9,-42 45,59-103,0-1,0 1,0 0,0-1,0 1,0-1,-1 0,1 0,-1 0,0 0,1-1,-1 0,0 0,0 0,0 0,0 0,0-1,0 1,0-1,0 0,0-1,0 1,0-1,0 1,0-1,0-1,0 1,-2-1,0-3,1 0,0 0,0-1,0 1,0-1,1 0,0 0,0-1,1 1,0-1,0 0,0 1,1-1,0-1,0 1,1 0,0 0,0-1,1 1,0 0,0-1,1 1,1-8,2-28,3 1,1-1,2 1,3 0,0 1,3 1,1 0,2 2,2 0,2 1,2-1,25-36,4 2,3 3,3 3,3 2,3 2,29-18,-45 41,2 2,1 3,31-14,-44 28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24:23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227 446,'6'7,"1"0,-1 0,1-1,1 0,-1 0,1-1,0 0,1 0,-1-1,1 0,0 0,0-1,0 0,0-1,0 0,1 0,-1-1,1 0,-1-1,1 0,-1-1,1 0,-1 0,0-1,1 0,-1 0,0-1,0-1,0 1,-1-2,1 1,-1-1,0 0,-1-1,6-3,-1-6,0 0,-1 0,0-1,-1 0,-1-1,-1 0,0-1,-2 0,0 0,0 0,-2-1,0 1,-2-1,1-4,-2 15,0 0,0 1,0-1,-1 1,0-1,-1 0,0 1,0-1,0 1,-1-1,0 1,-1 0,0-1,0 2,0-1,-1 0,0 0,0 1,-1 0,1 0,-1 0,-1 1,1-1,-1 1,0 1,0-1,-1 1,1 0,-1 0,0 1,0 0,0 0,0 1,0-1,-7 0,9 3,1 0,-1 0,0 1,0-1,0 1,0 0,1 0,-1 1,0-1,1 1,-1 0,1 0,0 1,0-1,0 1,0 0,0 0,0 0,1 1,0-1,-1 1,1 0,-2 4,-54 100,36-39,2 1,4 0,4 1,2 1,3 0,3 37,-5 9,-1 81,11-133,-3 1,-4 0,-2-1,-3-1,-2 1,-7 9,16-62,0-1,-1 1,0-1,-1-1,0 1,-1-1,-1 0,1-1,-2 1,1-2,-1 0,-5 4,14-12,0 0,0 0,0 0,0 0,0-1,0 1,0 0,0 0,0-1,-1 1,1 0,0-1,0 0,-1 1,1-1,0 0,-1 1,1-1,0 0,-1 0,1 0,0 0,-1 0,1 0,0-1,-1 1,1 0,0-1,0 1,-1-1,1 1,0-1,0 0,0 1,0-1,0 0,0 0,0 0,0 0,0 0,0 0,0 0,0 0,1 0,-1 0,0-1,1 0,-5-65,18 7,-7 34</inkml:trace>
  <inkml:trace contextRef="#ctx0" brushRef="#br0" timeOffset="880.059">481 926,'-1'43,"2"0,3 0,1 0,2 0,3 7,-10-46,1-1,-1 0,1 0,-1 0,1 0,0 1,0-1,0 0,0 0,1-1,-1 1,1 0,0 0,0-1,0 1,0-1,0 1,0-1,1 0,-1 0,1 0,-1 0,1-1,0 1,0-1,0 1,0-1,0 0,0 0,0 0,0-1,0 1,1-1,-1 0,0 0,0 0,0 0,1 0,-1-1,0 1,0-1,0 0,2-1,4-4,0-1,-1-1,0 0,0 0,0 0,-1-1,-1 0,1 0,-2-1,1 0,2-8,10-12,-13 20,-3 5,0 1,0 0,1 0,-1 0,1 0,0 1,0-1,0 1,0-1,1 1,0 0,-1 0,1 1,0-1,1 1,-3 2,0 1,0 0,0-1,1 1,-1 0,0 0,0 0,0 0,-1 1,1-1,0 1,0-1,-1 1,1-1,-1 1,1 0,-1 0,0 0,0 0,1 0,-1 0,0 1,6 7,-4-6,-1-1,1 1,0-1,1 0,-1 0,0 0,1-1,0 1,0-1,-1 0,1 0,1 0,-1 0,0-1,0 0,1 0,-1 0,0 0,1-1,-1 1,1-1,-1 0,1-1,-1 1,0-1,1 0,-1 0,0 0,1-1,-1 1,0-1,0 0,0 0,0-1,-1 1,1-1,-1 1,1-1,-1-1,0 1,0 0,1-3,3-1,0-1,-1 0,0-1,0 1,-1-1,0 0,-1-1,0 1,0-1,-1 0,1-6,1-10</inkml:trace>
  <inkml:trace contextRef="#ctx0" brushRef="#br0" timeOffset="1298.811">1299 926,'-160'274,"145"-247,49-61,0-15,-17 23,1 0,1 2,0 0,2 1,1 1,25-18,-46 38,0 1,1-1,0 1,-1-1,1 1,0 0,0 0,0 0,0 0,0 0,0 0,0 1,0-1,0 1,0-1,0 1,0 0,0 0,1 0,-1 0,0 0,0 0,0 1,0-1,0 1,0-1,0 1,0 0,0 0,0 0,0 0,0 0,-1 0,1 1,0-1,-1 0,1 1,-1 0,1-1,-1 1,0 0,0-1,1 1,-1 0,-1 0,1 0,0 0,0 2,63 158,-55-141,-1-1</inkml:trace>
  <inkml:trace contextRef="#ctx0" brushRef="#br0" timeOffset="1549.769">1215 1123,'38'-5,"27"-1,8 0,-5 1,-12 2</inkml:trace>
  <inkml:trace contextRef="#ctx0" brushRef="#br0" timeOffset="1711.004">1807 926,'0'38,"0"18,0 4,4-8,3-13</inkml:trace>
  <inkml:trace contextRef="#ctx0" brushRef="#br0" timeOffset="1896.875">1637 898,'43'-5,"25"-1,4-1,-9 2</inkml:trace>
  <inkml:trace contextRef="#ctx0" brushRef="#br0" timeOffset="2311.781">2259 785,'-9'6,"-6"4,0 0,1 1,0 0,0 2,1-1,1 2,0-1,-7 14,18-26,0 0,1 1,-1-1,0 0,1 1,-1-1,1 0,0 1,-1-1,1 1,0-1,0 1,0-1,0 1,0-1,0 1,1-1,-1 1,0-1,1 0,-1 1,1-1,-1 0,1 1,0-1,0 0,-1 1,1-1,0 0,0 0,0 0,0 0,0 0,1 0,-1 0,0-1,0 1,1 0,-1 0,0-1,1 1,-1-1,0 0,1 1,-1-1,1 0,0 0,0 1,0-1,-1 0,1 1,0-1,-1 1,1-1,-1 1,1 0,-1-1,1 1,-1 0,1 0,-1 0,0 0,0 1,1-1,-1 0,0 0,0 1,0-1,0 1,-1-1,1 0,0 1,-1 0,1-1,-1 1,1-1,-1 1,0 0,1-1,-1 1,0 0,0-1,0 1,-1 0,1-1,0 1,0 0,-1-1,1 1,-1 0,0-1,0 1,-39 50,35-49,1 1,0 0,0 0,0 0,1 0,-1 1,1 0,0-1,0 1,1 0,-1 0,1 1,0-1,1 0,-1 1,1-1,0 1,0 0,1 3,1-6,1 0,0-1,0 0,0 1,0-1,0 0,0 0,1 0,-1-1,0 1,1 0,0-1,-1 0,1 0,0 1,0-1,0-1,0 1,0 0,-1-1,1 0,0 1,0-1,0 0,0-1,0 1,0 0,0-1,0 0,0 0,0 0,0 0,-1 0,1 0,0-1,2-1,13-1,53-17,-53 13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04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706 442,'-41'173,"20"-105,-24 96,-8-2,-7-3,-6-3,-39 58,30-90,142-263,194-380,-76 132,-143 297,-42 90,0-1,1 0,-1 1,0-1,1 0,-1 1,0-1,1 1,-1-1,1 1,-1-1,1 1,0-1,-1 1,1-1,-1 1,1 0,0-1,-1 1,1 0,0 0,-1 0,1-1,0 1,0 0,-1 0,1 0,0 0,-1 0,1 0,0 0,0 0,-1 0,1 1,0-1,-1 0,1 0,0 1,-1-1,1 0,0 1,-1-1,1 1,-1-1,1 1,-1-1,1 1,-1-1,1 1,-1-1,1 1,-1 0,0-1,1 1,-1 0,0-1,0 1,1 0,-1 0,20 47,-18-44,44 218,-38-150,-4 1,-2 0,-7 49,-23 112,27-233,1 0,0 1,0-1,0 1,0-1,0 1,0-1,0 1,1-1,-1 1,1-1,-1 1,1-1,-1 0,1 1,0-1,-1 0,1 0,0 1,0-1,0 0,0 0,0 0,0 0,1 0,-1 0,0 0,0-1,1 1,-1 0,0-1,1 1,-1-1,1 1,-1-1,0 0,1 1,-1-1,1 0,-1 0,1 0,-1 0,1-1,-1 1,1 0,-1 0,1-1,-1 1,0-1,1 0,-1 1,0-1,1 0,-1 0,0 1,0-1,0 0,0 0,0-1,0 1,0 0,0 0,0 0,0-1,82-126,67-195,-107 220,90-216,-112 292,-20 27,0 0,-1 0,1 0,-1 0,1 0,0 0,-1 0,1 0,-1 0,1 0,0 0,-1 0,1 1,-1-1,1 0,-1 0,1 1,-1-1,1 0,-1 1,1-1,-1 1,1-1,-1 0,0 1,1-1,-1 1,0-1,1 1,-1-1,0 1,0 0,1-1,-1 1,0-1,0 1,0-1,0 1,0 0,0-1,0 1,0-1,0 1,0 0,0-1,0 1,0-1,0 1,-1 0,1-1,0 1,-12 162,2-86,-28 287,37-319,0-23,1 1,0-1,2 0,0 0,2 0,3 11,-1-14</inkml:trace>
  <inkml:trace contextRef="#ctx0" brushRef="#br0" timeOffset="303.247">1750 951,'-8'17,"0"1,1 0,1 0,1 0,0 1,2 0,0 0,1 0,1 0,0 0,2 0,0 0,1 1,1-2,1 1,1 0,1 3,-4-18,0 0,0 0,1 0,-1-1,1 0,-1 1,1-1,0 0,0 0,1 0,-1-1,1 1,-1-1,1 0,0 0,0 0,0 0,0-1,0 1,0-1,0 0,0 0,1-1,-1 1,0-1,0 0,1 0,-1-1,0 1,0-1,1 0,2-1,4-1,-1-1,0 0,0 0,-1-1,1 0,-1-1,0 0,0-1,-1 1,0-2,0 1,4-6,-1-1,0-1,-1 0,-1-1,-1 0,0 0,-1-1,0 0,-1 0,-2 0,1-1,-2 0,-1 10,-1 1,0 0,-1-1,1 1,-1 0,-1-1,0 1,0-1,0 1,-1 0,0 0,0 0,0 0,-1 0,0 0,-1 1,0-1,0 1,0 0,-1 0,1 1,-1-1,-1 1,1 0,-1 0,0 1,-5-4,6 5,0 0,0 1,0-1,0 1,0 0,0 1,-1-1,1 1,0 0,-1 0,1 1,-1-1,1 1,-1 1,1-1,-1 1,1 0,-1 0,1 0,0 1,0 0,-1 0,1 0,0 0,1 1,-1 0,0 0,1 1,-1 0,-14 14</inkml:trace>
  <inkml:trace contextRef="#ctx0" brushRef="#br0" timeOffset="735.95">2146 1346,'20'-42,"2"0,1 2,3 0,1 2,13-13,-41 52,1 0,-1-1,1 1,0 0,-1-1,1 1,0 0,-1 0,1-1,0 1,0 0,0 0,0-1,0 1,0 0,0 0,0-1,0 1,0 0,0 0,1-1,-1 1,0 0,0-1,1 1,-1 0,0 0,1-1,-1 1,1-1,-1 1,1 0,-1-1,1 1,-1-1,1 1,0-1,-1 0,1 1,0-1,-1 0,1 1,0-1,0 0,-1 0,1 1,0-1,0 0,-1 0,1 0,0 0,0 0,-1 0,1 0,0-1,0 1,-1 0,1 0,0 0,0-1,-1 1,1 0,0-1,-1 1,1-1,-1 1,1-1,0 1,1 14,-2-9,0-1,1 0,0 0,-1 0,1 0,1 0,-1-1,1 1,-1 0,1-1,0 1,0-1,1 1,-1-1,1 0,0 0,0 0,0 0,0-1,0 1,0-1,1 0,-1 1,1-2,0 1,-1 0,1-1,0 0,0 0,0 0,0 0,0-1,0 1,0-1,0 0,0 0,1-1,-1 1,0-1,0 0,0 0,-1 0,2-1,5-7,0-1,-1 0,0-1,-1 0,0 0,-1-1,0 0,0-1,-2 1,1-1,-2 0,0 0,0-1,-1 1,-1-1,0-3,2-7</inkml:trace>
  <inkml:trace contextRef="#ctx0" brushRef="#br0" timeOffset="1169.179">2936 979,'-8'9,"0"0,0 0,0 1,1 1,1-1,0 1,0 0,1 0,1 0,-1 1,2 0,0 0,0 0,1 0,1 0,0 1,1-1,0 0,0 1,2 5,1-12,-1 0,1-1,0 0,0 1,0-1,1 0,0 0,0-1,0 1,1-1,-1 0,1 0,0-1,0 1,0-1,1 0,-1 0,1-1,0 0,-1 0,1 0,0 0,0-1,0 0,1-1,-1 1,0-1,0 0,0-1,0 1,0-1,0 0,0-1,0 1,0-1,0-1,-1 1,1-1,-1 0,1 0,-1 0,4-5,16-13,-2-1,0-1,-1-1,-2-1,-1-1,0 0,-2-2,-1 0,-2 0,-1-2,-1 0,-1 0,-1-1,-2 0,3-26,-6 33,-1 0,-1-1,-1 1,-1-1,-1 0,-1 1,-1-1,-5-16,6 33,0 0,-1-1,-1 1,1 0,-1 1,0-1,-1 0,0 1,0 0,-1 0,0 0,0 0,0 1,-1 0,0 0,0 0,-1 1,0 0,1 0,-2 1,1 0,0 0,-1 1,0-1,0 2,-7-3,1 5,0 0,-1 0,1 1,0 1,0 0,0 1,0 1,1 0,-1 1,1 0,0 1,0 0,1 1,0 1,0 0,1 1,0 0,0 0,1 1,0 1,1 0,0 0,1 0,0 1,1 1,0-1,1 1,0 0,1 1,1-1,0 1,1 0,0 0,-1 2,1 0,1 0,0 0,1 0,1 0,0 0,1 0,1 0,1-1,0 1,1 0,0-1,1 0,1 0,1 0,0-1,0 0,2 0,0-1,0 0,1 0,1-1,9 5,1-2,1 0,0-2,0 0,2-1,-1-1,1-2,1 0,0-2,0 0,0-2,1-1,0-1,0-1,0-1,0-2,9 2</inkml:trace>
  <inkml:trace contextRef="#ctx0" brushRef="#br0" timeOffset="2151.159">3895 809,'-32'6,"-1"1,1 1,0 2,1 1,0 1,1 2,-13 9,31-17,0 1,1 1,0-1,0 2,1 0,0 0,1 1,0 0,0 0,1 1,-4 8,8-13,2-1,-1 1,1-1,-1 1,1 0,1 0,-1 0,1 0,1 0,-1 0,1 0,0 1,0-1,0 0,1 0,0 0,0 0,1 0,0 0,0 0,0 0,1-1,0 1,0-1,0 0,2 3,0-2,-1-1,1 0,0 0,1-1,-1 1,1-1,0 0,0-1,0 1,0-1,1-1,-1 1,1-1,0 0,0 0,-1-1,1 0,0 0,0-1,0 0,0 0,0 0,0-1,0 0,0-1,3 0,5-2,0 0,0-1,0-1,-1 0,0-1,0 0,0-1,-1-1,0 0,-1-1,6-6,2-6,0-1,-1-1,-2-1,0 0,-2-2,7-15,-8 25,-22 57,3-17,6 80,0-100,-1 0,1 0,0 0,0 0,0 0,1 0,-1 0,1 0,-1-1,1 1,0-1,0 1,0-1,1 0,-1 0,0 0,1 0,-1 0,1 0,0 0,-1-1,1 0,0 1,0-1,0 0,0-1,0 1,0 0,1-1,-1 0,2 1,9-4,-1-1,1 0,-1-1,0 0,0-1,-1-1,0 0,0 0,0-1,-1-1,0 0,-1 0,0-1,0 0,-1-1,4-7,-8 13,113-158,-122 194,-5 166,10-193,-1-1,0 0,1 1,-1-1,1 0,0 1,0-1,0 0,1 0,-1 0,1 0,-1 0,1 0,0-1,0 1,0-1,1 1,-1-1,1 0,-1 0,1 0,0 0,0 0,-1 0,1-1,1 1,-1-1,0 0,0 0,0 0,1-1,-1 1,0-1,1 0,-1 1,0-2,1 1,-1 0,0-1,0 1,1-1,-1 0,0 0,0 0,0-1,0 1,1-1,11-12,-1 0,-1-1,0 0,-1-1,-1 0,-1-1,0 0,-1-1,0 0,-2-1,21-38,62-105,-89 161,0 0,-1 0,1 0,0 0,0 0,-1 0,1 0,0 0,0 0,0 1,0-1,0 0,0 1,0-1,1 1,-1-1,0 1,0 0,0-1,1 1,-1 0,0 0,0 0,0 0,1 0,-1 0,0 0,0 0,1 0,-1 1,0-1,0 0,0 1,0-1,1 1,-1-1,0 1,0 0,0-1,0 1,0 0,-1 0,1 0,0 0,0 0,0 0,-1 0,1 0,0 0,-1 0,1 0,-1 0,0 0,1 1,24 66,20 99,8-2,6-3,-21-70,-5 1,19 93,-45-158,-2 1,-1 1,-1-1,-2 0,-1 1,-1-1,-1 1,-2-1,-1 0,-2 0,0-1,-4 7,6-21,-1 0,-1-1,0 1,-1-2,0 1,-1-1,0 0,-1 0,0-2,-1 1,0-1,0 0,-2-1,1-1,-1 0,0-1,0 0,-1-1,0 0,0-1,0-1,-1 0,0-1,0-1,-14 1,24-3,1-1,-1 1,0-1,1-1,-1 1,1 0,-1-1,1 0,0 0,-1-1,1 1,1-1,-1 0,0 0,1 0,-1 0,1-1,0 1,0-1,0 0,0 0,1 0,0 0,0 0,0-1,0 1,1-1,-1 1,1-1,1 0,-1 1,0-5,-1-11,2 1,-1-1,2 1,1-1,0 1,2 0,2-9,12-28,3 0,2 2,2 1,2 1,3 1,2 1,2 2,25-26,-26 33,1 0,2 3,2 1,14-10,-25 28</inkml:trace>
  <inkml:trace contextRef="#ctx0" brushRef="#br0" timeOffset="4199.376">6153 499,'-67'157,"-118"383,115-345,233-658,-40-21,-113 403,-6 167,5-1,2-1,5 0,3 0,4-2,3-1,6 4,-30-78,26 58,-27-63,0-1,0 1,0-1,0 1,0-1,0 0,0 0,0 1,0-1,1 0,-1 0,1 0,-1 0,0-1,1 1,-1 0,1 0,0-1,-1 1,1-1,-1 0,1 1,0-1,-1 0,1 0,0 0,0 0,-1 0,1 0,0-1,-1 1,1-1,-1 1,1-1,0 1,0-2,7-5,0-2,-1 1,-1-1,1 0,-2 0,1-1,-1 0,0 0,-1 0,-1-1,1 0,-2 0,1 0,-1-5,4-5,18-55,-4-1,-3-1,-3-1,-4 0,-4-1,-2-74,-17 93,12 60,0-1,-1 1,0 0,1 0,-1 0,0 0,1 0,-1 0,0 0,0 1,0-1,0 0,0 0,0 1,0-1,0 0,0 1,0-1,0 1,0-1,0 1,-1 0,1 0,0-1,0 1,0 0,-1 0,1 0,0 0,0 0,0 1,-1-1,1 0,0 0,0 1,0-1,0 1,0-1,-1 1,1-1,0 1,0 0,0-1,1 1,-1 0,0 0,0 0,0 0,0 1,-30 35,20-16</inkml:trace>
  <inkml:trace contextRef="#ctx0" brushRef="#br0" timeOffset="4538.129">6831 809,'-11'22,"1"0,1 1,1 0,1 0,1 1,1 0,1 0,1 0,2 1,0-1,3 21,-3-41,1 0,0 0,1 0,-1 0,1 0,0 0,0 0,0 0,0-1,1 1,-1 0,1-1,0 1,0-1,0 0,1 1,-1-1,1 0,0 0,0-1,0 1,0-1,0 1,1-1,-1 0,1 0,-1-1,1 1,0-1,-1 1,1-1,0 0,0-1,0 1,0-1,0 1,0-1,0-1,0 1,0 0,0-1,0 0,0 0,-1 0,1 0,0-1,1 0,6-6,0 0,-1-1,0 0,0 0,-1-1,-1-1,0 1,0-1,-1-1,0 1,-1-1,0 0,-1-1,0 0,-1 1,-1-1,0 0,0-1,-2 1,1 0,-2-1,0 1,0-1,-2 1,1-1,-2-2,2 8,0-1,-1 1,1 0,-2 0,1-1,-1 1,0 1,-1-1,0 0,0 1,-1 0,0 0,0 0,0 1,-1-1,0 1,0 1,-1-1,0 1,0 0,0 1,0-1,-1 1,1 1,-1 0,0 0,0 0,-1 1,-6-1,-5 5</inkml:trace>
  <inkml:trace contextRef="#ctx0" brushRef="#br0" timeOffset="4917.112">7169 838,'-1'55,"-1"-34,1 0,1 0,0 0,2 0,0 0,2 0,0-1,2 1,0-1,8 18,-14-36,1-1,0 1,-1-1,1 0,0 1,0-1,-1 0,1 1,0-1,0 0,1 0,-1 0,0 0,0 0,0 0,1 0,-1 0,1 0,-1 0,0-1,1 1,-1-1,1 1,0-1,-1 0,1 1,-1-1,1 0,-1 0,1 0,0 0,-1 0,1-1,-1 1,1 0,-1-1,1 1,-1-1,1 0,-1 1,1-1,-1 0,0 0,1 0,-1 0,1-1,46-60,59-192,-74 166,-23 60,-1 3</inkml:trace>
  <inkml:trace contextRef="#ctx0" brushRef="#br0" timeOffset="5168.759">7678 1035,'-5'20,"-2"5</inkml:trace>
  <inkml:trace contextRef="#ctx0" brushRef="#br0" timeOffset="5985.373">8298 358,'1'-4,"-1"0,1 0,0 0,0 1,0-1,0 0,1 0,0 1,-1-1,1 1,1-1,-1 1,0 0,1 0,-1 0,1 0,0 0,0 1,0 0,1-1,-1 1,0 0,1 0,-1 1,1-1,0 1,0-1,-1 1,3 0,16-9,1 1,0 1,0 0,1 2,0 1,0 1,1 1,-1 1,1 1,-1 1,1 2,-1 0,6 2,-25-3,-1-1,0 1,0 0,0 0,1 0,-1 1,0-1,0 1,-1 0,1 0,0 1,-1-1,1 1,-1-1,0 1,0 0,0 1,0-1,0 0,-1 1,0-1,1 1,-1 0,-1 0,1 0,0 0,-1 0,0 0,0 0,0 0,-1 1,1-1,-1 0,0 5,-7 15,-1 0,-1 0,-1 0,-1-1,-1-1,-1 0,-1-1,-1 0,-1-1,-1 0,0-2,-10 8,-16 22,31-35,10-12,-1 1,1-1,-1 1,1 0,-1-1,1 1,0 0,0 0,0 0,0 1,0-1,0 0,1 1,-1-1,1 1,-1 0,1-1,0 1,0 0,1 0,-1 0,0 0,1 0,0 0,0-1,-1 1,2 0,-1 0,0 0,1 0,-1 0,1 0,0 0,0 0,0-1,0 1,1 0,-1-1,1 1,-1-1,1 0,2 3,6 0,1-1,0 0,0-1,0 0,0-1,1 0,-1 0,1-1,-1-1,12-1,31 4,232 30,-283-33,-1 0,1 0,0 1,-1-1,1 1,-1 0,1 0,-1 0,1 0,-1 0,0 0,1 1,-1-1,0 1,0 0,0 0,0-1,0 1,0 0,-1 1,1-1,-1 0,0 0,1 1,-1-1,0 1,0-1,0 1,-1-1,1 1,-1 0,1-1,-1 1,0 0,0-1,0 1,0 0,-1-1,1 1,-1-1,1 1,-1 0,0-1,0 1,0-1,0 0,-1 1,1-1,-1 1,-13 12,-1-1,-1 0,0-2,-1 1,0-2,-1 0,0-2,-1 0,0-1,0-1,-1-1,0 0,-9 3,-1 0,1-2,-1-1,-1-2,1-1,-1-2,-29-1,17-12,38 5</inkml:trace>
  <inkml:trace contextRef="#ctx0" brushRef="#br0" timeOffset="6306.009">9681 471,'-33'35,"2"1,2 1,1 2,2 1,2 0,2 2,1 1,2 1,2 1,-7 91,24-132,0 1,1 0,-1-1,1 1,0 0,0-1,1 1,0-1,-1 0,1 1,1-1,-1 0,1 0,-1-1,1 1,0 0,1-1,-1 0,0 0,1 0,0 0,0 0,0-1,0 1,0-1,0 0,4 0,2 2,0 0,1-1,-1-1,1 0,0 0,-1-1,1-1,0 0,0 0,0-1,0 0,-1-1,1 0,-1-1,1 0,-1 0,0-2,0 1,0-1,-1 0,1-1,-1 0,-1-1,1 1,-1-2,0 1,5-8,1-3,-1-1,-1-1,0 1,-2-2,0 0,-1 0,-2 0,0-1,-1-1,-1 1,-1-1,0-10,-3 18,0-1,-1 0,0 1,-1-1,-1 1,-1-1,0 1,-1 0,0 0,-1 0,-1 1,-1 0,0 0,0 0,-1 1,-1 0,-1 0,-6-7,-4 2</inkml:trace>
  <inkml:trace contextRef="#ctx0" brushRef="#br0" timeOffset="6651.084">10358 48,'0'29,"0"23,0 9,0-3,0-5,0-7,0-7,0-5,0-4,5-1,2-2,-6-5,-3-6</inkml:trace>
  <inkml:trace contextRef="#ctx0" brushRef="#br0" timeOffset="7049.473">10189 274,'205'-112,"97"-31,-240 125,-60 18,-1 0,0 0,1 0,-1 0,0 0,1 1,-1-1,0 0,1 1,-1-1,0 1,1 0,-1-1,0 1,0 0,0 0,0 0,0-1,0 1,0 0,0 1,0-1,0 0,-1 0,1 0,0 0,-1 1,1-1,-1 0,1 0,-1 1,0-1,1 0,-1 1,0-1,0 1,0-1,0 0,0 1,0-1,-1 0,1 1,0 0,-33 121,27-109,0 1,1 0,1 0,0 0,1 0,1 1,0-1,1 3,1-15,0-1,1 1,-1 0,1-1,0 1,0-1,-1 1,2 0,-1-1,0 0,0 1,1-1,0 0,-1 0,1 0,0 0,0 0,0 0,0 0,0 0,0-1,1 1,-1-1,1 0,-1 0,1 0,-1 0,1 0,0 0,-1-1,1 1,0-1,-1 0,1 0,1 0,97-13,-51-13,41-8,-88 34,0 1,1 0,-1 1,0-1,0 0,1 1,-1 0,0-1,-1 1,1 1,0-1,0 0,-1 1,0-1,1 1,-1 0,0-1,0 1,0 0,0 2,-2-5,13 19</inkml:trace>
  <inkml:trace contextRef="#ctx0" brushRef="#br0" timeOffset="7319.962">10274 725,'43'-5,"38"-6,21-2,6-2,-1 0,-3-1,-11 1,-6 4,-13-2,-20 3</inkml:trace>
  <inkml:trace contextRef="#ctx0" brushRef="#br0" timeOffset="8588.659">1 2221,'107'-22,"1"5,1 5,0 4,0 6,38 6,198 24,162-37,443-68,-735 55,2229-202,-1076 126,703-72,-267-32,-1238 158,-110 16,-227 10,-193 13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7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167 142,'-3'34,"-1"1,-2 0,-2-1,0 0,-3-1,-6 13,14-36,-85 214,87-223,-1 2,0-1,0 1,1-1,-1 1,1 0,-1 0,1 0,0 0,0 0,0 0,1 0,-1 0,1 0,0 0,-1 0,1 0,1 0,-1 0,0 1,1-1,-1 0,1 0,0 0,0 0,0 0,1-1,-1 1,1 0,-1 0,1-1,0 1,0-1,0 0,1 1,-1-1,1 1,14-1,0 0,0-1,0-1,0-1,0 0,0-1,0-1,-1 0,1-2,-1 0,0 0,0-2,-1 0,5-3,-13 8,26-12,11-3,-1-1,0-2,-2-2,22-17,-1-22,-50 45</inkml:trace>
  <inkml:trace contextRef="#ctx0" brushRef="#br0" timeOffset="248.778">731 1,'-279'696,"242"-605,6-27,4 1,2 2,3 1,4 0,2 1,3 1,3 1,3 6,1 156,0-207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6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424 170,'4'6,"-15"158,-3-42,6 0,5 0,6 15,-4-135,0 1,1-1,0 0,0 1,0-1,0 1,0-1,0 1,0-1,1 1,-1-1,1 1,0-1,0 0,0 1,0-1,0 0,0 0,1 0,-1 0,1 0,-1 0,1 0,0 0,-1-1,1 1,0-1,0 1,1-1,-1 0,0 0,0 0,0 0,1 0,-1 0,1-1,-1 1,0-1,1 1,-1-1,1 0,-1 0,1 0,13-9,-1-1</inkml:trace>
  <inkml:trace contextRef="#ctx0" brushRef="#br0" timeOffset="255.451">959 0,'-24'48,"-17"40,-3 14,8 0,9-13,9-16,8-12,5-11,4-9,7-7,2-5,5-6,0-3,-2-5</inkml:trace>
  <inkml:trace contextRef="#ctx0" brushRef="#br0" timeOffset="494.732">0 592,'39'0,"40"-9,23-4,2-4,-1 1,-4-1,-10-4,-5 3,-2-1,-6 3,-6-1,-6 3,-8 4,-10 3,-7 3,-5 2,-9 2</inkml:trace>
  <inkml:trace contextRef="#ctx0" brushRef="#br0" timeOffset="667.928">113 791,'43'0,"44"-5,15-6,6-7,-6 1,-7-3,-9-1,-5-3,-7 2,-1 1,-4 4,-3 0,-5 3,-6 3,-4 0,-11 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1098 54,'-33'-11,"0"0,-1 2,0 2,0 1,-1 1,1 2,-1 2,0 1,0 1,1 3,-1 0,1 2,0 2,0 1,1 2,0 1,-16 9,-30 17,2 3,1 4,-44 36,61-24,58-55,0-1,0 0,0 1,0-1,0 1,1-1,-1 1,0 0,1-1,-1 1,1 0,0-1,-1 1,1 0,0-1,0 1,0 0,1 0,-1-1,0 1,0 0,1-1,-1 1,1-1,0 1,-1 0,1-1,0 1,0-1,0 0,0 1,0-1,0 0,1 1,-1-1,0 0,0 0,1 0,-1 0,1 0,-1-1,1 1,0 0,-1-1,2 1,13 5,0-1,1-1,-1-1,1 0,0-1,0-1,0 0,0-1,1-1,65 3,119 24,-200-26,0 0,0 0,0 0,0 0,1 0,-1 1,0-1,0 1,-1 0,1 0,0-1,0 1,0 0,0 1,-1-1,1 0,0 0,-1 1,1-1,-1 1,0-1,1 1,-1 0,0-1,0 1,0 0,0 0,0 0,-1 0,1 0,0 0,-1 0,0 0,1 0,-1 0,0 0,0 0,0 0,0 0,-1 0,1 0,0 0,-1 0,1 0,-1 0,-1 2,-145 164,-207 170,341-324,-44 63,56-74,0-1,0 1,0 0,0 0,0-1,1 1,0 0,-1 0,1 0,0 0,0 0,1 0,-1 0,1 0,-1-1,1 1,0 0,0 0,0-1,0 1,1 0,-1-1,1 1,-1-1,1 0,0 1,0-1,0 0,0 0,1 1,9 3,0 0,0 0,1-1,-1-1,1 0,0 0,0-1,0-1,1-1,-1 0,0 0,1-1,-1-1,0 0,1-1,-1 0,0-1,0-1,0 0,10-5,377-138,-291 116,-85 21</inkml:trace>
  <inkml:trace contextRef="#ctx0" brushRef="#br0" timeOffset="220.262">1691 704,'-38'38,"-28"38,-11 14,2-3,9-7,16-11,11-14,13-11,11-8,2-10,5-5,2-1,3 1,2-4</inkml:trace>
  <inkml:trace contextRef="#ctx0" brushRef="#br0" timeOffset="435.457">1127 704,'29'24,"33"27,11 10,-2-1,-8-6,-11-12,-8-8,-8-6,-4-6,-4-9,-1 0,-1-3,0-3,1-3,-5-2</inkml:trace>
  <inkml:trace contextRef="#ctx0" brushRef="#br0" timeOffset="903.873">2566 788,'-4'1,"-51"9,0 1,1 3,0 3,2 2,0 2,1 2,1 2,-42 30,84-48,1-1,0 1,1 1,-1-1,1 1,1 0,-1 1,2-1,-1 1,-2 7,5-13,1 0,0 0,0 0,0 0,0 0,1 0,-1 0,1 0,0 0,0 0,0 0,0 0,0 0,1 0,-1 0,1 0,0 0,0 0,0 0,0 0,0 0,1-1,-1 1,1 0,0-1,0 1,0-1,0 0,0 0,1 1,-1-2,0 1,1 0,0 0,0 0,10 1,0 0,0-1,0-1,0 0,0 0,0-2,0 1,0-2,0 0,0 0,-1-1,1-1,-1 0,1 0,-1-1,-1-1,1 0,-1-1,0 0,4-5,18-7,-2-2,0-2,-1-1,-2-1,0-1,-2-2,-1 0,16-25,4 2,-44 50,0 0,0 0,0 1,0-1,0 1,1-1,-1 1,0-1,0 1,1 0,-1-1,0 1,0 0,1 0,-1 0,0 0,1 0,-1 0,0 1,0-1,1 0,-1 1,0-1,0 1,1-1,-1 1,0-1,0 1,0 0,0 0,0-1,0 1,0 0,0 0,0 0,-1 0,1 0,0 0,0 0,-1 1,1-1,-1 0,1 0,-1 0,0 1,1-1,-1 0,0 1,25 82,-23-70,1-1,1 0,0 0,1 0,0 0,0-1,2 0,0 0,6 8,-3-8,2 1,-1-2,2 0,-1-1,1 0,1 0,0-2,0 1,1-2,12 5,-2-4</inkml:trace>
  <inkml:trace contextRef="#ctx0" brushRef="#br0" timeOffset="1387.706">3075 1155,'204'-255,"-197"249,-2-1,0 0,1 1,0 0,1 0,-1 0,1 1,0 0,0 1,1-1,0 1,-1 1,1-1,1 1,-8 3,1 0,-1 0,1 0,-1 0,0 0,1 0,-1 1,0-1,1 0,-1 1,0-1,1 1,-1-1,0 1,0 0,0-1,0 1,1 0,-1 0,0 0,0 0,-1 0,1 0,0 0,0 0,0 0,-1 1,1-1,0 0,-1 0,0 1,1-1,-1 0,0 1,1-1,-1 1,0-1,0 0,0 2,-3 55,-3-38,-8 49,14-67,0-1,0 1,1-1,-1 1,0-1,1 1,-1-1,1 1,-1-1,1 0,-1 1,1-1,0 0,0 1,0-1,0 0,0 0,0 0,0 0,0 0,0 0,1 0,-1 0,0 0,1-1,-1 1,0 0,1-1,-1 1,1-1,-1 0,1 1,-1-1,1 0,-1 0,1 0,-1 0,1 0,-1 0,1-1,0 1,11-3,-1 0,0-1,-1 0,1 0,-1-2,1 1,-2-1,1-1,-1 0,0-1,0 0,-1 0,3-4,45-32,-10 9,68-35,-114 69,1 1,-1-1,1 1,-1-1,1 1,-1 0,1 0,0 0,-1 0,1 0,-1 0,1 0,0 0,-1 0,1 1,-1-1,1 1,-1-1,1 1,-1 0,0 0,1-1,-1 1,0 0,1 0,-1 0,0 0,0 0,0 1,0-1,0 0,0 0,0 1,-1-1,1 1,0-1,-1 1,1-1,-1 1,1-1,-1 1,0-1,0 1,5 77,-6-68,0-1,1 1,0-1,0 0,1 1,0-1,1 0,0 0,1 1,0-2,0 1,1 0,0-1,1 1,0-1,1 0,-1-1,2 0,-1 1,1-2,1 1,6 5,9 1,0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22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22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1">65 283,'2'-1,"0"0,0 0,0 0,0 0,0 0,0 0,0 0,0 1,0-1,0 1,0 0,0-1,0 1,0 0,1 0,-1 0,0 0,0 1,0-1,0 1,0-1,0 1,0 0,0 0,0-1,0 2,0-1,0 0,-1 0,1 0,0 1,-1-1,1 1,-1 0,214 168,-112-111,-92-62,-15-5</inkml:trace>
  <inkml:trace contextRef="#ctx0" brushRef="#br0" timeOffset="2">319 1,'-14'105,"4"1,5 0,6 67,-1-121,-28 89,2-33,23-84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22.8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1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22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1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46,'34'0,"20"0,6 0,-7-5,-8-1,-7-1,-5 2,-3 2,-2 1,-1 0,-1 2,1 0,0 0,1 0,0-4,0-2,-5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1,'39'4,"26"3,12-6,-2-3,-9 0,-11-1,-10 1,-13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1,'2'0,"1"0,0 1,-1 0,1-1,-1 1,1 0,-1 0,1 0,-1 1,0-1,1 0,-1 1,0 0,0-1,0 1,0 0,0 0,-1 0,1 0,-1 1,1-1,-1 0,0 1,0-1,0 1,0-1,0 1,0-1,-1 1,1 0,9 81,-19 260,30-282,-10-49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88,'29'-14,"1"0,1 2,0 2,0 1,1 1,0 1,1 2,-1 2,9 0,-39 2,0 1,0-1,1 1,-1 0,0-1,0 1,0 0,0 0,0 0,0 1,0-1,1 0,-1 1,0 0,0-1,0 1,0 0,-1 0,1 0,0 0,0 0,0 0,-1 1,1-1,-1 1,1-1,-1 1,0-1,1 1,-1 0,0 0,0 0,0 0,0-1,0 1,-1 0,1 0,-1 1,1-1,-1 0,0 0,0 0,0 0,0 0,0 0,0 0,0 1,-1-1,1 0,-9 11,0 0,0-1,-1 0,0-1,-1 0,-1 0,0-2,0 1,-10 5,-32 27,52-41,0 1,0-1,1 0,-1 1,0-1,1 1,-1-1,1 1,-1 0,1-1,0 1,0 0,0 0,0 0,0 0,0 0,0 0,1 0,-1 0,1 1,0-1,-1 0,1 0,0 0,0 0,0 1,1-1,-1 0,0 0,1 0,0 0,-1 0,1 1,0-1,0 0,0-1,0 1,0 0,1 0,-1 0,1-1,-1 1,1-1,-1 1,1-1,0 0,0 1,0-1,-1 0,1 0,0 0,201 76,-200-76,0 0,0 0,0 1,0-1,0 1,0 0,0 0,0 0,-1 0,1 0,-1 0,1 1,-1-1,0 1,0 0,0 0,0 0,-1 0,1 0,-1 0,0 0,0 0,0 0,0 1,0-1,-1 0,1 1,-1-1,0 1,0-1,-1 0,1 1,-1-1,1 0,-1 1,0-1,0 0,0 0,-1 1,1-1,-1 0,0-1,0 1,0 0,0 0,0-1,0 1,-1-1,-1 1,-166 135,98-86,60-42,20-12,22-15,-13 7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3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231 254,'-32'34,"1"1,2 2,1 0,2 2,-20 40,9 32,36-107,1 0,-1 0,1 0,0 0,1 0,-1 0,1 0,-1-1,1 1,0 0,1 0,-1 0,1-1,-1 1,1-1,0 1,1-1,-1 0,0 0,1 0,0 0,0 0,-1-1,2 1,-1-1,0 0,3 2,8 0,-1 0,0-1,1 0,0-2,-1 1,1-2,0 0,0 0,0-1,-1-1,1-1,0 1,-1-2,0 0,0-1,0 0,-1-1,1 0,-1-1,-1 0,1-1,-1-1,-1 0,5-4,-5 3,-1-1,-1 0,1 0,-2-1,0 0,0 0,-1 0,0-1,-1 0,-1-1,0 1,-1 0,0-1,-1 0,-1 0,0 0,-1 0,0 0,-1 1,-1-1,0 0,-1 0,-1 0,4 8,-1 1,0 0,0-1,-1 1,0 0,0 0,0 0,0 0,-1 0,0 0,0 1,0-1,-1 1,1 0,-1 0,0 0,0 0,0 1,-1 0,1 0,-1 0,0 0,0 1,0-1,0 1,0 1,0-1,-1 1,1 0,-2 0,-15-1</inkml:trace>
  <inkml:trace contextRef="#ctx0" brushRef="#br0" timeOffset="381.127">711 85,'-12'168,"3"-60,9-105,0 0,1 0,0 0,0 0,0 0,0 0,0 0,0 0,1-1,0 1,-1 0,1-1,0 1,0-1,0 0,1 0,-1 0,0 0,1 0,-1 0,1-1,0 1,0-1,-1 0,1 0,0 0,0 0,0 0,0-1,0 1,0-1,0 0,3 0,1 0,0-1,0 0,0-1,-1 1,1-2,0 1,-1-1,1 1,-1-2,0 1,0-1,0 0,-1 0,1-1,-1 1,0-1,0 0,-1-1,4-3,5-10</inkml:trace>
  <inkml:trace contextRef="#ctx0" brushRef="#br0" timeOffset="629.959">1021 1,'-14'43,"-15"33,-2 9,0 0,4-11,2-12,6-12,6-10,5-7,4-4,-2-2,-1-2,2 1,1 0,2 1,5 0,3-4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5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251 199,'-40'167,"-127"263,128-309,34-102</inkml:trace>
  <inkml:trace contextRef="#ctx0" brushRef="#br0" timeOffset="438.634">307 199,'2'40,"1"1,3-1,1 0,1-1,3 0,14 36,54 200,-78-272,0 0,0 0,0 0,1 0,-1 0,1 0,-1 0,1-1,0 1,0-1,0 1,0-1,1 0,-1 0,1 0,-1 0,1 0,0 0,0-1,-1 0,1 1,0-1,0 0,0 0,1-1,-1 1,0 0,0-1,0 0,0 0,1 0,-1 0,0-1,0 1,0-1,0 0,0 0,1 0,-2 0,1 0,0-1,0 1,0-1,-1 0,1 0,18-20,-1-1,-1-1,-1 0,-1-2,-1 0,-1-1,-2 0,0-1,-2-1,-1 0,5-29,-1 1,-2-1,-2 0,-1-39,-1 22,6-38,-7 86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46,'34'0,"20"0,6 0,-7-5,-8-1,-7-1,-5 2,-3 2,-2 1,-1 0,-1 2,1 0,0 0,1 0,0-4,0-2,-5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1,'39'4,"26"3,12-6,-2-3,-9 0,-11-1,-10 1,-13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1,'2'0,"1"0,0 1,-1 0,1-1,-1 1,1 0,-1 0,1 0,-1 1,0-1,1 0,-1 1,0 0,0-1,0 1,0 0,0 0,-1 0,1 0,-1 1,1-1,-1 0,0 1,0-1,0 1,0-1,0 1,0-1,-1 1,1 0,9 81,-19 260,30-282,-10-49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88,'29'-14,"1"0,1 2,0 2,0 1,1 1,0 1,1 2,-1 2,9 0,-39 2,0 1,0-1,1 1,-1 0,0-1,0 1,0 0,0 0,0 0,0 1,0-1,1 0,-1 1,0 0,0-1,0 1,0 0,-1 0,1 0,0 0,0 0,0 0,-1 1,1-1,-1 1,1-1,-1 1,0-1,1 1,-1 0,0 0,0 0,0 0,0-1,0 1,-1 0,1 0,-1 1,1-1,-1 0,0 0,0 0,0 0,0 0,0 0,0 0,0 1,-1-1,1 0,-9 11,0 0,0-1,-1 0,0-1,-1 0,-1 0,0-2,0 1,-10 5,-32 27,52-41,0 1,0-1,1 0,-1 1,0-1,1 1,-1-1,1 1,-1 0,1-1,0 1,0 0,0 0,0 0,0 0,0 0,0 0,1 0,-1 0,1 1,0-1,-1 0,1 0,0 0,0 0,0 1,1-1,-1 0,0 0,1 0,0 0,-1 0,1 1,0-1,0 0,0-1,0 1,0 0,1 0,-1 0,1-1,-1 1,1-1,-1 1,1-1,0 0,0 1,0-1,-1 0,1 0,0 0,201 76,-200-76,0 0,0 0,0 1,0-1,0 1,0 0,0 0,0 0,-1 0,1 0,-1 0,1 1,-1-1,0 1,0 0,0 0,0 0,-1 0,1 0,-1 0,0 0,0 0,0 0,0 1,0-1,-1 0,1 1,-1-1,0 1,0-1,-1 0,1 1,-1-1,1 0,-1 1,0-1,0 0,0 0,-1 1,1-1,-1 0,0-1,0 1,0 0,0 0,0-1,0 1,-1-1,-1 1,-166 135,98-86,60-42,20-12,22-15,-13 7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3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231 254,'-32'34,"1"1,2 2,1 0,2 2,-20 40,9 32,36-107,1 0,-1 0,1 0,0 0,1 0,-1 0,1 0,-1-1,1 1,0 0,1 0,-1 0,1-1,-1 1,1-1,0 1,1-1,-1 0,0 0,1 0,0 0,0 0,-1-1,2 1,-1-1,0 0,3 2,8 0,-1 0,0-1,1 0,0-2,-1 1,1-2,0 0,0 0,0-1,-1-1,1-1,0 1,-1-2,0 0,0-1,0 0,-1-1,1 0,-1-1,-1 0,1-1,-1-1,-1 0,5-4,-5 3,-1-1,-1 0,1 0,-2-1,0 0,0 0,-1 0,0-1,-1 0,-1-1,0 1,-1 0,0-1,-1 0,-1 0,0 0,-1 0,0 0,-1 1,-1-1,0 0,-1 0,-1 0,4 8,-1 1,0 0,0-1,-1 1,0 0,0 0,0 0,0 0,-1 0,0 0,0 1,0-1,-1 1,1 0,-1 0,0 0,0 0,0 1,-1 0,1 0,-1 0,0 0,0 1,0-1,0 1,0 1,0-1,-1 1,1 0,-2 0,-15-1</inkml:trace>
  <inkml:trace contextRef="#ctx0" brushRef="#br0" timeOffset="381.127">711 85,'-12'168,"3"-60,9-105,0 0,1 0,0 0,0 0,0 0,0 0,0 0,0 0,1-1,0 1,-1 0,1-1,0 1,0-1,0 0,1 0,-1 0,0 0,1 0,-1 0,1-1,0 1,0-1,-1 0,1 0,0 0,0 0,0 0,0-1,0 1,0-1,0 0,3 0,1 0,0-1,0 0,0-1,-1 1,1-2,0 1,-1-1,1 1,-1-2,0 1,0-1,0 0,-1 0,1-1,-1 1,0-1,0 0,-1-1,4-3,5-10</inkml:trace>
  <inkml:trace contextRef="#ctx0" brushRef="#br0" timeOffset="629.959">1021 1,'-14'43,"-15"33,-2 9,0 0,4-11,2-12,6-12,6-10,5-7,4-4,-2-2,-1-2,2 1,1 0,2 1,5 0,3-4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5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251 199,'-40'167,"-127"263,128-309,34-102</inkml:trace>
  <inkml:trace contextRef="#ctx0" brushRef="#br0" timeOffset="438.634">307 199,'2'40,"1"1,3-1,1 0,1-1,3 0,14 36,54 200,-78-272,0 0,0 0,0 0,1 0,-1 0,1 0,-1 0,1-1,0 1,0-1,0 1,0-1,1 0,-1 0,1 0,-1 0,1 0,0 0,0-1,-1 0,1 1,0-1,0 0,0 0,1-1,-1 1,0 0,0-1,0 0,0 0,1 0,-1 0,0-1,0 1,0-1,0 0,0 0,1 0,-2 0,1 0,0-1,0 1,0-1,-1 0,1 0,18-20,-1-1,-1-1,-1 0,-1-2,-1 0,-1-1,-2 0,0-1,-2-1,-1 0,5-29,-1 1,-2-1,-2 0,-1-39,-1 22,6-38,-7 86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0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59,'19'-9,"16"-4,7 1,1 2,-2 3,-3 2,-3 3,-3 1,-3 1,0 1,-1-1,0 1,-5-1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29,'33'0,"41"-5,11-1,3 0,-11 1,-13 1,-12 2,-15 1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0,'-9'39,"-4"31,1 9,2 1,3-9,2-11,3-12,1-8,1-7,1-4,-1-2,1-1,-1 0,0 0,5-4,2-1,-1-4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0,'-15'29,"6"9,4-2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14,'18'-5,"0"2,0 0,0 1,0 1,0 1,0 1,0 0,0 1,0 1,1 1,-16-4,0 1,-1 0,1 0,0 0,-1 0,1 1,-1-1,0 1,1-1,-1 1,0 0,0 0,0 0,0 0,0 0,-1 1,1-1,0 0,-1 1,0-1,0 1,0 0,0-1,0 1,0 0,-1-1,1 1,-1 0,0 0,1 0,-1 0,-1-1,1 1,0 0,-1 0,1 0,-1-1,0 1,0 0,0-1,0 1,-1-1,1 1,-1-1,1 0,-1 1,0-1,0 0,-1 1,-38 46,-24 47,64-93,1 0,0 0,0 0,0 0,1 0,-1 1,1-1,-1 0,1 0,0 0,0 0,0 0,1-1,-1 1,1 0,-1-1,1 1,0-1,0 1,0-1,0 0,1 0,-1 0,1 0,-1 0,1 0,0-1,-1 1,1-1,0 0,0 0,0 0,0 0,0 0,0-1,0 1,0-1,1 0,-1 0,3 1,-1 1,0-1,0 1,0 0,0 0,0 1,-1-1,1 1,-1 0,1 1,-1-1,0 1,0 0,-1 0,1 0,-3 2,-1 0,0 0,0 0,-1 0,0 0,0-1,0 1,0 0,-1 0,0-1,0 1,-1-1,0 0,0 1,0-1,0-1,-1 1,0 0,0-1,0 0,0 0,-1 0,1 0,-1-1,0 0,0 0,-1 0,-2 1,1 2,-1 0,0 0,0 0,0 0,-1-1,1 0,-1-1,-1 0,1 0,0-1,-1 0,0-1,-8 1,4-6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250 135,'-19'38,"-21"37,-3 11,5-5,5-11,7-13,9-12,2-13,4-7,3-8</inkml:trace>
  <inkml:trace contextRef="#ctx0" brushRef="#br0" timeOffset="331.48">137 248,'2'1,"1"0,-1 1,0-1,0 1,0 0,0-1,0 1,-1 0,1 0,-1 0,1 0,-1 1,0-1,1 0,-1 1,0-1,-1 0,1 1,0-1,-1 1,1 0,-1-1,0 1,0-1,0 1,0-1,0 1,-1-1,1 1,-1 0,0 0,2 0,-2 12,2-1,0 0,1 1,0-1,1 0,1 0,0 0,1-1,0 1,1-1,1-1,0 1,0-1,2 0,-1-1,1 1,1-2,0 0,1 0,0 0,0-2,1 1,0-1,0-1,1 0,0-1,-8-5,-1 0,1 0,0-1,-1 0,1 0,-1 0,1-1,0 1,-1-1,1 0,-1 0,0-1,1 1,-1-1,0 0,0 0,0 0,0-1,0 0,0 1,-1-1,1-1,-1 1,0 0,0-1,0 1,-1-1,1 0,55-118,-49 87,-2-1,-2 0,-1-1,-1 1,-3-2,10-94,0 52,-6 48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424 497,'-34'38,"-20"22,-1 7,3-10,7-8,5-13,10-8,6-9,6-7</inkml:trace>
  <inkml:trace contextRef="#ctx0" brushRef="#br0" timeOffset="255.258">0 581,'34'14,"25"10,3 6,-5-3,-7-1,-7-5,-6-1,-5 1,-2-3,-3 0,-4-8,-13-6,-6-7,-6-10,-5-1,-3-4,-4-3,0 2</inkml:trace>
  <inkml:trace contextRef="#ctx0" brushRef="#br0" timeOffset="502.986">282 355,'-5'38,"-1"33,0 8,1-5,2-4,1-10,1-10,0-9,6-7,1-4,1-2,-2-2,-2 0,0 1,-2 0,-5-5,-3-6</inkml:trace>
  <inkml:trace contextRef="#ctx0" brushRef="#br0" timeOffset="766.316">791 468,'-19'38,"-12"37,0 11,5-5,7-11,7-13,5-12,4-8,3-10</inkml:trace>
  <inkml:trace contextRef="#ctx0" brushRef="#br0" timeOffset="1100.799">988 553,'-16'21,"1"1,0 0,2 1,0 0,2 1,1 1,1 0,1 0,1 1,1 0,0 9,5-31,0 0,1-1,0 1,0 0,0 0,1-1,-1 1,1-1,0 1,0 0,0-1,0 1,1-1,-1 0,1 1,0-1,0 0,0 0,0 0,1 0,-1-1,1 1,-1-1,1 1,0-1,0 0,0 0,1 0,-1-1,0 1,1-1,-1 1,1-1,-1-1,1 1,0 0,-1-1,1 1,0-1,-1 0,4-1,5 0,1 0,-1-2,0 1,0-1,0-1,-1 0,1-1,-1 0,0-1,0 0,-1-1,0 0,0 0,0-1,-1 0,0-1,-1 0,0-1,0 1,-1-2,-1 1,1-1,-2 0,1 0,-2 0,1-1,-2 0,1 0,-2-1,-1 4,-1 0,-1 0,0 0,0-1,-1 1,0 0,0 1,-1-1,0 0,-1 1,0-1,0 1,-1 0,0 1,0-1,-1 1,0 0,0 0,-1 1,0 0,0 0,0 0,-1 1,0 0,0 1,0 0,0 0,-1 0,1 1,-1 1,-2-1,-14-4</inkml:trace>
  <inkml:trace contextRef="#ctx0" brushRef="#br0" timeOffset="1736.416">1101 73,'16'-10,"1"0,0 2,0 0,1 0,0 2,0 0,1 1,-1 1,1 1,3 0,-20 3,-1 0,0-1,1 1,-1 0,1 0,-1 0,1 0,-1 0,1 0,-1 0,0 1,1-1,-1 1,1-1,-1 1,0-1,0 1,1 0,-1-1,0 1,0 0,0 0,0 0,1 0,-2 0,1 0,0 0,0 0,0 1,0-1,-1 0,1 0,0 1,-1-1,0 0,1 1,-1-1,0 1,1-1,-1 1,0-1,0 0,0 1,0-1,0 1,-1-1,1 1,0-1,-1 0,1 1,-1-1,1 0,-1 1,0-1,0 0,1 0,-1 1,0-1,0 0,0 0,0 0,0 0,-1 0,-125 102,125-102,1 0,-1 0,1 0,-1 0,1 0,-1 0,1 0,0 0,-1 0,1 1,0-1,0 1,0-1,0 1,0-1,0 1,1-1,-1 1,0 0,1 0,0-1,-1 1,1 0,0 0,0-1,0 1,0 0,0 0,0 0,0-1,1 1,-1 0,0 0,1-1,0 1,-1 0,1-1,0 1,0-1,0 1,0-1,0 1,0-1,1 0,-1 1,0-1,1 0,-1 0,1 0,-1 0,1 0,-1 0,1-1,0 1,-1 0,3 0,49 19,-46-19,-1 1,1 0,-1 0,1 0,-1 1,0 0,0 0,0 1,-1-1,1 1,-1 1,0-1,0 1,0 0,-1 0,3 3,-7-7,1 0,0 0,0 1,-1-1,1 0,-1 1,0-1,1 0,-1 1,0-1,1 0,-1 1,0-1,0 1,0-1,-1 0,1 1,0-1,0 1,-1-1,1 0,-1 1,1-1,-1 0,1 0,-1 1,0-1,0 0,0 0,0 0,0 0,0 0,0 0,0 0,0 0,0 0,0-1,0 1,-1 0,1-1,0 1,-1-1,0 1,-62 11,38-11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12.7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21791 538,'2'0,"0"1,0-1,0 1,1-1,-1 1,0 0,0 0,0 0,0 0,-1 0,1 1,0-1,0 1,-1-1,1 1,-1-1,1 1,-1 0,0 0,1 0,-1 0,0 0,0 0,-1 0,1 0,0 0,-1 0,1 0,-1 0,1 1,-1-1,0 0,0 1,24 140,68 273,-91-411,11 45,-3 0,-1 1,-3 1,-2 6,-62 307,58-313,3 1,2-1,9 45,-12-95,1 0,-2 1,1-1,0 1,0-1,-1 0,0 1,1-1,-1 1,0-1,0 1,0-1,-1 1,1-1,0 1,-1-1,0 1,1-1,-1 0,0 1,0-1,-1 0,1 0,0 0,-1 0,1 0,-1 0,0 0,0 0,1-1,-1 1,0 0,0-1,-1 0,1 0,0 1,0-1,-1-1,1 1,0 0,-1 0,1-1,-1 0,1 1,-1-1,1 0,-1 0,1 0,-1 0,1-1,-2 0,-10 0,1-1,-1 2,0 0,0 0,0 1,1 1,-1 1,0 0,1 0,-12 5,-6-1,-1-3,0 0,-1-2,1-2,-32-3,-6 2,-151-11,112 2,1 4,-1 6,1 4,-24 7,48-3,0-4,0-4,-72-10,-312-26,56 13,-23-11,-134 13,162 2,-52 20,172 1,-380-3,217-28,-115 31,148 26,136-17,-171 7,81 7,-11 3,-6 2,-47-2,-50 1,-130 0,129-2,62-16,-56 18,174-1,-61 7,-65-24,340-12,-311-27,179 28,-87 17,-189 6,5 11,-586 32,586-38,-10 0,-887 56,656-53,49-3,31-30,297-23,116-2,-156-6,134 51,55 12,204-29,2 1,1 0,-1 0,0-1,1 1,-1-1,0 0,0 0,0 0,0-1,0 1,0-1,0 0,0 0,0-1,0 1,0-1,0 0,0 0,1 0,-1 0,0-1,1 1,-1-1,0 0,1 0,0-1,0 1,0-1,0 1,0-1,0 0,0 0,1 0,0-1,-1 1,1-1,1 1,-1-1,0-1,1-16,1 1,1-1,1 1,1-1,1 1,1 0,0 0,1 1,2-1,5-9,10-38,14-52,-6-2,15-117,27-399,-43 350,-12 192,-17 92,1 1,-1-1,1 1,0 0,-1 0,1-1,0 1,0 0,1 0,-1 1,0-1,0 0,1 1,-1 0,1-1,0 1,-1 0,1 0,0 0,-1 1,1-1,0 1,0-1,0 1,0 0,0 0,-1 0,1 1,0-1,0 1,0-1,0 1,20 5,0-1,0-1,1-1,0-2,-1 0,1-1,0-1,0-2,4-1,264-44,-55 23,116-5,67 1,-83 4,201-43,-201 30,2 17,56 2,-56-6,22-2,143-4,1116 32,-1141-29,-312 28,202-11,99-24,-100 6,12 7,124-12,-124 11,95-11,-246 22,156 14,27 26,-106-28,49-17,136-6,125-11,-69 6,149 6,-145 3,8-7,701 26,-695 29,1082-30,-1101 30,53-18,-95 24,-85-24,-304-12,28 30,-56-6,-9-11,102 28,-172-36,1 0,-1 1,-1 0,1 0,-1 1,0 0,0 0,0 0,-1 1,0 0,-1 0,0 1,0 0,0 0,-1 0,0 0,2 6,91 189,-92-189,1-1,1 1,0-2,1 1,0-1,1 0,0-1,0 0,2 0,0-1,1 3,6 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46,'34'0,"20"0,6 0,-7-5,-8-1,-7-1,-5 2,-3 2,-2 1,-1 0,-1 2,1 0,0 0,1 0,0-4,0-2,-5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1,'39'4,"26"3,12-6,-2-3,-9 0,-11-1,-10 1,-13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1,'2'0,"1"0,0 1,-1 0,1-1,-1 1,1 0,-1 0,1 0,-1 1,0-1,1 0,-1 1,0 0,0-1,0 1,0 0,0 0,-1 0,1 0,-1 1,1-1,-1 0,0 1,0-1,0 1,0-1,0 1,0-1,-1 1,1 0,9 81,-19 260,30-282,-10-49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88,'29'-14,"1"0,1 2,0 2,0 1,1 1,0 1,1 2,-1 2,9 0,-39 2,0 1,0-1,1 1,-1 0,0-1,0 1,0 0,0 0,0 0,0 1,0-1,1 0,-1 1,0 0,0-1,0 1,0 0,-1 0,1 0,0 0,0 0,0 0,-1 1,1-1,-1 1,1-1,-1 1,0-1,1 1,-1 0,0 0,0 0,0 0,0-1,0 1,-1 0,1 0,-1 1,1-1,-1 0,0 0,0 0,0 0,0 0,0 0,0 0,0 1,-1-1,1 0,-9 11,0 0,0-1,-1 0,0-1,-1 0,-1 0,0-2,0 1,-10 5,-32 27,52-41,0 1,0-1,1 0,-1 1,0-1,1 1,-1-1,1 1,-1 0,1-1,0 1,0 0,0 0,0 0,0 0,0 0,0 0,1 0,-1 0,1 1,0-1,-1 0,1 0,0 0,0 0,0 1,1-1,-1 0,0 0,1 0,0 0,-1 0,1 1,0-1,0 0,0-1,0 1,0 0,1 0,-1 0,1-1,-1 1,1-1,-1 1,1-1,0 0,0 1,0-1,-1 0,1 0,0 0,201 76,-200-76,0 0,0 0,0 1,0-1,0 1,0 0,0 0,0 0,-1 0,1 0,-1 0,1 1,-1-1,0 1,0 0,0 0,0 0,-1 0,1 0,-1 0,0 0,0 0,0 0,0 1,0-1,-1 0,1 1,-1-1,0 1,0-1,-1 0,1 1,-1-1,1 0,-1 1,0-1,0 0,0 0,-1 1,1-1,-1 0,0-1,0 1,0 0,0 0,0-1,0 1,-1-1,-1 1,-166 135,98-86,60-42,20-12,22-15,-13 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3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231 254,'-32'34,"1"1,2 2,1 0,2 2,-20 40,9 32,36-107,1 0,-1 0,1 0,0 0,1 0,-1 0,1 0,-1-1,1 1,0 0,1 0,-1 0,1-1,-1 1,1-1,0 1,1-1,-1 0,0 0,1 0,0 0,0 0,-1-1,2 1,-1-1,0 0,3 2,8 0,-1 0,0-1,1 0,0-2,-1 1,1-2,0 0,0 0,0-1,-1-1,1-1,0 1,-1-2,0 0,0-1,0 0,-1-1,1 0,-1-1,-1 0,1-1,-1-1,-1 0,5-4,-5 3,-1-1,-1 0,1 0,-2-1,0 0,0 0,-1 0,0-1,-1 0,-1-1,0 1,-1 0,0-1,-1 0,-1 0,0 0,-1 0,0 0,-1 1,-1-1,0 0,-1 0,-1 0,4 8,-1 1,0 0,0-1,-1 1,0 0,0 0,0 0,0 0,-1 0,0 0,0 1,0-1,-1 1,1 0,-1 0,0 0,0 0,0 1,-1 0,1 0,-1 0,0 0,0 1,0-1,0 1,0 1,0-1,-1 1,1 0,-2 0,-15-1</inkml:trace>
  <inkml:trace contextRef="#ctx0" brushRef="#br0" timeOffset="381.127">711 85,'-12'168,"3"-60,9-105,0 0,1 0,0 0,0 0,0 0,0 0,0 0,0 0,1-1,0 1,-1 0,1-1,0 1,0-1,0 0,1 0,-1 0,0 0,1 0,-1 0,1-1,0 1,0-1,-1 0,1 0,0 0,0 0,0 0,0-1,0 1,0-1,0 0,3 0,1 0,0-1,0 0,0-1,-1 1,1-2,0 1,-1-1,1 1,-1-2,0 1,0-1,0 0,-1 0,1-1,-1 1,0-1,0 0,-1-1,4-3,5-10</inkml:trace>
  <inkml:trace contextRef="#ctx0" brushRef="#br0" timeOffset="629.959">1021 1,'-14'43,"-15"33,-2 9,0 0,4-11,2-12,6-12,6-10,5-7,4-4,-2-2,-1-2,2 1,1 0,2 1,5 0,3-4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5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251 199,'-40'167,"-127"263,128-309,34-102</inkml:trace>
  <inkml:trace contextRef="#ctx0" brushRef="#br0" timeOffset="438.634">307 199,'2'40,"1"1,3-1,1 0,1-1,3 0,14 36,54 200,-78-272,0 0,0 0,0 0,1 0,-1 0,1 0,-1 0,1-1,0 1,0-1,0 1,0-1,1 0,-1 0,1 0,-1 0,1 0,0 0,0-1,-1 0,1 1,0-1,0 0,0 0,1-1,-1 1,0 0,0-1,0 0,0 0,1 0,-1 0,0-1,0 1,0-1,0 0,0 0,1 0,-2 0,1 0,0-1,0 1,0-1,-1 0,1 0,18-20,-1-1,-1-1,-1 0,-1-2,-1 0,-1-1,-2 0,0-1,-2-1,-1 0,5-29,-1 1,-2-1,-2 0,-1-39,-1 22,6-38,-7 86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0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59,'19'-9,"16"-4,7 1,1 2,-2 3,-3 2,-3 3,-3 1,-3 1,0 1,-1-1,0 1,-5-1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29,'33'0,"41"-5,11-1,3 0,-11 1,-13 1,-12 2,-15 1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0,'-9'39,"-4"31,1 9,2 1,3-9,2-11,3-12,1-8,1-7,1-4,-1-2,1-1,-1 0,0 0,5-4,2-1,-1-4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0,'-15'29,"6"9,4-2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14,'18'-5,"0"2,0 0,0 1,0 1,0 1,0 1,0 0,0 1,0 1,1 1,-16-4,0 1,-1 0,1 0,0 0,-1 0,1 1,-1-1,0 1,1-1,-1 1,0 0,0 0,0 0,0 0,0 0,-1 1,1-1,0 0,-1 1,0-1,0 1,0 0,0-1,0 1,0 0,-1-1,1 1,-1 0,0 0,1 0,-1 0,-1-1,1 1,0 0,-1 0,1 0,-1-1,0 1,0 0,0-1,0 1,-1-1,1 1,-1-1,1 0,-1 1,0-1,0 0,-1 1,-38 46,-24 47,64-93,1 0,0 0,0 0,0 0,1 0,-1 1,1-1,-1 0,1 0,0 0,0 0,0 0,1-1,-1 1,1 0,-1-1,1 1,0-1,0 1,0-1,0 0,1 0,-1 0,1 0,-1 0,1 0,0-1,-1 1,1-1,0 0,0 0,0 0,0 0,0 0,0-1,0 1,0-1,1 0,-1 0,3 1,-1 1,0-1,0 1,0 0,0 0,0 1,-1-1,1 1,-1 0,1 1,-1-1,0 1,0 0,-1 0,1 0,-3 2,-1 0,0 0,0 0,-1 0,0 0,0-1,0 1,0 0,-1 0,0-1,0 1,-1-1,0 0,0 1,0-1,0-1,-1 1,0 0,0-1,0 0,0 0,-1 0,1 0,-1-1,0 0,0 0,-1 0,-2 1,1 2,-1 0,0 0,0 0,0 0,-1-1,1 0,-1-1,-1 0,1 0,0-1,-1 0,0-1,-8 1,4-6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250 135,'-19'38,"-21"37,-3 11,5-5,5-11,7-13,9-12,2-13,4-7,3-8</inkml:trace>
  <inkml:trace contextRef="#ctx0" brushRef="#br0" timeOffset="331.48">137 248,'2'1,"1"0,-1 1,0-1,0 1,0 0,0-1,0 1,-1 0,1 0,-1 0,1 0,-1 1,0-1,1 0,-1 1,0-1,-1 0,1 1,0-1,-1 1,1 0,-1-1,0 1,0-1,0 1,0-1,0 1,-1-1,1 1,-1 0,0 0,2 0,-2 12,2-1,0 0,1 1,0-1,1 0,1 0,0 0,1-1,0 1,1-1,1-1,0 1,0-1,2 0,-1-1,1 1,1-2,0 0,1 0,0 0,0-2,1 1,0-1,0-1,1 0,0-1,-8-5,-1 0,1 0,0-1,-1 0,1 0,-1 0,1-1,0 1,-1-1,1 0,-1 0,0-1,1 1,-1-1,0 0,0 0,0 0,0-1,0 0,0 1,-1-1,1-1,-1 1,0 0,0-1,0 1,-1-1,1 0,55-118,-49 87,-2-1,-2 0,-1-1,-1 1,-3-2,10-94,0 52,-6 48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424 497,'-34'38,"-20"22,-1 7,3-10,7-8,5-13,10-8,6-9,6-7</inkml:trace>
  <inkml:trace contextRef="#ctx0" brushRef="#br0" timeOffset="255.258">0 581,'34'14,"25"10,3 6,-5-3,-7-1,-7-5,-6-1,-5 1,-2-3,-3 0,-4-8,-13-6,-6-7,-6-10,-5-1,-3-4,-4-3,0 2</inkml:trace>
  <inkml:trace contextRef="#ctx0" brushRef="#br0" timeOffset="502.986">282 355,'-5'38,"-1"33,0 8,1-5,2-4,1-10,1-10,0-9,6-7,1-4,1-2,-2-2,-2 0,0 1,-2 0,-5-5,-3-6</inkml:trace>
  <inkml:trace contextRef="#ctx0" brushRef="#br0" timeOffset="766.316">791 468,'-19'38,"-12"37,0 11,5-5,7-11,7-13,5-12,4-8,3-10</inkml:trace>
  <inkml:trace contextRef="#ctx0" brushRef="#br0" timeOffset="1100.799">988 553,'-16'21,"1"1,0 0,2 1,0 0,2 1,1 1,1 0,1 0,1 1,1 0,0 9,5-31,0 0,1-1,0 1,0 0,0 0,1-1,-1 1,1-1,0 1,0 0,0-1,0 1,1-1,-1 0,1 1,0-1,0 0,0 0,0 0,1 0,-1-1,1 1,-1-1,1 1,0-1,0 0,0 0,1 0,-1-1,0 1,1-1,-1 1,1-1,-1-1,1 1,0 0,-1-1,1 1,0-1,-1 0,4-1,5 0,1 0,-1-2,0 1,0-1,0-1,-1 0,1-1,-1 0,0-1,0 0,-1-1,0 0,0 0,0-1,-1 0,0-1,-1 0,0-1,0 1,-1-2,-1 1,1-1,-2 0,1 0,-2 0,1-1,-2 0,1 0,-2-1,-1 4,-1 0,-1 0,0 0,0-1,-1 1,0 0,0 1,-1-1,0 0,-1 1,0-1,0 1,-1 0,0 1,0-1,-1 1,0 0,0 0,-1 1,0 0,0 0,0 0,-1 1,0 0,0 1,0 0,0 0,-1 0,1 1,-1 1,-2-1,-14-4</inkml:trace>
  <inkml:trace contextRef="#ctx0" brushRef="#br0" timeOffset="1736.416">1101 73,'16'-10,"1"0,0 2,0 0,1 0,0 2,0 0,1 1,-1 1,1 1,3 0,-20 3,-1 0,0-1,1 1,-1 0,1 0,-1 0,1 0,-1 0,1 0,-1 0,0 1,1-1,-1 1,1-1,-1 1,0-1,0 1,1 0,-1-1,0 1,0 0,0 0,0 0,1 0,-2 0,1 0,0 0,0 0,0 1,0-1,-1 0,1 0,0 1,-1-1,0 0,1 1,-1-1,0 1,1-1,-1 1,0-1,0 0,0 1,0-1,0 1,-1-1,1 1,0-1,-1 0,1 1,-1-1,1 0,-1 1,0-1,0 0,1 0,-1 1,0-1,0 0,0 0,0 0,0 0,-1 0,-125 102,125-102,1 0,-1 0,1 0,-1 0,1 0,-1 0,1 0,0 0,-1 0,1 1,0-1,0 1,0-1,0 1,0-1,0 1,1-1,-1 1,0 0,1 0,0-1,-1 1,1 0,0 0,0-1,0 1,0 0,0 0,0 0,0-1,1 1,-1 0,0 0,1-1,0 1,-1 0,1-1,0 1,0-1,0 1,0-1,0 1,0-1,1 0,-1 1,0-1,1 0,-1 0,1 0,-1 0,1 0,-1 0,1-1,0 1,-1 0,3 0,49 19,-46-19,-1 1,1 0,-1 0,1 0,-1 1,0 0,0 0,0 1,-1-1,1 1,-1 1,0-1,0 1,0 0,-1 0,3 3,-7-7,1 0,0 0,0 1,-1-1,1 0,-1 1,0-1,1 0,-1 1,0-1,1 0,-1 1,0-1,0 1,0-1,-1 0,1 1,0-1,0 1,-1-1,1 0,-1 1,1-1,-1 0,1 0,-1 1,0-1,0 0,0 0,0 0,0 0,0 0,0 0,0 0,0 0,0 0,0-1,0 1,-1 0,1-1,0 1,-1-1,0 1,-62 11,38-11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12.7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21791 538,'2'0,"0"1,0-1,0 1,1-1,-1 1,0 0,0 0,0 0,0 0,-1 0,1 1,0-1,0 1,-1-1,1 1,-1-1,1 1,-1 0,0 0,1 0,-1 0,0 0,0 0,-1 0,1 0,0 0,-1 0,1 0,-1 0,1 1,-1-1,0 0,0 1,24 140,68 273,-91-411,11 45,-3 0,-1 1,-3 1,-2 6,-62 307,58-313,3 1,2-1,9 45,-12-95,1 0,-2 1,1-1,0 1,0-1,-1 0,0 1,1-1,-1 1,0-1,0 1,0-1,-1 1,1-1,0 1,-1-1,0 1,1-1,-1 0,0 1,0-1,-1 0,1 0,0 0,-1 0,1 0,-1 0,0 0,0 0,1-1,-1 1,0 0,0-1,-1 0,1 0,0 1,0-1,-1-1,1 1,0 0,-1 0,1-1,-1 0,1 1,-1-1,1 0,-1 0,1 0,-1 0,1-1,-2 0,-10 0,1-1,-1 2,0 0,0 0,0 1,1 1,-1 1,0 0,1 0,-12 5,-6-1,-1-3,0 0,-1-2,1-2,-32-3,-6 2,-151-11,112 2,1 4,-1 6,1 4,-24 7,48-3,0-4,0-4,-72-10,-312-26,56 13,-23-11,-134 13,162 2,-52 20,172 1,-380-3,217-28,-115 31,148 26,136-17,-171 7,81 7,-11 3,-6 2,-47-2,-50 1,-130 0,129-2,62-16,-56 18,174-1,-61 7,-65-24,340-12,-311-27,179 28,-87 17,-189 6,5 11,-586 32,586-38,-10 0,-887 56,656-53,49-3,31-30,297-23,116-2,-156-6,134 51,55 12,204-29,2 1,1 0,-1 0,0-1,1 1,-1-1,0 0,0 0,0 0,0-1,0 1,0-1,0 0,0 0,0-1,0 1,0-1,0 0,0 0,1 0,-1 0,0-1,1 1,-1-1,0 0,1 0,0-1,0 1,0-1,0 1,0-1,0 0,0 0,1 0,0-1,-1 1,1-1,1 1,-1-1,0-1,1-16,1 1,1-1,1 1,1-1,1 1,1 0,0 0,1 1,2-1,5-9,10-38,14-52,-6-2,15-117,27-399,-43 350,-12 192,-17 92,1 1,-1-1,1 1,0 0,-1 0,1-1,0 1,0 0,1 0,-1 1,0-1,0 0,1 1,-1 0,1-1,0 1,-1 0,1 0,0 0,-1 1,1-1,0 1,0-1,0 1,0 0,0 0,-1 0,1 1,0-1,0 1,0-1,0 1,20 5,0-1,0-1,1-1,0-2,-1 0,1-1,0-1,0-2,4-1,264-44,-55 23,116-5,67 1,-83 4,201-43,-201 30,2 17,56 2,-56-6,22-2,143-4,1116 32,-1141-29,-312 28,202-11,99-24,-100 6,12 7,124-12,-124 11,95-11,-246 22,156 14,27 26,-106-28,49-17,136-6,125-11,-69 6,149 6,-145 3,8-7,701 26,-695 29,1082-30,-1101 30,53-18,-95 24,-85-24,-304-12,28 30,-56-6,-9-11,102 28,-172-36,1 0,-1 1,-1 0,1 0,-1 1,0 0,0 0,0 0,-1 1,0 0,-1 0,0 1,0 0,0 0,-1 0,0 0,2 6,91 189,-92-189,1-1,1 1,0-2,1 1,0-1,1 0,0-1,0 0,2 0,0-1,1 3,6 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3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5137 707,'-204'610,"178"-527,-4-2,-3-1,-22 35,34-87,20-48,28-47,2 1,4 1,34-50,-5 7,168-324,-217 407,0-1,-2 0,-1-1,-2 0,5-20,-69 295,52-223,2-1,0 1,2 0,0 0,2-1,1 1,1 0,1-1,1 0,1 0,1-1,1 0,1 0,1-1,1 0,1-1,2 1,-10-16,0-1,0 0,1 0,-1 0,1-1,1 0,-1 0,0-1,1 1,0-1,0-1,0 1,0-1,0-1,0 1,0-1,1 0,-1-1,1 0,-1 0,0 0,1-1,-1 0,0-1,0 0,0 0,0 0,0-1,0 0,0 0,-1-1,0 1,6-6,6-11,-1-2,-1 0,-1-1,-1-1,-1 0,-1-1,-1 0,-1-1,-1 0,-2 0,0-1,-2-1,4-26,-1 0,-3-1,-3 0,-4-51,2 83,0 12,-14-53,-7 74,11 5</inkml:trace>
  <inkml:trace contextRef="#ctx0" brushRef="#br0" timeOffset="296.449">6125 988,'-13'14,"1"1,0 0,1 1,1 0,0 0,1 1,1 0,1 1,0 0,2 0,0 0,0 1,2 0,1 0,0-1,1 8,1-22,0 0,0 0,1 0,-1 0,1 1,0-1,0 0,1-1,-1 1,1 0,0 0,0-1,0 1,0-1,1 1,-1-1,1 0,0 0,0 0,0 0,0-1,1 1,-1-1,1 0,-1 0,1 0,0-1,0 1,0-1,0 0,0 0,0 0,0 0,0-1,0 0,0 1,0-2,0 1,0 0,1-1,-1 0,0 0,0 0,0 0,-1-1,1 1,0-1,1-1,5-4,-1 1,0-2,0 1,0-1,-1 0,0-1,-1 0,0 0,-1-1,1 0,-2 0,1 0,-2-1,1 1,-1-1,-1-1,0 1,-1 0,0-1,0 1,-2-1,1 1,-1-1,-1 0,0 1,-1-1,0 1,-1-3,-33-53,20 46</inkml:trace>
  <inkml:trace contextRef="#ctx0" brushRef="#br0" timeOffset="650.644">6492 932,'0'23,"-2"14,2-1,2 1,1-1,2 0,2 0,1-1,3 5,-11-37,0-1,1 0,0 1,-1-1,1 0,0 0,0 1,0-1,1 0,-1 0,0 0,1 0,-1-1,1 1,0 0,0-1,-1 1,1-1,0 1,0-1,0 0,1 0,-1 0,0 0,0 0,1 0,-1-1,0 1,1-1,-1 0,0 0,1 0,-1 0,1 0,-1 0,0 0,1-1,-1 1,0-1,1 0,-1 0,0 0,0 0,0 0,0 0,0 0,0-1,0 1,0-1,1 0,8-10,-1-1,0 1,0-2,-1 1,-1-1,0-1,-1 1,-1-1,0-1,-1 1,0-1,-2 0,0 0,1-15,3-1,-2 4,0 3</inkml:trace>
  <inkml:trace contextRef="#ctx0" brushRef="#br0" timeOffset="898.591">7028 1187,'5'4,"1"3</inkml:trace>
  <inkml:trace contextRef="#ctx0" brushRef="#br0" timeOffset="-4455.564">537 678,'138'-22,"-52"-11,-1-3,-2-5,7-8,-86 46,-3 2,0-1,1 1,-1 0,0-1,0 1,1 0,-1 0,0 0,1 0,-1 0,1 0,0 0,-1 0,1 1,0-1,-1 0,1 1,0 0,-1-1,1 1,0 0,0 0,0 0,-1 0,1 0,0 1,0-1,-1 0,1 1,0-1,0 1,-1 0,1-1,-1 1,1 0,-1 0,1 0,-1 0,1 1,-1-1,-29 169,8-41,6 1,5 23,8-8,19 138,17-53,-40-206,-18-44,18 15,-5-8,-1 1,-1 1,0 0,-1 0,0 1,-1 1,0 0,0 1,-1 0,0 1,0 1,-1 0,1 1,-1 1,0 1,-1 0,1 1,-1 0,1 2,-4 0,-10 5,1 1,-1 2,2 1,-1 1,1 1,1 2,0 0,1 2,-15 11,26-16,0 0,0 1,1 1,1 0,0 0,0 2,1-1,-9 15,21-28,-1 1,0-1,1 1,-1-1,1 1,-1 0,1-1,-1 1,1 0,0-1,-1 1,1 0,0 0,0-1,-1 1,1 0,0 0,0 0,0-1,0 1,0 0,0 0,0 0,0-1,0 1,0 0,1 0,-1-1,0 1,0 0,1 0,-1-1,0 1,1 0,-1-1,1 1,-1 0,1-1,-1 1,1-1,0 1,-1-1,1 1,0-1,-1 1,1-1,0 0,-1 1,1-1,0 0,0 0,0 1,-1-1,1 0,1 0,13-2</inkml:trace>
  <inkml:trace contextRef="#ctx0" brushRef="#br0" timeOffset="-4155.893">565 1215,'68'-29,"30"-14,10 0,-10 2,-11 9,-16 5,-16 6,-11 3,-9 4,-15 4,-16 10,-9 3</inkml:trace>
  <inkml:trace contextRef="#ctx0" brushRef="#br0" timeOffset="-3422.518">1355 1695,'62'-49,"-35"20,-2-1,-1-2,-1 0,-1-1,-2-2,-2 0,-1-1,-2 0,-1-1,-1-4,-10 30,14-105,-17 113,0 0,0 0,0 0,-1 0,0 0,1 0,-1 1,0-1,-1 0,1 0,0 0,-1 1,1-1,-1 1,0-1,0 1,0 0,0 0,0 0,-1 0,1 0,-1 0,1 0,-1 1,0-1,1 1,-1 0,0 0,0 0,0 0,0 1,0-1,0 1,0-1,-3 1,3 0,0-1,1 1,-1 0,0 0,0 0,0 0,0 1,0-1,0 1,0-1,1 1,-1 0,0 0,0 0,1 1,-1-1,1 1,-1-1,1 1,0 0,-1 0,1 0,0 0,0 0,1 1,-1-1,0 0,1 1,-1 0,1-1,0 1,0 0,0-1,0 1,0 0,1 0,0 0,-1 0,1 0,0 0,0 0,0-1,1 1,-1 0,1 0,-1 0,1 0,0 0,0-1,1 1,-1 0,0-1,1 1,-1-1,1 0,0 1,0-1,0 0,1 1,7 3,0 0,1-1,-1 0,1-1,0 0,0-1,0 0,1 0,-1-1,4-1,98 35,-107-30,-1 0,0 0,0 0,0 1,-1 0,0-1,-1 2,1-1,-1 0,-1 1,1-1,-1 1,-1 0,1 0,-1-1,-1 1,1 0,-1 0,-1 0,0 0,0 0,0 0,-2 5,5 88,3-83</inkml:trace>
  <inkml:trace contextRef="#ctx0" brushRef="#br0" timeOffset="-3155.779">2089 1384,'9'29,"9"9,1-2</inkml:trace>
  <inkml:trace contextRef="#ctx0" brushRef="#br0" timeOffset="-2917.069">2089 1074,'-19'-20,"-7"-5</inkml:trace>
  <inkml:trace contextRef="#ctx0" brushRef="#br0" timeOffset="-1784.075">2569 1215,'-20'12,"1"1,1 0,0 2,1 0,1 1,0 1,1 0,1 1,1 1,0 0,2 1,0 0,1 0,1 1,0 5,7-21,2 1,-1 0,1 0,0 0,0 0,0 0,1 0,0 0,0-1,0 1,1 0,0-1,0 1,1-1,-1 1,1-1,0 0,1 0,-1 0,1-1,0 1,0-1,0 0,1 0,-1-1,1 1,0-1,0 0,0 0,2 0,1 1,0 0,0-1,0 0,1 0,-1-1,1 0,0-1,-1 0,1 0,0-1,-1 0,1-1,0 1,0-2,-1 1,1-1,-1-1,0 1,1-1,2-3,19-15,-2-1,-1-2,-1 0,-1-2,-1-1,-2-1,0-1,-2 0,-1-2,-2 0,-1-1,-1-1,-1-3,-7 21,9-17,-2-1,-2 0,0-1,-3 0,-1-1,-1 0,-2 0,-1 0,-2-1,-2 1,-1-1,-6-34,4 55,0 1,-1-1,-1 1,0 0,-1 0,0 1,-1-1,-1 1,0 1,-1 0,-8-10,13 18,0-1,-1 0,0 1,1 0,-1 0,-1 1,1-1,0 1,-1 0,0 1,0-1,0 1,0 0,0 0,0 1,0 0,0 0,-1 1,1-1,0 1,-1 1,1-1,0 1,0 0,-1 0,1 1,0 0,-5 2,-5 6,1 1,0 0,1 0,0 2,1 0,1 0,0 1,0 1,1 0,1 0,1 1,0 0,1 1,1 0,1 0,-1 3,-1 3,1 0,1 1,1-1,1 1,1 0,2 0,0 1,1-1,1 0,2 0,0 0,2 1,-2-11,1 0,0 0,1-1,0 1,1-1,1-1,0 1,1-1,0 0,1-1,0 1,1-2,0 0,0 0,1 0,1-2,0 1,0-1,0-1,10 4,3-1,0-1,0-1,1-2,0 0,0-1,1-2,-1-1,1-1,0-1,25-4,59-24,-88 18</inkml:trace>
  <inkml:trace contextRef="#ctx0" brushRef="#br0" timeOffset="-885.385">3331 1130,'-15'5,"1"0,-1 1,1 1,0 0,1 0,0 2,0 0,1 0,0 1,0 1,1 0,1 0,0 1,0 0,1 1,1 0,-3 7,6-13,2 0,-1 1,1-1,0 1,1 0,0 0,0 0,0 0,1 0,1 0,-1 1,1-1,1 0,-1 0,2 5,-1-9,0 0,0 0,0 0,1 0,0-1,-1 1,1 0,0-1,1 0,-1 1,1-1,-1 0,1 0,0 0,0-1,0 1,1-1,-1 0,1 1,-1-1,1-1,-1 1,1-1,0 1,0-1,0 0,0 0,0-1,0 1,0-1,4 0,2-1,1 1,-1-2,1 0,-1 0,0-1,0 0,0 0,-1-1,1-1,-1 0,0 0,0 0,0-1,-1-1,0 1,0-2,6-6,8-11,0 0,-3-1,0-2,-1 1,0-6,72-136,-104 247,-3 50,17-123,1-1,0 1,0 0,0-1,0 1,1-1,-1 0,1 1,0-1,1 0,-1 0,1 0,0 0,0-1,0 1,0-1,0 0,1 0,-1 0,1 0,0 0,0-1,0 0,1 0,-1 0,2 0,0 1,1-1,-1 0,1 0,0-1,-1 0,1 0,0 0,0-1,0 0,0 0,-1-1,1 0,0 0,0-1,-1 0,1 0,-1 0,0-1,1 0,-1 0,0-1,-1 1,1-1,-1-1,0 1,0-1,0 0,0 0,-1 0,0 0,0-1,0 0,1-4,74-156,-84 175,1 1,0 1,1-1,0 0,1 1,0-1,1 1,0 0,0-1,1 1,2 10,-2-16,0 0,0-1,1 1,0 0,0 0,0 0,1-1,0 1,0-1,0 1,0-1,1 0,-1 1,1-1,0-1,0 1,1 0,-1-1,1 0,0 1,0-2,0 1,0 0,0-1,1 0,-1 0,1 0,2 1,2-4,0 0,0 0,-1-1,1 0,0-1,-1 0,0 0,1-1,-1 0,-1 0,1-1,-1 0,0-1,0 1,0-1,-1 0,1-1,-2 0,1 0,-1 0,0 0,0-1,-1 0,0 0,1-4,94-218,-99 231,0-1,1 1,-1 0,0-1,1 1,-1 0,0-1,1 1,-1-1,1 1,-1 0,1-1,-1 1,1-1,0 1,-1-1,1 0,-1 1,1-1,0 0,0 1,-1-1,1 0,0 0,-1 1,1-1,0 0,0 0,-1 0,1 0,0 0,0 0,-1 0,1 0,0-1,0 1,-1 0,1 0,0-1,-1 1,1 0,0-1,-1 1,1-1,0 1,-1 0,1-1,-1 0,1 1,-1-1,1 1,-1-1,1 0,-1 1,0-1,1 0,-1 1,0-1,0 0,1 1,-1-1,0 0,6 267,59 55,-42-230,-3 1,3 63,-18-118,-2-1,-1 1,-2 0,-1 0,-2 0,-2-1,-1 1,-2-1,-2-1,-1 3,5-25,-1 0,0 0,-1-1,-1 1,0-2,0 1,-1-1,0-1,-1 0,0 0,-1-1,0-1,-1 0,1 0,-1-1,-1-1,1 0,-1-1,0-1,0 0,-1 0,1-2,-3 1,14-4,-1 1,1-1,0 1,0-1,-1 0,1 0,0-1,0 1,0-1,0 1,1-1,-1 0,0 0,1 0,-1 0,1-1,0 1,-1-1,1 1,0-1,1 0,-1 0,0 0,1 0,0 0,0 0,0 0,0 0,0-1,-13-98,12 3,5 1,14-90,-12 149</inkml:trace>
  <inkml:trace contextRef="#ctx0" brushRef="#br0" timeOffset="2847.977">7564 537,'347'-115,"-324"108,-12 3,0 0,1 1,-1 0,1 0,0 2,0-1,0 1,-1 1,1 0,0 1,5 1,-15-1,-1-1,1 1,0 0,0 1,0-1,0 0,-1 0,1 1,-1-1,1 1,-1-1,1 1,-1 0,0-1,0 1,0 0,0 0,0 0,0 0,-1 0,1 0,0 0,-1 0,0 0,1 0,-1 1,0-1,0 0,0 0,-1 0,1 0,0 0,-1 0,0 0,1 0,-2 2,-32 72,-135 145,124-170,2 3,3 1,-28 51,55-81,2-8,1 0,1 0,0 1,2 0,0 1,1-1,1 1,1 1,0-1,1 0,1 4,3-19,-1 0,1 0,-1-1,1 1,0 0,0-1,1 1,-1 0,1-1,0 0,0 1,0-1,0 0,0 0,1 0,-1 0,1-1,0 1,0-1,0 0,0 1,0-1,1-1,-1 1,1 0,-1-1,1 0,-1 1,1-2,0 1,0 0,-1-1,1 1,2-1,135-13,29-8,-146 21</inkml:trace>
  <inkml:trace contextRef="#ctx0" brushRef="#br0" timeOffset="3450">8411 424,'315'-92,"-314"91,1-1,0 1,0 0,-1-1,1 1,0 0,0 0,0 0,0 1,0-1,1 0,-1 1,0-1,0 1,0 0,0 0,1 0,-1 0,0 0,0 0,0 0,1 1,-1-1,0 1,0 0,0 0,0-1,0 1,0 0,0 1,0-1,0 0,-1 1,1-1,-1 1,1-1,-1 1,1 0,-1-1,0 1,0 0,1 0,-1 0,-1 0,1 0,0 0,0 0,-1 0,0 1,1-1,-1 0,-2 18,-1 0,-1-1,-1 0,-1 0,0 0,-8 14,-7 25,-100 295,110-321,1-1,2 1,1 1,1-1,2 1,1 0,2 4,1-35,-1 0,1-1,0 1,0-1,0 1,0-1,0 1,0 0,1-1,-1 1,0-1,1 1,-1-1,1 1,0-1,-1 1,1-1,0 0,0 1,0-1,0 0,0 0,0 1,0-1,0 0,1 0,-1 0,0-1,1 1,-1 0,0 0,1-1,-1 1,1-1,-1 1,1-1,-1 0,1 1,0-1,-1 0,1 0,-1 0,1 0,0 0,-1-1,1 1,-1 0,1-1,-1 1,1-1,-1 0,1 1,-1-1,0 0,1 0,-1 0,0 0,0 0,0 0,1 0,-1 0,0-1,-1 1,1 0,0-1,0 1,0-2,3-13,-4 1</inkml:trace>
  <inkml:trace contextRef="#ctx0" brushRef="#br0" timeOffset="3706.462">8298 848,'38'0,"32"-10,10-3,-6 1,-9-3,-7 2,-8 3,-12-2,-9 1,-4 3,-6 2</inkml:trace>
  <inkml:trace contextRef="#ctx0" brushRef="#br0" timeOffset="3978.94">9201 1,'0'43,"5"33,1 10,0-7,-1-10,3-14,1-10,-2-8,-1-6,-3-4,-1-1,-1 0,-1 0,-5-4,-6-2,-7-3,0-5</inkml:trace>
  <inkml:trace contextRef="#ctx0" brushRef="#br0" timeOffset="4398.232">8918 453,'135'-79,"-5"-6,53-48,-177 128,-6 3,1 1,0 0,-1-1,1 1,0 0,0-1,0 1,0 0,0 0,0 0,0 0,0 0,1 0,-1 0,0 0,1 0,-1 0,0 1,1-1,-1 1,1-1,-1 1,1-1,-1 1,1 0,0 0,-1 0,1 0,-1 0,1 0,-1 0,1 0,-1 1,1-1,-1 1,1-1,-1 1,1 0,-1-1,0 1,1 0,-1 0,0 0,0 0,1 0,-1 0,0 0,0 1,0 9,0 1,-1-1,-1 1,0-1,-1 0,0 1,0-1,-1 0,-4 9,3-10,1 1,0-1,0 1,1-1,1 1,0 0,0-1,1 1,0 0,1 0,1 6,-1-14,0 0,0 0,0 0,0 0,0 0,1-1,-1 1,1 0,-1-1,1 1,0-1,0 0,0 0,1 1,-1-1,0-1,1 1,-1 0,1 0,0-1,0 0,-1 1,1-1,0 0,0-1,0 1,0 0,0-1,0 0,0 1,0-1,0 0,3-1,105-29,-79 19,54-5,-83 17,-1-1,1 0,-1 0,1 1,-1 0,0-1,1 1,-1 0,0 0,1 0,-1 1,0-1,0 0,0 1,0-1,0 1,0 0,-1 0,1 0,0 0,-1 0,0 0,1 0,-1 0,0 0,0 1,0-1,0 1,-1-1,1 0,-1 1,1 2,2 48,-4-28</inkml:trace>
  <inkml:trace contextRef="#ctx0" brushRef="#br0" timeOffset="4763.665">9060 961,'58'-10,"95"-27,46-12,8-2,-6 2,-19 5,-21 5,-19 5,-14 2,-15 3,-17 6,-24 7</inkml:trace>
  <inkml:trace contextRef="#ctx0" brushRef="#br0" timeOffset="7748.249">0 2202,'380'-26,"-121"51,-65-11,-89-5,0-5,61-6,803-78,-308 33,143 26,326-24,289-68,77-33,-147 19,-87 42,-504 75,-544 11,-191-1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1,'29'0,"23"0,9 0,-3 0,-5 0,-7 0,-7 0,-5 0,-4 0,-1 0,-7 5,-6 1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29,'39'0,"26"-5,8-1,-4 0,-9 1,-10 1,-9 2,-11 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5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596 106,'-18'-6,"-1"1,0 0,-1 1,1 2,-1-1,1 2,-1 1,0 1,1 0,-1 1,1 1,0 1,-1 1,2 1,-1 0,1 1,0 1,0 1,1 1,-16 11,17-8,1 0,0 2,1 0,0 0,1 1,1 1,1 0,0 1,1 0,1 0,1 1,1 0,0 1,1 0,2 0,0 0,0 0,2 1,1 12,1-29,1 0,-1 0,1 0,0 0,0-1,1 1,-1 0,1 0,0-1,0 1,0-1,1 0,-1 1,1-1,-1 0,1-1,0 1,0 0,1-1,-1 1,0-1,1 0,-1 0,1-1,0 1,0-1,-1 0,1 0,0 0,0 0,0-1,4 1,5 0,1 0,0-1,-1-1,1 0,0 0,-1-2,1 1,-1-2,4-1,9-6,0-1,0-1,-1-1,-1-1,-1-1,0-1,-1-1,-1-1,0-1,7-11,168-234,-173 231,43-82,-66 117,0-1,0 0,0 1,1-1,-1 0,0 1,0-1,0 0,1 1,-1-1,0 0,0 0,1 1,-1-1,0 0,1 0,-1 0,0 1,1-1,-1 0,0 0,1 0,-1 0,0 0,1 1,-1-1,0 0,1 0,-1 0,1 0,-1 0,0 0,1 0,-1-1,0 1,1 0,-1 0,0 0,1 0,-1 0,0 0,1-1,-1 1,0 0,1 0,-1 0,0-1,1 1,-1 0,0-1,0 1,0 0,1 0,-1-1,0 1,1 44,-1-36,-3 639,4-600,-1-1,-2 0,-3 0,-1 0,-2 0,-2-1,-3 0,-1-1,-2-1,-2 0,-2-1,-9 12,27-49,0-1,0 0,0 0,-1 0,1 0,-1 0,0 0,-1 0,1-1,0 0,-1 0,0 0,0 0,0 0,0-1,0 1,0-1,-1-1,1 1,-1 0,1-1,-1 0,0 0,1 0,-1-1,0 0,0 0,1 0,-1 0,0-1,0 1,1-1,-1 0,0-1,1 1,-1-1,1 0,0 0,0-1,-2 0,0-6,1 1,0 0,0-1,1 0,0 0,1-1,0 1,1-1,0 1,0-1,1 0,0 0,0 1,2-1,-1 0,1 0,1-5,-1-7,3-16,1 0,3 0,0 1,3 0,1 1,2 0,1 1,12-19,7-22,-27 56,2 0,1 0,0 1,1 0,1 0,1 1,1 1,11-11,-8 14</inkml:trace>
  <inkml:trace contextRef="#ctx0" brushRef="#br0" timeOffset="712.453">1161 530,'-159'367,"164"-377,18-37,2 1,3 0,26-32,-33 51,72-65,-92 91,0 1,0-1,-1 0,1 0,0 1,0-1,0 0,0 1,0-1,0 1,0-1,0 1,0 0,0-1,0 1,0 0,0 0,0 0,0 0,0 0,0 0,0 0,0 0,0 0,1 0,-1 1,0-1,0 0,0 1,0-1,0 1,0-1,-1 1,1-1,0 1,0 0,0-1,0 1,-1 0,1 0,0 0,-1 0,1-1,-1 1,1 0,-1 0,1 0,-1 0,1 0,-1 0,0 0,0 1,0-1,1 0,-1 0,0 0,-6 65,6-64,-4 15,2-11,0 0,0-1,1 1,0 0,0 0,0 0,1 0,0 0,0 0,0 0,1 0,0-1,0 1,0 0,1 0,0-1,0 1,2 4,0-10,-1 1,1 0,0-1,-1 1,1-1,0 0,-1-1,1 1,-1 0,1-1,0 0,-1 0,0 0,1 0,-1-1,1 1,-1-1,0 0,0 0,0 0,0 0,-1-1,1 1,0-1,-1 1,0-1,1 0,-2 1,132-139,-132 139,0 1,0 0,0-1,0 1,0 0,0 0,0 0,1 0,-1 0,0 0,1 0,-1 0,1 1,-1-1,1 1,-1-1,1 1,-1-1,1 1,-1 0,1-1,0 1,-1 0,1 0,0 1,-1-1,1 0,-1 0,1 1,0-1,-1 1,1-1,-1 1,0 0,1-1,-1 1,1 0,-1 0,0 0,0 0,1 0,-1 1,0-1,0 0,0 0,0 1,-1-1,1 1,0-1,0 1,-1-1,1 1,-1-1,0 1,1-1,-1 1,0 0,0 0,2 200,7-166,-2-30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6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96,'-95'223,"54"-116,41-106,0-1,1 0,-1 1,0-1,1 1,-1-1,1 0,-1 1,1-1,-1 0,1 0,-1 1,1-1,0 0,-1 0,1 0,-1 0,1 0,-1 0,1 0,0 0,-1 0,1 0,-1 0,1 0,-1 0,1 0,0 0,-1-1,1 1,-1 0,1 0,-1-1,1 1,-1 0,1-1,-1 1,0 0,1-1,-1 1,1-1,-1 1,0-1,1 1,-1-1,0 1,0-1,1 1,-1-1,0 1,0-1,0 0,0 1,0-1,0 1,0-1,0 1,0-1,0 0,0 1,0-1,1-1,298-357,-294 355,56-42,-60 45,1 0,-1 1,1-1,0 1,-1 0,1-1,-1 1,1 0,-1 0,1 0,0 0,-1 0,1 1,-1-1,1 0,-1 1,1-1,-1 1,1-1,-1 1,1 0,-1 0,0-1,1 1,-1 0,0 0,0 0,0 1,0-1,0 0,0 0,0 1,0-1,0 0,0 1,-1-1,1 1,-1-1,1 1,-1-1,1 1,-1-1,0 1,0 1,8 140,-9-56,1-85,0 1,1-1,-1 0,1 0,-1 0,1 0,0 1,0-1,0 0,0-1,0 1,1 0,-1 0,1 0,-1-1,1 1,0-1,-1 1,1-1,0 1,0-1,0 0,0 0,0 0,0 0,0-1,0 1,1 0,-1-1,0 0,0 1,0-1,1 0,-1 0,0 0,1 0,-1-1,0 1,0-1,0 1,1-1,-1 0,0 0,0 0,0 0,0 0,0 0,-1 0,1-1,0 1,0-1,-1 0,1 1,-1-1,0 0,1 0,-1 0,211-217,-211 218,-1-1,1 1,-1 0,1 0,-1 0,1-1,0 1,0 0,-1 0,1 0,0 0,0 0,0 1,0-1,0 0,0 0,0 0,0 1,1-1,-1 1,0-1,0 1,0-1,1 1,-1 0,0 0,1-1,-1 1,0 0,1 0,-1 0,0 0,1 1,-1-1,0 0,0 1,1-1,-1 0,0 1,0-1,0 1,1 0,-1-1,0 1,0 0,0 0,0 0,0 0,-1 0,1 0,0 0,0 0,0 0,-1 0,1 0,0 1,-24 139,21-134,1 1,0 0,0 0,1-1,0 1,0 0,1 0,0 0,0-1,1 1,0 0,0-1,3 5,7 6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3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44,'-28'341,"-2"-86,32-155,-2-99,1 0,-1-1,0 1,1-1,-1 0,1 1,-1-1,1 1,-1-1,1 0,-1 1,1-1,0 0,-1 1,1-1,-1 0,1 0,0 0,-1 0,1 0,0 1,-1-1,1 0,0 0,-1-1,1 1,-1 0,1 0,0 0,-1 0,1 0,0-1,-1 1,1 0,-1-1,1 1,-1 0,1-1,-1 1,1-1,-1 1,1 0,-1-1,1 1,-1-1,0 0,1 1,-1-1,0 1,0-1,1 1,-1-1,0 0,0 1,0-1,0 0,0 1,0-1,0 0,0 1,0-1,0 1,0-1,0 0,0 1,0-1,-1 0,1 1,0-1,1-1,9-17</inkml:trace>
  <inkml:trace contextRef="#ctx0" brushRef="#br0" timeOffset="249.231">141 100,'43'-4,"38"-8,11-5,-6 0,-13 2,-14 5,-12-2,-9 2,-12 7,-14 4,-10 2</inkml:trace>
  <inkml:trace contextRef="#ctx0" brushRef="#br0" timeOffset="498.099">112 524,'34'-5,"30"-6,9-2,-3-2,-9 0,-10 3,-13 4</inkml:trace>
  <inkml:trace contextRef="#ctx0" brushRef="#br0" timeOffset="1045.771">818 439,'-3'3,"-15"6,0 2,2 0,-1 1,1 0,1 2,0 0,1 0,0 1,1 1,1 0,1 1,0 1,1-1,1 2,8-17,0 1,0 0,0 0,1 1,-1-1,1 0,0 0,0 0,0 0,0 0,1 0,-1 0,1 0,-1 0,1 0,0 0,1 0,-1 0,0 0,1 0,-1-1,1 1,0-1,0 1,0-1,0 0,0 0,1 0,-1 0,1 0,-1 0,1-1,0 1,0-1,-1 1,1-1,0 0,0-1,0 1,0 0,0-1,1 1,-1-1,0 0,0 0,0-1,0 1,0 0,0-1,2 0,11-5,-1 0,1-1,-2-1,1 0,-1-1,0 0,-1-1,0 0,10-12,120-112,-136 128,26-15,-32 21,0 0,-1 0,1 0,0 1,0-1,0 0,0 0,-1 0,1 1,0-1,0 0,-1 1,1-1,0 1,0-1,-1 0,1 1,0 0,-1-1,1 1,-1-1,1 1,-1 0,1 0,-1-1,1 1,-1 0,0 0,0-1,1 1,-1 0,0 0,0 0,0-1,1 1,-1 0,0 0,0 0,-1 0,1-1,0 1,0 0,0 0,-1 0,-3 257,5-206,2-39,-2 0,1 0,-2-1,0 1,0 0,-1 0,-1 0,0 0,0-1,-2 1,1-1,-2 0,1 0,-2 0,0-1,0 1,-1-1,0-1,-1 1,0-2,-1 1,6-8,0 1,0-1,0 0,-1-1,1 1,0-1,-1 1,0-1,1 0,-1-1,0 1,1 0,-1-1,0 0,0 0,1 0,-1 0,0-1,0 0,1 1,-1-1,1 0,-1-1,1 1,-1-1,1 0,0 1,-1-1,1-1,0 1,0 0,1-1,-1 0,0 1,1-1,0 0,0 0,0 0,0-1,0 1,0 0,1-1,0 1,0-1,0 0,0 1,0-1,1 0,-1 0,1 1,0-1,0 0,1 0,-1 1,1-3,3-7,1 0,0 0,1 0,1 1,-1 0,2 0,0 1,0 0,1 1,0-1,1 1,0 1,1 0,0 1,5-3,19-12,1 2,0 2,2 1,20-6,10 1,-40 16</inkml:trace>
  <inkml:trace contextRef="#ctx0" brushRef="#br0" timeOffset="1430.037">0 1145,'43'-5,"48"-6,23-7,1 1,-4-2,-6 2,-8-1,-9 3,-12 4,-7-1,-8 1,-3 3,-7 3,-8 1,-6 3,-9 1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29,'310'-1,"-84"-26,-206 26,-7 1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40,'39'0,"40"-5,13-2,-5 1,-12 1,-15-3,-17-1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42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533 368,'-57'538,"45"-462,1 39,17-102,-1-8</inkml:trace>
  <inkml:trace contextRef="#ctx0" brushRef="#br0" timeOffset="782.136">674 481,'8'-10,"-1"1,2 0,-1 1,1 0,1 0,-1 1,1 0,1 1,-1 0,1 0,0 1,0 1,1 0,-1 0,12-1,4-4,-10 3,1 0,0 2,0 0,0 1,1 0,-1 2,1 0,7 2,-22-1,0 1,0 0,0 0,-1 0,1 1,0-1,0 1,-1 0,1 0,-1 0,0 0,1 1,-1 0,0-1,-1 1,1 0,0 0,-1 1,0-1,1 0,-2 1,1-1,0 1,0 0,-1 0,0 0,0-1,0 1,0 0,-1 0,0 0,0 0,0 1,0-1,0 0,-1 0,1 0,-1 0,0-1,-1 1,1 0,-1 0,0 0,-9 15,-1-1,-1 0,-1-1,0 0,-2-1,0-1,0 0,-1-1,-7 3,-44 40,66-56,1 0,-1-1,1 1,-1 0,1 0,-1 0,1 0,0 0,-1 0,1 0,0 0,0 1,0-1,0 0,0 1,0-1,0 1,0-1,1 1,-1-1,1 1,-1 0,1-1,-1 1,1 0,0-1,0 1,0 0,0-1,0 1,0 0,0-1,1 1,-1 0,1-1,-1 1,1 0,-1-1,1 1,0-1,0 1,0-1,0 0,1 2,112 9,-102-10,144 33,-152-33,1-1,-1 1,0 0,0 0,0 1,0-1,0 1,-1 0,1 0,-1 0,0 0,0 1,0-1,0 1,-1 0,1-1,-1 1,0 1,0-1,0 0,-1 0,1 1,-1-1,0 1,-1-1,1 1,-1-1,0 1,0-1,0 1,0 0,-2 1,-3 6,0 0,-1-1,-1 0,0 0,0 0,-1-1,-1-1,0 1,0-1,0-1,-1 1,-1-2,1 1,-1-2,0 1,-1-1,0-1,0 0,0-1,-11 2,-17 13,-58 20,86-37</inkml:trace>
  <inkml:trace contextRef="#ctx0" brushRef="#br0" timeOffset="1797.649">1803 424,'-27'26,"2"2,1 0,2 2,1 0,1 2,1 0,2 1,1 0,2 2,2 0,0 0,3 1,1 0,-2 26,9-57,1 1,-1-1,1 0,0 0,1 1,-1-1,1 0,0 0,1 0,-1 1,1-1,0-1,0 1,0 0,1 0,0-1,0 0,0 1,0-1,1 0,-1 0,1-1,0 1,0-1,1 0,-1 0,1 0,-1-1,1 1,0-1,0 0,0-1,0 1,0-1,0 0,0 0,2-1,12 0,0-2,0 0,-1-1,1-1,-1 0,0-2,0 0,0-1,-1 0,0-2,0 0,-1-1,-1-1,0 0,0-1,10-11,-1 1,-1 0,-1-2,-2 0,0-2,-2 0,0-1,2-8,-14 23,0 0,0 0,-2-1,1 1,-1-1,-1 0,-1 0,0-1,0 1,-1 0,-1-1,0 1,-1 0,-1-1,0 1,0 0,-2 0,-2-8,2 13,0 0,0 0,-1 0,0 1,0 0,-1 0,0 0,0 0,0 1,-1 0,0 1,0 0,-1 0,1 0,-1 1,0 0,-1 0,1 1,0 0,-1 1,0 0,0 0,1 1,-1 0,0 0,0 1,0 0,0 1,0 0,0 0,0 1,1 0,-1 1,-7 3,-57 29,43-18</inkml:trace>
  <inkml:trace contextRef="#ctx0" brushRef="#br0" timeOffset="2167.116">2452 396,'-17'17,"1"0,0 0,1 2,1 0,1 1,1 0,1 0,0 2,2-1,0 1,2 1,0-1,1 1,-1 15,7-33,-1-1,1 0,0 0,0 0,0 1,1-1,-1 0,1 0,0 0,0 0,1 0,-1 0,1 0,0 0,0-1,0 1,0-1,1 1,-1-1,1 0,0 0,0 0,0 0,0-1,1 1,-1-1,1 0,0 0,-1 0,1 0,0-1,0 1,0-1,3 1,9 1,0-1,0-1,0 0,0-1,0 0,0-1,-1-1,1-1,0 0,-1-1,0-1,0 0,0-1,0-1,-1 0,0-1,-1 0,0-1,0-1,-1 0,0-1,0 0,-1 0,-1-2,0 1,-1-1,0 0,-1-1,-1 0,0-1,-1 1,0-1,-1 0,-1-1,2-8,-5 18,-1 1,1-1,-1 0,0 1,-1-1,1 0,-1 1,0-1,-1 1,1-1,-1 1,0 0,0 0,-1-1,1 1,-1 1,0-1,-1 0,1 1,-1 0,0-1,0 2,0-1,-1 0,1 1,-1 0,0 0,0 0,0 0,-5-1,0 0,0 1,0 0,-1 1,1 0,-1 0,1 1,-1 1,1-1,-1 2,1 0,-8 1,-13 3</inkml:trace>
  <inkml:trace contextRef="#ctx0" brushRef="#br0" timeOffset="2517.093">420 1468,'473'-75,"-217"28,841-102,-714 137,-357 13</inkml:trace>
  <inkml:trace contextRef="#ctx0" brushRef="#br0" timeOffset="4747.823">758 1722,'40'-17,"1"2,0 1,2 3,-1 1,35-2,-2 21,-73-8,-1 0,1-1,0 1,-1 0,1 0,-1 0,1 0,-1 0,0 0,1 1,-1-1,0 0,0 1,0-1,0 1,0-1,0 1,0-1,-1 1,1 0,0-1,-1 1,0 0,1 0,-1-1,0 1,0 0,0 0,0 0,0-1,0 1,0 0,-1 0,1-1,-1 1,1 0,-1-1,0 1,1 0,-2 0,-4 7,-1 0,0-1,0 0,-1-1,0 0,0 0,-1-1,0 1,0-2,0 0,-8 4,0 0,-74 48,92-56,-1 1,1 0,0-1,0 1,0-1,-1 1,1-1,1 0,-1 1,0-1,0 0,0 0,1 0,-1 0,0 0,1 0,-1 0,1 0,-1 0,1-1,0 1,-1-1,1 1,0-1,-1 0,1 1,0-1,0 0,-1 0,1 0,0 0,-1-1,1 1,1-1,-2 1,56 1,51 11,-105-11,0 0,-1 0,1 1,-1-1,1 1,-1 0,0-1,0 1,0 0,0 1,0-1,0 0,0 0,-1 1,1-1,-1 1,0-1,0 1,0 0,0 0,0-1,0 1,-1 0,1 0,-1 0,0 0,0-1,0 1,0 0,-1 0,1 0,-1 2,-1 2,1-1,-1 1,-1-1,1 1,-1-1,0 0,-1 0,1 0,-1 0,0-1,-1 0,1 1,-4 1,-19 14,-1 0,-1-2,-1-2,-1 0,-3-1,10-5</inkml:trace>
  <inkml:trace contextRef="#ctx0" brushRef="#br0" timeOffset="5531.766">1662 1497,'-103'264,"101"-261,0 0,0 0,1 0,0 1,-1-1,1 1,0-1,0 0,1 1,-1 0,1-1,0 1,0-1,0 1,0-1,1 1,-1 0,1-1,0 1,0-1,0 0,1 1,-1-1,1 0,-1 0,1 0,0 0,1 0,-1 0,0 0,1-1,-1 1,1-1,0 0,0 0,0 0,0 0,0 0,0-1,1 1,-1-1,0 0,1 0,-1 0,1-1,0 1,-1-1,2 0,51-27,-40 16</inkml:trace>
  <inkml:trace contextRef="#ctx0" brushRef="#br0" timeOffset="5787.675">1888 1441,'-19'38,"-12"23,0 5,5 1,7-5,2-10,4-8,4-6,4-6,2-3,3-2,0 0,1-1,-1 1,1 0,0-4</inkml:trace>
  <inkml:trace contextRef="#ctx0" brushRef="#br0" timeOffset="6338.237">2056 1525,'32'-8,"0"1,1 2,-1 2,1 0,5 2,-22 1,60 7,-74-7,0 0,0 1,-1 0,1-1,0 1,0 0,-1 0,1 0,-1 0,1 0,-1 0,1 1,-1-1,0 0,1 1,-1-1,0 1,0-1,0 1,0 0,0-1,0 1,-1 0,1 0,-1 0,1-1,-1 1,0 0,1 0,-1 0,0 0,0 0,-1 0,1 0,0-1,0 1,-1 1,-2 6,-1 0,0 0,0 0,-1-1,0 1,0-1,-1-1,0 1,0-1,-5 4,-38 57,48-67,0 0,0 0,1 1,-1-1,0 0,1 1,-1-1,1 0,0 1,-1-1,1 1,0-1,0 1,0-1,0 1,0-1,0 0,0 1,1-1,-1 1,0-1,1 1,-1-1,1 0,0 1,-1-1,1 0,0 0,0 1,0-1,0 0,0 0,0 0,0 0,0 0,0 0,0-1,1 1,-1 0,0 0,1-1,-1 1,0-1,1 1,-1-1,1 0,-1 0,0 1,1-1,-1 0,1 0,-1 0,2-1,28-3,-27 3,0-1,0 1,-1 0,1 0,0 0,1 1,-1 0,0-1,0 1,0 1,0-1,0 1,0-1,0 1,0 0,0 1,0-1,-1 1,1-1,0 1,-1 0,1 0,-1 1,0-1,0 1,1 1,-3 2,-1 0,0 0,0 0,-1-1,0 1,0 0,0 0,-1 0,0 0,0-1,0 1,0-1,-1 0,0 0,-1 1,1-2,-1 1,0 0,0-1,-1 2,-8 7,-1 0,0-1,0 0,-1-1,0-1,-1 0,-2 0,-32 21,9-9,22-14</inkml:trace>
  <inkml:trace contextRef="#ctx0" brushRef="#br0" timeOffset="6665.974">2706 1610,'-8'15,"0"-1,2 1,-1 0,2 1,0-1,1 1,1 0,0 1,1-1,1 0,0 1,1-1,1 0,1 1,2 11,-3-23,1-1,0 1,0-1,0 1,1-1,-1 0,1 0,0 0,0-1,1 1,-1-1,1 1,-1-1,1 0,0-1,0 1,0-1,1 1,-1-1,1-1,-1 1,1-1,0 1,-1-1,1 0,0-1,0 1,0-1,-1 0,1-1,0 1,0-1,0 1,2-2,10-2,1 0,-1-1,1-1,-1-1,-1 0,1-1,-2-1,13-8,87-86,-112 99,0-1,1 1,-2-1,1 0,0 0,-1 0,0-1,0 1,-1 0,1-1,-1 1,-1-1,1 0,-1 1,0-1,0 0,0 1,-1-1,0 1,0-1,0 1,-1-1,0 1,0 0,0-1,-1 1,-1-2,0 1,-1 0,0 0,0 0,-1 1,0-1,0 1,0 1,0-1,-1 1,1 0,-1 0,0 1,-1 0,1 1,0-1,-1 1,1 1,-7-2,-6 0,0 1,0 1,0 0,1 2,-1 0,0 1,-7 3,-98 36,98-25</inkml:trace>
  <inkml:trace contextRef="#ctx0" brushRef="#br0" timeOffset="25020.714">2621 1243,'138'-26,"126"12,48-3,-29-10,79-3,-224 31,-114-1</inkml:trace>
  <inkml:trace contextRef="#ctx0" brushRef="#br0" timeOffset="25606.958">3750 1328,'20'-18,"-22"24,-195 253,54-61,108-156,-16 19,3 2,2 3,-9 22,54-88,0 1,1 0,-1 0,0 0,0 0,0 0,1 0,-1 0,1 1,-1-1,1 0,-1 0,1 0,-1 1,1-1,0 0,0 1,0-1,0 0,0 0,0 1,0-1,0 0,0 0,1 1,-1-1,0 0,1 0,-1 1,1-1,0 0,-1 0,1 0,0 0,-1 0,1 0,0 0,0 0,0 0,12-1</inkml:trace>
  <inkml:trace contextRef="#ctx0" brushRef="#br0" timeOffset="26176.268">4117 1581,'-5'-4,"0"0,0-1,-1 2,0-1,0 1,0 0,0 0,0 0,-1 1,1 0,-1 0,1 1,-1 0,0 0,0 0,1 1,-1 0,0 0,0 1,1 0,-1 0,0 1,-4 1,-3 1,1 1,0 0,0 1,0 1,1 0,0 0,0 1,1 1,0 0,-9 9,-39 64,58-80,0 0,0 1,0-1,0 0,1 1,-1-1,1 1,-1-1,1 1,0 0,0-1,0 1,0-1,0 1,1-1,-1 1,1-1,0 1,-1-1,1 0,0 1,1-1,-1 0,0 0,1 0,-1 0,1 0,-1 0,1 0,0 0,0 0,0-1,0 1,0-1,0 0,1 1,0-1,8 2,0-1,-1-1,1 0,0-1,0 1,0-2,0 0,0 0,0-1,-1-1,1 1,-1-2,1 1,-1-2,0 1,0-1,-1-1,0 1,0-2,2-1,18-8,113-76,-141 91,-1 0,0 1,1-1,-1 0,0 0,1 1,-1-1,1 0,-1 1,1-1,0 0,-1 1,1-1,0 1,-1-1,1 1,0-1,0 1,-1-1,1 1,0 0,0-1,0 1,-1 0,1 0,0 0,0 0,0 0,0 0,0 0,-1 0,1 0,0 0,0 0,0 0,0 0,0 1,-1-1,1 0,0 1,0-1,-1 1,1-1,0 1,0-1,-1 1,1-1,-1 1,1 0,-1-1,1 1,-1 0,1 0,-1-1,1 1,-1 0,0 0,1 0,-1-1,0 1,0 0,0 0,1 1,-57 130,-26 99,74-181,10-32</inkml:trace>
  <inkml:trace contextRef="#ctx0" brushRef="#br0" timeOffset="26378.49">4484 1779,'-19'29,"-2"9,3-1</inkml:trace>
  <inkml:trace contextRef="#ctx0" brushRef="#br0" timeOffset="26721.024">4822 1468,'-7'6,"-4"2,0 0,1 0,0 1,0 1,1 0,0 0,1 0,0 1,1 1,0-1,0 1,1 0,-3 12,8-22,1-1,0 1,0 0,0-1,0 1,1-1,-1 1,0 0,1-1,-1 1,1-1,-1 1,1-1,0 1,-1-1,1 0,0 1,0-1,0 0,0 0,1 0,-1 1,0-1,0 0,1 0,-1-1,0 1,1 0,-1 0,1-1,-1 1,1-1,-1 1,1-1,-1 0,1 1,0-1,-1 0,1 0,-1 0,2-1,68-9,-64 8,-1 0,1 0,-1-1,1 0,-1 0,0 0,0-1,0 0,-1 0,1 0,-1-1,0 0,0 0,-1 0,1 0,-1-1,0 0,-1 0,0 0,1 0,-2 0,1-1,-1 1,0-1,0 0,-1 0,0 0,0 1,-1-1,0 0,0 0,0 0,-2-3,1 8,0-1,-1 0,0 0,0 0,0 1,0-1,0 1,0 0,-1 0,1-1,-1 1,0 1,1-1,-1 0,0 1,0-1,0 1,0 0,0 0,-1 0,1 1,0-1,0 1,0-1,-1 1,1 0,0 1,0-1,-3 1,-92 26,20 33,58-39</inkml:trace>
  <inkml:trace contextRef="#ctx0" brushRef="#br0" timeOffset="27054.778">4992 1667,'-21'7,"1"1,-1 1,2 1,-1 1,2 1,-1 0,2 1,0 1,0 1,1 1,1 0,-9 13,21-27,0 1,0-1,0 1,1 0,-1 0,1 0,0 0,0 0,0 1,0-1,1 0,-1 1,1 0,0-1,0 1,0 0,0-1,1 1,-1 0,1 0,0 0,0-1,1 1,-1 0,1 0,0-1,0 1,0 0,0-1,1 1,-1-1,1 1,0-1,0 0,0 0,1 0,-1 0,2 1,10 0,0 0,0-2,0 1,1-2,-1 0,1-1,-1 0,1-1,-1 0,11-4,-17 4,0-2,-1 1,1-1,-1 0,0 0,0-1,0 0,0 0,-1-1,0 0,0 0,0 0,0-1,-1 0,0 0,0 0,-1-1,1 0,-2 0,1 0,-1 0,0 0,0-1,-1 1,0-1,0 0,-1 1,0-1,0 0,-1 0,0 0,0 0,-1 0,0 0,-1 0,1 1,-2-1,1 1,-1-1,0 1,0 0,-1 0,0 0,-4-5,-92-68,81 65</inkml:trace>
  <inkml:trace contextRef="#ctx0" brushRef="#br0" timeOffset="27490.38">5020 312,'180'-28,"-172"27,0 2,0-1,1 1,-1 0,0 1,0 0,-1 0,1 1,0 0,-1 0,0 1,0 0,0 0,0 1,0-1,-1 2,0-1,0 1,0-1,-1 2,1 0,7 18,-1 0,-1 0,-2 1,0 0,-2 1,-1-1,-1 2,-1-1,-2 0,0 1,-2 4,-3 94,-6-1,-5 0,-5-1,-6-1,-34 100,39-145,7-20,-1 0,-4-2,-1 0,-3-1,-3-1,-2-2,-2 0,-2-2,-3-1,-29 33,16-38,-2-1,-2-3,-2-2,-1-2,-55 26,67-38</inkml:trace>
  <inkml:trace contextRef="#ctx0" brushRef="#br0" timeOffset="28206.14">391 1,'-29'33,"1"1,2 2,1 0,2 2,1 1,-5 16,21-44,-27 51,3 2,3 1,2 1,3 1,4 1,2 0,3 1,3 1,4 0,2 0,5 47,3-64,3 1,2-1,3-1,1 0,3 0,3-1,1-2,3 0,2-1,1-1,32 40,-14-30,2-2,2-2,3-3,2-1,2-3,2-3,2-2,7 1,93 48,-100-58</inkml:trace>
  <inkml:trace contextRef="#ctx0" brushRef="#br0" timeOffset="34831.83">5923 763,'-22'68,"-65"252,191-496,44-49,-148 223,1 1,0-1,0 0,-1 0,1 1,0-1,1 0,-1 1,0-1,0 1,1 0,-1-1,0 1,1 0,0 0,-1 0,1 0,0 0,-1 0,1 0,0 1,0-1,0 0,0 1,-1 0,1-1,0 1,0 0,0 0,0 0,0 0,0 1,0-1,0 0,0 1,0-1,-1 1,1 0,0 0,0-1,-1 1,1 0,0 1,-1-1,1 0,-1 0,0 1,1-1,-1 1,0-1,1 9,0 0,0 0,-1 0,-1 0,0 1,0-1,-1 0,0 0,-1 0,0 0,-1 0,-2 6,-10 72,15-86,0 0,0-1,0 1,0 0,0-1,0 1,0 0,1-1,-1 1,0 0,1-1,0 1,-1-1,1 1,0-1,0 1,0-1,0 1,0-1,0 0,0 0,0 1,0-1,1 0,-1 0,0 0,1 0,-1 0,1-1,-1 1,1 0,-1-1,1 1,0-1,-1 1,1-1,0 0,-1 0,1 0,0 0,0 0,-1 0,1 0,0-1,-1 1,1 0,-1-1,1 0,0 1,-1-1,1 0,-1 0,0 0,1 0,-1 0,0 0,1 0,-1 0,0-1,11-6,-2-1,1-1,-1 0,0 0,-1-1,0-1,-1 1,0-1,4-10,71-82,-83 104,0-1,1 0,-1 1,1-1,0 1,-1 0,1-1,-1 1,1-1,0 1,-1 0,1 0,0-1,-1 1,1 0,0 0,0 0,-1 0,1 0,0 0,0 0,-1 0,1 0,0 0,-1 0,1 0,0 0,0 1,-1-1,1 0,0 0,-1 1,1-1,-1 1,1-1,0 0,-1 1,1-1,-1 1,1-1,-1 1,1 0,-1-1,0 1,1 0,-1-1,0 1,1 0,-1-1,0 1,0 0,0-1,0 1,7 45,-7-36,0 9,2 0,0 0,0-1,2 1,0-1,1 0,1 0,1 0,1-1,0 0,1-1,1 0,9 12,-17-25,1-1,-1 1,1-1,0 1,0-1,0 0,0 0,0-1,0 1,1-1,-1 1,1-1,-1 0,1 0,-1-1,1 1,0-1,-1 0,1 0,0 0,2 0,10-5</inkml:trace>
  <inkml:trace contextRef="#ctx0" brushRef="#br0" timeOffset="35078.508">5669 1355,'48'-4,"59"-7,26-7,4 1,-11 3,-17 3,-19 0,-14 1,-10 2,-12 3,-11 7,-7 2,-5 2,-8-1</inkml:trace>
  <inkml:trace contextRef="#ctx0" brushRef="#br0" timeOffset="35480.798">6177 1581,'-44'22,"-4"1,1 2,2 1,1 3,-2 3,1 21,44-52,1 0,-1 1,1-1,0 0,-1 0,1 1,0-1,-1 0,1 1,0-1,0 0,0 1,0-1,1 0,-1 0,0 1,0-1,1 0,-1 0,1 1,-1-1,1 0,0 0,-1 0,1 0,0 0,0 0,0 0,-1 0,1 0,0 0,0 0,1 0,-1-1,0 1,0 0,0-1,0 1,1-1,-1 0,0 1,0-1,1 0,-1 1,0-1,1 0,-1 0,1 0,133 3,-117-5,0 0,0 2,0 0,0 1,0 1,0 1,14 3,-30-5,0 0,1-1,-1 1,0 0,0 0,0 0,0 0,0 1,0-1,0 0,0 1,0-1,-1 1,1 0,-1 0,1 0,-1-1,1 1,-1 1,0-1,0 0,0 0,0 0,-1 0,1 1,-1-1,1 0,-1 1,0-1,0 0,0 1,0-1,0 1,0-1,-1 0,1 1,-1-1,1 0,-1 0,0 0,0 1,0-1,0 0,-1 0,1 0,0 0,-1-1,0 1,0 1,-12 11,0 0,0 0,-2-2,1 0,-1-1,-1 0,0-1,-1-1,-12 4,14-5,-30 8,25-11</inkml:trace>
  <inkml:trace contextRef="#ctx0" brushRef="#br0" timeOffset="35828.992">6431 1525,'32'0,"-18"-2,1 1,0 1,0 0,0 2,0-1,0 2,-1 0,1 0,-1 2,0 0,0 0,6 4,-18-8,-1 1,1-1,-1 0,1 0,-1 1,1-1,-1 1,0-1,0 1,0 0,0-1,0 1,0 0,0 0,-1 0,1-1,-1 1,1 0,-1 0,0 0,1 0,-1 0,0 0,0 0,-1 0,1 0,0 0,-1 0,1 0,-1 0,1 0,-1-1,0 1,0 0,0 0,-47 62,27-39,20-24,0-1,0 1,1-1,-1 1,0-1,0 1,1 0,-1-1,1 1,-1 0,1 0,-1-1,1 1,-1 0,1 0,0 0,-1 0,1 0,0-1,0 1,0 0,-1 0,1 0,0 0,0 0,0 0,1 0,-1 0,0 0,0-1,0 1,1 0,-1 0,0 0,1 0,-1 0,1-1,-1 1,1 0,-1 0,1-1,0 1,-1 0,1-1,0 1,-1-1,1 1,0-1,0 1,0-1,-1 0,1 1,0-1,0 0,0 1,0-1,0 0,0 0,0 0,0 0,-1 0,1 0,0 0,61-6,81-42,-124 37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46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326 0,'-1'170,"-7"-1,-8 0,-20 80,-37 90,-94 256,142-523,44-90,-5-9,-1-1</inkml:trace>
  <inkml:trace contextRef="#ctx0" brushRef="#br0" timeOffset="367.702">778 142,'-60'287,"-13"213,63-80,11-322,11-38,-3-98,-17 4,0 0,-3 1,-1 0,-1 1,-2 0,-1 1,-1 1,-2 1,-1 0,-2 0,15 15,-1 0,0 1,-1 0,-1 1,0 0,-1 0,0 1,-1 0,0 1,0 1,-1 0,-1 0,1 1,-1 1,0 0,-1 1,0 1,0 0,0 1,-1 1,-13-2,24 6,-1 0,1-1,1 2,-1-1,0 1,0-1,0 1,1 1,-1-1,1 1,0-1,-1 1,1 1,1-1,-1 0,0 1,1 0,0 0,0 0,0 0,-1 3,-9 15</inkml:trace>
  <inkml:trace contextRef="#ctx0" brushRef="#br0" timeOffset="1066.638">1200 1157,'-15'26,"0"0,2 1,1 1,1-1,2 2,0 0,2 0,2 0,-2 23,6-49,0 1,1-1,0 1,0-1,0 1,0-1,0 1,1-1,0 1,-1-1,1 1,1-1,-1 1,0-1,1 0,0 0,-1 0,1 0,0 0,1 0,-1 0,1-1,-1 1,1-1,0 0,-1 0,1 0,0 0,1 0,-1-1,0 1,0-1,1 0,-1 0,1 0,-1 0,1-1,-1 1,1-1,-1 0,1 0,0 0,-1 0,1-1,-1 0,1 0,-1 0,0 0,1 0,-1 0,1-1,5-4,0-1,0 0,0 0,-1 0,0-1,0 0,-1-1,0 0,-1 0,0 0,0-1,-1 0,0 0,-1-1,0 1,0-1,-2 0,1 1,-1-1,-1-1,0 1,0 0,-1 0,-1 0,1-1,-2 1,0 0,0 0,-1 1,-4-11,3 6,0 0,-1 1,-1-1,0 1,-1 0,0 1,-1-1,-1 2,0-1,-1 1,0 0,-1 1,0 1,-7-6,18 17,1 0,0 0,-1-1,1 1,-1 0,0 0,1 0,-1 0,0 0,1 0,-1 0,0 0,0 0,0 0,0 0,0 0,0 0,0 0,0 0,-1 0,1 0,0 0,0 0,-1 0,1 0,-1 0,1 0,-1 0,1 0,-1 0,0-1,1 1,-1 0,0 0,0-1,1 1,-1 0,0-1,0 1,0-1,0 1,0-1,0 0,0 1,0-1,0 0,0 0,0 0,0 1,0-1,0 0,0 0,0-1,0 1,0 0,0 0,0 0,0-1,0 1,0 0,0-1,0 1,0-1,0 1,1-1,-1 0,10 9,1-1,0 0,1-1,-1-1,1 1,1-2,-1 1,1-2,-1 1,1-2,0 1,0-2,0 0,0 0,0-1,1 0,6-2,9 0,1-2,0 0,-1-2,1-1,-2-2,1 0,-1-2,-1-1,0-1,0-1,-2-2,0 0,0-2,-2 0,0-1,-1-2,-1 0,-1-1,-1-1,-1 0,-1-2,-2 1,0-2,-1 0,-2-1,-1 0,7-26,-10 28,0-1,-1 0,-2-1,-1 1,0-1,-3 0,0 1,-1-1,-2 0,0 1,-2-1,-1 1,-1 1,-2-1,0 1,-3-3,11 26,1 0,-1 0,0 1,0-1,0 1,0-1,0 1,0-1,0 1,0-1,0 1,-1 0,1 0,0-1,-1 1,1 0,-1 0,0 1,1-1,-1 0,0 0,1 1,-1-1,0 1,0 0,0-1,1 1,-1 0,0 0,0 0,0 0,1 0,-1 1,0-1,0 1,0-1,1 1,-1-1,0 1,1 0,-1 0,1 0,-1 0,1 0,-1 0,1 0,-1 1,-9 12,0 1,2 0,0 0,0 0,2 1,0 1,0-1,2 1,0 0,1 0,1 1,0-1,0 16,0-10,-11 73,4 1,5 1,4-1,7 53,1-88,2 0,3 0,2-1,3-1,3-1,18 37,12-2,-48-94,-1 1,1-1,-1 1,1-1,-1 0,0 0,1 0,-1 0,1 0,-1 0,1 0,-1 0,1-1,-1 1,1-1,-1 1,0-1,1 1,-1-1,0 0,1 0,-1 1,0-1,0 0,0 0,0 0,0 0,0-1,0 1,0 0,0 0,-1-1,1 1,0 0,-1-1,1 1,-1 0,1-1,-1 1,0-1,0 1,0-1,0 1,0-1,0 0,6-17</inkml:trace>
  <inkml:trace contextRef="#ctx0" brushRef="#br0" timeOffset="1246.783">2301 1157,'-14'34,"-5"11</inkml:trace>
  <inkml:trace contextRef="#ctx0" brushRef="#br0" timeOffset="1407.922">2330 677,'0'0</inkml:trace>
  <inkml:trace contextRef="#ctx0" brushRef="#br0" timeOffset="8136.027">2865 1073,'-7'-2,"0"0,0 1,-1 0,1 0,-1 1,1 0,0 0,-1 0,1 1,-1 0,1 1,0 0,0 0,0 0,0 1,-2 1,0 1,0 1,1 0,0 1,0 0,0 0,1 1,0 0,0 0,1 1,0 0,0 0,1 0,1 1,-1-1,1 1,1 0,0 1,1-1,0 0,-1 8,2-15,1 1,-1 0,1-1,0 1,0 0,0-1,0 1,1 0,0-1,-1 1,1-1,1 1,-1-1,0 1,1-1,0 0,-1 0,1 0,1 0,-1 0,0 0,1 0,-1-1,1 1,0-1,0 0,0 0,0 0,0 0,0 0,1-1,-1 1,1-1,2 1,3 0,0 0,0 0,0-1,0-1,1 1,-1-2,0 1,0-1,0 0,0-1,0 0,0-1,5-1,15-11,0-2,-1 0,0-2,-2-1,0-1,-1-1,-1-1,-2-2,0 0,-2-1,0-1,-2-1,-1 0,-1-2,9-25,-10 19,-2-1,-2 0,-1 0,-2-1,-2 0,-1 0,-2-1,-2-24,0 44,-2 0,0-1,-1 1,-1 0,-1 0,-1 0,0 1,-1 0,-2 0,1 0,-2 1,0 0,-4-4,10 18,0-1,-1 1,1 0,-1 0,1 0,-1 1,0-1,0 1,0 0,0 0,-1 0,1 1,0 0,-1-1,1 1,-1 1,1-1,-1 1,0 0,1 0,-1 0,1 0,-1 1,1 0,-1 0,1 0,-1 1,-2 1,-3 0,1 1,0 1,0-1,1 2,-1-1,1 1,0 0,1 1,-1 0,1 0,1 1,-6 6,-1 9,0 0,1 0,2 2,0-1,2 1,0 0,2 1,1-1,1 1,1 1,1-1,2 0,0 0,2 1,1-1,1 0,1 0,1-1,1 0,2 0,0 0,5 5,5 5,1-1,3-1,0 0,2-2,1-1,2-1,0-1,9 3,-17-13,-17-14,0 1,1 0,0-1,0 0,0 0,1 0,-1 0,1-1,0 0,0 0,0 0,1 0,-1-1,0 0,1 0,0-1,-1 1,1-1,0 0,0-1,0 1,-1-1,1-1,0 1,0-1,0 0,0 0,-1 0,1-1,7-9</inkml:trace>
  <inkml:trace contextRef="#ctx0" brushRef="#br0" timeOffset="9137.626">3769 876,'-36'15,"1"2,1 1,0 2,2 1,0 2,1 1,-11 14,30-28,1 1,1 0,0 1,0 0,1 0,1 1,0 0,-3 8,9-17,0 0,1 1,-1-1,1 0,0 1,0-1,0 1,1-1,-1 1,1 0,0-1,1 1,-1-1,1 1,0-1,0 1,0-1,1 0,-1 1,1-1,0 0,0 0,1 0,-1 0,1 0,0-1,0 1,0-1,0 0,1 0,1 1,1 0,-1 0,1-1,0 0,0 0,0-1,0 1,0-1,1-1,-1 1,1-1,-1 0,1 0,-1-1,1 0,0 0,-1-1,1 0,-1 0,1 0,-1-1,0 0,1 0,4-3,4-1,-1-1,0-1,0 0,-1-1,0 0,0-1,-1 0,-1-1,11-12,-1-2,0-1,-2-1,0-1,-2-1,-2 0,0-2,-2 0,1 15,-6 43,-6-18,1 5,1-1,0 1,1-1,0 0,1-1,1 1,0-1,1 0,1 1,-6-9,0 0,1 0,-1 0,1-1,0 1,0-1,0 0,1 0,-1 0,1-1,0 1,-1-1,1 0,0 0,0-1,1 0,-1 0,0 0,0 0,0-1,1 0,-1 0,0 0,0-1,5 0,1-4,0 0,-1-1,0 0,0-1,0 0,-1 0,0-1,-1 0,0-1,0 1,0-2,-1 1,-1-1,0 0,0-1,-1 1,4-11,29-43,13-1,-60 96,4-21,0 0,1 1,0-1,1 1,1 0,-1 0,2 0,-1 1,2-1,-1 0,2 0,-1 1,1-1,1 0,0 0,1 0,0 0,1-1,0 1,0-1,6 10,-8-18,-1 1,1-1,0 0,0 1,0-1,0 0,0 0,1 0,-1-1,0 1,1-1,0 1,-1-1,1 0,0 0,-1 0,1 0,0 0,0-1,0 1,0-1,0 0,0 0,0 0,0 0,-1 0,1-1,0 1,0-1,0 0,0 0,-1 0,1 0,0 0,1-1,3-3,1 0,-1 0,0 0,0-1,-1 0,0 0,0-1,0 0,-1 0,0 0,2-3,147-322,-127 293,-26 39,-1-1,0 1,1-1,-1 0,1 1,-1-1,1 1,-1-1,1 1,-1 0,1-1,0 1,-1-1,1 1,0 0,-1 0,1-1,0 1,-1 0,1 0,0 0,-1 0,1 0,0 0,-1 0,1 0,0 0,0 0,-1 0,1 0,0 0,-1 1,1-1,0 0,-1 1,1-1,0 0,-1 1,1-1,-1 0,1 1,-1-1,1 1,-1 0,1-1,-1 1,0-1,1 1,-1-1,1 1,-1 0,0-1,0 1,0 0,1-1,-1 1,0 0,0 0,0-1,0 1,0 0,0 0,11 207,30 73,-15-117,5 166,-29-276,-3 0,-2 0,-3 0,-2-1,-2 0,-3-1,-2 0,-5 9,-42 45,59-103,0-1,0 1,0 0,0-1,0 1,0-1,-1 0,1 0,-1 0,0 0,1-1,-1 0,0 0,0 0,0 0,0 0,0-1,0 1,0-1,0 0,0-1,0 1,0-1,0 1,0-1,0-1,0 1,-2-1,0-3,1 0,0 0,0-1,0 1,0-1,1 0,0 0,0-1,1 1,0-1,0 0,0 1,1-1,0-1,0 1,1 0,0 0,0-1,1 1,0 0,0-1,1 1,1-8,2-28,3 1,1-1,2 1,3 0,0 1,3 1,1 0,2 2,2 0,2 1,2-1,25-36,4 2,3 3,3 3,3 2,3 2,29-18,-45 41,2 2,1 3,31-14,-44 28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04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706 442,'-41'173,"20"-105,-24 96,-8-2,-7-3,-6-3,-39 58,30-90,142-263,194-380,-76 132,-143 297,-42 90,0-1,1 0,-1 1,0-1,1 0,-1 1,0-1,1 1,-1-1,1 1,-1-1,1 1,0-1,-1 1,1-1,-1 1,1 0,0-1,-1 1,1 0,0 0,-1 0,1-1,0 1,0 0,-1 0,1 0,0 0,-1 0,1 0,0 0,0 0,-1 0,1 1,0-1,-1 0,1 0,0 1,-1-1,1 0,0 1,-1-1,1 1,-1-1,1 1,-1-1,1 1,-1-1,1 1,-1-1,1 1,-1 0,0-1,1 1,-1 0,0-1,0 1,1 0,-1 0,20 47,-18-44,44 218,-38-150,-4 1,-2 0,-7 49,-23 112,27-233,1 0,0 1,0-1,0 1,0-1,0 1,0-1,0 1,1-1,-1 1,1-1,-1 1,1-1,-1 0,1 1,0-1,-1 0,1 0,0 1,0-1,0 0,0 0,0 0,0 0,1 0,-1 0,0 0,0-1,1 1,-1 0,0-1,1 1,-1-1,1 1,-1-1,0 0,1 1,-1-1,1 0,-1 0,1 0,-1 0,1-1,-1 1,1 0,-1 0,1-1,-1 1,0-1,1 0,-1 1,0-1,1 0,-1 0,0 1,0-1,0 0,0 0,0-1,0 1,0 0,0 0,0 0,0-1,82-126,67-195,-107 220,90-216,-112 292,-20 27,0 0,-1 0,1 0,-1 0,1 0,0 0,-1 0,1 0,-1 0,1 0,0 0,-1 0,1 1,-1-1,1 0,-1 0,1 1,-1-1,1 0,-1 1,1-1,-1 1,1-1,-1 0,0 1,1-1,-1 1,0-1,1 1,-1-1,0 1,0 0,1-1,-1 1,0-1,0 1,0-1,0 1,0 0,0-1,0 1,0-1,0 1,0 0,0-1,0 1,0-1,0 1,-1 0,1-1,0 1,-12 162,2-86,-28 287,37-319,0-23,1 1,0-1,2 0,0 0,2 0,3 11,-1-14</inkml:trace>
  <inkml:trace contextRef="#ctx0" brushRef="#br0" timeOffset="303.247">1750 951,'-8'17,"0"1,1 0,1 0,1 0,0 1,2 0,0 0,1 0,1 0,0 0,2 0,0 0,1 1,1-2,1 1,1 0,1 3,-4-18,0 0,0 0,1 0,-1-1,1 0,-1 1,1-1,0 0,0 0,1 0,-1-1,1 1,-1-1,1 0,0 0,0 0,0 0,0-1,0 1,0-1,0 0,0 0,1-1,-1 1,0-1,0 0,1 0,-1-1,0 1,0-1,1 0,2-1,4-1,-1-1,0 0,0 0,-1-1,1 0,-1-1,0 0,0-1,-1 1,0-2,0 1,4-6,-1-1,0-1,-1 0,-1-1,-1 0,0 0,-1-1,0 0,-1 0,-2 0,1-1,-2 0,-1 10,-1 1,0 0,-1-1,1 1,-1 0,-1-1,0 1,0-1,0 1,-1 0,0 0,0 0,0 0,-1 0,0 0,-1 1,0-1,0 1,0 0,-1 0,1 1,-1-1,-1 1,1 0,-1 0,0 1,-5-4,6 5,0 0,0 1,0-1,0 1,0 0,0 1,-1-1,1 1,0 0,-1 0,1 1,-1-1,1 1,-1 1,1-1,-1 1,1 0,-1 0,1 0,0 1,0 0,-1 0,1 0,0 0,1 1,-1 0,0 0,1 1,-1 0,-14 14</inkml:trace>
  <inkml:trace contextRef="#ctx0" brushRef="#br0" timeOffset="735.95">2146 1346,'20'-42,"2"0,1 2,3 0,1 2,13-13,-41 52,1 0,-1-1,1 1,0 0,-1-1,1 1,0 0,-1 0,1-1,0 1,0 0,0 0,0-1,0 1,0 0,0 0,0-1,0 1,0 0,0 0,1-1,-1 1,0 0,0-1,1 1,-1 0,0 0,1-1,-1 1,1-1,-1 1,1 0,-1-1,1 1,-1-1,1 1,0-1,-1 0,1 1,0-1,-1 0,1 1,0-1,0 0,-1 0,1 1,0-1,0 0,-1 0,1 0,0 0,0 0,-1 0,1 0,0-1,0 1,-1 0,1 0,0 0,0-1,-1 1,1 0,0-1,-1 1,1-1,-1 1,1-1,0 1,1 14,-2-9,0-1,1 0,0 0,-1 0,1 0,1 0,-1-1,1 1,-1 0,1-1,0 1,0-1,1 1,-1-1,1 0,0 0,0 0,0 0,0-1,0 1,0-1,1 0,-1 1,1-2,0 1,-1 0,1-1,0 0,0 0,0 0,0 0,0-1,0 1,0-1,0 0,0 0,1-1,-1 1,0-1,0 0,0 0,-1 0,2-1,5-7,0-1,-1 0,0-1,-1 0,0 0,-1-1,0 0,0-1,-2 1,1-1,-2 0,0 0,0-1,-1 1,-1-1,0-3,2-7</inkml:trace>
  <inkml:trace contextRef="#ctx0" brushRef="#br0" timeOffset="1169.179">2936 979,'-8'9,"0"0,0 0,0 1,1 1,1-1,0 1,0 0,1 0,1 0,-1 1,2 0,0 0,0 0,1 0,1 0,0 1,1-1,0 0,0 1,2 5,1-12,-1 0,1-1,0 0,0 1,0-1,1 0,0 0,0-1,0 1,1-1,-1 0,1 0,0-1,0 1,0-1,1 0,-1 0,1-1,0 0,-1 0,1 0,0 0,0-1,0 0,1-1,-1 1,0-1,0 0,0-1,0 1,0-1,0 0,0-1,0 1,0-1,0-1,-1 1,1-1,-1 0,1 0,-1 0,4-5,16-13,-2-1,0-1,-1-1,-2-1,-1-1,0 0,-2-2,-1 0,-2 0,-1-2,-1 0,-1 0,-1-1,-2 0,3-26,-6 33,-1 0,-1-1,-1 1,-1-1,-1 0,-1 1,-1-1,-5-16,6 33,0 0,-1-1,-1 1,1 0,-1 1,0-1,-1 0,0 1,0 0,-1 0,0 0,0 0,0 1,-1 0,0 0,0 0,-1 1,0 0,1 0,-2 1,1 0,0 0,-1 1,0-1,0 2,-7-3,1 5,0 0,-1 0,1 1,0 1,0 0,0 1,0 1,1 0,-1 1,1 0,0 1,0 0,1 1,0 1,0 0,1 1,0 0,0 0,1 1,0 1,1 0,0 0,1 0,0 1,1 1,0-1,1 1,0 0,1 1,1-1,0 1,1 0,0 0,-1 2,1 0,1 0,0 0,1 0,1 0,0 0,1 0,1 0,1-1,0 1,1 0,0-1,1 0,1 0,1 0,0-1,0 0,2 0,0-1,0 0,1 0,1-1,9 5,1-2,1 0,0-2,0 0,2-1,-1-1,1-2,1 0,0-2,0 0,0-2,1-1,0-1,0-1,0-1,0-2,9 2</inkml:trace>
  <inkml:trace contextRef="#ctx0" brushRef="#br0" timeOffset="2151.159">3895 809,'-32'6,"-1"1,1 1,0 2,1 1,0 1,1 2,-13 9,31-17,0 1,1 1,0-1,0 2,1 0,0 0,1 1,0 0,0 0,1 1,-4 8,8-13,2-1,-1 1,1-1,-1 1,1 0,1 0,-1 0,1 0,1 0,-1 0,1 0,0 1,0-1,0 0,1 0,0 0,0 0,1 0,0 0,0 0,0 0,1-1,0 1,0-1,0 0,2 3,0-2,-1-1,1 0,0 0,1-1,-1 1,1-1,0 0,0-1,0 1,0-1,1-1,-1 1,1-1,0 0,0 0,-1-1,1 0,0 0,0-1,0 0,0 0,0 0,0-1,0 0,0-1,3 0,5-2,0 0,0-1,0-1,-1 0,0-1,0 0,0-1,-1-1,0 0,-1-1,6-6,2-6,0-1,-1-1,-2-1,0 0,-2-2,7-15,-8 25,-22 57,3-17,6 80,0-100,-1 0,1 0,0 0,0 0,0 0,1 0,-1 0,1 0,-1-1,1 1,0-1,0 1,0-1,1 0,-1 0,0 0,1 0,-1 0,1 0,0 0,-1-1,1 0,0 1,0-1,0 0,0-1,0 1,0 0,1-1,-1 0,2 1,9-4,-1-1,1 0,-1-1,0 0,0-1,-1-1,0 0,0 0,0-1,-1-1,0 0,-1 0,0-1,0 0,-1-1,4-7,-8 13,113-158,-122 194,-5 166,10-193,-1-1,0 0,1 1,-1-1,1 0,0 1,0-1,0 0,1 0,-1 0,1 0,-1 0,1 0,0-1,0 1,0-1,1 1,-1-1,1 0,-1 0,1 0,0 0,0 0,-1 0,1-1,1 1,-1-1,0 0,0 0,0 0,1-1,-1 1,0-1,1 0,-1 1,0-2,1 1,-1 0,0-1,0 1,1-1,-1 0,0 0,0 0,0-1,0 1,1-1,11-12,-1 0,-1-1,0 0,-1-1,-1 0,-1-1,0 0,-1-1,0 0,-2-1,21-38,62-105,-89 161,0 0,-1 0,1 0,0 0,0 0,-1 0,1 0,0 0,0 0,0 1,0-1,0 0,0 1,0-1,1 1,-1-1,0 1,0 0,0-1,1 1,-1 0,0 0,0 0,0 0,1 0,-1 0,0 0,0 0,1 0,-1 1,0-1,0 0,0 1,0-1,1 1,-1-1,0 1,0 0,0-1,0 1,0 0,-1 0,1 0,0 0,0 0,0 0,-1 0,1 0,0 0,-1 0,1 0,-1 0,0 0,1 1,24 66,20 99,8-2,6-3,-21-70,-5 1,19 93,-45-158,-2 1,-1 1,-1-1,-2 0,-1 1,-1-1,-1 1,-2-1,-1 0,-2 0,0-1,-4 7,6-21,-1 0,-1-1,0 1,-1-2,0 1,-1-1,0 0,-1 0,0-2,-1 1,0-1,0 0,-2-1,1-1,-1 0,0-1,0 0,-1-1,0 0,0-1,0-1,-1 0,0-1,0-1,-14 1,24-3,1-1,-1 1,0-1,1-1,-1 1,1 0,-1-1,1 0,0 0,-1-1,1 1,1-1,-1 0,0 0,1 0,-1 0,1-1,0 1,0-1,0 0,0 0,1 0,0 0,0 0,0-1,0 1,1-1,-1 1,1-1,1 0,-1 1,0-5,-1-11,2 1,-1-1,2 1,1-1,0 1,2 0,2-9,12-28,3 0,2 2,2 1,2 1,3 1,2 1,2 2,25-26,-26 33,1 0,2 3,2 1,14-10,-25 28</inkml:trace>
  <inkml:trace contextRef="#ctx0" brushRef="#br0" timeOffset="4199.376">6153 499,'-67'157,"-118"383,115-345,233-658,-40-21,-113 403,-6 167,5-1,2-1,5 0,3 0,4-2,3-1,6 4,-30-78,26 58,-27-63,0-1,0 1,0-1,0 1,0-1,0 0,0 0,0 1,0-1,1 0,-1 0,1 0,-1 0,0-1,1 1,-1 0,1 0,0-1,-1 1,1-1,-1 0,1 1,0-1,-1 0,1 0,0 0,0 0,-1 0,1 0,0-1,-1 1,1-1,-1 1,1-1,0 1,0-2,7-5,0-2,-1 1,-1-1,1 0,-2 0,1-1,-1 0,0 0,-1 0,-1-1,1 0,-2 0,1 0,-1-5,4-5,18-55,-4-1,-3-1,-3-1,-4 0,-4-1,-2-74,-17 93,12 60,0-1,-1 1,0 0,1 0,-1 0,0 0,1 0,-1 0,0 0,0 1,0-1,0 0,0 0,0 1,0-1,0 0,0 1,0-1,0 1,0-1,0 1,-1 0,1 0,0-1,0 1,0 0,-1 0,1 0,0 0,0 0,0 1,-1-1,1 0,0 0,0 1,0-1,0 1,0-1,-1 1,1-1,0 1,0 0,0-1,1 1,-1 0,0 0,0 0,0 0,0 1,-30 35,20-16</inkml:trace>
  <inkml:trace contextRef="#ctx0" brushRef="#br0" timeOffset="4538.129">6831 809,'-11'22,"1"0,1 1,1 0,1 0,1 1,1 0,1 0,1 0,2 1,0-1,3 21,-3-41,1 0,0 0,1 0,-1 0,1 0,0 0,0 0,0 0,0-1,1 1,-1 0,1-1,0 1,0-1,0 0,1 1,-1-1,1 0,0 0,0-1,0 1,0-1,0 1,1-1,-1 0,1 0,-1-1,1 1,0-1,-1 1,1-1,0 0,0-1,0 1,0-1,0 1,0-1,0-1,0 1,0 0,0-1,0 0,0 0,-1 0,1 0,0-1,1 0,6-6,0 0,-1-1,0 0,0 0,-1-1,-1-1,0 1,0-1,-1-1,0 1,-1-1,0 0,-1-1,0 0,-1 1,-1-1,0 0,0-1,-2 1,1 0,-2-1,0 1,0-1,-2 1,1-1,-2-2,2 8,0-1,-1 1,1 0,-2 0,1-1,-1 1,0 1,-1-1,0 0,0 1,-1 0,0 0,0 0,0 1,-1-1,0 1,0 1,-1-1,0 1,0 0,0 1,0-1,-1 1,1 1,-1 0,0 0,0 0,-1 1,-6-1,-5 5</inkml:trace>
  <inkml:trace contextRef="#ctx0" brushRef="#br0" timeOffset="4917.112">7169 838,'-1'55,"-1"-34,1 0,1 0,0 0,2 0,0 0,2 0,0-1,2 1,0-1,8 18,-14-36,1-1,0 1,-1-1,1 0,0 1,0-1,-1 0,1 1,0-1,0 0,1 0,-1 0,0 0,0 0,0 0,1 0,-1 0,1 0,-1 0,0-1,1 1,-1-1,1 1,0-1,-1 0,1 1,-1-1,1 0,-1 0,1 0,0 0,-1 0,1-1,-1 1,1 0,-1-1,1 1,-1-1,1 0,-1 1,1-1,-1 0,0 0,1 0,-1 0,1-1,46-60,59-192,-74 166,-23 60,-1 3</inkml:trace>
  <inkml:trace contextRef="#ctx0" brushRef="#br0" timeOffset="5168.759">7678 1035,'-5'20,"-2"5</inkml:trace>
  <inkml:trace contextRef="#ctx0" brushRef="#br0" timeOffset="5985.373">8298 358,'1'-4,"-1"0,1 0,0 0,0 1,0-1,0 0,1 0,0 1,-1-1,1 1,1-1,-1 1,0 0,1 0,-1 0,1 0,0 0,0 1,0 0,1-1,-1 1,0 0,1 0,-1 1,1-1,0 1,0-1,-1 1,3 0,16-9,1 1,0 1,0 0,1 2,0 1,0 1,1 1,-1 1,1 1,-1 1,1 2,-1 0,6 2,-25-3,-1-1,0 1,0 0,0 0,1 0,-1 1,0-1,0 1,-1 0,1 0,0 1,-1-1,1 1,-1-1,0 1,0 0,0 1,0-1,0 0,-1 1,0-1,1 1,-1 0,-1 0,1 0,0 0,-1 0,0 0,0 0,0 0,-1 1,1-1,-1 0,0 5,-7 15,-1 0,-1 0,-1 0,-1-1,-1-1,-1 0,-1-1,-1 0,-1-1,-1 0,0-2,-10 8,-16 22,31-35,10-12,-1 1,1-1,-1 1,1 0,-1-1,1 1,0 0,0 0,0 0,0 1,0-1,0 0,1 1,-1-1,1 1,-1 0,1-1,0 1,0 0,1 0,-1 0,0 0,1 0,0 0,0-1,-1 1,2 0,-1 0,0 0,1 0,-1 0,1 0,0 0,0 0,0-1,0 1,1 0,-1-1,1 1,-1-1,1 0,2 3,6 0,1-1,0 0,0-1,0 0,0-1,1 0,-1 0,1-1,-1-1,12-1,31 4,232 30,-283-33,-1 0,1 0,0 1,-1-1,1 1,-1 0,1 0,-1 0,1 0,-1 0,0 0,1 1,-1-1,0 1,0 0,0 0,0-1,0 1,0 0,-1 1,1-1,-1 0,0 0,1 1,-1-1,0 1,0-1,0 1,-1-1,1 1,-1 0,1-1,-1 1,0 0,0-1,0 1,0 0,-1-1,1 1,-1-1,1 1,-1 0,0-1,0 1,0-1,0 0,-1 1,1-1,-1 1,-13 12,-1-1,-1 0,0-2,-1 1,0-2,-1 0,0-2,-1 0,0-1,0-1,-1-1,0 0,-9 3,-1 0,1-2,-1-1,-1-2,1-1,-1-2,-29-1,17-12,38 5</inkml:trace>
  <inkml:trace contextRef="#ctx0" brushRef="#br0" timeOffset="6306.009">9681 471,'-33'35,"2"1,2 1,1 2,2 1,2 0,2 2,1 1,2 1,2 1,-7 91,24-132,0 1,1 0,-1-1,1 1,0 0,0-1,1 1,0-1,-1 0,1 1,1-1,-1 0,1 0,-1-1,1 1,0 0,1-1,-1 0,0 0,1 0,0 0,0 0,0-1,0 1,0-1,0 0,4 0,2 2,0 0,1-1,-1-1,1 0,0 0,-1-1,1-1,0 0,0 0,0-1,0 0,-1-1,1 0,-1-1,1 0,-1 0,0-2,0 1,0-1,-1 0,1-1,-1 0,-1-1,1 1,-1-2,0 1,5-8,1-3,-1-1,-1-1,0 1,-2-2,0 0,-1 0,-2 0,0-1,-1-1,-1 1,-1-1,0-10,-3 18,0-1,-1 0,0 1,-1-1,-1 1,-1-1,0 1,-1 0,0 0,-1 0,-1 1,-1 0,0 0,0 0,-1 1,-1 0,-1 0,-6-7,-4 2</inkml:trace>
  <inkml:trace contextRef="#ctx0" brushRef="#br0" timeOffset="6651.084">10358 48,'0'29,"0"23,0 9,0-3,0-5,0-7,0-7,0-5,0-4,5-1,2-2,-6-5,-3-6</inkml:trace>
  <inkml:trace contextRef="#ctx0" brushRef="#br0" timeOffset="7049.473">10189 274,'205'-112,"97"-31,-240 125,-60 18,-1 0,0 0,1 0,-1 0,0 0,1 1,-1-1,0 0,1 1,-1-1,0 1,1 0,-1-1,0 1,0 0,0 0,0 0,0-1,0 1,0 0,0 1,0-1,0 0,-1 0,1 0,0 0,-1 1,1-1,-1 0,1 0,-1 1,0-1,1 0,-1 1,0-1,0 1,0-1,0 0,0 1,0-1,-1 0,1 1,0 0,-33 121,27-109,0 1,1 0,1 0,0 0,1 0,1 1,0-1,1 3,1-15,0-1,1 1,-1 0,1-1,0 1,0-1,-1 1,2 0,-1-1,0 0,0 1,1-1,0 0,-1 0,1 0,0 0,0 0,0 0,0 0,0 0,0-1,1 1,-1-1,1 0,-1 0,1 0,-1 0,1 0,0 0,-1-1,1 1,0-1,-1 0,1 0,1 0,97-13,-51-13,41-8,-88 34,0 1,1 0,-1 1,0-1,0 0,1 1,-1 0,0-1,-1 1,1 1,0-1,0 0,-1 1,0-1,1 1,-1 0,0-1,0 1,0 0,0 2,-2-5,13 19</inkml:trace>
  <inkml:trace contextRef="#ctx0" brushRef="#br0" timeOffset="7319.962">10274 725,'43'-5,"38"-6,21-2,6-2,-1 0,-3-1,-11 1,-6 4,-13-2,-20 3</inkml:trace>
  <inkml:trace contextRef="#ctx0" brushRef="#br0" timeOffset="8588.659">1 2221,'107'-22,"1"5,1 5,0 4,0 6,38 6,198 24,162-37,443-68,-735 55,2229-202,-1076 126,703-72,-267-32,-1238 158,-110 16,-227 10,-193 13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7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167 142,'-3'34,"-1"1,-2 0,-2-1,0 0,-3-1,-6 13,14-36,-85 214,87-223,-1 2,0-1,0 1,1-1,-1 1,1 0,-1 0,1 0,0 0,0 0,0 0,1 0,-1 0,1 0,0 0,-1 0,1 0,1 0,-1 0,0 1,1-1,-1 0,1 0,0 0,0 0,0 0,1-1,-1 1,1 0,-1 0,1-1,0 1,0-1,0 0,1 1,-1-1,1 1,14-1,0 0,0-1,0-1,0-1,0 0,0-1,0-1,-1 0,1-2,-1 0,0 0,0-2,-1 0,5-3,-13 8,26-12,11-3,-1-1,0-2,-2-2,22-17,-1-22,-50 45</inkml:trace>
  <inkml:trace contextRef="#ctx0" brushRef="#br0" timeOffset="248.778">731 1,'-279'696,"242"-605,6-27,4 1,2 2,3 1,4 0,2 1,3 1,3 1,3 6,1 156,0-207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6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424 170,'4'6,"-15"158,-3-42,6 0,5 0,6 15,-4-135,0 1,1-1,0 0,0 1,0-1,0 1,0-1,0 1,0-1,1 1,-1-1,1 1,0-1,0 0,0 1,0-1,0 0,0 0,1 0,-1 0,1 0,-1 0,1 0,0 0,-1-1,1 1,0-1,0 1,1-1,-1 0,0 0,0 0,0 0,1 0,-1 0,1-1,-1 1,0-1,1 1,-1-1,1 0,-1 0,1 0,13-9,-1-1</inkml:trace>
  <inkml:trace contextRef="#ctx0" brushRef="#br0" timeOffset="255.451">959 0,'-24'48,"-17"40,-3 14,8 0,9-13,9-16,8-12,5-11,4-9,7-7,2-5,5-6,0-3,-2-5</inkml:trace>
  <inkml:trace contextRef="#ctx0" brushRef="#br0" timeOffset="494.732">0 592,'39'0,"40"-9,23-4,2-4,-1 1,-4-1,-10-4,-5 3,-2-1,-6 3,-6-1,-6 3,-8 4,-10 3,-7 3,-5 2,-9 2</inkml:trace>
  <inkml:trace contextRef="#ctx0" brushRef="#br0" timeOffset="667.928">113 791,'43'0,"44"-5,15-6,6-7,-6 1,-7-3,-9-1,-5-3,-7 2,-1 1,-4 4,-3 0,-5 3,-6 3,-4 0,-11 1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1098 54,'-33'-11,"0"0,-1 2,0 2,0 1,-1 1,1 2,-1 2,0 1,0 1,1 3,-1 0,1 2,0 2,0 1,1 2,0 1,-16 9,-30 17,2 3,1 4,-44 36,61-24,58-55,0-1,0 0,0 1,0-1,0 1,1-1,-1 1,0 0,1-1,-1 1,1 0,0-1,-1 1,1 0,0-1,0 1,0 0,1 0,-1-1,0 1,0 0,1-1,-1 1,1-1,0 1,-1 0,1-1,0 1,0-1,0 0,0 1,0-1,0 0,1 1,-1-1,0 0,0 0,1 0,-1 0,1 0,-1-1,1 1,0 0,-1-1,2 1,13 5,0-1,1-1,-1-1,1 0,0-1,0-1,0 0,0-1,1-1,65 3,119 24,-200-26,0 0,0 0,0 0,0 0,1 0,-1 1,0-1,0 1,-1 0,1 0,0-1,0 1,0 0,0 1,-1-1,1 0,0 0,-1 1,1-1,-1 1,0-1,1 1,-1 0,0-1,0 1,0 0,0 0,0 0,-1 0,1 0,0 0,-1 0,0 0,1 0,-1 0,0 0,0 0,0 0,0 0,-1 0,1 0,0 0,-1 0,1 0,-1 0,-1 2,-145 164,-207 170,341-324,-44 63,56-74,0-1,0 1,0 0,0 0,0-1,1 1,0 0,-1 0,1 0,0 0,0 0,1 0,-1 0,1 0,-1-1,1 1,0 0,0 0,0-1,0 1,1 0,-1-1,1 1,-1-1,1 0,0 1,0-1,0 0,0 0,1 1,9 3,0 0,0 0,1-1,-1-1,1 0,0 0,0-1,0-1,1-1,-1 0,0 0,1-1,-1-1,0 0,1-1,-1 0,0-1,0-1,0 0,10-5,377-138,-291 116,-85 21</inkml:trace>
  <inkml:trace contextRef="#ctx0" brushRef="#br0" timeOffset="220.262">1691 704,'-38'38,"-28"38,-11 14,2-3,9-7,16-11,11-14,13-11,11-8,2-10,5-5,2-1,3 1,2-4</inkml:trace>
  <inkml:trace contextRef="#ctx0" brushRef="#br0" timeOffset="435.457">1127 704,'29'24,"33"27,11 10,-2-1,-8-6,-11-12,-8-8,-8-6,-4-6,-4-9,-1 0,-1-3,0-3,1-3,-5-2</inkml:trace>
  <inkml:trace contextRef="#ctx0" brushRef="#br0" timeOffset="903.873">2566 788,'-4'1,"-51"9,0 1,1 3,0 3,2 2,0 2,1 2,1 2,-42 30,84-48,1-1,0 1,1 1,-1-1,1 1,1 0,-1 1,2-1,-1 1,-2 7,5-13,1 0,0 0,0 0,0 0,0 0,1 0,-1 0,1 0,0 0,0 0,0 0,0 0,0 0,1 0,-1 0,1 0,0 0,0 0,0 0,0 0,0 0,1-1,-1 1,1 0,0-1,0 1,0-1,0 0,0 0,1 1,-1-2,0 1,1 0,0 0,0 0,10 1,0 0,0-1,0-1,0 0,0 0,0-2,0 1,0-2,0 0,0 0,-1-1,1-1,-1 0,1 0,-1-1,-1-1,1 0,-1-1,0 0,4-5,18-7,-2-2,0-2,-1-1,-2-1,0-1,-2-2,-1 0,16-25,4 2,-44 50,0 0,0 0,0 1,0-1,0 1,1-1,-1 1,0-1,0 1,1 0,-1-1,0 1,0 0,1 0,-1 0,0 0,1 0,-1 0,0 1,0-1,1 0,-1 1,0-1,0 1,1-1,-1 1,0-1,0 1,0 0,0 0,0-1,0 1,0 0,0 0,0 0,-1 0,1 0,0 0,0 0,-1 1,1-1,-1 0,1 0,-1 0,0 1,1-1,-1 0,0 1,25 82,-23-70,1-1,1 0,0 0,1 0,0 0,0-1,2 0,0 0,6 8,-3-8,2 1,-1-2,2 0,-1-1,1 0,1 0,0-2,0 1,1-2,12 5,-2-4</inkml:trace>
  <inkml:trace contextRef="#ctx0" brushRef="#br0" timeOffset="1387.706">3075 1155,'204'-255,"-197"249,-2-1,0 0,1 1,0 0,1 0,-1 0,1 1,0 0,0 1,1-1,0 1,-1 1,1-1,1 1,-8 3,1 0,-1 0,1 0,-1 0,0 0,1 0,-1 1,0-1,1 0,-1 1,0-1,1 1,-1-1,0 1,0 0,0-1,0 1,1 0,-1 0,0 0,0 0,-1 0,1 0,0 0,0 0,0 0,-1 1,1-1,0 0,-1 0,0 1,1-1,-1 0,0 1,1-1,-1 1,0-1,0 0,0 2,-3 55,-3-38,-8 49,14-67,0-1,0 1,1-1,-1 1,0-1,1 1,-1-1,1 1,-1-1,1 0,-1 1,1-1,0 0,0 1,0-1,0 0,0 0,0 0,0 0,0 0,0 0,1 0,-1 0,0 0,1-1,-1 1,0 0,1-1,-1 1,1-1,-1 0,1 1,-1-1,1 0,-1 0,1 0,-1 0,1 0,-1 0,1-1,0 1,11-3,-1 0,0-1,-1 0,1 0,-1-2,1 1,-2-1,1-1,-1 0,0-1,0 0,-1 0,3-4,45-32,-10 9,68-35,-114 69,1 1,-1-1,1 1,-1-1,1 1,-1 0,1 0,0 0,-1 0,1 0,-1 0,1 0,0 0,-1 0,1 1,-1-1,1 1,-1-1,1 1,-1 0,0 0,1-1,-1 1,0 0,1 0,-1 0,0 0,0 0,0 1,0-1,0 0,0 0,0 1,-1-1,1 1,0-1,-1 1,1-1,-1 1,1-1,-1 1,0-1,0 1,5 77,-6-68,0-1,1 1,0-1,0 0,1 1,0-1,1 0,0 0,1 1,0-2,0 1,1 0,0-1,1 1,0-1,1 0,-1-1,2 0,-1 1,1-2,1 1,6 5,9 1,0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46,'34'0,"20"0,6 0,-7-5,-8-1,-7-1,-5 2,-3 2,-2 1,-1 0,-1 2,1 0,0 0,1 0,0-4,0-2,-5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1,'39'4,"26"3,12-6,-2-3,-9 0,-11-1,-10 1,-13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1,'2'0,"1"0,0 1,-1 0,1-1,-1 1,1 0,-1 0,1 0,-1 1,0-1,1 0,-1 1,0 0,0-1,0 1,0 0,0 0,-1 0,1 0,-1 1,1-1,-1 0,0 1,0-1,0 1,0-1,0 1,0-1,-1 1,1 0,9 81,-19 260,30-282,-10-49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88,'29'-14,"1"0,1 2,0 2,0 1,1 1,0 1,1 2,-1 2,9 0,-39 2,0 1,0-1,1 1,-1 0,0-1,0 1,0 0,0 0,0 0,0 1,0-1,1 0,-1 1,0 0,0-1,0 1,0 0,-1 0,1 0,0 0,0 0,0 0,-1 1,1-1,-1 1,1-1,-1 1,0-1,1 1,-1 0,0 0,0 0,0 0,0-1,0 1,-1 0,1 0,-1 1,1-1,-1 0,0 0,0 0,0 0,0 0,0 0,0 0,0 1,-1-1,1 0,-9 11,0 0,0-1,-1 0,0-1,-1 0,-1 0,0-2,0 1,-10 5,-32 27,52-41,0 1,0-1,1 0,-1 1,0-1,1 1,-1-1,1 1,-1 0,1-1,0 1,0 0,0 0,0 0,0 0,0 0,0 0,1 0,-1 0,1 1,0-1,-1 0,1 0,0 0,0 0,0 1,1-1,-1 0,0 0,1 0,0 0,-1 0,1 1,0-1,0 0,0-1,0 1,0 0,1 0,-1 0,1-1,-1 1,1-1,-1 1,1-1,0 0,0 1,0-1,-1 0,1 0,0 0,201 76,-200-76,0 0,0 0,0 1,0-1,0 1,0 0,0 0,0 0,-1 0,1 0,-1 0,1 1,-1-1,0 1,0 0,0 0,0 0,-1 0,1 0,-1 0,0 0,0 0,0 0,0 1,0-1,-1 0,1 1,-1-1,0 1,0-1,-1 0,1 1,-1-1,1 0,-1 1,0-1,0 0,0 0,-1 1,1-1,-1 0,0-1,0 1,0 0,0 0,0-1,0 1,-1-1,-1 1,-166 135,98-86,60-42,20-12,22-15,-13 7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3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231 254,'-32'34,"1"1,2 2,1 0,2 2,-20 40,9 32,36-107,1 0,-1 0,1 0,0 0,1 0,-1 0,1 0,-1-1,1 1,0 0,1 0,-1 0,1-1,-1 1,1-1,0 1,1-1,-1 0,0 0,1 0,0 0,0 0,-1-1,2 1,-1-1,0 0,3 2,8 0,-1 0,0-1,1 0,0-2,-1 1,1-2,0 0,0 0,0-1,-1-1,1-1,0 1,-1-2,0 0,0-1,0 0,-1-1,1 0,-1-1,-1 0,1-1,-1-1,-1 0,5-4,-5 3,-1-1,-1 0,1 0,-2-1,0 0,0 0,-1 0,0-1,-1 0,-1-1,0 1,-1 0,0-1,-1 0,-1 0,0 0,-1 0,0 0,-1 1,-1-1,0 0,-1 0,-1 0,4 8,-1 1,0 0,0-1,-1 1,0 0,0 0,0 0,0 0,-1 0,0 0,0 1,0-1,-1 1,1 0,-1 0,0 0,0 0,0 1,-1 0,1 0,-1 0,0 0,0 1,0-1,0 1,0 1,0-1,-1 1,1 0,-2 0,-15-1</inkml:trace>
  <inkml:trace contextRef="#ctx0" brushRef="#br0" timeOffset="381.127">711 85,'-12'168,"3"-60,9-105,0 0,1 0,0 0,0 0,0 0,0 0,0 0,0 0,1-1,0 1,-1 0,1-1,0 1,0-1,0 0,1 0,-1 0,0 0,1 0,-1 0,1-1,0 1,0-1,-1 0,1 0,0 0,0 0,0 0,0-1,0 1,0-1,0 0,3 0,1 0,0-1,0 0,0-1,-1 1,1-2,0 1,-1-1,1 1,-1-2,0 1,0-1,0 0,-1 0,1-1,-1 1,0-1,0 0,-1-1,4-3,5-10</inkml:trace>
  <inkml:trace contextRef="#ctx0" brushRef="#br0" timeOffset="629.959">1021 1,'-14'43,"-15"33,-2 9,0 0,4-11,2-12,6-12,6-10,5-7,4-4,-2-2,-1-2,2 1,1 0,2 1,5 0,3-4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5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251 199,'-40'167,"-127"263,128-309,34-102</inkml:trace>
  <inkml:trace contextRef="#ctx0" brushRef="#br0" timeOffset="438.634">307 199,'2'40,"1"1,3-1,1 0,1-1,3 0,14 36,54 200,-78-272,0 0,0 0,0 0,1 0,-1 0,1 0,-1 0,1-1,0 1,0-1,0 1,0-1,1 0,-1 0,1 0,-1 0,1 0,0 0,0-1,-1 0,1 1,0-1,0 0,0 0,1-1,-1 1,0 0,0-1,0 0,0 0,1 0,-1 0,0-1,0 1,0-1,0 0,0 0,1 0,-2 0,1 0,0-1,0 1,0-1,-1 0,1 0,18-20,-1-1,-1-1,-1 0,-1-2,-1 0,-1-1,-2 0,0-1,-2-1,-1 0,5-29,-1 1,-2-1,-2 0,-1-39,-1 22,6-38,-7 86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0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59,'19'-9,"16"-4,7 1,1 2,-2 3,-3 2,-3 3,-3 1,-3 1,0 1,-1-1,0 1,-5-1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29,'33'0,"41"-5,11-1,3 0,-11 1,-13 1,-12 2,-15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30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63 639,'-17'12,"4"42,2 0,2 1,2-1,3 2,2-1,6 55,-3-24,-1-23,-2-28,1 1,1 0,2-1,1 1,3-1,0 0,2-1,2 1,1-2,15 31,-25-59,2 0,-1-1,0 1,1 0,0-1,0 0,0 0,1 0,0 0,-1 0,1-1,0 0,1 1,-1-1,0-1,1 1,0-1,0 0,-1 0,1 0,0-1,1 1,-1-1,0-1,0 1,0-1,1 1,-1-2,0 1,0 0,1-1,-1 0,0 0,0-1,4-1,2-5,-1-1,0 0,0-1,-1 0,0 0,-1-1,0 0,-1 0,0-1,-1 0,0 0,1-5,7-10,31-64,-4-3,-4-1,13-60,-32 76,-18 79,1 0,0-1,-1 1,1 0,-1 0,1 0,0 0,-1 0,1 0,-1 0,1 0,0 0,-1 1,1-1,-1 0,1 0,0 0,-1 1,1-1,-1 0,1 1,-1-1,1 0,-1 1,1-1,-1 1,0-1,1 1,-1-1,0 1,1-1,-1 1,0-1,1 1,-1-1,0 1,0-1,0 1,0 0,1-1,-1 1,0-1,0 1,0 0,0-1,0 1,-1-1,1 1,0 0,0-1,0 1,0-1,-1 1,45 231,-42-220,1 0,-1 0,2-1,0 1,0-1,1 0,1 0,0-1,0 0,1 0,0 0,0-1,1 0,1 0,0-1,0 0,0 0,1-1,0-1,0 0,1 0,3 1,-4-8,0 0,0-1,-1 0,1 0,0-1,-1 0,1-1,-1 0,0 0,0-1,-1 0,1-1,-1 0,0 0,-1-1,0 0,0 0,0-1,-1 0,0 0,5-8,20-25,-2 0,-2-2,-1-1,-3-1,-1-1,-3-1,-1 0,-3-2,3-19,-10 33,0 6,-2-1,-1 1,-1-1,-1 0,-2 0,-1 0,-2-12,1 40,1-1,0 1,0 0,0-1,0 1,-1-1,1 1,-1 0,1 0,-1-1,0 1,0 0,0 0,0 0,-1 0,1 0,-1 0,1 0,-1 0,1 1,-1-1,0 1,0-1,0 1,0-1,0 1,-9 3</inkml:trace>
  <inkml:trace contextRef="#ctx0" brushRef="#br0" timeOffset="400.54">1305 1402,'19'-5,"0"0,0 0,-1-2,1 0,-1-1,-1-1,0-1,0 0,-1-2,0 1,-1-2,0 0,-1-1,-1 0,4-6,-15 17,1 0,-1 0,0 0,0 0,0 0,0 0,-1 0,1-1,-1 1,0-1,0 1,0-1,0 0,-1 1,1-1,-1 0,0 1,0-1,0 0,-1 1,1-1,-1 0,0 1,0-1,0 1,-1-1,1 1,-1-1,0 1,0 0,0 0,0 0,0 0,-1 0,1 1,-1-1,0 1,0 0,0-1,0 1,0 1,0-1,-1 0,1 1,-1-1,1 1,-4-1,-3 4,0 1,0 0,0 0,1 0,-1 1,1 1,0 0,0 0,0 1,1 0,0 0,0 1,0 0,1 0,0 1,1 0,-1 0,2 1,-1 0,1 0,1 0,-1 0,1 1,1-1,0 1,1 0,-1 0,1 8,0-11,0 0,0 0,1 0,0 0,0 0,1 1,0-1,0 0,0 0,1 0,1 1,-1-1,1 0,0 0,0-1,1 1,0 0,0-1,1 0,0 0,0 0,5 6,0-7,0 1,0-1,1 0,0-1,0 0,0-1,1 0,-1 0,1-1,-1-1,1 0,0 0,0-1,-1 0,1-1,0 0,-1-1,1 0,-1-1,1 0,-1 0,0-1,0-1,-1 1,1-2,-1 1,0-1,0-1,-1 0,0 0,0 0,-1-1,6-8,2 0</inkml:trace>
  <inkml:trace contextRef="#ctx0" brushRef="#br0" timeOffset="800.171">1926 1035,'-27'41,"2"2,2 1,2 1,2 1,2 0,-3 16,19-59,-1 1,0-1,1 1,0-1,0 1,0 0,0-1,0 1,1 0,-1-1,1 1,0 0,1 0,-1-1,0 1,1 0,0-1,0 1,0 0,0-1,1 1,0-1,-1 0,1 1,0-1,0 0,1 0,-1 0,1-1,-1 1,1-1,0 1,0-1,0 0,0 0,1 0,-1 0,1-1,1 2,11-4,-1 0,0-1,1-1,-1 0,0-1,-1 0,1-1,-1-1,0 0,9-6,-2-1,-1-1,0-1,0-1,-2 0,0-1,-1-1,-1-1,0-1,-2 0,0 0,-1-2,-1 0,10-20,-1-2,-2 0,-2-1,-2-1,-2-1,-2 0,-3 0,-1-1,-1-30,-5 60,-1 0,0 0,-2 0,0-1,-1 1,-1 1,-1-1,-3-8,6 20,-1 0,1 0,-1 0,0 1,-1-1,1 1,-1 0,0 0,-1 0,1 0,-1 1,0 0,0 0,0 0,0 1,-1 0,0 0,1 0,-1 0,0 1,0 0,0 0,-1 1,1 0,-5 0,4 0,0 1,0 0,0 1,0 0,0 0,1 0,-1 1,0 0,1 0,-1 1,1 0,-1 0,1 0,0 1,1 0,-1 0,0 0,1 1,0 0,0 0,1 0,0 1,-1 0,2-1,-1 1,1 1,0-1,-1 2,-4 11,0 0,2 1,0 0,1 1,1-1,1 1,0 0,2 0,1 1,-1 4,2 1,1-1,1 1,1-1,2 0,0 0,2-1,1 1,0-2,2 0,1 0,1-1,1 0,1-1,1-1,1 0,1-1,0-1,1-1,2 0,-1-2,2 0,14 6,146 53,-150-65</inkml:trace>
  <inkml:trace contextRef="#ctx0" brushRef="#br0" timeOffset="1552.501">2575 1486,'57'-103,"-5"-2,18-60,-53 119,-13 88,-4-26,1-1,0 0,0 1,2-1,0 0,0 0,2-1,0 1,0-1,3 4,-6-14,1 0,-1 0,1 0,0-1,0 1,1-1,-1 1,1-1,-1 0,1 0,0-1,0 1,0-1,1 0,-1 0,0 0,1-1,-1 0,1 1,0-1,-1-1,1 1,0-1,-1 0,1 0,0 0,0-1,-1 1,1-1,0-1,3 0,5-7,-1 0,0-1,0 0,-1-1,0-1,-1 1,-1-1,0-1,0 0,-1 0,-1-1,0 0,-1 0,0-1,-2 0,1 1,-2-2,0 1,1-13,-7-45,-2 61</inkml:trace>
  <inkml:trace contextRef="#ctx0" brushRef="#br0" timeOffset="1898.183">3393 1260,'12'-13,"-2"-1,1 0,-2 0,0-1,-1 0,0 0,-1-1,1-6,-7 20,0 0,-1 0,1 0,-1 0,0 1,0-1,1 0,-1 0,-1 0,1 0,0 0,0 0,-1 0,1 0,-1 0,0 0,1 0,-1 0,0 1,0-1,0 0,0 1,0-1,-1 0,1 1,0 0,-1-1,1 1,-1 0,0 0,1-1,-1 1,0 1,0-1,1 0,-1 0,0 1,0-1,0 1,0-1,0 1,0 0,0 0,0 0,0 0,0 0,0 0,0 1,0-1,0 1,0-1,1 1,-1 0,0-1,0 1,0 0,1 0,-1 1,0-1,0 1,-10 5,-1 1,2 0,-1 1,1 0,1 1,-1 0,2 1,-1 0,2 0,-1 1,2 0,-1 0,2 1,0 0,0 1,1-1,1 1,-1 6,4-16,0 0,0 1,1-1,0 1,-1 0,2-1,-1 1,1-1,-1 1,1-1,0 0,1 1,-1-1,1 0,0 0,0 0,0 0,0 0,1 0,-1 0,1-1,0 0,1 1,-1-1,0 0,1 0,0-1,-1 1,1-1,0 0,0 0,1 0,4 2,1 0,0 0,0-1,0-1,0 0,1 0,-1-1,1 0,-1-1,1 0,-1-1,0 0,7-2,114-57,-113 48</inkml:trace>
  <inkml:trace contextRef="#ctx0" brushRef="#br0" timeOffset="2234.747">3930 1035,'-36'17,"14"-8,1 2,0 0,1 1,0 1,1 1,-8 7,26-20,1-1,-1 1,0-1,1 1,-1 0,1-1,-1 1,1-1,-1 1,1 0,-1 0,1-1,0 1,-1 0,1 0,0-1,0 1,-1 0,1 0,0 0,0-1,0 1,0 0,0 0,0 0,0-1,1 1,-1 0,0 0,0 0,0-1,1 1,-1 0,1 0,-1-1,0 1,1 0,-1-1,1 1,0 0,-1-1,1 1,-1-1,1 1,0-1,-1 1,1-1,0 0,0 1,-1-1,1 0,0 1,52 15,-38-13,-10-1,-1-1,0 0,0 1,0 0,0 0,-1 0,1 0,-1 1,1-1,-1 1,0 0,0 0,0 0,0 1,0-1,-1 1,1-1,-1 1,0 0,0 0,-1 0,1 0,-1 0,0 0,0 0,0 1,-1-1,1 0,-1 1,0-1,0 0,-1 1,1-1,-1 0,0 0,0 1,0-1,-1 0,1 0,-2 1,1 1,-1-1,0 1,0 0,-1-1,0 0,0 0,0 0,0 0,-1 0,0-1,0 0,0 0,0 0,-1-1,0 0,1 0,-1 0,0-1,0 0,-1 0,1 0,0-1,-3 0,-15 2</inkml:trace>
  <inkml:trace contextRef="#ctx0" brushRef="#br0" timeOffset="3000.084">4410 1119,'-24'12,"1"2,1 0,0 2,1 0,1 1,0 1,1 1,1 1,1 1,1 0,1 1,1 0,-4 11,15-29,0 1,1 0,0 0,0 0,0 0,1 0,0 1,-1-1,2 0,-1 1,1-1,0 1,0-1,0 0,1 1,0-1,0 0,0 1,1-1,-1 0,1 0,1 0,-1 0,1 0,0-1,0 1,0-1,0 0,1 0,0 0,-1 0,2-1,-1 1,0-1,1 0,1 1,5 0,0-1,1 0,-1 0,1-1,0-1,0 0,-1-1,1 0,0 0,0-1,-1-1,1 0,0-1,-1 0,0 0,0-1,0-1,0 0,-1-1,3-1,21-14,-1-2,0-1,-2-2,-1-1,7-9,-6 1,0-1,-3-2,-1 0,-2-2,-1-1,-3-1,-1-1,-2 0,-2-2,-2 1,4-26,-14 56,-1 0,-1 0,0 0,0-1,-2 1,0-1,0 1,-1-1,-1 1,-1 0,0 0,-1 0,0 0,-1 1,0-1,-1 1,-1 0,0 1,-1-1,0 2,-1-1,0 1,-11-10,15 17,0 1,0-1,0 1,-1 0,1 0,-1 0,0 1,1 0,-1 0,-1 1,1-1,0 1,0 1,0-1,0 1,-1 0,1 0,0 1,0 0,0 0,-1 0,1 1,0 0,1 0,-1 1,-5 2,-1 2,0 0,1 1,0 1,0 0,1 0,1 1,-1 0,1 1,1 0,0 0,-5 10,-1 5,1 1,1 0,1 1,2 0,1 1,1 0,1 0,2 0,1 1,1 9,1-21,1-1,1 1,1-1,0 0,1 1,1-1,1 0,0-1,1 1,1-1,1 0,0-1,1 1,0-2,1 1,1-1,0-1,2 0,4 0,1 0,1-2,0 0,0-1,1-1,0 0,0-2,1-1,0 0,1-1,-1-2,1 0,5-1,-13-1,-1-1,0-1,1 0,-1 0,0-2,0 1,0-2,0 0,11-5,0-1</inkml:trace>
  <inkml:trace contextRef="#ctx0" brushRef="#br0" timeOffset="4020.957">5228 1006,'-253'176,"251"-174,-4 2,0-1,0 1,1 1,-1-1,1 1,0 0,0 1,0-1,1 1,0 0,0 0,0 0,1 0,0 1,0-1,1 1,0 0,0 0,0 0,0 7,4-11,1 1,0-1,0 0,0 0,0 0,0 0,1-1,-1 1,1-1,-1 0,1 0,0 0,0 0,0-1,0 0,0 0,0 0,1 0,-1 0,0-1,0 0,1 0,-1 0,0 0,0-1,1 0,-1 0,3 1,13-1,1-1,-1 0,1-2,-1 0,0-2,-1 0,1-1,-1-1,-1-1,1 0,-1-2,-1 0,7-6,17-16,-1-1,-2-2,-1-1,21-31,-58 67,0 0,0 0,0 0,1 0,-1 0,0 0,0 1,1-1,-1 0,0 0,1 0,-1 0,1 1,-1-1,1 0,-1 1,1-1,-1 0,1 1,0-1,-1 0,1 1,0-1,0 1,-1-1,1 1,0 0,0-1,0 1,0 0,-1 0,1-1,0 1,0 0,0 0,0 0,0 0,0 0,0 0,-1 0,1 1,0-1,0 0,0 0,0 1,0-1,-1 0,1 1,0-1,0 1,-1-1,1 1,0 0,-1-1,1 1,0-1,-1 1,1 0,-1 0,1-1,-1 1,1 0,-1 0,0 0,-9 68,6-58,0 0,1-1,1 1,0 0,0 1,1-1,1 0,0 0,0 0,1 0,0-1,2 2,-4-10,1 0,-1 0,1-1,0 1,0 0,0 0,0-1,0 1,1 0,-1-1,0 0,1 1,-1-1,1 0,-1 1,1-1,0 0,-1 0,1 0,0 0,0-1,0 1,0 0,0-1,0 0,0 1,0-1,0 0,0 0,0 0,0 0,0 0,0 0,-1-1,1 1,0-1,0 1,0-1,0 0,0 0,0 0,-1 0,1 0,1-1,69-59,-60 48,0 0,-1-2,-1 1,0-1,-1 0,0-1,-2 0,0-1,1-4,-7 22,-1-1,0 1,1-1,-1 1,1-1,-1 1,1-1,0 0,-1 1,1-1,-1 0,1 1,0-1,-1 0,1 0,-1 1,1-1,0 0,-1 0,1 0,0 0,0 0,-1 0,1 0,0 0,-1 0,1-1,0 1,-1 0,1 0,-1 0,1-1,0 1,-1 0,1-1,-1 1,1-1,-1 1,1 0,-1-1,1 1,-1-1,1 0,-1 1,0-1,1 1,-1-1,0 1,1-1,-1 0,0 1,0-1,0 0,0 1,0-1,1 0,-1 1,0-1,0 0,-1 1,1-1,0 0,0 1,0-1,0 0,-1 1,1-1,0 0,0 1,-1-1,24 204,-21-196,1 0,1 0,-1 0,1-1,0 1,1-1,-1 0,1 0,1 0,-1-1,1 0,2 2,-6-7,0 0,0 0,1 0,-1-1,0 1,0 0,0-1,1 0,-1 1,0-1,0 0,0 0,0 0,0 0,0-1,-1 1,1 0,0-1,-1 1,1-1,-1 0,1 0,-1 1,0-1,1 0,-1 0,0 0,0 0,-1 0,1-1,0 1,-1 0,1 0,-1 0,0-1,0 1,4-7,93-254,-13 100,-80 156,10-12,-8 40,-9 706,4-659,0 44,-5-1,-11 53,12-140,4-18,-2-1,1 1,0-1,-1 0,0 1,-1-1,1 0,-1 1,0-1,0 0,0 0,-1-1,0 1,0 0,0-1,0-3,1-1,-1 0,1 0,-1 0,1 0,-1 0,1-1,-1 1,1-1,-1 1,1-1,0 0,-1 0,1 0,0 0,0-1,0 1,0 0,0-1,0 0,0 1,0-1,0 0,1 0,-1 0,1 0,-1 0,1 0,0-1,0 1,0-2,-12-15,2-1,0 0,2-1,0 0,1-1,1 0,2 0,0 0,1-1,-1-22,8 23,1 1,2 0,0 0,1 0,1 0,1 1,0 1,2-1,0 2,1-1,1 2,1 0,1 0,0 1,1 1,17-13,-16 10</inkml:trace>
  <inkml:trace contextRef="#ctx0" brushRef="#br0" timeOffset="7068.681">6977 385,'-16'452,"4"-22,25-372,-12-57,0 0,0 0,0 0,0 0,0 0,0 0,0 0,0-1,0 1,1 0,-1-1,0 1,0 0,1-1,-1 0,0 1,1-1,-1 0,1 0,-1 1,0-1,1 0,-1-1,1 1,-1 0,0 0,1 0,-1-1,0 1,1-1,-1 1,0-1,0 0,1 1,-1-1,0 0,0 0,0 0,0 0,1-1,88-107,5-40,-94 148,-1 0,0 0,1 1,-1-1,1 0,-1 1,1-1,-1 0,1 1,0-1,-1 1,1-1,-1 1,1-1,0 1,0-1,-1 1,1 0,0-1,0 1,0 0,-1 0,1 0,0-1,0 1,0 0,-1 0,1 0,0 0,0 1,0-1,0 0,-1 0,1 0,0 1,0-1,-1 0,1 1,0-1,0 0,-1 1,1-1,0 1,-1 0,1-1,-1 1,1-1,-1 1,1 0,0 0,21 46,-15-27,-4-15,0 0,0 0,1-1,-1 1,1-1,0 0,0 0,0 0,1-1,-1 0,1 1,0-2,0 1,0 0,0-1,1 0,-1 0,0-1,1 0,-1 0,1 0,0 0,-1-1,1 0,0 0,-1 0,1-1,-1 0,1 0,-1 0,1-1,-1 0,0 0,1 0,-1-1,-1 0,1 0,0 0,0 0,-1-1,0 1,0-1,0 0,0-1,0 0,12-18,-1 0,-1 0,-1-2,-2 0,0 0,-1-1,-2 0,-1 0,-1-1,-1 0,-1 0,-1-1,-2 1,-1 0,-1-1,-1 1,-5-19,2 17,-1 0,-1 0,-2 1,-1 0,-1 0,-2 1,0 1,-2 0,-1 1,0 0,-2 2,-1 0,-1 1,-1 1,-1 0,0 2,-2 1,0 1,-1 1,-16-7,31 18,-1 0,1 1,-1 0,0 1,-1 0,1 1,0 0,-1 1,0 0,1 1,-1 0,1 1,-1 0,1 1,0 0,-1 1,1 0,0 1,1 0,-1 1,1 0,-1 0,2 1,-1 1,1 0,0 0,0 1,1 0,0 0,0 1,1 0,-3 5,-9 21,7-3</inkml:trace>
  <inkml:trace contextRef="#ctx0" brushRef="#br0" timeOffset="7537.72">7768 1175,'26'-22,"-1"3,-1-1,0-1,-2-1,0-1,-2-1,0-1,-2 0,-1-2,8-17,-24 42,1 1,-1-1,-1 0,1 0,0 0,0 0,-1 1,1-1,-1 0,1 0,-1 0,0 0,0-1,0 1,0 0,0 0,-1 0,1 0,0 0,-1 0,0 0,1 1,-1-1,0 0,0 0,0 0,0 1,0-1,0 0,-1 1,1-1,-1 1,1 0,-1-1,1 1,-1 0,0 0,0 0,1 0,-1 0,0 0,0 1,0-1,0 0,0 1,0 0,0-1,-1 1,-10 2,0 0,0 0,0 1,1 1,-1 0,1 1,0 0,0 1,0 0,1 1,0 1,0-1,1 2,0-1,0 1,1 1,0 0,1 0,0 1,1 0,0 1,-71 128,76-133,0 0,0 0,0 0,0 0,1 0,1 0,-1 0,1 0,0 0,0 1,1-1,0 0,1 0,-1 0,1 0,1-1,-1 1,1 0,0-1,1 0,0 2,4-2,1 0,-1 0,1-1,0 0,1-1,-1 0,1 0,-1-1,1 0,0-1,1 0,-1 0,0-1,0-1,1 1,-1-2,0 0,0 0,1 0,-1-2,20 2,-8 1,-10 0,1 0,0 0,0-1,0-1,-1 0,1-1,-1 0,0-1,1 0,-2-1,2-1,1-4</inkml:trace>
  <inkml:trace contextRef="#ctx0" brushRef="#br0" timeOffset="8003.218">8474 949,'-11'4,"1"0,0 0,0 1,0 1,1-1,0 2,0-1,0 1,1 0,0 1,0 0,1 0,0 1,1 0,0 0,0 1,1-1,0 1,0 0,-2 10,6-14,1-1,0 1,-1-1,2 1,-1-1,1 1,0-1,0 1,0-1,1 0,0 1,0-1,0 0,0 0,1 0,0-1,0 1,1-1,-1 1,1-1,0 0,0-1,0 1,0-1,1 1,-1-1,1-1,0 1,0-1,0 1,0-1,0-1,1 1,-1-1,1 0,-1 0,1-1,-1 1,1-1,0-1,76-2,-63-4</inkml:trace>
  <inkml:trace contextRef="#ctx0" brushRef="#br0" timeOffset="8273.724">8755 1260,'0'9,"5"4,2-1</inkml:trace>
  <inkml:trace contextRef="#ctx0" brushRef="#br0" timeOffset="9120.113">9179 611,'71'-52,"3"3,2 4,2 2,2 4,-10 18,-69 21,1 0,-1 0,1 0,0 0,-1 0,1 1,-1-1,1 0,-1 1,1-1,-1 1,1 0,-1-1,1 1,-1 0,0 0,1 0,-1 0,0 0,0 0,0 0,0 1,0-1,0 0,0 0,0 1,0-1,-1 1,1-1,0 1,-1-1,0 1,1-1,-1 1,0-1,1 1,-1 0,0-1,0 1,-1-1,1 1,0 1,-3 13,-1 1,0 0,-1-1,0 0,-2 0,0 0,-1-1,0 0,-1-1,-6 7,2 1,1-3,-42 69,3 2,4 2,-28 81,71-165,0 1,0-1,1 1,0-1,0 1,1 0,1 0,-1 0,2 1,-1-1,1 0,0 0,1 0,0 0,1 0,0 0,0 0,1 0,0 0,0-1,1 1,0-1,1 0,-1 0,2-1,-1 1,1-1,0 0,2 0,0-1,0 0,1 0,0-1,0 0,1-1,-1 0,1 0,0-1,0-1,0 1,0-2,1 1,-1-2,0 1,1-1,-1-1,0 0,1 0,-1-1,0 0,0-1,0 0,-1-1,1 0,-1 0,1-1,-2 0,1-1,0 0,-1 0,0-1,-1 0,1 0,-1-1,-1 0,1 0,3-7,18-43,-19 32</inkml:trace>
  <inkml:trace contextRef="#ctx0" brushRef="#br0" timeOffset="9536.054">10026 724,'236'-276,"-192"238,-43 38,-1 1,1-1,0 1,-1 0,1-1,-1 1,1 0,-1-1,1 1,-1 0,1 0,-1-1,0 1,1 0,-1 0,0 0,0 0,0 0,0-1,0 1,1 0,-2 0,1 0,0 0,0 0,0 0,0-1,0 1,-1 0,1 0,0 0,-1-1,1 1,-1 0,1 0,-1-1,1 1,-1 0,1-1,-1 1,-1 2,2-2,-4 8,0 1,1 0,0 1,1-1,0 0,0 1,1-1,0 1,1 0,0-1,2 7,-1-15,1 0,0 0,0-1,0 1,0 0,0-1,0 1,0-1,0 0,1 0,-1 0,0 0,1 0,-1 0,1-1,-1 1,1-1,-1 0,1 0,-1 0,1 0,0 0,-1 0,1-1,-1 1,1-1,-1 0,0 1,1-1,-1 0,0-1,1 1,-1 0,0-1,0 1,0-1,0 1,0-1,-1 0,1 0,0 0,-1 0,1-1,4-1,192-184,-185 177</inkml:trace>
  <inkml:trace contextRef="#ctx0" brushRef="#br0" timeOffset="9938.221">10844 357,'-9'11,"1"0,0 0,0 1,1 0,1 0,0 1,1 0,0 0,1 0,0 1,1-1,0 3,3-15,0 1,0-1,0 1,-1-1,1 1,1 0,-1-1,0 1,0-1,1 1,-1-1,0 1,1-1,0 0,-1 1,1-1,0 1,0-1,-1 0,1 0,0 0,0 1,1-1,-1 0,0 0,0 0,0 0,1-1,-1 1,0 0,1-1,-1 1,1 0,-1-1,1 0,-1 1,1-1,-1 0,1 0,-1 0,1 0,-1 0,1 0,-1 0,1 0,-1-1,1 1,-1-1,1 1,-1-1,1 1,74-37,-58 25,0 0,0-1,-2-1,0-1,0-1,-1 0,-1 0,-1-2,0 1,-1-2,-2 0,1 0,-2-1,-1 0,0-1,-2 1,0-2,1-12,-6 22,0 0,-1-1,-1 1,0 0,-1 0,0 0,-1 0,0 0,-1-2,2 10,1 1,-1 0,0-1,1 1,-1 0,-1 0,1 0,0 0,-1 1,1-1,-1 1,0-1,0 1,0 0,0 0,0 0,-1 0,1 1,0-1,-1 1,1 0,-1 0,1 0,-1 1,0-1,1 1,-1 0,0 0,0 0,1 0,-1 1,-1 0,-2 1,0 1,0 0,1 0,-1 0,1 1,0 0,0 0,1 1,-1 0,1 0,0 0,0 0,0 1,1 0,0 0,0 0,0 0,1 1,0-1,1 1,-1 0,1 0,0 0,1 0,0 0,0 1,0-1,1 0,0 0,1 1,-1-1,1 0,1 0,-1 0,1 0,1 0,-1 0,1 0,0-1,1 1,8 9,1 0,1 0,0-2,1 1,1-2,0 0,0-1,1-1,1 0,0-1,1-1,0-1,0 0,0-2,1 0,0-1,0-2,1 1,-1-2,1-1,18-1,-14 0</inkml:trace>
  <inkml:trace contextRef="#ctx0" brushRef="#br0" timeOffset="10192.875">10110 836,'53'-5,"60"-10,26-9,3 1,-7-1,-9-1,-10 3,-16 6,-10 1,-11 2,-14 5,-19 2</inkml:trace>
  <inkml:trace contextRef="#ctx0" brushRef="#br0" timeOffset="11473.668">7 2247,'606'-80,"-19"65,240-59,905-124,-561 57,-215 60,7 22,-21-10,75-27,432-78,-261 31,-412 64,-653 74,-95 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0,'-9'39,"-4"31,1 9,2 1,3-9,2-11,3-12,1-8,1-7,1-4,-1-2,1-1,-1 0,0 0,5-4,2-1,-1-4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0,'-15'29,"6"9,4-2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14,'18'-5,"0"2,0 0,0 1,0 1,0 1,0 1,0 0,0 1,0 1,1 1,-16-4,0 1,-1 0,1 0,0 0,-1 0,1 1,-1-1,0 1,1-1,-1 1,0 0,0 0,0 0,0 0,0 0,-1 1,1-1,0 0,-1 1,0-1,0 1,0 0,0-1,0 1,0 0,-1-1,1 1,-1 0,0 0,1 0,-1 0,-1-1,1 1,0 0,-1 0,1 0,-1-1,0 1,0 0,0-1,0 1,-1-1,1 1,-1-1,1 0,-1 1,0-1,0 0,-1 1,-38 46,-24 47,64-93,1 0,0 0,0 0,0 0,1 0,-1 1,1-1,-1 0,1 0,0 0,0 0,0 0,1-1,-1 1,1 0,-1-1,1 1,0-1,0 1,0-1,0 0,1 0,-1 0,1 0,-1 0,1 0,0-1,-1 1,1-1,0 0,0 0,0 0,0 0,0 0,0-1,0 1,0-1,1 0,-1 0,3 1,-1 1,0-1,0 1,0 0,0 0,0 1,-1-1,1 1,-1 0,1 1,-1-1,0 1,0 0,-1 0,1 0,-3 2,-1 0,0 0,0 0,-1 0,0 0,0-1,0 1,0 0,-1 0,0-1,0 1,-1-1,0 0,0 1,0-1,0-1,-1 1,0 0,0-1,0 0,0 0,-1 0,1 0,-1-1,0 0,0 0,-1 0,-2 1,1 2,-1 0,0 0,0 0,0 0,-1-1,1 0,-1-1,-1 0,1 0,0-1,-1 0,0-1,-8 1,4-6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250 135,'-19'38,"-21"37,-3 11,5-5,5-11,7-13,9-12,2-13,4-7,3-8</inkml:trace>
  <inkml:trace contextRef="#ctx0" brushRef="#br0" timeOffset="331.48">137 248,'2'1,"1"0,-1 1,0-1,0 1,0 0,0-1,0 1,-1 0,1 0,-1 0,1 0,-1 1,0-1,1 0,-1 1,0-1,-1 0,1 1,0-1,-1 1,1 0,-1-1,0 1,0-1,0 1,0-1,0 1,-1-1,1 1,-1 0,0 0,2 0,-2 12,2-1,0 0,1 1,0-1,1 0,1 0,0 0,1-1,0 1,1-1,1-1,0 1,0-1,2 0,-1-1,1 1,1-2,0 0,1 0,0 0,0-2,1 1,0-1,0-1,1 0,0-1,-8-5,-1 0,1 0,0-1,-1 0,1 0,-1 0,1-1,0 1,-1-1,1 0,-1 0,0-1,1 1,-1-1,0 0,0 0,0 0,0-1,0 0,0 1,-1-1,1-1,-1 1,0 0,0-1,0 1,-1-1,1 0,55-118,-49 87,-2-1,-2 0,-1-1,-1 1,-3-2,10-94,0 52,-6 48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424 497,'-34'38,"-20"22,-1 7,3-10,7-8,5-13,10-8,6-9,6-7</inkml:trace>
  <inkml:trace contextRef="#ctx0" brushRef="#br0" timeOffset="255.258">0 581,'34'14,"25"10,3 6,-5-3,-7-1,-7-5,-6-1,-5 1,-2-3,-3 0,-4-8,-13-6,-6-7,-6-10,-5-1,-3-4,-4-3,0 2</inkml:trace>
  <inkml:trace contextRef="#ctx0" brushRef="#br0" timeOffset="502.986">282 355,'-5'38,"-1"33,0 8,1-5,2-4,1-10,1-10,0-9,6-7,1-4,1-2,-2-2,-2 0,0 1,-2 0,-5-5,-3-6</inkml:trace>
  <inkml:trace contextRef="#ctx0" brushRef="#br0" timeOffset="766.316">791 468,'-19'38,"-12"37,0 11,5-5,7-11,7-13,5-12,4-8,3-10</inkml:trace>
  <inkml:trace contextRef="#ctx0" brushRef="#br0" timeOffset="1100.799">988 553,'-16'21,"1"1,0 0,2 1,0 0,2 1,1 1,1 0,1 0,1 1,1 0,0 9,5-31,0 0,1-1,0 1,0 0,0 0,1-1,-1 1,1-1,0 1,0 0,0-1,0 1,1-1,-1 0,1 1,0-1,0 0,0 0,0 0,1 0,-1-1,1 1,-1-1,1 1,0-1,0 0,0 0,1 0,-1-1,0 1,1-1,-1 1,1-1,-1-1,1 1,0 0,-1-1,1 1,0-1,-1 0,4-1,5 0,1 0,-1-2,0 1,0-1,0-1,-1 0,1-1,-1 0,0-1,0 0,-1-1,0 0,0 0,0-1,-1 0,0-1,-1 0,0-1,0 1,-1-2,-1 1,1-1,-2 0,1 0,-2 0,1-1,-2 0,1 0,-2-1,-1 4,-1 0,-1 0,0 0,0-1,-1 1,0 0,0 1,-1-1,0 0,-1 1,0-1,0 1,-1 0,0 1,0-1,-1 1,0 0,0 0,-1 1,0 0,0 0,0 0,-1 1,0 0,0 1,0 0,0 0,-1 0,1 1,-1 1,-2-1,-14-4</inkml:trace>
  <inkml:trace contextRef="#ctx0" brushRef="#br0" timeOffset="1736.416">1101 73,'16'-10,"1"0,0 2,0 0,1 0,0 2,0 0,1 1,-1 1,1 1,3 0,-20 3,-1 0,0-1,1 1,-1 0,1 0,-1 0,1 0,-1 0,1 0,-1 0,0 1,1-1,-1 1,1-1,-1 1,0-1,0 1,1 0,-1-1,0 1,0 0,0 0,0 0,1 0,-2 0,1 0,0 0,0 0,0 1,0-1,-1 0,1 0,0 1,-1-1,0 0,1 1,-1-1,0 1,1-1,-1 1,0-1,0 0,0 1,0-1,0 1,-1-1,1 1,0-1,-1 0,1 1,-1-1,1 0,-1 1,0-1,0 0,1 0,-1 1,0-1,0 0,0 0,0 0,0 0,-1 0,-125 102,125-102,1 0,-1 0,1 0,-1 0,1 0,-1 0,1 0,0 0,-1 0,1 1,0-1,0 1,0-1,0 1,0-1,0 1,1-1,-1 1,0 0,1 0,0-1,-1 1,1 0,0 0,0-1,0 1,0 0,0 0,0 0,0-1,1 1,-1 0,0 0,1-1,0 1,-1 0,1-1,0 1,0-1,0 1,0-1,0 1,0-1,1 0,-1 1,0-1,1 0,-1 0,1 0,-1 0,1 0,-1 0,1-1,0 1,-1 0,3 0,49 19,-46-19,-1 1,1 0,-1 0,1 0,-1 1,0 0,0 0,0 1,-1-1,1 1,-1 1,0-1,0 1,0 0,-1 0,3 3,-7-7,1 0,0 0,0 1,-1-1,1 0,-1 1,0-1,1 0,-1 1,0-1,1 0,-1 1,0-1,0 1,0-1,-1 0,1 1,0-1,0 1,-1-1,1 0,-1 1,1-1,-1 0,1 0,-1 1,0-1,0 0,0 0,0 0,0 0,0 0,0 0,0 0,0 0,0 0,0-1,0 1,-1 0,1-1,0 1,-1-1,0 1,-62 11,38-11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12.7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21791 538,'2'0,"0"1,0-1,0 1,1-1,-1 1,0 0,0 0,0 0,0 0,-1 0,1 1,0-1,0 1,-1-1,1 1,-1-1,1 1,-1 0,0 0,1 0,-1 0,0 0,0 0,-1 0,1 0,0 0,-1 0,1 0,-1 0,1 1,-1-1,0 0,0 1,24 140,68 273,-91-411,11 45,-3 0,-1 1,-3 1,-2 6,-62 307,58-313,3 1,2-1,9 45,-12-95,1 0,-2 1,1-1,0 1,0-1,-1 0,0 1,1-1,-1 1,0-1,0 1,0-1,-1 1,1-1,0 1,-1-1,0 1,1-1,-1 0,0 1,0-1,-1 0,1 0,0 0,-1 0,1 0,-1 0,0 0,0 0,1-1,-1 1,0 0,0-1,-1 0,1 0,0 1,0-1,-1-1,1 1,0 0,-1 0,1-1,-1 0,1 1,-1-1,1 0,-1 0,1 0,-1 0,1-1,-2 0,-10 0,1-1,-1 2,0 0,0 0,0 1,1 1,-1 1,0 0,1 0,-12 5,-6-1,-1-3,0 0,-1-2,1-2,-32-3,-6 2,-151-11,112 2,1 4,-1 6,1 4,-24 7,48-3,0-4,0-4,-72-10,-312-26,56 13,-23-11,-134 13,162 2,-52 20,172 1,-380-3,217-28,-115 31,148 26,136-17,-171 7,81 7,-11 3,-6 2,-47-2,-50 1,-130 0,129-2,62-16,-56 18,174-1,-61 7,-65-24,340-12,-311-27,179 28,-87 17,-189 6,5 11,-586 32,586-38,-10 0,-887 56,656-53,49-3,31-30,297-23,116-2,-156-6,134 51,55 12,204-29,2 1,1 0,-1 0,0-1,1 1,-1-1,0 0,0 0,0 0,0-1,0 1,0-1,0 0,0 0,0-1,0 1,0-1,0 0,0 0,1 0,-1 0,0-1,1 1,-1-1,0 0,1 0,0-1,0 1,0-1,0 1,0-1,0 0,0 0,1 0,0-1,-1 1,1-1,1 1,-1-1,0-1,1-16,1 1,1-1,1 1,1-1,1 1,1 0,0 0,1 1,2-1,5-9,10-38,14-52,-6-2,15-117,27-399,-43 350,-12 192,-17 92,1 1,-1-1,1 1,0 0,-1 0,1-1,0 1,0 0,1 0,-1 1,0-1,0 0,1 1,-1 0,1-1,0 1,-1 0,1 0,0 0,-1 1,1-1,0 1,0-1,0 1,0 0,0 0,-1 0,1 1,0-1,0 1,0-1,0 1,20 5,0-1,0-1,1-1,0-2,-1 0,1-1,0-1,0-2,4-1,264-44,-55 23,116-5,67 1,-83 4,201-43,-201 30,2 17,56 2,-56-6,22-2,143-4,1116 32,-1141-29,-312 28,202-11,99-24,-100 6,12 7,124-12,-124 11,95-11,-246 22,156 14,27 26,-106-28,49-17,136-6,125-11,-69 6,149 6,-145 3,8-7,701 26,-695 29,1082-30,-1101 30,53-18,-95 24,-85-24,-304-12,28 30,-56-6,-9-11,102 28,-172-36,1 0,-1 1,-1 0,1 0,-1 1,0 0,0 0,0 0,-1 1,0 0,-1 0,0 1,0 0,0 0,-1 0,0 0,2 6,91 189,-92-189,1-1,1 1,0-2,1 1,0-1,1 0,0-1,0 0,2 0,0-1,1 3,6 6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1,'29'0,"23"0,9 0,-3 0,-5 0,-7 0,-7 0,-5 0,-4 0,-1 0,-7 5,-6 1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29,'39'0,"26"-5,8-1,-4 0,-9 1,-10 1,-9 2,-11 1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5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596 106,'-18'-6,"-1"1,0 0,-1 1,1 2,-1-1,1 2,-1 1,0 1,1 0,-1 1,1 1,0 1,-1 1,2 1,-1 0,1 1,0 1,0 1,1 1,-16 11,17-8,1 0,0 2,1 0,0 0,1 1,1 1,1 0,0 1,1 0,1 0,1 1,1 0,0 1,1 0,2 0,0 0,0 0,2 1,1 12,1-29,1 0,-1 0,1 0,0 0,0-1,1 1,-1 0,1 0,0-1,0 1,0-1,1 0,-1 1,1-1,-1 0,1-1,0 1,0 0,1-1,-1 1,0-1,1 0,-1 0,1-1,0 1,0-1,-1 0,1 0,0 0,0 0,0-1,4 1,5 0,1 0,0-1,-1-1,1 0,0 0,-1-2,1 1,-1-2,4-1,9-6,0-1,0-1,-1-1,-1-1,-1-1,0-1,-1-1,-1-1,0-1,7-11,168-234,-173 231,43-82,-66 117,0-1,0 0,0 1,1-1,-1 0,0 1,0-1,0 0,1 1,-1-1,0 0,0 0,1 1,-1-1,0 0,1 0,-1 0,0 1,1-1,-1 0,0 0,1 0,-1 0,0 0,1 1,-1-1,0 0,1 0,-1 0,1 0,-1 0,0 0,1 0,-1-1,0 1,1 0,-1 0,0 0,1 0,-1 0,0 0,1-1,-1 1,0 0,1 0,-1 0,0-1,1 1,-1 0,0-1,0 1,0 0,1 0,-1-1,0 1,1 44,-1-36,-3 639,4-600,-1-1,-2 0,-3 0,-1 0,-2 0,-2-1,-3 0,-1-1,-2-1,-2 0,-2-1,-9 12,27-49,0-1,0 0,0 0,-1 0,1 0,-1 0,0 0,-1 0,1-1,0 0,-1 0,0 0,0 0,0 0,0-1,0 1,0-1,-1-1,1 1,-1 0,1-1,-1 0,0 0,1 0,-1-1,0 0,0 0,1 0,-1 0,0-1,0 1,1-1,-1 0,0-1,1 1,-1-1,1 0,0 0,0-1,-2 0,0-6,1 1,0 0,0-1,1 0,0 0,1-1,0 1,1-1,0 1,0-1,1 0,0 0,0 1,2-1,-1 0,1 0,1-5,-1-7,3-16,1 0,3 0,0 1,3 0,1 1,2 0,1 1,12-19,7-22,-27 56,2 0,1 0,0 1,1 0,1 0,1 1,1 1,11-11,-8 14</inkml:trace>
  <inkml:trace contextRef="#ctx0" brushRef="#br0" timeOffset="712.453">1161 530,'-159'367,"164"-377,18-37,2 1,3 0,26-32,-33 51,72-65,-92 91,0 1,0-1,-1 0,1 0,0 1,0-1,0 0,0 1,0-1,0 1,0-1,0 1,0 0,0-1,0 1,0 0,0 0,0 0,0 0,0 0,0 0,0 0,0 0,0 0,1 0,-1 1,0-1,0 0,0 1,0-1,0 1,0-1,-1 1,1-1,0 1,0 0,0-1,0 1,-1 0,1 0,0 0,-1 0,1-1,-1 1,1 0,-1 0,1 0,-1 0,1 0,-1 0,0 0,0 1,0-1,1 0,-1 0,0 0,-6 65,6-64,-4 15,2-11,0 0,0-1,1 1,0 0,0 0,0 0,1 0,0 0,0 0,0 0,1 0,0-1,0 1,0 0,1 0,0-1,0 1,2 4,0-10,-1 1,1 0,0-1,-1 1,1-1,0 0,-1-1,1 1,-1 0,1-1,0 0,-1 0,0 0,1 0,-1-1,1 1,-1-1,0 0,0 0,0 0,0 0,-1-1,1 1,0-1,-1 1,0-1,1 0,-2 1,132-139,-132 139,0 1,0 0,0-1,0 1,0 0,0 0,0 0,1 0,-1 0,0 0,1 0,-1 0,1 1,-1-1,1 1,-1-1,1 1,-1-1,1 1,-1 0,1-1,0 1,-1 0,1 0,0 1,-1-1,1 0,-1 0,1 1,0-1,-1 1,1-1,-1 1,0 0,1-1,-1 1,1 0,-1 0,0 0,0 0,1 0,-1 1,0-1,0 0,0 0,0 1,-1-1,1 1,0-1,0 1,-1-1,1 1,-1-1,0 1,1-1,-1 1,0 0,0 0,2 200,7-166,-2-30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6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96,'-95'223,"54"-116,41-106,0-1,1 0,-1 1,0-1,1 1,-1-1,1 0,-1 1,1-1,-1 0,1 0,-1 1,1-1,0 0,-1 0,1 0,-1 0,1 0,-1 0,1 0,0 0,-1 0,1 0,-1 0,1 0,-1 0,1 0,0 0,-1-1,1 1,-1 0,1 0,-1-1,1 1,-1 0,1-1,-1 1,0 0,1-1,-1 1,1-1,-1 1,0-1,1 1,-1-1,0 1,0-1,1 1,-1-1,0 1,0-1,0 0,0 1,0-1,0 1,0-1,0 1,0-1,0 0,0 1,0-1,1-1,298-357,-294 355,56-42,-60 45,1 0,-1 1,1-1,0 1,-1 0,1-1,-1 1,1 0,-1 0,1 0,0 0,-1 0,1 1,-1-1,1 0,-1 1,1-1,-1 1,1-1,-1 1,1 0,-1 0,0-1,1 1,-1 0,0 0,0 0,0 1,0-1,0 0,0 0,0 1,0-1,0 0,0 1,-1-1,1 1,-1-1,1 1,-1-1,1 1,-1-1,0 1,0 1,8 140,-9-56,1-85,0 1,1-1,-1 0,1 0,-1 0,1 0,0 1,0-1,0 0,0-1,0 1,1 0,-1 0,1 0,-1-1,1 1,0-1,-1 1,1-1,0 1,0-1,0 0,0 0,0 0,0 0,0-1,0 1,1 0,-1-1,0 0,0 1,0-1,1 0,-1 0,0 0,1 0,-1-1,0 1,0-1,0 1,1-1,-1 0,0 0,0 0,0 0,0 0,0 0,-1 0,1-1,0 1,0-1,-1 0,1 1,-1-1,0 0,1 0,-1 0,211-217,-211 218,-1-1,1 1,-1 0,1 0,-1 0,1-1,0 1,0 0,-1 0,1 0,0 0,0 0,0 1,0-1,0 0,0 0,0 0,0 1,1-1,-1 1,0-1,0 1,0-1,1 1,-1 0,0 0,1-1,-1 1,0 0,1 0,-1 0,0 0,1 1,-1-1,0 0,0 1,1-1,-1 0,0 1,0-1,0 1,1 0,-1-1,0 1,0 0,0 0,0 0,0 0,-1 0,1 0,0 0,0 0,0 0,-1 0,1 0,0 1,-24 139,21-134,1 1,0 0,0 0,1-1,0 1,0 0,1 0,0 0,0-1,1 1,0 0,0-1,3 5,7 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3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1,'-18'30,"-2"68,3 1,-3 101,20-194,-22 380,17-340,-2 13,2 0,3 1,4 32,7-64,-9-28,-1-1,1 1,0 0,0-1,0 1,0 0,0-1,0 1,0-1,0 1,0 0,0-1,0 1,0 0,1-1,-1 1,0 0,0 0,0-1,0 1,0 0,1-1,-1 1,0 0,0 0,1-1,-1 1,0 0,0 0,1-1,-1 1,0 0,1 0,-1 0,0 0,1-1,-1 1,0 0,1 0,-1 0,0 0,1 0,-1 0,0 0,1 0,-1 0,0 0,1 0,-1 0,0 0,1 1,-1-1,0 0,1 0,-1 0,0 0,0 0,1 1,-1-1,0 0,1 0,-1 1,0-1,0 0,0 0,1 1,-1-1,4-15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3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44,'-28'341,"-2"-86,32-155,-2-99,1 0,-1-1,0 1,1-1,-1 0,1 1,-1-1,1 1,-1-1,1 0,-1 1,1-1,0 0,-1 1,1-1,-1 0,1 0,0 0,-1 0,1 0,0 1,-1-1,1 0,0 0,-1-1,1 1,-1 0,1 0,0 0,-1 0,1 0,0-1,-1 1,1 0,-1-1,1 1,-1 0,1-1,-1 1,1-1,-1 1,1 0,-1-1,1 1,-1-1,0 0,1 1,-1-1,0 1,0-1,1 1,-1-1,0 0,0 1,0-1,0 0,0 1,0-1,0 0,0 1,0-1,0 1,0-1,0 0,0 1,0-1,-1 0,1 1,0-1,1-1,9-17</inkml:trace>
  <inkml:trace contextRef="#ctx0" brushRef="#br0" timeOffset="249.231">141 100,'43'-4,"38"-8,11-5,-6 0,-13 2,-14 5,-12-2,-9 2,-12 7,-14 4,-10 2</inkml:trace>
  <inkml:trace contextRef="#ctx0" brushRef="#br0" timeOffset="498.099">112 524,'34'-5,"30"-6,9-2,-3-2,-9 0,-10 3,-13 4</inkml:trace>
  <inkml:trace contextRef="#ctx0" brushRef="#br0" timeOffset="1045.771">818 439,'-3'3,"-15"6,0 2,2 0,-1 1,1 0,1 2,0 0,1 0,0 1,1 1,1 0,1 1,0 1,1-1,1 2,8-17,0 1,0 0,0 0,1 1,-1-1,1 0,0 0,0 0,0 0,0 0,1 0,-1 0,1 0,-1 0,1 0,0 0,1 0,-1 0,0 0,1 0,-1-1,1 1,0-1,0 1,0-1,0 0,0 0,1 0,-1 0,1 0,-1 0,1-1,0 1,0-1,-1 1,1-1,0 0,0-1,0 1,0 0,0-1,1 1,-1-1,0 0,0 0,0-1,0 1,0 0,0-1,2 0,11-5,-1 0,1-1,-2-1,1 0,-1-1,0 0,-1-1,0 0,10-12,120-112,-136 128,26-15,-32 21,0 0,-1 0,1 0,0 1,0-1,0 0,0 0,-1 0,1 1,0-1,0 0,-1 1,1-1,0 1,0-1,-1 0,1 1,0 0,-1-1,1 1,-1-1,1 1,-1 0,1 0,-1-1,1 1,-1 0,0 0,0-1,1 1,-1 0,0 0,0 0,0-1,1 1,-1 0,0 0,0 0,-1 0,1-1,0 1,0 0,0 0,-1 0,-3 257,5-206,2-39,-2 0,1 0,-2-1,0 1,0 0,-1 0,-1 0,0 0,0-1,-2 1,1-1,-2 0,1 0,-2 0,0-1,0 1,-1-1,0-1,-1 1,0-2,-1 1,6-8,0 1,0-1,0 0,-1-1,1 1,0-1,-1 1,0-1,1 0,-1-1,0 1,1 0,-1-1,0 0,0 0,1 0,-1 0,0-1,0 0,1 1,-1-1,1 0,-1-1,1 1,-1-1,1 0,0 1,-1-1,1-1,0 1,0 0,1-1,-1 0,0 1,1-1,0 0,0 0,0 0,0-1,0 1,0 0,1-1,0 1,0-1,0 0,0 1,0-1,1 0,-1 0,1 1,0-1,0 0,1 0,-1 1,1-3,3-7,1 0,0 0,1 0,1 1,-1 0,2 0,0 1,0 0,1 1,0-1,1 1,0 1,1 0,0 1,5-3,19-12,1 2,0 2,2 1,20-6,10 1,-40 16</inkml:trace>
  <inkml:trace contextRef="#ctx0" brushRef="#br0" timeOffset="1430.037">0 1145,'43'-5,"48"-6,23-7,1 1,-4-2,-6 2,-8-1,-9 3,-12 4,-7-1,-8 1,-3 3,-7 3,-8 1,-6 3,-9 1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29,'310'-1,"-84"-26,-206 26,-7 1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40,'39'0,"40"-5,13-2,-5 1,-12 1,-15-3,-17-1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42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533 368,'-57'538,"45"-462,1 39,17-102,-1-8</inkml:trace>
  <inkml:trace contextRef="#ctx0" brushRef="#br0" timeOffset="782.136">674 481,'8'-10,"-1"1,2 0,-1 1,1 0,1 0,-1 1,1 0,1 1,-1 0,1 0,0 1,0 1,1 0,-1 0,12-1,4-4,-10 3,1 0,0 2,0 0,0 1,1 0,-1 2,1 0,7 2,-22-1,0 1,0 0,0 0,-1 0,1 1,0-1,0 1,-1 0,1 0,-1 0,0 0,1 1,-1 0,0-1,-1 1,1 0,0 0,-1 1,0-1,1 0,-2 1,1-1,0 1,0 0,-1 0,0 0,0-1,0 1,0 0,-1 0,0 0,0 0,0 1,0-1,0 0,-1 0,1 0,-1 0,0-1,-1 1,1 0,-1 0,0 0,-9 15,-1-1,-1 0,-1-1,0 0,-2-1,0-1,0 0,-1-1,-7 3,-44 40,66-56,1 0,-1-1,1 1,-1 0,1 0,-1 0,1 0,0 0,-1 0,1 0,0 0,0 1,0-1,0 0,0 1,0-1,0 1,0-1,1 1,-1-1,1 1,-1 0,1-1,-1 1,1 0,0-1,0 1,0 0,0-1,0 1,0 0,0-1,1 1,-1 0,1-1,-1 1,1 0,-1-1,1 1,0-1,0 1,0-1,0 0,1 2,112 9,-102-10,144 33,-152-33,1-1,-1 1,0 0,0 0,0 1,0-1,0 1,-1 0,1 0,-1 0,0 0,0 1,0-1,0 1,-1 0,1-1,-1 1,0 1,0-1,0 0,-1 0,1 1,-1-1,0 1,-1-1,1 1,-1-1,0 1,0-1,0 1,0 0,-2 1,-3 6,0 0,-1-1,-1 0,0 0,0 0,-1-1,-1-1,0 1,0-1,0-1,-1 1,-1-2,1 1,-1-2,0 1,-1-1,0-1,0 0,0-1,-11 2,-17 13,-58 20,86-37</inkml:trace>
  <inkml:trace contextRef="#ctx0" brushRef="#br0" timeOffset="1797.649">1803 424,'-27'26,"2"2,1 0,2 2,1 0,1 2,1 0,2 1,1 0,2 2,2 0,0 0,3 1,1 0,-2 26,9-57,1 1,-1-1,1 0,0 0,1 1,-1-1,1 0,0 0,1 0,-1 1,1-1,0-1,0 1,0 0,1 0,0-1,0 0,0 1,0-1,1 0,-1 0,1-1,0 1,0-1,1 0,-1 0,1 0,-1-1,1 1,0-1,0 0,0-1,0 1,0-1,0 0,0 0,2-1,12 0,0-2,0 0,-1-1,1-1,-1 0,0-2,0 0,0-1,-1 0,0-2,0 0,-1-1,-1-1,0 0,0-1,10-11,-1 1,-1 0,-1-2,-2 0,0-2,-2 0,0-1,2-8,-14 23,0 0,0 0,-2-1,1 1,-1-1,-1 0,-1 0,0-1,0 1,-1 0,-1-1,0 1,-1 0,-1-1,0 1,0 0,-2 0,-2-8,2 13,0 0,0 0,-1 0,0 1,0 0,-1 0,0 0,0 0,0 1,-1 0,0 1,0 0,-1 0,1 0,-1 1,0 0,-1 0,1 1,0 0,-1 1,0 0,0 0,1 1,-1 0,0 0,0 1,0 0,0 1,0 0,0 0,0 1,1 0,-1 1,-7 3,-57 29,43-18</inkml:trace>
  <inkml:trace contextRef="#ctx0" brushRef="#br0" timeOffset="2167.116">2452 396,'-17'17,"1"0,0 0,1 2,1 0,1 1,1 0,1 0,0 2,2-1,0 1,2 1,0-1,1 1,-1 15,7-33,-1-1,1 0,0 0,0 0,0 1,1-1,-1 0,1 0,0 0,0 0,1 0,-1 0,1 0,0 0,0-1,0 1,0-1,1 1,-1-1,1 0,0 0,0 0,0 0,0-1,1 1,-1-1,1 0,0 0,-1 0,1 0,0-1,0 1,0-1,3 1,9 1,0-1,0-1,0 0,0-1,0 0,0-1,-1-1,1-1,0 0,-1-1,0-1,0 0,0-1,0-1,-1 0,0-1,-1 0,0-1,0-1,-1 0,0-1,0 0,-1 0,-1-2,0 1,-1-1,0 0,-1-1,-1 0,0-1,-1 1,0-1,-1 0,-1-1,2-8,-5 18,-1 1,1-1,-1 0,0 1,-1-1,1 0,-1 1,0-1,-1 1,1-1,-1 1,0 0,0 0,-1-1,1 1,-1 1,0-1,-1 0,1 1,-1 0,0-1,0 2,0-1,-1 0,1 1,-1 0,0 0,0 0,0 0,-5-1,0 0,0 1,0 0,-1 1,1 0,-1 0,1 1,-1 1,1-1,-1 2,1 0,-8 1,-13 3</inkml:trace>
  <inkml:trace contextRef="#ctx0" brushRef="#br0" timeOffset="2517.093">420 1468,'473'-75,"-217"28,841-102,-714 137,-357 13</inkml:trace>
  <inkml:trace contextRef="#ctx0" brushRef="#br0" timeOffset="4747.823">758 1722,'40'-17,"1"2,0 1,2 3,-1 1,35-2,-2 21,-73-8,-1 0,1-1,0 1,-1 0,1 0,-1 0,1 0,-1 0,0 0,1 1,-1-1,0 0,0 1,0-1,0 1,0-1,0 1,0-1,-1 1,1 0,0-1,-1 1,0 0,1 0,-1-1,0 1,0 0,0 0,0 0,0-1,0 1,0 0,-1 0,1-1,-1 1,1 0,-1-1,0 1,1 0,-2 0,-4 7,-1 0,0-1,0 0,-1-1,0 0,0 0,-1-1,0 1,0-2,0 0,-8 4,0 0,-74 48,92-56,-1 1,1 0,0-1,0 1,0-1,-1 1,1-1,1 0,-1 1,0-1,0 0,0 0,1 0,-1 0,0 0,1 0,-1 0,1 0,-1 0,1-1,0 1,-1-1,1 1,0-1,-1 0,1 1,0-1,0 0,-1 0,1 0,0 0,-1-1,1 1,1-1,-2 1,56 1,51 11,-105-11,0 0,-1 0,1 1,-1-1,1 1,-1 0,0-1,0 1,0 0,0 1,0-1,0 0,0 0,-1 1,1-1,-1 1,0-1,0 1,0 0,0 0,0-1,0 1,-1 0,1 0,-1 0,0 0,0-1,0 1,0 0,-1 0,1 0,-1 2,-1 2,1-1,-1 1,-1-1,1 1,-1-1,0 0,-1 0,1 0,-1 0,0-1,-1 0,1 1,-4 1,-19 14,-1 0,-1-2,-1-2,-1 0,-3-1,10-5</inkml:trace>
  <inkml:trace contextRef="#ctx0" brushRef="#br0" timeOffset="5531.766">1662 1497,'-103'264,"101"-261,0 0,0 0,1 0,0 1,-1-1,1 1,0-1,0 0,1 1,-1 0,1-1,0 1,0-1,0 1,0-1,1 1,-1 0,1-1,0 1,0-1,0 0,1 1,-1-1,1 0,-1 0,1 0,0 0,1 0,-1 0,0 0,1-1,-1 1,1-1,0 0,0 0,0 0,0 0,0 0,0-1,1 1,-1-1,0 0,1 0,-1 0,1-1,0 1,-1-1,2 0,51-27,-40 16</inkml:trace>
  <inkml:trace contextRef="#ctx0" brushRef="#br0" timeOffset="5787.675">1888 1441,'-19'38,"-12"23,0 5,5 1,7-5,2-10,4-8,4-6,4-6,2-3,3-2,0 0,1-1,-1 1,1 0,0-4</inkml:trace>
  <inkml:trace contextRef="#ctx0" brushRef="#br0" timeOffset="6338.237">2056 1525,'32'-8,"0"1,1 2,-1 2,1 0,5 2,-22 1,60 7,-74-7,0 0,0 1,-1 0,1-1,0 1,0 0,-1 0,1 0,-1 0,1 0,-1 0,1 1,-1-1,0 0,1 1,-1-1,0 1,0-1,0 1,0 0,0-1,0 1,-1 0,1 0,-1 0,1-1,-1 1,0 0,1 0,-1 0,0 0,0 0,-1 0,1 0,0-1,0 1,-1 1,-2 6,-1 0,0 0,0 0,-1-1,0 1,0-1,-1-1,0 1,0-1,-5 4,-38 57,48-67,0 0,0 0,1 1,-1-1,0 0,1 1,-1-1,1 0,0 1,-1-1,1 1,0-1,0 1,0-1,0 1,0-1,0 0,0 1,1-1,-1 1,0-1,1 1,-1-1,1 0,0 1,-1-1,1 0,0 0,0 1,0-1,0 0,0 0,0 0,0 0,0 0,0 0,0-1,1 1,-1 0,0 0,1-1,-1 1,0-1,1 1,-1-1,1 0,-1 0,0 1,1-1,-1 0,1 0,-1 0,2-1,28-3,-27 3,0-1,0 1,-1 0,1 0,0 0,1 1,-1 0,0-1,0 1,0 1,0-1,0 1,0-1,0 1,0 0,0 1,0-1,-1 1,1-1,0 1,-1 0,1 0,-1 1,0-1,0 1,1 1,-3 2,-1 0,0 0,0 0,-1-1,0 1,0 0,0 0,-1 0,0 0,0-1,0 1,0-1,-1 0,0 0,-1 1,1-2,-1 1,0 0,0-1,-1 2,-8 7,-1 0,0-1,0 0,-1-1,0-1,-1 0,-2 0,-32 21,9-9,22-14</inkml:trace>
  <inkml:trace contextRef="#ctx0" brushRef="#br0" timeOffset="6665.974">2706 1610,'-8'15,"0"-1,2 1,-1 0,2 1,0-1,1 1,1 0,0 1,1-1,1 0,0 1,1-1,1 0,1 1,2 11,-3-23,1-1,0 1,0-1,0 1,1-1,-1 0,1 0,0 0,0-1,1 1,-1-1,1 1,-1-1,1 0,0-1,0 1,0-1,1 1,-1-1,1-1,-1 1,1-1,0 1,-1-1,1 0,0-1,0 1,0-1,-1 0,1-1,0 1,0-1,0 1,2-2,10-2,1 0,-1-1,1-1,-1-1,-1 0,1-1,-2-1,13-8,87-86,-112 99,0-1,1 1,-2-1,1 0,0 0,-1 0,0-1,0 1,-1 0,1-1,-1 1,-1-1,1 0,-1 1,0-1,0 0,0 1,-1-1,0 1,0-1,0 1,-1-1,0 1,0 0,0-1,-1 1,-1-2,0 1,-1 0,0 0,0 0,-1 1,0-1,0 1,0 1,0-1,-1 1,1 0,-1 0,0 1,-1 0,1 1,0-1,-1 1,1 1,-7-2,-6 0,0 1,0 1,0 0,1 2,-1 0,0 1,-7 3,-98 36,98-25</inkml:trace>
  <inkml:trace contextRef="#ctx0" brushRef="#br0" timeOffset="25020.714">2621 1243,'138'-26,"126"12,48-3,-29-10,79-3,-224 31,-114-1</inkml:trace>
  <inkml:trace contextRef="#ctx0" brushRef="#br0" timeOffset="25606.958">3750 1328,'20'-18,"-22"24,-195 253,54-61,108-156,-16 19,3 2,2 3,-9 22,54-88,0 1,1 0,-1 0,0 0,0 0,0 0,1 0,-1 0,1 1,-1-1,1 0,-1 0,1 0,-1 1,1-1,0 0,0 1,0-1,0 0,0 0,0 1,0-1,0 0,0 0,1 1,-1-1,0 0,1 0,-1 1,1-1,0 0,-1 0,1 0,0 0,-1 0,1 0,0 0,0 0,0 0,12-1</inkml:trace>
  <inkml:trace contextRef="#ctx0" brushRef="#br0" timeOffset="26176.268">4117 1581,'-5'-4,"0"0,0-1,-1 2,0-1,0 1,0 0,0 0,0 0,-1 1,1 0,-1 0,1 1,-1 0,0 0,0 0,1 1,-1 0,0 0,0 1,1 0,-1 0,0 1,-4 1,-3 1,1 1,0 0,0 1,0 1,1 0,0 0,0 1,1 1,0 0,-9 9,-39 64,58-80,0 0,0 1,0-1,0 0,1 1,-1-1,1 1,-1-1,1 1,0 0,0-1,0 1,0-1,0 1,1-1,-1 1,1-1,0 1,-1-1,1 0,0 1,1-1,-1 0,0 0,1 0,-1 0,1 0,-1 0,1 0,0 0,0 0,0-1,0 1,0-1,0 0,1 1,0-1,8 2,0-1,-1-1,1 0,0-1,0 1,0-2,0 0,0 0,0-1,-1-1,1 1,-1-2,1 1,-1-2,0 1,0-1,-1-1,0 1,0-2,2-1,18-8,113-76,-141 91,-1 0,0 1,1-1,-1 0,0 0,1 1,-1-1,1 0,-1 1,1-1,0 0,-1 1,1-1,0 1,-1-1,1 1,0-1,0 1,-1-1,1 1,0 0,0-1,0 1,-1 0,1 0,0 0,0 0,0 0,0 0,0 0,-1 0,1 0,0 0,0 0,0 0,0 0,0 1,-1-1,1 0,0 1,0-1,-1 1,1-1,0 1,0-1,-1 1,1-1,-1 1,1 0,-1-1,1 1,-1 0,1 0,-1-1,1 1,-1 0,0 0,1 0,-1-1,0 1,0 0,0 0,1 1,-57 130,-26 99,74-181,10-32</inkml:trace>
  <inkml:trace contextRef="#ctx0" brushRef="#br0" timeOffset="26378.49">4484 1779,'-19'29,"-2"9,3-1</inkml:trace>
  <inkml:trace contextRef="#ctx0" brushRef="#br0" timeOffset="26721.024">4822 1468,'-7'6,"-4"2,0 0,1 0,0 1,0 1,1 0,0 0,1 0,0 1,1 1,0-1,0 1,1 0,-3 12,8-22,1-1,0 1,0 0,0-1,0 1,1-1,-1 1,0 0,1-1,-1 1,1-1,-1 1,1-1,0 1,-1-1,1 0,0 1,0-1,0 0,0 0,1 0,-1 1,0-1,0 0,1 0,-1-1,0 1,1 0,-1 0,1-1,-1 1,1-1,-1 1,1-1,-1 0,1 1,0-1,-1 0,1 0,-1 0,2-1,68-9,-64 8,-1 0,1 0,-1-1,1 0,-1 0,0 0,0-1,0 0,-1 0,1 0,-1-1,0 0,0 0,-1 0,1 0,-1-1,0 0,-1 0,0 0,1 0,-2 0,1-1,-1 1,0-1,0 0,-1 0,0 0,0 1,-1-1,0 0,0 0,0 0,-2-3,1 8,0-1,-1 0,0 0,0 0,0 1,0-1,0 1,0 0,-1 0,1-1,-1 1,0 1,1-1,-1 0,0 1,0-1,0 1,0 0,0 0,-1 0,1 1,0-1,0 1,0-1,-1 1,1 0,0 1,0-1,-3 1,-92 26,20 33,58-39</inkml:trace>
  <inkml:trace contextRef="#ctx0" brushRef="#br0" timeOffset="27054.778">4992 1667,'-21'7,"1"1,-1 1,2 1,-1 1,2 1,-1 0,2 1,0 1,0 1,1 1,1 0,-9 13,21-27,0 1,0-1,0 1,1 0,-1 0,1 0,0 0,0 0,0 1,0-1,1 0,-1 1,1 0,0-1,0 1,0 0,0-1,1 1,-1 0,1 0,0 0,0-1,1 1,-1 0,1 0,0-1,0 1,0 0,0-1,1 1,-1-1,1 1,0-1,0 0,0 0,1 0,-1 0,2 1,10 0,0 0,0-2,0 1,1-2,-1 0,1-1,-1 0,1-1,-1 0,11-4,-17 4,0-2,-1 1,1-1,-1 0,0 0,0-1,0 0,0 0,-1-1,0 0,0 0,0 0,0-1,-1 0,0 0,0 0,-1-1,1 0,-2 0,1 0,-1 0,0 0,0-1,-1 1,0-1,0 0,-1 1,0-1,0 0,-1 0,0 0,0 0,-1 0,0 0,-1 0,1 1,-2-1,1 1,-1-1,0 1,0 0,-1 0,0 0,-4-5,-92-68,81 65</inkml:trace>
  <inkml:trace contextRef="#ctx0" brushRef="#br0" timeOffset="27490.38">5020 312,'180'-28,"-172"27,0 2,0-1,1 1,-1 0,0 1,0 0,-1 0,1 1,0 0,-1 0,0 1,0 0,0 0,0 1,0-1,-1 2,0-1,0 1,0-1,-1 2,1 0,7 18,-1 0,-1 0,-2 1,0 0,-2 1,-1-1,-1 2,-1-1,-2 0,0 1,-2 4,-3 94,-6-1,-5 0,-5-1,-6-1,-34 100,39-145,7-20,-1 0,-4-2,-1 0,-3-1,-3-1,-2-2,-2 0,-2-2,-3-1,-29 33,16-38,-2-1,-2-3,-2-2,-1-2,-55 26,67-38</inkml:trace>
  <inkml:trace contextRef="#ctx0" brushRef="#br0" timeOffset="28206.14">391 1,'-29'33,"1"1,2 2,1 0,2 2,1 1,-5 16,21-44,-27 51,3 2,3 1,2 1,3 1,4 1,2 0,3 1,3 1,4 0,2 0,5 47,3-64,3 1,2-1,3-1,1 0,3 0,3-1,1-2,3 0,2-1,1-1,32 40,-14-30,2-2,2-2,3-3,2-1,2-3,2-3,2-2,7 1,93 48,-100-58</inkml:trace>
  <inkml:trace contextRef="#ctx0" brushRef="#br0" timeOffset="34831.83">5923 763,'-22'68,"-65"252,191-496,44-49,-148 223,1 1,0-1,0 0,-1 0,1 1,0-1,1 0,-1 1,0-1,0 1,1 0,-1-1,0 1,1 0,0 0,-1 0,1 0,0 0,-1 0,1 0,0 1,0-1,0 0,0 1,-1 0,1-1,0 1,0 0,0 0,0 0,0 0,0 1,0-1,0 0,0 1,0-1,-1 1,1 0,0 0,0-1,-1 1,1 0,0 1,-1-1,1 0,-1 0,0 1,1-1,-1 1,0-1,1 9,0 0,0 0,-1 0,-1 0,0 1,0-1,-1 0,0 0,-1 0,0 0,-1 0,-2 6,-10 72,15-86,0 0,0-1,0 1,0 0,0-1,0 1,0 0,1-1,-1 1,0 0,1-1,0 1,-1-1,1 1,0-1,0 1,0-1,0 1,0-1,0 0,0 0,0 1,0-1,1 0,-1 0,0 0,1 0,-1 0,1-1,-1 1,1 0,-1-1,1 1,0-1,-1 1,1-1,0 0,-1 0,1 0,0 0,0 0,-1 0,1 0,0-1,-1 1,1 0,-1-1,1 0,0 1,-1-1,1 0,-1 0,0 0,1 0,-1 0,0 0,1 0,-1 0,0-1,11-6,-2-1,1-1,-1 0,0 0,-1-1,0-1,-1 1,0-1,4-10,71-82,-83 104,0-1,1 0,-1 1,1-1,0 1,-1 0,1-1,-1 1,1-1,0 1,-1 0,1 0,0-1,-1 1,1 0,0 0,0 0,-1 0,1 0,0 0,0 0,-1 0,1 0,0 0,-1 0,1 0,0 0,0 1,-1-1,1 0,0 0,-1 1,1-1,-1 1,1-1,0 0,-1 1,1-1,-1 1,1-1,-1 1,1 0,-1-1,0 1,1 0,-1-1,0 1,1 0,-1-1,0 1,0 0,0-1,0 1,7 45,-7-36,0 9,2 0,0 0,0-1,2 1,0-1,1 0,1 0,1 0,1-1,0 0,1-1,1 0,9 12,-17-25,1-1,-1 1,1-1,0 1,0-1,0 0,0 0,0-1,0 1,1-1,-1 1,1-1,-1 0,1 0,-1-1,1 1,0-1,-1 0,1 0,0 0,2 0,10-5</inkml:trace>
  <inkml:trace contextRef="#ctx0" brushRef="#br0" timeOffset="35078.508">5669 1355,'48'-4,"59"-7,26-7,4 1,-11 3,-17 3,-19 0,-14 1,-10 2,-12 3,-11 7,-7 2,-5 2,-8-1</inkml:trace>
  <inkml:trace contextRef="#ctx0" brushRef="#br0" timeOffset="35480.798">6177 1581,'-44'22,"-4"1,1 2,2 1,1 3,-2 3,1 21,44-52,1 0,-1 1,1-1,0 0,-1 0,1 1,0-1,-1 0,1 1,0-1,0 0,0 1,0-1,1 0,-1 0,0 1,0-1,1 0,-1 0,1 1,-1-1,1 0,0 0,-1 0,1 0,0 0,0 0,0 0,-1 0,1 0,0 0,0 0,1 0,-1-1,0 1,0 0,0-1,0 1,1-1,-1 0,0 1,0-1,1 0,-1 1,0-1,1 0,-1 0,1 0,133 3,-117-5,0 0,0 2,0 0,0 1,0 1,0 1,14 3,-30-5,0 0,1-1,-1 1,0 0,0 0,0 0,0 0,0 1,0-1,0 0,0 1,0-1,-1 1,1 0,-1 0,1 0,-1-1,1 1,-1 1,0-1,0 0,0 0,0 0,-1 0,1 1,-1-1,1 0,-1 1,0-1,0 0,0 1,0-1,0 1,0-1,-1 0,1 1,-1-1,1 0,-1 0,0 0,0 1,0-1,0 0,-1 0,1 0,0 0,-1-1,0 1,0 1,-12 11,0 0,0 0,-2-2,1 0,-1-1,-1 0,0-1,-1-1,-12 4,14-5,-30 8,25-11</inkml:trace>
  <inkml:trace contextRef="#ctx0" brushRef="#br0" timeOffset="35828.992">6431 1525,'32'0,"-18"-2,1 1,0 1,0 0,0 2,0-1,0 2,-1 0,1 0,-1 2,0 0,0 0,6 4,-18-8,-1 1,1-1,-1 0,1 0,-1 1,1-1,-1 1,0-1,0 1,0 0,0-1,0 1,0 0,0 0,-1 0,1-1,-1 1,1 0,-1 0,0 0,1 0,-1 0,0 0,0 0,-1 0,1 0,0 0,-1 0,1 0,-1 0,1 0,-1-1,0 1,0 0,0 0,-47 62,27-39,20-24,0-1,0 1,1-1,-1 1,0-1,0 1,1 0,-1-1,1 1,-1 0,1 0,-1-1,1 1,-1 0,1 0,0 0,-1 0,1 0,0-1,0 1,0 0,-1 0,1 0,0 0,0 0,0 0,1 0,-1 0,0 0,0-1,0 1,1 0,-1 0,0 0,1 0,-1 0,1-1,-1 1,1 0,-1 0,1-1,0 1,-1 0,1-1,0 1,-1-1,1 1,0-1,0 1,0-1,-1 0,1 1,0-1,0 0,0 1,0-1,0 0,0 0,0 0,0 0,-1 0,1 0,0 0,61-6,81-42,-124 37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21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1 791,'6'4,"-1"-1,1 0,1-1,-1 1,0-1,1 0,-1-1,1 0,-1 0,1 0,-1-1,1 0,0 0,-1 0,1-1,0 0,-1-1,1 1,-1-1,2-1,23-2,114-15,42 2,-176 18</inkml:trace>
  <inkml:trace contextRef="#ctx0" brushRef="#br0" timeOffset="249.092">57 1045,'29'5,"33"-4,12-1,1-1,-6 0,-10-1,-10 1,-10 1,-5-1,-5 1,-1 0,-7 0</inkml:trace>
  <inkml:trace contextRef="#ctx0" brushRef="#br0" timeOffset="5794.1">1383 170,'0'15,"0"23,0 15,0 4,0 1,-4 1,-3-5,1-7,1-7,2 0,1-3,1-2,0-3,1-1,5-12,7-13,0-8</inkml:trace>
  <inkml:trace contextRef="#ctx0" brushRef="#br0" timeOffset="6231.321">1694 198,'45'-6,"2"2,-1 2,0 1,43 7,-14 17,-73-22,0 0,-1 0,1 0,-1 0,1 1,-1-1,0 1,0-1,1 1,-1-1,0 1,0 0,-1-1,1 1,0 0,0 0,-1 0,1-1,-1 1,0 0,1 0,-1 0,0 0,0 0,0 0,-1 0,1 0,0 0,-1 0,1-1,-1 1,0 0,1 0,-1 0,0-1,0 1,0-1,-1 2,-7 10,-1-1,0 0,0-1,-1 0,-1 0,0-1,0-1,-1 0,0 0,1 0,1 0,-1 1,1 1,1 0,0 0,1 1,-6 9,14-19,0 0,0 0,0-1,0 1,0 0,0 0,0 0,1 0,-1 0,1 0,-1 1,1-1,0 0,0 0,0 0,0 0,0 0,0 0,1 1,-1-1,1 0,-1 0,1 0,0 0,0 0,0 0,0-1,0 1,0 0,1 0,-1-1,0 1,1-1,0 1,-1-1,1 0,0 1,0-1,82 28,-63-24,-17-6,-1 1,1 1,0-1,-1 0,1 1,0 0,-1 0,1 0,-1 0,1 0,-1 1,0-1,1 1,-1 0,0 0,0 1,0-1,-1 0,1 1,-1 0,1-1,-1 1,0 0,0 0,0 1,0-1,0 0,-1 1,0-1,0 1,0-1,0 1,0-1,-1 1,1 0,-1 0,0-1,0 1,0 0,-1-1,1 1,-1 0,0-1,0 1,-1 0,-4 5,-1-1,-1 0,0-1,0 1,0-1,-1-1,0 0,0 0,0-1,-1 0,0 0,0-1,0-1,-3 1,-41 19,8-3,27-13</inkml:trace>
  <inkml:trace contextRef="#ctx0" brushRef="#br0" timeOffset="6564.952">2767 284,'-56'34,"3"3,1 2,2 2,1 3,-1 6,-29 48,77-95,1 0,-1 0,0 0,1 0,0 0,-1 1,1-1,0 0,1 1,-1-1,1 0,-1 1,1-1,0 1,1-1,-1 1,0-1,1 0,0 1,0-1,0 0,0 1,0-1,1 0,-1 0,1 0,0 0,0 0,0-1,0 1,1-1,-1 1,1-1,0 1,8 2,-1 0,2-1,-1 0,0 0,1-2,0 1,-1-1,1-1,0 0,0-1,0 0,0-1,0 0,0-1,0 0,-1-1,1 0,-1-1,5-3,7 0,-1-2,1-1,-2-1,1-1,-2 0,1-2,15-14,-29 22,1-1,-1 0,0 0,-1 0,1-1,-1 0,-1-1,0 1,0-1,-1 0,0 0,0-1,-1 1,0-1,-1 1,0-1,0 0,-1 0,-1 0,0-4,-1 5,-1 1,0-1,-1 0,0 1,-1-1,1 1,-1 0,-1 0,0 1,0-1,0 1,-1 0,0 0,0 1,-1 0,0 0,0 0,-1 1,1 0,-1 1,0-1,0 2,0-1,-1 1,1 0,-1 1,0 0,0 0,0 1,0 0,0 1,0 0,0 0,0 1,0 0,-9 2,-6 4</inkml:trace>
  <inkml:trace contextRef="#ctx0" brushRef="#br0" timeOffset="6914.406">3190 311,'-18'15,"1"1,0 1,1 0,1 1,1 1,0 0,2 1,0 1,1 0,1 0,1 1,1 0,0 3,7-21,0 0,1 0,-1 0,1 0,0 1,0-1,0 0,0 0,1 0,0 0,0 0,0 0,0 0,1-1,-1 1,1 0,0-1,0 1,0-1,1 1,-1-1,1 0,0 0,0 0,0-1,0 1,0-1,1 1,-1-1,1 0,-1 0,1-1,0 1,0-1,0 0,0 0,0 0,2 0,10 2,0-1,1 0,-1-1,0-1,0-1,0 0,0-1,0-1,5-1,-4-1,0-1,-1-1,1 0,-1-2,-1 0,1 0,-1-1,-1-1,0-1,-1 0,0 0,-1-1,2-3,-10 10,1 0,-1-1,-1 1,1-1,-1 0,0 0,-1 0,0 0,0 0,0 0,-1-1,0 1,0-1,-1 1,0-1,0 1,-1-1,0 1,0-1,-1 1,0 0,0 0,-1 0,0 0,0 0,0 0,-1 1,0-1,0 1,-1 0,0 1,0-1,0 1,-1 0,0 0,0 0,0 1,0 0,-1 0,1 1,-1 0,0 0,0 0,0 1,-1 0,1 1,0-1,-1 1,-6 1,4 0,-1 2,1-1,0 1,1 1,-1 0,0 0,1 1,-1 1,1-1,1 1,-1 1,0 0,1 0,0 0,1 1,-7 8,-4 1</inkml:trace>
  <inkml:trace contextRef="#ctx0" brushRef="#br0" timeOffset="7161.9">4121 339,'-38'19,"-28"21,-6 9,3 0,9-8,15-6,10-9,6-4,3-6,2-5,4-6</inkml:trace>
  <inkml:trace contextRef="#ctx0" brushRef="#br0" timeOffset="7432.634">3585 424,'43'15,"19"9,4 5,-4 3,-9 1,-7-6,-13-2,-6-5,-4-7,-5-10,-6-10,-5-9,-4-6,-2-5,-6-2,-2-1,0 4</inkml:trace>
  <inkml:trace contextRef="#ctx0" brushRef="#br0" timeOffset="7616.168">3895 198,'-14'39,"-5"26,1 13,3-3,9-9,6-11,3-10,0-8,5-6,2-3,-2-1,-2-1,-2 0,-1-4</inkml:trace>
  <inkml:trace contextRef="#ctx0" brushRef="#br0" timeOffset="8137.281">4742 311,'-31'-12,"-2"2,1 1,-1 2,0 1,-1 1,1 2,-1 1,0 2,1 1,-16 3,43-3,-1-1,1 1,0 1,0-1,0 1,0 0,0 0,1 0,-1 1,1 0,-1 0,1 1,0-1,0 1,1 0,-1 1,1-1,0 1,0 0,0 0,0 0,1 0,0 1,0-1,1 1,0 0,0 0,0 0,0 0,1 0,0 0,0 0,1 0,0 1,0-1,1 4,-1-6,1 0,0 0,0 0,0 0,0 0,1-1,-1 1,1 0,0-1,0 1,0-1,1 0,-1 0,1 0,0 0,0 0,0 0,0-1,0 0,0 1,1-1,-1 0,1-1,0 1,-1-1,1 1,0-1,3 0,115 9,-111-10,11-1,0 0,0-2,0 0,-1-2,1 0,-1-2,0 0,0-1,-1-1,0-1,-1-1,0-1,15-12,10 1,-54 63,-86 146,78-145,7-20,1 0,2 0,0 1,1 0,1 0,1 1,1 0,1 0,2 1</inkml:trace>
  <inkml:trace contextRef="#ctx0" brushRef="#br0" timeOffset="8395.593">4968 650,'-9'29,"-4"9</inkml:trace>
  <inkml:trace contextRef="#ctx0" brushRef="#br0" timeOffset="8633.96">5391 284,'-17'1,"0"2,1 0,-1 1,1 0,0 1,0 1,1 1,0 0,0 1,0 1,1 0,1 1,-1 0,2 1,-1 1,-9 12,20-22,1 0,-1 0,1 0,0 1,0-1,-1 0,2 1,-1-1,0 1,0-1,1 1,-1 0,1-1,0 1,0-1,0 1,0 0,0-1,1 1,-1 0,1-1,-1 1,1-1,0 1,0-1,0 0,1 1,-1-1,0 0,1 0,-1 0,1 0,0 0,0 0,0 0,0 0,0-1,2 2,2 1,0-1,0 0,1 0,-1 0,1-1,-1 0,1 0,0 0,0-1,0 0,0-1,0 1,-1-1,4-1,2 0,-1-1,0 0,0-1,0 0,0-1,-1 0,1-1,-1 0,0-1,0 0,-1 0,0-1,0 0,-1-1,1 0,-2 0,1-1,-1 0,0 0,-1 0,0-1,-1 0,0 0,0-1,-1 0,2-10,-6 18,1 0,-1 0,-1 0,1 0,0 0,-1 0,1 0,-1 0,0 1,0-1,0 0,0 0,-1 1,1-1,-1 1,1-1,-1 1,0-1,0 1,0 0,0 0,-1 0,1 0,0 1,-1-1,0 0,1 1,-1 0,0 0,1 0,-1 0,0 0,0 0,0 1,0-1,0 1,0 0,-1 0,-6-1,-1 0,1 1,-1 0,1 1,0 1,-1-1,1 1,0 1,0 0,-4 2,-6 5</inkml:trace>
  <inkml:trace contextRef="#ctx0" brushRef="#br0" timeOffset="12252.189">5391 594,'2'-10,"-2"9,0 1,0-1,0 1,1 0,-1-1,0 1,0-1,0 1,0-1,0 1,0 0,0-1,0 1,0-1,0 1,0-1,0 1,0-1,0 1,0 0,0-1,-1 1,1-1,0 1,0-1,0 1,-1 0,1-1,0 1,-1 0,1-1,0 1,-1 0,1-1,0 1,-1 0,1 0,0 0,-1-1,1 1,-1 0,1 0,-1 0,1 0,-1 0,1 0,0 0,-1-1,1 1,-1 1,1-1,-1 0,1 0,-1 0,1 0,0 0,-1 0,1 0,-1 1,-9 0,0 1,-1 1,2-1,-1 2,0-1,1 1,-1 1,1 0,0 0,1 1,-1 0,1 0,0 1,1 0,0 1,0-1,0 1,1 1,0-1,1 1,0 0,-4 9,8-15,-1 0,0 0,1 1,0-1,-1 1,1 0,1-1,-1 1,1 0,-1-1,1 1,0 0,0-1,1 1,-1 0,1 0,0-1,0 1,0-1,0 1,0-1,1 1,0-1,0 0,0 0,0 0,0 0,0 0,1 0,0 0,-1-1,1 1,0-1,0 0,0 0,1 0,-1-1,0 1,1-1,-1 1,1-1,3 1,18 1,1 0,0-2,0-1,0-1,-1-1,1-1,-1-2,1 0,-1-1,-1-2,1-1,-1 0,-1-2,0-1,0-1,2-3,-21 14,83-56,-84 56,-1 0,0 0,0 0,0-1,0 1,-1-1,1 0,-1 1,1-1,-1 0,0 0,0 0,-1 0,1 0,0 0,-1 0,0 0,0 0,0 0,0 0,0 0,0-1,-1 1,0 0,1 0,-1 1,0-1,0 0,-1 0,1 0,-2-1,-5-6,-1 0,0 1,-1 1,0 0,0 0,-1 1,1 0,-2 1,1 0,-1 1,0 0,0 1,0 0,0 1,-1 0,-8 0,4-1,-89-19,63 16</inkml:trace>
  <inkml:trace contextRef="#ctx0" brushRef="#br0" timeOffset="13612.091">1102 1129,'690'26,"435"-18,730-52,-1698 37,443-22,-145 18,-425 11</inkml:trace>
  <inkml:trace contextRef="#ctx0" brushRef="#br0" timeOffset="14853.223">1949 1469,'515'-59,"-513"58,0 0,0 1,0-1,0 0,0 1,0-1,1 1,-1 0,0 0,0 0,0 0,0 0,0 0,0 0,0 1,0-1,0 1,0-1,0 1,0 0,0 0,0 0,0 0,0 0,-1 0,1 1,0-1,-1 1,1-1,-1 1,0-1,1 1,-1 0,0 0,0-1,0 1,0 0,0 0,-1 0,1 0,-1 0,1 0,-1 0,0 1,1-1,-1 0,0 1,-7 8,1 0,-2 0,1 0,-2-1,1-1,-1 1,0-1,-1-1,0 0,-1 0,0-1,0 0,-8 3,-46 34,63-43,0 0,1 0,-1 0,0 0,0 1,1-1,-1 0,1 1,-1-1,1 1,-1 0,1-1,0 1,0 0,0 0,0 0,0 0,0 0,1 0,-1 0,0 0,1 0,0 0,0 0,-1 0,1 0,0 0,1 1,-1-1,0 0,1 0,-1 0,1 0,-1 0,1 0,0 0,0 0,0 0,0 0,0-1,2 3,8 2,0 0,0-1,1 0,0-1,0 0,0-1,0 0,1-1,-1 0,1-1,1 0,38 6,-44-6,2 0,0 0,1 1,-1 0,0 1,0 0,0 0,0 1,-1 1,0 0,1 0,-2 0,1 1,-1 1,3 1,-10-6,0 0,0 0,0 0,0 0,0 0,-1 0,1 0,-1 0,1 0,-1 0,0 0,0 0,0 1,0-1,0 0,0 0,-1 0,1 0,-1 0,1 0,-1 0,0 0,0 0,0 0,0 0,0 0,0 0,0-1,-1 1,1 0,-1-1,1 1,-1-1,-59 42,-191 61,244-101</inkml:trace>
  <inkml:trace contextRef="#ctx0" brushRef="#br0" timeOffset="15135.62">3161 1440,'-9'24,"-4"18,6 1,8-1,9-9,8-4,6-8,3-7,2-6,1-4,0-4,-1 0,-4-7,-3 0,-4-5,-1-5,-3 0</inkml:trace>
  <inkml:trace contextRef="#ctx0" brushRef="#br0" timeOffset="15383.049">3614 1328,'-61'89,"-10"14,4 4,4 2,-15 47,67-134,2 1,1-1,1 1,0 1,2-1,-1 12,6-33,0 0,0-1,0 1,0-1,0 1,0-1,0 1,0 0,0-1,1 1,-1-1,1 1,-1-1,1 1,0-1,-1 1,1-1,0 0,0 0,0 1,0-1,0 0,0 0,0 0,1 0,-1 0,0 0,1 0,-1 0,1-1,-1 1,0 0,1-1,-1 1,2-1,14 1</inkml:trace>
  <inkml:trace contextRef="#ctx0" brushRef="#br0" timeOffset="15868.262">3754 1469,'108'-21,"149"-14,-256 34,1 0,-1 1,1-1,0 1,-1 0,1 0,-1-1,1 1,0 0,-1 0,1 0,0 1,-1-1,1 0,0 1,-1-1,1 1,-1-1,1 1,-1 0,1-1,-1 1,0 0,1 0,-1 0,0 0,1 0,-1 1,0-1,0 0,0 1,0-1,0 0,-1 1,1-1,0 1,-1-1,1 1,-1 0,1-1,-1 1,0-1,0 1,0 0,1-1,-2 1,1 0,0-1,0 1,0 0,-1-1,1 1,-1-1,1 1,-1-1,0 1,0-1,0 1,0 0,-51 49,-13 22,66-69,-1 0,1 0,0 1,0-1,1 0,-1 0,1-1,0 1,0 0,1 0,-1-1,0 1,1-1,0 0,0 0,0 0,0 0,1-1,-1 1,1-1,-1 0,1 0,0 0,0 0,0-1,0 1,0-1,0 0,1-1,1 1,0 2,0-2,-1 0,0 0,1 1,-1 0,0-1,0 2,-1-1,1 1,0-1,-1 1,1 1,-1-1,0 1,0-1,-1 1,1 0,-1 1,1-1,-1 0,-1 1,1 0,-1 0,1 0,-2 0,1 0,0 0,-1 0,0 0,0 1,-1-1,1 0,-1 1,0-1,-1 1,1-1,-1 0,-10 14,-1-2,-1 0,0 0,-1-1,-1-1,0 0,-2-1,1-1,-1 0,-1-2,0 0,-1-1,-18 8,32-15,1 0,-1-1,0 1,0-1,-1 0,1 0,0-1,0 1,-1-1,1 0,-1-1,1 1,-1-1,-4 0,1-5</inkml:trace>
  <inkml:trace contextRef="#ctx0" brushRef="#br0" timeOffset="16170.85">4742 1469,'-51'49,"1"3,3 1,2 3,3 2,-3 9,42-62,-1 0,1 0,-1 1,1-1,1 1,-1-1,1 1,0 0,0 0,1 0,0 0,0 0,0 0,1 0,0 0,0 1,0-1,1 0,0 0,0 0,1 0,0 0,0 0,0 0,1-1,-1 1,1-1,1 0,-1 1,1-1,8 3,1-1,0-1,0 0,0 0,1-1,0-1,0-1,0 0,0 0,1-1,-1-1,0-1,1 0,-1-1,1 0,-1-1,0-1,0 0,0-1,0 0,0-1,11-7,-16 8,-1 0,0-1,0 0,-1-1,1 0,-1 0,-1-1,1 1,-1-1,0-1,0 1,-1-1,0 0,-1 0,0-1,0 1,0-1,-1 0,-1 0,1 0,-2 0,1-1,-1 1,-1 0,1-1,-2 1,1-1,-1 1,-1 0,1-1,-2 1,1 0,-1 0,-1 1,-1-5,1 2,0 1,0 0,-1 0,0 0,0 1,-1 0,0 0,-1 0,0 1,-1 0,1 0,-2 0,1 1,-1 1,0-1,0 2,-2-2,-12-1</inkml:trace>
  <inkml:trace contextRef="#ctx0" brushRef="#br0" timeOffset="16804.012">5871 1,'17'36,"0"1,-3 1,-1 1,-2 0,-1 0,-2 2,-2-11,15 81,-5 0,-5 2,-5-1,-5 1,-5-1,-14 82,13-152,-9 103,-7-1,-6-1,-6-1,-15 25,42-149,-1 0,-1 0,-1-1,-1 0,0 0,-1-1,0 0,-2-1,0-1,0 0,-2 0,1-2,-2 0,1 0,-2-2,1 0,-2 0,-15 5,-8 1,5-4</inkml:trace>
  <inkml:trace contextRef="#ctx0" brushRef="#br0" timeOffset="17353.008">1158 1,'-53'111,"4"2,6 3,-6 34,43-131,-27 79,4 2,5 0,4 2,4 1,5 0,3 56,11-117,1 0,2 0,2 0,2-1,2-1,1 1,2-2,2 0,2-1,1-1,2 0,1-2,2-1,1 0,2-2,1-2,1 0,9 4,0-1,1-1,2-1,1-3,1-1,23 8,-14-12</inkml:trace>
  <inkml:trace contextRef="#ctx0" brushRef="#br0" timeOffset="18369.491">6153 1045,'2'10,"-2"-7,0 1,0-1,0 0,1 0,-1 0,1 0,0 0,0 1,0-1,0-1,0 1,1 0,-1 0,1 0,0-1,0 1,0-1,0 1,0-1,1 0,-1 0,3 2,-3-5,1 0,-1 0,0 0,1-1,-1 1,0-1,0 1,0-1,0 0,0 1,-1-1,1 0,0 0,-1 0,0 0,1-1,-1 1,0 0,0-1,0 1,0-3,4-5,173-327,-178 335,0 1,0-1,0 1,1 0,-1-1,1 1,-1 0,1-1,0 1,-1 0,1 0,0 0,0 0,0 0,0 0,0 0,0 0,0 0,0 0,0 0,0 0,0 1,1-1,-1 0,0 1,1-1,-1 1,0 0,1-1,-1 1,0 0,1 0,-1 0,1 0,-1 0,0 0,1 0,-1 1,1-1,-1 0,0 1,1-1,-1 1,0-1,0 1,1 0,-1 0,0-1,0 1,9 159,-8-154,-3-4,1 1,0-1,-1 0,1 1,1-1,-1 1,0-1,1 1,-1-1,1 0,-1 1,1-1,0 0,0 1,0-1,1 0,-1 0,0 0,1 0,-1 0,1 0,0-1,0 1,-1 0,1-1,0 0,1 1,-1-1,0 0,0 0,0 0,1 0,-1 0,1-1,10-9,0-1,0 0,-1-1,-1 0,0-1,0-1,-1 1,1-4,1 0,166-201,-178 217,0-1,0 1,0-1,0 1,1-1,-1 1,0-1,0 1,0-1,1 1,-1-1,0 1,0-1,1 1,-1-1,0 1,1 0,-1-1,0 1,1 0,-1-1,1 1,-1 0,1-1,-1 1,1 0,-1 0,1 0,-1-1,1 1,-1 0,1 0,-1 0,1 0,-1 0,1 0,-1 0,1 0,-1 0,1 0,-1 0,1 0,-1 1,1-1,-1 0,1 0,-1 1,1-1,-1 0,1 0,-1 1,0-1,1 0,-1 1,1-1,-1 1,0-1,0 0,1 1,-1-1,0 1,0-1,1 1,1 37,-2-33,-3 54,7 89,-2-141,1-1,-1 1,1-1,1 0,-1 1,1-1,0-1,0 1,1-1,-1 1,1-1,0-1,1 1,-1-1,1 0,0 0,0 0,0-1,1 0,-1 0,1-1,0 1,15 1</inkml:trace>
  <inkml:trace contextRef="#ctx0" brushRef="#br0" timeOffset="18631.004">7479 678,'-53'39,"-45"36,-22 15,1 2,10-5,11-8,11-7,16-7,10-5,12-8,8-7,7-3,8-3,10-8</inkml:trace>
  <inkml:trace contextRef="#ctx0" brushRef="#br0" timeOffset="18932.225">7282 1383,'-137'62,"-99"58,196-86,39-33,1 0,-1-1,0 1,1 0,-1 0,1-1,-1 1,1 0,0 0,-1 0,1 0,0 0,-1 0,1 0,0 0,0 0,0 0,0 0,0-1,0 1,0 0,0 0,1 0,-1 0,0 0,0 0,1 0,-1 0,1 0,-1 0,1-1,-1 1,1 0,-1 0,1-1,0 1,-1 0,1-1,0 1,0 0,-1-1,1 1,0-1,0 1,0-1,0 0,0 1,0-1,163 42,-162-41,0 0,1 0,-1 0,0 0,0 0,1 1,-1-1,0 1,0 0,0-1,-1 1,1 0,0 0,-1 0,1 0,-1 0,0 1,0-1,0 0,0 0,0 1,0-1,0 1,-1-1,1 1,-1-1,0 1,0-1,0 1,0 0,0-1,-1 1,1-1,-1 1,1-1,-1 0,0 1,0-1,0 0,0 1,-1-1,1 1,-74 82,-71-16,124-60</inkml:trace>
  <inkml:trace contextRef="#ctx0" brushRef="#br0" timeOffset="19301.356">7395 1242,'18'-2,"0"-2,0 2,0 0,1 1,-1 0,1 2,-1 0,0 1,5 2,-21-4,-1 0,1 0,0 1,0-1,-1 1,1-1,0 1,0 0,-1 0,1 0,-1 0,1 0,-1 0,1 0,-1 0,0 0,1 1,-1-1,0 1,0-1,0 1,0-1,0 1,-1-1,1 1,0 0,-1 0,1-1,-1 1,1 0,-1 0,0 0,0-1,0 1,0 0,0 0,0 0,-1-1,1 1,0 0,-1 0,0 0,1-1,-1 1,0-1,0 1,0 0,0-1,0 1,0-1,0 0,-1 1,1-1,0 0,-1 0,1 0,-1 0,1 0,-2 0,-75 56,-39 37,116-92,-1-1,0 1,1-1,-1 1,1 0,0-1,0 1,0 0,0 0,0 0,0 0,0 0,0 0,1 0,-1 0,1 1,-1-1,1 0,0 0,0 0,0 1,0-1,1 0,-1 0,0 0,1 0,0 1,-1-1,1 0,0 0,0 0,0 0,0-1,1 1,-1 0,0 0,1-1,-1 1,1-1,0 1,-1-1,1 0,0 1,0-1,0 0,0 0,0 0,0-1,1 1,20 7,0-2,1-1,-1-1,1 0,0-2,0-1,0-1,8-2,-5 2,155-24,-157 20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6:45.5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28,'226'1,"-54"24,250-22,21-32,-101 17,-216 2,1 5,0 6,27 7,302 38,-327-23,1-6,0-6,63-5,178-8,-71-25,98-2,-127 58,386-29,-354-1,-77-26,282 28,-340 28,-144-20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0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30,'138'-11,"-82"2,-1 3,1 3,56 3,-76 1,49 16,-78-12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1.1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28,'20'4,"24"3,11-1,5-1,-3-2,-6-1,-7-5,-6-3,-5 0,-4 1,-1 1,-5-3,-3-1,1 1,1 2,-2 2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04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85 115,'0'-1,"0"1,-1 0,1-1,-1 1,1 0,-1-1,1 1,-1 0,1 0,-1-1,1 1,-1 0,1 0,-1 0,1 0,-1 0,0 0,1 0,-1 0,1 0,-1 0,1 0,-1 0,1 0,-1 0,1 1,-1-1,1 0,-1 0,1 0,-1 1,1-1,-1 0,1 1,-1-1,1 1,-1-1,1 0,0 1,-1-1,1 1,0-1,0 1,-1-1,1 1,0-1,0 1,0-1,-1 1,1-1,0 1,0-1,0 1,0 0,0-1,0 1,0-1,0 1,1-1,-1 1,-6 40,6-41,-30 230,2-6,31-204,5-25,8-31,135-386,-78 288,-73 133,1 0,-1 0,1 1,-1-1,1 0,-1 0,1 1,0-1,-1 0,1 1,0-1,-1 1,1-1,0 1,0-1,0 1,-1 0,1-1,0 1,0 0,0 0,0 0,0-1,0 1,0 0,-1 0,1 0,0 0,0 1,0-1,0 0,0 0,0 0,-1 1,1-1,0 0,0 1,0-1,-1 1,1-1,0 1,0-1,-1 1,1 0,0-1,-1 1,1 0,-1-1,1 1,-1 0,1 0,-1 0,0-1,1 1,-1 0,0 0,0 0,0 0,1 0,15 55,16 151,0-43,-32-161,0-1,1 1,0-1,0 1,0-1,0 0,0 1,0-1,0 0,1 0,-1 0,1 0,0 0,-1 0,1 0,0-1,0 1,0-1,0 1,1-1,-1 0,0 1,1-1,-1-1,0 1,1 0,-1 0,1-1,-1 0,1 1,-1-1,1 0,0 0,-1 0,1-1,-1 1,1-1,-1 1,1-1,-1 0,0 0,1 0,-1 0,0 0,1 0,-1-1,0 1,0-1,0 0,-1 0,3-1,13-16,0 0,-2-1,0-1,-1-1,-2 0,0 0,-1-1,7-23,1 4,103-201,-122 242,1 0,-1 1,1-1,-1 1,1-1,-1 1,1-1,0 1,-1-1,1 1,-1 0,1-1,0 1,-1 0,1-1,0 1,-1 0,1 0,0 0,0-1,-1 1,1 0,0 0,0 0,-1 0,1 1,0-1,0 0,-1 0,1 0,0 0,-1 1,1-1,0 0,-1 1,1-1,0 1,-1-1,1 0,-1 1,1-1,-1 1,1 0,-1-1,1 1,-1-1,1 1,-1 0,0-1,0 1,1 0,-1-1,0 1,0 0,0 0,1-1,21 48,-20-43,7 19,0 1,-1-1,-2 2,0-1,-2 1,-1 0,0 15,-4 11,11 82,0-120,-6-19</inkml:trace>
  <inkml:trace contextRef="#ctx0" brushRef="#br0" timeOffset="4906.864">1102 396,'0'1,"-1"-1,1 0,-1 1,1-1,-1 0,1 0,-1 0,1 0,0 1,-1-1,1 0,-1 0,1 0,-1 0,1 0,-1 0,1 0,-1 0,1 0,-1 0,1-1,-1 1,1 0,-1 0,1 0,-1 0,1-1,0 1,-1 0,1-1,-1 1,1 0,0-1,-1 1,1 0,0-1,0 1,-1 0,1-1,0 1,0-1,-1 1,1-1,0 1,0-1,0 1,0-1,0 1,0-1,0 1,0-1,0 1,0-1,0 1,0 0,0-1,0 1,0-1,0 0,-57 166,55-162,1-1,-1 1,1 0,0 0,0-1,0 1,1 0,-1 0,1 0,-1 0,1 0,0 0,0 0,1 0,-1 0,0 0,1 0,0 0,0-1,0 1,0 0,0 0,0-1,1 1,-1 0,1-1,0 0,0 1,0-1,0 0,0 0,0 0,0 0,1 0,-1-1,1 1,0-1,-1 0,1 1,0-1,0 0,-1-1,2 1,13 2,0-1,0-1,0 0,0-1,0-1,-1-1,1 0,13-4,-16-1,-8 1</inkml:trace>
  <inkml:trace contextRef="#ctx0" brushRef="#br0" timeOffset="6006.669">1779 115,'-12'-1,"-1"0,1 1,-1 1,1 0,-1 0,1 2,0-1,-1 2,2-1,-1 2,0 0,1 0,0 1,0 0,0 1,1 0,0 0,0 2,1-1,0 1,1 0,0 1,0 0,1 0,0 1,1-1,0 2,1-1,0 1,0 2,-1 1,0 0,2 1,0-1,0 1,1 0,2 0,-1 0,2 1,0-1,1 0,0 0,1 0,1 0,1 0,0 0,1-1,1 0,0 0,7 11,-9-22,0 0,0 0,0 0,0-1,1 0,-1 1,1-2,0 1,0 0,0-1,0 0,1 0,-1-1,1 1,-1-1,1 0,-1-1,1 1,-1-1,1 0,0-1,-1 1,1-1,2-1,3 0,1-1,-1 0,0-1,-1 0,1 0,-1-1,0-1,0 0,0 0,-1-1,6-5,12-17,0-2,-2 0,-1-2,-2-1,-1-1,1-7,78-188,-100 231,0-1,1 0,-1 1,0-1,0 0,0 1,1-1,-1 0,0 0,0 1,1-1,-1 0,0 0,1 1,-1-1,0 0,1 0,-1 0,0 1,1-1,-1 0,0 0,1 0,-1 0,1 0,-1 0,0 0,1 0,-1 0,0 0,1 0,-1 0,1 0,-1 0,0 0,1 0,-1 0,0-1,1 1,-1 0,0 0,1 0,-1-1,0 1,1 0,-1 0,0-1,0 1,1 0,-1-1,0 1,0 0,2 45,-2-41,9 226,38 132,-45-340,-1 0,-1 1,-1-1,-1 0,-1 0,-1 0,0 0,-2-1,-1 0,0 0,-2 0,-1 1,-3 1,-2 0,0-1,-1-1,-1-1,-1 0,-1-1,-1-1,0 0,-1-2,-1-1,-5 2,25-15,0-1,0 0,0 1,-1-1,1 0,-1 0,1-1,0 1,-1 0,1-1,-1 1,1-1,-1 0,0 0,1 0,-1 0,1-1,-1 1,1-1,-1 1,1-1,-1 0,1 0,0 0,-1 0,1 0,0-1,0 1,0-1,0 1,0-1,0 0,0 0,1 1,-1-1,1-1,-1 1,1 0,0 0,0 0,0-1,0 1,0-1,0 1,1-1,-1 0,-1-21,1-1,1 0,1 0,2 1,0-1,1 1,2 0,0 0,2 1,0-1,2 2,0-1,4-3,-3 0,2 0,0 1,2 0,1 2,1-1,1 2,0 0,2 1,22-17,-16 21,-2 6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12.6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0 311,'79'-28,"-53"20,-1 1,2 1,-1 2,0 0,1 2,-1 1,1 1,24 3,-49-3,0 0,0 0,1 0,-1 0,0 1,0-1,0 1,0-1,0 1,0 0,0 0,0 0,0 0,-1 0,1 0,0 1,-1-1,1 1,0-1,-1 1,0-1,1 1,-1 0,0 0,0-1,0 1,0 0,0 0,-1 0,1 0,0 0,-1 1,0-1,1 0,-1 0,0 0,0 0,0 0,0 0,-1 1,1-1,-1 0,1 0,-1 0,0 0,0 1,-45 92,45-93,-67 106,67-106,1 1,-1-1,1 0,-1 0,1 0,0 1,0-1,0 0,0 0,0 1,0-1,1 0,-1 0,1 0,0 1,-1-1,1 0,0 0,0 0,0 0,1 0,-1-1,0 1,1 0,-1 0,1-1,0 1,-1-1,1 0,0 1,1 0,65 33,-25-21,-38-14,1 1,-1-1,1 1,-1 0,0 0,0 0,0 1,1 0,-1 0,-1 0,1 1,0-1,-1 1,1 0,-1 0,0 1,0 0,0-1,0 1,-1 0,0 1,1-1,-2 1,1-1,0 1,-1 0,0 0,0 0,-1 0,1 0,-1 1,0-1,0 0,-1 4,-4 3,-1 0,-1 0,0 0,-1-1,0 0,-1 0,0 0,0-1,-1-1,-1 1,0-2,0 1,0-1,-1-1,-9 5,-3 6,-20 15,13-7,-1-3,-2 0,0-2,-1-2,-30 13,64-32,1 0,0-1,-1 1,1-1,0 1,-1-1,1 1,-1-1,1 0,-1 1,1-1,-1 1,1-1,-1 0,0 0,1 1,-1-1,0 0,0 0,1 1,-1-1,0 0,0 0,0 1,0-1,0 0,0 0,0 0,0 1,0-1,-1 0,1 0,0 1,0-1,-1 0,1 0,-1 1,1-1,0 0,-1 1,1-1,-1 0,1 1,-1-1,0 1,1-1,-1 1,0-1,1 1,-1 0,0-1,1 1,-1 0,0-1,0 1,1 0,-1 0,0 0,0 0,0 0,1 0,-1 0,0 0,0 0,0 0,0 0,9-15</inkml:trace>
  <inkml:trace contextRef="#ctx0" brushRef="#br0" timeOffset="789.135">762 141,'-37'109,"16"-58,11-32,2 1,0-1,1 2,1-1,1 1,1 0,-1 18,5-36,0 0,0-1,1 1,0 0,-1-1,1 1,0-1,0 1,0-1,0 1,1-1,-1 0,1 1,0-1,-1 0,1 0,0 0,0 0,0-1,0 1,0 0,1-1,-1 0,1 1,-1-1,1 0,-1 0,1 0,-1-1,1 1,0-1,-1 1,1-1,2 0,96-2,-93 1,-1-1,-1 1,1-1,0-1,0 1,-1-1,1 0,-1-1,0 1,0-1,0 0,-1-1,1 0,-1 0,0 0,-1 0,1-1,-1 1,0-1,0 0,-1-1,9-15</inkml:trace>
  <inkml:trace contextRef="#ctx0" brushRef="#br0" timeOffset="1055.494">1101 0,'-99'264,"3"33,81-248,1 1,3 1,2 0,2 0,2 19,10-27,-5-42,0 0,0 0,0-1,0 1,0 0,1 0,-1-1,0 1,0 0,1-1,-1 1,1 0,-1-1,0 1,1 0,-1-1,1 1,-1-1,1 1,0-1,-1 1,1-1,0 1,-1-1,1 0,0 1,-1-1,1 0,0 0,0 1,-1-1,1 0,0 0,0 0,-1 0,1 0,0 0,0 0,0 0,-1 0,1-1,0 1,-1 0,1 0,0-1,0 1,-1 0,1-1,0 1,-1-1,1 1,-1-1,1 1,13-13,0-2</inkml:trace>
  <inkml:trace contextRef="#ctx0" brushRef="#br0" timeOffset="1554.724">1411 85,'225'0,"-222"0,0 0,0 1,0-1,0 1,0-1,0 1,0 0,0 0,0 0,0 0,-1 1,1-1,0 1,-1-1,0 1,1 0,-1 0,0 0,0 1,0-1,0 0,0 1,0-1,-1 1,1 0,-1-1,0 1,0 0,0 0,0 0,0 0,-1 0,1 0,-1 0,0 0,0 0,0 0,0 0,-1 0,1 0,-1 0,0 0,1 0,-1 0,-1-1,1 1,0 0,-1 0,0 0,-10 20,-1-1,-1 0,-1-1,-1-1,0 0,-3 0,12-12,-115 127,121-134,0 1,0-1,1 1,-1 0,1-1,-1 1,1 0,0-1,-1 1,1 0,0 0,0-1,0 1,0 0,1 0,-1-1,0 1,1 0,-1 0,1-1,0 1,-1-1,1 1,0 0,0-1,0 0,0 1,0-1,1 0,-1 1,0-1,0 0,1 0,-1 0,1 0,-1 0,1 0,0-1,-1 1,1 0,-1-1,1 1,0-1,0 0,82 18,-61-16,60 13,-81-14,0 0,0 0,0 0,0 0,0 1,0-1,0 1,-1-1,1 1,0 0,-1-1,1 1,-1 0,0 0,0 0,0 0,0 1,0-1,0 0,0 0,-1 1,1-1,-1 0,1 1,-1-1,0 0,0 1,0-1,-1 0,1 1,0-1,-1 0,0 1,-2 5,0 0,-1 1,-1-1,1-1,-1 1,-1-1,1 0,-1 0,0 0,-1-1,0 0,0 0,-4 2,-8 9,-208 168,209-168</inkml:trace>
  <inkml:trace contextRef="#ctx0" brushRef="#br0" timeOffset="1887.414">2173 367,'-40'59,"3"2,2 2,3 1,-19 57,48-117,0 1,1 0,-1 0,1-1,1 1,-1 0,0 1,1-1,0 0,1 0,-1 1,1-1,0 0,0 1,0-1,1 0,0 0,0 1,0-1,1 0,0 0,0 0,0 0,0-1,1 1,0-1,0 1,0-1,0 0,1 0,-1 0,1 0,0-1,1 0,-1 0,0 0,3 1,10-3,1-1,0 0,0-1,0-1,-1-1,1 0,-1-2,0 0,0 0,-1-2,1 0,-1-1,-1 0,1-2,-2 0,1 0,-1-1,-1-1,0 0,-1-1,2-3,-2 3,0-1,-1 0,-1-1,0 0,-1 0,0-1,-2 0,0-1,0 1,-2-1,0-1,-1 1,0-5,-2 12,-1 0,0 0,-1 0,0-1,0 1,-1 0,-1 0,0 0,0 0,-1 0,0 0,0 0,-1 1,-1 0,1-1,-2 2,1-1,-1 1,0 0,-1 0,0 0,0 1,-6-4,5 5,-1 2,0-1,0 1,0 0,0 1,0 0,-1 1,1 0,-1 0,0 1,1 0,-1 1,0 0,0 0,1 1,-1 1,0-1,1 1,-1 1,1 0,0 0,0 1,-5 3,-10 5</inkml:trace>
  <inkml:trace contextRef="#ctx0" brushRef="#br0" timeOffset="9920.353">2936 226,'10'-15,"-7"21,-6 30,-55 294,40-253,-4-1,-2 0,-12 17,14-18,24-75,4-11</inkml:trace>
  <inkml:trace contextRef="#ctx0" brushRef="#br0" timeOffset="10451.693">2936 198,'5'1,"1"2,0-1,-1 1,1-1,-1 1,0 1,0-1,0 1,-1 0,1 0,-1 0,0 1,0-1,0 1,-1 0,0 0,0 1,0-1,0 1,-1-1,0 1,0 0,-1 0,1-1,-1 2,9 18,102 319,-91-291,-18-40,1 0,1-1,0 1,1-1,0-1,1 1,0-1,1 0,0-1,0 0,1 0,6 4,-13-13,-1 0,1 1,0-1,0 0,0-1,0 1,0 0,0-1,0 1,0-1,1 1,-1-1,0 0,0 0,0 0,0 0,0 0,0-1,1 1,-1-1,0 1,0-1,0 0,0 0,0 0,0 0,-1 0,1 0,0 0,0-1,-1 1,1 0,-1-1,1 0,-1 1,0-1,0 0,0 0,0 0,1 0,40-88,-39 81,18-52,-4-1,-2 0,5-51,-9-192,-12 251,1 29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87 151,'32'-22,"2"2,1 1,0 2,1 2,1 1,0 1,1 3,0 0,1 3,-30 5,0 1,-1 1,1-1,0 1,0 0,-1 1,1 0,0 1,-1 0,1 0,-1 1,0 0,0 0,0 1,0 0,0 0,-1 1,0 0,0 0,0 1,-1 0,1 0,-1 0,-1 1,1 0,-1 0,2 6,3 12,-1 0,-1 0,-1 1,-2 1,0-1,-2 1,-1 0,-1-1,-1 1,-2 0,0 0,-2-1,-1 1,-1-1,-1-1,-2 1,0-1,-5 6,-3 10,-2-2,-2 0,-2-1,-1-1,-2-2,-2 0,-1-2,-1-1,-2-1,-1-2,-1-1,-1-2,-10 4,25-16,0-1,-1 0,0-2,0-1,-2 0,1-1,-1-2,0 0,-16 1,15-7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26.7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391 7,'0'-5,"-4"4,-7 6,-2 7,-2 7,-5 4,-3 4,-2 1,-3 7,0 1,-1-1,-5 0,-1-3,0 4,2 0,1-2,6-5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3.5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1,'444'39,"42"-20,-23 7,1094-25,-665-31,971 31,-1813 4,-32 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4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1 228,'124'-28,"2"5,1 5,0 7,86 3,226 0,333-27,664-41,-340 56,-1009 20,201 12,-220-5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7.8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0,'14'0,"15"0,7 0,2 0,0 0,-3 0,-1 0,-3 0,-1 0,-1 0,-1 0,0 0,0 0,0 0,0 0,-5 5,-6 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8.1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30,'38'5,"28"1,6-5,-3-2,-9-2,-10-4,-9-2,-6 1,-4 2,-3 2,-2 1,-4 2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36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1,'-27'297,"-3"-38,2-23,32-214,2-4</inkml:trace>
  <inkml:trace contextRef="#ctx0" brushRef="#br0" timeOffset="8815.449">0 85,'193'-11,"-140"3,1 2,-1 2,1 3,19 3,-70-3,0 1,0 0,0 0,-1 0,1 0,0 0,0 0,-1 1,1-1,0 1,-1 0,1 0,0 0,-1 0,1 0,-1 1,0-1,1 1,-1 0,0-1,0 1,0 0,0 0,0 0,0 1,-1-1,1 0,-1 1,0-1,1 1,-1-1,0 1,-1-1,1 1,0 0,-1 0,1-1,-1 1,0 0,0 0,0 0,0-1,-1 1,-6 13,0-2,-1 1,-1-1,0-1,-1 0,-1 0,0-1,-1 0,-11 9,-104 76,103-83,0 0,0-2,-1-1,-1-1,0-1,-5 1,3 2,28-12,0 0,1 0,-1 0,0 0,1 0,-1 0,1 0,-1 0,0 0,1 0,-1 0,0 0,1 1,-1-1,0 0,0 0,1 0,-1 1,0-1,1 0,-1 0,0 1,0-1,0 0,1 1,-1-1,0 0,0 0,0 1,0-1,1 1,-1-1,0 0,0 1,0-1,0 0,0 1,0-1,0 0,0 1,0-1,0 0,0 1,0-1,-1 1,1-1,0 0,0 1,0-1,0 0,0 0,-1 1,1-1,0 0,0 1,-1-1,1 0,0 0,0 1,-1-1,1 0,0 0,-1 0,1 1,39 8,-28-8,0 1,0 0,0 0,0 1,-1 1,0 0,1 0,-1 1,-1 0,1 1,-1 0,0 1,0-1,-1 2,0-1,0 1,0 1,53 145,-18-33,-4-74,-32-44,-3-6</inkml:trace>
  <inkml:trace contextRef="#ctx0" brushRef="#br0" timeOffset="10399.006">706 678,'-18'73,"-38"91,52-146,13-19,18-25,-24 23,172-200,-174 201,0 0,0 0,1 0,-1 0,0 0,1 0,-1 1,1-1,0 1,-1-1,1 1,0-1,0 1,0 0,0 0,0 0,0 0,0 0,0 1,0-1,1 1,-1-1,0 1,0 0,1 0,-1 0,0 0,1 0,-1 0,0 0,0 1,1 0,-1-1,0 1,0 0,0 0,0 0,0 0,0 0,0 0,0 1,1 0,4 63,-8-60,1 0,0 0,0-1,0 1,0 0,1 0,-1 0,1-1,0 1,1-1,-1 1,1-1,0 1,0-1,1 0,1 3,0-6,0 0,1 0,-1-1,0 0,1 0,-1 0,0 0,1 0,-1-1,0 0,1 0,-1 0,0-1,0 1,0-1,0 0,0 0,0 0,-1-1,1 1,-1-1,0 0,1 0,-1 0,-1 0,3-4,-4 7,137-133,-137 133,0-1,0 0,-1 0,1 1,0-1,0 0,0 1,0-1,0 1,0-1,0 1,0 0,0-1,0 1,0 0,0 0,0 0,1-1,-1 1,0 0,0 1,0-1,0 0,0 0,0 0,0 1,0-1,0 0,0 1,0-1,0 1,0-1,0 1,0 0,0-1,0 1,0 0,-1 0,1-1,0 1,-1 0,1 0,0 0,-1 0,1 0,-1 0,0 0,1 0,-1 0,0 0,1 0,-1 0,0 1,0-1,0 1,4 71,-5-63,-1 69,2-66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167 142,'-14'33,"-10"41,-1 11,0-3,3-6,6-11,5-12,5-10,-1-8,0-5,1-2,2-2,7-5,2-6</inkml:trace>
  <inkml:trace contextRef="#ctx0" brushRef="#br0" timeOffset="339.01">505 226,'-33'50,"3"2,1 1,3 1,3 1,-9 32,29-82,0 0,1 1,0-1,0 0,0 1,1 0,0-1,0 1,0 0,1 0,0-1,0 1,0 0,1 0,-1-1,1 1,1 0,-1-1,1 1,0-1,1 1,-1-1,1 0,0 0,0 0,0 0,1-1,0 1,0-1,0 0,1 0,9-1,0 0,1 0,0-2,-1 0,1 0,0-2,0 0,-1 0,1-1,-1-1,1-1,-1 0,0-1,0 0,-1-1,0 0,0-1,0-1,-1 0,11-9,8-4,-1 0,-1-2,0-2,-2 0,-1-2,-2-1,13-17,-26 29,0 1,-2-1,0-1,0 0,-2 0,0-1,-1 1,0-2,-2 1,0 0,-1-1,-1 0,-1 0,-1 1,-1-15,1 27,0-1,-1 1,0 0,0-1,-1 1,0 0,0 0,0 0,-1 1,0-1,0 0,0 1,-1 0,1 0,-1 0,-1 0,1 1,-1-1,1 1,-1 0,0 0,-1 1,1 0,-1 0,1 0,-1 0,0 1,0 0,-3 0,-11-1,-1 2,0 1,0 0,0 2,0 0,0 1,0 1,1 1,0 1,0 1,0 1,1 0,0 2,1 0,0 1,1 0,-15 13,1 2</inkml:trace>
  <inkml:trace contextRef="#ctx0" brushRef="#br0" timeOffset="765.984">1296 1,'-7'0,"1"0,-1 0,1 1,0 0,-1 0,1 0,0 1,0 0,0 0,0 1,0-1,0 1,1 1,-1-1,1 1,0 0,0 0,0 0,1 1,-1 0,1 0,0 0,1 0,-1 1,1-1,0 1,1 0,-2 2,-38 148,42-151,-1 0,1 1,0-1,1 0,-1 0,1 0,0 0,1-1,-1 1,1 0,0 0,0-1,0 1,1-1,-1 0,1 1,0-1,0-1,1 1,-1 0,1-1,0 1,0-1,0 0,0-1,1 1,-1-1,1 0,-1 0,5 1,-2 0,0-1,1 0,-1 0,1-1,0 0,-1 0,1-1,0 0,-1 0,1-1,0 0,-1 0,1-1,-1 0,1 0,-1-1,0 0,0 0,5-4,-7 4,0 0,0-1,0 1,-1-1,1 0,-1 0,0-1,0 1,-1-1,0 0,1 0,-1 0,-1 0,1 0,-1-1,0 1,0-1,-1 0,0 1,1-1,-2 0,1 0,-1 0,0 0,0 0,-1 0,0 1,0-1,0 0,-1 0,1 1,-1-1,-1 1,-1-5,1 7,0 0,0 0,-1 1,1-1,-1 0,1 1,-1 0,0 0,0 0,0 1,0-1,0 1,0 0,0 0,-1 0,1 0,0 1,0 0,-1 0,1 0,0 0,-1 1,1 0,0 0,0 0,0 0,0 1,0-1,0 1,0 0,0 0,1 1,-1-1,1 1,-3 1,-13 13</inkml:trace>
  <inkml:trace contextRef="#ctx0" brushRef="#br0" timeOffset="1786.11">1183 903,'14'-25,"12"-27,2 3,3 0,1 2,3 1,1 1,2 3,3 0,-30 32,0 1,1 0,0 0,1 1,0 1,0 0,0 1,1 0,3 0,-15 6,1 1,0 0,-1 0,1 0,-1 0,1 0,-1 0,0 1,1-1,-1 1,0 0,0 0,0 0,0 0,-1 0,1 0,0 0,-1 0,1 1,-1-1,0 1,0-1,0 1,0-1,0 1,-1 0,1-1,-1 1,0 0,0-1,0 1,0 0,0 0,0-1,-1 1,1 0,-1-1,0 1,0 0,2 14,-1-14,0-1,0 1,0-1,0 1,1-1,-1 0,1 1,0-1,0 0,0 1,0-1,0 0,0 0,1 0,-1 0,0 0,1 0,0 0,-1-1,1 1,0 0,0-1,0 0,0 1,0-1,1 0,-1 0,0 0,0 0,1-1,-1 1,1 0,-1-1,0 0,1 0,-1 0,1 0,-1 0,1 0,-1 0,0-1,1 1,-1-1,3-1,11-3,0-1,0-1,0-1,-1 0,0-1,0-1,-1 0,2-3,92-54,-106 66,-1 1,1-1,0 0,0 1,0-1,0 1,0 0,-1 0,1 0,0 0,0 0,0 0,0 0,0 0,0 1,0-1,-1 1,1-1,0 1,0 0,-1 0,1 0,0 0,-1 0,1 0,-1 0,1 1,-1-1,0 0,1 1,-1-1,0 1,0-1,0 1,0 0,0 0,-1-1,1 1,-1 0,1 0,-1 0,1 0,-1-1,0 1,0 0,0 0,2 93,-9-60,5-30,-1 1,1-1,0 1,1 0,0-1,0 1,0 0,0 0,1 0,0 0,0 0,1 0,0 0,0 0,0-1,0 1,1 0,0-1,0 1,1-1,0 1,0-1,0 0,0 0,1-1,0 1,0-1,0 1,3 1,17 4,0-3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49.1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0 117,'1'-2,"-1"-1,0 0,1 0,0 0,-1 1,1-1,0 0,0 1,1-1,-1 1,1-1,-1 1,1 0,0-1,0 1,0 0,0 0,0 0,0 1,0-1,1 0,-1 1,1 0,-1-1,1 1,-1 0,1 0,0 0,2 0,19-9,0 1,1 1,0 1,1 1,-1 1,1 1,0 2,3 0,-26 1,-1 1,1-1,0 1,-1-1,1 1,0 0,-1 0,1 0,0 1,-1-1,1 0,0 1,-1 0,1 0,-1-1,1 2,-1-1,0 0,1 0,-1 1,0-1,0 1,0 0,0-1,0 1,0 0,-1 0,1 0,0 1,-1-1,0 0,1 1,-1-1,0 0,0 1,-1 0,1-1,0 1,-1-1,0 1,1 2,-4 6,0 0,-1 0,0 0,-1 0,0-1,0 1,-1-1,0-1,-1 1,0-1,-1 0,0-1,0 1,-1-2,0 1,-1-1,-31 33,39-37,-52 67,53-68,-1 1,1-1,0 0,0 1,0-1,1 1,-1-1,1 1,-1-1,1 1,0 0,0-1,0 1,0 0,0-1,0 1,1-1,0 1,-1-1,1 1,0-1,0 1,0-1,0 1,1-1,-1 0,1 0,-1 0,1 0,0 0,1 0,190 121,-190-120,0-1,-1 1,1 0,-1 0,1 0,-1 0,0 0,0 0,-1 1,1-1,-1 0,1 1,-1 0,0-1,0 1,-1 0,1-1,-1 1,0 0,0 0,0 0,0-1,-1 1,1 0,-1-1,0 1,0 0,-1-1,1 1,-1-1,0 0,1 1,-4 2,-1 3,0-1,-1 0,0 0,0-1,-1 1,0-2,-1 1,1-1,-1 0,0-1,-8 3,-4 3,-89 23,109-34,1 0,-1 1,1-1,-1 0,1 0,-1 0,0 0,1 0,-1 0,1 0,-1 0,1 0,-1-1,0 1,1 0,-1 0,1 0,-1-1,1 1,-1 0,1-1,-1 1,1 0,-1-1,1 1,0-1,-1 1,1 0,0-1,-1 1,1-1,0 1,-1-1,1 0,0 1,0-1,0 1,0-1,-1 1,1-1,0 1,0-1,0 0,0 1,0-1,0 1,0-1,1 0,-1 1,0-1,0 1,0-1,1 1,-1-1,0 1,0-1,1 1,-1-1,0 1,8-10</inkml:trace>
  <inkml:trace contextRef="#ctx0" brushRef="#br0" timeOffset="252.185">678 569,'-15'24,"1"7,7 0,5-7</inkml:trace>
  <inkml:trace contextRef="#ctx0" brushRef="#br0" timeOffset="715.509">904 61,'10'-7,"1"0,0 0,1 1,-1 1,1 0,0 0,0 1,1 1,-1 0,1 1,-1 0,1 1,0 0,0 1,0 1,-10-2,-1 1,1-1,0 1,0 0,-1-1,1 1,0 1,-1-1,1 0,0 1,-1-1,1 1,0 0,-1 0,1 0,-1 0,1 0,-1 1,0-1,0 1,1-1,-1 1,0 0,0 0,-1 0,1 0,0 0,-1 0,1 1,-1-1,0 0,1 1,-1-1,-1 1,1 0,0-1,0 1,-1 0,0-1,1 1,-1 0,0-1,0 1,-1 0,1 0,-1-1,1 1,-1 0,0-1,0 1,0-1,0 1,-1 1,-114 104,105-99,5-5,-50 49,55-51,0 0,0 0,0-1,0 1,0 0,1 0,-1 0,1 0,-1 0,1 0,0 0,0 0,0 0,0 0,0 0,0 0,1 0,-1 0,1 0,-1 0,1 0,0 0,-1 0,1 0,0-1,0 1,1 0,-1 0,0-1,1 1,-1-1,0 0,1 1,0-1,-1 0,2 1,83 41,-77-42,-1 2,0-1,-1 1,1 1,0-1,-1 1,0 0,0 1,0 0,0 0,-1 1,0-1,0 1,0 1,-1-1,0 1,3 4,-7-6,0 0,0 0,0 0,-1 0,1 0,-1 0,-1 0,1 0,-1 0,1 0,-1 0,-1-1,1 1,-1 0,0-1,0 1,0-1,0 1,-1-1,0 0,0 0,0 1,-80 79,68-72,-1 0,0-1,-1 0,-1-2,1 0,-2-1,1-1,-1 0,0-2,-2 1,-2-5,4-4</inkml:trace>
  <inkml:trace contextRef="#ctx0" brushRef="#br0" timeOffset="1252.039">1863 117,'-8'-5,"-1"0,1 0,-1 1,0 0,0 0,0 1,0 0,-1 0,1 1,-1 1,-5-1,0 0,5-2,0 1,0 1,-1 0,1 1,0 0,-1 0,1 1,-1 0,1 1,0 0,-1 1,1 0,0 1,0 0,0 0,0 1,1 1,-1-1,1 2,0-1,1 1,-1 0,1 1,1 0,-1 0,1 1,0 0,1 0,-4 6,8-11,1 0,-1 0,1 0,0 1,0-1,0 0,0 1,1-1,0 0,-1 1,1-1,0 1,0-1,1 0,-1 1,1-1,0 0,0 1,0-1,0 0,0 0,1 0,-1 0,1 0,0 0,0 0,0-1,0 1,1-1,-1 1,1-1,-1 0,1 0,0 0,0 0,0 0,0-1,0 1,0-1,0 0,0 0,1 0,-1 0,0-1,1 0,-1 1,4-1,15 1,1-1,0-1,0-1,0-1,0-1,-1-1,0-1,0-1,0-1,-1-1,15-8,54-19,-89 35,1-1,0 1,0 0,-1 0,1 0,0 0,0 1,0-1,0 0,0 1,0-1,0 1,0 0,0 0,0 0,0 0,0 0,0 0,0 0,0 1,0-1,0 1,0-1,0 1,0 0,0 0,0 0,0 0,-1 0,1 0,0 0,-1 1,1-1,-1 0,1 1,-1 0,0-1,0 1,0 0,0 0,0-1,0 1,0 0,0 0,-1 0,1 0,-1 0,1 0,-1 0,0 0,0 1,-39 131,22-91,-102 228,48-121,65-135,4-13,1 0,-1 0,1 0,0 0,0 0,0 0,0 1,1-1,-1 0,0 1,1-1,0 0,-1 1,1-1,0 1,0-1,1 1,-1-1,0 0,1 1,-1-1,1 0,0 1,0-1,8 2,0-6</inkml:trace>
  <inkml:trace contextRef="#ctx0" brushRef="#br0" timeOffset="1648.271">2653 258,'-14'15,"-10"9,-6 0,3 2,1 0,0-3,4-2,2-3,-1-2,3 3,0-2,-2 0,-2-2,-3 1,-1-3,4-2</inkml:trace>
  <inkml:trace contextRef="#ctx0" brushRef="#br0" timeOffset="1897.815">2117 371,'38'19,"28"16,6 7,-3-4,-9-3,-10-8,-9-4,-6 0,-4-5,-8-6</inkml:trace>
  <inkml:trace contextRef="#ctx0" brushRef="#br0" timeOffset="2231.069">2372 145,'9'34,"4"15,-2 5,-1-2,-8-6,-4 0,-1-4,-1-4,0-3,2 1,0 0,1-2,-4-1,-1-2,0-1,1-2,6 1,4-6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7:59.9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1,'-19'33,"-12"17,-4 3,-2-1,1-6,2-5,1-10,7-10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2.7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0 170,'364'-22,"102"-38,-389 48,66-10,1 7,104 3,449 13,-236-29,229 29,-325 27,-210-29,176 13,-150 3,1-8,52-10,-39 1,1109 2,-1248 5,-38 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276 0,'-33'22,"2"1,0 1,2 2,0 1,2 1,1 2,2 0,-1 4,23-32,0-1,1 1,-1-1,1 1,-1-1,1 1,0 0,0 0,-1 0,1 0,0 0,1 0,-1 0,0 0,1 0,-1 0,1 1,0-1,-1 0,1 0,0 0,0 1,1-1,-1 0,0 0,1 0,0 1,-1-1,1 0,0 0,0 0,0 0,0 0,0 0,0-1,1 1,-1 0,1-1,-1 1,1-1,0 1,-1-1,1 0,0 1,0-1,0 0,0 0,0-1,0 1,0 0,1-1,-1 1,1-1,7-2,-1 0,1-2,-1 1,1-1,-1 0,0-1,-1 0,1 0,-1-1,0 0,0-1,-1 0,0 0,5-6,3-1,147-159,-161 172,-1 0,1 0,0 0,0 1,0-1,-1 0,1 0,0 1,0-1,0 0,0 1,0-1,0 1,0-1,0 1,0 0,1-1,-1 1,0 0,0 0,0 0,0 0,0 0,1 0,-1 0,0 0,0 0,0 0,0 1,0-1,0 0,0 1,0-1,0 1,0 0,0-1,0 1,0 0,0-1,0 1,0 0,-1 0,1 0,0 0,0-1,-1 1,1 0,-1 0,1 1,-1-1,1 0,-1 0,0 0,0 0,1 0,-1 0,0 1,42 194,-41-194,0 0,1 0,-1 0,1 0,-1 0,1 0,0 0,-1-1,1 1,0-1,0 1,0-1,0 0,1 1,-1-1,0 0,0-1,1 1,-1 0,0-1,1 1,-1-1,1 0,-1 1,1-1,-1-1,1 1,-1 0,0 0,1-1,-1 0,1 1,-1-1,0 0,0 0,1 0,-1 0,0-1,0 1,76-64,3-77,-87 162,2 0,0 0,2 0,0 1,1-1,2 18,-1-35,0-1,0 0,0 1,0-1,1 0,-1 0,1 1,-1-1,1 0,0 0,0 0,0 0,0 0,0 0,1 0,-1 0,1 0,-1-1,1 1,0-1,-1 1,1-1,0 1,0-1,0 0,0 0,0 0,0 0,0 0,1-1,-1 1,0 0,0-1,1 0,-1 0,0 1,0-1,1-1,-1 1,0 0,1 0,-1-1,0 0,0 1,0-1,1 0,-1 0,0 0,0 0,0 0,-1-1,1 1,0-1,0 1,-1-1,1 1,-1-1,1 0,0-1,22-24,-1-2,-1-1,-1 0,-2-2,3-9,0 3,9-4,-30 42,0-1,-1 0,1 1,0-1,0 0,0 1,0 0,0-1,-1 1,1-1,0 1,0 0,0 0,0-1,0 1,0 0,0 0,0 0,0 0,0 0,0 1,0-1,0 0,0 0,0 1,0-1,0 0,0 1,0-1,0 1,0-1,0 1,-1 0,1-1,0 1,0 0,-1-1,1 1,0 0,-1 0,1 0,-1 0,1-1,-1 1,0 0,1 0,-1 0,0 0,1 0,47 167,-40-128,22 221,-28-223,-3 1,-1 0,-1-1,-3 1,-1-1,-2-1,-1 1,-2-1,-1-1,-2 0,-2-1,-2 0,14-23,-1 0,-1 0,0-1,0 0,-1 0,-1 0,1-1,-2-1,1 0,-1 0,-1 0,0-2,0 1,0-1,-1-1,0 0,0-1,-1 0,1 0,-7 0,16-5,1 0,-1 0,1 0,-1-1,1 1,-1-1,1 1,0-1,-1 0,1 0,0 0,0 0,0-1,0 1,0 0,0-1,0 1,0-1,0 0,1 0,-1 0,1 1,-1-2,1 1,0 0,0 0,0 0,0 0,0-1,0 1,1 0,-1-1,1 1,-1-1,1 1,0-1,3-92,5 58,0 0,3 1,1 0,2 1,1 0,1 1,2 1,2 1,1 0,1 2,2 0,12-10,-12 14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3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0,'29'0,"24"0,7 0,-5 5,-9 1,-6 0,-6-1,-4-2,-1-1,-7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7.6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26,'33'0,"26"0,8-5,-4-1,-6 0,-9 1,-13 2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8.6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371 0,'-28'16,"-1"2,2 1,1 0,0 2,1 2,2 0,0 1,2 1,0 1,2 1,-5 10,13-20,1 1,0 1,2-1,0 1,1 1,1 0,0-1,2 2,1-1,0 0,1 1,1-1,2 19,2-30,0 0,1 0,0-1,0 1,1-1,0 0,0 0,1-1,0 1,0-1,1-1,0 1,0-1,1 0,0-1,0 0,0 0,0-1,1 1,-1-2,1 0,0 0,1 0,-1-1,0 0,0-1,7 0,-3-1,0 0,0-1,0 0,-1-1,1-1,0 0,-1 0,0-1,0-1,0 0,0-1,-1 0,0-1,0 0,0-1,-1 0,3-3,-10 8,0 0,0 0,0 0,0 0,0 0,0 0,-1-1,0 1,0-1,0 0,0 0,0 0,-1 0,0 0,1 0,-2 0,1 0,0 0,-1-1,0 1,0 0,0 0,0-1,-1 1,0 0,0 0,0 0,0 0,0 0,-1 0,0 0,0 0,0 0,0 1,-1-1,1 1,-1 0,0 0,0 0,0 0,-1-1,-6-1,-1 0,1 1,-1 0,1 0,-1 1,0 1,-1 0,1 0,0 1,0 1,-1 0,1 0,0 1,-1 1,1 0,0 0,0 1,1 0,-1 1,0 1,1-1,0 2,0-1,1 1,-1 1,1 0,-2 2,-7 7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37,'0'1,"0"-1,0 1,0-1,-1 0,1 1,0-1,-1 0,1 1,0-1,-1 0,1 1,-1-1,1 0,0 1,-1-1,1 0,-1 0,1 0,-1 1,1-1,-1 0,1 0,0 0,-1 0,1 0,-1 0,1 0,-1 0,1 0,-1 0,1 0,-1 0,1-1,-1 1,1 0,-1 0,1 0,-1-1,1 1,0 0,-1 0,1-1,0 1,-1 0,1-1,0 1,-1 0,1-1,0 1,-1-1,1 1,0-1,0 1,0-1,-1 1,1 0,0-1,0 1,0-1,0 1,0-1,0 1,0-1,0 1,0-1,0 1,0-1,0 1,1-1,-1 0,-8 41,7-33,-14 77,-5 0,-2-2,-18 36,5-12,9-33,98-254,65-113,-77 160,-59 133,0 0,-1 0,1 0,0 0,-1 1,1-1,0 0,0 0,0 1,0-1,0 0,0 1,0-1,0 1,0 0,0-1,0 1,0 0,0-1,0 1,1 0,-1 0,0 0,0 0,0 0,0 0,0 0,1 1,-1-1,0 0,0 1,0-1,0 0,0 1,0 0,0-1,0 1,0-1,0 1,-1 0,1 0,0-1,0 1,-1 0,1 0,0 0,-1 0,1 0,-1 0,1 0,-1 0,1 0,-1 0,0 1,24 63,3 200,-6-160,-21-104,0-1,0 0,0 1,1-1,-1 1,0-1,0 1,0-1,0 1,1-1,-1 1,0-1,0 0,1 1,-1-1,0 0,1 1,-1-1,0 0,1 1,-1-1,0 0,1 1,-1-1,1 0,-1 0,1 0,-1 1,1-1,-1 0,1 0,-1 0,0 0,1 0,-1 0,1 0,-1 0,1 0,-1 0,1 0,-1 0,1-1,-1 1,1 0,-1 0,1 0,-1-1,0 1,1 0,-1 0,1-1,-1 1,0 0,1-1,-1 1,0 0,0-1,1 1,-1-1,0 1,0-1,1 1,-1-1,20-35,-15 26,205-385,-209 394,-1 0,0 1,0-1,0 0,0 0,1 1,-1-1,0 0,1 0,-1 1,1-1,-1 0,1 1,-1-1,1 0,-1 1,1-1,-1 1,1-1,0 1,-1-1,1 1,0-1,0 1,-1 0,1 0,0-1,0 1,0 0,-1 0,1 0,0 0,0 0,0 0,-1 0,1 0,0 0,0 0,0 0,-1 0,1 0,0 1,0-1,0 0,-1 1,1-1,0 1,-1-1,1 1,0-1,-1 1,1-1,-1 1,1 0,-1-1,1 1,-1 0,1-1,-1 1,13 48,-26 108,-2-49,-3 58,14-149,1 0,1 1,0 0,1-1,1 1,1 0,0-1,3 6,2-5</inkml:trace>
  <inkml:trace contextRef="#ctx0" brushRef="#br0" timeOffset="914.81">837 574,'-72'254,"65"-232,33-62,105-170,-87 148,-43 63,1-1,0 1,-1 1,1-1,-1 0,1 0,-1 0,0 1,1-1,-1 1,0-1,0 1,0 0,0-1,0 1,-1 0,1 0,0-1,-1 1,1 0,-1 0,0 0,0 0,0 0,0-1,0 1,0 0,0 0,0 0,-1 0,1 0,-1 0,1 0,3 170,-3-171,0-1,0 1,0 0,0 0,1-1,-1 1,0 0,0 0,0-1,1 1,-1 0,0-1,1 1,-1 0,1-1,-1 1,1 0,-1-1,1 1,-1-1,1 1,-1-1,1 1,0-1,-1 0,1 1,0-1,-1 0,1 1,0-1,0 0,-1 0,1 0,0 0,0 0,-1 1,1-1,0-1,0 1,-1 0,1 0,0 0,0 0,-1 0,1-1,0 1,-1 0,1-1,0 1,-1 0,1-1,0 1,-1-1,1 1,-1-1,1 1,-1-1,1 0,-1 1,1-1,-1 0,1 0,33-46,-31 41,98-147,-101 152,0 0,0 0,0 0,0 0,0-1,1 1,-1 0,1 0,-1 0,0 0,1 0,0 0,-1 0,1 0,-1 1,1-1,0 0,0 0,0 0,-1 1,1-1,0 0,0 1,0-1,0 1,0-1,0 1,0-1,0 1,0 0,1 0,-1-1,0 1,0 0,0 0,0 0,0 0,0 0,0 1,0-1,1 0,-1 0,0 1,0-1,0 0,0 1,0-1,0 1,0 0,0-1,-1 1,1 0,0-1,0 2,6 121,-9-84,1 20,1-34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09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1118,'0'14,"5"5,1-6,0-4</inkml:trace>
  <inkml:trace contextRef="#ctx0" brushRef="#br0" timeOffset="431.722">282 524,'-43'118,"35"-100,4-9,-1 0,1-1,1 2,0-1,0 0,0 0,1 1,1 0,0-1,0 1,1 0,0-1,0 1,2 1,0-8,1 0,0 1,0-2,0 1,0 0,1-1,-1 1,1-1,-1 0,1 0,0 0,0-1,0 1,0-1,0 0,0 0,0-1,0 1,0-1,1 0,-1 0,0 0,0-1,0 1,0-1,0 0,0 0,0 0,0-1,0 0,0 1,0-1,-1 0,1-1,-1 1,2-2,10-9</inkml:trace>
  <inkml:trace contextRef="#ctx0" brushRef="#br0" timeOffset="711.743">480 524,'-42'123,"5"2,-18 119,46-57,0-142,3-27</inkml:trace>
  <inkml:trace contextRef="#ctx0" brushRef="#br0" timeOffset="1180.617">622 666,'11'-6,"0"0,1 0,0 1,0 0,1 1,-1 1,1 0,-1 1,1 0,0 1,0 0,0 1,7 1,-18-1,1 1,-1 0,1 0,-1 0,1 0,-1 1,0-1,1 1,-1-1,0 1,0 0,0 0,-1 0,1 0,0 0,-1 0,1 0,-1 1,1-1,-1 1,0-1,0 1,0-1,-1 1,1-1,-1 1,1 0,-1-1,0 1,0 0,0-1,0 1,-1 0,1-1,-1 1,0 2,-36 94,-5-43,32-47,1 1,1 1,0-1,0 1,2 1,-1 0,1-1,1 2,0-1,0 1,2 0,-1-1,2 2,-1 3,3-14,0 0,0 0,0 0,0 0,1 0,-1 1,1-1,0 0,0 0,0-1,0 1,1 0,-1 0,1 0,0-1,-1 1,1-1,0 0,1 1,-1-1,0 0,1 0,-1 0,1-1,-1 1,1 0,0-1,0 0,0 0,0 0,0 0,0 0,0 0,0-1,0 1,2-1,3 0,1 0,0 0,0-1,-1 0,1 0,-1-1,1-1,-1 1,1-1,-1 0,0-1,5-4,10-6,-3-1</inkml:trace>
  <inkml:trace contextRef="#ctx0" brushRef="#br0" timeOffset="1428.581">1469 694,'-20'38,"-5"23,-5 6,4-5,1-7,1-13,3-9,1-10,4-9</inkml:trace>
  <inkml:trace contextRef="#ctx0" brushRef="#br0" timeOffset="1686.053">1073 807,'33'10,"26"12,8 3,-3 2,-12 1,-11-4,-7-2,-9-9,-14-6,-9-10,-4-9,-3-3</inkml:trace>
  <inkml:trace contextRef="#ctx0" brushRef="#br0" timeOffset="1911.19">1242 553,'10'58,"3"23,-1 3,-2-8,-3-12,-3-12,-2-5,-1-6,-1-6,0-3,-1-3,1-1,-5 0,-2-1,0-5</inkml:trace>
  <inkml:trace contextRef="#ctx0" brushRef="#br0" timeOffset="2245.433">1722 468,'-4'48,"-8"35,0 13,1 0,2-12,4-15,1-9,3-11,0-9,2-6,-1-5,1-1,-1-6</inkml:trace>
  <inkml:trace contextRef="#ctx0" brushRef="#br0" timeOffset="2577.803">1976 751,'-16'33,"-13"22,2 1,3 1,2 1,-8 39,29-94,-1 0,1 0,0 0,0 0,0 0,0 0,0 0,1 1,0-1,-1 0,1 0,0 1,1-1,-1 0,0 0,1 1,0-1,0 0,0 0,0 0,0 0,1 0,-1 0,1 0,0 0,0-1,0 1,0-1,0 1,1-1,-1 0,1 0,-1 0,1 0,3 1,2-2,-1 0,1 0,0-1,0 0,-1-1,1 1,0-2,-1 1,1-1,0 0,-1-1,0 1,0-1,0-1,0 0,0 0,-1 0,5-4,100-102,-100 95,0 0,-2 0,0-1,-1 0,0-1,-1 0,-1 0,-1 0,0-1,-1 1,-1-1,-1-1,-1 1,0 0,-1-4,-1 11,-1 0,0 1,0-1,-1 1,0 0,-1 0,0 0,-1 0,0 1,0-1,-1 1,0 1,-1-1,-3-2,-8-7</inkml:trace>
  <inkml:trace contextRef="#ctx0" brushRef="#br0" timeOffset="2999.765">1920 186,'6'-2,"3"-3,0 0,1 1,0 1,-1-1,1 1,1 1,-1 0,0 0,1 1,-1 1,0-1,1 2,-1-1,1 1,-1 1,0 0,0 1,7 2,-15-2,0 1,0-1,0 1,0 0,0 0,-1 0,1 0,-1 0,0 0,-1 0,1 0,-1 0,0 0,1 1,-2-1,1 0,-1 0,1 0,-1 0,0 0,0 0,-1 0,1 0,-1 0,0 0,0-1,0 1,-1-1,1 1,-1-1,0 0,0 0,0 0,-1 0,-13 26,15-27,1-1,-1 1,1 0,0 0,-1-1,1 1,0 0,0 0,0 0,1 0,-1 0,0 0,1 0,-1 1,1-1,0 0,0 0,0 0,0 0,0 1,0-1,0 0,1 0,-1 0,1 0,0 0,-1 0,1 0,0 0,0 0,0 0,1 0,-1 0,0-1,1 1,-1-1,1 1,-1-1,1 1,0-1,0 0,0 0,-1 0,1 0,0 0,0 0,1 0,-1-1,2 1,5-1,0-1,0-1,0 0,0 0,0 0,0-1,-1-1,1 1,-1-1,0-1,0 0,0 0,-1 0,0-1,0 0,0 0,-1-1,2-3,7-3,-2 2</inkml:trace>
  <inkml:trace contextRef="#ctx0" brushRef="#br0" timeOffset="3498.283">2456 46,'6'-5,"0"0,0 0,1 1,-1 0,1 1,0-1,0 1,0 0,0 1,0 0,1 0,-1 1,1 0,0 0,-1 0,5 1,-10 1,1 0,-1 0,1 0,-1 0,1 0,-1 0,0 0,0 1,1 0,-1-1,0 1,0 0,-1 0,1 0,0 0,-1 0,1 0,-1 0,0 1,1-1,-1 1,0-1,0 1,-1-1,1 1,-1-1,1 1,-1 0,0-1,0 1,0 0,0-1,0 1,-1-1,1 1,-1 0,1-1,-1 1,0-1,0 1,-1-1,1 0,0 1,-1-1,1 0,-1 0,-1 2,0-2,1 0,-1 1,1-1,0 1,0-1,0 1,0 0,0 0,1 0,-1 0,1 0,0 0,0 1,0-1,0 0,1 0,-1 1,1-1,0 1,0-1,0 0,0 1,1-1,-1 0,1 1,0-1,0 0,0 0,0 1,1-1,-1 0,1 0,0-1,0 1,0 0,0-1,0 1,1-1,-1 1,3 1,17 7,-19-10,0-1,0 0,-1 1,1 0,0-1,0 1,-1 0,1 0,0 1,-1-1,1 1,-1-1,0 1,1 0,-1 0,0 0,0 0,0 0,0 0,-1 0,1 1,0-1,-1 1,0-1,0 1,0 0,0-1,0 1,0 0,-1 0,1 0,-1 0,0-1,1 1,-2 0,1 0,0 0,0 0,-1 0,0-1,1 1,-1 0,0 0,-1 0,-6 5,-1 0,0-1,0-1,0 1,-1-1,0-1,0 0,0 0,-1-1,0-1,0 1,-26 10,15-4</inkml:trace>
  <inkml:trace contextRef="#ctx0" brushRef="#br0" timeOffset="5544.517">2654 694,'28'256,"-29"110,1-342</inkml:trace>
  <inkml:trace contextRef="#ctx0" brushRef="#br0" timeOffset="5935.793">3077 807,'-314'170,"311"-169,0 0,0 0,1 0,-1 1,0-1,1 1,-1 0,1 0,0 0,-1 0,1 0,0 0,0 0,1 1,-1-1,0 1,1-1,-1 1,1 0,0-1,0 1,0 0,0 0,1 0,-1 0,1 0,0 0,-1 0,1 0,1 0,-1 0,0 0,1 0,-1 0,1 0,0 0,8 8,1 0,0-1,1 0,0 0,0-1,1-1,0 0,1-1,-1 0,2 0,-1-2,0 0,5 1,-5 0,54 9,-45-13</inkml:trace>
  <inkml:trace contextRef="#ctx0" brushRef="#br0" timeOffset="6501.358">3274 948,'-14'0,"0"1,-1 1,1 0,0 1,0 1,0 0,1 1,-1 0,1 1,0 1,1 0,-12 8,22-14,0 0,0 0,0 1,1-1,-1 1,0-1,1 1,-1-1,1 1,-1 0,1 0,0 0,0 0,0 0,0 0,0 0,0 0,0 0,1 1,-1-1,1 0,0 0,-1 1,1-1,0 0,0 0,1 1,-1-1,0 0,1 0,-1 1,1-1,0 0,0 0,0 0,0 0,0 0,0 0,1 0,-1 0,0-1,1 1,0 0,-1-1,1 1,0-1,0 0,0 1,0-1,0 0,0 0,0 0,0-1,1 1,11 3,0 0,0-2,0 0,1 0,-1-1,0-1,1 0,-1-1,1-1,-1 0,0-1,0-1,0 0,-1-1,1 0,-1-1,2-1,-14 6,1 0,-1 0,1 0,-1 0,1 0,0 0,-1 1,1-1,0 1,-1-1,1 1,0 0,0-1,0 1,-1 0,1 0,0 1,0-1,-1 0,1 0,0 1,0-1,-1 1,1 0,0-1,-1 1,1 0,-1 0,1 0,-1 0,1 0,-1 1,0-1,0 0,1 0,-1 1,0-1,0 1,0-1,-1 1,1 0,0-1,0 1,-1 0,1-1,-1 1,0 0,1 0,-1-1,0 1,0 1,1 34,-2-1,-1 1,-2-1,-1 0,-2 0,-2 0,-1-1,-1-1,-12 23,13-28,1-4,0 0,-2 0,-1-1,-1 0,-1-1,-1-1,-1 0,-1-1,-1-1,0 0,-2-2,-10 8,-56 7,84-32,-1 0,0-1,0 0,1 0,-1 0,0 0,0 0,0 0,1-1,-1 1,0-1,1 0,-1 0,0 0,1 0,-1 0,1 0,0-1,-1 1,1-1,0 0,0 0,0 0,0 0,0 0,0 0,1 0,-1 0,1-1,0 1,-1-2,1-5,1 0,0 0,0-1,1 1,1 0,-1 0,2 0,-1 1,1-1,0 0,1 1,0 0,0 0,1 0,0 0,0 1,1 0,1-1,18-20,1 2,1 1,1 1,1 2,1 1,1 1,1 1,1 2,0 1,1 2,23-6,4-2,-36 15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4.84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29,'713'-28,"34"29,-246 23,202 8,-172-43,340-7,-736-7,-126 23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27.374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85,'179'-28,"0"9,1 7,1 8,41 9,18-2,273-3,-171 27,-35-15,113 6,-235-6,-89-3,1-5,60-6,434-24,153 27,-232 27,-322-24,156-18,-52-4,167 16,-216 4,360-3,-295-25,63-3,861 30,-788-1,-351 9,41-2,86-24,4-11,313 28,-200 30,-1-31,-140 29,-31-17,-125-4,0-2,0-2,1-1,0-2,-1-3,35-5,30-4,1 4,0 5,30 6,11-1,1575-2,-1371 27,531-26,973-1,-1397 28,-89-16,217 23,287-13,43-5,-832-17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1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28,'17'0,"191"-1,-75-25,-124 29,-4 3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7.3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57,'43'-5,"34"-6,8-1,-6 1,-10 2,-14 4,-15 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8:55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253 77,'-3'-1,"0"0,0 0,0 0,0 1,0-1,0 1,0 0,0 0,0 0,0 0,0 1,0-1,0 1,0 0,0-1,0 1,0 1,0-1,0 0,1 1,-1 0,0-1,1 1,0 0,-1 0,1 0,0 1,0-1,0 0,0 1,1 0,-1-1,1 1,-1 0,1 0,0 0,-30 117,28-103,-61 335,2-74,65-276,3-13</inkml:trace>
  <inkml:trace contextRef="#ctx0" brushRef="#br0" timeOffset="365.082">141 106,'41'-18,"0"3,1 2,0 1,1 2,3 1,208-11,-181 11,-66 13,-7 1</inkml:trace>
  <inkml:trace contextRef="#ctx0" brushRef="#br0" timeOffset="611.67">85 529,'38'0,"32"-5,9-1,-4-5,-11 0,-10 1,-10 3,-8 2,-5 3,-8-4,-8-1</inkml:trace>
  <inkml:trace contextRef="#ctx0" brushRef="#br0" timeOffset="6762.753">508 840,'-10'-3,"-1"0,0 1,1 1,-1 0,0 0,0 1,1 0,-1 1,0 0,0 1,1 0,-1 1,1 0,0 1,0 0,0 0,0 1,1 1,0-1,0 1,0 1,1 0,0 0,0 1,1-1,0 2,0-1,1 1,0 0,0 0,1 1,1 0,0 0,-2 4,4-10,0 0,0 1,1-1,0 0,-1 1,1-1,1 1,-1-1,1 1,0-1,0 1,0-1,0 1,1-1,0 1,0-1,0 1,0-1,1 0,0 1,0-1,0 0,0 0,1-1,-1 1,1 0,0-1,0 1,0-1,1 0,-1 0,1 0,-1-1,1 1,0-1,0 0,1 0,-1 0,0-1,0 0,1 1,3-1,2-3,1 0,-1-1,0-1,0 0,0 0,0 0,-1-2,0 1,0-1,0 0,-1-1,0 0,0 0,-1-1,0 0,0 0,-1-1,0 0,5-8,1 1,83-104,-94 119,-1 0,1 0,0 0,0 1,0-1,0 0,0 0,0 1,0-1,0 1,1-1,-1 1,0-1,0 1,0 0,1-1,-1 1,0 0,0 0,1 0,-1 0,0 0,0 0,1 0,-1 1,0-1,0 0,0 1,1-1,-1 1,0-1,0 1,0-1,0 1,0 0,0 0,0-1,0 1,0 0,0 0,-1 0,1 0,0 0,-1 0,1 0,0 0,-1 1,1-1,-1 0,0 0,1 0,-1 1,0 0,12 69,-14 385,2-446,0 0,-1-1,0 1,0 0,-1-1,-1 1,1-1,-1 0,-1 0,0 0,0 0,-1-1,0 1,0-1,-1-1,0 1,-1-1,1 0,-1 0,-1-1,1 0,-1 0,0 0,0-1,-1-1,0 1,-1-1,6-3,-1-1,1 0,-1 0,1 0,-1 0,1-1,-1 0,1 0,0 0,-1 0,1-1,0 0,0 1,0-2,0 1,1 0,-1-1,0 1,1-1,0 0,-1-1,1 1,1 0,-1-1,0 1,1-1,0 0,0 0,0 0,0 0,1 0,-1-1,1 1,0 0,0-1,1 1,-1-1,1 1,0-1,0 1,1-1,-1 1,1 0,1-4,8-30,2 1,1 0,2 1,1 1,2 0,17-24,-14 24,-7 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99 793,'-11'11,"0"2,0 0,2 0,0 0,0 1,1 1,1-1,1 1,0 1,0-1,1 3,5-17,0 1,0-1,0 1,0-1,0 1,0-1,0 1,1-1,-1 0,0 1,1-1,-1 1,1-1,0 0,-1 1,1-1,0 0,0 0,0 0,0 1,0-1,0 0,0 0,0 0,0-1,0 1,1 0,-1 0,0-1,1 1,-1 0,0-1,1 0,-1 1,1-1,-1 0,1 0,-1 1,1-1,-1 0,0 0,1-1,-1 1,1 0,-1-1,1 1,-1 0,1-1,-1 0,0 1,0-1,1 0,-1 1,0-1,0 0,0 0,0 0,1 0,-2 0,1-1,0 1,0 0,0 0,0-1,-1 1,1 0,0-1,3-5,0 0,0 0,-1-1,1 0,-2 1,1-1,-1 0,0 0,-1-1,0 1,0 0,-1 0,0-1,0 1,-1 0,0 0,0-1,-1 1,0 0,-1 0,-2-4,-6-53,10 57,1-1,0 1,1 0,-1 0,2 1,-1-1,1 0,0 0,0 0,1 1,0 0,1-1,0 1,0 0,0 1,1-1,0 1,0 0,0 0,1 0,0 1,0 0,6-4,16-15,-1-2,-1 0,-1-2,-2-1,0-1,-2-1,-2-1,-1 0,-1-1,-2-1,-1-1,5-21,16-63,-24 91,-12 28,1 1,0-1,0 0,0 1,0-1,0 1,0-1,0 0,0 1,0-1,0 1,0-1,0 0,1 1,-1-1,0 0,0 1,0-1,0 0,1 1,-1-1,0 0,0 1,1-1,-1 0,0 0,0 1,1-1,-1 0,0 0,1 1,-1-1,0 0,1 0,-1 0,1 0,-1 0,0 0,1 0,-1 1,0-1,1 0,-1 0,1 0,-1 0,0-1,1 1,-1 0,1 0,-1 0,0 0,1 0,-1 0,0-1,1 1,-1 0,0 0,1 0,-1-1,0 1,0 0,1 0,-1-1,0 1,0 0,1-1,-1 1,0 0,0-1,27 98,-5 0,-4 2,-5 0,0 60,-7-89,39 608,-42-636,-2 0,-2 0,-1 0,-3-1,-1 1,-2-1,-2 0,-1-1,-3 0,-1-1,-2 0,-18 31,-45 13,77-81,0 1,-1-1,1 1,-1-1,1 0,-1 0,0-1,0 1,0-1,0 0,0 0,0 0,0 0,0-1,0 0,0 1,0-2,0 1,0 0,-1-1,1 0,0 0,0 0,0 0,1-1,-1 0,-1-4,0 0,1-1,0 1,0-1,1-1,0 1,0 0,0-1,1 1,1-1,-1 0,1 1,0-1,1 0,0 0,0 0,1 0,0 1,0-1,0 0,1 1,1-1,2-6,-5 11,18-64,2 0,3 1,8-11,-3 7,-9 21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13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530 82,'-5'-6,"1"0,-2 0,1 0,0 0,-1 1,0-1,0 2,-1-1,0 1,1 0,-1 0,-1 1,1 0,0 0,-1 0,0 1,1 0,-1 1,0 0,0 0,0 1,0 0,0 0,1 1,-1 0,0 0,0 1,0 0,1 0,-1 1,1 0,0 0,0 1,0 0,-4 2,-9 6,1 1,-1 0,2 2,0 0,1 1,0 0,2 2,0 0,1 0,0 1,2 1,0 1,1-1,2 2,0-1,-1 5,5-7,1-5,0-1,1 1,0 0,1 0,1 0,0 0,1 0,0 1,3 11,-2-15,1 0,1-1,0 1,0-1,1 1,0-1,1 0,0 0,1-1,0 0,1 0,-1 0,2 0,-1-1,1-1,0 1,1-1,0-1,0 1,0-1,1-1,-1 0,2 0,-1-1,0-1,9 3,-1-3,0 0,0-1,0-1,0-1,0-1,0 0,1-1,-1-1,-1-1,1 0,0-1,-1-1,0-1,-1-1,1 0,-2-1,1 0,-1-2,0 1,2-5,-12 12,-1-1,1 1,-1-1,0 0,0 0,0-1,-1 1,0-1,0 0,0 0,0 0,-1 0,1 0,-2-1,1 1,0-1,-1 1,0-1,0 0,-1 1,0-1,0 0,0 1,0-1,-1 0,0 1,0-1,-1 1,0-1,1 1,-2-1,1 1,-1 0,0 0,0 0,0 1,0-1,-1 1,0 0,0 0,0 0,-1 0,1 0,-8-1,1 1,-1-1,0 2,0 0,0 0,-1 1,1 0,-1 2,1-1,-1 1,1 1,-1 0,0 1,-27 17,39-18,1-1,-1 1,1-1,-1 1,1-1,0 1,-1 0,1-1,-1 1,1 0,0-1,0 1,-1 0,1 0,0-1,0 1,0 0,0-1,0 1,0 0,0 0,0-1,0 1,0 0,0 0,1-1,-1 1,0 0,0-1,1 1,-1 0,1-1,-1 1,0 0,1-1,-1 1,1-1,-1 1,1-1,0 1,-1-1,1 1,-1-1,1 0,0 1,-1-1,1 0,0 1,0-1,-1 0,1 0,0 0,0 0,-1 0,1 0,0 0,15 5,0-2,0 0,0-1,1-1,-1 0,1-1,-1-1,3 0,21-1,196-17,-152 9,-60 9</inkml:trace>
  <inkml:trace contextRef="#ctx0" brushRef="#br0" timeOffset="2638.169">1348 82,'-75'134,"-69"186,135-303,-6 11,24-40,116-191,-7 2,-118 200,0 0,0 0,0 0,0-1,1 1,-1 0,0 0,0 0,1 0,-1 0,0 0,1 0,-1 0,1 0,0 0,-1 0,1 0,0 0,-1 0,1 0,0 0,0 1,0-1,0 0,0 1,0-1,0 1,0-1,0 1,0-1,0 1,0 0,0-1,0 1,0 0,1 0,-1 0,0 0,0 0,0 0,0 0,0 0,1 0,-1 1,0-1,0 0,0 1,0-1,0 1,0-1,0 1,0 0,1 0,5 122,-5-23,-2-97,0 0,0 0,0 0,0 0,1 0,-1 0,1 0,-1 0,1 0,0-1,1 1,-1 0,0 0,1-1,-1 1,1-1,0 1,0-1,0 0,0 0,0 0,0 0,1 0,-1 0,1-1,-1 1,1-1,0 0,-1 1,1-1,0-1,0 1,0 0,0-1,0 1,0-1,0 0,0 0,0 0,0 0,0-1,0 1,0-1,0 1,2-2,79-112,53-99,-100 156,-35 83,-44 120,31-102,6-31,1 1,0-1,1 1,0 0,1-1,1 1,0 0,1 0,0 0,2 0,-1 0,1 0,1 0,1-1,0 1,1-1,6 5</inkml:trace>
  <inkml:trace contextRef="#ctx0" brushRef="#br0" timeOffset="3373.756">1941 477,'-107'183,"206"-296,-12 34,-86 79,-1-1,1 1,0-1,-1 1,1-1,0 1,-1 0,1-1,0 1,-1 0,1 0,0-1,0 1,-1 0,1 0,0 0,0 0,0 0,-1 0,1 0,0 0,0 0,0 0,-1 1,1-1,0 0,-1 0,1 1,0-1,0 1,-1-1,1 0,-1 1,1-1,0 1,-1 0,1-1,-1 1,1-1,-1 1,1 0,-1-1,0 1,1 0,-1-1,0 1,1 0,8 46,-6-21,-2-25,-1 1,0-1,0 0,1 1,-1-1,1 0,-1 0,1 1,0-1,-1 0,1 0,0 0,0 0,0 0,0 0,0 0,0 0,0 0,0 0,0 0,0-1,1 1,-1 0,0-1,0 1,1-1,-1 1,0-1,1 0,-1 0,0 0,1 1,-1-1,0 0,1-1,-1 1,1 0,-1 0,0-1,1 1,-1 0,0-1,0 1,1-1,0 0,54-47,-36 28,-19 19,0 0,0 0,0 0,0 0,0 0,1 0,-1 0,0 0,0 0,1 0,-1 1,0-1,1 1,-1-1,1 1,-1-1,1 1,-1 0,1 0,-1 0,1 0,-1 0,1 0,-1 0,1 0,-1 0,1 1,-1-1,1 1,-1-1,1 1,-1 0,0-1,1 1,-1 0,0 0,0 0,0 0,0 0,0 0,0 0,0 0,0 1,0-1,0 0,0 0,-1 1,1-1,0 1,-1-1,0 1,1-1,-1 0,0 1,0 0,1-1,-1 1,0-1,-1 1,16 70,-10-52</inkml:trace>
  <inkml:trace contextRef="#ctx0" brushRef="#br0" timeOffset="4851.016">2478 674,'62'-103,"136"-205,-198 307,0 1,0-1,0 1,0-1,0 1,0-1,0 1,0 0,1-1,-1 1,0-1,0 1,0-1,1 1,-1 0,0-1,0 1,1 0,-1-1,0 1,1 0,-1-1,0 1,1 0,-1-1,0 1,1 0,-1 0,1 0,-1-1,1 1,-1 0,0 0,1 0,-1 0,1 0,-1 0,1 0,-1 0,1 0,-1 0,1 0,-1 0,0 0,1 0,-1 1,1-1,-1 0,1 0,-1 0,0 1,1-1,-1 0,0 0,1 1,-1-1,0 0,1 1,-1-1,0 0,1 1,-1-1,0 1,0-1,0 0,1 1,-1-1,0 1,0-1,0 1,3 36,-3-33,-2 201,2-204,-1 0,1 0,0 1,0-1,0 0,0 0,0 1,0-1,0 0,0 1,0-1,1 0,-1 0,0 0,1 1,-1-1,1 0,0 0,-1 0,1 0,0 0,0 0,-1 0,1 0,0 0,0 0,0 0,0-1,0 1,0 0,0-1,1 1,-1 0,0-1,0 0,0 1,1-1,-1 0,0 0,0 1,1-1,-1 0,0 0,1 0,-1-1,0 1,0 0,1 0,-1-1,0 1,0-1,0 1,1-1,-1 1,0-1,0 0,0 1,0-1,0 0,0 0,0 0,-1 0,1 0,0 0,0 0,0 0,27-29,-1 0,-1-2,-2 0,-1-2,-2-1,-1 0,-1-2,-3 0,4-14,-14 90,-9 224,-17-152,24-96</inkml:trace>
  <inkml:trace contextRef="#ctx0" brushRef="#br0" timeOffset="5551.359">3323 448,'-44'65,"-35"59,79-123,-1 0,1 0,0 0,-1 1,1-1,0 0,0 0,0 0,0 0,0 1,0-1,0 0,0 0,0 0,0 0,1 0,-1 1,0-1,1 0,-1 0,1 0,0 0,-1 0,1 0,0 0,-1 0,1-1,0 1,0 0,0 0,0-1,0 1,0 0,0-1,0 1,0-1,0 1,0-1,0 0,0 1,0-1,0 0,1 0,-1 0,0 0,0 0,0 0,1 0,59-2,28-16,-64 13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20.5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85,'1116'0,"-254"-51,-590 36,22-1,60 13,-42 29,-18 7,-111-61,-171 26</inkml:trace>
  <inkml:trace contextRef="#ctx0" brushRef="#br0" timeOffset="2280.191">1242 368,'0'16,"22"210,-67 14,12-78,23-144</inkml:trace>
  <inkml:trace contextRef="#ctx0" brushRef="#br0" timeOffset="2961.88">1016 508,'55'-40,"2"3,1 2,2 3,41-16,-89 42,0 0,1 0,0 1,0 1,0 0,0 1,1 0,0 1,-1 0,1 1,0 1,0 0,-1 1,1 1,0 0,-1 1,1 0,-1 1,3 2,-12-4,-1 1,1 0,-1 0,0 0,0 0,-1 0,1 1,-1-1,1 1,-1 0,0 0,-1 0,1 0,-1 0,1 0,-1 0,0 0,-1 1,1-1,-1 0,0 0,0 1,0-1,-1 0,1 1,-1-1,0 0,0 0,-1 0,0 3,-4 8,-1 0,0 0,0-1,-2 0,0 0,0-1,-9 9,-11 10,-2-1,-1-1,-1-2,-1-1,-31 17,64-43,-1-1,0 1,1 0,-1-1,1 1,-1 0,1 0,-1 0,1 0,0 0,0 0,-1 1,1-1,0 0,0 0,0 1,0-1,1 1,-1-1,0 1,0 0,1-1,-1 1,1-1,0 1,-1 0,1-1,0 1,0 0,0 0,0-1,0 1,1 0,-1-1,0 1,1 0,-1-1,1 1,0-1,-1 1,1-1,0 1,0-1,0 1,0-1,0 0,0 1,1-1,-1 0,1 0,204 125,-136-80,-71-38,-6-2</inkml:trace>
  <inkml:trace contextRef="#ctx0" brushRef="#br0" timeOffset="3781.574">1779 932,'-2'13,"0"1,0-1,-1 1,-1-1,0 0,-1-1,-1 1,0-1,-2 4,138-179,-11 57,-117 105,0 0,0 0,0 1,0-1,0 0,-1 1,1-1,0 1,0 0,0 0,0 0,0 0,0 0,1 0,-2 0,1 1,0-1,0 1,0-1,0 1,0 0,0 0,0 0,-1 0,1 0,0 0,-1 0,1 0,-1 1,1-1,-1 1,0-1,0 1,1 0,-1-1,0 1,0 0,-1 0,1 0,0 0,-1-1,1 1,-1 0,1 0,-1 0,0 0,0 0,0 0,0 0,0 0,-1 0,1 0,0 0,-1 0,0 0,1 0,-1 0,0 0,-3 15,4 47,2-64,0 0,-1 0,1 1,0-1,0 0,0 0,-1-1,1 1,0 0,0-1,-1 1,1-1,0 1,-1-1,1 0,-1 1,1-1,-1 0,1 0,-1 0,1-1,-1 1,0 0,0 0,0-1,1 1,-1-1,-1 1,2-2,133-142,-134 143,-1 1,1 0,0 0,0 0,0 0,0 0,1 0,-1 1,0-1,0 0,1 0,-1 1,0-1,0 1,1-1,-1 1,1 0,-1-1,0 1,1 0,-1 0,1 0,-1 0,1 0,-1 1,0-1,1 0,-1 0,1 1,-1-1,0 1,1 0,-1-1,0 1,0 0,0 0,1-1,-1 1,0 0,0 0,0 0,0 0,0 1,-1-1,1 0,0 0,-1 0,1 1,0-1,-1 0,1 1,-1-1,0 1,0-1,1 1,10 129,-10-112,-3-4</inkml:trace>
  <inkml:trace contextRef="#ctx0" brushRef="#br0" timeOffset="4800.233">1976 254,'51'-23,"-21"15,114-17,-142 25,-1 0,1-1,0 1,-1 0,1 0,-1 0,1 0,0 1,-1-1,1 0,0 1,-1-1,1 1,-1-1,1 1,-1 0,1 0,-1-1,0 1,1 0,-1 0,0 1,0-1,0 0,0 0,0 0,0 1,0-1,0 1,0-1,-1 1,1-1,0 1,-1-1,1 1,-1-1,0 1,0 0,1-1,-1 1,0 0,0-1,-1 1,1-1,0 1,0 0,-1-1,1 1,-1-1,0 1,1-1,-1 1,0-1,0 1,-93 99,94-101,-1 1,1 0,-1-1,1 1,-1 0,1 0,-1 0,1 0,0-1,0 1,-1 0,1 0,0 0,0 0,0 0,0 0,0 0,0 0,0-1,0 1,1 0,-1 0,0 0,1 0,-1 0,0-1,1 1,-1 0,1 0,-1-1,1 1,-1 0,1 0,0-1,-1 1,1-1,0 1,-1-1,1 1,0-1,0 1,0-1,-1 1,1-1,0 0,0 0,0 1,0-1,0 0,-1 0,1 0,0 0,0 0,0 0,56 6,-55-6,174-18,-151 13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30,'138'-10,"-81"1,0 3,1 2,-1 3,3 3,-6-1,-30-1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38.7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0,'33'0,"26"0,8 0,-3 0,-8 0,-8 0,-8 0,-5 0,-5 0,-7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29:50.8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678 592,'-9'-1,"-1"1,1 0,0 1,-1 0,1 0,0 1,0 0,0 1,0 0,0 0,1 1,-1 0,1 1,0 0,0 0,1 0,0 1,0 0,0 1,0-1,1 1,0 1,1-1,0 1,-3 5,-57 188,60-187,2-1,0 0,0 1,1 0,1-1,0 1,1 0,0 0,2 0,-1-1,2 1,-1 0,2-1,0 0,1 0,0 0,1 0,0-1,1 0,0 0,1-1,0 0,5 4,-3-10,1 0,0-1,0 0,0-1,1 0,-1-1,1 0,-1-1,1 0,0-1,0 0,-1-1,1 0,10-3,-15 3,0-1,0 1,0-1,-1 0,1 0,-1-1,1 0,-1 0,0-1,0 1,0-1,-1-1,1 1,-1-1,0 0,-1 0,1 0,-1-1,0 1,0-1,-1 0,1-2,-3 5,-1 0,0 0,0 0,0 0,-1 0,1 0,-1 0,1 0,-1 0,0 0,0 0,0 0,-1 1,1-1,-1 0,1 1,-1-1,0 1,0 0,0-1,0 1,-1 0,1 0,-1 0,1 1,-1-1,-2-1,-78-31,73 32,1 1,-1 1,1-1,-1 2,1-1,-1 1,1 1,-1-1,1 2,0-1,0 1,0 1,0 0,0 0,1 0,0 1,0 1,0-1,1 1,-1 0,2 1,-1 0,1 0,0 1,0 0,-4 10</inkml:trace>
  <inkml:trace contextRef="#ctx0" brushRef="#br0" timeOffset="5163.099">283 366,'-20'49,"1"1,2 1,3 0,2 1,2 1,0 22,5-37,1 0,2 0,2 0,1 0,2 0,2 0,1-1,2 0,1 0,3-1,1 3,-6-15,1 0,0-1,2 0,1-1,1 0,0 0,2-2,0 1,2-2,0 0,1-1,0-1,2 0,0-1,1-1,0-1,6 2,103 32,-103-41</inkml:trace>
  <inkml:trace contextRef="#ctx0" brushRef="#br0" timeOffset="266.105">1130 1072,'-9'10,"1"3,7-1,3-2</inkml:trace>
  <inkml:trace contextRef="#ctx0" brushRef="#br0" timeOffset="612.051">1497 564,'-29'34,"0"1,3 1,1 2,2 0,1 1,2 2,-9 27,27-63,0 0,0 0,0 0,0 0,1 0,0 0,0 0,0 1,1-1,-1 0,1 1,1-1,-1 0,1 1,0-1,0 0,0 0,1 0,0 1,0-2,0 1,1 0,0 0,-1-1,2 0,-1 1,0-1,1 0,0 0,0-1,0 1,0-1,0 0,1 0,0 0,10 2,1-1,-1 0,0-1,1-1,0 0,0-1,-1-1,1 0,0-2,2 0,12 1,-22 1,-1 0,0 0,0-1,1 1,-1-2,0 1,0-1,0 0,0-1,-1 1,1-1,0-1,-1 1,0-1,0 0,0-1,-1 1,1-1,-1 0,0 0,0-1,-1 0,0 0,0 0,0 0,-1 0,1-1,-2 0,1 0,-2 4,-1 0,1 0,-1 0,0 0,0 0,0 0,0 0,-1 0,1 1,-1-1,0 0,0 0,0 0,0 1,0-1,-1 0,1 1,-1-1,1 1,-1 0,0 0,0-1,0 1,0 0,-1 1,1-1,-1 0,1 1,-1-1,1 1,-1 0,0 0,1 0,-1 0,0 0,-1 0,-109-10,100 12,0 1,0 0,0 1,0 1,0 0,1 1,0 0,0 0,0 2,0-1,1 1,1 1,-1 0,-5 6,-3 3</inkml:trace>
  <inkml:trace contextRef="#ctx0" brushRef="#br0" timeOffset="1182.179">1977 564,'31'-7,"1"2,0 0,-1 2,1 2,0 1,0 1,16 3,-45-3,0-1,1 0,-1 1,1 0,-1 0,0 0,0 0,0 1,0-1,0 1,0 0,0 0,0 0,0 0,-1 0,1 0,-1 1,0 0,0-1,0 1,0 0,0 0,0 0,-1 0,0 0,1 0,-1 0,0 1,-1-1,1 0,0 1,-1-1,0 1,0-1,0 0,0 1,0-1,-1 1,0-1,0 0,0 1,0-1,0 0,-2 3,-124 235,120-227,0 0,2 1,0 0,1 0,0 0,1 0,0 1,2-1,0 1,1-1,0 1,1-1,2 8,-3-23,0 0,0-1,0 1,1-1,-1 1,0 0,0-1,1 1,-1 0,0-1,0 1,1 0,-1 0,0-1,1 1,-1 0,1 0,-1 0,0-1,1 1,-1 0,0 0,1 0,-1 0,1 0,-1 0,0 0,1 0,-1 0,1 0,-1 0,1 0,-1 0,0 0,1 0,-1 0,1 0,-1 1,0-1,1 0,-1 0,0 0,1 1,-1-1,0 0,1 1,-1-1,0 0,0 0,1 1,-1-1,0 1,0-1,1 0,-1 1,0-1,0 0,0 1,0-1,0 1,0-1,5-14</inkml:trace>
  <inkml:trace contextRef="#ctx0" brushRef="#br0" timeOffset="1431.143">1921 818,'38'5,"32"1,9 0,-4-1,-11-2,-10 0,-6-2,-5-1,-11 0</inkml:trace>
  <inkml:trace contextRef="#ctx0" brushRef="#br0" timeOffset="1598.999">3049 705,'-24'24,"-17"13,-2 4,1-4,4-3,2-4,4-6,2-3,1-4,1-6,5 1,7-3</inkml:trace>
  <inkml:trace contextRef="#ctx0" brushRef="#br0" timeOffset="1883.247">2513 789,'33'0,"31"10,9 8,-3 0,-9 3,-9-3,-10 1,-6-3,-10-9,-9-11,-12-4,-8-6,-2-5,-6 0,0 4</inkml:trace>
  <inkml:trace contextRef="#ctx0" brushRef="#br0" timeOffset="2132.895">2795 564,'5'39,"1"26,0 8,-1-5,-1-8,-2-10,-1-8,4-8,2-3,-1-3,-2-2,0 1,-7-6,-3 0,1 0,-1-3</inkml:trace>
  <inkml:trace contextRef="#ctx0" brushRef="#br0" timeOffset="8100.228">5815 903,'-14'19,"-6"6</inkml:trace>
  <inkml:trace contextRef="#ctx0" brushRef="#br0" timeOffset="8401.296">5928 536,'-6'23,"0"1,2 0,0 0,2 0,1 0,1 1,0-1,2 0,2 4,-3-23,0 0,0 0,1 0,0 0,0 0,0 0,1 0,-1-1,1 1,0-1,1 0,-1 0,1 0,-1 0,1-1,0 1,1-1,-1 0,0 0,1-1,0 1,0-1,-1 0,1 0,1-1,-1 0,0 1,0-2,0 1,1-1,-1 1,0-1,0-1,1 1,-1-1,0 0,0 0,2-1,1 1,1 0,-1-1,1 1,-1-2,0 1,0-2,0 1,0-1,-1 0,0 0,1-1,-1 0,-1 0,1-1,-1 0,0 0,0 0,2-11</inkml:trace>
  <inkml:trace contextRef="#ctx0" brushRef="#br0" timeOffset="8630.071">6266 508,'-19'62,"-11"31,-1 3,5-8,3-16,4-15,6-12,5-9,4-6,3-3,6-6,2-7</inkml:trace>
  <inkml:trace contextRef="#ctx0" brushRef="#br0" timeOffset="9231.926">6549 564,'16'-5,"-5"0,-1 2,1-1,0 1,0 0,0 1,0 1,0 0,1 0,-1 1,11 1,-20 0,-1-1,1 1,0-1,-1 1,1-1,0 1,-1 0,1 0,-1 0,1 0,-1 0,1 0,-1 1,0-1,1 0,-1 1,0-1,0 1,0-1,0 1,-1-1,1 1,0 0,-1-1,1 1,-1 0,1 0,-1-1,0 1,0 0,0 0,0 0,0-1,0 1,0 0,0 0,-1 0,1-1,-1 1,1 0,-1-1,0 1,0 0,-38 72,-12-10,39-53,1 1,0 0,1 1,0 0,2 0,-1 1,1 0,1 1,1 0,0 0,1 0,0 1,2-1,-3 15,6-26,1-1,-1 1,1-1,-1 1,1-1,0 1,0-1,1 0,-1 0,1 1,-1-1,1 0,0 0,0-1,0 1,1 0,-1-1,1 1,0-1,-1 0,1 0,0 0,0 0,0 0,0-1,1 1,-1-1,0 0,1 0,-1 0,4 0,2 1,1 0,-1-1,1 0,-1-1,1 0,0-1,-1 0,1 0,0-1,-1 0,2-1,8-4</inkml:trace>
  <inkml:trace contextRef="#ctx0" brushRef="#br0" timeOffset="9480.139">7197 677,'-23'34,"-9"25,-3 3,4-5,8-7,2-12,5-12</inkml:trace>
  <inkml:trace contextRef="#ctx0" brushRef="#br0" timeOffset="9715.318">6916 733,'29'14,"23"15,9 3,-3-5,-9-2,-10-6,-6-5,-4 0,-7-8,-7-5</inkml:trace>
  <inkml:trace contextRef="#ctx0" brushRef="#br0" timeOffset="9963.584">7113 508,'-9'38,"-4"32,1 9,2 1,3-9,2-11,3-12,1-8,1-7,1-4,-1-2,5-1,2 0,-1 0,-1 1,4-5,0-5</inkml:trace>
  <inkml:trace contextRef="#ctx0" brushRef="#br0" timeOffset="11080.194">7508 564,'-10'44,"-7"32,-2 9,4-5,3-12,-1-12,2-12,3-7,3-6,2-4,2 0,0-2,2-4</inkml:trace>
  <inkml:trace contextRef="#ctx0" brushRef="#br0" timeOffset="2394.247">3444 564,'-24'53,"-8"22,2 3,5-7,8-10,6-12,5-8,4-7,7-9,2-9</inkml:trace>
  <inkml:trace contextRef="#ctx0" brushRef="#br0" timeOffset="2732.132">3642 677,'-19'33,"2"0,1 0,1 2,2 0,2 1,1 0,-1 11,10-43,0-1,1 1,-1 0,1 0,-1 0,1-1,0 1,1 0,-1 0,1 0,0-1,-1 1,2 0,-1-1,0 1,1-1,0 1,-1-1,1 1,1-1,-1 0,0 0,1 0,0-1,-1 1,1-1,0 1,0-1,1 0,-1 0,0 0,1 0,-1-1,1 1,0-1,-1 0,1 0,0-1,2 1,4 1,-1-1,1-1,0 1,0-1,0-1,-1 0,1-1,0 1,-1-2,1 1,-1-1,0-1,0 0,0 0,0-1,-1 0,0 0,0-1,0 0,-1-1,0 0,0 0,0 0,-1-1,0 1,-1-2,0 1,0-1,0 1,-1-1,1-5,-1 5,1-1,-2 0,1 1,-1-1,-1 0,0-1,0 1,-1 0,-1-1,1 1,-2 0,1-1,-1 1,-1 0,0-1,0 1,-1 0,-1 1,1-1,-2 0,-3-5,4 8,0 1,-1 0,0 0,0 0,0 0,-1 1,0 0,0 0,0 1,0 0,-1 0,0 0,0 1,0 0,0 0,0 0,-1 1,1 1,-4-1,-14-1</inkml:trace>
  <inkml:trace contextRef="#ctx0" brushRef="#br0" timeOffset="3433.906">3811 451,'14'0,"10"0,6 0,2 0,1 0,-6 0</inkml:trace>
  <inkml:trace contextRef="#ctx0" brushRef="#br0" timeOffset="3697.521">4178 282,'-5'48,"-1"20,0 5,1-7,2-14</inkml:trace>
  <inkml:trace contextRef="#ctx0" brushRef="#br0" timeOffset="3984.35">4432 311,'-10'28,"-3"20,1 6,2-1,3-5,-2-11,1-6,1-5,2 0,2-6</inkml:trace>
  <inkml:trace contextRef="#ctx0" brushRef="#br0" timeOffset="4514.386">4687 169,'25'60,"-2"1,-2 1,8 50,-20-85,-1 1,-1 0,-2 1,-1 0,-1-1,-1 1,-2 0,-1 0,-1 0,-1 0,-2 0,-1-1,-1 0,-2 0,0 0,-2-1,-1-1,-2 2,-10 9,-2 0,-1-2,-2-1,-1-2,-2 0,-1-3,-33 24,33-31</inkml:trace>
  <inkml:trace contextRef="#ctx0" brushRef="#br0" timeOffset="7860.937">5364 366,'-20'12,"1"1,1 0,0 1,1 1,0 1,1 1,1 0,1 1,0 0,2 1,0 1,1 0,1 0,0 1,2 0,1 1,0 0,-1 12,3 189,7-145,-2-72,0-1,0 0,0 1,1-1,0 0,0 1,0-1,1 0,0 0,0 0,0 0,0 0,1 0,0 0,0-1,0 0,0 1,1-1,-1 0,1-1,0 1,1-1,-1 0,1 0,-1 0,1 0,0-1,0 0,0 0,0 0,0 0,0-1,1 0,-1 0,4 0,-3-2,-1 1,1-1,0 0,-1 0,1-1,-1 0,0 0,1 0,-1-1,0 1,0-1,-1 0,1-1,-1 1,1-1,-1 0,0 0,-1 0,1-1,-1 1,1-1,-1 0,-1 0,1 0,-1 0,0 0,0 0,0-1,-1 1,0-1,0 0,0 1,-1-1,0 1,0-1,0 0,-1 1,1-1,-2 0,1 1,0-1,-1 1,0 0,-1-1,1 1,-1 0,0 1,0-1,0 0,-1 1,1-1,-1 1,-3-2,2 3,0 0,0 1,0-1,-1 1,1 0,-1 1,1-1,-1 1,0 0,1 1,-1-1,0 1,0 0,1 1,-1-1,0 1,0 0,1 1,-1-1,1 1,-1 0,1 1,-1 0,-13 8</inkml:trace>
  <inkml:trace contextRef="#ctx0" brushRef="#br0" timeOffset="14471.751">5109 141,'-29'26,"2"2,1 0,1 2,1 1,2 0,1 2,1 1,2 0,2 1,1 1,2 1,-3 12,11-23,1-1,1 0,1 1,2 0,0-1,2 1,0 0,2-1,1 0,1 0,1 0,1-1,1 0,2 0,9 17,8 7,1-1,2-1,3-2,1-1,2-2,34 29,49 38,-96-91</inkml:trace>
  <inkml:trace contextRef="#ctx0" brushRef="#br0" timeOffset="11417.048">7875 677,'-16'31,"2"0,1 0,2 1,1 1,1 0,2 0,1 0,2 1,4-29,-1-1,1 1,0-1,1 0,-1 1,1-1,0 0,0 1,0-1,1 0,-1 0,1 0,0 0,0 0,1 0,-1-1,1 1,-1-1,1 1,0-1,1 0,-1 0,0-1,1 1,0-1,0 1,-1-1,1 0,0-1,1 1,-1-1,0 1,0-1,1-1,-1 1,0 0,1-1,-1 0,1 0,-1-1,0 1,1-1,-1 0,0 0,1 0,1-1,5-3,0 0,0 0,-1-1,1 0,-1-1,0-1,-1 1,0-1,0-1,-1 0,0 0,0 0,-1-1,-1 0,1-1,-2 1,1-1,-2-1,1 1,-1 0,-1-1,0 0,-1 0,0 0,-1 0,0-6,0 7,-1 1,0 0,-1-1,0 1,0 0,-1-1,0 1,-1 0,-1 0,1 1,-1-1,-1 1,0 0,0 0,-1 0,0 0,0 1,-1 0,0 1,0-1,-1 2,-8-7,-2 5</inkml:trace>
  <inkml:trace contextRef="#ctx0" brushRef="#br0" timeOffset="12702.193">8073 311,'14'-9,"0"2,0 0,1 1,0 0,0 2,0-1,1 2,0 0,-1 1,1 0,0 1,0 1,6 1,-22-1,1 0,0 0,0 0,0 0,0 0,-1 1,1-1,0 0,0 0,-1 1,1-1,0 0,0 1,-1-1,1 1,0-1,-1 1,1-1,-1 1,1-1,0 1,-1-1,1 1,-1 0,0 0,1-1,-1 1,0 0,1-1,-1 1,0 0,0 0,1 0,-1-1,0 1,0 0,0 0,0 0,0-1,0 1,0 0,-1 0,1 0,0-1,0 1,-1 0,1 0,0-1,-1 1,1 0,-1 0,1-1,-1 1,0 0,-34 36,30-33,-82 83,85-86,1 1,0-1,0 1,0-1,0 1,0-1,0 1,0 0,0 0,0-1,1 1,-1 0,1 0,0 0,-1 0,1 0,0 0,0-1,0 1,0 0,1 0,-1 0,0 0,1 0,-1 0,1-1,0 1,-1 0,1 0,0-1,0 1,0-1,1 1,-1-1,0 1,0-1,1 1,-1-1,1 0,1 1,75 23,29-37,-87 5</inkml:trace>
  <inkml:trace contextRef="#ctx0" brushRef="#br0" timeOffset="13164.18">8552 169,'15'-4,"-6"1,1 0,-1 1,1 0,0 0,-1 1,1 0,0 1,0 0,0 1,-1 0,6 1,-14-1,0 0,0 1,0-1,0 0,-1 0,1 0,0 0,-1 1,1-1,-1 0,0 1,1-1,-1 0,0 1,0-1,0 0,0 1,0-1,0 0,0 1,0-1,0 1,-1-1,1 0,0 0,-1 1,1-1,-1 0,0 0,1 1,-1-1,0 0,0 0,0 0,0 0,0 0,0 0,0 0,0-1,0 1,0 0,-1 0,1-1,0 1,-1 0,-6 8,6-8,1 1,0 0,0-1,0 1,0 0,0 0,0 0,0 0,1-1,-1 1,1 0,-1 0,1 0,0 0,0 0,0 0,0 0,0 0,0 1,0-1,1 0,-1-1,1 1,0 0,-1 0,1 0,0 0,0 0,0-1,0 1,0 0,1-1,-1 1,0-1,1 1,-1-1,1 0,0 0,-1 1,1-1,0 0,0-1,0 1,0 0,-1 0,1-1,2 2,0 0,-1 0,1 1,-1-1,1 1,-1 0,0 0,0 0,-1 0,1 0,-1 1,1-1,-1 1,0 0,0-1,-1 1,1 0,-1 0,0 0,0 0,0 0,0 1,-1-1,0 0,0 0,0 0,0 1,-1-1,1 0,-1 0,0 0,-1 0,1 0,-1 0,1 0,-1 0,0-1,0 1,-3 2,-69 70,56-65</inkml:trace>
  <inkml:trace contextRef="#ctx0" brushRef="#br0" timeOffset="13701.374">9004 28,'36'79,"-5"1,-3 2,12 58,-31-113,-1 0,-2 1,0 0,-2 0,-1 0,-1 0,-2 0,0 1,-2-1,-1 0,-2 0,0 0,-2-1,-1 0,-1 0,-1-1,-3 2,-3-5,-2-1,-1-1,-1 0,0-2,-2 0,0-2,-1 0,-1-1,0-1,-1-2,0 0,-1-2,-1-1,0-1,-10 2,1 1</inkml:trace>
  <inkml:trace contextRef="#ctx0" brushRef="#br0" timeOffset="16469.508">9540 112,'-11'7,"0"0,0 1,1 0,0 1,1 0,0 1,0 0,1 0,0 0,1 1,0 1,1-1,0 1,0 0,2 0,0 1,0-1,0 3,-5 23,1 1,2 0,2 0,1 1,2 0,2-1,2 5,-2 28,-1-33,-1-14,0 1,1-1,2 1,0 0,2-1,1 0,1 0,1 0,1-1,1 0,1 0,3 3,-4-12,-7-11,0 1,1-1,-1 1,1-1,0 0,0 0,0 0,1 0,-1-1,1 0,0 1,0-1,0 0,1-1,-1 1,1-1,-1 0,2 1,8-3</inkml:trace>
  <inkml:trace contextRef="#ctx0" brushRef="#br0" timeOffset="18719.276">9738 169,'167'-26,"-132"17,-29 7,-1 0,1 0,-1 0,1 1,0 0,-1 0,1 0,0 1,0-1,0 2,0-1,-1 1,1-1,0 1,0 1,-1-1,1 1,-1 0,2 1,-6-1,0 0,-1 0,1 0,0 0,-1 0,1 0,-1 0,0 1,0-1,0 0,0 0,0 0,0 0,0 0,-1 0,1 0,-1 1,0-1,1 0,-1-1,0 1,0 0,0 0,-1 0,1 0,0-1,-1 1,1-1,-1 1,1-1,-1 1,0-1,1 0,-1 0,0 0,0 0,0 0,-1 0,-2 4,-38 26,-33 40,76-69,0 1,0-1,1 1,-1-1,1 0,-1 1,1-1,0 1,0-1,0 0,0 0,0 0,1 1,-1-1,0 0,1-1,0 1,-1 0,1 0,0-1,0 1,0-1,0 1,0-1,0 0,1 0,-1 0,0 0,1 0,-1-1,0 1,1-1,-1 1,1-1,-1 0,1 0,-1 0,2 0,11 4,-2 0,45 23,-56-26,-1 0,0-1,0 1,0 0,0 1,0-1,0 0,0 0,-1 0,1 0,0 1,-1-1,1 0,0 1,-1-1,0 0,1 1,-1-1,0 1,0-1,0 1,0-1,0 1,0-1,0 0,0 1,0-1,-1 1,1-1,-1 0,1 1,-1-1,0 0,1 1,-1-1,0 0,0 0,0 0,0 0,-1 1,-6 7,-1-1,-1 0,0-1,0 0,0-1,-1 0,0-1,0 0,0 0,0-2,-1 1,0-1,0-1,-6 1,5-1</inkml:trace>
  <inkml:trace contextRef="#ctx0" brushRef="#br0" timeOffset="22467.458">10528 0,'-26'38,"21"-25,-58 135,63-146,-1-1,1 1,-1 0,1-1,0 1,-1 0,1-1,0 1,0 0,0-1,0 1,1 0,-1 0,0-1,1 1,-1 0,1-1,0 1,-1-1,1 1,0-1,0 1,0-1,0 0,0 1,0-1,1 0,-1 0,0 0,1 0,-1 0,0 0,1 0,-1 0,1 0,0-1,-1 1,1-1,0 1,0-1,76 6,-69-7,45-6,-34 0</inkml:trace>
  <inkml:trace contextRef="#ctx0" brushRef="#br0" timeOffset="22773.496">10754 28,'-19'33,"-12"22,1 5,4-2,7-7,2-12,4-7,4-5,3-2,3 0,-2-5,-1-1,0 2,2 1,2-2</inkml:trace>
  <inkml:trace contextRef="#ctx0" brushRef="#br0" timeOffset="23518.267">10923 141,'21'-6,"1"1,-1 1,1 0,0 2,0 1,0 0,18 3,-39-2,0-1,0 1,0-1,0 1,0 0,1 0,-1 0,0-1,0 1,1 0,-1 0,0 1,0-1,0 0,1 0,-1 1,0-1,0 0,0 1,0-1,0 1,0 0,1-1,-1 1,-1 0,1 0,0-1,0 1,0 0,0 0,-1 0,1 0,0 0,-1 0,1 0,-1 0,1 1,-1-1,1 0,-1 0,0 0,0 1,1-1,-1 0,0 0,0 0,0 1,-1-1,1 0,0 0,0 0,-1 1,1-1,0 0,-1 0,0 1,-26 25,24-25,0 0,0 0,0 0,0 1,0-1,1 1,0-1,-1 1,1 0,0 0,0 0,0 0,1 0,-1 1,1-1,0 0,0 1,0-1,0 1,0 0,3 0,0-1,-1 0,1 0,0-1,1 1,-1 0,0-1,1 1,-1-1,1 1,0-1,0 0,0-1,0 1,0 0,0-1,0 1,1-1,-1 0,1 0,24 13,-26-13,0 1,0-1,-1 1,1 0,0-1,-1 1,1 0,-1 0,0 0,1 0,-1 0,0 0,0 0,0 0,-1 1,1-1,0 0,-1 1,0-1,1 0,-1 1,0-1,0 0,0 1,-1-1,1 0,-1 1,1-1,-1 0,0 0,1 1,-1-1,0 0,-1 0,1 0,0 0,-1 0,1 0,-1 0,1-1,-74 69,54-57,-1-1,0-1,-1-1,0-1,-1-1,-4 0,24-6,-2-3,15-5,3 0</inkml:trace>
  <inkml:trace contextRef="#ctx0" brushRef="#br0" timeOffset="23840.305">11403 282,'8'10,"-1"-1,2 0,-1 0,1 0,0-1,1-1,0 1,0-2,1 1,0-1,0-1,0 0,1-1,-1 0,1-1,0 0,0 0,0-2,12 1,-18 0,-1-2,0 1,1-1,-1 1,1-2,-1 1,1 0,-1-1,1 0,-1-1,0 1,0-1,1 0,-1 0,-1 0,1-1,0 0,0 0,-1 0,0-1,0 1,0-1,0 0,0 0,-1 0,0-1,1 1,-2-1,1 0,0 0,-1 0,0 0,0 0,0-4,-1 5,0-1,0 1,0-1,-1 0,0 1,0-1,0 0,0 1,-1-1,0 0,0 1,0-1,0 1,-1-1,1 1,-1-1,-1 1,1 0,0 0,-1 0,0 1,0-1,0 1,0-1,-1 1,0 0,1 0,-1 0,0 1,0-1,0 1,-1 0,1 0,0 1,-1-1,1 1,-2 0,-8-1,-1 0,1 1,-1 1,0 0,1 1,-1 1,1 0,0 1,0 1,0 0,0 1,0 0,1 1,0 0,0 1,1 1,-7 5,-8 6</inkml:trace>
  <inkml:trace contextRef="#ctx0" brushRef="#br0" timeOffset="24403.536">9766 789,'408'-14,"1"-19,-4 0,69 2,-130 2,-201 6,-122 20</inkml:trace>
  <inkml:trace contextRef="#ctx0" brushRef="#br0" timeOffset="30387.395">10810 903,'-6'-7,"-1"2,-1-1,1 1,-1 0,0 1,0 0,0 0,0 1,-1 0,1 0,-1 1,0 0,0 0,0 1,0 0,0 1,0 0,0 1,0-1,0 2,0-1,1 1,-1 1,0-1,1 2,-1-1,1 1,0 0,1 1,-4 2,5-3,-1 1,2 0,-1 0,0 1,1 0,0-1,0 2,1-1,0 1,0-1,1 1,-1 0,1 0,1 1,-1-1,1 1,1-1,-1 1,1 0,1-1,0 1,0 0,0 0,1-1,0 1,0 0,1-1,2 7,-2-11,-1 0,1 0,0 0,0 0,0-1,1 1,-1-1,1 0,-1 1,1-1,0 0,0-1,0 1,0 0,0-1,0 0,1 0,-1 0,0 0,0 0,1 0,-1-1,1 0,-1 0,0 0,1 0,-1 0,1-1,0 0,97-31,-79 21,-1-2,-1 0,0-1,-1-2,0 0,-1 0,-1-2,-1 0,-1-1,6-9,-21 28,0 0,0 0,0 1,1-1,-1 0,0 0,0 1,0-1,0 0,0 0,0 1,0-1,1 0,-1 0,0 1,0-1,0 0,1 0,-1 0,0 1,0-1,0 0,1 0,-1 0,0 0,0 0,1 0,-1 0,0 1,0-1,1 0,-17 45,11-31,-1 10,0 0,2 0,1 1,0 0,2 0,2 12,-4 43,-23 26,27-89,5-16</inkml:trace>
  <inkml:trace contextRef="#ctx0" brushRef="#br0" timeOffset="30654.549">11177 1156,'0'10,"0"8,5 0,1-6,0-7</inkml:trace>
  <inkml:trace contextRef="#ctx0" brushRef="#br0" timeOffset="31005.96">11601 846,'-19'10,"0"2,1 0,1 0,0 2,1 0,0 1,1 1,1 0,1 1,-9 13,20-26,0 0,0-1,0 1,0 0,1 0,-1 0,1 0,0 0,1 1,-1-1,1 0,-1 0,1 1,1-1,-1 0,0 1,1-1,0 0,0 0,0 0,1 0,-1 0,1 0,0 0,0 0,1-1,-1 1,1-1,-1 0,1 1,0-1,0 0,1-1,-1 1,0-1,1 1,0-1,2 1,2 0,1 0,0 0,-1-1,1 0,0 0,0-1,0 0,0-1,1 0,-1-1,0 1,0-2,0 1,-1-1,1-1,0 0,-1 0,1 0,-1-1,0 0,0-1,0 0,-1 0,0-1,0 0,0 0,-1 0,0-1,0 0,0-1,-1 1,0-1,-1 4,1 0,-1-1,0 1,0-1,0 0,-1 0,0 0,0-1,0 1,-1-1,1 0,-1 1,-1-1,1 0,-1 0,0 0,0-1,-1 1,0 0,0 0,0 0,-1 0,0 0,0 0,-1 0,1 0,-1 0,0 0,-1 0,0 1,0-1,0 1,-3-4,1 3,0 1,-1 0,1 1,-1-1,0 1,0 0,0 0,0 1,-1 0,0 0,1 1,-1-1,0 1,0 1,0-1,0 1,-1 1,1-1,0 1,-1 1,-17 3</inkml:trace>
  <inkml:trace contextRef="#ctx0" brushRef="#br0" timeOffset="31376.999">11741 1072,'-37'24,"1"2,1 2,2 1,-12 14,-4 19,47-60,1 0,0 0,0 0,0 0,1 1,-1-1,0 0,1 0,0 0,-1 1,1-1,0 0,0 0,0 1,0-1,1 0,-1 1,1-1,-1 0,1 0,0 0,0 0,0 0,0 0,0 0,0 0,0 0,1 0,-1 0,1-1,-1 1,2 0,8 4,1-1,-1-1,1 1,0-2,0 0,0 0,1-1,-1-1,1 0,-1-1,0 0,1-1,-1 0,1-1,-1 0,0-1,0-1,4-1,-1 1,-1 0,0-1,1 0,-2-1,1-1,-1 0,0-1,0 0,-1-1,0-1,9-8,-16 12,0 1,0-1,0 0,-1 0,0-1,0 1,0-1,-1 0,0 0,0 0,-1 0,0 0,0-1,-1 1,0-1,0 1,-1-1,0 1,0-1,0 1,-1-1,-1 1,1-1,-2-2,1 3,-1 0,1 1,-2-1,1 1,-1 0,0 0,0 0,0 1,-1-1,0 1,0 0,0 0,-1 1,1-1,-1 1,0 1,0-1,-1 1,1 0,-1 1,-1-1,-17-4</inkml:trace>
  <inkml:trace contextRef="#ctx0" brushRef="#br0" timeOffset="31954.589">11939 0,'128'124,"-104"-96,6 3,-1 2,-2 1,-2 1,0 1,-3 1,-1 2,-2 0,-1 0,-3 2,9 33,-16-25,-1 0,-3 0,-2 0,-2 1,-2-1,-2 1,-2-1,-3 0,-2-1,-1 0,-3-1,-8 14,11-34,-2-1,0-1,-2 0,-1-1,-1 0,-1-2,0 0,-17 13,26-26,-1 1,0-1,-1-1,1 0,-2-1,1 0,-1-1,0 0,-6 1,-4-1</inkml:trace>
  <inkml:trace contextRef="#ctx0" brushRef="#br0" timeOffset="35432.004">12532 875,'-5'59,"-3"1,-3-2,-2 1,-2-1,-3-1,-3-1,-13 22,10-15,-44 125,62-164</inkml:trace>
  <inkml:trace contextRef="#ctx0" brushRef="#br0" timeOffset="35926.791">12588 1016,'18'55,"20"86,-8 60,-31-190,2 0,-1 0,1 0,1 0,0 0,0 0,1 0,1-1,0 1,4 9,-6-20,0 0,-1 0,1 0,-1-1,1 1,-1 0,1-1,-1 1,1 0,-1-1,1 0,-1 1,1-1,-1 0,0 0,0 0,1 0,-1 0,0 0,0 0,0 0,0-1,0 1,0 0,0-1,-1 1,1 0,0-1,-1 1,1-1,-1 1,0-1,1 1,-1-1,0 0,0 1,0-1,0 0,71-366,28 88,-90 263</inkml:trace>
  <inkml:trace contextRef="#ctx0" brushRef="#br0" timeOffset="37886.99">1 1721,'249'-21,"227"13,43-18,200 14,72-24,227-3,-154 11,-574 29,413-12,341-46,-123 10,-325 19,140 29,-233 29,-33-2,-60-28,-123 28,26 0,-99-3,123-21,-139 23,-86-26,-88-2</inkml:trace>
  <inkml:trace contextRef="#ctx0" brushRef="#br0" timeOffset="41243.851">2372 2032,'68'-57,"-12"25,2 2,0 4,2 1,1 4,1 2,0 2,38-3,-98 19,1 0,-1-1,0 1,1 0,-1 1,1-1,-1 0,1 1,-1-1,1 1,-1 0,1 0,0 0,-1 0,1 1,-1-1,1 0,-1 1,1 0,-1 0,1 0,-1 0,1 0,-1 0,0 0,0 1,0-1,0 1,0 0,0 0,0-1,0 1,-1 0,1 1,-1-1,1 0,-1 0,0 1,0-1,0 0,0 1,-1-1,1 1,0-1,-1 1,0 0,-4 9,-1-1,0 1,-1-1,0-1,-1 1,0-1,-1 0,0-1,0 0,-1 0,-10 7,6-3,-124 114,135-126,-1 1,1 0,0 0,0-1,0 1,0 0,1 1,-1-1,0 0,1 0,0 1,-1-1,1 1,0-1,0 1,0-1,1 1,-1 0,1-1,-1 1,1 0,0 0,0-1,0 1,1 0,-1 0,0-1,1 1,0 0,0-1,0 1,0-1,0 1,0-1,1 1,-1-1,1 0,-1 0,1 0,0 0,0 1,7 2,1-1,-1 1,1-1,0-1,0 0,0 0,0-1,1-1,-1 0,1 0,-1 0,1-2,1 1,-1 1,1 0,0 1,0 0,-1 0,1 2,-1-1,0 1,3 2,-12-5,0 0,0 0,0 0,-1 0,1 1,0-1,0 1,-1-1,1 1,-1-1,1 1,-1 0,0 0,1 0,-1 0,0 0,-1 0,1 0,0 0,0 0,-1 0,1 0,-1 0,0 1,0-1,1 0,-2 0,1 0,0 1,0-1,-1 0,1 0,-1 0,1 0,-1 1,0-1,0 0,0 0,0-1,0 1,-1 0,1 0,-68 70,-64 18,126-87,6-4</inkml:trace>
  <inkml:trace contextRef="#ctx0" brushRef="#br0" timeOffset="41494.887">3500 2144,'-24'24,"-3"8,3-1</inkml:trace>
  <inkml:trace contextRef="#ctx0" brushRef="#br0" timeOffset="41893.756">3642 1834,'41'-27,"0"2,2 1,0 3,1 1,44-12,-79 29,-4 1,0 0,0 0,0 0,1 0,-1 1,0 0,1 0,-1 0,1 1,-1 0,1 0,0 0,-1 1,1 0,-1 0,0 0,1 0,0 2,-5 0,0 0,0 1,-1-1,1 0,-1 1,0-1,0 1,0-1,0 1,-1-1,1 0,-1 1,0-1,0 0,0 1,0-1,-1 0,1 0,-1 0,0 0,0 0,0 0,0-1,0 1,-1-1,1 1,-1-1,0 0,-1 1,2-1,-196 200,196-201,0 0,1 0,-1 0,1 1,0-1,-1 0,1 0,0 1,0-1,0 1,0-1,0 1,0 0,0-1,0 1,1 0,-1 0,1-1,-1 1,1 0,0 0,0 0,-1 0,1 0,1-1,-1 1,0 0,0 0,1 0,-1 0,1-1,-1 1,1 0,0-1,0 1,0 0,0-1,0 1,0-1,0 1,0-1,1 0,-1 1,0-1,1 0,-1 0,1 0,0 0,-1 0,1 0,0-1,-1 1,1 0,0-1,0 1,91 8,-85-10,-1 0,1 1,0 0,0 0,-1 1,1 0,0 0,-1 1,1-1,-1 2,0-1,1 1,-1 1,-1-1,1 1,0 0,-1 0,3 3,-8-5,1 0,0 1,0-1,-1 1,1 0,-1-1,0 1,0 0,0 0,0-1,0 1,-1 0,1 0,-1 0,0 0,0 0,0 0,0 0,0 0,-1 0,1 0,-1 0,0 0,0-1,0 1,0 0,0 0,-1-1,1 1,-1-1,0 1,-2 1,-71 70,70-71,-139 99,79-60,60-42</inkml:trace>
  <inkml:trace contextRef="#ctx0" brushRef="#br0" timeOffset="42425.019">4799 1919,'-5'-8,"0"1,0 0,-1 0,1 0,-1 1,-1 0,1 0,-1 0,0 1,-1 0,1 1,-1-1,0 1,0 1,0 0,-1 0,1 0,-1 1,1 0,-1 1,0 0,0 0,0 1,1 0,-1 1,0 0,0 0,-6 2,7 0,1 0,-1 0,1 0,0 1,0 0,0 0,0 1,1 0,-1 0,1 0,1 1,-1 0,1 0,0 1,0-1,1 1,0 0,0 0,1 1,-1-1,2 1,-1-1,1 1,-1 8,3-13,1 1,0-1,-1 0,1 1,1-1,-1 0,0 0,1 0,-1 0,1 0,0 0,0 0,0-1,1 1,-1-1,0 1,1-1,0 0,0 0,-1 0,1 0,0-1,0 1,1-1,-1 0,0 1,0-2,1 1,96 8,78-64,-101 24,-75 30,0 0,-1 0,1-1,0 1,0 0,0 1,0-1,0 0,0 0,0 1,0 0,0-1,0 1,0 0,0 0,0 0,0 0,0 0,0 0,0 1,0-1,0 1,0-1,0 1,0 0,0 0,0 0,0 0,-1 0,1 0,0 0,-1 1,1-1,-1 1,1-1,-1 1,0-1,1 1,-1 0,0 0,0-1,0 1,-1 0,1 0,0 0,-1 0,1 0,-1 0,0 0,0 0,0 1,-2 11,-2 0,0 0,-1-1,0 1,-1-1,0 0,-1 0,-8 11,2-3,-121 224,116-164,22-63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55,'34'-4,"15"-3,5 1,-3 1,-4 1,-6 2,-5-4,-4-1,-2 1,-2 2,-1 1,-4 6,-8 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2.9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0,'38'0,"32"0,14 0,-3 0,-10 0,-13 0,-16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4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104 0,'-5'48,"-1"40,-5 14,0 0,1-8,3-15,-3-12,1-12,2-11,2-8,2-5,1-3,2-2,-5-5,-1-1,0-5</inkml:trace>
  <inkml:trace contextRef="#ctx0" brushRef="#br0" timeOffset="249.869">19 28,'39'0,"31"0,9 0,1 0,-9 0,-12 0,-10 0,-10 0,-10 5,-11 1</inkml:trace>
  <inkml:trace contextRef="#ctx0" brushRef="#br0" timeOffset="505.443">76 508,'38'-5,"23"-1,5 0,-3 1,-8 2,-9 0,-11 2</inkml:trace>
  <inkml:trace contextRef="#ctx0" brushRef="#br0" timeOffset="987.365">697 564,'-21'15,"0"1,2 1,0 0,1 1,0 1,2 1,0 1,2 0,0 1,-8 17,21-37,0-1,0 1,0-1,1 1,-1-1,0 1,1 0,-1-1,1 1,0 0,-1 0,1-1,0 1,0 0,0 0,0-1,1 1,-1 0,0 0,1-1,-1 1,1 0,0-1,-1 1,1-1,0 1,0-1,0 1,0-1,0 0,0 1,1-1,-1 0,0 0,1 0,-1 0,1 0,-1 0,1 0,-1 0,1-1,-1 1,1-1,0 1,0-1,-1 1,1-1,0 0,0 0,-1 0,1 0,0 0,0 0,-1-1,1 1,0-1,12-4,1-1,-1-1,-1 0,1-1,-1-1,-1 0,1-1,-2 0,1 0,-2-2,1 1,-1-1,-1-1,0 0,-1 0,-1 0,6-13,-9 19,59-97,-62 104,0 0,0 0,0 0,0 0,0 0,0 0,0 0,0 1,0-1,0 0,0 0,0 1,0-1,0 1,-1-1,1 1,0-1,0 1,0 0,-1-1,1 1,0 0,-1-1,1 1,0 0,-1 0,1 0,-1 0,1 0,-1-1,0 1,1 0,-1 0,0 0,0 0,1 0,-1 0,0 0,0 0,0 0,0 0,-1 0,1 0,0 0,0 0,0 0,-1 0,1 0,-1 0,1 0,-1 0,1 0,-1 0,1 0,10 175,24 58,-27-60,-7-167,-1 1,0 0,-1 0,0-1,0 1,0-1,-1 0,0 0,0 1,-1-2,0 1,0 0,-1-1,0 0,0 0,0 0,-1-1,0 0,0 0,0 0,0-1,4-2,0-1,0 0,0 0,0 0,0 0,0 0,0 0,-1 0,1-1,0 1,0-1,0 1,-1-1,1 0,0 0,-1 0,1 0,0-1,0 1,-1-1,1 1,0-1,0 0,0 1,0-1,0 0,0-1,0 1,0 0,0 0,0-1,1 1,-1-1,0 0,1 1,0-1,-1 0,1 0,0 0,0 0,0 0,0 0,0 0,0-1,1 1,-1 0,1 0,-1-2,0-16,0-1,2 0,0 1,1-1,1 1,1 0,1 0,1 0,0 0,2 1,0 0,1 1,1-1,1 2,0 0,1 0,1 1,1 0,0 1,8-6,-4 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0:43.8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142 395,'44'5,"32"6,9 2,0-2,-11 2,-12-1,-8-3,-7-2,-8-3,-5-2,-4-2,-2 0,-1 0,-1-1,1 1,-5-1</inkml:trace>
  <inkml:trace contextRef="#ctx0" brushRef="#br0" timeOffset="248.268">0 678,'44'5,"32"1,9 0,0 4,-10-1,-9-1,-10-2,-10-2,-8-2,-5-1,-4 0,-3-2,-4 1</inkml:trace>
  <inkml:trace contextRef="#ctx0" brushRef="#br0" timeOffset="600.98">509 1,'5'19,"0"0,1-1,0 1,2-1,0-1,1 1,1-1,1-1,0 0,1 0,1-2,0 1,1-1,0-1,11 7,-1-4,1 0,1-2,0-1,1-1,0-2,1 0,0-2,28 5,47 15,-99-28,0 1,0-1,-1 1,1-1,0 1,-1 1,1-1,-1 0,1 1,-1 0,1-1,-1 1,0 1,0-1,0 0,0 1,0 0,-1-1,1 1,-1 0,0 0,0 1,0-1,0 0,0 1,-1-1,0 1,1-1,-1 1,-1 0,1-1,0 1,-1 0,0 0,0 0,0-1,0 1,-1 0,1 0,-1-1,0 1,0 0,0-1,-2 3,-11 13,-1-1,0 0,-1-2,-1 0,-1 0,0-2,-1 0,-1-1,-18 8,7-1,-52 30,50-32,0 1,1 2,1 1,2 2,0 1,-25 28,41-35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8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32,'12'-17,"3"13,1 0,0 1,0 1,0 1,0 0,0 1,0 1,0 0,0 1,5 2,-19-4,0 0,-1 0,1 0,0 1,0-1,0 1,0-1,0 1,0 0,-1 0,1-1,0 1,-1 1,1-1,-1 0,1 0,-1 0,1 1,-1-1,0 1,1-1,-1 1,0-1,0 1,0 0,-1 0,1-1,0 1,-1 0,1 0,-1 0,1 0,-1 0,0 0,0 0,0 0,0 0,0-1,0 1,-1 0,1 0,-1 0,1 0,-1 0,0 0,0-1,1 1,-1 0,0-1,-1 1,1 0,0-1,0 0,-1 1,1-1,-1 0,1 1,-1-1,1 0,-2 0,-51 39,45-35,1 0,1 0,-1 1,1 0,-1 0,2 1,-1 0,1 0,0 1,-3 5,8-11,0-1,0 1,0 0,1 0,-1-1,0 1,1 0,0 0,-1 0,1 0,0 0,0 0,0-1,0 1,1 0,-1 0,0 0,1 0,0 0,-1-1,1 1,0 0,0 0,-1-1,2 1,-1-1,0 1,0-1,0 1,1-1,-1 0,0 1,1-1,-1 0,1 0,0 0,-1 0,1-1,0 1,0 0,-1-1,1 1,1-1,82 17,62-41,-122 20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198 230,'0'48,"0"49,0 18,0 4,0-9,0-8,0-13,0-16,0-11,0-11,0-10,0-7,0-4,-5-7,-2-8</inkml:trace>
  <inkml:trace contextRef="#ctx0" brushRef="#br0" timeOffset="332.394">1 371,'29'-41,"3"1,1 2,2 1,1 1,2 3,4-2,-30 24,1 0,0 1,0 0,1 1,0 0,1 1,0 1,0 0,1 1,-1 1,1 0,0 1,1 1,-1 1,1 0,-1 1,1 1,5 0,-16 3,1 0,-1 1,0-1,0 1,0 1,0-1,-1 1,1 0,-1 0,0 0,-1 1,0 0,0 0,0 0,0 0,-1 1,0-1,0 1,-1 0,0 0,0 0,-1 0,1 0,-2 0,1 0,-1 0,0 1,0-1,-1 0,0 0,0 0,-1 0,0 0,0 0,-1 0,0-1,0 1,-1 1,-21 37,-1-2,-2-1,-2-1,-1-1,-3-2,0-2,-3-1,-1-1,-1-2,-17 8,32-20,21-19,1-1,0 1,0 0,-1 1,1-1,0 0,0 1,0-1,0 1,1 0,-1-1,0 1,1 0,-1 0,1 0,0 0,-1 1,1-1,0 0,0 0,1 1,-1-1,0 0,1 1,-1-1,1 1,0-1,0 1,0-1,0 1,0-1,1 1,-1-1,1 0,0 1,-1-1,1 0,0 1,0-1,0 0,1 0,-1 0,1 0,-1 0,1 0,-1 0,1 0,0-1,17 9,1-1,0-1,0 0,1-2,-1 0,22 2,71 23,-101-27,-1 0,0 1,0 1,0 0,0 0,-1 1,0 0,-1 1,1 0,-1 0,6 9,-8-2,-5-2</inkml:trace>
  <inkml:trace contextRef="#ctx0" brushRef="#br0" timeOffset="637.036">734 964,'31'-8,"0"0,-1-3,-1 0,1-2,-2-1,0-1,-1-2,20-15,5-28,-51 59,0-1,0 1,0 0,0-1,-1 1,1-1,0 1,-1-1,1 0,-1 1,1-1,-1 1,0-1,0 0,0 1,1-1,-2 0,1 1,0-1,0 0,-1 1,1-1,0 0,-1 1,0-1,1 1,-1-1,0 1,0-1,0 1,0 0,0 0,0-1,0 1,0 0,-1 0,1 0,0 0,-1 0,1 0,-1 0,1 1,-2-2,-5 2,0-1,-1 1,1 0,0 0,0 1,0 0,0 1,0 0,0 0,0 1,0 0,1 0,0 1,-1 0,1 0,1 0,-1 1,0 0,1 1,0-1,1 1,-2 2,2-4,-5 5,-1 1,2 0,0 0,0 1,1 1,0-1,1 1,0 0,1 1,0-1,1 1,1 1,0-1,0 4,3-12,1-1,0 1,0 0,0 0,0-1,1 1,-1 0,1-1,0 1,1 0,-1-1,1 1,0-1,0 0,1 0,-1 0,1 0,0 0,0 0,0-1,0 1,1-1,-1 0,1 0,0 0,0-1,0 1,0-1,0 0,1 0,-1 0,3 0,5 2,2 0,-1 0,0-1,1-1,-1 0,1-1,0 0,-1-1,1-1,10-2,72-27,-70 20</inkml:trace>
  <inkml:trace contextRef="#ctx0" brushRef="#br0" timeOffset="867.823">1496 654,'-29'38,"-4"18,7-1,9-5,12-11,12-12,9-11,7-8,4-5,2-4,2-5,-6-3</inkml:trace>
  <inkml:trace contextRef="#ctx0" brushRef="#br0" timeOffset="1121.018">2033 145,'-15'38,"-9"33,-6 13,3 2,1-4,5-6,1-7,4-10,5-6,-1-6,2-7,3-6,2-3,7-7,3-13,5-8,2-4</inkml:trace>
  <inkml:trace contextRef="#ctx0" brushRef="#br0" timeOffset="8742.724">2230 484,'-25'21,"-1"-1,0-1,-2-2,0 0,-6 1,-127 51,161-69,0 1,1-1,-1 0,0 0,1 1,-1-1,0 0,0 1,0-1,1 0,-1 1,0-1,0 0,0 1,0-1,0 0,1 1,-1-1,0 0,0 1,0-1,0 1,0-1,0 0,0 1,0-1,0 0,-1 1,1-1,0 1,0-1,0 0,0 1,0-1,-1 0,1 1,0-1,0 0,-1 0,1 1,0-1,0 0,-1 0,1 1,0-1,-1 0,1 0,0 0,-1 1,1-1,0 0,-1 0,1 0,-1 0,39 2,-34-2,138 22,-139-21,1 1,0-1,-1 1,1-1,-1 1,0 0,1 0,-1 1,0-1,0 1,0 0,-1-1,1 1,-1 0,1 1,-1-1,0 0,0 1,-1-1,1 1,-1-1,0 1,0 0,0-1,0 1,0 0,-1 0,0 0,0 0,0 0,0 0,0-1,-1 1,0 0,0 1,-4 13,3-15,1-1,0 1,0 0,1 0,-1 0,0 0,1-1,0 1,-1 0,1 0,0 0,1 0,-1 0,0 0,1 0,0 0,0-1,-1 1,3 2,6 6</inkml:trace>
  <inkml:trace contextRef="#ctx0" brushRef="#br0" timeOffset="10019.447">2653 625,'-3'-1,"0"0,-1 1,1-1,0 1,-1 0,1 0,-1 0,1 0,0 1,-1-1,1 1,0 0,-1 0,1 0,0 1,0-1,0 1,0 0,0-1,0 1,1 0,-2 1,2-1,-5 2,0 1,0 0,1 0,-1 1,1-1,1 1,-1 1,1-1,0 1,1 0,-1 0,1 0,1 1,-1-1,1 1,2-4,0 0,0 0,0 0,1 0,-1 0,1 0,0 0,0 0,0 0,1 0,-1 0,1 0,0-1,0 1,1 0,-1 0,1-1,-1 1,1-1,1 1,-1-1,0 0,1 1,-1-2,1 1,0 0,0 0,0-1,0 1,1-1,2 1,0 0,-1 0,1 0,1 0,-1-1,0 0,1-1,-1 0,1 1,-1-2,1 1,0-1,-1 0,1-1,-1 1,1-1,-1-1,1 1,-1-1,1 0,-1-1,4-1,120-78,-124 78,3-3,0 0,0-1,-1 0,0 0,-1-1,0 1,0-2,-1 1,3-6,-8 11,1 1,0 0,-1-1,0 1,0-1,0 0,0 1,-1-1,0 0,1 1,-1-1,0 0,-1 0,1 1,-1-1,0 0,0 1,0-1,0 1,0-1,-1 1,0-1,1 1,-1 0,0 0,-1 0,1 0,-1 0,1 1,-1-1,-4-2,0 0,-1 0,1 0,-1 1,0 1,0-1,0 1,-1 1,1 0,-1 0,1 0,-1 1,0 0,0 1,-6 0,-11 0</inkml:trace>
  <inkml:trace contextRef="#ctx0" brushRef="#br0" timeOffset="10553.826">2935 851,'267'-227,"-263"270,-4-40,1 1,-1-1,1 0,-1 1,1-1,0 0,1 0,-1 0,0 0,1 0,0 0,-1 0,1 0,1-1,-1 1,0-1,0 1,1-1,0 0,-1 0,1 0,0 0,0-1,0 1,0-1,0 1,0-1,0 0,1-1,-1 1,0 0,1-1,-1 0,0 0,3 0,8 0,-1 0,0-1,0-1,0 0,0-1,0 0,0-1,9-4,-13 5,1-1,-1 1,0-2,0 0,0 0,-1 0,0-1,0 0,0-1,-1 0,0 0,0 0,-1-1,0 0,0-1,0-1,-6 10,1-1,-1 0,0 1,1-1,-1 0,0 1,1-1,-1 0,0 0,0 0,0 1,0-1,0 0,0 0,0 1,0-1,0 0,0 0,0 1,-1-1,1 0,0 0,0 1,-1-1,1 0,-1 1,1-1,0 0,-1 1,1-1,-1 0,0 1,1-1,-1 1,1-1,-1 1,0 0,1-1,-1 1,0 0,0-1,0 1,-10 0</inkml:trace>
  <inkml:trace contextRef="#ctx0" brushRef="#br0" timeOffset="10806.595">3838 597,'-19'34,"-6"15,0 5,10-7,8-12</inkml:trace>
  <inkml:trace contextRef="#ctx0" brushRef="#br0" timeOffset="11057.526">3867 258,'0'0</inkml:trace>
  <inkml:trace contextRef="#ctx0" brushRef="#br0" timeOffset="11335.28">4036 794,'169'-190,"-169"190,21-26,-20 26,-1 0,0-1,1 1,-1 0,1 0,-1 0,0 0,1 0,-1-1,1 1,-1 0,0 0,1 0,-1 0,1 0,-1 0,1 0,-1 1,0-1,1 0,-1 0,1 0,-1 0,0 0,1 1,-1-1,0 0,1 0,-1 1,0-1,1 0,-1 1,0-1,1 0,-1 1,0-1,0 0,0 1,1-1,-1 1,0-1,0 0,0 1,0-1,0 1,0-1,0 0,1 1,-1-1,-1 1,1-1,0 1,0-1,0 0,0 1,0-1,0 1,0-1,0 0,-1 1,1-1,0 0,0 1,-1-1,1 1,0 12,-1-7,1 0,-1 0,1 1,0-1,0 0,1 0,-1 0,1 0,1 0,-1 0,1 0,0 0,1-1,-1 1,1 0,0-1,0 0,1 0,0 0,0 0,0-1,0 1,1-1,-1 0,1-1,0 1,0-1,6 3,1-4,0-2,0 1,0-2,0 1,0-2,-1 0,1 0,0-1,-1 0,1-1,-1 0,0-1,0 0,-1-1,0 0,0-1,0 0,-1-1,0 1,7-9,23-12,-22 17</inkml:trace>
  <inkml:trace contextRef="#ctx0" brushRef="#br0" timeOffset="11836.346">4826 597,'-15'1,"0"0,1 1,-1 1,1 0,-1 1,1 1,0 0,0 0,1 2,0 0,0 0,0 1,1 1,1 0,-1 1,1 0,-1 2,11-11,0 0,0 1,0-1,0 0,1 0,-1 1,0-1,1 1,-1-1,1 0,-1 1,1-1,0 1,0-1,0 1,0-1,0 1,0-1,0 1,0-1,0 1,1-1,-1 1,0-1,1 1,-1-1,1 0,0 1,0-1,-1 0,1 0,0 1,0-1,0 0,0 0,0 0,0 0,1 0,-1 0,0-1,1 1,-1 0,0 0,1-1,-1 1,0-1,1 0,-1 1,1-1,-1 0,2 0,80 7,-51-12,0-1,0-1,-1-2,0-1,0-1,25-15,106-34,-159 59,0 0,1-1,-1 1,0 1,0-1,1 0,-1 1,1 0,-1-1,0 1,1 1,-1-1,1 0,-1 1,0 0,0 0,1 0,-1 0,0 0,0 1,0-1,0 1,0 0,0 0,-1 0,1 0,-1 1,1-1,-1 1,0-1,0 1,0 0,0 0,0-1,-1 2,1-1,-1 0,1 1,1 12,-1-1,-1 1,0 0,0-1,-2 1,0 0,-1-1,0 1,-2-1,1 1,-5 8,3-4,-197 605,182-544,-3-1,-4 0,-3-2,-30 54,-8-45,65-84,1-1,-1 1,1-1,-1 0,0 0,0 0,0 0,0-1,0 1,-1-1,1 0,0 0,-1 0,1 0,-1-1,1 1,-1-1,1 0,-1 0,1 0,-1 0,1-1,-1 1,1-1,-1 0,1 0,0 0,-1-1,0 0,1 0,0 0,0-1,0 1,1-1,-1 1,1-1,0 0,0 0,0 0,0 0,0 0,1-1,-1 1,1 0,0-1,0 1,0-1,0 0,1 1,0-1,-1 1,1-1,1 0,-1 1,0-1,1 0,0 1,0-1,0 1,1-3,53-99,-18 65,1 2,2 2,2 1,1 2,2 2,39-20,-60 36,17-11,1 2,0 2,2 2,0 1,2 3,0 1,0 3,1 2,0 1,1 3,24 1,-36 5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1:59.5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86,'-204'216,"-66"55,256-260</inkml:trace>
  <inkml:trace contextRef="#ctx0" brushRef="#br0" timeOffset="283.419">65 283,'2'-1,"0"0,0 0,0 0,0 0,0 0,0 0,0 0,0 1,0-1,0 1,0 0,0-1,0 1,0 0,1 0,-1 0,0 0,0 1,0-1,0 1,0-1,0 1,0 0,0 0,0-1,0 2,0-1,0 0,-1 0,1 0,0 1,-1-1,1 1,-1 0,214 168,-112-111,-92-62,-15-5</inkml:trace>
  <inkml:trace contextRef="#ctx0" brushRef="#br0" timeOffset="564.073">319 1,'-14'105,"4"1,5 0,6 67,-1-121,-28 89,2-33,23-84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1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4,'-14'38,"-10"37,-1 11,4-5,6-12,0-12,3-11,4-9,2-6,4-3,1-2,0 0,2-5</inkml:trace>
  <inkml:trace contextRef="#ctx0" brushRef="#br0" timeOffset="354.119">595 61,'-34'35,"2"2,1 2,2 1,2 1,2 1,1 1,1 4,20-42,0-1,0 0,1 1,-1-1,1 1,0 0,0 0,1 0,-1 0,1 0,0 0,1 0,-1 0,1 0,0 0,0 1,1-1,-1 0,1 0,0 0,1 0,-1 0,1 0,0 0,0-1,1 1,-1 0,3 2,8-1,0-1,0 1,1-2,0 0,-1-1,2 0,-1-1,0-1,0 0,0-1,1 0,-1-1,0-1,0 0,0-1,0 0,0-2,-1 1,0-1,1-1,-2-1,1 0,5-4,12-6,-1-2,0-1,-1-1,-1-1,-2-1,11-13,-26 25,-1 1,0-1,-1-1,-1 0,1 0,-2 0,0-1,0 0,-1 0,-1 0,0-1,-1 1,0-1,-1 0,-1 0,0 0,-1-6,-1 15,0 0,0 0,0 0,-1 0,1 0,-1 0,0 0,-1 1,1-1,-1 1,0-1,0 1,-1 0,1 0,-1 0,1 1,-1-1,-1 1,1 0,0 0,-1 0,1 1,-1 0,0 0,0 0,0 0,0 1,0-1,0 1,-3 0,-8-1,0-1,-1 2,1 0,-1 1,1 1,0 0,-1 1,1 1,-5 2,10-2,1 1,0 0,0 0,1 1,-1 0,1 1,0-1,0 2,1 0,0 0,0 0,-2 3,-8 13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2:02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53,'-5'14,"-1"13,1 7,0 1,2 1,5-7,3-8</inkml:trace>
  <inkml:trace contextRef="#ctx0" brushRef="#br0" timeOffset="418.314">236 27,'121'-20,"-113"19,3-1,0 0,0 1,0 0,0 1,0 1,0-1,0 2,0-1,0 2,6 1,-16-3,1 0,-1-1,1 1,-1 0,0 0,1 0,-1 1,0-1,0 0,0 0,0 1,0-1,0 1,0-1,0 1,0-1,-1 1,1-1,-1 1,1 0,-1-1,0 1,1 0,-1 0,0-1,0 1,0 0,0-1,-1 1,1 0,0-1,-1 1,1 0,-1-1,0 1,1-1,-1 1,-1 0,-35 60,-42 37,78-97,-1-1,1 1,0-1,0 1,0 0,0-1,0 1,0 0,0 0,1 0,-1-1,1 1,-1 0,1 0,0 0,-1 0,1 0,0 0,0 0,1 0,-1 0,0 0,1 0,-1 0,1 0,-1 0,1-1,0 1,0 0,0 0,0-1,0 1,0 0,1-1,-1 0,0 1,1-1,-1 0,1 1,0-1,-1 0,1 0,0 0,1 0,10 3,-1-2,1 1,0-2,0 0,0 0,0-1,0-1,0 0,0-1,0 0,0-1,0 0,-1-1,11-5,25-4,62-17,-88 25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56,'-54'74,"46"-54,1 1,1 1,1-1,1 1,1 0,1 0,0 0,2 0,1 4,-8 94,-8 233,20-314,-5-38,0 0,1-1,-1 1,0-1,0 1,1-1,-1 1,1-1,-1 1,0-1,1 1,-1-1,1 1,-1-1,1 0,-1 1,1-1,-1 0,1 1,0-1,-1 0,1 0,-1 0,1 0,0 1,-1-1,1 0,0 0,-1 0,1 0,0 0,-1 0,1-1,-1 1,1 0,0 0,-1 0,1-1,-1 1,1 0,-1 0,1-1,0 1,-1-1,0 1,1 0,-1-1,1 1,-1-1,1 1,-1-1,0 1,1-1,-1 1,0-1,0 0,1 1,-1-1,10-11</inkml:trace>
  <inkml:trace contextRef="#ctx0" brushRef="#br0" timeOffset="615.853">339 198,'26'-17,"-8"2,0 1,1 1,1 0,0 2,1 0,0 2,1 0,0 1,0 1,1 1,0 2,0 0,22-1,-43 5,0 0,1 0,-1 1,0-1,0 1,1-1,-1 1,0 0,0 0,0 0,0 0,0 0,0 0,0 0,0 1,-1-1,1 1,-1-1,1 1,-1 0,1 0,-1-1,0 1,0 0,0 0,0 0,0 0,0 1,0-1,-1 0,1 0,-1 0,0 1,1-1,-1 0,0 0,0 1,-1-1,1 0,0 0,-1 1,0-1,0 1,-39 94,30-82,1 0,0 1,2-1,0 1,0 1,2 0,-2 6,6-19,0 0,1 1,-1-1,1 1,0-1,0 1,0-1,1 0,-1 1,1-1,0 0,0 1,1-1,0 0,-1 0,1 0,0 0,1 0,-1-1,1 1,0 0,0-1,0 0,0 0,0 0,1 0,-1-1,1 1,0-1,0 0,1 1,3 1,126 84,-130-85,-1 1,1 0,-1-1,0 1,0 0,-1 0,1 1,-1-1,0 0,0 1,0 0,-1-1,0 1,1 0,-2 0,1 0,-1-1,1 1,-1 0,-1 0,1 0,-1 0,1 0,-1 0,-1-1,1 1,-1 0,0-1,0 1,-2 3,-5 6,-1 1,0-1,-1-1,0 0,-1 0,-1-1,0-1,-1 0,0-1,0 0,-1-1,0-1,-1 0,1-1,-2-1,1-1,-1 0,1-1,-14 2,-16-6,45 0,0 0,0 0,1 0,-1 0,0 0,0 0,0 0,1 0,-1-1,0 1,0 0,1 0,-1-1,0 1,1 0,-1-1,0 1,1 0,-1-1,0 1,1-1,-1 1,1-1,-1 0,1 1,-1-1,1 0,-1 1,1-1,0 0,0 1,-1-1,1 0,0 0,0 1,-1-1,1 0,0 0,0 1,0-1,0 0,0 0,0 0,1 1,-1-1,0 0,0 0,0 1,1-1,-1 0,0 1,1-1,-1 0,1 1,-1-1,8-9</inkml:trace>
  <inkml:trace contextRef="#ctx0" brushRef="#br0" timeOffset="2387.276">1383 226,'-17'5,"0"1,0 0,0 2,1 0,0 0,0 2,1 0,0 1,1 0,0 1,1 0,1 2,0-1,0 1,1 1,1 0,1 1,0 0,1 0,0 1,2 0,0 0,1 0,0 1,2 0,-2 17,4-24,0 0,1 1,0-1,0 1,2-1,-1 0,1 1,1-1,0 0,1 0,0-1,0 2,-1-8,-1 1,0 0,1-1,0 1,0-1,0 0,1 0,-1 0,1 0,0 0,0-1,1 0,-1 0,0 0,1-1,0 1,0-1,0 0,0 0,0-1,0 1,0-1,0-1,0 1,1 0,-1-1,1 0,5-1,0-1,0 0,0-1,-1 0,1 0,0-1,-1 0,0-1,0 0,-1-1,1 0,-1-1,0 0,-1 0,7-7,104-135,-107 132,-1-1,-1 0,0-1,-2 0,0 0,-1-1,-1 0,-1 0,-1-1,0-1,-3 13,0 0,-1 0,0 0,0 0,-1 0,0 0,-1 0,0 0,0 0,-1 1,0-1,0 1,-1 0,0 0,-1 0,0 0,0 1,-1-1,1 1,-2 1,1-1,-1 1,0 0,-1 0,2 2,-1 0,0 0,0 0,-1 1,1 0,-1 0,1 1,-1 0,0 0,0 1,0 0,0 1,0 0,0 0,0 0,0 1,1 0,-1 1,0 0,0 0,1 0,-1 1,1 0,0 1,0 0,0 0,0 0,1 1,-3 2,-9 9</inkml:trace>
  <inkml:trace contextRef="#ctx0" brushRef="#br0" timeOffset="2716.752">1835 29,'-15'20,"1"0,1 2,2 0,0 0,1 1,1 0,1 1,1 0,-2 18,8-38,1 1,-1 0,1-1,1 1,-1 0,0-1,1 1,0-1,0 1,1-1,-1 1,1-1,0 0,0 0,0 0,1 0,-1 0,1 0,0-1,0 1,0-1,1 0,-1 0,1 0,0 0,0 0,0-1,0 0,0 0,0 0,1 0,-1-1,1 0,-1 0,1 0,-1 0,1-1,0 1,3-2,-1 3,0-1,0-1,-1 1,1-1,0 0,0-1,0 0,0 0,0 0,0-1,-1 0,1 0,-1-1,3-1,10-9</inkml:trace>
  <inkml:trace contextRef="#ctx0" brushRef="#br0" timeOffset="2964.741">2202 1,'-29'43,"-19"38,-6 11,6-2,7-11,9-8,7-13,6-11,7-9,1-5,2-4,3-3,2 0,7 0,7-5,3-5</inkml:trace>
  <inkml:trace contextRef="#ctx0" brushRef="#br0" timeOffset="21958.853">2935 226,'-19'5,"-11"16,-5 9,3 4,2 1,7 0,6-2,2-1,-1-1,2-2,-2 0,-3-1,-2 0,-3-5,-3-2,5-3</inkml:trace>
  <inkml:trace contextRef="#ctx0" brushRef="#br0" timeOffset="22241.732">2371 452,'24'10,"22"17,9 9,-1-2,-5-6,-5-3,-6-7,-5-5,-2-1,-3-2,0-3,-1-2,-5-7,-11-9,-12-6,-6-6,-6 2,-2 4</inkml:trace>
  <inkml:trace contextRef="#ctx0" brushRef="#br0" timeOffset="22494.797">2625 142,'29'279,"0"13,-30-129,0-139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57,'-5'24,"-1"13,0 4,1 1,2-2,1-4,1-2,0-3,1-2,0-5</inkml:trace>
  <inkml:trace contextRef="#ctx0" brushRef="#br0" timeOffset="748.282">199 282,'14'-4,"15"-3,6 1,4 1,-2 2,-1 1,-3 1,-1 0,-2-3,-6-2</inkml:trace>
  <inkml:trace contextRef="#ctx0" brushRef="#br0" timeOffset="1002.8">339 114,'-4'38,"2"22,2 7,2-5,-1-12</inkml:trace>
  <inkml:trace contextRef="#ctx0" brushRef="#br0" timeOffset="1406.778">650 28,'40'-1,"-27"0,1 0,-1 1,1 1,-1 0,1 0,-1 1,1 1,-1 1,0-1,1 3,-12-6,0 1,0 0,0 0,0 0,0 0,-1 1,1-1,-1 0,1 1,-1-1,1 1,-1 0,0-1,1 1,-1 0,0 0,0 0,-1 0,1 0,0 0,-1 0,1 0,-1 0,1 0,-1 0,0 0,0 0,0 0,0 0,-1 0,1 1,0-1,-1 0,1 0,-1 0,0 0,0 0,0-1,0 2,-52 69,45-64,-23 25,21-24,1 0,0 0,0 1,1 0,1 1,0 0,0 0,1 0,-5 12,11-22,-1 1,1 0,-1-1,1 1,0 0,0 0,0-1,0 1,0 0,0-1,1 1,-1 0,0-1,1 1,-1 0,1-1,0 1,-1-1,1 1,0-1,0 1,0-1,0 1,0-1,1 0,-1 0,0 0,0 0,1 0,-1 0,1 0,-1 0,1 0,-1 0,1-1,0 1,-1-1,1 1,0-1,-1 0,2 0,79 5,-72-5,96-15,-87 9</inkml:trace>
  <inkml:trace contextRef="#ctx0" brushRef="#br0" timeOffset="1888.736">1130 1,'115'5,"-113"-4,-1 0,1 1,0-1,-1 0,1 0,-1 1,0-1,1 1,-1-1,0 1,0-1,0 1,0 0,0 0,0-1,0 1,-1 0,1 0,-1 0,1 0,-1 0,0 0,0 0,0 0,0 0,0 0,0 0,-1 0,1 0,0 0,-1 0,0-1,1 1,-1 0,0 0,0 0,0-1,0 1,0-1,-1 1,1 0,0-1,-1 0,1 1,-1-1,1 0,-2 1,-13 28,15-26,1 1,-1-1,1 1,0-1,0 1,0-1,1 1,-1-1,1 0,0 1,1-1,-1 0,1 1,0-1,0 0,0 0,0-1,1 1,-1 0,1-1,0 1,2 1,-1-1,-1-1,0 1,1 1,-2-1,1 0,0 1,-1-1,0 1,0 0,-1 0,1 0,-1 0,0 0,0 0,-1 0,1 0,-1 0,-1 5,1-7,-1 0,1 0,-1 0,0-1,0 1,-1 0,1 0,-1-1,1 1,-1-1,0 1,0-1,0 0,0 0,0 0,0 0,-1 0,1 0,-1 0,1-1,-1 0,0 1,1-1,-1 0,0 0,0 0,0-1,0 1,0-1,0 1,0-1,0 0,0 0,0-1,0 1,0 0,0-1,0 0,0 0,0 0,-16-5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13.0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88 424,'-9'38,"-9"32,0 14,2-3,4-10,4-13,4-11,2-9,1-6,7-8,1-4,-1-5</inkml:trace>
  <inkml:trace contextRef="#ctx0" brushRef="#br0" timeOffset="319.804">399 536,'-22'39,"2"-6,1 1,1 1,3 1,1 0,1 1,-3 20,15-52,-1 1,1 0,1-1,-1 1,1-1,0 1,0 0,0-1,1 1,0-1,0 1,1-1,0 1,-1-1,2 0,-1 1,1-1,-1-1,1 1,1 0,-1-1,1 1,-1-1,1 0,1 0,-1-1,0 1,1-1,0 0,0 0,0-1,0 1,0-1,2 0,10 3,1 0,0-2,0 0,0-1,1-1,-1-1,0-1,1 0,-1-1,0-1,0-1,-1 0,1-2,-1 0,0 0,0-2,-1 0,0-1,0-1,-1 0,0-1,-1 0,0-2,-1 1,-1-2,0 0,0 0,-2-1,4-6,-10 12,0-1,-1 1,0-1,-1 0,0 0,0 0,-1-1,0 1,-1 0,0 0,-1-1,0 1,0 0,-1 0,-1 0,1 0,-2 0,1 1,-1-1,-1 1,0 0,0 0,-1 1,0-1,0 1,-1 1,0-1,-1 1,1 0,-1 1,0 0,-1 0,0 0,0 1,0 1,0 0,-1 0,0 1,1 0,-7-1,2 1,0 1,0 0,0 1,0 0,0 1,0 1,0 1,0-1,0 2,1 0,-1 1,1 0,-8 4,-8 4</inkml:trace>
  <inkml:trace contextRef="#ctx0" brushRef="#br0" timeOffset="3999.196">766 225,'5'5,"6"6,6 2,5-2,4-3,2-2,1-3,0-1,1-2,-6-5,-6-1</inkml:trace>
  <inkml:trace contextRef="#ctx0" brushRef="#br0" timeOffset="4320.009">1189 0,'0'15,"0"8,0 7,0 2,0 0,0 1,0-2,0-1,-5-5,-1-3,0 0,1 2,7-4,2-1,1-3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16,'-9'24,"-4"17,1 8,3-2,2-2,3-5,1-4,3-9</inkml:trace>
  <inkml:trace contextRef="#ctx0" brushRef="#br0" timeOffset="469.717">200 73,'22'-12,"0"1,0 2,1 0,0 1,1 1,0 2,0 0,16 0,-38 4,0 1,0 0,0-1,0 1,0 0,0 0,0 1,0-1,0 0,0 0,0 1,-1 0,1-1,0 1,0 0,0 0,-1 0,1 0,0 0,-1 0,1 0,-1 0,0 1,1-1,-1 1,0-1,0 1,0 0,0-1,0 1,0 0,0-1,0 1,-1 0,1 0,-1 0,1 0,-1 0,0 0,0 0,0 0,0 0,0 0,0-1,-1 1,1 0,0 0,-1 0,0 0,1 0,-2 1,-66 92,27-50,40-43,0-1,-1 1,1 0,0 0,0-1,0 1,0 0,0 0,0 0,1 0,-1 0,1 0,-1 0,1 1,0-1,0 0,0 0,0 0,0 0,0 0,1 0,-1 1,1-1,-1 0,1 0,0 0,0 0,0-1,0 1,0 0,0 0,0 0,1-1,-1 1,1-1,-1 1,1-1,-1 0,1 1,0-1,0 0,0 0,0 0,0 0,0-1,0 1,0 0,1-1,7 2,-1 0,1 0,0-1,0-1,0 0,0 0,0-1,0 0,-1-1,1 0,8-3,30-4,-20 6,-3 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1.4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1 197,'4'5,"8"2,5-1,5-1,4-1,2-2,1-6,0-2,1 0,-1 1,0 1,0 1,-1 2,0-4,-4-2</inkml:trace>
  <inkml:trace contextRef="#ctx0" brushRef="#br0" timeOffset="349.179">227 0,'-5'39,"-1"21,0 7,1-5,1-7,2-9,1-11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27.3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364 227,'17'-119,"-29"132,-219 498,151-325,27-29,48-139</inkml:trace>
  <inkml:trace contextRef="#ctx0" brushRef="#br0" timeOffset="394.979">364 115,'-4'16,"0"1,1 0,1 0,1 0,1 0,0 1,1-1,1 0,0 0,1 0,1-1,1 1,1-1,0 0,1 0,3 5,107 308,-106-290,-10-31,1 1,0-1,0 0,1 1,0-1,1 0,0-1,0 1,1-1,-1 1,2-1,4 4,-9-10,1 0,-1 0,1 0,-1 0,1-1,0 1,0-1,-1 1,1-1,0 0,0 0,0 0,-1 0,1 0,0 0,0 0,-1 0,1-1,0 1,0-1,-1 0,1 1,0-1,-1 0,1 0,-1 0,1 0,-1 0,1 0,-1 0,0 0,0-1,1 1,-1-1,0 1,0-1,-1 1,2-1,38-64,-39 64,25-54,-2-2,-3 0,-3-1,-2-1,-3-1,-3 0,-2 0,-3-1,-2 0,-4-11,0-25,0 73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4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46,'34'0,"20"0,6 0,-7-5,-8-1,-7-1,-5 2,-3 2,-2 1,-1 0,-1 2,1 0,0 0,1 0,0-4,0-2,-5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1.7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1,'39'4,"26"3,12-6,-2-3,-9 0,-11-1,-10 1,-13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3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1,'2'0,"1"0,0 1,-1 0,1-1,-1 1,1 0,-1 0,1 0,-1 1,0-1,1 0,-1 1,0 0,0-1,0 1,0 0,0 0,-1 0,1 0,-1 1,1-1,-1 0,0 1,0-1,0 1,0-1,0 1,0-1,-1 1,1 0,9 81,-19 260,30-282,-10-49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2.7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88,'29'-14,"1"0,1 2,0 2,0 1,1 1,0 1,1 2,-1 2,9 0,-39 2,0 1,0-1,1 1,-1 0,0-1,0 1,0 0,0 0,0 0,0 1,0-1,1 0,-1 1,0 0,0-1,0 1,0 0,-1 0,1 0,0 0,0 0,0 0,-1 1,1-1,-1 1,1-1,-1 1,0-1,1 1,-1 0,0 0,0 0,0 0,0-1,0 1,-1 0,1 0,-1 1,1-1,-1 0,0 0,0 0,0 0,0 0,0 0,0 0,0 1,-1-1,1 0,-9 11,0 0,0-1,-1 0,0-1,-1 0,-1 0,0-2,0 1,-10 5,-32 27,52-41,0 1,0-1,1 0,-1 1,0-1,1 1,-1-1,1 1,-1 0,1-1,0 1,0 0,0 0,0 0,0 0,0 0,0 0,1 0,-1 0,1 1,0-1,-1 0,1 0,0 0,0 0,0 1,1-1,-1 0,0 0,1 0,0 0,-1 0,1 1,0-1,0 0,0-1,0 1,0 0,1 0,-1 0,1-1,-1 1,1-1,-1 1,1-1,0 0,0 1,0-1,-1 0,1 0,0 0,201 76,-200-76,0 0,0 0,0 1,0-1,0 1,0 0,0 0,0 0,-1 0,1 0,-1 0,1 1,-1-1,0 1,0 0,0 0,0 0,-1 0,1 0,-1 0,0 0,0 0,0 0,0 1,0-1,-1 0,1 1,-1-1,0 1,0-1,-1 0,1 1,-1-1,1 0,-1 1,0-1,0 0,0 0,-1 1,1-1,-1 0,0-1,0 1,0 0,0 0,0-1,0 1,-1-1,-1 1,-166 135,98-86,60-42,20-12,22-15,-13 7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3.0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231 254,'-32'34,"1"1,2 2,1 0,2 2,-20 40,9 32,36-107,1 0,-1 0,1 0,0 0,1 0,-1 0,1 0,-1-1,1 1,0 0,1 0,-1 0,1-1,-1 1,1-1,0 1,1-1,-1 0,0 0,1 0,0 0,0 0,-1-1,2 1,-1-1,0 0,3 2,8 0,-1 0,0-1,1 0,0-2,-1 1,1-2,0 0,0 0,0-1,-1-1,1-1,0 1,-1-2,0 0,0-1,0 0,-1-1,1 0,-1-1,-1 0,1-1,-1-1,-1 0,5-4,-5 3,-1-1,-1 0,1 0,-2-1,0 0,0 0,-1 0,0-1,-1 0,-1-1,0 1,-1 0,0-1,-1 0,-1 0,0 0,-1 0,0 0,-1 1,-1-1,0 0,-1 0,-1 0,4 8,-1 1,0 0,0-1,-1 1,0 0,0 0,0 0,0 0,-1 0,0 0,0 1,0-1,-1 1,1 0,-1 0,0 0,0 0,0 1,-1 0,1 0,-1 0,0 0,0 1,0-1,0 1,0 1,0-1,-1 1,1 0,-2 0,-15-1</inkml:trace>
  <inkml:trace contextRef="#ctx0" brushRef="#br0" timeOffset="381.127">711 85,'-12'168,"3"-60,9-105,0 0,1 0,0 0,0 0,0 0,0 0,0 0,0 0,1-1,0 1,-1 0,1-1,0 1,0-1,0 0,1 0,-1 0,0 0,1 0,-1 0,1-1,0 1,0-1,-1 0,1 0,0 0,0 0,0 0,0-1,0 1,0-1,0 0,3 0,1 0,0-1,0 0,0-1,-1 1,1-2,0 1,-1-1,1 1,-1-2,0 1,0-1,0 0,-1 0,1-1,-1 1,0-1,0 0,-1-1,4-3,5-10</inkml:trace>
  <inkml:trace contextRef="#ctx0" brushRef="#br0" timeOffset="629.959">1021 1,'-14'43,"-15"33,-2 9,0 0,4-11,2-12,6-12,6-10,5-7,4-4,-2-2,-1-2,2 1,1 0,2 1,5 0,3-4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35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251 199,'-40'167,"-127"263,128-309,34-102</inkml:trace>
  <inkml:trace contextRef="#ctx0" brushRef="#br0" timeOffset="438.634">307 199,'2'40,"1"1,3-1,1 0,1-1,3 0,14 36,54 200,-78-272,0 0,0 0,0 0,1 0,-1 0,1 0,-1 0,1-1,0 1,0-1,0 1,0-1,1 0,-1 0,1 0,-1 0,1 0,0 0,0-1,-1 0,1 1,0-1,0 0,0 0,1-1,-1 1,0 0,0-1,0 0,0 0,1 0,-1 0,0-1,0 1,0-1,0 0,0 0,1 0,-2 0,1 0,0-1,0 1,0-1,-1 0,1 0,18-20,-1-1,-1-1,-1 0,-1-2,-1 0,-1-1,-2 0,0-1,-2-1,-1 0,5-29,-1 1,-2-1,-2 0,-1-39,-1 22,6-38,-7 86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0.8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59,'19'-9,"16"-4,7 1,1 2,-2 3,-3 2,-3 3,-3 1,-3 1,0 1,-1-1,0 1,-5-1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1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29,'33'0,"41"-5,11-1,3 0,-11 1,-13 1,-12 2,-15 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3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0,'-9'39,"-4"31,1 9,2 1,3-9,2-11,3-12,1-8,1-7,1-4,-1-2,1-1,-1 0,0 0,5-4,2-1,-1-4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1.6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0,'-15'29,"6"9,4-2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0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14,'18'-5,"0"2,0 0,0 1,0 1,0 1,0 1,0 0,0 1,0 1,1 1,-16-4,0 1,-1 0,1 0,0 0,-1 0,1 1,-1-1,0 1,1-1,-1 1,0 0,0 0,0 0,0 0,0 0,-1 1,1-1,0 0,-1 1,0-1,0 1,0 0,0-1,0 1,0 0,-1-1,1 1,-1 0,0 0,1 0,-1 0,-1-1,1 1,0 0,-1 0,1 0,-1-1,0 1,0 0,0-1,0 1,-1-1,1 1,-1-1,1 0,-1 1,0-1,0 0,-1 1,-38 46,-24 47,64-93,1 0,0 0,0 0,0 0,1 0,-1 1,1-1,-1 0,1 0,0 0,0 0,0 0,1-1,-1 1,1 0,-1-1,1 1,0-1,0 1,0-1,0 0,1 0,-1 0,1 0,-1 0,1 0,0-1,-1 1,1-1,0 0,0 0,0 0,0 0,0 0,0-1,0 1,0-1,1 0,-1 0,3 1,-1 1,0-1,0 1,0 0,0 0,0 1,-1-1,1 1,-1 0,1 1,-1-1,0 1,0 0,-1 0,1 0,-3 2,-1 0,0 0,0 0,-1 0,0 0,0-1,0 1,0 0,-1 0,0-1,0 1,-1-1,0 0,0 1,0-1,0-1,-1 1,0 0,0-1,0 0,0 0,-1 0,1 0,-1-1,0 0,0 0,-1 0,-2 1,1 2,-1 0,0 0,0 0,0 0,-1-1,1 0,-1-1,-1 0,1 0,0-1,-1 0,0-1,-8 1,4-6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4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250 135,'-19'38,"-21"37,-3 11,5-5,5-11,7-13,9-12,2-13,4-7,3-8</inkml:trace>
  <inkml:trace contextRef="#ctx0" brushRef="#br0" timeOffset="331.48">137 248,'2'1,"1"0,-1 1,0-1,0 1,0 0,0-1,0 1,-1 0,1 0,-1 0,1 0,-1 1,0-1,1 0,-1 1,0-1,-1 0,1 1,0-1,-1 1,1 0,-1-1,0 1,0-1,0 1,0-1,0 1,-1-1,1 1,-1 0,0 0,2 0,-2 12,2-1,0 0,1 1,0-1,1 0,1 0,0 0,1-1,0 1,1-1,1-1,0 1,0-1,2 0,-1-1,1 1,1-2,0 0,1 0,0 0,0-2,1 1,0-1,0-1,1 0,0-1,-8-5,-1 0,1 0,0-1,-1 0,1 0,-1 0,1-1,0 1,-1-1,1 0,-1 0,0-1,1 1,-1-1,0 0,0 0,0 0,0-1,0 0,0 1,-1-1,1-1,-1 1,0 0,0-1,0 1,-1-1,1 0,55-118,-49 87,-2-1,-2 0,-1-1,-1 1,-3-2,10-94,0 52,-6 48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4:52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424 497,'-34'38,"-20"22,-1 7,3-10,7-8,5-13,10-8,6-9,6-7</inkml:trace>
  <inkml:trace contextRef="#ctx0" brushRef="#br0" timeOffset="255.258">0 581,'34'14,"25"10,3 6,-5-3,-7-1,-7-5,-6-1,-5 1,-2-3,-3 0,-4-8,-13-6,-6-7,-6-10,-5-1,-3-4,-4-3,0 2</inkml:trace>
  <inkml:trace contextRef="#ctx0" brushRef="#br0" timeOffset="502.986">282 355,'-5'38,"-1"33,0 8,1-5,2-4,1-10,1-10,0-9,6-7,1-4,1-2,-2-2,-2 0,0 1,-2 0,-5-5,-3-6</inkml:trace>
  <inkml:trace contextRef="#ctx0" brushRef="#br0" timeOffset="766.316">791 468,'-19'38,"-12"37,0 11,5-5,7-11,7-13,5-12,4-8,3-10</inkml:trace>
  <inkml:trace contextRef="#ctx0" brushRef="#br0" timeOffset="1100.799">988 553,'-16'21,"1"1,0 0,2 1,0 0,2 1,1 1,1 0,1 0,1 1,1 0,0 9,5-31,0 0,1-1,0 1,0 0,0 0,1-1,-1 1,1-1,0 1,0 0,0-1,0 1,1-1,-1 0,1 1,0-1,0 0,0 0,0 0,1 0,-1-1,1 1,-1-1,1 1,0-1,0 0,0 0,1 0,-1-1,0 1,1-1,-1 1,1-1,-1-1,1 1,0 0,-1-1,1 1,0-1,-1 0,4-1,5 0,1 0,-1-2,0 1,0-1,0-1,-1 0,1-1,-1 0,0-1,0 0,-1-1,0 0,0 0,0-1,-1 0,0-1,-1 0,0-1,0 1,-1-2,-1 1,1-1,-2 0,1 0,-2 0,1-1,-2 0,1 0,-2-1,-1 4,-1 0,-1 0,0 0,0-1,-1 1,0 0,0 1,-1-1,0 0,-1 1,0-1,0 1,-1 0,0 1,0-1,-1 1,0 0,0 0,-1 1,0 0,0 0,0 0,-1 1,0 0,0 1,0 0,0 0,-1 0,1 1,-1 1,-2-1,-14-4</inkml:trace>
  <inkml:trace contextRef="#ctx0" brushRef="#br0" timeOffset="1736.416">1101 73,'16'-10,"1"0,0 2,0 0,1 0,0 2,0 0,1 1,-1 1,1 1,3 0,-20 3,-1 0,0-1,1 1,-1 0,1 0,-1 0,1 0,-1 0,1 0,-1 0,0 1,1-1,-1 1,1-1,-1 1,0-1,0 1,1 0,-1-1,0 1,0 0,0 0,0 0,1 0,-2 0,1 0,0 0,0 0,0 1,0-1,-1 0,1 0,0 1,-1-1,0 0,1 1,-1-1,0 1,1-1,-1 1,0-1,0 0,0 1,0-1,0 1,-1-1,1 1,0-1,-1 0,1 1,-1-1,1 0,-1 1,0-1,0 0,1 0,-1 1,0-1,0 0,0 0,0 0,0 0,-1 0,-125 102,125-102,1 0,-1 0,1 0,-1 0,1 0,-1 0,1 0,0 0,-1 0,1 1,0-1,0 1,0-1,0 1,0-1,0 1,1-1,-1 1,0 0,1 0,0-1,-1 1,1 0,0 0,0-1,0 1,0 0,0 0,0 0,0-1,1 1,-1 0,0 0,1-1,0 1,-1 0,1-1,0 1,0-1,0 1,0-1,0 1,0-1,1 0,-1 1,0-1,1 0,-1 0,1 0,-1 0,1 0,-1 0,1-1,0 1,-1 0,3 0,49 19,-46-19,-1 1,1 0,-1 0,1 0,-1 1,0 0,0 0,0 1,-1-1,1 1,-1 1,0-1,0 1,0 0,-1 0,3 3,-7-7,1 0,0 0,0 1,-1-1,1 0,-1 1,0-1,1 0,-1 1,0-1,1 0,-1 1,0-1,0 1,0-1,-1 0,1 1,0-1,0 1,-1-1,1 0,-1 1,1-1,-1 0,1 0,-1 1,0-1,0 0,0 0,0 0,0 0,0 0,0 0,0 0,0 0,0 0,0-1,0 1,-1 0,1-1,0 1,-1-1,0 1,-62 11,38-11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12.7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21791 538,'2'0,"0"1,0-1,0 1,1-1,-1 1,0 0,0 0,0 0,0 0,-1 0,1 1,0-1,0 1,-1-1,1 1,-1-1,1 1,-1 0,0 0,1 0,-1 0,0 0,0 0,-1 0,1 0,0 0,-1 0,1 0,-1 0,1 1,-1-1,0 0,0 1,24 140,68 273,-91-411,11 45,-3 0,-1 1,-3 1,-2 6,-62 307,58-313,3 1,2-1,9 45,-12-95,1 0,-2 1,1-1,0 1,0-1,-1 0,0 1,1-1,-1 1,0-1,0 1,0-1,-1 1,1-1,0 1,-1-1,0 1,1-1,-1 0,0 1,0-1,-1 0,1 0,0 0,-1 0,1 0,-1 0,0 0,0 0,1-1,-1 1,0 0,0-1,-1 0,1 0,0 1,0-1,-1-1,1 1,0 0,-1 0,1-1,-1 0,1 1,-1-1,1 0,-1 0,1 0,-1 0,1-1,-2 0,-10 0,1-1,-1 2,0 0,0 0,0 1,1 1,-1 1,0 0,1 0,-12 5,-6-1,-1-3,0 0,-1-2,1-2,-32-3,-6 2,-151-11,112 2,1 4,-1 6,1 4,-24 7,48-3,0-4,0-4,-72-10,-312-26,56 13,-23-11,-134 13,162 2,-52 20,172 1,-380-3,217-28,-115 31,148 26,136-17,-171 7,81 7,-11 3,-6 2,-47-2,-50 1,-130 0,129-2,62-16,-56 18,174-1,-61 7,-65-24,340-12,-311-27,179 28,-87 17,-189 6,5 11,-586 32,586-38,-10 0,-887 56,656-53,49-3,31-30,297-23,116-2,-156-6,134 51,55 12,204-29,2 1,1 0,-1 0,0-1,1 1,-1-1,0 0,0 0,0 0,0-1,0 1,0-1,0 0,0 0,0-1,0 1,0-1,0 0,0 0,1 0,-1 0,0-1,1 1,-1-1,0 0,1 0,0-1,0 1,0-1,0 1,0-1,0 0,0 0,1 0,0-1,-1 1,1-1,1 1,-1-1,0-1,1-16,1 1,1-1,1 1,1-1,1 1,1 0,0 0,1 1,2-1,5-9,10-38,14-52,-6-2,15-117,27-399,-43 350,-12 192,-17 92,1 1,-1-1,1 1,0 0,-1 0,1-1,0 1,0 0,1 0,-1 1,0-1,0 0,1 1,-1 0,1-1,0 1,-1 0,1 0,0 0,-1 1,1-1,0 1,0-1,0 1,0 0,0 0,-1 0,1 1,0-1,0 1,0-1,0 1,20 5,0-1,0-1,1-1,0-2,-1 0,1-1,0-1,0-2,4-1,264-44,-55 23,116-5,67 1,-83 4,201-43,-201 30,2 17,56 2,-56-6,22-2,143-4,1116 32,-1141-29,-312 28,202-11,99-24,-100 6,12 7,124-12,-124 11,95-11,-246 22,156 14,27 26,-106-28,49-17,136-6,125-11,-69 6,149 6,-145 3,8-7,701 26,-695 29,1082-30,-1101 30,53-18,-95 24,-85-24,-304-12,28 30,-56-6,-9-11,102 28,-172-36,1 0,-1 1,-1 0,1 0,-1 1,0 0,0 0,0 0,-1 1,0 0,-1 0,0 1,0 0,0 0,-1 0,0 0,2 6,91 189,-92-189,1-1,1 1,0-2,1 1,0-1,1 0,0-1,0 0,2 0,0-1,1 3,6 6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1,'29'0,"23"0,9 0,-3 0,-5 0,-7 0,-7 0,-5 0,-4 0,-1 0,-7 5,-6 1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6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29,'39'0,"26"-5,8-1,-4 0,-9 1,-10 1,-9 2,-11 1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25.4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596 106,'-18'-6,"-1"1,0 0,-1 1,1 2,-1-1,1 2,-1 1,0 1,1 0,-1 1,1 1,0 1,-1 1,2 1,-1 0,1 1,0 1,0 1,1 1,-16 11,17-8,1 0,0 2,1 0,0 0,1 1,1 1,1 0,0 1,1 0,1 0,1 1,1 0,0 1,1 0,2 0,0 0,0 0,2 1,1 12,1-29,1 0,-1 0,1 0,0 0,0-1,1 1,-1 0,1 0,0-1,0 1,0-1,1 0,-1 1,1-1,-1 0,1-1,0 1,0 0,1-1,-1 1,0-1,1 0,-1 0,1-1,0 1,0-1,-1 0,1 0,0 0,0 0,0-1,4 1,5 0,1 0,0-1,-1-1,1 0,0 0,-1-2,1 1,-1-2,4-1,9-6,0-1,0-1,-1-1,-1-1,-1-1,0-1,-1-1,-1-1,0-1,7-11,168-234,-173 231,43-82,-66 117,0-1,0 0,0 1,1-1,-1 0,0 1,0-1,0 0,1 1,-1-1,0 0,0 0,1 1,-1-1,0 0,1 0,-1 0,0 1,1-1,-1 0,0 0,1 0,-1 0,0 0,1 1,-1-1,0 0,1 0,-1 0,1 0,-1 0,0 0,1 0,-1-1,0 1,1 0,-1 0,0 0,1 0,-1 0,0 0,1-1,-1 1,0 0,1 0,-1 0,0-1,1 1,-1 0,0-1,0 1,0 0,1 0,-1-1,0 1,1 44,-1-36,-3 639,4-600,-1-1,-2 0,-3 0,-1 0,-2 0,-2-1,-3 0,-1-1,-2-1,-2 0,-2-1,-9 12,27-49,0-1,0 0,0 0,-1 0,1 0,-1 0,0 0,-1 0,1-1,0 0,-1 0,0 0,0 0,0 0,0-1,0 1,0-1,-1-1,1 1,-1 0,1-1,-1 0,0 0,1 0,-1-1,0 0,0 0,1 0,-1 0,0-1,0 1,1-1,-1 0,0-1,1 1,-1-1,1 0,0 0,0-1,-2 0,0-6,1 1,0 0,0-1,1 0,0 0,1-1,0 1,1-1,0 1,0-1,1 0,0 0,0 1,2-1,-1 0,1 0,1-5,-1-7,3-16,1 0,3 0,0 1,3 0,1 1,2 0,1 1,12-19,7-22,-27 56,2 0,1 0,0 1,1 0,1 0,1 1,1 1,11-11,-8 14</inkml:trace>
  <inkml:trace contextRef="#ctx0" brushRef="#br0" timeOffset="712.453">1161 530,'-159'367,"164"-377,18-37,2 1,3 0,26-32,-33 51,72-65,-92 91,0 1,0-1,-1 0,1 0,0 1,0-1,0 0,0 1,0-1,0 1,0-1,0 1,0 0,0-1,0 1,0 0,0 0,0 0,0 0,0 0,0 0,0 0,0 0,0 0,1 0,-1 1,0-1,0 0,0 1,0-1,0 1,0-1,-1 1,1-1,0 1,0 0,0-1,0 1,-1 0,1 0,0 0,-1 0,1-1,-1 1,1 0,-1 0,1 0,-1 0,1 0,-1 0,0 0,0 1,0-1,1 0,-1 0,0 0,-6 65,6-64,-4 15,2-11,0 0,0-1,1 1,0 0,0 0,0 0,1 0,0 0,0 0,0 0,1 0,0-1,0 1,0 0,1 0,0-1,0 1,2 4,0-10,-1 1,1 0,0-1,-1 1,1-1,0 0,-1-1,1 1,-1 0,1-1,0 0,-1 0,0 0,1 0,-1-1,1 1,-1-1,0 0,0 0,0 0,0 0,-1-1,1 1,0-1,-1 1,0-1,1 0,-2 1,132-139,-132 139,0 1,0 0,0-1,0 1,0 0,0 0,0 0,1 0,-1 0,0 0,1 0,-1 0,1 1,-1-1,1 1,-1-1,1 1,-1-1,1 1,-1 0,1-1,0 1,-1 0,1 0,0 1,-1-1,1 0,-1 0,1 1,0-1,-1 1,1-1,-1 1,0 0,1-1,-1 1,1 0,-1 0,0 0,0 0,1 0,-1 1,0-1,0 0,0 0,0 1,-1-1,1 1,0-1,0 1,-1-1,1 1,-1-1,0 1,1-1,-1 1,0 0,0 0,2 200,7-166,-2-30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6.4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96,'-95'223,"54"-116,41-106,0-1,1 0,-1 1,0-1,1 1,-1-1,1 0,-1 1,1-1,-1 0,1 0,-1 1,1-1,0 0,-1 0,1 0,-1 0,1 0,-1 0,1 0,0 0,-1 0,1 0,-1 0,1 0,-1 0,1 0,0 0,-1-1,1 1,-1 0,1 0,-1-1,1 1,-1 0,1-1,-1 1,0 0,1-1,-1 1,1-1,-1 1,0-1,1 1,-1-1,0 1,0-1,1 1,-1-1,0 1,0-1,0 0,0 1,0-1,0 1,0-1,0 1,0-1,0 0,0 1,0-1,1-1,298-357,-294 355,56-42,-60 45,1 0,-1 1,1-1,0 1,-1 0,1-1,-1 1,1 0,-1 0,1 0,0 0,-1 0,1 1,-1-1,1 0,-1 1,1-1,-1 1,1-1,-1 1,1 0,-1 0,0-1,1 1,-1 0,0 0,0 0,0 1,0-1,0 0,0 0,0 1,0-1,0 0,0 1,-1-1,1 1,-1-1,1 1,-1-1,1 1,-1-1,0 1,0 1,8 140,-9-56,1-85,0 1,1-1,-1 0,1 0,-1 0,1 0,0 1,0-1,0 0,0-1,0 1,1 0,-1 0,1 0,-1-1,1 1,0-1,-1 1,1-1,0 1,0-1,0 0,0 0,0 0,0 0,0-1,0 1,1 0,-1-1,0 0,0 1,0-1,1 0,-1 0,0 0,1 0,-1-1,0 1,0-1,0 1,1-1,-1 0,0 0,0 0,0 0,0 0,0 0,-1 0,1-1,0 1,0-1,-1 0,1 1,-1-1,0 0,1 0,-1 0,211-217,-211 218,-1-1,1 1,-1 0,1 0,-1 0,1-1,0 1,0 0,-1 0,1 0,0 0,0 0,0 1,0-1,0 0,0 0,0 0,0 1,1-1,-1 1,0-1,0 1,0-1,1 1,-1 0,0 0,1-1,-1 1,0 0,1 0,-1 0,0 0,1 1,-1-1,0 0,0 1,1-1,-1 0,0 1,0-1,0 1,1 0,-1-1,0 1,0 0,0 0,0 0,0 0,-1 0,1 0,0 0,0 0,0 0,-1 0,1 0,0 1,-24 139,21-134,1 1,0 0,0 0,1-1,0 1,0 0,1 0,0 0,0-1,1 1,0 0,0-1,3 5,7 6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3.9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44,'-28'341,"-2"-86,32-155,-2-99,1 0,-1-1,0 1,1-1,-1 0,1 1,-1-1,1 1,-1-1,1 0,-1 1,1-1,0 0,-1 1,1-1,-1 0,1 0,0 0,-1 0,1 0,0 1,-1-1,1 0,0 0,-1-1,1 1,-1 0,1 0,0 0,-1 0,1 0,0-1,-1 1,1 0,-1-1,1 1,-1 0,1-1,-1 1,1-1,-1 1,1 0,-1-1,1 1,-1-1,0 0,1 1,-1-1,0 1,0-1,1 1,-1-1,0 0,0 1,0-1,0 0,0 1,0-1,0 0,0 1,0-1,0 1,0-1,0 0,0 1,0-1,-1 0,1 1,0-1,1-1,9-17</inkml:trace>
  <inkml:trace contextRef="#ctx0" brushRef="#br0" timeOffset="249.231">141 100,'43'-4,"38"-8,11-5,-6 0,-13 2,-14 5,-12-2,-9 2,-12 7,-14 4,-10 2</inkml:trace>
  <inkml:trace contextRef="#ctx0" brushRef="#br0" timeOffset="498.099">112 524,'34'-5,"30"-6,9-2,-3-2,-9 0,-10 3,-13 4</inkml:trace>
  <inkml:trace contextRef="#ctx0" brushRef="#br0" timeOffset="1045.771">818 439,'-3'3,"-15"6,0 2,2 0,-1 1,1 0,1 2,0 0,1 0,0 1,1 1,1 0,1 1,0 1,1-1,1 2,8-17,0 1,0 0,0 0,1 1,-1-1,1 0,0 0,0 0,0 0,0 0,1 0,-1 0,1 0,-1 0,1 0,0 0,1 0,-1 0,0 0,1 0,-1-1,1 1,0-1,0 1,0-1,0 0,0 0,1 0,-1 0,1 0,-1 0,1-1,0 1,0-1,-1 1,1-1,0 0,0-1,0 1,0 0,0-1,1 1,-1-1,0 0,0 0,0-1,0 1,0 0,0-1,2 0,11-5,-1 0,1-1,-2-1,1 0,-1-1,0 0,-1-1,0 0,10-12,120-112,-136 128,26-15,-32 21,0 0,-1 0,1 0,0 1,0-1,0 0,0 0,-1 0,1 1,0-1,0 0,-1 1,1-1,0 1,0-1,-1 0,1 1,0 0,-1-1,1 1,-1-1,1 1,-1 0,1 0,-1-1,1 1,-1 0,0 0,0-1,1 1,-1 0,0 0,0 0,0-1,1 1,-1 0,0 0,0 0,-1 0,1-1,0 1,0 0,0 0,-1 0,-3 257,5-206,2-39,-2 0,1 0,-2-1,0 1,0 0,-1 0,-1 0,0 0,0-1,-2 1,1-1,-2 0,1 0,-2 0,0-1,0 1,-1-1,0-1,-1 1,0-2,-1 1,6-8,0 1,0-1,0 0,-1-1,1 1,0-1,-1 1,0-1,1 0,-1-1,0 1,1 0,-1-1,0 0,0 0,1 0,-1 0,0-1,0 0,1 1,-1-1,1 0,-1-1,1 1,-1-1,1 0,0 1,-1-1,1-1,0 1,0 0,1-1,-1 0,0 1,1-1,0 0,0 0,0 0,0-1,0 1,0 0,1-1,0 1,0-1,0 0,0 1,0-1,1 0,-1 0,1 1,0-1,0 0,1 0,-1 1,1-3,3-7,1 0,0 0,1 0,1 1,-1 0,2 0,0 1,0 0,1 1,0-1,1 1,0 1,1 0,0 1,5-3,19-12,1 2,0 2,2 1,20-6,10 1,-40 16</inkml:trace>
  <inkml:trace contextRef="#ctx0" brushRef="#br0" timeOffset="1430.037">0 1145,'43'-5,"48"-6,23-7,1 1,-4-2,-6 2,-8-1,-9 3,-12 4,-7-1,-8 1,-3 3,-7 3,-8 1,-6 3,-9 1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2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29,'310'-1,"-84"-26,-206 26,-7 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37.5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40,'39'0,"40"-5,13-2,-5 1,-12 1,-15-3,-17-1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5:42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533 368,'-57'538,"45"-462,1 39,17-102,-1-8</inkml:trace>
  <inkml:trace contextRef="#ctx0" brushRef="#br0" timeOffset="782.136">674 481,'8'-10,"-1"1,2 0,-1 1,1 0,1 0,-1 1,1 0,1 1,-1 0,1 0,0 1,0 1,1 0,-1 0,12-1,4-4,-10 3,1 0,0 2,0 0,0 1,1 0,-1 2,1 0,7 2,-22-1,0 1,0 0,0 0,-1 0,1 1,0-1,0 1,-1 0,1 0,-1 0,0 0,1 1,-1 0,0-1,-1 1,1 0,0 0,-1 1,0-1,1 0,-2 1,1-1,0 1,0 0,-1 0,0 0,0-1,0 1,0 0,-1 0,0 0,0 0,0 1,0-1,0 0,-1 0,1 0,-1 0,0-1,-1 1,1 0,-1 0,0 0,-9 15,-1-1,-1 0,-1-1,0 0,-2-1,0-1,0 0,-1-1,-7 3,-44 40,66-56,1 0,-1-1,1 1,-1 0,1 0,-1 0,1 0,0 0,-1 0,1 0,0 0,0 1,0-1,0 0,0 1,0-1,0 1,0-1,1 1,-1-1,1 1,-1 0,1-1,-1 1,1 0,0-1,0 1,0 0,0-1,0 1,0 0,0-1,1 1,-1 0,1-1,-1 1,1 0,-1-1,1 1,0-1,0 1,0-1,0 0,1 2,112 9,-102-10,144 33,-152-33,1-1,-1 1,0 0,0 0,0 1,0-1,0 1,-1 0,1 0,-1 0,0 0,0 1,0-1,0 1,-1 0,1-1,-1 1,0 1,0-1,0 0,-1 0,1 1,-1-1,0 1,-1-1,1 1,-1-1,0 1,0-1,0 1,0 0,-2 1,-3 6,0 0,-1-1,-1 0,0 0,0 0,-1-1,-1-1,0 1,0-1,0-1,-1 1,-1-2,1 1,-1-2,0 1,-1-1,0-1,0 0,0-1,-11 2,-17 13,-58 20,86-37</inkml:trace>
  <inkml:trace contextRef="#ctx0" brushRef="#br0" timeOffset="1797.649">1803 424,'-27'26,"2"2,1 0,2 2,1 0,1 2,1 0,2 1,1 0,2 2,2 0,0 0,3 1,1 0,-2 26,9-57,1 1,-1-1,1 0,0 0,1 1,-1-1,1 0,0 0,1 0,-1 1,1-1,0-1,0 1,0 0,1 0,0-1,0 0,0 1,0-1,1 0,-1 0,1-1,0 1,0-1,1 0,-1 0,1 0,-1-1,1 1,0-1,0 0,0-1,0 1,0-1,0 0,0 0,2-1,12 0,0-2,0 0,-1-1,1-1,-1 0,0-2,0 0,0-1,-1 0,0-2,0 0,-1-1,-1-1,0 0,0-1,10-11,-1 1,-1 0,-1-2,-2 0,0-2,-2 0,0-1,2-8,-14 23,0 0,0 0,-2-1,1 1,-1-1,-1 0,-1 0,0-1,0 1,-1 0,-1-1,0 1,-1 0,-1-1,0 1,0 0,-2 0,-2-8,2 13,0 0,0 0,-1 0,0 1,0 0,-1 0,0 0,0 0,0 1,-1 0,0 1,0 0,-1 0,1 0,-1 1,0 0,-1 0,1 1,0 0,-1 1,0 0,0 0,1 1,-1 0,0 0,0 1,0 0,0 1,0 0,0 0,0 1,1 0,-1 1,-7 3,-57 29,43-18</inkml:trace>
  <inkml:trace contextRef="#ctx0" brushRef="#br0" timeOffset="2167.116">2452 396,'-17'17,"1"0,0 0,1 2,1 0,1 1,1 0,1 0,0 2,2-1,0 1,2 1,0-1,1 1,-1 15,7-33,-1-1,1 0,0 0,0 0,0 1,1-1,-1 0,1 0,0 0,0 0,1 0,-1 0,1 0,0 0,0-1,0 1,0-1,1 1,-1-1,1 0,0 0,0 0,0 0,0-1,1 1,-1-1,1 0,0 0,-1 0,1 0,0-1,0 1,0-1,3 1,9 1,0-1,0-1,0 0,0-1,0 0,0-1,-1-1,1-1,0 0,-1-1,0-1,0 0,0-1,0-1,-1 0,0-1,-1 0,0-1,0-1,-1 0,0-1,0 0,-1 0,-1-2,0 1,-1-1,0 0,-1-1,-1 0,0-1,-1 1,0-1,-1 0,-1-1,2-8,-5 18,-1 1,1-1,-1 0,0 1,-1-1,1 0,-1 1,0-1,-1 1,1-1,-1 1,0 0,0 0,-1-1,1 1,-1 1,0-1,-1 0,1 1,-1 0,0-1,0 2,0-1,-1 0,1 1,-1 0,0 0,0 0,0 0,-5-1,0 0,0 1,0 0,-1 1,1 0,-1 0,1 1,-1 1,1-1,-1 2,1 0,-8 1,-13 3</inkml:trace>
  <inkml:trace contextRef="#ctx0" brushRef="#br0" timeOffset="2517.093">420 1468,'473'-75,"-217"28,841-102,-714 137,-357 13</inkml:trace>
  <inkml:trace contextRef="#ctx0" brushRef="#br0" timeOffset="4747.823">758 1722,'40'-17,"1"2,0 1,2 3,-1 1,35-2,-2 21,-73-8,-1 0,1-1,0 1,-1 0,1 0,-1 0,1 0,-1 0,0 0,1 1,-1-1,0 0,0 1,0-1,0 1,0-1,0 1,0-1,-1 1,1 0,0-1,-1 1,0 0,1 0,-1-1,0 1,0 0,0 0,0 0,0-1,0 1,0 0,-1 0,1-1,-1 1,1 0,-1-1,0 1,1 0,-2 0,-4 7,-1 0,0-1,0 0,-1-1,0 0,0 0,-1-1,0 1,0-2,0 0,-8 4,0 0,-74 48,92-56,-1 1,1 0,0-1,0 1,0-1,-1 1,1-1,1 0,-1 1,0-1,0 0,0 0,1 0,-1 0,0 0,1 0,-1 0,1 0,-1 0,1-1,0 1,-1-1,1 1,0-1,-1 0,1 1,0-1,0 0,-1 0,1 0,0 0,-1-1,1 1,1-1,-2 1,56 1,51 11,-105-11,0 0,-1 0,1 1,-1-1,1 1,-1 0,0-1,0 1,0 0,0 1,0-1,0 0,0 0,-1 1,1-1,-1 1,0-1,0 1,0 0,0 0,0-1,0 1,-1 0,1 0,-1 0,0 0,0-1,0 1,0 0,-1 0,1 0,-1 2,-1 2,1-1,-1 1,-1-1,1 1,-1-1,0 0,-1 0,1 0,-1 0,0-1,-1 0,1 1,-4 1,-19 14,-1 0,-1-2,-1-2,-1 0,-3-1,10-5</inkml:trace>
  <inkml:trace contextRef="#ctx0" brushRef="#br0" timeOffset="5531.766">1662 1497,'-103'264,"101"-261,0 0,0 0,1 0,0 1,-1-1,1 1,0-1,0 0,1 1,-1 0,1-1,0 1,0-1,0 1,0-1,1 1,-1 0,1-1,0 1,0-1,0 0,1 1,-1-1,1 0,-1 0,1 0,0 0,1 0,-1 0,0 0,1-1,-1 1,1-1,0 0,0 0,0 0,0 0,0 0,0-1,1 1,-1-1,0 0,1 0,-1 0,1-1,0 1,-1-1,2 0,51-27,-40 16</inkml:trace>
  <inkml:trace contextRef="#ctx0" brushRef="#br0" timeOffset="5787.675">1888 1441,'-19'38,"-12"23,0 5,5 1,7-5,2-10,4-8,4-6,4-6,2-3,3-2,0 0,1-1,-1 1,1 0,0-4</inkml:trace>
  <inkml:trace contextRef="#ctx0" brushRef="#br0" timeOffset="6338.237">2056 1525,'32'-8,"0"1,1 2,-1 2,1 0,5 2,-22 1,60 7,-74-7,0 0,0 1,-1 0,1-1,0 1,0 0,-1 0,1 0,-1 0,1 0,-1 0,1 1,-1-1,0 0,1 1,-1-1,0 1,0-1,0 1,0 0,0-1,0 1,-1 0,1 0,-1 0,1-1,-1 1,0 0,1 0,-1 0,0 0,0 0,-1 0,1 0,0-1,0 1,-1 1,-2 6,-1 0,0 0,0 0,-1-1,0 1,0-1,-1-1,0 1,0-1,-5 4,-38 57,48-67,0 0,0 0,1 1,-1-1,0 0,1 1,-1-1,1 0,0 1,-1-1,1 1,0-1,0 1,0-1,0 1,0-1,0 0,0 1,1-1,-1 1,0-1,1 1,-1-1,1 0,0 1,-1-1,1 0,0 0,0 1,0-1,0 0,0 0,0 0,0 0,0 0,0 0,0-1,1 1,-1 0,0 0,1-1,-1 1,0-1,1 1,-1-1,1 0,-1 0,0 1,1-1,-1 0,1 0,-1 0,2-1,28-3,-27 3,0-1,0 1,-1 0,1 0,0 0,1 1,-1 0,0-1,0 1,0 1,0-1,0 1,0-1,0 1,0 0,0 1,0-1,-1 1,1-1,0 1,-1 0,1 0,-1 1,0-1,0 1,1 1,-3 2,-1 0,0 0,0 0,-1-1,0 1,0 0,0 0,-1 0,0 0,0-1,0 1,0-1,-1 0,0 0,-1 1,1-2,-1 1,0 0,0-1,-1 2,-8 7,-1 0,0-1,0 0,-1-1,0-1,-1 0,-2 0,-32 21,9-9,22-14</inkml:trace>
  <inkml:trace contextRef="#ctx0" brushRef="#br0" timeOffset="6665.974">2706 1610,'-8'15,"0"-1,2 1,-1 0,2 1,0-1,1 1,1 0,0 1,1-1,1 0,0 1,1-1,1 0,1 1,2 11,-3-23,1-1,0 1,0-1,0 1,1-1,-1 0,1 0,0 0,0-1,1 1,-1-1,1 1,-1-1,1 0,0-1,0 1,0-1,1 1,-1-1,1-1,-1 1,1-1,0 1,-1-1,1 0,0-1,0 1,0-1,-1 0,1-1,0 1,0-1,0 1,2-2,10-2,1 0,-1-1,1-1,-1-1,-1 0,1-1,-2-1,13-8,87-86,-112 99,0-1,1 1,-2-1,1 0,0 0,-1 0,0-1,0 1,-1 0,1-1,-1 1,-1-1,1 0,-1 1,0-1,0 0,0 1,-1-1,0 1,0-1,0 1,-1-1,0 1,0 0,0-1,-1 1,-1-2,0 1,-1 0,0 0,0 0,-1 1,0-1,0 1,0 1,0-1,-1 1,1 0,-1 0,0 1,-1 0,1 1,0-1,-1 1,1 1,-7-2,-6 0,0 1,0 1,0 0,1 2,-1 0,0 1,-7 3,-98 36,98-25</inkml:trace>
  <inkml:trace contextRef="#ctx0" brushRef="#br0" timeOffset="25020.714">2621 1243,'138'-26,"126"12,48-3,-29-10,79-3,-224 31,-114-1</inkml:trace>
  <inkml:trace contextRef="#ctx0" brushRef="#br0" timeOffset="25606.958">3750 1328,'20'-18,"-22"24,-195 253,54-61,108-156,-16 19,3 2,2 3,-9 22,54-88,0 1,1 0,-1 0,0 0,0 0,0 0,1 0,-1 0,1 1,-1-1,1 0,-1 0,1 0,-1 1,1-1,0 0,0 1,0-1,0 0,0 0,0 1,0-1,0 0,0 0,1 1,-1-1,0 0,1 0,-1 1,1-1,0 0,-1 0,1 0,0 0,-1 0,1 0,0 0,0 0,0 0,12-1</inkml:trace>
  <inkml:trace contextRef="#ctx0" brushRef="#br0" timeOffset="26176.268">4117 1581,'-5'-4,"0"0,0-1,-1 2,0-1,0 1,0 0,0 0,0 0,-1 1,1 0,-1 0,1 1,-1 0,0 0,0 0,1 1,-1 0,0 0,0 1,1 0,-1 0,0 1,-4 1,-3 1,1 1,0 0,0 1,0 1,1 0,0 0,0 1,1 1,0 0,-9 9,-39 64,58-80,0 0,0 1,0-1,0 0,1 1,-1-1,1 1,-1-1,1 1,0 0,0-1,0 1,0-1,0 1,1-1,-1 1,1-1,0 1,-1-1,1 0,0 1,1-1,-1 0,0 0,1 0,-1 0,1 0,-1 0,1 0,0 0,0 0,0-1,0 1,0-1,0 0,1 1,0-1,8 2,0-1,-1-1,1 0,0-1,0 1,0-2,0 0,0 0,0-1,-1-1,1 1,-1-2,1 1,-1-2,0 1,0-1,-1-1,0 1,0-2,2-1,18-8,113-76,-141 91,-1 0,0 1,1-1,-1 0,0 0,1 1,-1-1,1 0,-1 1,1-1,0 0,-1 1,1-1,0 1,-1-1,1 1,0-1,0 1,-1-1,1 1,0 0,0-1,0 1,-1 0,1 0,0 0,0 0,0 0,0 0,0 0,-1 0,1 0,0 0,0 0,0 0,0 0,0 1,-1-1,1 0,0 1,0-1,-1 1,1-1,0 1,0-1,-1 1,1-1,-1 1,1 0,-1-1,1 1,-1 0,1 0,-1-1,1 1,-1 0,0 0,1 0,-1-1,0 1,0 0,0 0,1 1,-57 130,-26 99,74-181,10-32</inkml:trace>
  <inkml:trace contextRef="#ctx0" brushRef="#br0" timeOffset="26378.49">4484 1779,'-19'29,"-2"9,3-1</inkml:trace>
  <inkml:trace contextRef="#ctx0" brushRef="#br0" timeOffset="26721.024">4822 1468,'-7'6,"-4"2,0 0,1 0,0 1,0 1,1 0,0 0,1 0,0 1,1 1,0-1,0 1,1 0,-3 12,8-22,1-1,0 1,0 0,0-1,0 1,1-1,-1 1,0 0,1-1,-1 1,1-1,-1 1,1-1,0 1,-1-1,1 0,0 1,0-1,0 0,0 0,1 0,-1 1,0-1,0 0,1 0,-1-1,0 1,1 0,-1 0,1-1,-1 1,1-1,-1 1,1-1,-1 0,1 1,0-1,-1 0,1 0,-1 0,2-1,68-9,-64 8,-1 0,1 0,-1-1,1 0,-1 0,0 0,0-1,0 0,-1 0,1 0,-1-1,0 0,0 0,-1 0,1 0,-1-1,0 0,-1 0,0 0,1 0,-2 0,1-1,-1 1,0-1,0 0,-1 0,0 0,0 1,-1-1,0 0,0 0,0 0,-2-3,1 8,0-1,-1 0,0 0,0 0,0 1,0-1,0 1,0 0,-1 0,1-1,-1 1,0 1,1-1,-1 0,0 1,0-1,0 1,0 0,0 0,-1 0,1 1,0-1,0 1,0-1,-1 1,1 0,0 1,0-1,-3 1,-92 26,20 33,58-39</inkml:trace>
  <inkml:trace contextRef="#ctx0" brushRef="#br0" timeOffset="27054.778">4992 1667,'-21'7,"1"1,-1 1,2 1,-1 1,2 1,-1 0,2 1,0 1,0 1,1 1,1 0,-9 13,21-27,0 1,0-1,0 1,1 0,-1 0,1 0,0 0,0 0,0 1,0-1,1 0,-1 1,1 0,0-1,0 1,0 0,0-1,1 1,-1 0,1 0,0 0,0-1,1 1,-1 0,1 0,0-1,0 1,0 0,0-1,1 1,-1-1,1 1,0-1,0 0,0 0,1 0,-1 0,2 1,10 0,0 0,0-2,0 1,1-2,-1 0,1-1,-1 0,1-1,-1 0,11-4,-17 4,0-2,-1 1,1-1,-1 0,0 0,0-1,0 0,0 0,-1-1,0 0,0 0,0 0,0-1,-1 0,0 0,0 0,-1-1,1 0,-2 0,1 0,-1 0,0 0,0-1,-1 1,0-1,0 0,-1 1,0-1,0 0,-1 0,0 0,0 0,-1 0,0 0,-1 0,1 1,-2-1,1 1,-1-1,0 1,0 0,-1 0,0 0,-4-5,-92-68,81 65</inkml:trace>
  <inkml:trace contextRef="#ctx0" brushRef="#br0" timeOffset="27490.38">5020 312,'180'-28,"-172"27,0 2,0-1,1 1,-1 0,0 1,0 0,-1 0,1 1,0 0,-1 0,0 1,0 0,0 0,0 1,0-1,-1 2,0-1,0 1,0-1,-1 2,1 0,7 18,-1 0,-1 0,-2 1,0 0,-2 1,-1-1,-1 2,-1-1,-2 0,0 1,-2 4,-3 94,-6-1,-5 0,-5-1,-6-1,-34 100,39-145,7-20,-1 0,-4-2,-1 0,-3-1,-3-1,-2-2,-2 0,-2-2,-3-1,-29 33,16-38,-2-1,-2-3,-2-2,-1-2,-55 26,67-38</inkml:trace>
  <inkml:trace contextRef="#ctx0" brushRef="#br0" timeOffset="28206.14">391 1,'-29'33,"1"1,2 2,1 0,2 2,1 1,-5 16,21-44,-27 51,3 2,3 1,2 1,3 1,4 1,2 0,3 1,3 1,4 0,2 0,5 47,3-64,3 1,2-1,3-1,1 0,3 0,3-1,1-2,3 0,2-1,1-1,32 40,-14-30,2-2,2-2,3-3,2-1,2-3,2-3,2-2,7 1,93 48,-100-58</inkml:trace>
  <inkml:trace contextRef="#ctx0" brushRef="#br0" timeOffset="34831.83">5923 763,'-22'68,"-65"252,191-496,44-49,-148 223,1 1,0-1,0 0,-1 0,1 1,0-1,1 0,-1 1,0-1,0 1,1 0,-1-1,0 1,1 0,0 0,-1 0,1 0,0 0,-1 0,1 0,0 1,0-1,0 0,0 1,-1 0,1-1,0 1,0 0,0 0,0 0,0 0,0 1,0-1,0 0,0 1,0-1,-1 1,1 0,0 0,0-1,-1 1,1 0,0 1,-1-1,1 0,-1 0,0 1,1-1,-1 1,0-1,1 9,0 0,0 0,-1 0,-1 0,0 1,0-1,-1 0,0 0,-1 0,0 0,-1 0,-2 6,-10 72,15-86,0 0,0-1,0 1,0 0,0-1,0 1,0 0,1-1,-1 1,0 0,1-1,0 1,-1-1,1 1,0-1,0 1,0-1,0 1,0-1,0 0,0 0,0 1,0-1,1 0,-1 0,0 0,1 0,-1 0,1-1,-1 1,1 0,-1-1,1 1,0-1,-1 1,1-1,0 0,-1 0,1 0,0 0,0 0,-1 0,1 0,0-1,-1 1,1 0,-1-1,1 0,0 1,-1-1,1 0,-1 0,0 0,1 0,-1 0,0 0,1 0,-1 0,0-1,11-6,-2-1,1-1,-1 0,0 0,-1-1,0-1,-1 1,0-1,4-10,71-82,-83 104,0-1,1 0,-1 1,1-1,0 1,-1 0,1-1,-1 1,1-1,0 1,-1 0,1 0,0-1,-1 1,1 0,0 0,0 0,-1 0,1 0,0 0,0 0,-1 0,1 0,0 0,-1 0,1 0,0 0,0 1,-1-1,1 0,0 0,-1 1,1-1,-1 1,1-1,0 0,-1 1,1-1,-1 1,1-1,-1 1,1 0,-1-1,0 1,1 0,-1-1,0 1,1 0,-1-1,0 1,0 0,0-1,0 1,7 45,-7-36,0 9,2 0,0 0,0-1,2 1,0-1,1 0,1 0,1 0,1-1,0 0,1-1,1 0,9 12,-17-25,1-1,-1 1,1-1,0 1,0-1,0 0,0 0,0-1,0 1,1-1,-1 1,1-1,-1 0,1 0,-1-1,1 1,0-1,-1 0,1 0,0 0,2 0,10-5</inkml:trace>
  <inkml:trace contextRef="#ctx0" brushRef="#br0" timeOffset="35078.508">5669 1355,'48'-4,"59"-7,26-7,4 1,-11 3,-17 3,-19 0,-14 1,-10 2,-12 3,-11 7,-7 2,-5 2,-8-1</inkml:trace>
  <inkml:trace contextRef="#ctx0" brushRef="#br0" timeOffset="35480.798">6177 1581,'-44'22,"-4"1,1 2,2 1,1 3,-2 3,1 21,44-52,1 0,-1 1,1-1,0 0,-1 0,1 1,0-1,-1 0,1 1,0-1,0 0,0 1,0-1,1 0,-1 0,0 1,0-1,1 0,-1 0,1 1,-1-1,1 0,0 0,-1 0,1 0,0 0,0 0,0 0,-1 0,1 0,0 0,0 0,1 0,-1-1,0 1,0 0,0-1,0 1,1-1,-1 0,0 1,0-1,1 0,-1 1,0-1,1 0,-1 0,1 0,133 3,-117-5,0 0,0 2,0 0,0 1,0 1,0 1,14 3,-30-5,0 0,1-1,-1 1,0 0,0 0,0 0,0 0,0 1,0-1,0 0,0 1,0-1,-1 1,1 0,-1 0,1 0,-1-1,1 1,-1 1,0-1,0 0,0 0,0 0,-1 0,1 1,-1-1,1 0,-1 1,0-1,0 0,0 1,0-1,0 1,0-1,-1 0,1 1,-1-1,1 0,-1 0,0 0,0 1,0-1,0 0,-1 0,1 0,0 0,-1-1,0 1,0 1,-12 11,0 0,0 0,-2-2,1 0,-1-1,-1 0,0-1,-1-1,-12 4,14-5,-30 8,25-11</inkml:trace>
  <inkml:trace contextRef="#ctx0" brushRef="#br0" timeOffset="35828.992">6431 1525,'32'0,"-18"-2,1 1,0 1,0 0,0 2,0-1,0 2,-1 0,1 0,-1 2,0 0,0 0,6 4,-18-8,-1 1,1-1,-1 0,1 0,-1 1,1-1,-1 1,0-1,0 1,0 0,0-1,0 1,0 0,0 0,-1 0,1-1,-1 1,1 0,-1 0,0 0,1 0,-1 0,0 0,0 0,-1 0,1 0,0 0,-1 0,1 0,-1 0,1 0,-1-1,0 1,0 0,0 0,-47 62,27-39,20-24,0-1,0 1,1-1,-1 1,0-1,0 1,1 0,-1-1,1 1,-1 0,1 0,-1-1,1 1,-1 0,1 0,0 0,-1 0,1 0,0-1,0 1,0 0,-1 0,1 0,0 0,0 0,0 0,1 0,-1 0,0 0,0-1,0 1,1 0,-1 0,0 0,1 0,-1 0,1-1,-1 1,1 0,-1 0,1-1,0 1,-1 0,1-1,0 1,-1-1,1 1,0-1,0 1,0-1,-1 0,1 1,0-1,0 0,0 1,0-1,0 0,0 0,0 0,0 0,-1 0,1 0,0 0,61-6,81-42,-124 37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21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1 791,'6'4,"-1"-1,1 0,1-1,-1 1,0-1,1 0,-1-1,1 0,-1 0,1 0,-1-1,1 0,0 0,-1 0,1-1,0 0,-1-1,1 1,-1-1,2-1,23-2,114-15,42 2,-176 18</inkml:trace>
  <inkml:trace contextRef="#ctx0" brushRef="#br0" timeOffset="249.092">57 1045,'29'5,"33"-4,12-1,1-1,-6 0,-10-1,-10 1,-10 1,-5-1,-5 1,-1 0,-7 0</inkml:trace>
  <inkml:trace contextRef="#ctx0" brushRef="#br0" timeOffset="5794.1">1383 170,'0'15,"0"23,0 15,0 4,0 1,-4 1,-3-5,1-7,1-7,2 0,1-3,1-2,0-3,1-1,5-12,7-13,0-8</inkml:trace>
  <inkml:trace contextRef="#ctx0" brushRef="#br0" timeOffset="6231.321">1694 198,'45'-6,"2"2,-1 2,0 1,43 7,-14 17,-73-22,0 0,-1 0,1 0,-1 0,1 1,-1-1,0 1,0-1,1 1,-1-1,0 1,0 0,-1-1,1 1,0 0,0 0,-1 0,1-1,-1 1,0 0,1 0,-1 0,0 0,0 0,0 0,-1 0,1 0,0 0,-1 0,1-1,-1 1,0 0,1 0,-1 0,0-1,0 1,0-1,-1 2,-7 10,-1-1,0 0,0-1,-1 0,-1 0,0-1,0-1,-1 0,0 0,1 0,1 0,-1 1,1 1,1 0,0 0,1 1,-6 9,14-19,0 0,0 0,0-1,0 1,0 0,0 0,0 0,1 0,-1 0,1 0,-1 1,1-1,0 0,0 0,0 0,0 0,0 0,0 0,1 1,-1-1,1 0,-1 0,1 0,0 0,0 0,0 0,0-1,0 1,0 0,1 0,-1-1,0 1,1-1,0 1,-1-1,1 0,0 1,0-1,82 28,-63-24,-17-6,-1 1,1 1,0-1,-1 0,1 1,0 0,-1 0,1 0,-1 0,1 0,-1 1,0-1,1 1,-1 0,0 0,0 1,0-1,-1 0,1 1,-1 0,1-1,-1 1,0 0,0 0,0 1,0-1,0 0,-1 1,0-1,0 1,0-1,0 1,0-1,-1 1,1 0,-1 0,0-1,0 1,0 0,-1-1,1 1,-1 0,0-1,0 1,-1 0,-4 5,-1-1,-1 0,0-1,0 1,0-1,-1-1,0 0,0 0,0-1,-1 0,0 0,0-1,0-1,-3 1,-41 19,8-3,27-13</inkml:trace>
  <inkml:trace contextRef="#ctx0" brushRef="#br0" timeOffset="6564.952">2767 284,'-56'34,"3"3,1 2,2 2,1 3,-1 6,-29 48,77-95,1 0,-1 0,0 0,1 0,0 0,-1 1,1-1,0 0,1 1,-1-1,1 0,-1 1,1-1,0 1,1-1,-1 1,0-1,1 0,0 1,0-1,0 0,0 1,0-1,1 0,-1 0,1 0,0 0,0 0,0-1,0 1,1-1,-1 1,1-1,0 1,8 2,-1 0,2-1,-1 0,0 0,1-2,0 1,-1-1,1-1,0 0,0-1,0 0,0-1,0 0,0-1,0 0,-1-1,1 0,-1-1,5-3,7 0,-1-2,1-1,-2-1,1-1,-2 0,1-2,15-14,-29 22,1-1,-1 0,0 0,-1 0,1-1,-1 0,-1-1,0 1,0-1,-1 0,0 0,0-1,-1 1,0-1,-1 1,0-1,0 0,-1 0,-1 0,0-4,-1 5,-1 1,0-1,-1 0,0 1,-1-1,1 1,-1 0,-1 0,0 1,0-1,0 1,-1 0,0 0,0 1,-1 0,0 0,0 0,-1 1,1 0,-1 1,0-1,0 2,0-1,-1 1,1 0,-1 1,0 0,0 0,0 1,0 0,0 1,0 0,0 0,0 1,0 0,-9 2,-6 4</inkml:trace>
  <inkml:trace contextRef="#ctx0" brushRef="#br0" timeOffset="6914.406">3190 311,'-18'15,"1"1,0 1,1 0,1 1,1 1,0 0,2 1,0 1,1 0,1 0,1 1,1 0,0 3,7-21,0 0,1 0,-1 0,1 0,0 1,0-1,0 0,0 0,1 0,0 0,0 0,0 0,0 0,1-1,-1 1,1 0,0-1,0 1,0-1,1 1,-1-1,1 0,0 0,0 0,0-1,0 1,0-1,1 1,-1-1,1 0,-1 0,1-1,0 1,0-1,0 0,0 0,0 0,2 0,10 2,0-1,1 0,-1-1,0-1,0-1,0 0,0-1,0-1,5-1,-4-1,0-1,-1-1,1 0,-1-2,-1 0,1 0,-1-1,-1-1,0-1,-1 0,0 0,-1-1,2-3,-10 10,1 0,-1-1,-1 1,1-1,-1 0,0 0,-1 0,0 0,0 0,0 0,-1-1,0 1,0-1,-1 1,0-1,0 1,-1-1,0 1,0-1,-1 1,0 0,0 0,-1 0,0 0,0 0,0 0,-1 1,0-1,0 1,-1 0,0 1,0-1,0 1,-1 0,0 0,0 0,0 1,0 0,-1 0,1 1,-1 0,0 0,0 0,0 1,-1 0,1 1,0-1,-1 1,-6 1,4 0,-1 2,1-1,0 1,1 1,-1 0,0 0,1 1,-1 1,1-1,1 1,-1 1,0 0,1 0,0 0,1 1,-7 8,-4 1</inkml:trace>
  <inkml:trace contextRef="#ctx0" brushRef="#br0" timeOffset="7161.9">4121 339,'-38'19,"-28"21,-6 9,3 0,9-8,15-6,10-9,6-4,3-6,2-5,4-6</inkml:trace>
  <inkml:trace contextRef="#ctx0" brushRef="#br0" timeOffset="7432.634">3585 424,'43'15,"19"9,4 5,-4 3,-9 1,-7-6,-13-2,-6-5,-4-7,-5-10,-6-10,-5-9,-4-6,-2-5,-6-2,-2-1,0 4</inkml:trace>
  <inkml:trace contextRef="#ctx0" brushRef="#br0" timeOffset="7616.168">3895 198,'-14'39,"-5"26,1 13,3-3,9-9,6-11,3-10,0-8,5-6,2-3,-2-1,-2-1,-2 0,-1-4</inkml:trace>
  <inkml:trace contextRef="#ctx0" brushRef="#br0" timeOffset="8137.281">4742 311,'-31'-12,"-2"2,1 1,-1 2,0 1,-1 1,1 2,-1 1,0 2,1 1,-16 3,43-3,-1-1,1 1,0 1,0-1,0 1,0 0,0 0,1 0,-1 1,1 0,-1 0,1 1,0-1,0 1,1 0,-1 1,1-1,0 1,0 0,0 0,0 0,1 0,0 1,0-1,1 1,0 0,0 0,0 0,0 0,1 0,0 0,0 0,1 0,0 1,0-1,1 4,-1-6,1 0,0 0,0 0,0 0,0 0,1-1,-1 1,1 0,0-1,0 1,0-1,1 0,-1 0,1 0,0 0,0 0,0 0,0-1,0 0,0 1,1-1,-1 0,1-1,0 1,-1-1,1 1,0-1,3 0,115 9,-111-10,11-1,0 0,0-2,0 0,-1-2,1 0,-1-2,0 0,0-1,-1-1,0-1,-1-1,0-1,15-12,10 1,-54 63,-86 146,78-145,7-20,1 0,2 0,0 1,1 0,1 0,1 1,1 0,1 0,2 1</inkml:trace>
  <inkml:trace contextRef="#ctx0" brushRef="#br0" timeOffset="8395.593">4968 650,'-9'29,"-4"9</inkml:trace>
  <inkml:trace contextRef="#ctx0" brushRef="#br0" timeOffset="8633.96">5391 284,'-17'1,"0"2,1 0,-1 1,1 0,0 1,0 1,1 1,0 0,0 1,0 1,1 0,1 1,-1 0,2 1,-1 1,-9 12,20-22,1 0,-1 0,1 0,0 1,0-1,-1 0,2 1,-1-1,0 1,0-1,1 1,-1 0,1-1,0 1,0-1,0 1,0 0,0-1,1 1,-1 0,1-1,-1 1,1-1,0 1,0-1,0 0,1 1,-1-1,0 0,1 0,-1 0,1 0,0 0,0 0,0 0,0 0,0-1,2 2,2 1,0-1,0 0,1 0,-1 0,1-1,-1 0,1 0,0 0,0-1,0 0,0-1,0 1,-1-1,4-1,2 0,-1-1,0 0,0-1,0 0,0-1,-1 0,1-1,-1 0,0-1,0 0,-1 0,0-1,0 0,-1-1,1 0,-2 0,1-1,-1 0,0 0,-1 0,0-1,-1 0,0 0,0-1,-1 0,2-10,-6 18,1 0,-1 0,-1 0,1 0,0 0,-1 0,1 0,-1 0,0 1,0-1,0 0,0 0,-1 1,1-1,-1 1,1-1,-1 1,0-1,0 1,0 0,0 0,-1 0,1 0,0 1,-1-1,0 0,1 1,-1 0,0 0,1 0,-1 0,0 0,0 0,0 1,0-1,0 1,0 0,-1 0,-6-1,-1 0,1 1,-1 0,1 1,0 1,-1-1,1 1,0 1,0 0,-4 2,-6 5</inkml:trace>
  <inkml:trace contextRef="#ctx0" brushRef="#br0" timeOffset="12252.189">5391 594,'2'-10,"-2"9,0 1,0-1,0 1,1 0,-1-1,0 1,0-1,0 1,0-1,0 1,0 0,0-1,0 1,0-1,0 1,0-1,0 1,0-1,0 1,0 0,0-1,-1 1,1-1,0 1,0-1,0 1,-1 0,1-1,0 1,-1 0,1-1,0 1,-1 0,1-1,0 1,-1 0,1 0,0 0,-1-1,1 1,-1 0,1 0,-1 0,1 0,-1 0,1 0,0 0,-1-1,1 1,-1 1,1-1,-1 0,1 0,-1 0,1 0,0 0,-1 0,1 0,-1 1,-9 0,0 1,-1 1,2-1,-1 2,0-1,1 1,-1 1,1 0,0 0,1 1,-1 0,1 0,0 1,1 0,0 1,0-1,0 1,1 1,0-1,1 1,0 0,-4 9,8-15,-1 0,0 0,1 1,0-1,-1 1,1 0,1-1,-1 1,1 0,-1-1,1 1,0 0,0-1,1 1,-1 0,1 0,0-1,0 1,0-1,0 1,0-1,1 1,0-1,0 0,0 0,0 0,0 0,0 0,1 0,0 0,-1-1,1 1,0-1,0 0,0 0,1 0,-1-1,0 1,1-1,-1 1,1-1,3 1,18 1,1 0,0-2,0-1,0-1,-1-1,1-1,-1-2,1 0,-1-1,-1-2,1-1,-1 0,-1-2,0-1,0-1,2-3,-21 14,83-56,-84 56,-1 0,0 0,0 0,0-1,0 1,-1-1,1 0,-1 1,1-1,-1 0,0 0,0 0,-1 0,1 0,0 0,-1 0,0 0,0 0,0 0,0 0,0 0,0-1,-1 1,0 0,1 0,-1 1,0-1,0 0,-1 0,1 0,-2-1,-5-6,-1 0,0 1,-1 1,0 0,0 0,-1 1,1 0,-2 1,1 0,-1 1,0 0,0 1,0 0,0 1,-1 0,-8 0,4-1,-89-19,63 16</inkml:trace>
  <inkml:trace contextRef="#ctx0" brushRef="#br0" timeOffset="13612.091">1102 1129,'690'26,"435"-18,730-52,-1698 37,443-22,-145 18,-425 11</inkml:trace>
  <inkml:trace contextRef="#ctx0" brushRef="#br0" timeOffset="14853.223">1949 1469,'515'-59,"-513"58,0 0,0 1,0-1,0 0,0 1,0-1,1 1,-1 0,0 0,0 0,0 0,0 0,0 0,0 0,0 1,0-1,0 1,0-1,0 1,0 0,0 0,0 0,0 0,0 0,-1 0,1 1,0-1,-1 1,1-1,-1 1,0-1,1 1,-1 0,0 0,0-1,0 1,0 0,0 0,-1 0,1 0,-1 0,1 0,-1 0,0 1,1-1,-1 0,0 1,-7 8,1 0,-2 0,1 0,-2-1,1-1,-1 1,0-1,-1-1,0 0,-1 0,0-1,0 0,-8 3,-46 34,63-43,0 0,1 0,-1 0,0 0,0 1,1-1,-1 0,1 1,-1-1,1 1,-1 0,1-1,0 1,0 0,0 0,0 0,0 0,0 0,1 0,-1 0,0 0,1 0,0 0,0 0,-1 0,1 0,0 0,1 1,-1-1,0 0,1 0,-1 0,1 0,-1 0,1 0,0 0,0 0,0 0,0 0,0-1,2 3,8 2,0 0,0-1,1 0,0-1,0 0,0-1,0 0,1-1,-1 0,1-1,1 0,38 6,-44-6,2 0,0 0,1 1,-1 0,0 1,0 0,0 0,0 1,-1 1,0 0,1 0,-2 0,1 1,-1 1,3 1,-10-6,0 0,0 0,0 0,0 0,0 0,-1 0,1 0,-1 0,1 0,-1 0,0 0,0 0,0 1,0-1,0 0,0 0,-1 0,1 0,-1 0,1 0,-1 0,0 0,0 0,0 0,0 0,0 0,0 0,0-1,-1 1,1 0,-1-1,1 1,-1-1,-59 42,-191 61,244-101</inkml:trace>
  <inkml:trace contextRef="#ctx0" brushRef="#br0" timeOffset="15135.62">3161 1440,'-9'24,"-4"18,6 1,8-1,9-9,8-4,6-8,3-7,2-6,1-4,0-4,-1 0,-4-7,-3 0,-4-5,-1-5,-3 0</inkml:trace>
  <inkml:trace contextRef="#ctx0" brushRef="#br0" timeOffset="15383.049">3614 1328,'-61'89,"-10"14,4 4,4 2,-15 47,67-134,2 1,1-1,1 1,0 1,2-1,-1 12,6-33,0 0,0-1,0 1,0-1,0 1,0-1,0 1,0 0,0-1,1 1,-1-1,1 1,-1-1,1 1,0-1,-1 1,1-1,0 0,0 0,0 1,0-1,0 0,0 0,0 0,1 0,-1 0,0 0,1 0,-1 0,1-1,-1 1,0 0,1-1,-1 1,2-1,14 1</inkml:trace>
  <inkml:trace contextRef="#ctx0" brushRef="#br0" timeOffset="15868.262">3754 1469,'108'-21,"149"-14,-256 34,1 0,-1 1,1-1,0 1,-1 0,1 0,-1-1,1 1,0 0,-1 0,1 0,0 1,-1-1,1 0,0 1,-1-1,1 1,-1-1,1 1,-1 0,1-1,-1 1,0 0,1 0,-1 0,0 0,1 0,-1 1,0-1,0 0,0 1,0-1,0 0,-1 1,1-1,0 1,-1-1,1 1,-1 0,1-1,-1 1,0-1,0 1,0 0,1-1,-2 1,1 0,0-1,0 1,0 0,-1-1,1 1,-1-1,1 1,-1-1,0 1,0-1,0 1,0 0,-51 49,-13 22,66-69,-1 0,1 0,0 1,0-1,1 0,-1 0,1-1,0 1,0 0,1 0,-1-1,0 1,1-1,0 0,0 0,0 0,0 0,1-1,-1 1,1-1,-1 0,1 0,0 0,0 0,0-1,0 1,0-1,0 0,1-1,1 1,0 2,0-2,-1 0,0 0,1 1,-1 0,0-1,0 2,-1-1,1 1,0-1,-1 1,1 1,-1-1,0 1,0-1,-1 1,1 0,-1 1,1-1,-1 0,-1 1,1 0,-1 0,1 0,-2 0,1 0,0 0,-1 0,0 0,0 1,-1-1,1 0,-1 1,0-1,-1 1,1-1,-1 0,-10 14,-1-2,-1 0,0 0,-1-1,-1-1,0 0,-2-1,1-1,-1 0,-1-2,0 0,-1-1,-18 8,32-15,1 0,-1-1,0 1,0-1,-1 0,1 0,0-1,0 1,-1-1,1 0,-1-1,1 1,-1-1,-4 0,1-5</inkml:trace>
  <inkml:trace contextRef="#ctx0" brushRef="#br0" timeOffset="16170.85">4742 1469,'-51'49,"1"3,3 1,2 3,3 2,-3 9,42-62,-1 0,1 0,-1 1,1-1,1 1,-1-1,1 1,0 0,0 0,1 0,0 0,0 0,0 0,1 0,0 0,0 1,0-1,1 0,0 0,0 0,1 0,0 0,0 0,0 0,1-1,-1 1,1-1,1 0,-1 1,1-1,8 3,1-1,0-1,0 0,0 0,1-1,0-1,0-1,0 0,0 0,1-1,-1-1,0-1,1 0,-1-1,1 0,-1-1,0-1,0 0,0-1,0 0,0-1,11-7,-16 8,-1 0,0-1,0 0,-1-1,1 0,-1 0,-1-1,1 1,-1-1,0-1,0 1,-1-1,0 0,-1 0,0-1,0 1,0-1,-1 0,-1 0,1 0,-2 0,1-1,-1 1,-1 0,1-1,-2 1,1-1,-1 1,-1 0,1-1,-2 1,1 0,-1 0,-1 1,-1-5,1 2,0 1,0 0,-1 0,0 0,0 1,-1 0,0 0,-1 0,0 1,-1 0,1 0,-2 0,1 1,-1 1,0-1,0 2,-2-2,-12-1</inkml:trace>
  <inkml:trace contextRef="#ctx0" brushRef="#br0" timeOffset="16804.012">5871 1,'17'36,"0"1,-3 1,-1 1,-2 0,-1 0,-2 2,-2-11,15 81,-5 0,-5 2,-5-1,-5 1,-5-1,-14 82,13-152,-9 103,-7-1,-6-1,-6-1,-15 25,42-149,-1 0,-1 0,-1-1,-1 0,0 0,-1-1,0 0,-2-1,0-1,0 0,-2 0,1-2,-2 0,1 0,-2-2,1 0,-2 0,-15 5,-8 1,5-4</inkml:trace>
  <inkml:trace contextRef="#ctx0" brushRef="#br0" timeOffset="17353.008">1158 1,'-53'111,"4"2,6 3,-6 34,43-131,-27 79,4 2,5 0,4 2,4 1,5 0,3 56,11-117,1 0,2 0,2 0,2-1,2-1,1 1,2-2,2 0,2-1,1-1,2 0,1-2,2-1,1 0,2-2,1-2,1 0,9 4,0-1,1-1,2-1,1-3,1-1,23 8,-14-12</inkml:trace>
  <inkml:trace contextRef="#ctx0" brushRef="#br0" timeOffset="18369.491">6153 1045,'2'10,"-2"-7,0 1,0-1,0 0,1 0,-1 0,1 0,0 0,0 1,0-1,0-1,0 1,1 0,-1 0,1 0,0-1,0 1,0-1,0 1,0-1,1 0,-1 0,3 2,-3-5,1 0,-1 0,0 0,1-1,-1 1,0-1,0 1,0-1,0 0,0 1,-1-1,1 0,0 0,-1 0,0 0,1-1,-1 1,0 0,0-1,0 1,0-3,4-5,173-327,-178 335,0 1,0-1,0 1,1 0,-1-1,1 1,-1 0,1-1,0 1,-1 0,1 0,0 0,0 0,0 0,0 0,0 0,0 0,0 0,0 0,0 0,0 0,0 1,1-1,-1 0,0 1,1-1,-1 1,0 0,1-1,-1 1,0 0,1 0,-1 0,1 0,-1 0,0 0,1 0,-1 1,1-1,-1 0,0 1,1-1,-1 1,0-1,0 1,1 0,-1 0,0-1,0 1,9 159,-8-154,-3-4,1 1,0-1,-1 0,1 1,1-1,-1 1,0-1,1 1,-1-1,1 0,-1 1,1-1,0 0,0 1,0-1,1 0,-1 0,0 0,1 0,-1 0,1 0,0-1,0 1,-1 0,1-1,0 0,1 1,-1-1,0 0,0 0,0 0,1 0,-1 0,1-1,10-9,0-1,0 0,-1-1,-1 0,0-1,0-1,-1 1,1-4,1 0,166-201,-178 217,0-1,0 1,0-1,0 1,1-1,-1 1,0-1,0 1,0-1,1 1,-1-1,0 1,0-1,1 1,-1-1,0 1,1 0,-1-1,0 1,1 0,-1-1,1 1,-1 0,1-1,-1 1,1 0,-1 0,1 0,-1-1,1 1,-1 0,1 0,-1 0,1 0,-1 0,1 0,-1 0,1 0,-1 0,1 0,-1 0,1 0,-1 1,1-1,-1 0,1 0,-1 1,1-1,-1 0,1 0,-1 1,0-1,1 0,-1 1,1-1,-1 1,0-1,0 0,1 1,-1-1,0 1,0-1,1 1,1 37,-2-33,-3 54,7 89,-2-141,1-1,-1 1,1-1,1 0,-1 1,1-1,0-1,0 1,1-1,-1 1,1-1,0-1,1 1,-1-1,1 0,0 0,0 0,0-1,1 0,-1 0,1-1,0 1,15 1</inkml:trace>
  <inkml:trace contextRef="#ctx0" brushRef="#br0" timeOffset="18631.004">7479 678,'-53'39,"-45"36,-22 15,1 2,10-5,11-8,11-7,16-7,10-5,12-8,8-7,7-3,8-3,10-8</inkml:trace>
  <inkml:trace contextRef="#ctx0" brushRef="#br0" timeOffset="18932.225">7282 1383,'-137'62,"-99"58,196-86,39-33,1 0,-1-1,0 1,1 0,-1 0,1-1,-1 1,1 0,0 0,-1 0,1 0,0 0,-1 0,1 0,0 0,0 0,0 0,0 0,0-1,0 1,0 0,0 0,1 0,-1 0,0 0,0 0,1 0,-1 0,1 0,-1 0,1-1,-1 1,1 0,-1 0,1-1,0 1,-1 0,1-1,0 1,0 0,-1-1,1 1,0-1,0 1,0-1,0 0,0 1,0-1,163 42,-162-41,0 0,1 0,-1 0,0 0,0 0,1 1,-1-1,0 1,0 0,0-1,-1 1,1 0,0 0,-1 0,1 0,-1 0,0 1,0-1,0 0,0 0,0 1,0-1,0 1,-1-1,1 1,-1-1,0 1,0-1,0 1,0 0,0-1,-1 1,1-1,-1 1,1-1,-1 0,0 1,0-1,0 0,0 1,-1-1,1 1,-74 82,-71-16,124-60</inkml:trace>
  <inkml:trace contextRef="#ctx0" brushRef="#br0" timeOffset="19301.356">7395 1242,'18'-2,"0"-2,0 2,0 0,1 1,-1 0,1 2,-1 0,0 1,5 2,-21-4,-1 0,1 0,0 1,0-1,-1 1,1-1,0 1,0 0,-1 0,1 0,-1 0,1 0,-1 0,1 0,-1 0,0 0,1 1,-1-1,0 1,0-1,0 1,0-1,0 1,-1-1,1 1,0 0,-1 0,1-1,-1 1,1 0,-1 0,0 0,0-1,0 1,0 0,0 0,0 0,-1-1,1 1,0 0,-1 0,0 0,1-1,-1 1,0-1,0 1,0 0,0-1,0 1,0-1,0 0,-1 1,1-1,0 0,-1 0,1 0,-1 0,1 0,-2 0,-75 56,-39 37,116-92,-1-1,0 1,1-1,-1 1,1 0,0-1,0 1,0 0,0 0,0 0,0 0,0 0,0 0,1 0,-1 0,1 1,-1-1,1 0,0 0,0 0,0 1,0-1,1 0,-1 0,0 0,1 0,0 1,-1-1,1 0,0 0,0 0,0 0,0-1,1 1,-1 0,0 0,1-1,-1 1,1-1,0 1,-1-1,1 0,0 1,0-1,0 0,0 0,0 0,0-1,1 1,20 7,0-2,1-1,-1-1,1 0,0-2,0-1,0-1,8-2,-5 2,155-24,-157 20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47.7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1,'43'5,"34"1,13 0,-4-1,-12-2,-8-1,-12-1,-9 0,-8-1,-5 0,-4-1,-1 1,-1 5,0 1,-4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48.0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1,'48'4,"44"-2,17-2,-1-1,-9-1,-17 1,-13 0,-12 0,-13 1,-12-1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46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679 14,'-57'9,"0"3,1 2,0 2,1 3,1 2,-38 22,75-35,0 1,1 0,1 2,-1-1,2 2,-1 0,2 1,0 0,0 1,1 0,1 1,0 1,1-1,1 2,0-1,2 1,0 1,0-1,2 1,0 0,1 0,-1 14,5-26,-1 0,1-1,1 1,-1 0,1 0,0-1,0 1,1 0,0-1,0 1,0-1,0 0,1 1,0-1,0-1,0 1,1 0,0-1,0 1,0-1,0 0,1-1,-1 1,1-1,0 0,0 0,0 0,0-1,1 0,-1 0,1 0,-1 0,1-1,0 0,0 0,-1-1,1 0,2 0,14-4,-1-1,0-1,-1-1,0-1,0-1,0 0,-1-2,-1 0,0-1,0-1,-1-1,-1 0,0-1,-1-1,-1 0,8-12,-15 21,79-92,-4-5,25-46,-81 114,-25 35,27-33,-28 34,0-1,0 1,1-1,-1 1,1-1,-1 1,1 0,-1-1,0 1,1-1,-1 1,1 0,0-1,-1 1,1 0,-1 0,1-1,-1 1,1 0,0 0,-1 0,1 0,-1 0,1 0,0 0,-1 0,1 0,0 0,-1 0,1 0,-1 0,1 1,0-1,-1 0,1 0,-1 1,1-1,-1 0,1 1,-1-1,1 0,-1 1,1-1,-1 1,0-1,1 1,-1-1,1 1,-1-1,0 1,0-1,1 1,-1 0,0-1,0 1,0-1,0 1,0 0,0 0,15 143,36 326,-38-343,-5 1,-6 1,-6 2,3-112,-1 1,-1-1,-1 0,0 0,-2 0,0-1,-1 1,-1-1,-8 13,11-22,0-2,0 1,-1-1,0 1,0-2,0 1,-1-1,0 0,-1 0,1-1,-1 0,0 0,0-1,-1 0,1 0,-1-1,0 0,0 0,0-1,0-1,-5 1,6-1,1 0,0-1,-1 0,1-1,0 1,-1-1,1-1,0 1,0-1,0 0,0-1,0 0,1 0,-1 0,1-1,0 0,0 0,0-1,0 0,1 0,0 0,0 0,0-1,1 0,0 0,0 0,0 0,0-3,0-8,1-1,1 1,0 0,2-1,0 0,0 1,2-1,0 1,1 0,1 0,1 0,0 0,1 1,1-1,0 1,1 1,1 0,1 0,4-5,62-85,-52 78</inkml:trace>
  <inkml:trace contextRef="#ctx0" brushRef="#br0" timeOffset="584.743">1214 832,'1'0,"-1"-1,0 1,1-1,-1 1,1 0,-1-1,1 1,-1 0,1-1,-1 1,1 0,-1 0,1-1,0 1,-1 0,1 0,-1 0,1 0,-1 0,1 0,0 0,-1 0,1 0,-1 0,1 0,0 0,-1 0,1 0,-1 1,1-1,-1 0,1 0,-1 1,1-1,-1 0,1 1,-1-1,1 0,-1 1,1-1,-1 1,0-1,1 1,-1-1,0 1,0-1,1 1,-1-1,0 1,0 0,0-1,1 1,-1-1,0 1,0-1,0 1,0 0,0-1,0 1,0-1,0 1,-1 0,1-1,0 1,0-1,0 1,-1 0,33-40,-11 9,10-16,2 1,1 2,3 1,3 0,40-9,-79 50,0 1,0 0,0-1,0 1,0 0,1 0,-1 0,0 0,0 0,0 0,0 0,0 0,1 0,-1 1,0-1,0 0,0 1,0-1,0 1,0-1,0 1,0-1,0 1,0 0,0 0,-1-1,1 1,0 0,0 0,-1 0,1 0,0 0,-1 0,1 0,-1 0,0 0,1 0,-1 0,0 0,1 0,-1 0,0 1,0-1,0 0,4 59,-4-52,-1-6,0 1,1 0,-1 0,1-1,-1 1,1 0,0 0,0 0,0-1,1 1,-1 0,1 0,0 0,-1-1,1 1,0 0,1-1,-1 1,0-1,1 1,-1-1,1 0,0 0,0 1,0-1,0 0,0-1,0 1,0 0,1-1,-1 1,1-1,-1 0,1 1,0-1,-1-1,1 1,0 0,2 0,6-4,0-1,0 0,-1-1,1 0,-1-1,0 0,-1 0,0-1,0 0,0-1,6-7,19-14,-24 21,-6 3,1 1,-1 0,1 0,-1 0,1 1,0 0,1 0,-1 0,0 0,1 1,0 0,-1 0,1 0,0 1,0 0,0 0,0 0,0 1,4 0,-7 3,0 0,0 0,0 0,0 0,0 1,-1-1,0 1,1 0,-2 0,1-1,0 1,-1 0,1 1,-1-1,0 0,-1 0,1 0,-1 1,1-1,-1 0,-1 1,1-1,-1 0,0 2,1 0,-1 26,0-25,0 0,0 0,0 0,1 0,0 0,1 0,0 0,0 0,0 0,1 0,0 0,0 0,1-1,0 1,0-1,3 4,-5-9,1 0,0 1,0-1,0 0,0-1,0 1,0 0,0-1,0 1,0-1,0 1,0-1,0 0,1 0,-1 0,0 0,0-1,0 1,0 0,0-1,0 1,0-1,0 0,0 0,0 0,0 0,14-8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56 311,'767'0,"-456"29,-287-28</inkml:trace>
  <inkml:trace contextRef="#ctx0" brushRef="#br0" timeOffset="246.618">1 621,'379'5,"-239"-9,0-6,-1-6,34-13,-137 22,37-6,-2-4,0-2,36-17,-81 25</inkml:trace>
  <inkml:trace contextRef="#ctx0" brushRef="#br0" timeOffset="531.081">621 0,'129'78,"2"-7,111 42,-32-22,-207-90,1 0,-1 0,0 1,0 0,0 0,0 0,0 0,0 0,0 0,-1 1,1-1,-1 1,0 0,0 0,0 0,0 0,0 0,-1 0,1 1,-1-1,0 0,0 1,0-1,0 1,-1-1,1 1,-1-1,0 1,0-1,-1 1,1 0,-1-1,1 1,-1-1,0 1,0-1,-1 0,1 0,-1 1,1-1,-1 0,-2 2,-13 14,0 0,-1-1,-1-1,-1-1,0-1,-1 0,0-2,-23 10,20-8,-393 209,387-203,9-3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7:01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90,'128'-28,"-46"9,2 3,0 4,86-1,-168 12,1 1,0 0,0 0,-1 0,1 0,0 0,0 0,-1 1,1-1,0 1,-1 0,1 0,0 0,-1 0,1 0,-1 0,0 1,1-1,-1 1,0 0,0 0,0 0,0 0,0 0,-1 0,1 0,0 0,-1 1,0-1,1 1,-1-1,0 1,-1 0,1-1,0 1,-1 0,1-1,-1 3,0 20,-1 0,-1 0,-1 1,-2-1,0-1,-2 1,0-1,-2 0,0-1,-3 2,-6 22,-190 513,199-526,2 0,1 0,1 0,3 0,0 1,4 31,-2-54</inkml:trace>
  <inkml:trace contextRef="#ctx0" brushRef="#br0" timeOffset="255.573">57 739,'34'-10,"44"-7,19-2,2-2,-6 3,-9 4,-14 5,-14 3,-12 4,-9-4,-10 0</inkml:trace>
  <inkml:trace contextRef="#ctx0" brushRef="#br0" timeOffset="731.04">1073 597,'7'-9,"48"-65,3 2,52-47,-47 77,-61 43,0 0,0 0,-1 0,1 0,0 1,0-1,-1 0,1 1,0-1,-1 1,0 0,1 0,-1-1,0 1,0 0,0 0,0 0,0 0,-1 0,1 0,0 0,-1 1,0-1,1 0,-1 0,0 0,0 1,0-1,-1 0,1 0,0 0,-1 0,1 0,-2 2,2 7,0-9,0 0,-1 0,1 1,0-1,0 0,0 0,1 1,-1-1,0 0,1 0,-1 0,1 1,0-1,0 0,0 0,0 0,0 0,0 0,1-1,-1 1,0 0,1-1,0 1,-1 0,1-1,0 0,0 1,0-1,0 0,0 0,0 0,0 0,0-1,0 1,0-1,0 1,1-1,-1 1,0-1,0 0,1 0,-1 0,0-1,0 1,1 0,-1-1,0 0,0 1,0-1,1 0,11-7,-1-1,0 0,0-1,-1 0,0-1,-1 0,0-1,4-5,21-22,87-71,-123 109,1 0,0 1,-1-1,1 0,-1 1,1-1,0 1,0-1,-1 1,1-1,0 1,0 0,-1-1,1 1,0 0,0 0,0 0,0-1,-1 1,1 0,0 0,0 0,0 0,0 0,0 1,0-1,-1 0,1 0,0 0,0 1,0-1,-1 1,1-1,0 0,0 1,-1-1,1 1,0 0,-1-1,1 1,-1-1,1 1,0 0,-1-1,0 1,1 0,-1 0,1 0,-1-1,0 1,0 0,1 0,-1 0,0 0,0-1,0 1,0 1,-4 51,-62 126,64-177,1 0,-1 0,1 1,0-1,0 0,0 1,0-1,0 0,0 1,1-1,-1 1,1-1,0 1,0 0,0-1,0 1,0-1,0 1,1-1,-1 1,1-1,0 1,-1-1,1 1,0-1,1 0,-1 1,0-1,1 0,-1 0,1 0,0 0,-1 0,1-1,0 1,0 0,0-1,1 0,-1 1,0-1,0 0,1 0,-1 0,1 0,-1-1,1 1,-1-1,1 1,0-1,19-3</inkml:trace>
  <inkml:trace contextRef="#ctx0" brushRef="#br0" timeOffset="997.241">2400 117,'-29'44,"-38"37,-18 16,-8 0,2-7,6-8,9-10,7-11,6-7,4-8,7-7,8-5,7-3,9-3,5-6,6-2,6-4</inkml:trace>
  <inkml:trace contextRef="#ctx0" brushRef="#br0" timeOffset="1350.008">2456 767,'-351'157,"295"-115,56-40,0 0,0-1,1 1,-1-1,1 1,-1 0,1-1,-1 0,1 1,0-1,0 1,0-1,0 0,0 1,0-1,0 0,1 0,-1 0,0 0,0 0,1 0,-1-1,1 1,-1 0,1-1,-1 1,1-1,-1 1,1-1,0 0,-1 1,1-1,0 0,-1 0,1 0,-1 0,1-1,0 1,-1 0,1-1,-1 1,1-1,0 0,-1 1,34 1,103 14,-133-14,0 0,0 1,0 0,-1 0,1 0,-1 1,1-1,-1 1,0 0,0 1,0-1,0 1,-1-1,1 1,-1 0,0 0,0 1,-1-1,1 1,-1-1,0 1,0 0,-1 0,1-1,-1 2,0 1,0 1,-1-1,0 1,0-1,-1 1,0-1,-1 0,1 1,-1-1,-1 0,1 0,-1 0,0 0,-1-1,1 1,-2-1,1 0,0 0,-1-1,0 1,-2 0,-4 6,-1-1,0-1,-1 0,0-1,-1 0,0-1,0 0,0-1,-6 1,14-5,1-1,-1 0,0 0,1 0,-1 0,0-1,0 0,0-1,0 1,0-1,0 0,0 0,0-1,0 0,0 0,0 0,0-1,0 0,0 0,-3-2,-3-9</inkml:trace>
  <inkml:trace contextRef="#ctx0" brushRef="#br0" timeOffset="2068.583">2738 597,'48'0,"-26"-2,1 2,-1 0,1 2,-1 0,1 2,-1 0,11 4,-32-7,1-1,0 1,-1 0,1-1,0 1,-1 0,1 0,-1 0,1 0,-1 0,0 0,1 1,-1-1,0 0,0 1,0-1,0 1,0-1,0 1,0-1,0 1,-1 0,1-1,-1 1,1 0,-1 0,0-1,1 1,-1 0,0 0,0 0,0-1,-1 1,1 0,0 0,-1-1,1 1,-1 0,1 0,-1-1,0 1,0-1,0 1,0-1,0 1,0-1,0 1,-61 65,35-49,-46 49,72-66,1 1,-1 0,1-1,0 1,0 0,0-1,-1 1,2 0,-1-1,0 1,0-1,0 1,1 0,-1-1,1 1,-1-1,1 1,0-1,0 1,-1-1,1 1,0-1,0 0,0 0,1 1,-1-1,0 0,0 0,1 0,-1 0,0 0,1 0,-1-1,1 1,-1-1,1 1,0-1,0 1,64 18,-43-18,-1 0,1-1,0-2,-1 0,1-2,17-4,18-3,-2-2,-32 7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7:00.8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0 176,'20'-19,"2"1,0 2,0 0,2 1,0 1,0 1,1 2,1 0,0 2,0 0,1 2,0 1,0 2,1 0,-1 2,1 0,-1 2,26 4,-48-4,0 0,0 1,-1 0,1 0,0 0,-1 0,1 1,-1-1,1 1,-1 0,0 1,0-1,0 1,0 0,0 0,-1 0,1 0,-1 0,0 1,0 0,0 0,0 0,-1 0,0 0,1 0,-1 1,-1-1,1 1,-1-1,0 1,0-1,0 1,-1 0,1 0,-1 0,0-1,-1 1,1 0,-1 0,0-1,0 1,-1 3,-14 24,-1-1,-1 0,-2-2,-1 0,-1-1,-2-1,0-1,-2-1,-16 11,34-28,-160 141,166-148,0 0,0 0,-1 0,2 0,-1 0,0 1,0-1,0 1,1-1,-1 1,0-1,1 1,0 0,-1 0,1 0,0 0,0 0,0 0,0 0,0 0,1 1,-1-1,1 0,-1 0,1 1,0-1,0 0,0 1,0-1,0 0,1 0,-1 1,1-1,-1 0,1 0,0 0,0 1,0-1,0 0,0 0,0 0,1-1,-1 1,0 0,1 0,0-1,-1 1,1-1,0 1,0-1,0 0,195 60,-176-54,-11-6,0 1,0 0,0 0,0 1,-1 1,1-1,-1 2,0-1,0 1,-1 1,1-1,-1 2,0-1,-1 1,0 0,0 0,0 1,-1 0,0 0,4 9,-9-13,0 1,-1-1,0 1,0-1,0 1,0-1,-1 0,0 1,0-1,0 0,0 1,-1-1,1 0,-1 0,0 0,-1 0,1 0,0-1,-1 1,0-1,0 1,-3 1,-80 65,78-65,-38 24,0-3,-2-2,-1-2,-49 15,119-49,-3 6</inkml:trace>
  <inkml:trace contextRef="#ctx0" brushRef="#br0" timeOffset="322.884">1044 966,'-14'39,"-5"16,1 5,8-8,6-13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7:08.2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789 170,'-34'49,"2"1,2 1,3 1,2 2,2 0,3 2,0 8,-11 47,4 1,5 1,5 1,0 87,2 26,-10 0,-44 167,43-312,-4-1,-4-1,-3-2,-3-2,-4-1,-24 28,62-93,-4 5,1-1,0 2,2-1,-1 1,2 1,0-1,1 1,1 0,-1 9,6-20,1 0,-1 0,1 0,1-1,-1 1,1-1,0 0,0 0,0 0,1 0,0 0,0-1,0 0,0 1,1-2,0 1,-1 0,1-1,1 0,-1 0,0-1,1 1,-1-1,1 0,0-1,0 1,0-1,0 0,0-1,-1 1,1-1,2-1,245 23,233-14,-311-10,758 13,1117 6,-866-17,702 56,-1414-38,1165 65,-499-70,-968-15,-1-8,0-7,-1-7,33-15,-182 35,-1-1,0-1,0 0,0-1,0-1,-1-1,-1 0,8-6,-23 14,1 0,0-1,-1 1,1 0,-1-1,1 1,-1-1,0 1,0-1,1 0,-1 0,0 1,-1-1,1 0,0 0,0 0,-1 0,1 0,-1 0,0 0,0 0,1 0,-1 0,-1 0,1-1,0 1,0 0,-1 0,1 0,-1 0,0 0,1 1,-1-1,0 0,0 0,0 0,0 1,-1-1,1 0,0 1,-1-1,1 1,-1 0,0-1,1 1,-1 0,0 0,-1-1,-91-45,76 41,0-2,1-1,0 0,0-1,1 0,1-2,0 0,0 0,-6-9,7 0,1-1,1 0,1 0,1-1,1-1,1 1,1-1,1-1,1 1,1-1,2 0,0 0,2 0,0 0,2-1,2-8,17-78,4 1,5 1,5 2,5 1,5 2,8-7,-28 55,355-782,-346 760,-3-1,-4-1,9-48,-35 125,1 0,-1-1,1 1,-1-1,-1 0,1 1,-1-1,1 1,-1-1,-1 0,1 1,-1-1,1 0,-1 1,-1-1,1 1,-1 0,1-1,-1 1,-1 0,1 0,0 0,-1 0,0 0,0 1,0-1,0 1,-1 0,1 0,-1 0,0 1,0-1,0 1,0 0,0 0,-1 0,1 0,0 1,-3-1,-1 2,0 0,0 1,-1 0,1 0,0 0,0 1,0 1,0-1,0 1,0 1,1-1,-3 3,-63 21,-189-24,-47-26,-933-89,-1487-8,317 175,2204-45,-2067 69,961-104,926-7,352 29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47.61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 16,'-12'-15,"9"24,29 196,43 102,-38-161,-30-142,0 0,-1 0,1 0,1 0,-1 0,1 0,-1 0,1 0,0 0,0-1,1 1,-1-1,1 0,0 1,0-1,0 0,0-1,0 1,1-1,-1 1,1-1,0 0,0 0,-1-1,1 1,0-1,0 0,1 0,-1 0,0 0,0-1,0 1,1-1,-1-1,0 1,3-1,48-1,0-3,1-3,-2-1,45-15,-17 5,590-152,-317 98,-165 46,-187 26,0-1,-1 1,1-1,-1 1,0-1,1 0,-1 0,0 0,0 0,0-1,0 1,-1 0,1-1,-1 1,1-1,-1 0,0 0,0 1,0-1,0 0,-1 0,1 0,-1 0,1 0,-1 0,0 1,0-1,-1 0,1 0,-1 0,1 0,-1 0,0 0,0 0,0 1,-1-3,-2-46,16-33,-9 59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58.43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734 1554,'0'0,"0"1,1-1,-1 1,0-1,0 0,1 1,-1-1,0 0,1 1,-1-1,0 0,1 1,-1-1,1 0,-1 1,1-1,-1 0,0 0,1 0,-1 1,1-1,-1 0,1 0,-1 0,1 0,-1 0,1 0,-1 0,1 0,-1 0,1 0,-1 0,1-1,-1 1,1 0,-1 0,1 0,-1 0,1-1,-1 1,0 0,1-1,-1 1,1 0,-1-1,0 1,1 0,-1-1,0 1,0-1,1 1,-1 0,0-1,0 1,0-1,1 1,-1-1,0 1,0-1,0 1,0-1,0 1,0-1,0 1,0-1,5 44,-49 272,-19 70,62-320,2-65,-1 0,0-1,0 1,0 0,1 0,-1 0,0-1,0 1,1 0,-1 0,0 0,0 0,1 0,-1 0,0-1,0 1,1 0,-1 0,0 0,1 0,-1 0,0 0,0 0,1 0,-1 0,0 0,1 0,-1 0,0 1,0-1,1 0,-1 0,0 0,1 0,-1 0,0 0,0 1,1-1,-1 0,0 0,0 0,0 1,1-1,-1 0,0 0,0 1,0-1,0 0,0 0,0 1,1-1,-1 0,0 1,0-1,0 0,0 0,0 1,0-1,0 1,11-31,-9 26,6-23,0 1</inkml:trace>
  <inkml:trace contextRef="#ctx0" brushRef="#br0" timeOffset="400.691">763 1497,'51'99,"-37"-63,20 50,-23-52,1-1,1-1,2 0,1-1,2 0,1-1,1-2,1 0,2-1,1 0,-22-25,0 1,0-1,-1 0,1 0,1 0,-1 0,0-1,0 1,1 0,-1-1,1 0,-1 1,1-1,-1 0,1-1,0 1,0 0,-1-1,1 1,0-1,0 0,0 0,-1 0,1 0,0-1,0 1,0-1,-1 1,1-1,0 0,-1 0,1 0,-1-1,1 1,-1-1,1 1,-1-1,0 0,0 0,0 0,0 0,0 0,0 0,-1 0,1-1,-1 1,1-1,-1 1,0-2,9-23,-2-1,-1 1,-1-1,-2-1,0 1,-2-18,15-101,-9 89,-2-1,-3 0,-2 1,-3-7,2 64,0-1,1 1,-1 0,0-1,-1 1,1-1,0 1,0-1,-1 1,1 0,-1-1,1 1,-1 0,1-1,-1 1,0 0,0 0,1 0,-1 0,0-1,0 1,0 0,0 1,-1-1,1 0,0 0,-1 0,-4 7</inkml:trace>
  <inkml:trace contextRef="#ctx0" brushRef="#br0" timeOffset="801.928">1440 1921,'28'-31,"-1"-1,-2-2,-1 0,-2-1,-1-2,6-17,-17-18,-10 70,0 1,0-1,0 1,-1-1,1 0,-1 1,1-1,-1 1,1-1,-1 1,0 0,1-1,-1 1,0 0,0-1,0 1,0 0,0 0,-1 0,1 0,0 0,0 0,-1 0,1 0,0 1,-1-1,1 0,-1 1,1-1,-1 1,1 0,-1-1,0 1,1 0,-1 0,1 0,-1 0,0 0,1 0,-1 1,1-1,-1 1,0-1,-10 5,0 1,0 0,1 1,0 0,1 0,-1 1,2 0,-1 1,1 0,0 1,1 0,0 0,1 1,0 0,0 0,1 0,1 1,0 0,1 0,0 1,0-1,2 1,-1 0,2-1,0 1,0 2,1-10,0 0,0 0,1 0,0 0,0 0,0 0,0 0,1 0,0 0,0-1,0 1,0-1,1 1,0-1,0 0,0 0,0 0,1-1,0 1,-1-1,1 1,0-1,1-1,-1 1,0 0,1-1,0 0,-1 0,1-1,0 1,0-1,0 0,0 0,0-1,0 1,0-1,1 0,12 1,-1 0,1-2,-1 0,0 0,1-2,-1 0,0-1,0 0,-1-2,0 0,1-1,-2 0,1-2,-1 1,-1-2,11-8,-7 3</inkml:trace>
  <inkml:trace contextRef="#ctx0" brushRef="#br0" timeOffset="5303.114">1948 1441,'27'26,"-18"-10,1 0,0-1,1-1,1 0,0 0,1-1,0-1,1 0,0-1,1 0,4 1,-16-11,1 1,0-1,-1 0,1 0,0 0,0-1,0 1,0-1,-1 0,1 0,0-1,0 1,0-1,0 1,-1-1,1 0,0-1,-1 1,1-1,-1 1,1-1,-1 0,0 0,0-1,0 1,0-1,0 1,-1-1,1 0,-1 0,1 0,-1-1,0 1,0 0,0-3,5-7,0-1,-1 1,-1-1,-1 0,0 0,0-1,-2 1,2-15,13-57,-2 112,-9-13,1 1,1-1,-1-1,2 1,0-1,0-1,1 0,1 0,0-1,0 0,1-1,0 0,11 5,-20-12,1-1,-1 0,1 0,0 0,-1 0,1-1,0 0,-1 1,1-1,0-1,-1 1,1 0,0-1,-1 0,1 0,-1 0,1 0,-1-1,1 1,-1-1,0 0,0 0,0 0,0 0,0 0,0-1,-1 1,1-1,-1 0,0 0,1 0,-1 0,0-1,5-7,0 0,-1 0,0-1,-1 0,0 0,-1-1,-1 1,3-14,-3 9,-1-1,0 1,-1-1,-1 0,-1 0,0 1,-2-1,-1-8,-3 8</inkml:trace>
  <inkml:trace contextRef="#ctx0" brushRef="#br0" timeOffset="5682.005">2795 566,'0'24,"4"17,8 7,0 0,4-4,-1-3,1-6,-1-2,1-3,-2-2,-4 0,-3-1,2 1,0-1,-3 1,-1-1,-2-8,-2-8</inkml:trace>
  <inkml:trace contextRef="#ctx0" brushRef="#br0" timeOffset="5920.436">2682 961,'43'-20,"33"-15,9-7,-5-1,-12 7,-12 5,-11 7,-9 8,-5 2,-3 3,-6 4</inkml:trace>
  <inkml:trace contextRef="#ctx0" brushRef="#br0" timeOffset="6165.113">3331 707,'-2'12,"1"0,0 1,1-1,0 1,1-1,0 1,1-1,0 0,1 0,0 0,1 0,1 0,0-1,0 1,1-1,1-1,5 9,-9-17,-1 1,1 0,0-1,0 0,0 1,0-1,0 0,0 0,0-1,1 1,-1-1,1 0,-1 0,1 0,0 0,-1 0,1-1,0 0,0 0,-1 0,1 0,0 0,-1-1,1 0,0 0,-1 0,1 0,-1 0,1-1,-1 1,0-1,1 0,-1 0,0 0,2-3,2 0,0-1,0 0,-1 0,0-1,0 0,-1 0,0 0,0 0,0-1,-1 0,0 0,-1 0,0-1,2-7,-3 10,0 0,0-1,-1 0,0 1,0-1,-1 0,0 1,0-1,0 0,-1 0,0 1,0-1,-1 0,0 1,0-1,0 1,-1 0,0 0,0 0,-1 0,1 0,-1 1,-1 0,1 0,-2-2,1 4,0 0,0 0,0 0,0 0,0 1,-1 0,1 0,-1 0,0 1,1 0,-1 0,0 0,0 1,1 0,-1 0,0 0,0 1,1 0,-1 0,0 0,1 1,-1 0,1 0,-1 0,1 1,0 0,-1 1,-10 6</inkml:trace>
  <inkml:trace contextRef="#ctx0" brushRef="#br0" timeOffset="6605.249">3810 791,'40'-220,"-39"218,14-39,-15 41,0-1,1 0,-1 1,0-1,1 1,-1-1,0 0,1 1,-1-1,1 1,-1-1,1 1,-1-1,1 1,0-1,-1 1,1 0,-1-1,1 1,0 0,-1 0,1-1,0 1,-1 0,1 0,0 0,-1 0,1 0,0 0,0 0,-1 0,1 0,0 0,-1 0,1 0,0 1,-1-1,1 0,0 0,-1 1,1-1,0 0,-1 1,1-1,-1 1,1-1,-1 1,1-1,-1 1,1-1,-1 1,0-1,1 1,22 29,-21-26,1 1,0 0,1-1,-1 0,1 1,0-1,0-1,0 1,0-1,1 1,0-1,-1-1,1 1,0-1,0 1,1-1,-1-1,0 1,2-1,0-1,0-2,1 1,-1-1,-1 0,1-1,0 0,0 0,-1 0,0-1,0 0,0 0,0 0,0-1,-1 0,0 0,0 0,0-1,-1 0,0 0,0 0,0 0,-1 0,0-1,1-3,26-75,-26 60</inkml:trace>
  <inkml:trace contextRef="#ctx0" brushRef="#br0" timeOffset="6850.311">4149 1,'-5'33,"-1"17,0 4,1-7</inkml:trace>
  <inkml:trace contextRef="#ctx0" brushRef="#br0" timeOffset="7302">4516 86,'-44'37,"43"-36,0 0,1 0,-1 0,1 0,-1 0,1 0,0 0,-1 0,1 0,0 0,0 1,0-1,0 0,0 0,0 0,0 1,0-1,0 0,0 0,1 0,-1 0,1 0,-1 0,1 1,-1-1,1 0,-1 0,1 0,0-1,-1 1,1 0,0 0,0 0,0 0,0-1,0 1,0 0,0-1,0 1,0-1,0 1,0-1,0 0,0 1,1-1,30 14,-26-14,0 2,-1-1,1 1,-1 0,0 0,0 0,0 1,0 0,0 0,0 0,0 1,-1-1,0 1,0 0,0 0,0 1,-1-1,1 1,-1 0,-1 0,1 0,0 0,-1 0,0 1,-1-1,1 1,0 1,-3 3,-1-1,1 0,-1 0,-1 0,0 0,0-1,-1 1,1-1,-2 0,0 0,0 0,0 0,-1-1,0 0,0 0,-1-1,0 1,0-1,0-1,-1 0,0 0,0 0,0-1,0 0,-1-1,-7 3,-3-1</inkml:trace>
  <inkml:trace contextRef="#ctx0" brushRef="#br0" timeOffset="11750.195">0 4178,'28'-10,"0"-1,0-1,-1-1,-1-1,0-2,-1 0,-1-2,0-1,-2 0,0-2,12-15,13-21,-3-2,-3-1,-2-2,-3-2,-3-1,-2-2,9-36,-27 70,-2 0,-2-1,-1 0,-1-1,-2 0,-1 0,-2 0,-2 0,-1 0,-1 0,-2 0,-4-10,8 40,-1 0,1 0,-1 0,0 0,-1 0,1 0,-1 1,0-1,0 1,0-1,-1 1,0 0,1 0,-2 0,1 0,0 0,-1 1,1-1,-1 1,0 0,0 0,-1 1,1-1,-1 1,1 0,-1 0,1 0,-1 1,0 0,0 0,0 0,0 0,0 1,0 0,0 0,0 0,0 0,0 1,0 0,1 0,-1 0,0 1,-2 1,-10 11,1 1,0 1,1 0,0 2,2-1,0 2,1-1,1 2,0 0,2 0,0 1,1 0,-3 16,1-12,0 0,2 1,1 0,1 1,1-1,1 1,2 0,1 0,0 0,2 1,2-1,0-1,2 1,0 0,2-1,1 0,1 0,2-1,0-1,1 0,2 0,12 16,-20-30,0-1,2 1,-1-1,1 0,0-1,1 0,0 0,0 0,1-2,0 1,0-1,1 0,-1-1,1-1,0 0,1 0,-1-1,1 0,-1-1,1 0,0-1,2 0,0-4,-1 0,0 0,0-1,0-1,-1 0,1-1,-1 0,0-1,-1 0,0-1,0-1,0 1,-1-2,8-8,0 0</inkml:trace>
  <inkml:trace contextRef="#ctx0" brushRef="#br0" timeOffset="15304.255">1130 3360,'-11'0,"0"1,1 0,-1 1,1 0,0 1,-1 0,1 1,0 0,1 0,-1 1,1 0,0 1,0 0,1 0,0 1,0 0,0 1,1 0,0 0,0 0,1 1,0 0,1 0,0 0,0 1,1 0,1 0,-1 0,2 0,-2 5,3-7,0 0,0 0,1 1,0-1,0 0,1 1,0-1,1 0,-1 0,2 0,-1 0,1 0,0-1,1 1,-1-1,2 0,-1 0,4 4,-5-7,0-1,0 1,0-1,0 0,0 0,1 0,0 0,-1 0,1-1,0 0,0 0,0 0,1 0,-1-1,0 1,1-1,-1 0,1-1,-1 1,1-1,-1 0,1 0,-1 0,1 0,-1-1,1 0,-1 0,1 0,-1-1,0 1,0-1,1 0,2-2,5-6,-1 0,1-1,-2 0,0 0,0-1,-1-1,-1 1,0-2,0 1,-2-1,1 0,-2 0,3-11,31-130,-37 148,0 0,-1-1,1 1,-2 0,1-1,-1 1,0-1,0 1,-1-1,0 1,-1 0,1 0,-3-4,16 29,1 1,1-2,0 0,1 0,1-2,0 0,2 0,-1-2,1 0,1-1,4 1,0-2,-3-4</inkml:trace>
  <inkml:trace contextRef="#ctx0" brushRef="#br0" timeOffset="15889.565">1581 3049,'9'16,"0"0,1-1,1-1,0 1,1-2,1 0,0 0,1-1,0-1,1 0,0-1,0-1,9 4,-22-12,1 0,0 0,0-1,0 1,0-1,0 1,-1-1,1 0,0 0,0 0,0 0,0-1,0 1,0-1,0 0,-1 0,1 0,0 0,0 0,-1 0,1-1,-1 1,1-1,-1 0,0 0,0 0,0 0,0 0,0 0,0-1,0 1,-1-1,2-1,32-101,-25 68,12-48,-21 84,0 0,1 1,-1-1,1 1,-1-1,1 1,-1 0,1-1,-1 1,1 0,-1 0,1 0,-1 0,1 0,-1 1,1-1,-1 0,1 1,-1-1,0 1,1-1,-1 1,1 0,-1-1,0 1,0 0,1 0,-1 0,0 0,0 0,0 0,0 0,0 1,0-1,0 0,-1 1,1-1,0 0,0 2,0-2,12 15,2-1,-1-1,2-1,0 0,0-1,1 0,1-2,0 0,0-1,6 2,-20-10,0 0,0 0,0 0,1 0,-1-1,0 0,1 0,-1 0,0-1,1 1,-1-1,0 0,0 0,0 0,1-1,-1 1,-1-1,1 0,0 0,0-1,-1 1,1-1,-1 0,0 0,0 0,0 0,0 0,0-1,-1 1,0-1,1 1,-1-2,49-133,-47 125,-1 0,0 0,-1-1,0 1,-1-1,0 0,-1 1,-1-1,0 0,-1 1,-1-1,0 1,0 0,-1 0,-1 0,-1-2,-4 1</inkml:trace>
  <inkml:trace contextRef="#ctx0" brushRef="#br0" timeOffset="19084.475">3189 2315,'-4'5,"-1"0,1 0,0 0,0 1,1 0,0-1,0 1,0 0,0 0,1 1,0-1,1 0,-1 1,1-1,0 1,1 0,0-1,0 1,0 0,1-1,0 1,0-1,1 1,-1-1,1 0,1 1,-1-1,1 0,0-1,1 1,-1 0,1-1,0 0,1 0,-1 0,1 0,0-1,0 0,0 0,1 0,-1 0,1-1,0 0,3 1,-6-3,0-1,0 0,0 0,0 1,-1-2,1 1,0 0,0 0,0-1,-1 0,1 1,0-1,-1 0,1-1,0 1,-1 0,1-1,-1 1,0-1,0 0,1 0,-1 0,0 0,-1 0,1 0,0 0,-1-1,1 1,-1-1,1 1,-1-1,0 1,0-1,-1 0,1 0,0-1,16-104,-17 100,1 0,-1 0,0 0,-1-1,0 1,0 1,-1-1,0 0,0 0,-1 0,0 1,0 0,-1-1,0 1,0 1,0-1,-1 0,0 1,-1 0,1 0,-1 1,0 0,-1 0,1 0,-1 0,0 1,0 1,0-1,-1 1,1 0,-1 0,-5 0,-41 0,81-16,-1-1,-1-1,-1-1,0-1,-2-1,-1-1,-1-1,-1-1,-1 0,-2-2,0 0,6-20,-7 15,-1-1,-2 0,-2-1,-1 0,-2-1,-1 0,-1-8,-5 38,0-1,0 1,-1-1,0 1,0-1,-1 1,0 0,0 0,0 0,-1 0,0 0,-1-1,4 8,0 0,0-1,0 1,0-1,0 1,0 0,-1-1,1 1,0 0,0-1,0 1,0-1,0 1,0 0,-1 0,1-1,0 1,0 0,-1-1,1 1,0 0,0 0,-1-1,1 1,0 0,-1 0,1-1,0 1,-1 0,1 0,0 0,-1 0,1 0,0 0,-1 0,1-1,-1 1,1 0,0 0,-1 0,1 1,0-1,-1 0,1 0,0 0,-1 0,1 0,-1 0,1 0,0 1,-1-1,1 0,0 0,0 0,-1 1,1-1,0 0,-1 0,1 1,0-1,0 0,0 1,-1-1,1 0,0 1,0-1,0 0,0 1,0-1,-1 30,20 29,1-1,4 0,1-2,4-1,1-1,3-2,17 20,22 40,12 27,-7 4,15 51,-82-175,-2 0,0 1,-1 0,-1 1,-1-1,0 1,-2 0,0 1,-2-1,0 0,-2 0,0 1,-1-1,-1 0,-3 9,5-27,0-1,0 1,-1-1,1 0,-1 1,1-1,-1 0,0 0,0 0,0 0,0 0,0-1,0 1,-1 0,1-1,0 0,-1 1,1-1,-1 0,1-1,-1 1,0 0,1-1,-1 1,0-1,0 0,1 0,-1 0,0 0,1 0,-1-1,0 1,0-1,1 0,-1 1,1-1,-1-1,1 1,-1 0,1-1,0 1,-1-1,1 1,0-1,0 0,0 0,1 0,-1 0,0-1,1 1,-1 0,1-1,0 1,-1-3,-11-18,2-1,0-1,2 0,0 0,2-1,1 0,1-1,1 1,1-1,2 1,1-1,0 0,5-21,-2 9,2 0,2 0,1 1,2 0,2 1,1 0,2 1,1 1,5-5,-4 7</inkml:trace>
  <inkml:trace contextRef="#ctx0" brushRef="#br0" timeOffset="20475.205">1017 4460,'-35'39,"2"1,2 2,2 1,-14 28,29-51,2 1,1 1,0 0,2 0,0 1,2 0,0 1,-1 15,7-35,0 0,1 0,0 0,-1 0,1 0,1 0,-1 0,0 0,1 0,0 0,0 0,0 0,1 0,-1 0,1-1,0 1,0 0,0-1,0 0,1 1,-1-1,1 0,0 0,0-1,0 1,0-1,1 1,-1-1,0 0,1 0,0 0,-1-1,1 1,0-1,0 0,0 0,0 0,0-1,0 0,0 1,0-1,0-1,0 1,0 0,0-1,3-1,5-5,-1 0,0-1,-1 0,0-1,0 0,-1 0,0-1,0-1,-1 1,-1-1,0-1,0 0,-1 1,-1-2,0 1,-1-1,0 1,0-1,-2 0,1-4,45-226,-25 151,-22 91,0 1,0 0,-1-1,1 1,0 0,0 0,0 0,0 0,0 0,0 0,-1 0,1 0,0 0,0 0,0 0,0 0,0 1,-1-1,1 0,0 1,0-1,0 1,-1-1,1 1,0-1,-1 1,1-1,0 1,-1 0,1-1,-1 1,1 0,-1-1,1 1,-1 0,1 0,-1 0,0-1,1 1,-1 0,0 0,0 0,0 0,0 0,0 0,0-1,0 1,0 0,0 0,0 0,0 0,0 0,-1 0,1 0,309 868,-297-819,-2 0,-3 0,-2 1,-2 0,-2 0,-4 25,4-70,-1 0,0 0,-1 0,0-1,0 1,0 0,0 0,-1 0,0-1,0 1,0-1,-1 0,0 1,-2 2,4-8,0 1,-1-1,1 0,0 0,0 0,0 0,0 0,-1 0,1 0,0 0,0 0,0-1,0 1,0 0,0-1,0 1,-1-1,1 1,0-1,0 1,0-1,1 0,-1 1,0-1,0 0,0 0,1 0,-1 0,0 0,1 0,-1 0,0 0,1 0,-1 0,1 0,0 0,-1 0,1 0,0 0,0-1,0 1,0 0,0 0,0 0,0 0,0-1,0 1,1 0,-1 0,0 0,1 0,-1-1,-4-63,3-1,2 0,4 0,4-11,5-102,18-485,-38 377,-26 207,31 78,0 1,0-1,-1 1,1 0,-1 0,1-1,-1 1,1 0,-1 0,0 0,0 1,1-1,-1 0,0 1,0-1,0 1,0-1,0 1,1 0,-1 0,0 0,0 0,0 0,0 0,0 1,0-1,0 1,0-1,1 1,-1 0,0 0,0-1,1 1,-1 0,1 1,-1-1,1 0,-1 0,1 1,0-1,-1 1,1-1,-6 6,1 0,0 1,0-1,1 1,0 0,1 1,-1-1,1 1,1-1,0 1,-1 5,3-10,-1 0,1 0,1 0,-1 0,0 0,1 1,0-1,0 0,0 0,1 0,-1 0,1 1,0-1,0 0,0 0,1 0,0-1,-1 1,1 0,1-1,-1 1,0-1,1 1,0-1,-1 0,4 2,2-2,0-1,-1 0,1-1,0 0,0 0,0-1,0 0,-1 0,1-1,0 0,0 0,0-1,-1 0,1 0,-1-1,1 0,-1 0,0-1,0 0,-1 0,1-1,-1 1,6-6,143-130,-123 117,-31 23,-1-1,1 1,0 0,-1 0,1-1,-1 1,1 0,-1 0,1 0,-1 0,1 0,0 0,-1 0,1 0,-1 0,1 0,0 0,-1 0,1 0,-1 1,1-1,-1 0,1 0,-1 0,1 1,-1-1,1 0,-1 1,1-1,-1 1,1-1,-1 0,0 1,1-1,-1 1,0-1,1 1,-1-1,0 1,0-1,1 1,-1-1,0 1,0 0,0-1,0 1,0-1,0 1,0 0,0-1,0 1,0-1,0 1,0-1,0 1,0 0,-1-1,1 1,0-1,-1 1,-11 76,8-66,1 1,0-1,1 1,0-1,1 1,0 0,1 0,0 0,1 0,1-1,-1 1,2 0,0-1,0 1,1-1,4 7,-7-16,1 0,0 0,0 0,0 0,0 0,1-1,-1 1,0-1,1 1,-1-1,1 0,-1 0,1 0,-1-1,1 1,0 0,-1-1,1 0,0 0,0 0,-1 0,1 0,0 0,0-1,-1 1,1-1,0 0,-1 0,1 0,-1 0,1 0,0-1,15-8</inkml:trace>
  <inkml:trace contextRef="#ctx0" brushRef="#br0" timeOffset="21154.36">2089 4009,'-15'33,"-1"-3,3 1,0 1,2 0,2 0,0 1,2 2,6-33,0 0,0 0,0 0,0 0,1 0,-1 0,1 0,-1 1,1-1,0 0,0 0,0 0,0 0,0 1,0-1,0 0,1 0,-1 0,1 0,0 0,-1 0,1 0,0 0,0 0,1 0,-1 0,0 0,0-1,1 1,-1 0,1-1,0 1,-1-1,1 0,0 0,0 1,0-1,0 0,0-1,0 1,0 0,0-1,0 1,0-1,1 1,-1-1,0 0,0 0,0 0,0 0,1 0,9-9,-1-1,-1 0,1 0,-1-1,-1 0,0 0,-1-1,0-1,-1 1,0-1,-1 0,0-1,2-11,56-166,-64 190,0 1,0-1,-1 1,1-1,0 0,0 1,0-1,0 1,0-1,0 1,0-1,0 0,0 1,0-1,0 1,0-1,0 1,1-1,-1 0,0 1,0-1,1 1,-1-1,0 1,1-1,-1 1,0 0,1-1,-1 1,1-1,-1 1,1 0,-1-1,1 1,-1 0,1 0,-1-1,1 1,-1 0,1 0,-1 0,1-1,-1 1,1 0,0 0,-1 0,1 0,-1 0,1 0,-1 1,1-1,0 0,-1 0,1 0,-1 0,1 1,-1-1,1 0,-1 0,1 1,-1-1,1 0,-1 1,1-1,-1 1,1-1,12 44,-9-24,1-4,1 1,1-1,1 0,0 0,0-1,2 0,8 10,-15-21,0 0,1 0,-1 0,1-1,0 0,-1 1,2-1,-1-1,0 1,1-1,-1 1,1-1,-1-1,1 1,0-1,0 0,0 0,0 0,0 0,0-1,0 0,0 0,0 0,0-1,0 0,0 0,0 0,0 0,1-2,1-2,0-1,0 0,-1 0,0-1,0 0,-1 0,0 0,0-1,0 1,-1-1,-1 0,1 0,-1-1,0 1,-1-1,0 0,-1 1,0-1,0 0,0-5,-1 13,20-177,-3 13,-17 165,1 1,0-1,-1 1,1-1,-1 0,1 1,0-1,-1 0,1 1,0-1,-1 0,1 0,0 1,0-1,-1 0,1 0,0 0,0 0,-1 0,1 0,0 0,0 0,-1-1,1 1,0 0,0 0,-1 0,1-1,0 1,-1 0,1-1,-1 1,1-1,0 1,-1-1,1 1,-1-1,1 1,-1-1,1 0,-1 1,0-1,1 0,-1 1,0-1,1 0,-1 1,0-1,0 0,0 1,0-1,1 0,-1 0,0 1,0-1,0 0,-1 0,1 1,0-1,0 0,0 0,-1 1,1-1,0 0,0 1,-1-1,1 0,-1 1,1-1,51 118,-50-117,1 8,0-1,0 0,1 0,1 0,-1-1,1 1,0-1,0 1,1-1,0-1,0 1,0-1,1 0,0 0,0 0,0-1,0 0,1 0,-1-1,1 1,0-2,0 1,1-1,-1 0,4 1,-6-6,0-1,0 1,0-1,-1 0,0 0,0 0,0-1,0 1,-1-1,0 0,0 0,0 0,0 0,-1-1,0 1,0-1,0 1,-1-1,0 0,0 0,-1 1,1-1,-1 0,0 0,-1-4,-1-247,-3 203,-1 35</inkml:trace>
  <inkml:trace contextRef="#ctx0" brushRef="#br0" timeOffset="21389.308">3162 3416,'19'19,"6"7</inkml:trace>
  <inkml:trace contextRef="#ctx0" brushRef="#br0" timeOffset="21642.88">2992 3021,'0'0</inkml:trace>
  <inkml:trace contextRef="#ctx0" brushRef="#br0" timeOffset="21809.681">3246 2710,'147'250,"-72"-110,-42-75,2-1,3-2,3-2,3 1,-28-43</inkml:trace>
  <inkml:trace contextRef="#ctx0" brushRef="#br0" timeOffset="21984.963">3246 3219,'43'-29,"34"-19,8-1,-5 2,-7 10,-11 6,-11 9,-10 7,-7 7,-9 4</inkml:trace>
  <inkml:trace contextRef="#ctx0" brushRef="#br0" timeOffset="22593.777">4009 2880,'-4'5,"-19"23,2 1,1 1,2 1,1 1,-6 16,21-46,1 0,-1-1,1 1,0 0,0 0,0 0,0-1,0 1,1 0,-1 0,0 0,1 0,-1 1,1-1,0 0,0 0,0 0,0 0,0 0,0 0,1 0,-1 0,1 1,-1-1,1 0,0-1,0 1,0 0,0 0,0 0,0 0,0-1,1 1,-1 0,1-1,-1 0,1 1,-1-1,1 0,0 1,0-1,0 0,0-1,-1 1,1 0,0 0,1-1,-1 1,0-1,1 0,6-4,1-1,-1 0,0-1,0 0,0 0,-1-1,0 0,0 0,-1-1,0 0,-1-1,1 1,-1-1,0-3,-5 11,85-149,-85 148,0 0,0 0,1-1,-1 1,1 0,0 0,-1 0,1 0,0 1,0-1,0 0,1 1,-1 0,0-1,0 1,1 0,-1 0,1 0,-1 1,1-1,-1 0,1 1,0 0,-1-1,1 1,-1 0,1 1,0-1,-1 0,1 1,-1-1,1 1,-1 0,1 0,-1 0,1 0,-1 0,2 1,5 3,-4-1,1 0,0 0,0 0,1-1,-1 0,1 0,-1-1,1 0,0 0,0 0,0-1,0 0,0-1,0 1,0-1,0-1,0 1,0-1,0 0,0-1,0 0,0 0,0 0,-1-1,1 0,3-3,12-16,0-2,-2 0,-1-1,-2-1,0-1,-1 0,-2-1,-1-1,-1 0,-1-1,2-16,-3 15,-2 1,-1-1,-1-1,-2 1,-1-1,-1 1,-2-1,-2 0,0 0,-2 1,-2-1,0 1,-3 1,0-1,-2 1,-1 1,-15-26,26 51,0 0,0 1,-1-1,1 0,-1 1,0-1,0 1,0 0,0 0,-1 0,1 0,-1 0,0 0,0 1,0-1,0 1,0 0,0 0,-1 0,1 0,-1 0,0 1,1 0,-1 0,0 0,0 0,1 0,-1 1,0 0,0 0,0 0,0 0,0 0,0 1,0 0,1 0,-1 0,0 0,1 0,-1 1,1 0,-1 0,-2 7,0 1,1 0,0 0,1 0,0 1,0-1,1 1,1 0,0 0,0 1,1-1,1 0,0 0,0 0,1 1,0-1,1 0,1 0,0 0,0 0,1-1,0 1,1-1,5 9,16 35,2-1,3-2,2-1,2-1,2-2,2-2,12 8,22 14,-61-55</inkml:trace>
  <inkml:trace contextRef="#ctx0" brushRef="#br0" timeOffset="22841.782">4347 2541,'38'-28,"28"-20,6-2,-3 9,-9 5,-10 10,-9 4,-11 5</inkml:trace>
  <inkml:trace contextRef="#ctx0" brushRef="#br0" timeOffset="23090.378">4996 2428,'0'0</inkml:trace>
  <inkml:trace contextRef="#ctx0" brushRef="#br0" timeOffset="23091.378">4911 2005,'0'0</inkml:trace>
  <inkml:trace contextRef="#ctx0" brushRef="#br0" timeOffset="23355.15">5165 1977,'-1'15,"0"0,1 1,1-1,1 0,0 0,1 0,0-1,1 1,1-1,0 1,1-2,1 1,0 0,5 6,-10-19,-1 1,0 0,1-1,0 1,-1 0,1-1,0 0,0 1,0-1,0 0,0 0,0 0,0 0,0-1,0 1,0-1,0 1,0-1,1 1,-1-1,0 0,0 0,1 0,-1-1,0 1,0 0,0-1,1 1,-1-1,0 0,0 0,0 0,0 0,0 0,0 0,-1-1,1 1,0 0,-1-1,1 0,0 0,54-78,-50 68,0 0,-1-1,0 0,-1 0,-1 0,0 0,0-1,-2 1,1-1,-2 1,0-1,0 0,-2 1,1-1,-2 1,0 0,0-1,-5-10,6 21,1 0,-1 0,0 0,1 1,-1-1,0 0,-1 1,1 0,0 0,-1-1,1 1,-1 1,0-1,0 0,1 1,-1-1,0 1,0 0,-1 0,1 0,0 0,0 1,0-1,0 1,-1 0,1 0,0 0,0 0,-1 0,1 1,0 0,0 0,0 0,0 0,-2 1,-9 8</inkml:trace>
  <inkml:trace contextRef="#ctx0" brushRef="#br0" timeOffset="23725.202">5674 1892,'6'-57,"-6"41,0 1,2 0,0 0,0 0,2 1,0-1,0 1,1-1,1 2,1-1,0 0,5-6,-9 17,0 0,1 0,0 0,-1 1,1-1,0 1,0 0,1 0,-1 1,0-1,0 1,1 0,-1 0,1 0,-1 1,1-1,-1 1,1 0,0 1,-1-1,1 1,-1 0,0 0,1 0,-1 0,0 1,1 0,-1 0,0 0,0 0,-1 1,1 0,1 1,2 0,0 0,-1-1,1 0,0 0,1-1,-1 0,0 0,1-1,-1 0,1 0,-1-1,1 0,5 0,-2-6,1 1,-1-2,0 0,0 0,-1-1,0 0,0-1,-1 0,0-1,-1 0,0 0,-1-1,0 0,0 0,-1 0,-1-1,0 0,0 0,-1-2,8-10,29-64,-27 62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0,'-10'38,"-7"38,-2 9,3 1,5-10,3-8,3-11,3-10,2-9,0-6,1-3,0-2,0-5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1 100,'41'-19,"0"2,1 2,1 2,0 1,0 3,3 1,-44 7,1 0,-1 0,1 0,-1 0,1 1,0-1,-1 1,1 0,0 0,-1 0,1 0,0 0,-1 0,1 1,-1-1,1 1,0 0,-1-1,1 1,-1 1,0-1,1 0,-1 0,0 1,0 0,1-1,-1 1,-1 0,1 0,0 0,0 0,-1 0,1 0,-1 1,0-1,0 0,1 1,-2-1,1 1,0 0,0-1,-1 1,1-1,-1 1,0 0,0 0,-6 9,0 0,0-1,-1 0,-1-1,1 1,-2-1,0-1,0 0,-7 5,-22 26,20-21,11-13,1 0,0 1,0-1,0 1,1 0,0 1,0-1,1 1,0 0,0 0,1 0,0 1,0-1,0 8,5-10,0-1,1 0,0 0,0 0,0 0,1 0,-1-1,1 1,0-1,0 0,1 0,0-1,-1 1,1-1,0 0,0 0,1-1,-1 0,0 0,1 0,0 0,-1-1,1 0,2 0,7 4,100 51,-112-54,0 1,1-1,-1 1,0 0,0 0,-1 0,1 0,-1 0,1 1,-1-1,0 1,0 0,-1-1,1 1,-1 0,0 0,0 0,0 0,0 0,-1 0,1 0,-1 0,0 0,-1 0,1 0,-1 1,1-1,-1 0,-1 1,-5 8,0-1,-1 0,0-1,-1 1,0-2,-1 1,0-1,0-1,-1 0,-1 0,0-1,0 0,0-1,-1-1,0 0,-7 2,-24 15,-19 7,37-20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3.4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6.2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280 87,'0'-2,"0"0,0 1,0-1,0 1,0-1,0 0,-1 1,1-1,-1 1,1-1,-1 1,0-1,0 1,1 0,-1-1,0 1,0 0,0-1,0 1,-1 0,1 0,0 0,0 0,-1 0,1 0,0 1,-1-1,1 0,-1 1,1-1,-1 1,1-1,-1 1,0 0,1-1,-1 1,0 0,1 0,-1 0,1 1,-1-1,0 0,0 1,-67 28,55-16,1 1,0 1,1 0,1 1,0 0,1 1,1 0,0 0,1 1,2 0,-1 0,2 1,1 0,-2 14,5-28,0 1,1-1,0 0,0 0,1 0,-1 0,1 0,0 1,1-1,-1 0,1-1,0 1,0 0,1 0,-1-1,1 0,0 1,0-1,0 0,1 0,-1-1,1 1,0-1,0 0,0 0,1 0,-1 0,1-1,0 1,-1-1,1-1,0 1,0-1,5 1,6 1,1 0,0-2,0 0,0-1,0-1,0 0,0-1,0-1,-1-1,1 0,-1-1,0-1,0 0,-1-1,0-1,0-1,-1 0,0 0,0-2,-1 1,0-2,-1 0,-1 0,0-1,0-1,-1 0,-1 0,0-1,-5 4,1 0,-1 0,-1-1,0 1,0-1,-1 0,-1 0,0 0,-1 0,0 0,-1 0,0 0,-1 1,0-1,-1 0,0 1,-1-1,-2-5,2 12,-1 0,1 0,-1 1,0 0,0 0,0 0,0 0,-1 1,1 0,-1 0,0 0,0 1,0 0,0 0,-1 1,1 0,0 0,-1 0,1 1,0-1,-1 2,1-1,-1 1,1 0,0 0,-1 1,1-1,0 1,-3 2,-19 9</inkml:trace>
  <inkml:trace contextRef="#ctx0" brushRef="#br0" timeOffset="451.361">251 482,'-29'22,"0"1,1 1,1 1,2 1,0 2,2 0,-16 27,36-52,0 1,1 0,-1 0,1 0,0 1,0-1,0 1,0-1,1 1,0-1,0 1,0 0,1 0,-1-1,1 1,0 0,1 0,-1-1,1 1,0 0,0 0,0-1,1 1,0-1,-1 1,2-1,-1 0,0 0,1 0,0 0,0 0,0-1,0 1,1-1,-1 0,3 1,6 5,0-2,1 0,0 0,0-2,1 1,0-2,0 0,0 0,0-1,0-1,1-1,0 0,-1 0,1-2,-1 0,1 0,-1-1,0-1,0-1,8-2,3-3,0 0,-1-2,0 0,0-2,-2 0,1-2,-2 0,0-2,-1 0,16-19,-24 24,-1-1,-1 0,0-1,-1-1,0 1,-1-1,-1-1,0 0,-5 11,0-1,0 0,0 0,-1 0,0 0,0 0,-1 0,1 0,-1 0,-1 0,1 0,-1 0,0 0,0 0,-1 0,0 1,0-1,0 0,-1 1,0-1,0 1,0 0,-3-4,-6-1,-1 1,1 0,-2 0,1 1,-1 1,0 1,-1 0,0 0,1 1,-2 1,1 1,0 0,-1 1,0 1,1 0,-1 1,1 1,-1 0,0 1,1 1,0 0,0 2,0-1,0 2,0 0,-2 2,-24 14,8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37.3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5137 707,'-204'610,"178"-527,-4-2,-3-1,-22 35,34-87,20-48,28-47,2 1,4 1,34-50,-5 7,168-324,-217 407,0-1,-2 0,-1-1,-2 0,5-20,-69 295,52-223,2-1,0 1,2 0,0 0,2-1,1 1,1 0,1-1,1 0,1 0,1-1,1 0,1 0,1-1,1 0,1-1,2 1,-10-16,0-1,0 0,1 0,-1 0,1-1,1 0,-1 0,0-1,1 1,0-1,0-1,0 1,0-1,0-1,0 1,0-1,1 0,-1-1,1 0,-1 0,0 0,1-1,-1 0,0-1,0 0,0 0,0 0,0-1,0 0,0 0,-1-1,0 1,6-6,6-11,-1-2,-1 0,-1-1,-1-1,-1 0,-1-1,-1 0,-1-1,-1 0,-2 0,0-1,-2-1,4-26,-1 0,-3-1,-3 0,-4-51,2 83,0 12,-14-53,-7 74,11 5</inkml:trace>
  <inkml:trace contextRef="#ctx0" brushRef="#br0" timeOffset="296.449">6125 988,'-13'14,"1"1,0 0,1 1,1 0,0 0,1 1,1 0,1 1,0 0,2 0,0 0,0 1,2 0,1 0,0-1,1 8,1-22,0 0,0 0,1 0,-1 0,1 1,0-1,0 0,1-1,-1 1,1 0,0 0,0-1,0 1,0-1,1 1,-1-1,1 0,0 0,0 0,0 0,0-1,1 1,-1-1,1 0,-1 0,1 0,0-1,0 1,0-1,0 0,0 0,0 0,0 0,0-1,0 0,0 1,0-2,0 1,0 0,1-1,-1 0,0 0,0 0,0 0,-1-1,1 1,0-1,1-1,5-4,-1 1,0-2,0 1,0-1,-1 0,0-1,-1 0,0 0,-1-1,1 0,-2 0,1 0,-2-1,1 1,-1-1,-1-1,0 1,-1 0,0-1,0 1,-2-1,1 1,-1-1,-1 0,0 1,-1-1,0 1,-1-3,-33-53,20 46</inkml:trace>
  <inkml:trace contextRef="#ctx0" brushRef="#br0" timeOffset="650.644">6492 932,'0'23,"-2"14,2-1,2 1,1-1,2 0,2 0,1-1,3 5,-11-37,0-1,1 0,0 1,-1-1,1 0,0 0,0 1,0-1,1 0,-1 0,0 0,1 0,-1-1,1 1,0 0,0-1,-1 1,1-1,0 1,0-1,0 0,1 0,-1 0,0 0,0 0,1 0,-1-1,0 1,1-1,-1 0,0 0,1 0,-1 0,1 0,-1 0,0 0,1-1,-1 1,0-1,1 0,-1 0,0 0,0 0,0 0,0 0,0 0,0-1,0 1,0-1,1 0,8-10,-1-1,0 1,0-2,-1 1,-1-1,0-1,-1 1,-1-1,0-1,-1 1,0-1,-2 0,0 0,1-15,3-1,-2 4,0 3</inkml:trace>
  <inkml:trace contextRef="#ctx0" brushRef="#br0" timeOffset="898.591">7028 1187,'5'4,"1"3</inkml:trace>
  <inkml:trace contextRef="#ctx0" brushRef="#br0" timeOffset="-4455.564">537 678,'138'-22,"-52"-11,-1-3,-2-5,7-8,-86 46,-3 2,0-1,1 1,-1 0,0-1,0 1,1 0,-1 0,0 0,1 0,-1 0,1 0,0 0,-1 0,1 1,0-1,-1 0,1 1,0 0,-1-1,1 1,0 0,0 0,0 0,-1 0,1 0,0 1,0-1,-1 0,1 1,0-1,0 1,-1 0,1-1,-1 1,1 0,-1 0,1 0,-1 0,1 1,-1-1,-29 169,8-41,6 1,5 23,8-8,19 138,17-53,-40-206,-18-44,18 15,-5-8,-1 1,-1 1,0 0,-1 0,0 1,-1 1,0 0,0 1,-1 0,0 1,0 1,-1 0,1 1,-1 1,0 1,-1 0,1 1,-1 0,1 2,-4 0,-10 5,1 1,-1 2,2 1,-1 1,1 1,1 2,0 0,1 2,-15 11,26-16,0 0,0 1,1 1,1 0,0 0,0 2,1-1,-9 15,21-28,-1 1,0-1,1 1,-1-1,1 1,-1 0,1-1,-1 1,1 0,0-1,-1 1,1 0,0 0,0-1,-1 1,1 0,0 0,0 0,0-1,0 1,0 0,0 0,0 0,0-1,0 1,0 0,1 0,-1-1,0 1,0 0,1 0,-1-1,0 1,1 0,-1-1,1 1,-1 0,1-1,-1 1,1-1,0 1,-1-1,1 1,0-1,-1 1,1-1,0 0,-1 1,1-1,0 0,0 0,0 1,-1-1,1 0,1 0,13-2</inkml:trace>
  <inkml:trace contextRef="#ctx0" brushRef="#br0" timeOffset="-4155.893">565 1215,'68'-29,"30"-14,10 0,-10 2,-11 9,-16 5,-16 6,-11 3,-9 4,-15 4,-16 10,-9 3</inkml:trace>
  <inkml:trace contextRef="#ctx0" brushRef="#br0" timeOffset="-3422.518">1355 1695,'62'-49,"-35"20,-2-1,-1-2,-1 0,-1-1,-2-2,-2 0,-1-1,-2 0,-1-1,-1-4,-10 30,14-105,-17 113,0 0,0 0,0 0,-1 0,0 0,1 0,-1 1,0-1,-1 0,1 0,0 0,-1 1,1-1,-1 1,0-1,0 1,0 0,0 0,0 0,-1 0,1 0,-1 0,1 0,-1 1,0-1,1 1,-1 0,0 0,0 0,0 0,0 1,0-1,0 1,0-1,-3 1,3 0,0-1,1 1,-1 0,0 0,0 0,0 0,0 1,0-1,0 1,0-1,1 1,-1 0,0 0,0 0,1 1,-1-1,1 1,-1-1,1 1,0 0,-1 0,1 0,0 0,0 0,1 1,-1-1,0 0,1 1,-1 0,1-1,0 1,0 0,0-1,0 1,0 0,1 0,0 0,-1 0,1 0,0 0,0 0,0-1,1 1,-1 0,1 0,-1 0,1 0,0 0,0-1,1 1,-1 0,0-1,1 1,-1-1,1 0,0 1,0-1,0 0,1 1,7 3,0 0,1-1,-1 0,1-1,0 0,0-1,0 0,1 0,-1-1,4-1,98 35,-107-30,-1 0,0 0,0 0,0 1,-1 0,0-1,-1 2,1-1,-1 0,-1 1,1-1,-1 1,-1 0,1 0,-1-1,-1 1,1 0,-1 0,-1 0,0 0,0 0,0 0,-2 5,5 88,3-83</inkml:trace>
  <inkml:trace contextRef="#ctx0" brushRef="#br0" timeOffset="-3155.779">2089 1384,'9'29,"9"9,1-2</inkml:trace>
  <inkml:trace contextRef="#ctx0" brushRef="#br0" timeOffset="-2917.069">2089 1074,'-19'-20,"-7"-5</inkml:trace>
  <inkml:trace contextRef="#ctx0" brushRef="#br0" timeOffset="-1784.075">2569 1215,'-20'12,"1"1,1 0,0 2,1 0,1 1,0 1,1 0,1 1,1 1,0 0,2 1,0 0,1 0,1 1,0 5,7-21,2 1,-1 0,1 0,0 0,0 0,0 0,1 0,0 0,0-1,0 1,1 0,0-1,0 1,1-1,-1 1,1-1,0 0,1 0,-1 0,1-1,0 1,0-1,0 0,1 0,-1-1,1 1,0-1,0 0,0 0,2 0,1 1,0 0,0-1,0 0,1 0,-1-1,1 0,0-1,-1 0,1 0,0-1,-1 0,1-1,0 1,0-2,-1 1,1-1,-1-1,0 1,1-1,2-3,19-15,-2-1,-1-2,-1 0,-1-2,-1-1,-2-1,0-1,-2 0,-1-2,-2 0,-1-1,-1-1,-1-3,-7 21,9-17,-2-1,-2 0,0-1,-3 0,-1-1,-1 0,-2 0,-1 0,-2-1,-2 1,-1-1,-6-34,4 55,0 1,-1-1,-1 1,0 0,-1 0,0 1,-1-1,-1 1,0 1,-1 0,-8-10,13 18,0-1,-1 0,0 1,1 0,-1 0,-1 1,1-1,0 1,-1 0,0 1,0-1,0 1,0 0,0 0,0 1,0 0,0 0,-1 1,1-1,0 1,-1 1,1-1,0 1,0 0,-1 0,1 1,0 0,-5 2,-5 6,1 1,0 0,1 0,0 2,1 0,1 0,0 1,0 1,1 0,1 0,1 1,0 0,1 1,1 0,1 0,-1 3,-1 3,1 0,1 1,1-1,1 1,1 0,2 0,0 1,1-1,1 0,2 0,0 0,2 1,-2-11,1 0,0 0,1-1,0 1,1-1,1-1,0 1,1-1,0 0,1-1,0 1,1-2,0 0,0 0,1 0,1-2,0 1,0-1,0-1,10 4,3-1,0-1,0-1,1-2,0 0,0-1,1-2,-1-1,1-1,0-1,25-4,59-24,-88 18</inkml:trace>
  <inkml:trace contextRef="#ctx0" brushRef="#br0" timeOffset="-885.385">3331 1130,'-15'5,"1"0,-1 1,1 1,0 0,1 0,0 2,0 0,1 0,0 1,0 1,1 0,1 0,0 1,0 0,1 1,1 0,-3 7,6-13,2 0,-1 1,1-1,0 1,1 0,0 0,0 0,0 0,1 0,1 0,-1 1,1-1,1 0,-1 0,2 5,-1-9,0 0,0 0,0 0,1 0,0-1,-1 1,1 0,0-1,1 0,-1 1,1-1,-1 0,1 0,0 0,0-1,0 1,1-1,-1 0,1 1,-1-1,1-1,-1 1,1-1,0 1,0-1,0 0,0 0,0-1,0 1,0-1,4 0,2-1,1 1,-1-2,1 0,-1 0,0-1,0 0,0 0,-1-1,1-1,-1 0,0 0,0 0,0-1,-1-1,0 1,0-2,6-6,8-11,0 0,-3-1,0-2,-1 1,0-6,72-136,-104 247,-3 50,17-123,1-1,0 1,0 0,0-1,0 1,1-1,-1 0,1 1,0-1,1 0,-1 0,1 0,0 0,0-1,0 1,0-1,0 0,1 0,-1 0,1 0,0 0,0-1,0 0,1 0,-1 0,2 0,0 1,1-1,-1 0,1 0,0-1,-1 0,1 0,0 0,0-1,0 0,0 0,-1-1,1 0,0 0,0-1,-1 0,1 0,-1 0,0-1,1 0,-1 0,0-1,-1 1,1-1,-1-1,0 1,0-1,0 0,0 0,-1 0,0 0,0-1,0 0,1-4,74-156,-84 175,1 1,0 1,1-1,0 0,1 1,0-1,1 1,0 0,0-1,1 1,2 10,-2-16,0 0,0-1,1 1,0 0,0 0,0 0,1-1,0 1,0-1,0 1,0-1,1 0,-1 1,1-1,0-1,0 1,1 0,-1-1,1 0,0 1,0-2,0 1,0 0,0-1,1 0,-1 0,1 0,2 1,2-4,0 0,0 0,-1-1,1 0,0-1,-1 0,0 0,1-1,-1 0,-1 0,1-1,-1 0,0-1,0 1,0-1,-1 0,1-1,-2 0,1 0,-1 0,0 0,0-1,-1 0,0 0,1-4,94-218,-99 231,0-1,1 1,-1 0,0-1,1 1,-1 0,0-1,1 1,-1-1,1 1,-1 0,1-1,-1 1,1-1,0 1,-1-1,1 0,-1 1,1-1,0 0,0 1,-1-1,1 0,0 0,-1 1,1-1,0 0,0 0,-1 0,1 0,0 0,0 0,-1 0,1 0,0-1,0 1,-1 0,1 0,0-1,-1 1,1 0,0-1,-1 1,1-1,0 1,-1 0,1-1,-1 0,1 1,-1-1,1 1,-1-1,1 0,-1 1,0-1,1 0,-1 1,0-1,0 0,1 1,-1-1,0 0,6 267,59 55,-42-230,-3 1,3 63,-18-118,-2-1,-1 1,-2 0,-1 0,-2 0,-2-1,-1 1,-2-1,-2-1,-1 3,5-25,-1 0,0 0,-1-1,-1 1,0-2,0 1,-1-1,0-1,-1 0,0 0,-1-1,0-1,-1 0,1 0,-1-1,-1-1,1 0,-1-1,0-1,0 0,-1 0,1-2,-3 1,14-4,-1 1,1-1,0 1,0-1,-1 0,1 0,0-1,0 1,0-1,0 1,1-1,-1 0,0 0,1 0,-1 0,1-1,0 1,-1-1,1 1,0-1,1 0,-1 0,0 0,1 0,0 0,0 0,0 0,0 0,0-1,-13-98,12 3,5 1,14-90,-12 149</inkml:trace>
  <inkml:trace contextRef="#ctx0" brushRef="#br0" timeOffset="2847.977">7564 537,'347'-115,"-324"108,-12 3,0 0,1 1,-1 0,1 0,0 2,0-1,0 1,-1 1,1 0,0 1,5 1,-15-1,-1-1,1 1,0 0,0 1,0-1,0 0,-1 0,1 1,-1-1,1 1,-1-1,1 1,-1 0,0-1,0 1,0 0,0 0,0 0,0 0,-1 0,1 0,0 0,-1 0,0 0,1 0,-1 1,0-1,0 0,0 0,-1 0,1 0,0 0,-1 0,0 0,1 0,-2 2,-32 72,-135 145,124-170,2 3,3 1,-28 51,55-81,2-8,1 0,1 0,0 1,2 0,0 1,1-1,1 1,1 1,0-1,1 0,1 4,3-19,-1 0,1 0,-1-1,1 1,0 0,0-1,1 1,-1 0,1-1,0 0,0 1,0-1,0 0,0 0,1 0,-1 0,1-1,0 1,0-1,0 0,0 1,0-1,1-1,-1 1,1 0,-1-1,1 0,-1 1,1-2,0 1,0 0,-1-1,1 1,2-1,135-13,29-8,-146 21</inkml:trace>
  <inkml:trace contextRef="#ctx0" brushRef="#br0" timeOffset="3450">8411 424,'315'-92,"-314"91,1-1,0 1,0 0,-1-1,1 1,0 0,0 0,0 0,0 1,0-1,1 0,-1 1,0-1,0 1,0 0,0 0,1 0,-1 0,0 0,0 0,0 0,1 1,-1-1,0 1,0 0,0 0,0-1,0 1,0 0,0 1,0-1,0 0,-1 1,1-1,-1 1,1-1,-1 1,1 0,-1-1,0 1,0 0,1 0,-1 0,-1 0,1 0,0 0,0 0,-1 0,0 1,1-1,-1 0,-2 18,-1 0,-1-1,-1 0,-1 0,0 0,-8 14,-7 25,-100 295,110-321,1-1,2 1,1 1,1-1,2 1,1 0,2 4,1-35,-1 0,1-1,0 1,0-1,0 1,0-1,0 1,0 0,1-1,-1 1,0-1,1 1,-1-1,1 1,0-1,-1 1,1-1,0 0,0 1,0-1,0 0,0 0,0 1,0-1,0 0,1 0,-1 0,0-1,1 1,-1 0,0 0,1-1,-1 1,1-1,-1 1,1-1,-1 0,1 1,0-1,-1 0,1 0,-1 0,1 0,0 0,-1-1,1 1,-1 0,1-1,-1 1,1-1,-1 0,1 1,-1-1,0 0,1 0,-1 0,0 0,0 0,0 0,1 0,-1 0,0-1,-1 1,1 0,0-1,0 1,0-2,3-13,-4 1</inkml:trace>
  <inkml:trace contextRef="#ctx0" brushRef="#br0" timeOffset="3706.462">8298 848,'38'0,"32"-10,10-3,-6 1,-9-3,-7 2,-8 3,-12-2,-9 1,-4 3,-6 2</inkml:trace>
  <inkml:trace contextRef="#ctx0" brushRef="#br0" timeOffset="3978.94">9201 1,'0'43,"5"33,1 10,0-7,-1-10,3-14,1-10,-2-8,-1-6,-3-4,-1-1,-1 0,-1 0,-5-4,-6-2,-7-3,0-5</inkml:trace>
  <inkml:trace contextRef="#ctx0" brushRef="#br0" timeOffset="4398.232">8918 453,'135'-79,"-5"-6,53-48,-177 128,-6 3,1 1,0 0,-1-1,1 1,0 0,0-1,0 1,0 0,0 0,0 0,0 0,0 0,1 0,-1 0,0 0,1 0,-1 0,0 1,1-1,-1 1,1-1,-1 1,1-1,-1 1,1 0,0 0,-1 0,1 0,-1 0,1 0,-1 0,1 0,-1 1,1-1,-1 1,1-1,-1 1,1 0,-1-1,0 1,1 0,-1 0,0 0,0 0,1 0,-1 0,0 0,0 1,0 9,0 1,-1-1,-1 1,0-1,-1 0,0 1,0-1,-1 0,-4 9,3-10,1 1,0-1,0 1,1-1,1 1,0 0,0-1,1 1,0 0,1 0,1 6,-1-14,0 0,0 0,0 0,0 0,0 0,1-1,-1 1,1 0,-1-1,1 1,0-1,0 0,0 0,1 1,-1-1,0-1,1 1,-1 0,1 0,0-1,0 0,-1 1,1-1,0 0,0-1,0 1,0 0,0-1,0 0,0 1,0-1,0 0,3-1,105-29,-79 19,54-5,-83 17,-1-1,1 0,-1 0,1 1,-1 0,0-1,1 1,-1 0,0 0,1 0,-1 1,0-1,0 0,0 1,0-1,0 1,0 0,-1 0,1 0,0 0,-1 0,0 0,1 0,-1 0,0 0,0 1,0-1,0 1,-1-1,1 0,-1 1,1 2,2 48,-4-28</inkml:trace>
  <inkml:trace contextRef="#ctx0" brushRef="#br0" timeOffset="4763.665">9060 961,'58'-10,"95"-27,46-12,8-2,-6 2,-19 5,-21 5,-19 5,-14 2,-15 3,-17 6,-24 7</inkml:trace>
  <inkml:trace contextRef="#ctx0" brushRef="#br0" timeOffset="7748.249">0 2202,'380'-26,"-121"51,-65-11,-89-5,0-5,61-6,803-78,-308 33,143 26,326-24,289-68,77-33,-147 19,-87 42,-504 75,-544 11,-191-1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1:46.8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326 0,'-1'170,"-7"-1,-8 0,-20 80,-37 90,-94 256,142-523,44-90,-5-9,-1-1</inkml:trace>
  <inkml:trace contextRef="#ctx0" brushRef="#br0" timeOffset="367.702">778 142,'-60'287,"-13"213,63-80,11-322,11-38,-3-98,-17 4,0 0,-3 1,-1 0,-1 1,-2 0,-1 1,-1 1,-2 1,-1 0,-2 0,15 15,-1 0,0 1,-1 0,-1 1,0 0,-1 0,0 1,-1 0,0 1,0 1,-1 0,-1 0,1 1,-1 1,0 0,-1 1,0 1,0 0,0 1,-1 1,-13-2,24 6,-1 0,1-1,1 2,-1-1,0 1,0-1,0 1,1 1,-1-1,1 1,0-1,-1 1,1 1,1-1,-1 0,0 1,1 0,0 0,0 0,0 0,-1 3,-9 15</inkml:trace>
  <inkml:trace contextRef="#ctx0" brushRef="#br0" timeOffset="1066.638">1200 1157,'-15'26,"0"0,2 1,1 1,1-1,2 2,0 0,2 0,2 0,-2 23,6-49,0 1,1-1,0 1,0-1,0 1,0-1,0 1,1-1,0 1,-1-1,1 1,1-1,-1 1,0-1,1 0,0 0,-1 0,1 0,0 0,1 0,-1 0,1-1,-1 1,1-1,0 0,-1 0,1 0,0 0,1 0,-1-1,0 1,0-1,1 0,-1 0,1 0,-1 0,1-1,-1 1,1-1,-1 0,1 0,0 0,-1 0,1-1,-1 0,1 0,-1 0,0 0,1 0,-1 0,1-1,5-4,0-1,0 0,0 0,-1 0,0-1,0 0,-1-1,0 0,-1 0,0 0,0-1,-1 0,0 0,-1-1,0 1,0-1,-2 0,1 1,-1-1,-1-1,0 1,0 0,-1 0,-1 0,1-1,-2 1,0 0,0 0,-1 1,-4-11,3 6,0 0,-1 1,-1-1,0 1,-1 0,0 1,-1-1,-1 2,0-1,-1 1,0 0,-1 1,0 1,-7-6,18 17,1 0,0 0,-1-1,1 1,-1 0,0 0,1 0,-1 0,0 0,1 0,-1 0,0 0,0 0,0 0,0 0,0 0,0 0,0 0,0 0,-1 0,1 0,0 0,0 0,-1 0,1 0,-1 0,1 0,-1 0,1 0,-1 0,0-1,1 1,-1 0,0 0,0-1,1 1,-1 0,0-1,0 1,0-1,0 1,0-1,0 0,0 1,0-1,0 0,0 0,0 0,0 1,0-1,0 0,0 0,0-1,0 1,0 0,0 0,0 0,0-1,0 1,0 0,0-1,0 1,0-1,0 1,1-1,-1 0,10 9,1-1,0 0,1-1,-1-1,1 1,1-2,-1 1,1-2,-1 1,1-2,0 1,0-2,0 0,0 0,0-1,1 0,6-2,9 0,1-2,0 0,-1-2,1-1,-2-2,1 0,-1-2,-1-1,0-1,0-1,-2-2,0 0,0-2,-2 0,0-1,-1-2,-1 0,-1-1,-1-1,-1 0,-1-2,-2 1,0-2,-1 0,-2-1,-1 0,7-26,-10 28,0-1,-1 0,-2-1,-1 1,0-1,-3 0,0 1,-1-1,-2 0,0 1,-2-1,-1 1,-1 1,-2-1,0 1,-3-3,11 26,1 0,-1 0,0 1,0-1,0 1,0-1,0 1,0-1,0 1,0-1,0 1,-1 0,1 0,0-1,-1 1,1 0,-1 0,0 1,1-1,-1 0,0 0,1 1,-1-1,0 1,0 0,0-1,1 1,-1 0,0 0,0 0,0 0,1 0,-1 1,0-1,0 1,0-1,1 1,-1-1,0 1,1 0,-1 0,1 0,-1 0,1 0,-1 0,1 0,-1 1,-9 12,0 1,2 0,0 0,0 0,2 1,0 1,0-1,2 1,0 0,1 0,1 1,0-1,0 16,0-10,-11 73,4 1,5 1,4-1,7 53,1-88,2 0,3 0,2-1,3-1,3-1,18 37,12-2,-48-94,-1 1,1-1,-1 1,1-1,-1 0,0 0,1 0,-1 0,1 0,-1 0,1 0,-1 0,1-1,-1 1,1-1,-1 1,0-1,1 1,-1-1,0 0,1 0,-1 1,0-1,0 0,0 0,0 0,0 0,0-1,0 1,0 0,0 0,-1-1,1 1,0 0,-1-1,1 1,-1 0,1-1,-1 1,0-1,0 1,0-1,0 1,0-1,0 0,6-17</inkml:trace>
  <inkml:trace contextRef="#ctx0" brushRef="#br0" timeOffset="1246.783">2301 1157,'-14'34,"-5"11</inkml:trace>
  <inkml:trace contextRef="#ctx0" brushRef="#br0" timeOffset="1407.922">2330 677,'0'0</inkml:trace>
  <inkml:trace contextRef="#ctx0" brushRef="#br0" timeOffset="8136.027">2865 1073,'-7'-2,"0"0,0 1,-1 0,1 0,-1 1,1 0,0 0,-1 0,1 1,-1 0,1 1,0 0,0 0,0 0,0 1,-2 1,0 1,0 1,1 0,0 1,0 0,0 0,1 1,0 0,0 0,1 1,0 0,0 0,1 0,1 1,-1-1,1 1,1 0,0 1,1-1,0 0,-1 8,2-15,1 1,-1 0,1-1,0 1,0 0,0-1,0 1,1 0,0-1,-1 1,1-1,1 1,-1-1,0 1,1-1,0 0,-1 0,1 0,1 0,-1 0,0 0,1 0,-1-1,1 1,0-1,0 0,0 0,0 0,0 0,0 0,1-1,-1 1,1-1,2 1,3 0,0 0,0 0,0-1,0-1,1 1,-1-2,0 1,0-1,0 0,0-1,0 0,0-1,5-1,15-11,0-2,-1 0,0-2,-2-1,0-1,-1-1,-1-1,-2-2,0 0,-2-1,0-1,-2-1,-1 0,-1-2,9-25,-10 19,-2-1,-2 0,-1 0,-2-1,-2 0,-1 0,-2-1,-2-24,0 44,-2 0,0-1,-1 1,-1 0,-1 0,-1 0,0 1,-1 0,-2 0,1 0,-2 1,0 0,-4-4,10 18,0-1,-1 1,1 0,-1 0,1 0,-1 1,0-1,0 1,0 0,0 0,-1 0,1 1,0 0,-1-1,1 1,-1 1,1-1,-1 1,0 0,1 0,-1 0,1 0,-1 1,1 0,-1 0,1 0,-1 1,-2 1,-3 0,1 1,0 1,0-1,1 2,-1-1,1 1,0 0,1 1,-1 0,1 0,1 1,-6 6,-1 9,0 0,1 0,2 2,0-1,2 1,0 0,2 1,1-1,1 1,1 1,1-1,2 0,0 0,2 1,1-1,1 0,1 0,1-1,1 0,2 0,0 0,5 5,5 5,1-1,3-1,0 0,2-2,1-1,2-1,0-1,9 3,-17-13,-17-14,0 1,1 0,0-1,0 0,0 0,1 0,-1 0,1-1,0 0,0 0,0 0,1 0,-1-1,0 0,1 0,0-1,-1 1,1-1,0 0,0-1,0 1,-1-1,1-1,0 1,0-1,0 0,0 0,-1 0,1-1,7-9</inkml:trace>
  <inkml:trace contextRef="#ctx0" brushRef="#br0" timeOffset="9137.626">3769 876,'-36'15,"1"2,1 1,0 2,2 1,0 2,1 1,-11 14,30-28,1 1,1 0,0 1,0 0,1 0,1 1,0 0,-3 8,9-17,0 0,1 1,-1-1,1 0,0 1,0-1,0 1,1-1,-1 1,1 0,0-1,1 1,-1-1,1 1,0-1,0 1,0-1,1 0,-1 1,1-1,0 0,0 0,1 0,-1 0,1 0,0-1,0 1,0-1,0 0,1 0,1 1,1 0,-1 0,1-1,0 0,0 0,0-1,0 1,0-1,1-1,-1 1,1-1,-1 0,1 0,-1-1,1 0,0 0,-1-1,1 0,-1 0,1 0,-1-1,0 0,1 0,4-3,4-1,-1-1,0-1,0 0,-1-1,0 0,0-1,-1 0,-1-1,11-12,-1-2,0-1,-2-1,0-1,-2-1,-2 0,0-2,-2 0,1 15,-6 43,-6-18,1 5,1-1,0 1,1-1,0 0,1-1,1 1,0-1,1 0,1 1,-6-9,0 0,1 0,-1 0,1-1,0 1,0-1,0 0,1 0,-1 0,1-1,0 1,-1-1,1 0,0 0,0-1,1 0,-1 0,0 0,0 0,0-1,1 0,-1 0,0 0,0-1,5 0,1-4,0 0,-1-1,0 0,0-1,0 0,-1 0,0-1,-1 0,0-1,0 1,0-2,-1 1,-1-1,0 0,0-1,-1 1,4-11,29-43,13-1,-60 96,4-21,0 0,1 1,0-1,1 1,1 0,-1 0,2 0,-1 1,2-1,-1 0,2 0,-1 1,1-1,1 0,0 0,1 0,0 0,1-1,0 1,0-1,6 10,-8-18,-1 1,1-1,0 0,0 1,0-1,0 0,0 0,1 0,-1-1,0 1,1-1,0 1,-1-1,1 0,0 0,-1 0,1 0,0 0,0-1,0 1,0-1,0 0,0 0,0 0,0 0,-1 0,1-1,0 1,0-1,0 0,0 0,-1 0,1 0,0 0,1-1,3-3,1 0,-1 0,0 0,0-1,-1 0,0 0,0-1,0 0,-1 0,0 0,2-3,147-322,-127 293,-26 39,-1-1,0 1,1-1,-1 0,1 1,-1-1,1 1,-1-1,1 1,-1 0,1-1,0 1,-1-1,1 1,0 0,-1 0,1-1,0 1,-1 0,1 0,0 0,-1 0,1 0,0 0,-1 0,1 0,0 0,0 0,-1 0,1 0,0 0,-1 1,1-1,0 0,-1 1,1-1,0 0,-1 1,1-1,-1 0,1 1,-1-1,1 1,-1 0,1-1,-1 1,0-1,1 1,-1-1,1 1,-1 0,0-1,0 1,0 0,1-1,-1 1,0 0,0 0,0-1,0 1,0 0,0 0,11 207,30 73,-15-117,5 166,-29-276,-3 0,-2 0,-3 0,-2-1,-2 0,-3-1,-2 0,-5 9,-42 45,59-103,0-1,0 1,0 0,0-1,0 1,0-1,-1 0,1 0,-1 0,0 0,1-1,-1 0,0 0,0 0,0 0,0 0,0-1,0 1,0-1,0 0,0-1,0 1,0-1,0 1,0-1,0-1,0 1,-2-1,0-3,1 0,0 0,0-1,0 1,0-1,1 0,0 0,0-1,1 1,0-1,0 0,0 1,1-1,0-1,0 1,1 0,0 0,0-1,1 1,0 0,0-1,1 1,1-8,2-28,3 1,1-1,2 1,3 0,0 1,3 1,1 0,2 2,2 0,2 1,2-1,25-36,4 2,3 3,3 3,3 2,3 2,29-18,-45 41,2 2,1 3,31-14,-44 28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04.3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706 442,'-41'173,"20"-105,-24 96,-8-2,-7-3,-6-3,-39 58,30-90,142-263,194-380,-76 132,-143 297,-42 90,0-1,1 0,-1 1,0-1,1 0,-1 1,0-1,1 1,-1-1,1 1,-1-1,1 1,0-1,-1 1,1-1,-1 1,1 0,0-1,-1 1,1 0,0 0,-1 0,1-1,0 1,0 0,-1 0,1 0,0 0,-1 0,1 0,0 0,0 0,-1 0,1 1,0-1,-1 0,1 0,0 1,-1-1,1 0,0 1,-1-1,1 1,-1-1,1 1,-1-1,1 1,-1-1,1 1,-1-1,1 1,-1 0,0-1,1 1,-1 0,0-1,0 1,1 0,-1 0,20 47,-18-44,44 218,-38-150,-4 1,-2 0,-7 49,-23 112,27-233,1 0,0 1,0-1,0 1,0-1,0 1,0-1,0 1,1-1,-1 1,1-1,-1 1,1-1,-1 0,1 1,0-1,-1 0,1 0,0 1,0-1,0 0,0 0,0 0,0 0,1 0,-1 0,0 0,0-1,1 1,-1 0,0-1,1 1,-1-1,1 1,-1-1,0 0,1 1,-1-1,1 0,-1 0,1 0,-1 0,1-1,-1 1,1 0,-1 0,1-1,-1 1,0-1,1 0,-1 1,0-1,1 0,-1 0,0 1,0-1,0 0,0 0,0-1,0 1,0 0,0 0,0 0,0-1,82-126,67-195,-107 220,90-216,-112 292,-20 27,0 0,-1 0,1 0,-1 0,1 0,0 0,-1 0,1 0,-1 0,1 0,0 0,-1 0,1 1,-1-1,1 0,-1 0,1 1,-1-1,1 0,-1 1,1-1,-1 1,1-1,-1 0,0 1,1-1,-1 1,0-1,1 1,-1-1,0 1,0 0,1-1,-1 1,0-1,0 1,0-1,0 1,0 0,0-1,0 1,0-1,0 1,0 0,0-1,0 1,0-1,0 1,-1 0,1-1,0 1,-12 162,2-86,-28 287,37-319,0-23,1 1,0-1,2 0,0 0,2 0,3 11,-1-14</inkml:trace>
  <inkml:trace contextRef="#ctx0" brushRef="#br0" timeOffset="303.247">1750 951,'-8'17,"0"1,1 0,1 0,1 0,0 1,2 0,0 0,1 0,1 0,0 0,2 0,0 0,1 1,1-2,1 1,1 0,1 3,-4-18,0 0,0 0,1 0,-1-1,1 0,-1 1,1-1,0 0,0 0,1 0,-1-1,1 1,-1-1,1 0,0 0,0 0,0 0,0-1,0 1,0-1,0 0,0 0,1-1,-1 1,0-1,0 0,1 0,-1-1,0 1,0-1,1 0,2-1,4-1,-1-1,0 0,0 0,-1-1,1 0,-1-1,0 0,0-1,-1 1,0-2,0 1,4-6,-1-1,0-1,-1 0,-1-1,-1 0,0 0,-1-1,0 0,-1 0,-2 0,1-1,-2 0,-1 10,-1 1,0 0,-1-1,1 1,-1 0,-1-1,0 1,0-1,0 1,-1 0,0 0,0 0,0 0,-1 0,0 0,-1 1,0-1,0 1,0 0,-1 0,1 1,-1-1,-1 1,1 0,-1 0,0 1,-5-4,6 5,0 0,0 1,0-1,0 1,0 0,0 1,-1-1,1 1,0 0,-1 0,1 1,-1-1,1 1,-1 1,1-1,-1 1,1 0,-1 0,1 0,0 1,0 0,-1 0,1 0,0 0,1 1,-1 0,0 0,1 1,-1 0,-14 14</inkml:trace>
  <inkml:trace contextRef="#ctx0" brushRef="#br0" timeOffset="735.95">2146 1346,'20'-42,"2"0,1 2,3 0,1 2,13-13,-41 52,1 0,-1-1,1 1,0 0,-1-1,1 1,0 0,-1 0,1-1,0 1,0 0,0 0,0-1,0 1,0 0,0 0,0-1,0 1,0 0,0 0,1-1,-1 1,0 0,0-1,1 1,-1 0,0 0,1-1,-1 1,1-1,-1 1,1 0,-1-1,1 1,-1-1,1 1,0-1,-1 0,1 1,0-1,-1 0,1 1,0-1,0 0,-1 0,1 1,0-1,0 0,-1 0,1 0,0 0,0 0,-1 0,1 0,0-1,0 1,-1 0,1 0,0 0,0-1,-1 1,1 0,0-1,-1 1,1-1,-1 1,1-1,0 1,1 14,-2-9,0-1,1 0,0 0,-1 0,1 0,1 0,-1-1,1 1,-1 0,1-1,0 1,0-1,1 1,-1-1,1 0,0 0,0 0,0 0,0-1,0 1,0-1,1 0,-1 1,1-2,0 1,-1 0,1-1,0 0,0 0,0 0,0 0,0-1,0 1,0-1,0 0,0 0,1-1,-1 1,0-1,0 0,0 0,-1 0,2-1,5-7,0-1,-1 0,0-1,-1 0,0 0,-1-1,0 0,0-1,-2 1,1-1,-2 0,0 0,0-1,-1 1,-1-1,0-3,2-7</inkml:trace>
  <inkml:trace contextRef="#ctx0" brushRef="#br0" timeOffset="1169.179">2936 979,'-8'9,"0"0,0 0,0 1,1 1,1-1,0 1,0 0,1 0,1 0,-1 1,2 0,0 0,0 0,1 0,1 0,0 1,1-1,0 0,0 1,2 5,1-12,-1 0,1-1,0 0,0 1,0-1,1 0,0 0,0-1,0 1,1-1,-1 0,1 0,0-1,0 1,0-1,1 0,-1 0,1-1,0 0,-1 0,1 0,0 0,0-1,0 0,1-1,-1 1,0-1,0 0,0-1,0 1,0-1,0 0,0-1,0 1,0-1,0-1,-1 1,1-1,-1 0,1 0,-1 0,4-5,16-13,-2-1,0-1,-1-1,-2-1,-1-1,0 0,-2-2,-1 0,-2 0,-1-2,-1 0,-1 0,-1-1,-2 0,3-26,-6 33,-1 0,-1-1,-1 1,-1-1,-1 0,-1 1,-1-1,-5-16,6 33,0 0,-1-1,-1 1,1 0,-1 1,0-1,-1 0,0 1,0 0,-1 0,0 0,0 0,0 1,-1 0,0 0,0 0,-1 1,0 0,1 0,-2 1,1 0,0 0,-1 1,0-1,0 2,-7-3,1 5,0 0,-1 0,1 1,0 1,0 0,0 1,0 1,1 0,-1 1,1 0,0 1,0 0,1 1,0 1,0 0,1 1,0 0,0 0,1 1,0 1,1 0,0 0,1 0,0 1,1 1,0-1,1 1,0 0,1 1,1-1,0 1,1 0,0 0,-1 2,1 0,1 0,0 0,1 0,1 0,0 0,1 0,1 0,1-1,0 1,1 0,0-1,1 0,1 0,1 0,0-1,0 0,2 0,0-1,0 0,1 0,1-1,9 5,1-2,1 0,0-2,0 0,2-1,-1-1,1-2,1 0,0-2,0 0,0-2,1-1,0-1,0-1,0-1,0-2,9 2</inkml:trace>
  <inkml:trace contextRef="#ctx0" brushRef="#br0" timeOffset="2151.159">3895 809,'-32'6,"-1"1,1 1,0 2,1 1,0 1,1 2,-13 9,31-17,0 1,1 1,0-1,0 2,1 0,0 0,1 1,0 0,0 0,1 1,-4 8,8-13,2-1,-1 1,1-1,-1 1,1 0,1 0,-1 0,1 0,1 0,-1 0,1 0,0 1,0-1,0 0,1 0,0 0,0 0,1 0,0 0,0 0,0 0,1-1,0 1,0-1,0 0,2 3,0-2,-1-1,1 0,0 0,1-1,-1 1,1-1,0 0,0-1,0 1,0-1,1-1,-1 1,1-1,0 0,0 0,-1-1,1 0,0 0,0-1,0 0,0 0,0 0,0-1,0 0,0-1,3 0,5-2,0 0,0-1,0-1,-1 0,0-1,0 0,0-1,-1-1,0 0,-1-1,6-6,2-6,0-1,-1-1,-2-1,0 0,-2-2,7-15,-8 25,-22 57,3-17,6 80,0-100,-1 0,1 0,0 0,0 0,0 0,1 0,-1 0,1 0,-1-1,1 1,0-1,0 1,0-1,1 0,-1 0,0 0,1 0,-1 0,1 0,0 0,-1-1,1 0,0 1,0-1,0 0,0-1,0 1,0 0,1-1,-1 0,2 1,9-4,-1-1,1 0,-1-1,0 0,0-1,-1-1,0 0,0 0,0-1,-1-1,0 0,-1 0,0-1,0 0,-1-1,4-7,-8 13,113-158,-122 194,-5 166,10-193,-1-1,0 0,1 1,-1-1,1 0,0 1,0-1,0 0,1 0,-1 0,1 0,-1 0,1 0,0-1,0 1,0-1,1 1,-1-1,1 0,-1 0,1 0,0 0,0 0,-1 0,1-1,1 1,-1-1,0 0,0 0,0 0,1-1,-1 1,0-1,1 0,-1 1,0-2,1 1,-1 0,0-1,0 1,1-1,-1 0,0 0,0 0,0-1,0 1,1-1,11-12,-1 0,-1-1,0 0,-1-1,-1 0,-1-1,0 0,-1-1,0 0,-2-1,21-38,62-105,-89 161,0 0,-1 0,1 0,0 0,0 0,-1 0,1 0,0 0,0 0,0 1,0-1,0 0,0 1,0-1,1 1,-1-1,0 1,0 0,0-1,1 1,-1 0,0 0,0 0,0 0,1 0,-1 0,0 0,0 0,1 0,-1 1,0-1,0 0,0 1,0-1,1 1,-1-1,0 1,0 0,0-1,0 1,0 0,-1 0,1 0,0 0,0 0,0 0,-1 0,1 0,0 0,-1 0,1 0,-1 0,0 0,1 1,24 66,20 99,8-2,6-3,-21-70,-5 1,19 93,-45-158,-2 1,-1 1,-1-1,-2 0,-1 1,-1-1,-1 1,-2-1,-1 0,-2 0,0-1,-4 7,6-21,-1 0,-1-1,0 1,-1-2,0 1,-1-1,0 0,-1 0,0-2,-1 1,0-1,0 0,-2-1,1-1,-1 0,0-1,0 0,-1-1,0 0,0-1,0-1,-1 0,0-1,0-1,-14 1,24-3,1-1,-1 1,0-1,1-1,-1 1,1 0,-1-1,1 0,0 0,-1-1,1 1,1-1,-1 0,0 0,1 0,-1 0,1-1,0 1,0-1,0 0,0 0,1 0,0 0,0 0,0-1,0 1,1-1,-1 1,1-1,1 0,-1 1,0-5,-1-11,2 1,-1-1,2 1,1-1,0 1,2 0,2-9,12-28,3 0,2 2,2 1,2 1,3 1,2 1,2 2,25-26,-26 33,1 0,2 3,2 1,14-10,-25 28</inkml:trace>
  <inkml:trace contextRef="#ctx0" brushRef="#br0" timeOffset="4199.376">6153 499,'-67'157,"-118"383,115-345,233-658,-40-21,-113 403,-6 167,5-1,2-1,5 0,3 0,4-2,3-1,6 4,-30-78,26 58,-27-63,0-1,0 1,0-1,0 1,0-1,0 0,0 0,0 1,0-1,1 0,-1 0,1 0,-1 0,0-1,1 1,-1 0,1 0,0-1,-1 1,1-1,-1 0,1 1,0-1,-1 0,1 0,0 0,0 0,-1 0,1 0,0-1,-1 1,1-1,-1 1,1-1,0 1,0-2,7-5,0-2,-1 1,-1-1,1 0,-2 0,1-1,-1 0,0 0,-1 0,-1-1,1 0,-2 0,1 0,-1-5,4-5,18-55,-4-1,-3-1,-3-1,-4 0,-4-1,-2-74,-17 93,12 60,0-1,-1 1,0 0,1 0,-1 0,0 0,1 0,-1 0,0 0,0 1,0-1,0 0,0 0,0 1,0-1,0 0,0 1,0-1,0 1,0-1,0 1,-1 0,1 0,0-1,0 1,0 0,-1 0,1 0,0 0,0 0,0 1,-1-1,1 0,0 0,0 1,0-1,0 1,0-1,-1 1,1-1,0 1,0 0,0-1,1 1,-1 0,0 0,0 0,0 0,0 1,-30 35,20-16</inkml:trace>
  <inkml:trace contextRef="#ctx0" brushRef="#br0" timeOffset="4538.129">6831 809,'-11'22,"1"0,1 1,1 0,1 0,1 1,1 0,1 0,1 0,2 1,0-1,3 21,-3-41,1 0,0 0,1 0,-1 0,1 0,0 0,0 0,0 0,0-1,1 1,-1 0,1-1,0 1,0-1,0 0,1 1,-1-1,1 0,0 0,0-1,0 1,0-1,0 1,1-1,-1 0,1 0,-1-1,1 1,0-1,-1 1,1-1,0 0,0-1,0 1,0-1,0 1,0-1,0-1,0 1,0 0,0-1,0 0,0 0,-1 0,1 0,0-1,1 0,6-6,0 0,-1-1,0 0,0 0,-1-1,-1-1,0 1,0-1,-1-1,0 1,-1-1,0 0,-1-1,0 0,-1 1,-1-1,0 0,0-1,-2 1,1 0,-2-1,0 1,0-1,-2 1,1-1,-2-2,2 8,0-1,-1 1,1 0,-2 0,1-1,-1 1,0 1,-1-1,0 0,0 1,-1 0,0 0,0 0,0 1,-1-1,0 1,0 1,-1-1,0 1,0 0,0 1,0-1,-1 1,1 1,-1 0,0 0,0 0,-1 1,-6-1,-5 5</inkml:trace>
  <inkml:trace contextRef="#ctx0" brushRef="#br0" timeOffset="4917.112">7169 838,'-1'55,"-1"-34,1 0,1 0,0 0,2 0,0 0,2 0,0-1,2 1,0-1,8 18,-14-36,1-1,0 1,-1-1,1 0,0 1,0-1,-1 0,1 1,0-1,0 0,1 0,-1 0,0 0,0 0,0 0,1 0,-1 0,1 0,-1 0,0-1,1 1,-1-1,1 1,0-1,-1 0,1 1,-1-1,1 0,-1 0,1 0,0 0,-1 0,1-1,-1 1,1 0,-1-1,1 1,-1-1,1 0,-1 1,1-1,-1 0,0 0,1 0,-1 0,1-1,46-60,59-192,-74 166,-23 60,-1 3</inkml:trace>
  <inkml:trace contextRef="#ctx0" brushRef="#br0" timeOffset="5168.759">7678 1035,'-5'20,"-2"5</inkml:trace>
  <inkml:trace contextRef="#ctx0" brushRef="#br0" timeOffset="5985.373">8298 358,'1'-4,"-1"0,1 0,0 0,0 1,0-1,0 0,1 0,0 1,-1-1,1 1,1-1,-1 1,0 0,1 0,-1 0,1 0,0 0,0 1,0 0,1-1,-1 1,0 0,1 0,-1 1,1-1,0 1,0-1,-1 1,3 0,16-9,1 1,0 1,0 0,1 2,0 1,0 1,1 1,-1 1,1 1,-1 1,1 2,-1 0,6 2,-25-3,-1-1,0 1,0 0,0 0,1 0,-1 1,0-1,0 1,-1 0,1 0,0 1,-1-1,1 1,-1-1,0 1,0 0,0 1,0-1,0 0,-1 1,0-1,1 1,-1 0,-1 0,1 0,0 0,-1 0,0 0,0 0,0 0,-1 1,1-1,-1 0,0 5,-7 15,-1 0,-1 0,-1 0,-1-1,-1-1,-1 0,-1-1,-1 0,-1-1,-1 0,0-2,-10 8,-16 22,31-35,10-12,-1 1,1-1,-1 1,1 0,-1-1,1 1,0 0,0 0,0 0,0 1,0-1,0 0,1 1,-1-1,1 1,-1 0,1-1,0 1,0 0,1 0,-1 0,0 0,1 0,0 0,0-1,-1 1,2 0,-1 0,0 0,1 0,-1 0,1 0,0 0,0 0,0-1,0 1,1 0,-1-1,1 1,-1-1,1 0,2 3,6 0,1-1,0 0,0-1,0 0,0-1,1 0,-1 0,1-1,-1-1,12-1,31 4,232 30,-283-33,-1 0,1 0,0 1,-1-1,1 1,-1 0,1 0,-1 0,1 0,-1 0,0 0,1 1,-1-1,0 1,0 0,0 0,0-1,0 1,0 0,-1 1,1-1,-1 0,0 0,1 1,-1-1,0 1,0-1,0 1,-1-1,1 1,-1 0,1-1,-1 1,0 0,0-1,0 1,0 0,-1-1,1 1,-1-1,1 1,-1 0,0-1,0 1,0-1,0 0,-1 1,1-1,-1 1,-13 12,-1-1,-1 0,0-2,-1 1,0-2,-1 0,0-2,-1 0,0-1,0-1,-1-1,0 0,-9 3,-1 0,1-2,-1-1,-1-2,1-1,-1-2,-29-1,17-12,38 5</inkml:trace>
  <inkml:trace contextRef="#ctx0" brushRef="#br0" timeOffset="6306.009">9681 471,'-33'35,"2"1,2 1,1 2,2 1,2 0,2 2,1 1,2 1,2 1,-7 91,24-132,0 1,1 0,-1-1,1 1,0 0,0-1,1 1,0-1,-1 0,1 1,1-1,-1 0,1 0,-1-1,1 1,0 0,1-1,-1 0,0 0,1 0,0 0,0 0,0-1,0 1,0-1,0 0,4 0,2 2,0 0,1-1,-1-1,1 0,0 0,-1-1,1-1,0 0,0 0,0-1,0 0,-1-1,1 0,-1-1,1 0,-1 0,0-2,0 1,0-1,-1 0,1-1,-1 0,-1-1,1 1,-1-2,0 1,5-8,1-3,-1-1,-1-1,0 1,-2-2,0 0,-1 0,-2 0,0-1,-1-1,-1 1,-1-1,0-10,-3 18,0-1,-1 0,0 1,-1-1,-1 1,-1-1,0 1,-1 0,0 0,-1 0,-1 1,-1 0,0 0,0 0,-1 1,-1 0,-1 0,-6-7,-4 2</inkml:trace>
  <inkml:trace contextRef="#ctx0" brushRef="#br0" timeOffset="6651.084">10358 48,'0'29,"0"23,0 9,0-3,0-5,0-7,0-7,0-5,0-4,5-1,2-2,-6-5,-3-6</inkml:trace>
  <inkml:trace contextRef="#ctx0" brushRef="#br0" timeOffset="7049.473">10189 274,'205'-112,"97"-31,-240 125,-60 18,-1 0,0 0,1 0,-1 0,0 0,1 1,-1-1,0 0,1 1,-1-1,0 1,1 0,-1-1,0 1,0 0,0 0,0 0,0-1,0 1,0 0,0 1,0-1,0 0,-1 0,1 0,0 0,-1 1,1-1,-1 0,1 0,-1 1,0-1,1 0,-1 1,0-1,0 1,0-1,0 0,0 1,0-1,-1 0,1 1,0 0,-33 121,27-109,0 1,1 0,1 0,0 0,1 0,1 1,0-1,1 3,1-15,0-1,1 1,-1 0,1-1,0 1,0-1,-1 1,2 0,-1-1,0 0,0 1,1-1,0 0,-1 0,1 0,0 0,0 0,0 0,0 0,0 0,0-1,1 1,-1-1,1 0,-1 0,1 0,-1 0,1 0,0 0,-1-1,1 1,0-1,-1 0,1 0,1 0,97-13,-51-13,41-8,-88 34,0 1,1 0,-1 1,0-1,0 0,1 1,-1 0,0-1,-1 1,1 1,0-1,0 0,-1 1,0-1,1 1,-1 0,0-1,0 1,0 0,0 2,-2-5,13 19</inkml:trace>
  <inkml:trace contextRef="#ctx0" brushRef="#br0" timeOffset="7319.962">10274 725,'43'-5,"38"-6,21-2,6-2,-1 0,-3-1,-11 1,-6 4,-13-2,-20 3</inkml:trace>
  <inkml:trace contextRef="#ctx0" brushRef="#br0" timeOffset="8588.659">1 2221,'107'-22,"1"5,1 5,0 4,0 6,38 6,198 24,162-37,443-68,-735 55,2229-202,-1076 126,703-72,-267-32,-1238 158,-110 16,-227 10,-193 13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7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167 142,'-3'34,"-1"1,-2 0,-2-1,0 0,-3-1,-6 13,14-36,-85 214,87-223,-1 2,0-1,0 1,1-1,-1 1,1 0,-1 0,1 0,0 0,0 0,0 0,1 0,-1 0,1 0,0 0,-1 0,1 0,1 0,-1 0,0 1,1-1,-1 0,1 0,0 0,0 0,0 0,1-1,-1 1,1 0,-1 0,1-1,0 1,0-1,0 0,1 1,-1-1,1 1,14-1,0 0,0-1,0-1,0-1,0 0,0-1,0-1,-1 0,1-2,-1 0,0 0,0-2,-1 0,5-3,-13 8,26-12,11-3,-1-1,0-2,-2-2,22-17,-1-22,-50 45</inkml:trace>
  <inkml:trace contextRef="#ctx0" brushRef="#br0" timeOffset="248.778">731 1,'-279'696,"242"-605,6-27,4 1,2 2,3 1,4 0,2 1,3 1,3 1,3 6,1 156,0-207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29.36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1 563,'7'2,"0"2,0-1,-1 1,1 0,-1 0,0 1,0 0,0 0,-1 0,0 1,0 0,0 0,0 0,-1 0,0 1,-1 0,1 0,-1 0,-1 0,1 0,-1 0,0 6,1-6,27 121,-28-109,1 0,1 0,1 0,0 0,2-1,0 0,0 0,3 1,-8-13,1-1,0 0,-1 0,2 0,-1 0,0-1,1 1,0-1,0 0,0 0,1 0,0-1,-1 1,1-1,0 0,0-1,1 1,-1-1,1 0,-1 0,1-1,-1 1,1-1,0-1,0 1,-1-1,1 0,0 0,0-1,0 1,-1-1,2-1,187-114,37 22,90-17,142-30,-6-6,-322 121,-132 26,0-1,-1 0,1 0,-1-1,1 1,-1 0,0-1,0 0,1 1,-1-1,0 0,-1 0,1 0,0 0,0 0,-1-1,1 1,-1-1,0 1,0-1,0 1,0-1,0 1,-1-1,1 0,-1 1,1-1,-1 0,0 0,0 1,0-1,-1 0,1 0,-1 1,1-1,-1 0,0 1,0-1,0 1,0-1,-1 1,1-1,-1 1,1 0,-1 0,-1-2,-6-19,2-1,1 0,1-1,1 0,1 0,1 0,1-5,1 5</inkml:trace>
  <inkml:trace contextRef="#ctx0" brushRef="#br0" timeOffset="946.3">649 1579,'1'29,"45"244,-44-256,1 0,0 0,1 0,1-1,1 1,0-1,1-1,0 1,2-1,-1 0,2-1,0 0,1-1,11 11,-20-22,1-1,0 1,-1-1,1 0,0 0,0 0,0 0,0 0,0-1,0 1,0-1,0 0,0 0,0 0,0 0,0 0,0-1,0 1,0-1,0 0,0 0,0 0,-1-1,1 1,0 0,-1-1,1 0,-1 0,2-1,63-67,-43 34,-2-1,-2 0,-1-2,-2 0,-2-1,0-5,-15 43,0 1,-1 0,1 0,0 0,0 0,0 0,0 0,1 0,-1 0,0-1,0 1,1 0,-1 0,0 0,1 0,-1 0,1 0,-1 0,1 1,0-1,-1 0,1 0,0 0,0 0,0 1,-1-1,1 0,0 1,0-1,0 1,0-1,0 1,0-1,0 1,0 0,0 0,1-1,-1 1,0 0,0 0,0 0,0 0,0 0,0 0,0 1,0-1,1 0,-1 0,0 1,0-1,0 1,0-1,0 1,0-1,-1 1,1 0,0-1,0 1,0 1,41 64,-39-57,0-1,1 0,0-1,1 1,-1-1,1 0,1 0,-1 0,1-1,0 1,1-2,0 1,0-1,0 0,0 0,1-1,-1 0,1 0,7 2,-11-6,-1 0,1 1,-1-2,1 1,0 0,-1-1,1 1,-1-1,1 0,-1-1,0 1,1 0,-1-1,0 0,0 0,0 0,0 0,0 0,-1 0,1-1,-1 1,1-1,-1 0,0 0,0 0,0 0,1-3,37-96,-36 86,12-34,-2 0,-2-1,-3-1,-2 0,-2 0,-2-1,-5-42,-5 67,7 28,0 1,0-1,0 0,0 0,0 1,0-1,0 0,0 1,-1-1,1 0,0 1,0-1,0 0,0 1,0-1,0 0,-1 0,1 1,0-1,0 0,-1 0,1 1,0-1,0 0,-1 0,1 0,0 1,0-1,-1 0,1 0,0 0,-1 0,1 0,0 0,-1 0,1 0,0 0,-1 0,1 0,0 0,-1 0,1 0,0 0,0 0,-1 0,1 0,0 0,-1 0,1 0,0-1,-1 1,1 0,0 0,0 0,-1 0,1-1,0 1,0 0,-1 0,1-1,0 1,0 0,0-1,-4 16</inkml:trace>
  <inkml:trace contextRef="#ctx0" brushRef="#br0" timeOffset="1366.312">1863 1720,'15'-27,"-1"-1,-1 0,-1-1,-2-1,-1 1,-2-2,0 1,-1-15,-5 43,-1-1,0 1,0-1,0 1,0-1,0 1,-1-1,1 1,-1-1,1 1,-1-1,0 1,0 0,0 0,0-1,-1 1,1 0,0 0,-1 0,0 0,1 0,-1 1,0-1,0 0,0 1,0-1,0 1,-1 0,1 0,0 0,-1 0,1 0,0 0,-1 1,1-1,-1 1,1-1,-1 1,1 0,-1 0,1 0,-1 1,1-1,-1 0,1 1,-1 0,1-1,-1 1,1 0,0 1,0-1,-8 5,1 0,0 1,0 0,0 0,1 1,1 0,-1 1,1 0,1 0,-1 0,2 1,-1 0,1 0,1 0,0 1,0-1,1 1,1 0,-1 0,2 0,0 1,0-1,1 0,0 0,1 0,0 1,1 0,-1-5,0 0,0 0,1 0,0 0,0 0,1-1,0 1,0-1,0 0,1 0,0 0,0 0,0-1,1 0,0 1,0-2,0 1,0 0,1-1,0 0,0-1,0 1,0-1,1 0,-1-1,1 0,0 0,0 0,0 0,-1-1,1-1,0 1,1-1,-1 0,0 0,0-1,0 0,6-2,1-2,0 0,0-2,0 1,-1-1,0-1,0-1,-1 0,0 0,0-1,-1-1,-1 0,0 0,5-8,-5 1,-3 2</inkml:trace>
  <inkml:trace contextRef="#ctx0" brushRef="#br0" timeOffset="1630.937">2287 1437,'9'34,"9"11,0-2</inkml:trace>
  <inkml:trace contextRef="#ctx0" brushRef="#br0" timeOffset="1902.967">2202 1070,'0'0</inkml:trace>
  <inkml:trace contextRef="#ctx0" brushRef="#br0" timeOffset="2985.352">2654 1127,'-16'18,"1"0,1 1,1 1,1 0,1 0,0 2,2-1,0 1,2 0,0 1,-2 20,8-42,0 1,0-1,1 1,-1 0,1-1,-1 1,1 0,0-1,-1 1,1 0,0-1,0 1,0 0,1-1,-1 1,0 0,0-1,1 1,-1 0,1-1,0 1,-1-1,1 1,0-1,0 0,0 1,0-1,0 0,0 1,1-1,-1 0,0 0,0 0,1 0,-1 0,1 0,-1-1,1 1,-1 0,1-1,0 1,-1-1,1 1,0-1,-1 0,1 0,0 0,-1 0,1 0,0 0,-1 0,1-1,0 1,-1 0,1-1,-1 0,1 1,8-10,-1 0,-1 0,1-1,-2 1,0-2,0 1,-1-1,0 0,3-12,4-4,99-163,-112 190,1 0,-1 1,0-1,0 0,1 0,-1 1,0-1,1 0,-1 0,1 1,-1-1,1 0,-1 1,1-1,0 0,-1 1,1-1,0 1,-1-1,1 1,0 0,0-1,-1 1,1 0,0-1,0 1,0 0,-1 0,1 0,0 0,0 0,0 0,0 0,-1 0,1 0,0 0,0 0,0 0,0 1,-1-1,1 0,0 1,0-1,-1 0,1 1,0-1,0 1,-1-1,1 1,-1 0,1-1,0 1,-1 0,1-1,-1 1,1 0,15 52,-12-36,75 221,44 46,-117-261,-1 1,-1 0,-1 1,-1-1,-1 0,-1 1,-1-1,-2 6,3-27,1-1,-1 1,0 0,0-1,0 1,0-1,0 1,-1 0,1-1,-1 1,1-1,-1 1,0-1,0 0,0 1,-1-1,1 0,0 0,-1 1,0-1,1 0,-1-1,0 1,0 0,0 0,0-1,0 1,0-1,-1 0,1 0,0 1,-1-2,1 1,-1 0,1 0,-1-1,1 1,-1-1,1 0,-1 0,0 0,1 0,-1 0,1-1,-1 1,1-1,-1 1,1-1,-1 0,1 0,-3-1,1-6,-1 1,2-1,-1 0,1 0,0 0,0-1,1 1,0 0,1-1,0 0,0 1,1-1,0 0,0 1,1-1,1-4,-1-13,28-421,2 131,34-112,-63 414,3-109,-5 121,0 1,0 0,0 0,0 0,0 0,0-1,-1 1,1 0,0 0,-1 0,1 0,-1 0,1 0,-1 0,1 0,-1 0,0 0,0 0,1 0,-1 0,0 1,0-1,0 0,0 1,0-1,0 0,0 1,0-1,0 1,0-1,0 1,0 0,-1 0,1-1,0 1,0 0,0 0,0 0,-1 0,1 0,0 0,0 1,0-1,0 0,0 1,0-1,-1 0,1 1,0 0,0-1,0 1,0-1,1 1,-1 0,0 0,0 0,0-1,0 1,0 1,-49 57,38-32,1 0,1 1,1 0,2 0,1 1,1 0,1 0,1 0,2 1,1-1,2 1,4 22,-6-43,0 0,1 0,0 0,1 0,0 0,0 0,1 0,0-1,1 1,0-1,0 0,1 0,0 0,0-1,1 1,0-1,0-1,1 1,-1-1,1 0,1-1,-1 0,1 0,0 0,0-1,1 0,-1-1,1 0,-1 0,1-1,3 1,1-3,1-1,0-1,-1 0,1 0,-1-1,1-1,-1-1,-1 1,1-2,0 0,-1 0,-1-1,1-1,-1 0,0-1,-1 0,0 0,0-1,-1 0,0-1,-1 0,5-10,43-81,-41 127,-14-20,0-1,1 1,0 0,-1-1,2 1,-1-1,0 0,1 0,0 0,0 0,0 0,0-1,0 1,1-1,0 0,0 0,0 0,0-1,0 1,0-1,1 0,-1 0,1 0,-1-1,1 0,0 0,0 0,-1 0,3-1,1 1,0-1,0 0,0-1,0 0,-1-1,1 1,0-1,-1-1,1 1,-1-1,0-1,0 1,0-1,0-1,-1 1,1-1,-1 0,1-2,93-112,-80 84,-1 0,-2-2,-1 0,-3-1,0-1,-3 0,-1 0,-2-1,-2 0,-2-1,-1 1,-3-33,2 59,0-1,-1 1,0-1,-2 1,1 0,-2-1,0 1,-1 0,0 0,-1 1,0-1,-1 1,-1 0,0 1,-1 0,0 0,-1 0,0 1,-2-1,9 10,-1 0,1 1,-1-1,1 0,-1 1,0 0,0-1,1 1,-1 0,0 0,0 1,0-1,0 1,0-1,0 1,0 0,0 0,0 1,-1-1,1 0,0 1,1 0,-1 0,0 0,0 0,0 0,0 1,1-1,-1 1,1-1,-1 1,1 0,0 0,-1 0,1 1,-1 0,-2 4,0-1,1 1,0 0,0 1,0-1,1 1,0-1,1 1,0 0,0 0,0 0,1 0,0 2,2 22,1-1,1 0,1 0,2 0,1 0,2-1,1 0,1-1,1 0,2-1,0 0,2-1,2-1,2 2,-17-23,11 20,1-1,1-1,1-1,1 0,1-1,1-1,1-1,0-1,1-1,17 10,-10-18,-30-9,1 0,0-1,0 1,-1 0,1 0,0-1,0 1,0 0,0 0,-1-1,1 1,0 0,0-1,0 1,0 0,0-1,0 1,0 0,0-1,0 1,0 0,0-1,0 1,0 0,0-1,0 1,0 0,1-1,-1 1,0 0,0 0,0-1,0 1,1 0,-1 0,0-1,0 1,1 0,-1 0,0-1,0 1,1 0,-1 0,0 0,0 0,1 0,-1-1,0 1,1 0,-1 0,0 0,1 0,-1 0,0 0,1 0,-1 0,0 0,1 0,-1 0,0 0,1 0,-1 0,0 1,-8-11</inkml:trace>
  <inkml:trace contextRef="#ctx0" brushRef="#br0" timeOffset="3146.024">3472 393,'43'-9,"43"-14,17-6,5-4,-7-1,-10 0,-11 2,-10 1,-12 1,-10 5,-15 8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6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424 170,'4'6,"-15"158,-3-42,6 0,5 0,6 15,-4-135,0 1,1-1,0 0,0 1,0-1,0 1,0-1,0 1,0-1,1 1,-1-1,1 1,0-1,0 0,0 1,0-1,0 0,0 0,1 0,-1 0,1 0,-1 0,1 0,0 0,-1-1,1 1,0-1,0 1,1-1,-1 0,0 0,0 0,0 0,1 0,-1 0,1-1,-1 1,0-1,1 1,-1-1,1 0,-1 0,1 0,13-9,-1-1</inkml:trace>
  <inkml:trace contextRef="#ctx0" brushRef="#br0" timeOffset="255.451">959 0,'-24'48,"-17"40,-3 14,8 0,9-13,9-16,8-12,5-11,4-9,7-7,2-5,5-6,0-3,-2-5</inkml:trace>
  <inkml:trace contextRef="#ctx0" brushRef="#br0" timeOffset="494.732">0 592,'39'0,"40"-9,23-4,2-4,-1 1,-4-1,-10-4,-5 3,-2-1,-6 3,-6-1,-6 3,-8 4,-10 3,-7 3,-5 2,-9 2</inkml:trace>
  <inkml:trace contextRef="#ctx0" brushRef="#br0" timeOffset="667.928">113 791,'43'0,"44"-5,15-6,6-7,-6 1,-7-3,-9-1,-5-3,-7 2,-1 1,-4 4,-3 0,-5 3,-6 3,-4 0,-11 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1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1098 54,'-33'-11,"0"0,-1 2,0 2,0 1,-1 1,1 2,-1 2,0 1,0 1,1 3,-1 0,1 2,0 2,0 1,1 2,0 1,-16 9,-30 17,2 3,1 4,-44 36,61-24,58-55,0-1,0 0,0 1,0-1,0 1,1-1,-1 1,0 0,1-1,-1 1,1 0,0-1,-1 1,1 0,0-1,0 1,0 0,1 0,-1-1,0 1,0 0,1-1,-1 1,1-1,0 1,-1 0,1-1,0 1,0-1,0 0,0 1,0-1,0 0,1 1,-1-1,0 0,0 0,1 0,-1 0,1 0,-1-1,1 1,0 0,-1-1,2 1,13 5,0-1,1-1,-1-1,1 0,0-1,0-1,0 0,0-1,1-1,65 3,119 24,-200-26,0 0,0 0,0 0,0 0,1 0,-1 1,0-1,0 1,-1 0,1 0,0-1,0 1,0 0,0 1,-1-1,1 0,0 0,-1 1,1-1,-1 1,0-1,1 1,-1 0,0-1,0 1,0 0,0 0,0 0,-1 0,1 0,0 0,-1 0,0 0,1 0,-1 0,0 0,0 0,0 0,0 0,-1 0,1 0,0 0,-1 0,1 0,-1 0,-1 2,-145 164,-207 170,341-324,-44 63,56-74,0-1,0 1,0 0,0 0,0-1,1 1,0 0,-1 0,1 0,0 0,0 0,1 0,-1 0,1 0,-1-1,1 1,0 0,0 0,0-1,0 1,1 0,-1-1,1 1,-1-1,1 0,0 1,0-1,0 0,0 0,1 1,9 3,0 0,0 0,1-1,-1-1,1 0,0 0,0-1,0-1,1-1,-1 0,0 0,1-1,-1-1,0 0,1-1,-1 0,0-1,0-1,0 0,10-5,377-138,-291 116,-85 21</inkml:trace>
  <inkml:trace contextRef="#ctx0" brushRef="#br0" timeOffset="220.262">1691 704,'-38'38,"-28"38,-11 14,2-3,9-7,16-11,11-14,13-11,11-8,2-10,5-5,2-1,3 1,2-4</inkml:trace>
  <inkml:trace contextRef="#ctx0" brushRef="#br0" timeOffset="435.457">1127 704,'29'24,"33"27,11 10,-2-1,-8-6,-11-12,-8-8,-8-6,-4-6,-4-9,-1 0,-1-3,0-3,1-3,-5-2</inkml:trace>
  <inkml:trace contextRef="#ctx0" brushRef="#br0" timeOffset="903.873">2566 788,'-4'1,"-51"9,0 1,1 3,0 3,2 2,0 2,1 2,1 2,-42 30,84-48,1-1,0 1,1 1,-1-1,1 1,1 0,-1 1,2-1,-1 1,-2 7,5-13,1 0,0 0,0 0,0 0,0 0,1 0,-1 0,1 0,0 0,0 0,0 0,0 0,0 0,1 0,-1 0,1 0,0 0,0 0,0 0,0 0,0 0,1-1,-1 1,1 0,0-1,0 1,0-1,0 0,0 0,1 1,-1-2,0 1,1 0,0 0,0 0,10 1,0 0,0-1,0-1,0 0,0 0,0-2,0 1,0-2,0 0,0 0,-1-1,1-1,-1 0,1 0,-1-1,-1-1,1 0,-1-1,0 0,4-5,18-7,-2-2,0-2,-1-1,-2-1,0-1,-2-2,-1 0,16-25,4 2,-44 50,0 0,0 0,0 1,0-1,0 1,1-1,-1 1,0-1,0 1,1 0,-1-1,0 1,0 0,1 0,-1 0,0 0,1 0,-1 0,0 1,0-1,1 0,-1 1,0-1,0 1,1-1,-1 1,0-1,0 1,0 0,0 0,0-1,0 1,0 0,0 0,0 0,-1 0,1 0,0 0,0 0,-1 1,1-1,-1 0,1 0,-1 0,0 1,1-1,-1 0,0 1,25 82,-23-70,1-1,1 0,0 0,1 0,0 0,0-1,2 0,0 0,6 8,-3-8,2 1,-1-2,2 0,-1-1,1 0,1 0,0-2,0 1,1-2,12 5,-2-4</inkml:trace>
  <inkml:trace contextRef="#ctx0" brushRef="#br0" timeOffset="1387.706">3075 1155,'204'-255,"-197"249,-2-1,0 0,1 1,0 0,1 0,-1 0,1 1,0 0,0 1,1-1,0 1,-1 1,1-1,1 1,-8 3,1 0,-1 0,1 0,-1 0,0 0,1 0,-1 1,0-1,1 0,-1 1,0-1,1 1,-1-1,0 1,0 0,0-1,0 1,1 0,-1 0,0 0,0 0,-1 0,1 0,0 0,0 0,0 0,-1 1,1-1,0 0,-1 0,0 1,1-1,-1 0,0 1,1-1,-1 1,0-1,0 0,0 2,-3 55,-3-38,-8 49,14-67,0-1,0 1,1-1,-1 1,0-1,1 1,-1-1,1 1,-1-1,1 0,-1 1,1-1,0 0,0 1,0-1,0 0,0 0,0 0,0 0,0 0,0 0,1 0,-1 0,0 0,1-1,-1 1,0 0,1-1,-1 1,1-1,-1 0,1 1,-1-1,1 0,-1 0,1 0,-1 0,1 0,-1 0,1-1,0 1,11-3,-1 0,0-1,-1 0,1 0,-1-2,1 1,-2-1,1-1,-1 0,0-1,0 0,-1 0,3-4,45-32,-10 9,68-35,-114 69,1 1,-1-1,1 1,-1-1,1 1,-1 0,1 0,0 0,-1 0,1 0,-1 0,1 0,0 0,-1 0,1 1,-1-1,1 1,-1-1,1 1,-1 0,0 0,1-1,-1 1,0 0,1 0,-1 0,0 0,0 0,0 1,0-1,0 0,0 0,0 1,-1-1,1 1,0-1,-1 1,1-1,-1 1,1-1,-1 1,0-1,0 1,5 77,-6-68,0-1,1 1,0-1,0 0,1 1,0-1,1 0,0 0,1 1,0-2,0 1,1 0,0-1,1 1,0-1,1 0,-1-1,2 0,-1 1,1-2,1 1,6 5,9 1,0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30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63 639,'-17'12,"4"42,2 0,2 1,2-1,3 2,2-1,6 55,-3-24,-1-23,-2-28,1 1,1 0,2-1,1 1,3-1,0 0,2-1,2 1,1-2,15 31,-25-59,2 0,-1-1,0 1,1 0,0-1,0 0,0 0,1 0,0 0,-1 0,1-1,0 0,1 1,-1-1,0-1,1 1,0-1,0 0,-1 0,1 0,0-1,1 1,-1-1,0-1,0 1,0-1,1 1,-1-2,0 1,0 0,1-1,-1 0,0 0,0-1,4-1,2-5,-1-1,0 0,0-1,-1 0,0 0,-1-1,0 0,-1 0,0-1,-1 0,0 0,1-5,7-10,31-64,-4-3,-4-1,13-60,-32 76,-18 79,1 0,0-1,-1 1,1 0,-1 0,1 0,0 0,-1 0,1 0,-1 0,1 0,0 0,-1 1,1-1,-1 0,1 0,0 0,-1 1,1-1,-1 0,1 1,-1-1,1 0,-1 1,1-1,-1 1,0-1,1 1,-1-1,0 1,1-1,-1 1,0-1,1 1,-1-1,0 1,0-1,0 1,0 0,1-1,-1 1,0-1,0 1,0 0,0-1,0 1,-1-1,1 1,0 0,0-1,0 1,0-1,-1 1,45 231,-42-220,1 0,-1 0,2-1,0 1,0-1,1 0,1 0,0-1,0 0,1 0,0 0,0-1,1 0,1 0,0-1,0 0,0 0,1-1,0-1,0 0,1 0,3 1,-4-8,0 0,0-1,-1 0,1 0,0-1,-1 0,1-1,-1 0,0 0,0-1,-1 0,1-1,-1 0,0 0,-1-1,0 0,0 0,0-1,-1 0,0 0,5-8,20-25,-2 0,-2-2,-1-1,-3-1,-1-1,-3-1,-1 0,-3-2,3-19,-10 33,0 6,-2-1,-1 1,-1-1,-1 0,-2 0,-1 0,-2-12,1 40,1-1,0 1,0 0,0-1,0 1,-1-1,1 1,-1 0,1 0,-1-1,0 1,0 0,0 0,0 0,-1 0,1 0,-1 0,1 0,-1 0,1 1,-1-1,0 1,0-1,0 1,0-1,0 1,-9 3</inkml:trace>
  <inkml:trace contextRef="#ctx0" brushRef="#br0" timeOffset="400.54">1305 1402,'19'-5,"0"0,0 0,-1-2,1 0,-1-1,-1-1,0-1,0 0,-1-2,0 1,-1-2,0 0,-1-1,-1 0,4-6,-15 17,1 0,-1 0,0 0,0 0,0 0,0 0,-1 0,1-1,-1 1,0-1,0 1,0-1,0 0,-1 1,1-1,-1 0,0 1,0-1,0 0,-1 1,1-1,-1 0,0 1,0-1,0 1,-1-1,1 1,-1-1,0 1,0 0,0 0,0 0,0 0,-1 0,1 1,-1-1,0 1,0 0,0-1,0 1,0 1,0-1,-1 0,1 1,-1-1,1 1,-4-1,-3 4,0 1,0 0,0 0,1 0,-1 1,1 1,0 0,0 0,0 1,1 0,0 0,0 1,0 0,1 0,0 1,1 0,-1 0,2 1,-1 0,1 0,1 0,-1 0,1 1,1-1,0 1,1 0,-1 0,1 8,0-11,0 0,0 0,1 0,0 0,0 0,1 1,0-1,0 0,0 0,1 0,1 1,-1-1,1 0,0 0,0-1,1 1,0 0,0-1,1 0,0 0,0 0,5 6,0-7,0 1,0-1,1 0,0-1,0 0,0-1,1 0,-1 0,1-1,-1-1,1 0,0 0,0-1,-1 0,1-1,0 0,-1-1,1 0,-1-1,1 0,-1 0,0-1,0-1,-1 1,1-2,-1 1,0-1,0-1,-1 0,0 0,0 0,-1-1,6-8,2 0</inkml:trace>
  <inkml:trace contextRef="#ctx0" brushRef="#br0" timeOffset="800.171">1926 1035,'-27'41,"2"2,2 1,2 1,2 1,2 0,-3 16,19-59,-1 1,0-1,1 1,0-1,0 1,0 0,0-1,0 1,1 0,-1-1,1 1,0 0,1 0,-1-1,0 1,1 0,0-1,0 1,0 0,0-1,1 1,0-1,-1 0,1 1,0-1,0 0,1 0,-1 0,1-1,-1 1,1-1,0 1,0-1,0 0,0 0,1 0,-1 0,1-1,1 2,11-4,-1 0,0-1,1-1,-1 0,0-1,-1 0,1-1,-1-1,0 0,9-6,-2-1,-1-1,0-1,0-1,-2 0,0-1,-1-1,-1-1,0-1,-2 0,0 0,-1-2,-1 0,10-20,-1-2,-2 0,-2-1,-2-1,-2-1,-2 0,-3 0,-1-1,-1-30,-5 60,-1 0,0 0,-2 0,0-1,-1 1,-1 1,-1-1,-3-8,6 20,-1 0,1 0,-1 0,0 1,-1-1,1 1,-1 0,0 0,-1 0,1 0,-1 1,0 0,0 0,0 0,0 1,-1 0,0 0,1 0,-1 0,0 1,0 0,0 0,-1 1,1 0,-5 0,4 0,0 1,0 0,0 1,0 0,0 0,1 0,-1 1,0 0,1 0,-1 1,1 0,-1 0,1 0,0 1,1 0,-1 0,0 0,1 1,0 0,0 0,1 0,0 1,-1 0,2-1,-1 1,1 1,0-1,-1 2,-4 11,0 0,2 1,0 0,1 1,1-1,1 1,0 0,2 0,1 1,-1 4,2 1,1-1,1 1,1-1,2 0,0 0,2-1,1 1,0-2,2 0,1 0,1-1,1 0,1-1,1-1,1 0,1-1,0-1,1-1,2 0,-1-2,2 0,14 6,146 53,-150-65</inkml:trace>
  <inkml:trace contextRef="#ctx0" brushRef="#br0" timeOffset="1552.501">2575 1486,'57'-103,"-5"-2,18-60,-53 119,-13 88,-4-26,1-1,0 0,0 1,2-1,0 0,0 0,2-1,0 1,0-1,3 4,-6-14,1 0,-1 0,1 0,0-1,0 1,1-1,-1 1,1-1,-1 0,1 0,0-1,0 1,0-1,1 0,-1 0,0 0,1-1,-1 0,1 1,0-1,-1-1,1 1,0-1,-1 0,1 0,0 0,0-1,-1 1,1-1,0-1,3 0,5-7,-1 0,0-1,0 0,-1-1,0-1,-1 1,-1-1,0-1,0 0,-1 0,-1-1,0 0,-1 0,0-1,-2 0,1 1,-2-2,0 1,1-13,-7-45,-2 61</inkml:trace>
  <inkml:trace contextRef="#ctx0" brushRef="#br0" timeOffset="1898.183">3393 1260,'12'-13,"-2"-1,1 0,-2 0,0-1,-1 0,0 0,-1-1,1-6,-7 20,0 0,-1 0,1 0,-1 0,0 1,0-1,1 0,-1 0,-1 0,1 0,0 0,0 0,-1 0,1 0,-1 0,0 0,1 0,-1 0,0 1,0-1,0 0,0 1,0-1,-1 0,1 1,0 0,-1-1,1 1,-1 0,0 0,1-1,-1 1,0 1,0-1,1 0,-1 0,0 1,0-1,0 1,0-1,0 1,0 0,0 0,0 0,0 0,0 0,0 0,0 1,0-1,0 1,0-1,1 1,-1 0,0-1,0 1,0 0,1 0,-1 1,0-1,0 1,-10 5,-1 1,2 0,-1 1,1 0,1 1,-1 0,2 1,-1 0,2 0,-1 1,2 0,-1 0,2 1,0 0,0 1,1-1,1 1,-1 6,4-16,0 0,0 1,1-1,0 1,-1 0,2-1,-1 1,1-1,-1 1,1-1,0 0,1 1,-1-1,1 0,0 0,0 0,0 0,0 0,1 0,-1 0,1-1,0 0,1 1,-1-1,0 0,1 0,0-1,-1 1,1-1,0 0,0 0,1 0,4 2,1 0,0 0,0-1,0-1,0 0,1 0,-1-1,1 0,-1-1,1 0,-1-1,0 0,7-2,114-57,-113 48</inkml:trace>
  <inkml:trace contextRef="#ctx0" brushRef="#br0" timeOffset="2234.747">3930 1035,'-36'17,"14"-8,1 2,0 0,1 1,0 1,1 1,-8 7,26-20,1-1,-1 1,0-1,1 1,-1 0,1-1,-1 1,1-1,-1 1,1 0,-1 0,1-1,0 1,-1 0,1 0,0-1,0 1,-1 0,1 0,0 0,0-1,0 1,0 0,0 0,0 0,0-1,1 1,-1 0,0 0,0 0,0-1,1 1,-1 0,1 0,-1-1,0 1,1 0,-1-1,1 1,0 0,-1-1,1 1,-1-1,1 1,0-1,-1 1,1-1,0 0,0 1,-1-1,1 0,0 1,52 15,-38-13,-10-1,-1-1,0 0,0 1,0 0,0 0,-1 0,1 0,-1 1,1-1,-1 1,0 0,0 0,0 0,0 1,0-1,-1 1,1-1,-1 1,0 0,0 0,-1 0,1 0,-1 0,0 0,0 0,0 1,-1-1,1 0,-1 1,0-1,0 0,-1 1,1-1,-1 0,0 0,0 1,0-1,-1 0,1 0,-2 1,1 1,-1-1,0 1,0 0,-1-1,0 0,0 0,0 0,0 0,-1 0,0-1,0 0,0 0,0 0,-1-1,0 0,1 0,-1 0,0-1,0 0,-1 0,1 0,0-1,-3 0,-15 2</inkml:trace>
  <inkml:trace contextRef="#ctx0" brushRef="#br0" timeOffset="3000.084">4410 1119,'-24'12,"1"2,1 0,0 2,1 0,1 1,0 1,1 1,1 1,1 1,1 0,1 1,1 0,-4 11,15-29,0 1,1 0,0 0,0 0,0 0,1 0,0 1,-1-1,2 0,-1 1,1-1,0 1,0-1,0 0,1 1,0-1,0 0,0 1,1-1,-1 0,1 0,1 0,-1 0,1 0,0-1,0 1,0-1,0 0,1 0,0 0,-1 0,2-1,-1 1,0-1,1 0,1 1,5 0,0-1,1 0,-1 0,1-1,0-1,0 0,-1-1,1 0,0 0,0-1,-1-1,1 0,0-1,-1 0,0 0,0-1,0-1,0 0,-1-1,3-1,21-14,-1-2,0-1,-2-2,-1-1,7-9,-6 1,0-1,-3-2,-1 0,-2-2,-1-1,-3-1,-1-1,-2 0,-2-2,-2 1,4-26,-14 56,-1 0,-1 0,0 0,0-1,-2 1,0-1,0 1,-1-1,-1 1,-1 0,0 0,-1 0,0 0,-1 1,0-1,-1 1,-1 0,0 1,-1-1,0 2,-1-1,0 1,-11-10,15 17,0 1,0-1,0 1,-1 0,1 0,-1 0,0 1,1 0,-1 0,-1 1,1-1,0 1,0 1,0-1,0 1,-1 0,1 0,0 1,0 0,0 0,-1 0,1 1,0 0,1 0,-1 1,-5 2,-1 2,0 0,1 1,0 1,0 0,1 0,1 1,-1 0,1 1,1 0,0 0,-5 10,-1 5,1 1,1 0,1 1,2 0,1 1,1 0,1 0,2 0,1 1,1 9,1-21,1-1,1 1,1-1,0 0,1 1,1-1,1 0,0-1,1 1,1-1,1 0,0-1,1 1,0-2,1 1,1-1,0-1,2 0,4 0,1 0,1-2,0 0,0-1,1-1,0 0,0-2,1-1,0 0,1-1,-1-2,1 0,5-1,-13-1,-1-1,0-1,1 0,-1 0,0-2,0 1,0-2,0 0,11-5,0-1</inkml:trace>
  <inkml:trace contextRef="#ctx0" brushRef="#br0" timeOffset="4020.957">5228 1006,'-253'176,"251"-174,-4 2,0-1,0 1,1 1,-1-1,1 1,0 0,0 1,0-1,1 1,0 0,0 0,0 0,1 0,0 1,0-1,1 1,0 0,0 0,0 0,0 7,4-11,1 1,0-1,0 0,0 0,0 0,0 0,1-1,-1 1,1-1,-1 0,1 0,0 0,0 0,0-1,0 0,0 0,0 0,1 0,-1 0,0-1,0 0,1 0,-1 0,0 0,0-1,1 0,-1 0,3 1,13-1,1-1,-1 0,1-2,-1 0,0-2,-1 0,1-1,-1-1,-1-1,1 0,-1-2,-1 0,7-6,17-16,-1-1,-2-2,-1-1,21-31,-58 67,0 0,0 0,0 0,1 0,-1 0,0 0,0 1,1-1,-1 0,0 0,1 0,-1 0,1 1,-1-1,1 0,-1 1,1-1,-1 0,1 1,0-1,-1 0,1 1,0-1,0 1,-1-1,1 1,0 0,0-1,0 1,0 0,-1 0,1-1,0 1,0 0,0 0,0 0,0 0,0 0,0 0,-1 0,1 1,0-1,0 0,0 0,0 1,0-1,-1 0,1 1,0-1,0 1,-1-1,1 1,0 0,-1-1,1 1,0-1,-1 1,1 0,-1 0,1-1,-1 1,1 0,-1 0,0 0,-9 68,6-58,0 0,1-1,1 1,0 0,0 1,1-1,1 0,0 0,0 0,1 0,0-1,2 2,-4-10,1 0,-1 0,1-1,0 1,0 0,0 0,0-1,0 1,1 0,-1-1,0 0,1 1,-1-1,1 0,-1 1,1-1,0 0,-1 0,1 0,0 0,0-1,0 1,0 0,0-1,0 0,0 1,0-1,0 0,0 0,0 0,0 0,0 0,0 0,-1-1,1 1,0-1,0 1,0-1,0 0,0 0,0 0,-1 0,1 0,1-1,69-59,-60 48,0 0,-1-2,-1 1,0-1,-1 0,0-1,-2 0,0-1,1-4,-7 22,-1-1,0 1,1-1,-1 1,1-1,-1 1,1-1,0 0,-1 1,1-1,-1 0,1 1,0-1,-1 0,1 0,-1 1,1-1,0 0,-1 0,1 0,0 0,0 0,-1 0,1 0,0 0,-1 0,1-1,0 1,-1 0,1 0,-1 0,1-1,0 1,-1 0,1-1,-1 1,1-1,-1 1,1 0,-1-1,1 1,-1-1,1 0,-1 1,0-1,1 1,-1-1,0 1,1-1,-1 0,0 1,0-1,0 0,0 1,0-1,1 0,-1 1,0-1,0 0,-1 1,1-1,0 0,0 1,0-1,0 0,-1 1,1-1,0 0,0 1,-1-1,24 204,-21-196,1 0,1 0,-1 0,1-1,0 1,1-1,-1 0,1 0,1 0,-1-1,1 0,2 2,-6-7,0 0,0 0,1 0,-1-1,0 1,0 0,0-1,1 0,-1 1,0-1,0 0,0 0,0 0,0 0,0-1,-1 1,1 0,0-1,-1 1,1-1,-1 0,1 0,-1 1,0-1,1 0,-1 0,0 0,0 0,-1 0,1-1,0 1,-1 0,1 0,-1 0,0-1,0 1,4-7,93-254,-13 100,-80 156,10-12,-8 40,-9 706,4-659,0 44,-5-1,-11 53,12-140,4-18,-2-1,1 1,0-1,-1 0,0 1,-1-1,1 0,-1 1,0-1,0 0,0 0,-1-1,0 1,0 0,0-1,0-3,1-1,-1 0,1 0,-1 0,1 0,-1 0,1-1,-1 1,1-1,-1 1,1-1,0 0,-1 0,1 0,0 0,0-1,0 1,0 0,0-1,0 0,0 1,0-1,0 0,1 0,-1 0,1 0,-1 0,1 0,0-1,0 1,0-2,-12-15,2-1,0 0,2-1,0 0,1-1,1 0,2 0,0 0,1-1,-1-22,8 23,1 1,2 0,0 0,1 0,1 0,1 1,0 1,2-1,0 2,1-1,1 2,1 0,1 0,0 1,1 1,17-13,-16 10</inkml:trace>
  <inkml:trace contextRef="#ctx0" brushRef="#br0" timeOffset="7068.681">6977 385,'-16'452,"4"-22,25-372,-12-57,0 0,0 0,0 0,0 0,0 0,0 0,0 0,0-1,0 1,1 0,-1-1,0 1,0 0,1-1,-1 0,0 1,1-1,-1 0,1 0,-1 1,0-1,1 0,-1-1,1 1,-1 0,0 0,1 0,-1-1,0 1,1-1,-1 1,0-1,0 0,1 1,-1-1,0 0,0 0,0 0,0 0,1-1,88-107,5-40,-94 148,-1 0,0 0,1 1,-1-1,1 0,-1 1,1-1,-1 0,1 1,0-1,-1 1,1-1,-1 1,1-1,0 1,0-1,-1 1,1 0,0-1,0 1,0 0,-1 0,1 0,0-1,0 1,0 0,-1 0,1 0,0 0,0 1,0-1,0 0,-1 0,1 0,0 1,0-1,-1 0,1 1,0-1,0 0,-1 1,1-1,0 1,-1 0,1-1,-1 1,1-1,-1 1,1 0,0 0,21 46,-15-27,-4-15,0 0,0 0,1-1,-1 1,1-1,0 0,0 0,0 0,1-1,-1 0,1 1,0-2,0 1,0 0,0-1,1 0,-1 0,0-1,1 0,-1 0,1 0,0 0,-1-1,1 0,0 0,-1 0,1-1,-1 0,1 0,-1 0,1-1,-1 0,0 0,1 0,-1-1,-1 0,1 0,0 0,0 0,-1-1,0 1,0-1,0 0,0-1,0 0,12-18,-1 0,-1 0,-1-2,-2 0,0 0,-1-1,-2 0,-1 0,-1-1,-1 0,-1 0,-1-1,-2 1,-1 0,-1-1,-1 1,-5-19,2 17,-1 0,-1 0,-2 1,-1 0,-1 0,-2 1,0 1,-2 0,-1 1,0 0,-2 2,-1 0,-1 1,-1 1,-1 0,0 2,-2 1,0 1,-1 1,-16-7,31 18,-1 0,1 1,-1 0,0 1,-1 0,1 1,0 0,-1 1,0 0,1 1,-1 0,1 1,-1 0,1 1,0 0,-1 1,1 0,0 1,1 0,-1 1,1 0,-1 0,2 1,-1 1,1 0,0 0,0 1,1 0,0 0,0 1,1 0,-3 5,-9 21,7-3</inkml:trace>
  <inkml:trace contextRef="#ctx0" brushRef="#br0" timeOffset="7537.72">7768 1175,'26'-22,"-1"3,-1-1,0-1,-2-1,0-1,-2-1,0-1,-2 0,-1-2,8-17,-24 42,1 1,-1-1,-1 0,1 0,0 0,0 0,-1 1,1-1,-1 0,1 0,-1 0,0 0,0-1,0 1,0 0,0 0,-1 0,1 0,0 0,-1 0,0 0,1 1,-1-1,0 0,0 0,0 0,0 1,0-1,0 0,-1 1,1-1,-1 1,1 0,-1-1,1 1,-1 0,0 0,0 0,1 0,-1 0,0 0,0 1,0-1,0 0,0 1,0 0,0-1,-1 1,-10 2,0 0,0 0,0 1,1 1,-1 0,1 1,0 0,0 1,0 0,1 1,0 1,0-1,1 2,0-1,0 1,1 1,0 0,1 0,0 1,1 0,0 1,-71 128,76-133,0 0,0 0,0 0,0 0,1 0,1 0,-1 0,1 0,0 0,0 1,1-1,0 0,1 0,-1 0,1 0,1-1,-1 1,1 0,0-1,1 0,0 2,4-2,1 0,-1 0,1-1,0 0,1-1,-1 0,1 0,-1-1,1 0,0-1,1 0,-1 0,0-1,0-1,1 1,-1-2,0 0,0 0,1 0,-1-2,20 2,-8 1,-10 0,1 0,0 0,0-1,0-1,-1 0,1-1,-1 0,0-1,1 0,-2-1,2-1,1-4</inkml:trace>
  <inkml:trace contextRef="#ctx0" brushRef="#br0" timeOffset="8003.218">8474 949,'-11'4,"1"0,0 0,0 1,0 1,1-1,0 2,0-1,0 1,1 0,0 1,0 0,1 0,0 1,1 0,0 0,0 1,1-1,0 1,0 0,-2 10,6-14,1-1,0 1,-1-1,2 1,-1-1,1 1,0-1,0 1,0-1,1 0,0 1,0-1,0 0,0 0,1 0,0-1,0 1,1-1,-1 1,1-1,0 0,0-1,0 1,0-1,1 1,-1-1,1-1,0 1,0-1,0 1,0-1,0-1,1 1,-1-1,1 0,-1 0,1-1,-1 1,1-1,0-1,76-2,-63-4</inkml:trace>
  <inkml:trace contextRef="#ctx0" brushRef="#br0" timeOffset="8273.724">8755 1260,'0'9,"5"4,2-1</inkml:trace>
  <inkml:trace contextRef="#ctx0" brushRef="#br0" timeOffset="9120.113">9179 611,'71'-52,"3"3,2 4,2 2,2 4,-10 18,-69 21,1 0,-1 0,1 0,0 0,-1 0,1 1,-1-1,1 0,-1 1,1-1,-1 1,1 0,-1-1,1 1,-1 0,0 0,1 0,-1 0,0 0,0 0,0 0,0 1,0-1,0 0,0 0,0 1,0-1,-1 1,1-1,0 1,-1-1,0 1,1-1,-1 1,0-1,1 1,-1 0,0-1,0 1,-1-1,1 1,0 1,-3 13,-1 1,0 0,-1-1,0 0,-2 0,0 0,-1-1,0 0,-1-1,-6 7,2 1,1-3,-42 69,3 2,4 2,-28 81,71-165,0 1,0-1,1 1,0-1,0 1,1 0,1 0,-1 0,2 1,-1-1,1 0,0 0,1 0,0 0,1 0,0 0,0 0,1 0,0 0,0-1,1 1,0-1,1 0,-1 0,2-1,-1 1,1-1,0 0,2 0,0-1,0 0,1 0,0-1,0 0,1-1,-1 0,1 0,0-1,0-1,0 1,0-2,1 1,-1-2,0 1,1-1,-1-1,0 0,1 0,-1-1,0 0,0-1,0 0,-1-1,1 0,-1 0,1-1,-2 0,1-1,0 0,-1 0,0-1,-1 0,1 0,-1-1,-1 0,1 0,3-7,18-43,-19 32</inkml:trace>
  <inkml:trace contextRef="#ctx0" brushRef="#br0" timeOffset="9536.054">10026 724,'236'-276,"-192"238,-43 38,-1 1,1-1,0 1,-1 0,1-1,-1 1,1 0,-1-1,1 1,-1 0,1 0,-1-1,0 1,1 0,-1 0,0 0,0 0,0 0,0-1,0 1,1 0,-2 0,1 0,0 0,0 0,0 0,0-1,0 1,-1 0,1 0,0 0,-1-1,1 1,-1 0,1 0,-1-1,1 1,-1 0,1-1,-1 1,-1 2,2-2,-4 8,0 1,1 0,0 1,1-1,0 0,0 1,1-1,0 1,1 0,0-1,2 7,-1-15,1 0,0 0,0-1,0 1,0 0,0-1,0 1,0-1,0 0,1 0,-1 0,0 0,1 0,-1 0,1-1,-1 1,1-1,-1 0,1 0,-1 0,1 0,0 0,-1 0,1-1,-1 1,1-1,-1 0,0 1,1-1,-1 0,0-1,1 1,-1 0,0-1,0 1,0-1,0 1,0-1,-1 0,1 0,0 0,-1 0,1-1,4-1,192-184,-185 177</inkml:trace>
  <inkml:trace contextRef="#ctx0" brushRef="#br0" timeOffset="9938.221">10844 357,'-9'11,"1"0,0 0,0 1,1 0,1 0,0 1,1 0,0 0,1 0,0 1,1-1,0 3,3-15,0 1,0-1,0 1,-1-1,1 1,1 0,-1-1,0 1,0-1,1 1,-1-1,0 1,1-1,0 0,-1 1,1-1,0 1,0-1,-1 0,1 0,0 0,0 1,1-1,-1 0,0 0,0 0,0 0,1-1,-1 1,0 0,1-1,-1 1,1 0,-1-1,1 0,-1 1,1-1,-1 0,1 0,-1 0,1 0,-1 0,1 0,-1 0,1 0,-1-1,1 1,-1-1,1 1,-1-1,1 1,74-37,-58 25,0 0,0-1,-2-1,0-1,0-1,-1 0,-1 0,-1-2,0 1,-1-2,-2 0,1 0,-2-1,-1 0,0-1,-2 1,0-2,1-12,-6 22,0 0,-1-1,-1 1,0 0,-1 0,0 0,-1 0,0 0,-1-2,2 10,1 1,-1 0,0-1,1 1,-1 0,-1 0,1 0,0 0,-1 1,1-1,-1 1,0-1,0 1,0 0,0 0,0 0,-1 0,1 1,0-1,-1 1,1 0,-1 0,1 0,-1 1,0-1,1 1,-1 0,0 0,0 0,1 0,-1 1,-1 0,-2 1,0 1,0 0,1 0,-1 0,1 1,0 0,0 0,1 1,-1 0,1 0,0 0,0 0,0 1,1 0,0 0,0 0,0 0,1 1,0-1,1 1,-1 0,1 0,0 0,1 0,0 0,0 1,0-1,1 0,0 0,1 1,-1-1,1 0,1 0,-1 0,1 0,1 0,-1 0,1 0,0-1,1 1,8 9,1 0,1 0,0-2,1 1,1-2,0 0,0-1,1-1,1 0,0-1,1-1,0-1,0 0,0-2,1 0,0-1,0-2,1 1,-1-2,1-1,18-1,-14 0</inkml:trace>
  <inkml:trace contextRef="#ctx0" brushRef="#br0" timeOffset="10192.875">10110 836,'53'-5,"60"-10,26-9,3 1,-7-1,-9-1,-10 3,-16 6,-10 1,-11 2,-14 5,-19 2</inkml:trace>
  <inkml:trace contextRef="#ctx0" brushRef="#br0" timeOffset="11473.668">7 2247,'606'-80,"-19"65,240-59,905-124,-561 57,-215 60,7 22,-21-10,75-27,432-78,-261 31,-412 64,-653 74,-95 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3.1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1,'-18'30,"-2"68,3 1,-3 101,20-194,-22 380,17-340,-2 13,2 0,3 1,4 32,7-64,-9-28,-1-1,1 1,0 0,0-1,0 1,0 0,0-1,0 1,0-1,0 1,0 0,0-1,0 1,0 0,1-1,-1 1,0 0,0 0,0-1,0 1,0 0,1-1,-1 1,0 0,0 0,1-1,-1 1,0 0,0 0,1-1,-1 1,0 0,1 0,-1 0,0 0,1-1,-1 1,0 0,1 0,-1 0,0 0,1 0,-1 0,0 0,1 0,-1 0,0 0,1 0,-1 0,0 0,1 1,-1-1,0 0,1 0,-1 0,0 0,0 0,1 1,-1-1,0 0,1 0,-1 1,0-1,0 0,0 0,1 1,-1-1,4-15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3.5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87 151,'32'-22,"2"2,1 1,0 2,1 2,1 1,0 1,1 3,0 0,1 3,-30 5,0 1,-1 1,1-1,0 1,0 0,-1 1,1 0,0 1,-1 0,1 0,-1 1,0 0,0 0,0 1,0 0,0 0,-1 1,0 0,0 0,0 1,-1 0,1 0,-1 0,-1 1,1 0,-1 0,2 6,3 12,-1 0,-1 0,-1 1,-2 1,0-1,-2 1,-1 0,-1-1,-1 1,-2 0,0 0,-2-1,-1 1,-1-1,-1-1,-2 1,0-1,-5 6,-3 10,-2-2,-2 0,-2-1,-1-1,-2-2,-2 0,-1-2,-1-1,-2-1,-1-2,-1-1,-1-2,-10 4,25-16,0-1,-1 0,0-2,0-1,-2 0,1-1,-1-2,0 0,-16 1,15-7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4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276 0,'-33'22,"2"1,0 1,2 2,0 1,2 1,1 2,2 0,-1 4,23-32,0-1,1 1,-1-1,1 1,-1-1,1 1,0 0,0 0,-1 0,1 0,0 0,1 0,-1 0,0 0,1 0,-1 0,1 1,0-1,-1 0,1 0,0 0,0 1,1-1,-1 0,0 0,1 0,0 1,-1-1,1 0,0 0,0 0,0 0,0 0,0 0,0-1,1 1,-1 0,1-1,-1 1,1-1,0 1,-1-1,1 0,0 1,0-1,0 0,0 0,0-1,0 1,0 0,1-1,-1 1,1-1,7-2,-1 0,1-2,-1 1,1-1,-1 0,0-1,-1 0,1 0,-1-1,0 0,0-1,-1 0,0 0,5-6,3-1,147-159,-161 172,-1 0,1 0,0 0,0 1,0-1,-1 0,1 0,0 1,0-1,0 0,0 1,0-1,0 1,0-1,0 1,0 0,1-1,-1 1,0 0,0 0,0 0,0 0,0 0,1 0,-1 0,0 0,0 0,0 0,0 1,0-1,0 0,0 1,0-1,0 1,0 0,0-1,0 1,0 0,0-1,0 1,0 0,-1 0,1 0,0 0,0-1,-1 1,1 0,-1 0,1 1,-1-1,1 0,-1 0,0 0,0 0,1 0,-1 0,0 1,42 194,-41-194,0 0,1 0,-1 0,1 0,-1 0,1 0,0 0,-1-1,1 1,0-1,0 1,0-1,0 0,1 1,-1-1,0 0,0-1,1 1,-1 0,0-1,1 1,-1-1,1 0,-1 1,1-1,-1-1,1 1,-1 0,0 0,1-1,-1 0,1 1,-1-1,0 0,0 0,1 0,-1 0,0-1,0 1,76-64,3-77,-87 162,2 0,0 0,2 0,0 1,1-1,2 18,-1-35,0-1,0 0,0 1,0-1,1 0,-1 0,1 1,-1-1,1 0,0 0,0 0,0 0,0 0,0 0,1 0,-1 0,1 0,-1-1,1 1,0-1,-1 1,1-1,0 1,0-1,0 0,0 0,0 0,0 0,0 0,1-1,-1 1,0 0,0-1,1 0,-1 0,0 1,0-1,1-1,-1 1,0 0,1 0,-1-1,0 0,0 1,0-1,1 0,-1 0,0 0,0 0,0 0,-1-1,1 1,0-1,0 1,-1-1,1 1,-1-1,1 0,0-1,22-24,-1-2,-1-1,-1 0,-2-2,3-9,0 3,9-4,-30 42,0-1,-1 0,1 1,0-1,0 0,0 1,0 0,0-1,-1 1,1-1,0 1,0 0,0 0,0-1,0 1,0 0,0 0,0 0,0 0,0 0,0 1,0-1,0 0,0 0,0 1,0-1,0 0,0 1,0-1,0 1,0-1,0 1,-1 0,1-1,0 1,0 0,-1-1,1 1,0 0,-1 0,1 0,-1 0,1-1,-1 1,0 0,1 0,-1 0,0 0,1 0,47 167,-40-128,22 221,-28-223,-3 1,-1 0,-1-1,-3 1,-1-1,-2-1,-1 1,-2-1,-1-1,-2 0,-2-1,-2 0,14-23,-1 0,-1 0,0-1,0 0,-1 0,-1 0,1-1,-2-1,1 0,-1 0,-1 0,0-2,0 1,0-1,-1-1,0 0,0-1,-1 0,1 0,-7 0,16-5,1 0,-1 0,1 0,-1-1,1 1,-1-1,1 1,0-1,-1 0,1 0,0 0,0 0,0-1,0 1,0 0,0-1,0 1,0-1,0 0,1 0,-1 0,1 1,-1-2,1 1,0 0,0 0,0 0,0 0,0-1,0 1,1 0,-1-1,1 1,-1-1,1 1,0-1,3-92,5 58,0 0,3 1,1 0,2 1,1 0,1 1,2 1,2 1,1 0,1 2,2 0,12-10,-12 14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5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99 793,'-11'11,"0"2,0 0,2 0,0 0,0 1,1 1,1-1,1 1,0 1,0-1,1 3,5-17,0 1,0-1,0 1,0-1,0 1,0-1,0 1,1-1,-1 0,0 1,1-1,-1 1,1-1,0 0,-1 1,1-1,0 0,0 0,0 0,0 1,0-1,0 0,0 0,0 0,0-1,0 1,1 0,-1 0,0-1,1 1,-1 0,0-1,1 0,-1 1,1-1,-1 0,1 0,-1 1,1-1,-1 0,0 0,1-1,-1 1,1 0,-1-1,1 1,-1 0,1-1,-1 0,0 1,0-1,1 0,-1 1,0-1,0 0,0 0,0 0,1 0,-2 0,1-1,0 1,0 0,0 0,0-1,-1 1,1 0,0-1,3-5,0 0,0 0,-1-1,1 0,-2 1,1-1,-1 0,0 0,-1-1,0 1,0 0,-1 0,0-1,0 1,-1 0,0 0,0-1,-1 1,0 0,-1 0,-2-4,-6-53,10 57,1-1,0 1,1 0,-1 0,2 1,-1-1,1 0,0 0,0 0,1 1,0 0,1-1,0 1,0 0,0 1,1-1,0 1,0 0,0 0,1 0,0 1,0 0,6-4,16-15,-1-2,-1 0,-1-2,-2-1,0-1,-2-1,-2-1,-1 0,-1-1,-2-1,-1-1,5-21,16-63,-24 91,-12 28,1 1,0-1,0 0,0 1,0-1,0 1,0-1,0 0,0 1,0-1,0 1,0-1,0 0,1 1,-1-1,0 0,0 1,0-1,0 0,1 1,-1-1,0 0,0 1,1-1,-1 0,0 0,0 1,1-1,-1 0,0 0,1 1,-1-1,0 0,1 0,-1 0,1 0,-1 0,0 0,1 0,-1 1,0-1,1 0,-1 0,1 0,-1 0,0-1,1 1,-1 0,1 0,-1 0,0 0,1 0,-1 0,0-1,1 1,-1 0,0 0,1 0,-1-1,0 1,0 0,1 0,-1-1,0 1,0 0,1-1,-1 1,0 0,0-1,27 98,-5 0,-4 2,-5 0,0 60,-7-89,39 608,-42-636,-2 0,-2 0,-1 0,-3-1,-1 1,-2-1,-2 0,-1-1,-3 0,-1-1,-2 0,-18 31,-45 13,77-81,0 1,-1-1,1 1,-1-1,1 0,-1 0,0-1,0 1,0-1,0 0,0 0,0 0,0 0,0-1,0 0,0 1,0-2,0 1,0 0,-1-1,1 0,0 0,0 0,0 0,1-1,-1 0,-1-4,0 0,1-1,0 1,0-1,1-1,0 1,0 0,0-1,1 1,1-1,-1 0,1 1,0-1,1 0,0 0,0 0,1 0,0 1,0-1,0 0,1 1,1-1,2-6,-5 11,18-64,2 0,3 1,8-11,-3 7,-9 21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2:46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198 230,'0'48,"0"49,0 18,0 4,0-9,0-8,0-13,0-16,0-11,0-11,0-10,0-7,0-4,-5-7,-2-8</inkml:trace>
  <inkml:trace contextRef="#ctx0" brushRef="#br0" timeOffset="332.394">1 371,'29'-41,"3"1,1 2,2 1,1 1,2 3,4-2,-30 24,1 0,0 1,0 0,1 1,0 0,1 1,0 1,0 0,1 1,-1 1,1 0,0 1,1 1,-1 1,1 0,-1 1,1 1,5 0,-16 3,1 0,-1 1,0-1,0 1,0 1,0-1,-1 1,1 0,-1 0,0 0,-1 1,0 0,0 0,0 0,0 0,-1 1,0-1,0 1,-1 0,0 0,0 0,-1 0,1 0,-2 0,1 0,-1 0,0 1,0-1,-1 0,0 0,0 0,-1 0,0 0,0 0,-1 0,0-1,0 1,-1 1,-21 37,-1-2,-2-1,-2-1,-1-1,-3-2,0-2,-3-1,-1-1,-1-2,-17 8,32-20,21-19,1-1,0 1,0 0,-1 1,1-1,0 0,0 1,0-1,0 1,1 0,-1-1,0 1,1 0,-1 0,1 0,0 0,-1 1,1-1,0 0,0 0,1 1,-1-1,0 0,1 1,-1-1,1 1,0-1,0 1,0-1,0 1,0-1,1 1,-1-1,1 0,0 1,-1-1,1 0,0 1,0-1,0 0,1 0,-1 0,1 0,-1 0,1 0,-1 0,1 0,0-1,17 9,1-1,0-1,0 0,1-2,-1 0,22 2,71 23,-101-27,-1 0,0 1,0 1,0 0,0 0,-1 1,0 0,-1 1,1 0,-1 0,6 9,-8-2,-5-2</inkml:trace>
  <inkml:trace contextRef="#ctx0" brushRef="#br0" timeOffset="637.036">734 964,'31'-8,"0"0,-1-3,-1 0,1-2,-2-1,0-1,-1-2,20-15,5-28,-51 59,0-1,0 1,0 0,0-1,-1 1,1-1,0 1,-1-1,1 0,-1 1,1-1,-1 1,0-1,0 0,0 1,1-1,-2 0,1 1,0-1,0 0,-1 1,1-1,0 0,-1 1,0-1,1 1,-1-1,0 1,0-1,0 1,0 0,0 0,0-1,0 1,0 0,-1 0,1 0,0 0,-1 0,1 0,-1 0,1 1,-2-2,-5 2,0-1,-1 1,1 0,0 0,0 1,0 0,0 1,0 0,0 0,0 1,0 0,1 0,0 1,-1 0,1 0,1 0,-1 1,0 0,1 1,0-1,1 1,-2 2,2-4,-5 5,-1 1,2 0,0 0,0 1,1 1,0-1,1 1,0 0,1 1,0-1,1 1,1 1,0-1,0 4,3-12,1-1,0 1,0 0,0 0,0-1,1 1,-1 0,1-1,0 1,1 0,-1-1,1 1,0-1,0 0,1 0,-1 0,1 0,0 0,0 0,0-1,0 1,1-1,-1 0,1 0,0 0,0-1,0 1,0-1,0 0,1 0,-1 0,3 0,5 2,2 0,-1 0,0-1,1-1,-1 0,1-1,0 0,-1-1,1-1,10-2,72-27,-70 20</inkml:trace>
  <inkml:trace contextRef="#ctx0" brushRef="#br0" timeOffset="867.823">1496 654,'-29'38,"-4"18,7-1,9-5,12-11,12-12,9-11,7-8,4-5,2-4,2-5,-6-3</inkml:trace>
  <inkml:trace contextRef="#ctx0" brushRef="#br0" timeOffset="1121.018">2033 145,'-15'38,"-9"33,-6 13,3 2,1-4,5-6,1-7,4-10,5-6,-1-6,2-7,3-6,2-3,7-7,3-13,5-8,2-4</inkml:trace>
  <inkml:trace contextRef="#ctx0" brushRef="#br0" timeOffset="8742.724">2230 484,'-25'21,"-1"-1,0-1,-2-2,0 0,-6 1,-127 51,161-69,0 1,1-1,-1 0,0 0,1 1,-1-1,0 0,0 1,0-1,1 0,-1 1,0-1,0 0,0 1,0-1,0 0,1 1,-1-1,0 0,0 1,0-1,0 1,0-1,0 0,0 1,0-1,0 0,-1 1,1-1,0 1,0-1,0 0,0 1,0-1,-1 0,1 1,0-1,0 0,-1 0,1 1,0-1,0 0,-1 0,1 1,0-1,-1 0,1 0,0 0,-1 1,1-1,0 0,-1 0,1 0,-1 0,39 2,-34-2,138 22,-139-21,1 1,0-1,-1 1,1-1,-1 1,0 0,1 0,-1 1,0-1,0 1,0 0,-1-1,1 1,-1 0,1 1,-1-1,0 0,0 1,-1-1,1 1,-1-1,0 1,0 0,0-1,0 1,0 0,-1 0,0 0,0 0,0 0,0 0,0-1,-1 1,0 0,0 1,-4 13,3-15,1-1,0 1,0 0,1 0,-1 0,0 0,1-1,0 1,-1 0,1 0,0 0,1 0,-1 0,0 0,1 0,0 0,0-1,-1 1,3 2,6 6</inkml:trace>
  <inkml:trace contextRef="#ctx0" brushRef="#br0" timeOffset="10019.447">2653 625,'-3'-1,"0"0,-1 1,1-1,0 1,-1 0,1 0,-1 0,1 0,0 1,-1-1,1 1,0 0,-1 0,1 0,0 1,0-1,0 1,0 0,0-1,0 1,1 0,-2 1,2-1,-5 2,0 1,0 0,1 0,-1 1,1-1,1 1,-1 1,1-1,0 1,1 0,-1 0,1 0,1 1,-1-1,1 1,2-4,0 0,0 0,0 0,1 0,-1 0,1 0,0 0,0 0,0 0,1 0,-1 0,1 0,0-1,0 1,1 0,-1 0,1-1,-1 1,1-1,1 1,-1-1,0 0,1 1,-1-2,1 1,0 0,0 0,0-1,0 1,1-1,2 1,0 0,-1 0,1 0,1 0,-1-1,0 0,1-1,-1 0,1 1,-1-2,1 1,0-1,-1 0,1-1,-1 1,1-1,-1-1,1 1,-1-1,1 0,-1-1,4-1,120-78,-124 78,3-3,0 0,0-1,-1 0,0 0,-1-1,0 1,0-2,-1 1,3-6,-8 11,1 1,0 0,-1-1,0 1,0-1,0 0,0 1,-1-1,0 0,1 1,-1-1,0 0,-1 0,1 1,-1-1,0 0,0 1,0-1,0 1,0-1,-1 1,0-1,1 1,-1 0,0 0,-1 0,1 0,-1 0,1 1,-1-1,-4-2,0 0,-1 0,1 0,-1 1,0 1,0-1,0 1,-1 1,1 0,-1 0,1 0,-1 1,0 0,0 1,-6 0,-11 0</inkml:trace>
  <inkml:trace contextRef="#ctx0" brushRef="#br0" timeOffset="10553.826">2935 851,'267'-227,"-263"270,-4-40,1 1,-1-1,1 0,-1 1,1-1,0 0,1 0,-1 0,0 0,1 0,0 0,-1 0,1 0,1-1,-1 1,0-1,0 1,1-1,0 0,-1 0,1 0,0 0,0-1,0 1,0-1,0 1,0-1,0 0,1-1,-1 1,0 0,1-1,-1 0,0 0,3 0,8 0,-1 0,0-1,0-1,0 0,0-1,0 0,0-1,9-4,-13 5,1-1,-1 1,0-2,0 0,0 0,-1 0,0-1,0 0,0-1,-1 0,0 0,0 0,-1-1,0 0,0-1,0-1,-6 10,1-1,-1 0,0 1,1-1,-1 0,0 1,1-1,-1 0,0 0,0 0,0 1,0-1,0 0,0 0,0 1,0-1,0 0,0 0,0 1,-1-1,1 0,0 0,0 1,-1-1,1 0,-1 1,1-1,0 0,-1 1,1-1,-1 0,0 1,1-1,-1 1,1-1,-1 1,0 0,1-1,-1 1,0 0,0-1,0 1,-10 0</inkml:trace>
  <inkml:trace contextRef="#ctx0" brushRef="#br0" timeOffset="10806.595">3838 597,'-19'34,"-6"15,0 5,10-7,8-12</inkml:trace>
  <inkml:trace contextRef="#ctx0" brushRef="#br0" timeOffset="11057.526">3867 258,'0'0</inkml:trace>
  <inkml:trace contextRef="#ctx0" brushRef="#br0" timeOffset="11335.28">4036 794,'169'-190,"-169"190,21-26,-20 26,-1 0,0-1,1 1,-1 0,1 0,-1 0,0 0,1 0,-1-1,1 1,-1 0,0 0,1 0,-1 0,1 0,-1 0,1 0,-1 1,0-1,1 0,-1 0,1 0,-1 0,0 0,1 1,-1-1,0 0,1 0,-1 1,0-1,1 0,-1 1,0-1,1 0,-1 1,0-1,0 0,0 1,1-1,-1 1,0-1,0 0,0 1,0-1,0 1,0-1,0 0,1 1,-1-1,-1 1,1-1,0 1,0-1,0 0,0 1,0-1,0 1,0-1,0 0,-1 1,1-1,0 0,0 1,-1-1,1 1,0 12,-1-7,1 0,-1 0,1 1,0-1,0 0,1 0,-1 0,1 0,1 0,-1 0,1 0,0 0,1-1,-1 1,1 0,0-1,0 0,1 0,0 0,0 0,0-1,0 1,1-1,-1 0,1-1,0 1,0-1,6 3,1-4,0-2,0 1,0-2,0 1,0-2,-1 0,1 0,0-1,-1 0,1-1,-1 0,0-1,0 0,-1-1,0 0,0-1,0 0,-1-1,0 1,7-9,23-12,-22 17</inkml:trace>
  <inkml:trace contextRef="#ctx0" brushRef="#br0" timeOffset="11836.346">4826 597,'-15'1,"0"0,1 1,-1 1,1 0,-1 1,1 1,0 0,0 0,1 2,0 0,0 0,0 1,1 1,1 0,-1 1,1 0,-1 2,11-11,0 0,0 1,0-1,0 0,1 0,-1 1,0-1,1 1,-1-1,1 0,-1 1,1-1,0 1,0-1,0 1,0-1,0 1,0-1,0 1,0-1,0 1,1-1,-1 1,0-1,1 1,-1-1,1 0,0 1,0-1,-1 0,1 0,0 1,0-1,0 0,0 0,0 0,0 0,1 0,-1 0,0-1,1 1,-1 0,0 0,1-1,-1 1,0-1,1 0,-1 1,1-1,-1 0,2 0,80 7,-51-12,0-1,0-1,-1-2,0-1,0-1,25-15,106-34,-159 59,0 0,1-1,-1 1,0 1,0-1,1 0,-1 1,1 0,-1-1,0 1,1 1,-1-1,1 0,-1 1,0 0,0 0,1 0,-1 0,0 0,0 1,0-1,0 1,0 0,0 0,-1 0,1 0,-1 1,1-1,-1 1,0-1,0 1,0 0,0 0,0-1,-1 2,1-1,-1 0,1 1,1 12,-1-1,-1 1,0 0,0-1,-2 1,0 0,-1-1,0 1,-2-1,1 1,-5 8,3-4,-197 605,182-544,-3-1,-4 0,-3-2,-30 54,-8-45,65-84,1-1,-1 1,1-1,-1 0,0 0,0 0,0 0,0-1,0 1,-1-1,1 0,0 0,-1 0,1 0,-1-1,1 1,-1-1,1 0,-1 0,1 0,-1 0,1-1,-1 1,1-1,-1 0,1 0,0 0,-1-1,0 0,1 0,0 0,0-1,0 1,1-1,-1 1,1-1,0 0,0 0,0 0,0 0,0 0,1-1,-1 1,1 0,0-1,0 1,0-1,0 0,1 1,0-1,-1 1,1-1,1 0,-1 1,0-1,1 0,0 1,0-1,0 1,1-3,53-99,-18 65,1 2,2 2,2 1,1 2,2 2,39-20,-60 36,17-11,1 2,0 2,2 2,0 1,2 3,0 1,0 3,1 2,0 1,1 3,24 1,-36 5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3:06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594 570,'42'5,"1"-2,-1-2,1-2,-1-2,1-2,-1-1,-1-2,1-2,-1-2,21-10,93-45,-3-7,19-19,76-38,-218 115,-23 12,0 0,0 0,1 0,-1 1,1 0,0 0,0 1,0 0,1 0,-1 1,0-1,7 1,-13 2,0 0,0 0,0 0,0 0,0 0,0 0,-1 0,1 0,0 0,-1 1,1-1,-1 0,1 0,-1 1,1-1,-1 0,0 1,0-1,1 0,-1 1,0-1,0 0,-1 1,1-1,0 0,0 1,-1-1,1 0,0 1,-1-1,0 0,1 0,-1 0,0 1,1-1,-1 0,-1 0,-34 90,3 1,4 1,4 1,5 2,4 0,4 1,2 43,12 335,26-215,-28-258,0-1,0 1,0-1,-1 1,1-1,0 1,-1-1,1 1,-1-1,1 0,-1 1,0-1,1 0,-1 1,0-1,0 0,0 0,0 0,0 0,0 0,-1 0,1 0,0 0,0 0,-1 0,1-1,0 1,-1-1,1 1,-1-1,1 1,-1-1,1 0,-1 0,1 1,-1-1,1 0,-1 0,1-1,-1 1,1 0,-1-1,-69-21,61 17,-8-2,-55-25,-1 3,-1 4,-1 3,-36-3,60 16,0 3,0 2,0 3,-1 1,1 3,0 2,0 3,0 2,-15 6,39-7,1 2,0 1,1 1,0 1,1 1,-1 2,24-16,0 0,-1 0,1 0,0 0,0 0,0 0,1 1,-1-1,0 1,0 0,1-1,-1 1,1 0,0 0,-1 0,1 0,0 0,0 0,0 0,0 1,1-1,-1 0,0 0,1 1,0-1,0 0,-1 1,1-1,1 0,-1 1,0-1,0 0,1 1,0-1,-1 0,1 0,0 1,0-1,0 0,0 0,2 2,13 7</inkml:trace>
  <inkml:trace contextRef="#ctx0" brushRef="#br0" timeOffset="380.262">1073 1050,'256'-65,"3"11,76 2,-247 39,85-15,-173 28,3-1,-1 0,0 0,0 0,1 0,-1 1,1-1,-1 1,0-1,1 1,-1 0,1 0,-1 0,1 0,-1 1,1-1,-1 1,0-1,1 1,-1 0,0 0,1 0,-1 0,0 0,0 1,0-1,0 0,0 1,0 0,-1-1,1 1,0 0,-1 0,1 1,5 15,-1 1,-1-1,0 1,-2 0,0 0,-1 0,-1 1,-1-1,-1 0,-2 13,-34 73,29-89</inkml:trace>
  <inkml:trace contextRef="#ctx0" brushRef="#br0" timeOffset="984.166">2343 1755,'111'-79,"-3"-4,23-29,-110 93,-2 0,0-1,-1-1,-2-1,0 0,-1-1,-1-1,-1 0,-1-1,-2 0,0-1,-2 0,0 0,0-12,-6 35,-1-1,1 0,-1 1,0-1,0 0,-1 0,1 0,-1 0,0 0,0 0,0 0,0 0,-1 0,1 0,-1 0,0 1,0-1,-1 0,1 0,-1 1,0-1,0 1,0 0,0-1,0 1,-1 0,0 0,1 0,-1 1,0-1,-1 1,1-1,0 1,-1 0,1 0,-1 1,1-1,-1 1,0 0,0-1,0 2,1-1,-1 0,-1 1,-6 2,1 0,-1 0,0 1,1 0,0 1,0 0,0 1,0 0,1 1,-1 0,2 0,-1 1,1 0,0 1,0-1,1 2,0-1,0 1,1 0,0 0,1 1,0-1,0 1,-3 10,7-17,0 0,0 0,0 0,1 0,-1 0,1 0,0 1,-1-1,1 0,1 0,-1 0,0 0,1 0,0 0,-1 0,1 0,0 0,1 0,-1 0,0 0,1-1,0 1,-1 0,1-1,0 0,1 1,-1-1,0 0,0 0,1 0,0 0,-1-1,1 1,0-1,-1 1,3 0,112 21,76-1,-187-21,0 0,-1 1,1-1,-1 1,1 0,-1 1,0-1,0 1,0 0,0 0,0 1,-1-1,1 1,-1 0,0 0,0 1,-1-1,1 1,-1 0,0 0,-1 0,1 0,-1 0,0 1,0-1,0 1,-1 0,0-1,0 1,0 0,-1 0,0-1,0 3,-3 136,3-142,0 1,0-1,0 0,0 0,1 0,-1 0,1 0,-1 0,1 0,0 0,-1 0,1 0,0 0,0 0,0-1,1 1,-1 0,0-1,1 1,-1-1,1 1,0-1,-1 0,1 1,0-1,0 0,0 0,-1-1,1 1,0 0,0 0,0-1,1 1,-1-1,0 0,2 0,11-3</inkml:trace>
  <inkml:trace contextRef="#ctx0" brushRef="#br0" timeOffset="1239.651">3472 1247,'-19'34,"-7"10</inkml:trace>
  <inkml:trace contextRef="#ctx0" brushRef="#br0" timeOffset="1490.341">3557 627,'0'0</inkml:trace>
  <inkml:trace contextRef="#ctx0" brushRef="#br0" timeOffset="1738.957">3952 1134,'-25'33,"2"1,2 1,1 1,2 0,1 1,-2 12,17-45,-1-1,1 1,0 0,1 0,-1 0,1 0,0 0,0 0,0 0,0 0,1 0,-1 0,1 1,0-1,1 0,-1 0,1 0,0 0,0 0,0 1,0-1,1-1,-1 1,1 0,0 0,0-1,1 1,-1-1,1 1,0-1,0 0,0 0,0-1,0 1,0 0,1-1,-1 0,4 2,8-4,-1 0,1-1,-1-1,1 0,-1 0,0-2,0 0,0 0,-1-1,1-1,-1-1,-1 1,1-2,2-2,15-11,-2-1,-1-1,0-1,-2-2,-1 0,-1-2,-1-1,-1 0,-2-1,-1-2,13-31,-12 23,-2-1,-1-1,-3 0,-1-1,-2-1,-2 1,-2-1,0-26,-5 54,1 1,-2-1,0 0,-1 0,-1 0,0 1,-1-1,-1 1,0 0,-1 0,-1 0,0 0,-1 1,-1 0,0 1,0-1,-2 2,0-1,0 1,-1 1,0 0,-7-4,12 11,-1 2,0-1,0 1,0 0,0 0,-1 1,1 0,0 0,-1 0,1 1,0 1,-1-1,1 1,-1 0,1 1,0 0,0 0,0 0,0 1,0 0,1 0,-1 1,1 0,0 0,0 1,-7 4,0 1,0 1,1 1,1-1,0 2,1-1,0 2,1-1,0 1,-5 13,6-7,1-1,1 1,0 0,2 0,0 1,1-1,2 1,0-1,1 1,0 0,2 0,1-1,1 1,0-1,1 0,2 0,0-1,6 13,0-5,1 0,1-1,1-1,2 0,0-2,2 0,0-1,1-1,2 0,0-2,1-1,16 9,0-4,0-3,1-1,2-2,-1-3,2 0,0-3,0-2,1-2,0-1,0-3,17-2,-20-1</inkml:trace>
  <inkml:trace contextRef="#ctx0" brushRef="#br0" timeOffset="2731.557">5109 1162,'-24'9,"0"2,1 0,1 1,0 2,0 0,1 1,1 1,1 1,-14 15,27-25,-1 1,2-1,-1 1,1 0,0 1,0-1,1 1,0 0,1 0,0 0,0 1,3-7,-1 0,1 0,-1 0,1 0,0 0,0 0,0 0,0 0,1-1,-1 1,1 0,0 0,0 0,0 0,0-1,0 1,1 0,-1-1,1 1,0-1,-1 0,1 1,0-1,0 0,1 0,-1 0,0-1,1 1,-1 0,1-1,-1 0,1 1,0-1,0 0,0 0,2 0,8 0,0-1,0-1,-1 0,1-1,0 0,-1 0,1-2,-1 0,0 0,0-1,0 0,-1-1,0 0,0-1,0 0,-1-1,0 0,-1-1,5-5,1 3,241-201,-253 210,-2 0,1 0,-1 0,0 0,1 0,-1 1,1-1,0 0,-1 1,1-1,0 1,0 0,0-1,0 1,0 0,0 0,0 1,1-1,-1 0,0 1,0-1,1 1,-1 0,0 0,1 0,-1 0,0 0,1 0,-1 0,0 1,0-1,1 1,-1 0,0 0,0 0,0 0,0 0,0 0,0 0,0 1,0-1,0 2,17 160,-16-153,0-1,1 0,0 0,1 0,0-1,0 1,1-1,0 0,0-1,1 1,0-1,0-1,1 1,6 3,-10-7,-1-1,1 1,0-1,0 0,0 0,0-1,0 1,0-1,0 0,1 0,-1 0,0 0,1-1,-1 0,1 0,-1 0,0 0,1-1,-1 0,0 0,1 0,-1 0,0-1,0 1,0-1,0 0,0-1,-1 1,1 0,0-1,-1 0,0 0,2-2,12-16,0-1,-2 0,0-1,-2-1,10-23,25-43,-19 34,-22 78,-7 13,8 82,-7-113,0 0,0 0,1 0,0 0,-1 0,1 0,1-1,-1 1,1-1,-1 0,1 1,0-1,0 0,0-1,0 1,1-1,-1 1,1-1,0 0,-1 0,1 0,0-1,0 1,0-1,0 0,1 0,5 0,0 0,0-1,0 1,0-2,0 0,0 0,0 0,-1-2,1 1,0-1,-1 0,0-1,1 0,-1-1,-1 0,1 0,-1-1,0 0,0 0,-1-1,1 0,-2 0,5-6,14-18,-1-1,-2-1,-1-1,-1 0,3-14,22-35,-45 82,0 0,1 1,-1-1,0 0,0 0,1 1,-1-1,0 1,1-1,-1 0,1 1,-1-1,1 1,-1-1,1 1,-1-1,1 1,-1-1,1 1,-1-1,1 1,0 0,-1 0,1-1,0 1,0 0,-1 0,1 0,0-1,-1 1,1 0,0 0,0 0,-1 0,1 0,0 1,-1-1,1 0,0 0,0 0,-1 1,1-1,0 0,-1 1,1-1,-1 0,1 1,0-1,-1 1,1-1,-1 1,1-1,-1 1,0-1,1 1,18 40,-18-38,34 125,-4 2,-7 0,2 62,-8-59,-2-17,-5 1,-5 0,-5 3,0-111,-1 1,0 0,0 0,-1 0,-1 0,0-1,0 1,-1 0,0-1,0 0,-1 0,0 0,-1 0,0 0,0-1,-1 0,0 0,-1-1,1 0,-1 0,-5 4,10-10,-1 0,1 0,0 0,-1-1,1 1,0-1,-1 1,1-1,-1 0,1 0,0 0,-1 0,1 0,-1 0,1-1,-1 1,1-1,0 0,0 0,-1 1,1-2,0 1,0 0,0 0,0-1,0 1,0-1,0 1,0-1,1 0,-1 0,1 0,-1 0,1 0,0 0,-1-2,-30-87,27 48,3 1,1-1,1 0,3 0,2 0,1 1,2 0,2 0,2 1,17-39,40-44,-46 100</inkml:trace>
  <inkml:trace contextRef="#ctx0" brushRef="#br0" timeOffset="3104.255">594 1952,'0'0</inkml:trace>
  <inkml:trace contextRef="#ctx0" brushRef="#br0" timeOffset="8154.359">10245 119,'-27'78,"-104"203,120-257,9-21,0-1,0 1,0 0,0 0,1 0,-1 0,1 0,0 0,0 1,0-1,0 0,1 0,-1 1,1-1,0 1,0-1,0 0,1 1,-1-1,1 0,-1 1,1-1,0 0,0 0,1 0,-1 0,1 0,-1 0,1 0,0 0,0 0,0-1,2 2,10 3,0 0,1-2,0 1,0-2,0 0,1 0,-1-2,1 0,0-1,-1 0,1-1,0-1,0-1,-1 0,1-1,-1 0,0-1,0-1,0-1,4-2,51-10,-47 11,-5 0</inkml:trace>
  <inkml:trace contextRef="#ctx0" brushRef="#br0" timeOffset="8402.233">10754 147,'-53'151,"8"2,-23 137,63-267,-97 485,90-329,24-145,-5-30</inkml:trace>
  <inkml:trace contextRef="#ctx0" brushRef="#br0" timeOffset="8705.208">11346 6,'-19'43,"-12"29,1 6,-1-4,6-11,7-11,7-4,4-7,5-4,1-5,7-7,1-3,1 0,-2-5</inkml:trace>
  <inkml:trace contextRef="#ctx0" brushRef="#br0" timeOffset="9136.964">10922 429,'89'-38,"-3"-3,-1-5,37-28,-69 41,-1-2,-1-3,-2-1,14-18,-37 30,-30 57,-5-1,0-2,0 0,2 1,1 0,2 0,0 0,2 1,1 6,2-29,1 0,-1 0,1 0,1 0,-1 0,1-1,0 1,0-1,0 1,1-1,0 0,0 0,0-1,1 1,-1-1,1 0,0 0,1-1,-1 1,0-1,1 0,0-1,0 1,0-1,0 0,0-1,0 0,0 0,0 0,1 0,-1-1,0 0,1 0,-1-1,0 0,0 0,0-1,1 1,-1-1,1-1,73-11,-78 15,-1 0,0-1,1 1,-1 0,0 1,1-1,-1 0,0 0,0 0,0 1,0-1,0 0,0 1,0-1,0 1,-1-1,1 1,-1 0,1-1,-1 1,1 0,-1-1,0 1,0 0,0-1,0 1,0 0,0-1,-1 1,1 0,0 0,1 12,2 3</inkml:trace>
  <inkml:trace contextRef="#ctx0" brushRef="#br0" timeOffset="9384.834">10895 852,'48'4,"59"-2,25-7,6-2,-8-6,-10 1,-17 2,-16-3,-22 1</inkml:trace>
  <inkml:trace contextRef="#ctx0" brushRef="#br0" timeOffset="6551.482">7424 373,'27'-30,"-26"30,-1 0,1 0,0-1,0 1,0 0,-1 0,1 0,0 0,0 0,-1 0,1 0,0 0,0 1,-1-1,1 0,0 0,0 1,-1-1,1 0,0 1,-1-1,1 1,0-1,-1 1,1-1,-1 1,1-1,-1 1,1-1,-1 1,1 0,-1-1,0 1,1 0,-1 0,0-1,0 1,1 0,-1 0,0-1,0 1,0 0,0 0,0-1,0 1,0 0,0 0,0 0,3 26,-1 1,-1-1,-1 1,-1-1,-2 1,-1-1,-4 16,3-12,-14 83,1-12,3 1,6 0,3 67,5-162,0 1,1 0,0 0,0-1,1 1,0 0,0 0,1-1,0 1,1-1,0 0,0 0,1 0,0 0,1 0,-1-1,1 0,1 0,-1 0,1 0,0-1,1 0,-1 0,1-1,1 0,-1 0,1-1,-1 0,1 0,0-1,1 0,4 1,2-3,1-1,-1 0,1-1,-1-1,0 0,0-1,0-1,0-1,0 0,-1 0,0-2,0 0,0 0,-1-1,0-1,-1 0,0-1,0 0,-1-1,-1 0,2-2,97-134,-123 241,13-91,1 0,1 0,-1-1,0 1,1 0,-1-1,1 1,0 0,0-1,0 1,0-1,0 1,1-1,-1 1,1-1,-1 0,1 0,0 0,0 0,0 0,0 0,0-1,0 1,1-1,-1 1,1-1,-1 0,1 0,-1 0,1 0,0 0,-1-1,1 1,0-1,-1 1,1-1,0 0,0 0,-1-1,1 1,0-1,0 1,-1-1,1 0,-1 0,1 0,0 0,-1 0,0 0,1-1,0-1,15-9,0-1,-1-1,-1-1,-1-1,0 0,-1-1,0 0,-2-1,0 0,-1-1,-1-1,-1 1,3-11,-1 8,3-5,-1 0,-2-1,-1 0,-1-1,-2 0,0 0,-2 0,-1-1,-2 0,-1 0,-1 0,-2 0,0 0,-2 1,-2-1,0 1,-2 0,-2 1,-10-24,10 32,0 2,-2-1,0 2,-1-1,-1 2,0 0,-2 0,1 1,-2 1,0 1,-1 1,0 0,0 1,-1 1,-1 1,0 0,0 2,-1 0,1 1,-2 1,1 1,0 1,-20 0,14 2,-1 2,0 0,1 2,-1 1,1 1,0 1,0 2,1 1,0 0,0 2,1 1,1 1,0 2,1 0,0 1,1 1,1 1,1 1,1 1,-12 16,24-28,1 1,0 0,1 1,0 0,0 0,1 0,0 0,1 0,0 1,1 0,0-1,1 1,0 0,0 0,1 0,1 6,4 16</inkml:trace>
  <inkml:trace contextRef="#ctx0" brushRef="#br0" timeOffset="7000.662">8580 1275,'40'-8,"1"-1,-2-2,0-2,0-2,-1-1,3-4,59-57,-97 74,-1 0,1 0,-1 0,0 0,0-1,0 1,-1-1,1 0,-1 1,0-1,0 0,0 0,0 0,-1 1,1-1,-1 0,0 0,0 0,-1 0,1 0,-1 0,0 0,0 1,0-1,0 0,-1 0,1 1,-1-1,0 1,-1-1,-4-2,0 0,0 0,-1 1,1 0,-2 0,1 1,0 0,-1 0,1 1,-1 0,0 1,0 0,-1 0,1 1,0 0,0 1,-1 0,1 0,0 1,0 0,0 1,-1 0,1 0,1 1,-1 0,0 1,1 0,0 0,-3 2,-2 1,0 0,0 1,0 0,1 1,0 1,1 0,0 0,0 1,2 1,-1 0,1 0,1 0,0 1,1 1,0-1,1 1,1 0,0 1,1-1,0 1,1 0,1 0,0 0,1 0,1 0,1 2,0-7,2 1,-1-1,2 0,-1 0,1 0,1 0,0-1,0 1,1-1,0-1,1 1,-1-1,2 0,-1-1,1 1,0-1,1-1,0 0,0 0,0-1,0 0,1 0,2 0,7 3,1-1,0-1,0 0,0-1,0-2,1 0,0-1,0-1,-1 0,1-2,13-2,64-27,-76 20</inkml:trace>
  <inkml:trace contextRef="#ctx0" brushRef="#br0" timeOffset="7383.113">9512 1078,'-20'6,"0"1,0 1,0 0,1 2,1 0,0 1,0 1,1 1,0 1,-12 12,25-23,0 0,0 0,0 0,0 0,0 1,1 0,0-1,-1 1,1 1,1-1,-1 0,1 1,-1-1,1 1,1 0,-1 0,1 0,-1 0,1 0,1 0,-1 0,1 0,0 0,0 0,0 0,1 0,0 0,0 0,0 0,0 0,1 0,0 0,0-1,2 4,4 0,1-1,-1 1,1-2,1 1,-1-1,1-1,0 1,0-2,1 1,0-2,-1 1,1-1,0-1,0 0,1-1,-1 0,0-1,1 0,-1 0,0-1,0-1,0 0,9-3,10-4,-5-1</inkml:trace>
  <inkml:trace contextRef="#ctx0" brushRef="#br0" timeOffset="10984.934">1 2432,'62'-11,"1"3,1 2,-1 3,57 5,79-4,38-24,40-3,52 1,102 0,75-3,-55 21,314-6,-274 14,56-25,36 15,510-61,637-36,-1356 91,1030-26,-453 46,-518 24,-117 3,1 2,-282-31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3:32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1191 372,'35'-21,"80"-50,2 5,3 4,2 7,25-4,-119 50,0 1,0 1,0 2,1 1,-1 1,1 1,22 3,-46-1,-1 0,1 0,0 1,0 0,-1 0,1 1,-1-1,1 1,-1 0,1 0,-1 0,0 1,0-1,0 1,-1 0,1 0,-1 1,1-1,-1 1,0-1,0 1,-1 0,1 0,-1 1,0-1,0 0,0 1,0-1,-1 1,0 0,0-1,0 1,-1 3,1 31,-2 0,-2 1,-2-1,-1-1,-2 1,-13 34,11-33,10-39,-27 105,4 2,-3 64,23-138,1 0,2 0,1 0,2 0,1 0,1 0,2-1,2 0,1 0,8 15,-6-16,1-2,1 0,2 0,1-2,2 0,0-1,2-1,2 0,-81-80,29 37,0 1,-2 1,0 2,0 1,-1 2,0 1,-1 1,0 2,-17 0,1 2,0 2,0 2,0 2,0 3,1 1,0 3,0 2,-14 6,-82 30,3 7,-1 6,-604 288,486-214,252-136,23-12,123-67,-104 64</inkml:trace>
  <inkml:trace contextRef="#ctx0" brushRef="#br0" timeOffset="452.801">1135 993,'647'-167,"-279"64,388-87,-634 168,-122 23,1-1,-1 1,0-1,0 1,0 0,1-1,-1 1,0-1,0 1,0 0,0-1,0 1,0-1,0 1,0 0,-1-1,1 1,0-1,0 1,0 0,-1-1,1 1,0-1,-1 1,1-1,0 1,-1-1,1 1,0-1,-1 0,1 1,-1-1,1 1,-1-1,1 0,-1 0,0 1,1-1,-1 0,1 0,-1 0,1 1,-1-1,0 0,1 0,-1 0,1 0,-1 0,0 0,1 0,-1 0,1-1,-1 1,-2 2,-62 36,-79 60,138-92,0 0,0 0,1 1,0-1,1 1,0 0,0 0,0 1,1-1,0 1,0 0,1 0,0 0,0 0,1 0,0 0,0 1,1-1,1 8,-1-11,1 1,0-1,0 0,1 0,0 1,0-1,0 0,0 0,1-1,0 1,0 0,0-1,0 0,1 1,0-1,-1-1,2 1,-1-1,0 1,1-1,-1 0,1-1,0 1,0-1,0 0,0 0,0-1,1 1,-1-1,0 0,4 0,14 0</inkml:trace>
  <inkml:trace contextRef="#ctx0" brushRef="#br0" timeOffset="868.092">3647 966,'-24'38,"-8"32,-4 9,6-4,6-11,8-10,7-11,5-7,2-5,3-8</inkml:trace>
  <inkml:trace contextRef="#ctx0" brushRef="#br0" timeOffset="1123.988">3647 457,'0'0</inkml:trace>
  <inkml:trace contextRef="#ctx0" brushRef="#br0" timeOffset="1434.995">3817 1501,'243'-387,"-189"295,-53 93,-1-1,0 0,0 0,0 0,0 0,1 0,-1 1,0-1,0 0,1 0,-1 0,0 0,0 0,1 0,-1 0,0 0,0 0,0 0,1 0,-1 0,0 0,0 0,1 0,-1 0,0 0,0 0,1 0,-1 0,0 0,0 0,1-1,-1 1,0 0,0 0,0 0,0 0,1-1,-1 1,0 0,0 0,0 0,0-1,1 1,-6 27,4-23,-6 25,2 1,1 1,2-1,1 0,1 1,4 25,-4-47,2-1,-1 1,1-1,0 1,1-1,0 0,0 1,1-2,-1 1,2 0,-1-1,1 0,1 0,-1 0,1 0,0-1,1 0,-1-1,1 1,0-1,1 0,-1-1,1 0,0 0,8 2,-8-4,0 0,0-1,0 0,1-1,-1 1,0-2,1 1,-1-1,0 0,0-1,1 0,-1 0,0-1,-1 0,1 0,-1-1,1 0,-1 0,1-2,118-107,-81 58,-3-1,-2-2,25-51,-34 26,-27 59</inkml:trace>
  <inkml:trace contextRef="#ctx0" brushRef="#br0" timeOffset="2252.58">5255 1078,'-42'35,"2"2,0 2,3 1,2 3,-12 19,44-60,1 0,0 0,0 0,0 1,0-1,0 1,1-1,-1 1,1-1,0 1,-1 0,1 0,1 0,-1 0,0 0,1 0,-1 0,1 0,0 0,0 0,0 0,0 0,1 0,-1 0,1 0,0 0,0 0,0-1,0 1,0 0,1 0,-1-1,1 1,0-1,-1 1,1-1,0 0,1 0,-1 0,0 0,3 1,6-2,1-1,0 0,-1-1,1 0,-1-1,1-1,-1 1,0-2,0 0,0 0,0-1,-1 0,0-1,0 0,0 0,0-2,40-31,-1-4,-3-1,-1-2,-2-2,-3-2,-1-2,-27 37,9-10,-26 35,0 1,1 0,0-1,1 2,0-1,0 0,1 0,1 1,0-1,1 1,0-1,0 1,1-1,1 1,0-1,0 0,1 1,1-2,0 1,0 0,1-1,1 1,0-1,3 4,-3-7,0 0,1-1,0 1,0-1,1-1,0 1,0-1,0-1,0 1,1-1,-1-1,1 0,0 0,0-1,1 0,-1 0,0-1,1 0,-1-1,0 0,1 0,-1-1,0 0,1-1,-1 0,0-1,0 0,1 0,15-10,-2 0,1-2,-2-1,0 0,-1-2,0 0,-2-1,0-1,-1-1,-2-1,0 0,-1-1,-1-1,-1 0,-1-1,5-18,6-15,-2 0,-3-2,-2 0,-3-1,-3 0,-2-1,-4 0,-1 0,-4 0,-5-27,4 64,-2 1,0-1,-2 1,-1 0,-1 1,-7-14,12 29,0 1,0 0,-1 1,-1-1,1 1,-1-1,0 1,0 1,0-1,-1 1,0 0,0 0,-1 0,1 1,-1 0,0 1,0-1,0 1,-1 1,1-1,-1 1,-4 0,7 1,1 1,-1 0,1 0,-1 1,0-1,1 1,-1 0,1 0,0 1,-1-1,1 1,0 0,0 0,0 1,0-1,0 1,1 0,-1 0,1 0,0 0,0 0,0 1,0 0,0-1,-1 5,-40 110,41-82,1 1,2 0,2 0,1 0,2-1,2 1,1-1,2-1,1 1,2-2,10 20,19 29,3-2,4-1,3-3,4-3,2-1,4-4,3-2,3-3,49 35,-20-17,-73-65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3:35.5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34 424,'46'-8,"0"-1,-1-3,-1-1,0-2,-1-3,0-1,18-13,55-53,-113 82,1-1,-1 0,0 0,0-1,0 1,-1-1,1 1,-1-1,0 0,-1 0,1 0,-1 0,0 0,0 0,0 0,-1 0,0 0,0 0,0-1,-1 1,1 0,-1 0,0 0,-1 0,0 0,0-1,-1 1,0-1,0 1,0 0,-1 0,0 0,0 1,0-1,-1 1,1 0,-1 0,0 1,0-1,0 1,-1 0,1 0,-1 1,0 0,1 0,-1 0,0 1,0 0,0 0,-6 0,-4 0,0 0,0 1,0 1,0 1,0 0,0 1,0 0,-9 5,8-1,-1 1,2 1,-1 1,1 0,1 1,0 1,1 1,0-1,1 2,0 0,1 1,0 0,2 1,0 0,0 0,2 1,0 1,1-1,0 1,2 0,0 1,1-1,1 1,1 0,0 18,2-26,1 0,1 1,0-1,0 0,1-1,1 1,-1 0,2-1,0 0,0 0,0 0,1-1,1 0,0 0,0 0,1-1,0 0,0 0,0-1,1 0,3 0,9 8,1-2,0 0,1-1,0-2,1 0,0-2,1 0,22 3,-32-7,-1-1,1-1,0 0,0-1,0-1,0 0,0-1,-1 0,1-1,0-1,-1 0,1-2,-1 1,0-1,-1-1,1-1,-1 0,0 0,-1-2,0 1,0-2,-1 1,0-2,3-3,17-25,-15 19</inkml:trace>
  <inkml:trace contextRef="#ctx0" brushRef="#br0" timeOffset="236.377">1614 85,'-38'39,"-28"26,-2 13,6-3,8-9,14-12,13-9,7-7,6-7,7-3,3-1,3-1,2-5</inkml:trace>
  <inkml:trace contextRef="#ctx0" brushRef="#br0" timeOffset="482.034">1163 85,'38'34,"37"30,10 9,-4-3,-6-14,-12-11,-16-9,-11-10,-7-5,-4-6,-1-5,-5 0,0-2,-5-2</inkml:trace>
  <inkml:trace contextRef="#ctx0" brushRef="#br0" timeOffset="971.939">2404 311,'-7'-9,"-1"2,0-1,-1 1,1 0,-1 1,-1 0,1 0,-1 1,0 1,0-1,0 1,-1 1,0 0,1 1,-1 0,0 0,0 1,0 1,0 0,0 0,0 1,0 1,0 0,0 0,1 1,-1 0,-2 2,2 0,0 1,0 0,1 0,0 1,0 1,1 0,0 0,0 1,1 0,0 0,0 1,1 0,1 1,-1-1,2 1,0 0,0 1,1-1,0 1,1 0,-1 7,3-14,1 1,0-1,1 0,-1 1,1-1,0 0,1 1,-1-1,1 0,0 0,0 0,1-1,-1 1,1 0,0-1,0 0,0 1,1-1,0-1,0 1,0 0,0-1,0 0,1 0,-1 0,1-1,0 1,2 0,2 1,1 0,1-1,-1 0,0-1,1 0,-1 0,1-1,-1-1,1 1,0-2,-1 0,1 0,-1-1,1 0,4-2,0-2,0 1,0-2,-1 0,0-1,0 0,-1-1,0-1,0 0,-1-1,-1 0,0-1,0 0,3-7,5-3,1 1,1 0,1 2,0 0,2 1,21-12,-43 29,0 0,0-1,0 1,0 0,0 0,1 0,-1 1,0-1,0 1,1-1,-1 1,0-1,1 1,-1 0,0 0,1 1,-1-1,0 0,1 1,-1-1,0 1,0 0,1-1,-1 1,0 0,0 1,0-1,0 0,0 1,0-1,-1 1,1-1,0 1,-1 0,1 0,-1-1,0 1,1 0,-1 0,0 1,0-1,-1 0,1 0,0 0,-1 1,14 35,-10-23,1 0,1 0,1 0,0 0,0-1,2-1,-1 1,2-1,0 0,5 1</inkml:trace>
  <inkml:trace contextRef="#ctx0" brushRef="#br0" timeOffset="1473.161">2884 706,'45'-51,"65"-75,-5-4,4-19,-105 142,11-14,-5 29,-11 37,0-39,0 0,0 0,1 1,0-1,0 0,0 0,1 1,0-1,0 0,1 0,0 0,0 0,0 0,0-1,4 6,-1-9,1 0,0 0,-1-1,1 1,0-1,0-1,0 1,0-1,0 0,0 0,0-1,0 1,0-1,0-1,0 1,0-1,-1 0,1 0,0-1,-1 0,0 0,0 0,0 0,0-1,3-3,48-30,-39 25,0 0,1 1,1 1,-1 0,1 2,17-6,-35 14,1-1,-1 1,0-1,1 1,-1-1,0 1,1 0,-1 0,0 0,1 0,-1 0,1 0,-1 0,0 0,1 0,-1 1,0-1,1 1,-1-1,0 1,0-1,1 1,-1 0,0-1,0 1,0 0,0 0,0 0,0 0,0 0,0 0,0 0,0 0,-1 0,1 1,0-1,-1 0,1 0,-1 1,0-1,1 0,-1 1,0-1,0 1,1 0,-9 72,4-50,4-24,-2 9,0 0,0 0,1 0,0 0,1 1,0-1,1 0,0 0,0 0,0 0,2 0,-1 0,1-1,0 1,1-1,-1 1,2-1,1 2,11 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1:39.85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9562 1774,'-28'16,"0"2,2 1,0 1,1 1,-2 5,11 1,38-25,44-46,-87 49,-23 23,68-34,97-87,-122 93,1 0,-1 0,0 1,1-1,-1-1,1 1,-1 0,0 0,1 0,-1 0,1 0,-1 0,0-1,1 1,-1 0,1 0,-1-1,1 1,-1-1,1 1,-1 0,1-1,-1 1,1-1,0 1,-1-1,1 1,0-1,-1 1,1-1,0 1,0-1,-1 0,1 1,0-1,0 1,0-1,0 0,0 1,0-1,0 1,0-1,0 0,0 1,0-1,-135 81,49-33,-3-3,-2-4,-75 21,164-60,0 1,1-1,-1 0,0 0,0 0,0 0,0 0,0 0,0-1,-1 1,1-1,0 1,0-1,0 0,-1 0,1 0,0 0,0 0,0 0,-1-1,1 1,0-1,0 0,0 1,0-1,0 0,0 0,0 0,0 0,0-1,1 1,-1 0,0-1,1 0,-1 1,1-1,-1 0,1 0,0 1,0-1,0 0,0 0,0 0,0 0,1-1,-1 1,1 0,-1 0,1 0,0-2,4-8,2 0,-1 0,1 1,1 0,0 0,1 1,0 0,1 0,0 1,0 0,1 0,0 1,0 0,7-3,9-9,61-48,98-91,-164 122,-22 36,1 0,0 0,0 1,0-1,-1 0,1 0,-1 0,1 1,0-1,-1 0,1 0,-1 1,0-1,1 0,-1 1,1-1,-1 1,0-1,0 1,1-1,-1 1,0-1,0 1,1-1,-1 1,0 0,0 0,0 0,0-1,0 1,1 0,-1 0,0 0,0 0,0 0,0 0,0 1,0-1,1 0,-1 0,0 1,0-1,0 0,0 1,1-1,-25 6,0 1,1 1,0 1,0 1,-19 11,13-7,20-9,-122 61,-2-7,-3-5,-1-7,-3-5,-4-6,127-33,-83 1,100-5,0 1,1 0,-1-1,0 1,0-1,0 1,0-1,0 0,1 1,-1-1,0 0,1 1,-1-1,0 0,1 0,-1 0,1 0,-1 1,1-1,0 0,-1 0,1 0,0 0,-1 0,1 0,0 0,0 0,0 0,0 0,0 0,0 0,0 0,0 0,1 0,-1 0,0 0,1 0,-1 0,0 0,1 0,-1 1,1-1,0 0,0-1,29-39,-29 40,50-49,2 3,2 1,1 4,10-3,-59 40,34-25,2 1,0 3,2 1,1 3,11-3,-57 25,0 1,0-1,0 0,0 0,0 1,0-1,0 0,0 1,0-1,0 0,0 0,0 1,0-1,1 0,-1 0,0 1,0-1,0 0,0 0,0 1,1-1,-1 0,0 0,0 0,0 1,1-1,-1 0,0 0,0 0,1 0,-1 0,0 1,0-1,1 0,-1 0,0 0,0 0,1 0,-1 0,0 0,1 0,-1 0,0 0,0 0,1 0,-1 0,0 0,1 0,-1 0,0 0,0-1,1 1,-1 0,0 0,0 0,1 0,-1 0,0-1,0 1,0 0,-16 21,-180 141,99-87,-5-5,-2-4,-2-5,-4-4,-79 27,109-55,79-29,1-1,0 1,-1-1,1 1,0-1,-1 1,1-1,0 1,0-1,-1 1,1-1,0 0,0 1,0-1,0 1,0-1,0 0,0 1,0-1,0 1,0-1,0 0,0 1,0-1,1 1,-1-1,0 1,0-1,1 1,-1-1,0 0,1 1,-1 0,0-1,1 1,-1-1,1 1,-1-1,1 1,-1 0,1-1,-1 1,1 0,-1 0,1-1,-1 1,1 0,-1 0,1 0,0 0,-1 0,1 0,0 0,1-3,71-60,2 3,3 3,15-4,-40 25,311-216,-277 182,-118 86,-211 175,157-119,-490 387,437-376,158-106,130-95,5 7,4 6,60-22,-81 50,225-109,-354 182,0-1,0 1,0 0,0 0,0 1,1 0,-1 1,1 0,0 1,-1-1,1 2,0 0,0 0,9 1,-17 0,-1 0,1 0,0 0,-1 0,1 0,-1 0,1 0,-1 0,0 1,1-1,-1 1,0-1,0 1,0-1,0 1,0-1,-1 1,1 0,0 0,-1-1,1 1,-1 0,0 0,1 0,-1-1,0 1,0 0,0 0,0 0,-1 0,1 0,0-1,-1 1,1 0,-2 1,-26 62,4-28,-2-1,-2-1,-1-2,-2-1,0-1,-3-1,0-2,-29 17,-54 23,109-57,33-17,620-212,-642 217,40-10,-42 11,-1 0,1-1,-1 1,1 0,-1 0,1-1,-1 1,1 0,-1 0,1 0,-1 0,1 0,-1 0,1 0,-1 0,1 0,-1 0,1 0,-1 0,1 0,-1 0,1 0,-1 0,1 1,-1-1,1 0,-1 0,1 1,-1-1,1 0,-1 1,0-1,1 0,-1 1,1-1,-1 0,0 1,0-1,1 1,-1-1,0 1,0-1,1 1,-1-1,0 1,0-1,0 1,0-1,0 1,0-1,0 1,0-1,0 1,0 0,0-1,0 1,0-1,0 1,-1-1,1 1,0-1,0 1,-1-1,1 0,0 1,0-1,-1 1,1-1,-1 1,-10 13,-1 0,-1-1,0 0,0-1,-2-1,1 0,-1-1,-16 8,7-2,-199 135,208-135,29-15,31-16,238-133,23 6,-333 166,-194 100,191-103,30-21,-1 1,1-1,0 0,-1 1,1-1,-1 0,1 1,0-1,-1 1,1-1,0 0,-1 1,1-1,0 1,-1-1,1 1,0-1,0 1,0 0,0-1,0 1,-1-1,1 1,0-1,0 1,0-1,1 1,-1-1,0 1,0 0,0-1,0 1,0-1,1 1,-1-1,0 1,0-1,1 1,-1-1,0 0,1 1,-1-1,0 1,1-1,-1 0,1 1,-1-1,1 0,-1 1,1-1,-1 0,1 0,-1 0,1 1,-1-1,1 0,-1 0,1 0,0 0,124 7,-86-9,-16 1,1-2,-1 0,0-1,0-2,0 0,-1-2,0 0,19-11,39-19,-79 38,0-1,0 1,0 0,-1-1,1 1,0 0,0 0,0 0,0 0,0 0,0 0,0 0,0 0,0 0,-1 0,1 0,0 0,0 1,0-1,0 0,0 1,-1-1,1 1,0-1,0 1,-1-1,1 1,0-1,-1 1,1 0,0-1,-1 1,1 0,-1 0,1-1,-1 1,1 0,-1 0,0 0,0 0,1-1,-1 1,0 0,0 0,0 0,0 0,0 0,0 0,0 0,0 0,0 0,0-1,-1 1,1 0,0 0,0 0,-1 0,1 0,-1-1,1 1,-1 0,-18 60,12-50,-1 0,-1-1,0 0,0 0,-1-1,0 0,-1-1,0 0,0 0,-1-1,0-1,0 0,-8 3,-26 14,0 1,-58 43,43 4,-184 115,27-37,207-141,0 0,-1-1,0-1,-1 0,1 0,-1-2,0 1,-1-2,-3 1,14-3,1-1,0 0,0 1,0-1,-1-1,1 1,0 0,0 0,0-1,-1 1,1-1,0 0,0 0,0 0,0 0,0 0,0 0,1 0,-1 0,0-1,0 1,1-1,-1 0,1 1,0-1,-1 0,1 0,0 0,0 1,0-1,0-1,0 1,1 0,-1 0,1 0,-1 0,1 0,0-1,0 1,0 0,0 0,0 0,0-1,0 1,1 0,-1 0,1 0,0 0,0 0,0-1,90-154,-58 109,335-511,-331 478,-36 79,-1 0,1 0,0 0,-1 0,0 0,1 1,-1-1,0 0,0 0,0 0,0 0,0 0,-1 0,1 0,-1 0,1 0,-1 0,0 1,1-1,-1 0,0 0,0 1,0-1,-1 1,1-1,0 1,0-1,-1 1,1 0,-1-1,1 1,-1 0,0 0,1 0,-1 0,0 1,0-1,0 0,0 1,1-1,-1 1,-1 0,-10 0,-1 0,1 2,-1-1,1 2,0 0,0 0,0 1,0 1,1 0,0 1,-9 5,3-2,-130 66,3 7,-89 68,-39 48,3 17,-221 161,371-306,142-104,488-445,-343 308,-152 147,-15 23,0 0,-1 1,1-1,0 1,-1-1,1 1,0-1,-1 1,1 0,-1-1,1 1,-1-1,1 1,-1 0,1 0,-1-1,0 1,1 0,-1 0,1-1,-1 1,0 0,1 0,-1 0,1 0,-1 0,0 0,1 0,-1 0,0 0,1 0,-1 1,1-1,-1 0,0 0,1 0,-1 1,1-1,-1 0,1 1,-1-1,1 1,-1-1,1 0,-1 1,1-1,0 1,-1-1,1 1,-1 0,-42 25,1 1,2 3,-36 33,40-33,-581 492,456-396,-5-8,-69 32,216-139,-1 0,-1-1,0-1,0-1,-1-1,0-1,-2 0,22-5,1 0,0-1,-1 1,1 0,-1-1,1 1,-1-1,1 0,-1 1,0-1,1 0,-1 0,1 0,-1 0,0 0,1-1,-1 1,1 0,-1-1,1 1,-1-1,1 1,-1-1,1 0,-1 0,1 0,0 1,0-1,-1 0,1-1,0 1,0 0,0 0,0 0,0-1,0 1,1 0,-1-1,0 1,1-1,-1 1,1-1,-1 1,1-1,0 0,-1 1,1-1,0 1,0-2,6-12,1 1,0 0,0 0,2 1,0 0,0 1,1-1,0 2,5-4,-1 0,133-138,7 6,25-8,611-471,-658 525,-110 88,-29 23,-305 220,-202 150,-545 379,733-569,312-182,-1-1,0-1,-1 0,1-1,-1 0,0-2,-11 2,26-5,1 1,-1-1,0 0,0 1,0-1,0 0,0 0,0 0,0 0,0 0,0 0,0 0,0 0,0-1,0 1,0 0,0-1,0 1,0 0,0-1,0 1,0-1,0 0,0 1,1-1,-1 1,0-1,1 0,-1 0,0 0,1 1,-1-1,1 0,-1 0,1 0,-1 0,1 0,0 0,-1 0,1 0,0 0,0 0,0 0,0 0,0 0,0 0,0 0,0 0,0 0,0 0,1 0,-1 0,0 0,1 0,-1 0,1 0,-1 1,1-1,-1 0,1 0,88-120,56-22,6 6,95-62,-157 128,686-535,-293 271,-479 334,-26 18,-736 572,151-113,-342 188,946-661,-157 98,-4-6,-92 34,239-121,0 0,0-1,-1-1,0-1,0-1,-1 0,0-1,18-3,0 0,1 1,-1-1,0 0,1 0,-1 0,0 0,1-1,-1 1,1 0,-1-1,0 1,1-1,-1 1,1-1,-1 0,1 1,-1-1,1 0,0 0,0 0,-1 0,1-1,0 1,0 0,0 0,0-1,0 1,0 0,0-1,1 1,-1-1,0 1,1-1,0 0,-1 1,1-2,15-62,19 5,3 2,2 1,3 3,2 1,3 2,41-35,-69 67,308-288,259-182,-238 218,381-222,-703 477,20-13,1 3,0 1,2 3,28-9,-28 31,-64 45,-21 0,-2-2,-2-2,-37 30,27-25,-475 413,-19-23,-19-24,-47-7,456-306,-4-8,-4-6,-9-6,170-78,-163 49,162-50,1 1,-1-1,0 1,1-1,-1 0,0 0,1 0,-1 0,0 0,0 0,1-1,-1 1,0 0,1-1,-1 1,1-1,-1 0,1 0,-1 1,1-1,-1 0,1 0,-1 0,1 0,0-1,0 1,0 0,0-1,0 1,0 0,0-1,0 1,0-1,1 1,-1-1,0 0,1-1,17-65,14 15,2 2,2 1,2 1,2 3,5-2,-22 23,410-425,20 20,107-54,-379 328,511-431,-636 537,-46 36,-36 30,26-15,-937 650,609-416,-178 120,-312 155,801-500,-17 11,0-2,0-2,-2-1,0-2,-1-1,-6-1,43-11,-1-1,1 1,-1 0,0-1,0 1,1-1,-1 0,0 0,1 0,-1 0,0 0,0 0,1 0,-1 0,0-1,0 1,1-1,-1 1,0-1,1 1,-1-1,1 0,-1 0,1 0,-1 0,1 0,0 0,-1-1,1 1,0 0,18-51,21 2,3 2,1 1,36-29,-29 29,821-743,403-249,-1212 990,-17 14,31-26,3 3,79-44,-146 102,-29 22,18-22,-381 354,-1500 1260,1655-1434,-8-10,-131 66,214-161,152-76,-1 0,1 0,0 0,-1 0,1 0,-1-1,0 1,1 0,-1 0,0-1,0 1,0 0,0 0,0 0,0-1,0 1,0 0,0 0,0-1,-1 1,1 0,-1 0,1 0,-1 0,1-1,-1 1,0 0,1 0,-1 0,0 0,0 0,0 1,0-1,1 0,-1 0,-1 1,1-1,0 0,0 1,0-1,0 1,0-1,0 1,-1 0,1-1,0 1,0 0,-1 0,1 0,0 0,0 0,-1 0,1 0,0 1,0-1,0 0,-1 1,1-1,0 0,0 1,0 0,0-1,28-43,3 2,1 0,35-33,-29 32,231-244,13 13,143-100,698-472,-1076 812,-22 14,0 1,2 1,0 2,0 0,2 2,15-5,-43 17,1 1,0-1,0 0,0 1,-1-1,1 1,0 0,0-1,0 1,0-1,0 1,0 0,0 0,0 0,-1 0,1-1,0 1,0 0,0 1,0-1,0 0,0 0,0 0,0 0,0 1,0-1,0 1,0-1,0 0,-1 1,1-1,0 1,0 0,-1-1,1 1,0 0,-1-1,1 1,0 0,-1 0,1 0,-1-1,1 1,-1 0,0 0,1 0,-1 0,0 0,0 0,0 0,1 0,-1 0,0 0,0 0,0 0,-21 54,-6-14,-2-2,-1-1,-2-1,-15 12,0 1,-631 630,621-624,-131 131,-7-9,-8-8,-53 25,198-158,34-25,33-26,368-279,271-191,310-157,-922 619,331-197,30 5,-370 201,-5 0,1 2,0 1,1 0,0 2,0 1,1 0,18-1,-42 8,0 0,0-1,0 1,0 0,0-1,0 1,0 0,0 0,0 0,0 0,0 0,0 0,0 0,0 0,0 1,0-1,-1 0,1 1,0-1,0 0,0 1,0-1,0 1,-1-1,1 1,0 0,0-1,-1 1,1 0,0-1,-1 1,1 0,-1 0,1 0,-1 0,1-1,-1 1,0 0,1 0,-1 0,0 0,0 0,1 0,-1 0,0 0,0 0,0 1,-23 44,-30 18,-3-1,-2-4,-3-2,-42 29,76-63,-1066 834,750-610,-231 118,517-331,-2-3,-1-2,-1-3,-3-2,14-19,49-6,0 1,0-1,1 0,-1 1,1-1,-1 0,1 0,-1 0,1 1,-1-1,1 0,-1 0,1 0,0 0,0 0,0 0,-1 0,1 0,0 0,0 0,0 0,0 1,0-1,1 0,-1 0,0 0,0 0,1 0,-1 0,0 0,1 0,-1 1,1-1,-1 0,1 0,-1 0,1 1,0-1,0 0,-1 1,1-1,0 1,0-1,-1 1,1-1,0 1,1-1,124-116,382-294,293-166,-144 160,276-109,-833 473,2 4,2 5,106-30,-204 72,-3 1,1-1,1 0,-1 1,0 0,0 0,0 0,1 1,-1-1,0 1,1 0,-1 0,0 0,1 1,-1 0,0 0,0 0,0 0,0 0,4 3,-8-2,0 1,0 0,0 0,0 0,-1 0,1 0,-1 0,0 0,1-1,-1 1,-1 0,1 0,0-1,-1 1,1-1,-1 1,0-1,0 0,0 0,0 0,0 0,0 0,0 0,-1 0,0-1,0 3,-78 71,-2-4,-4-4,-36 19,68-48,-492 341,-421 209,779-488,-138 50,227-119,99-32,0 1,1 0,-1-1,0 1,1-1,-1 1,1-1,-1 1,1-1,-1 1,1-1,-1 1,1-1,0 0,-1 1,1-1,0 0,-1 0,1 1,0-1,0 0,0 1,0-1,-1 0,1 0,0 1,0-1,1 0,-1 0,0 1,0-1,0 0,0 0,1 1,-1-1,0 0,1 1,-1-1,0 0,1 1,-1-1,1 1,-1-1,1 0,-1 1,1-1,0 1,-1 0,1-1,-1 1,1-1,0 1,0 0,-1 0,1-1,0 1,-1 0,1 0,1 0,65-62,2 4,62-40,-77 59,348-229,11 18,205-81,-355 196,6 10,141-38,-259 124,-150 38,0 1,0-1,1 0,-1 1,0-1,0 1,1 0,-1-1,0 1,1 0,-1 0,1 0,-1 0,0 0,1 0,-1 0,0 0,1 0,-1 1,0-1,1 1,-1-1,0 1,0-1,1 1,-1 0,0 0,0-1,0 1,0 0,0 0,0 0,0 0,0 0,-1 0,1 0,0 1,-1-1,1 0,0 0,-1 1,1-1,-1 0,0 1,0-1,1 0,-1 1,0-1,0 0,0 1,0-1,0 0,-1 1,1-1,0 0,-1 1,1-1,-1 0,1 1,-1-1,0 0,1 0,-1 0,0 0,0 0,0 0,0 0,-1 1,-16 24,-2-1,-1-1,-1 0,-2-2,0-1,-4 2,5-3,-203 162,-7-9,-7-11,-56 18,172-108,-2-5,-3-5,-85 25,116-66,97-22,1 1,-1-1,1 1,-1-1,1 0,-1 1,1-1,-1 0,1 1,0-1,-1 0,1 1,0-1,-1 0,1 0,0 1,0-1,0 0,0 0,0 1,0-1,0 0,0 0,0 0,0 1,0-1,0 0,1 0,-1 1,0-1,1 0,-1 1,0-1,1 0,-1 1,1-1,-1 0,1 1,-1-1,1 1,0-1,-1 1,1-1,-1 1,1-1,0 1,0 0,-1-1,1 1,0 0,0 0,0-1,-1 1,191-139,126-66,266-125,-580 329,146-78,3 7,4 7,123-34,-84 65,-194 33,1 1,-1-1,0 1,1 0,-1-1,1 1,-1 0,1 0,-1 0,0 0,1 0,-1 0,1 0,-1 0,0 1,1-1,-1 1,1-1,-1 1,0-1,0 1,1 0,-1 0,0-1,0 1,0 0,0 0,0 0,0 0,0 0,0 1,0-1,0 0,-1 0,1 0,0 1,-1-1,1 0,-1 1,0-1,1 1,-1-1,0 0,0 1,0-1,0 1,0-1,0 1,0 0,-7 9,0-1,0 0,-1 0,0 0,-1-1,0 0,-1-1,0 0,0-1,-7 4,4-1,-194 126,-6-9,-5-9,-217 81,171-96,242-97,35-22,349-173,594-270,-648 294,-274 145,-34 20,0 0,-1 0,1-1,0 1,0 0,0 0,-1-1,1 1,0 0,0-1,0 1,0 0,0-1,-1 1,1 0,0-1,0 1,0 0,0-1,0 1,0 0,0-1,0 1,0 0,0-1,1 1,-1 0,0-1,0 1,0 0,0-1,0 1,-201 96,144-65,-235 131,-145 78,-17-16,378-196,91-47,579-338,-469 278,19-9,-3-7,-5-6,12-19,-135 108,2 0,-1-1,0 0,-1-1,-1 0,0-1,-1 0,-1-1,6-12,-15 27,0-1,0 0,0 0,0 0,-1 0,1 0,-1 0,1 0,-1 0,0 0,0 0,0 0,0 0,0 0,-1 0,1-1,0 1,-1 0,0 0,1 1,-1-1,0 0,0 0,0 0,0 0,0 1,-1-1,1 0,0 1,-1-1,1 1,-1 0,0-1,1 1,-1 0,0 0,0 0,0 0,-1 0,-83-8,48 17,-1 3,2 0,0 3,1 0,0 3,1 1,-15 11,-120 78,-70 64,109-76,103-75,-130 110,158-130,1 0,-1 0,0 0,1 1,-1-1,0 0,0 0,1 0,-1 1,0-1,0 0,0 1,0-1,1 0,-1 0,0 1,0-1,0 0,0 1,0-1,0 0,0 0,0 1,1-1,-1 0,0 1,-1-1,1 0,0 1,0-1,0 0,0 1,0-1,0 0,0 1,0-1,0 0,-1 0,1 1,0-1,0 0,0 0,-1 1,1-1,30-15,342-223,281-191,-632 414,0 3,-1-2,0-1,-1-1,-1 0,0-1,-1-1,-16 17,0 1,0-1,0 0,0 1,0-1,0 0,0 0,-1 0,1 0,0 0,-1 0,1 0,0 0,-1 0,1 0,-1 0,0 0,1 0,-1 0,0 0,0 0,0-1,0 1,0 0,0 0,0 0,0 0,0-1,0 1,0 0,-1 0,1 0,-1 0,1 0,-1 0,1 0,-1 0,1 0,-1 0,0 0,0 0,1 0,-1 0,0 1,0-1,0 0,0 1,0-1,0 0,0 1,0-1,0 1,0 0,0-1,-1 1,1 0,0 0,0 0,0 0,0-1,-1 2,1-1,0 0,0 0,0 0,0 0,0 1,-1-1,-23 7,-1 1,1 1,1 1,0 2,0 0,-16 12,22-14,-206 129,-77 71,264-184,-401 283,347-241,84-57,33-26,-16 9,790-490,-122 125,-649 354,-20 9,-16 7,-137 68,-134 93,-241 184,-74 46,584-383,37-23,919-564,-483 324,-357 203,-318 199,-627 487,511-414,321-217,29-18,250-139,588-318,-769 431,-92 42,0 0,0 1,0-1,0 0,0 0,-843 516,815-501,-114 62,-2-7,-55 15,136-66,71-33,238-133,745-422,-974 560,38-20,-1-1,-2-3,-2-3,37-32,-85 67,1 0,-1 0,0 0,0-1,0 1,0 0,0-1,0 0,0 1,0-1,-1 0,1 0,-1 0,1 0,-1 0,0 0,0 0,0 0,0-1,0 1,0 0,-1-1,1 1,-1-1,0 1,1-1,-1 1,0 0,0-1,-1 1,1-1,0 1,-1-1,0 1,1 0,-1-1,0 1,0 0,-1 0,1 0,0 0,-1 0,1 0,-1 0,0-1,-10-2,0 1,-1 1,1 0,-1 0,0 1,1 1,-1 0,0 1,0 0,-1 1,2-1,-76 7,0 4,1 4,0 4,1 3,1 5,2 2,-18 13,-1100 473,926-425,191-86,83-5,1 0,-1 0,0 0,1 0,-1 0,1 0,-1 0,1 0,-1-1,1 1,0 0,0 0,-1 0,1 0,0-1,0 1,0 0,1 0,-1 0,0 0,0-1,0 1,1 0,-1 0,1 0,-1 0,1 0,-1 0,1 0,0 0,-1 0,1 0,0 0,0 0,0 0,0 1,0-1,0 0,0 1,0-1,0 1,154-132,-125 111,222-148,6 11,234-102,-29 37,-383 183,-80 40,0 0,0 0,-1 0,1 0,0 0,0-1,0 1,0 0,-1 0,1 0,0-1,0 1,0 0,0 0,0 0,0-1,-1 1,1 0,0 0,0 0,0-1,0 1,0 0,0 0,0-1,0 1,0 0,0 0,-32 8,-110 46,2 6,-66 43,-561 298,505-263,12-6,-138 47,272-143,116-36,-1 1,0-1,0 1,0-1,1 0,-1 1,0-1,0 0,0 0,0 1,1-1,-1 0,0 0,0 0,0 0,0 0,0 0,0 0,1 0,-1-1,0 1,0 0,0 0,0-1,1 1,-1-1,0 1,0 0,1-1,-1 0,0 1,0-1,1 1,-1-1,1 0,-1 1,1-1,-1 0,1 0,-1 1,1-1,0 0,-1 0,1 0,0 0,0 1,0-1,-1 0,1 0,0 0,0 0,0 0,0 0,1 1,-1-1,0 0,0 0,0 0,1 0,-1 0,0 1,1-1,-1 0,1 0,-1 1,1-1,-1 0,1 0,44-52,254-192,-260 215,250-172,9 12,89-30,-322 182,-16 10,1 1,0 3,38-11,-127 68,-489 274,327-196,-703 402,765-435,-4-6,-3-6,-23 0,62-40,106-27,0 1,-1-1,1 0,0 0,0 0,-1 1,1-1,0 0,0-1,0 1,0 0,0 0,0 0,1 0,-1-1,0 1,0 0,1-1,-1 1,1-1,0 1,-1-1,1 1,0-1,0 1,0 0,0-1,0 1,0-1,0 1,0-1,1 1,-1-1,1 1,-1-1,1 1,-1 0,1-1,0 1,0 0,-1 0,1-1,0 1,0 0,0 0,0 0,1 0,-1 0,0 0,0 1,1-1,-1 0,0 1,1-1,-1 0,0 1,51-55,1 3,3 2,47-32,-53 42,222-163,8 12,9 12,54-12,-53 39,-279 149,-27 15,-412 230,-859 464,1246-684,-27 17,-2-3,-2-3,-55 17,84-41,44-9,-1-1,1 1,-1 0,1-1,-1 1,1 0,-1-1,1 1,-1-1,1 1,-1-1,0 1,1-1,-1 1,0-1,1 1,-1-1,0 0,0 1,0-1,0 1,1-1,-1 0,0 1,0-1,0 0,0 1,0-1,0 1,-1-1,1 0,0 1,0-1,0 1,0-1,-1 0,1 1,0-1,-1 1,1-1,0 1,-1-1,1 1,-1-1,1 1,-1 0,1-1,-1 1,1-1,-1 1,1 0,-1 0,1-1,-1 1,0 0,1 0,-1 0,1 0,-1-1,0 1,1 0,-1 0,0 0,1 0,-1 1,1-1,-1 0,0 0,1 0,102-91,257-181,97-39,-287 197,714-473,-655 420,-185 124,-55 42,-121 69,94-44,-789 515,555-356,-645 442,784-534,-3-6,-4-5,-43 11,134-73,50-19,0 1,1-1,-1 1,0-1,0 1,0-1,0 1,1-1,-1 1,0-1,0 1,0-1,0 1,0-1,0 0,0 1,0-1,-1 1,1-1,0 1,0-1,0 1,0-1,-1 1,1-1,0 1,-1-1,1 1,0-1,-1 1,1 0,-1-1,1 1,0 0,-1-1,1 1,-1 0,1-1,-1 1,1 0,-1 0,1 0,-1-1,1 1,-1 0,0 0,1 0,-1 0,1 0,-1 0,1 0,-1 0,1 0,-1 0,0 1,1-1,-1 0,1 0,92-85,517-380,274-140,-821 565,294-210,-315 204,-53 41,-117 59,99-38,-410 245,-591 392,610-380,413-268,-45 30,-1-2,-2-2,-58 22,115-54,-1 1,0 0,0-1,0 1,0 0,0-1,0 1,1-1,-1 1,0 0,0-1,0 1,0-1,0 1,-1 0,1-1,0 1,0 0,0-1,0 1,0-1,0 1,-1 0,1-1,0 1,0 0,0 0,-1-1,1 1,0 0,-1-1,1 1,0 0,-1 0,1 0,0-1,-1 1,1 0,267-218,212-158,95-31,-544 388,86-56,-4-5,90-83,-132 80,-71 84,1-1,-1 0,1 1,-1-1,0 0,1 0,-1 0,1 1,-1-1,0 0,1 0,-1 0,1 0,-1 0,0 0,1 0,-1 0,1 0,-1 0,0-1,1 1,-1 0,1 0,-1 0,1-1,-1 1,0 0,1-1,0 1,-1 0,1-1,-1 1,1-1,-1 1,1-1,0 1,-1-1,1 1,0-1,-1 1,1-1,0 0,0 1,0-1,-1 1,1-1,0 0,0 1,0-1,0 1,0-1,0 0,0 1,0-1,1 1,-1-1,0 0,0 1,0-1,1 1,-1-1,0 1,1-1,-1 1,0-1,1 1,-1-1,1 1,-1-1,-112 48,-230 142,-80 72,-724 496,911-619,203-128,31-22,91-76,344-265,16 20,348-188,-443 293,-248 154,-98 66,-29 21,-900 598,473-322,-673 403,1027-638,-3-4,-2-5,-75 23,168-67,2 1,0 0,0-1,0 0,-1 0,1 0,0 0,-1 0,1-1,-1 1,1-1,0 0,-1 0,1 0,-1-1,1 1,-1-1,1 0,0 0,-1 0,1 0,-3-2,5-1,1 1,0 0,0-1,0 1,0 0,0-1,1 1,-1-1,1 1,0 0,0 0,0-1,0 1,1 0,-1 0,1 0,0 0,0 1,0-1,0 0,2-1,-2 1,61-81,4 3,4 2,55-45,-103 102,239-218,11 13,10 11,9 13,14 10,41-10,-314 189,-25 19,-23 12,-87 72,-4-4,-3-5,-8-3,-755 457,792-487,-669 379,711-405,-178 79,169-91,46-9,1 0,-1 0,0 0,0 0,0 0,0 0,1 0,-1 0,0 0,0-1,0 1,1 0,-1-1,0 1,0 0,1-1,-1 1,0-1,1 1,-1-1,0 1,1-1,-1 0,1 1,-1-1,1 0,-1 1,1-1,0 0,-1 0,1 1,0-1,0 0,-1 0,1 0,0 0,0 1,0-1,0 0,0 0,0 0,0 0,0 1,0-1,1 0,-1 0,0 0,1 1,-1-1,1-1,60-95,46-22,6 5,4 4,79-53,221-157,212-112,-462 330,-155 103,-23 15,-179 141,121-106,-712 478,580-400,27-15,-105 67,-75 25,326-190,14-7,-1-1,0-1,0 0,0-1,-1 0,0-1,0-1,0-1,-3 0,19-3,-1 1,0-1,1 0,-1 0,0 0,1 0,-1 0,0 0,0 0,1 0,-1 0,0 0,1-1,-1 1,0 0,1 0,-1-1,0 1,1 0,-1-1,0 1,1-1,-1 1,1-1,-1 1,1-1,-1 1,1-1,-1 1,1-1,0 1,-1-1,1 0,0 1,0-1,-1 0,1 0,0 1,0-1,0 0,0 1,0-1,0 0,0 0,0 1,0-1,0 0,0 1,0-1,1 0,-1 1,0-1,0 0,1 1,-1-1,1 0,-1 1,0-1,1 1,-1-1,1 1,-1-1,2 0,10-20,2 0,0 1,1 0,1 1,1 1,15-13,-14 14,159-156,7 8,7 9,55-27,333-198,-494 332,-85 49,0 0,-1 0,1 1,-1-1,1 0,0 1,-1-1,1 0,-1 1,1-1,0 0,0 1,-1-1,1 1,0-1,0 1,-1-1,1 0,0 1,0-1,0 1,0-1,0 1,0-1,0 1,0-1,0 1,0-1,0 1,0-1,0 1,0-1,0 1,0-1,1 1,-1-1,0 0,0 1,0-1,1 1,-1-1,0 0,1 1,-1-1,0 1,1-1,-1 0,1 0,-1 1,0-1,1 0,-1 0,1 1,-1-1,1 0,-1 0,1 0,-1 0,1 0,-1 0,1 0,-1 0,0 0,1 0,-114 117,82-91,-201 160,-179 104,395-279,-588 374,356-259,244-125,1 1,0 0,-1-1,1 1,-1-1,1 0,-1 0,0 0,1 0,-1-1,0 1,0-1,1 0,-1 0,0-1,0 1,1-1,-1 0,0 0,-2-1,5 0,0 0,1 0,-1-1,1 1,0 0,0 0,0-1,0 1,0 0,0-1,1 1,-1 0,1 0,-1-1,1 1,0 0,0 0,0 0,0 0,0 0,1 0,-1 0,1 1,-1-1,1 0,-1 1,3-2,-2 0,209-232,-148 169,654-644,-708 701,19-18,-2 0,0-2,-3-1,0-1,-2-1,2-5,-24 4,-38 38,-3 16,1 2,1 2,1 1,1 2,-8 11,-10 4,-1036 817,866-703,585-449,-214 176,120-98,39-57,-295 263,3-3,-1 0,1-1,-2 0,0 0,0-1,-1-1,5-10,-13 23,-1 1,1 0,-1-1,0 1,1-1,-1 1,1-1,-1 1,0-1,0 0,1 1,-1-1,0 1,0-1,0 0,1 1,-1-1,0 0,0 1,0-1,0 1,0-1,0 0,0 1,-1-1,1 0,0 1,0-1,0 1,-1-1,1 0,0 1,-1-1,1 1,0-1,-1 1,1-1,-1 1,1-1,-1 1,1 0,-1-1,1 1,-1-1,1 1,-1 0,1 0,-1-1,0 1,1 0,-1 0,-35 9,-7 17,0 1,2 2,1 1,-22 24,11-11,-1004 801,947-758,108-87,0 1,0 0,0 0,0 0,0-1,0 1,0 0,0 0,0-1,0 1,0 0,0 0,0 0,0-1,0 1,-1 0,1 0,0 0,0-1,0 1,0 0,0 0,-1 0,1 0,0-1,0 1,0 0,0 0,-1 0,1 0,0 0,0 0,-1 0,1 0,0-1,0 1,-1 0,20-27,-19 26,199-218,271-227,-217 193,-251 250,2 1,-1-1,0 1,0-1,0 0,0 0,0-1,-1 1,1 0,-1-1,0 0,0 1,0-1,-1 0,1 0,-1 0,0 0,0 0,-1-1,1 1,-1 0,0 0,0 0,0 0,0-1,-2-3,-1 7,0-1,0 1,-1-1,1 1,0 0,-1 0,1 1,-1-1,1 1,-1 0,1-1,-1 2,1-1,-1 0,0 1,1-1,0 1,-1 0,1 0,0 1,-1-1,-1 2,2-2,-47 19,0 3,1 3,2 1,0 2,2 2,-19 20,23-21,-144 118,-94 103,223-199,-5 10,58-49,22-26,276-281,65-88,-339 361,-1-2,-1 0,0-1,-2-1,-1-1,-1 0,-2-1,1-3,-13 28,0 0,0 0,0 0,0 0,0 0,-1 0,1-1,-1 1,1 0,-1 0,0 0,0-1,0 1,0 0,0 0,0-1,-1 1,1 0,-1 0,0 0,1 0,-1 0,0 0,0 0,0 0,-1 0,1 0,0 0,-1 1,1-1,-1 1,0-1,1 1,-1-1,0 1,0 0,0 0,0 0,0 0,0 0,0 0,0 1,0-1,0 1,-1-1,1 1,0 0,0 0,0 0,-1 0,-17 5,0 1,0 1,1 0,0 2,0 0,1 1,0 1,0 0,1 2,-4 4,16-13,-432 354,134-127,216-161,105-73,191-153,706-603,-856 700,-59 59,-1 1,1-1,0 0,-1 0,1 0,-1 1,1-1,0 0,-1 0,1 0,0 0,-1 0,1 0,-1 0,1 0,0 0,-1 0,1 0,-1 0,1 0,0 0,-1-1,1 1,0 0,-1 0,1 0,0 0,-1-1,1 1,0 0,-1 0,1-1,0 1,0 0,-1-1,1 1,0 0,0 0,-1-1,1 1,0-1,0 1,0 0,0-1,0 1,0 0,0-1,0 1,0-1,0 1,0 0,0-1,0 1,0-1,0 1,0 0,0-1,0 1,0 0,0-1,1 1,-1 0,0-1,0 1,0 0,1-1,-1 1,-32 10,-13 14,1 1,2 3,0 1,-25 25,18-15,-555 456,489-399,116-96,-1 0,1 0,0 0,0 0,0 1,-1-1,1 0,0 0,0 1,-1-1,1 0,0 1,-1-1,1 0,0 1,-1-1,1 1,-1-1,1 1,0 0,-1-1,0 1,1-1,-1 1,1 0,-1-1,0 1,1 0,-1 0,0-1,0 1,1 0,-1 0,0 0,0-1,0 1,0 0,0 0,0-1,0 1,-1 0,1 0,0 0,0-1,0 1,-1 0,1-1,0 1,-1 0,126-84,-90 55,345-271,-219 185,-161 113,1-1,0 1,-1 0,1 0,0 0,0 0,0 0,0 0,0 0,0 0,0 1,1-1,-1 0,0 1,0-1,1 0,-1 1,0 0,0-1,1 1,-1 0,1 0,-1-1,0 1,1 0,-1 0,0 1,1-1,-1 0,1 0,-1 1,0-1,0 1,1-1,-1 1,0-1,0 1,1 0,-1 0,0-1,0 1,0 0,0 0,0 0,0 0,-1 0,1 1,0-1,0 0,-1 0,1 0,-1 1,1-1,-1 0,1 1,-1-1,0 0,0 2,-5 11,0 0,-2 0,0 0,0 0,-1-1,-1-1,0 1,-1-1,-2 1,-3 5,-574 664,345-391,231-275,6-9,1 0,0 0,0 1,1 0,0 0,0 0,1 1,0 0,1 0,0 0,0 0,-1 6,5-14,-1 1,1 0,0-1,-1 1,1-1,0 1,0-1,0 1,0-1,0 0,0 1,1-1,-1 0,0 0,1 0,-1 0,1 0,-1 0,1 0,-1-1,1 1,-1 0,1-1,0 1,-1-1,1 0,0 0,0 1,-1-1,1 0,0 0,-1-1,1 1,0 0,0-1,-1 1,1-1,-1 1,1-1,0 0,-1 1,1-1,-1 0,1 0,-1-1,32-12,0-2,-1-2,-1 0,-1-2,25-22,-24 19,435-300,-452 312,65-26,-78 38,0-1,-1 0,1 1,-1-1,1 0,0 1,-1-1,1 1,-1-1,1 0,-1 1,0-1,1 1,-1 0,1-1,-1 1,0-1,0 1,1 0,-1-1,0 1,0-1,0 1,1 0,-1-1,0 1,0 0,0-1,0 1,0 0,-1-1,1 1,0 0,0-1,0 1,0 0,-1-1,1 1,0 0,-1-1,1 1,0-1,-1 1,1-1,-1 1,1-1,-1 1,1-1,-1 1,-115 174,83-132,-376 500,260-348,126-139,24-55,0 1,0-1,0 0,0 0,0-1,1 1,-1 0,0 0,1-1,-1 1,1 0,-1-1,1 0,-1 1,1-1,-1 0,1 0,-1 0,1 0,-1 0,1 0,-1 0,1 0,-1 0,1-1,-1 1,1-1,-1 1,1-1,-1 0,0 0,1 1,-1-1,0 0,0 0,0 0,0 0,1 0,-1-1,0 2,47-29,-1-2,-2-1,-1-3,29-30,-28 26,495-467,-295 275,-453 454,167-175,-242 298,-129 221,195-261,179-230,38-75,0 0,0 1,0-1,0 0,1 0,-1 0,0 0,1 0,-1 0,0 0,1 0,-1 0,1-1,0 1,-1 0,1 0,0 0,-1 0,1-1,0 1,0 0,0-1,0 1,0-1,-1 1,1-1,0 1,0-1,0 0,0 1,0-1,1 0,-1 0,0 0,0 0,0 0,0 0,0 0,0 0,0 0,0 0,0-1,0 1,0 0,0-1,0 1,0-1,0 1,0-1,0 1,0-1,-1 0,1 1,0-1,0 0,-1 0,1 0,0 1,-1-1,1 0,-1-1,51-33,-1-2,-2-2,-3-2,0-3,16-23,-21 25,699-747,-700 749,-2-2,-2-1,-2-2,-2-1,-2-1,-2-2,-3 0,-1-2,-1-5,-21 54,0 1,1-1,-1 1,0-1,0 1,-1-1,1 0,0 1,0-1,-1 0,1 1,-1-1,1 0,-1 0,0 0,0 1,0-1,0 0,0 0,0 0,-1 0,1 1,0-1,-1 0,0 0,1 1,-1-1,0 0,0 1,0-1,0 1,0-1,0 1,0-1,0 1,-1 0,1 0,-1-1,1 1,-1 0,1 0,-1 1,1-1,-1 0,0 0,0 1,1-1,-1 1,0-1,0 1,0 0,1 0,-3 0,-15 7,1 2,-1 0,2 1,-1 0,1 2,1 0,0 1,1 0,-4 6,3-5,-135 129,7 7,-77 106,9 17,-149 258,355-523,-28 45,2 1,2 2,2 0,1 9,25-62,-1 0,2 1,-1-1,0 0,1 1,-1-1,1 1,0-1,0 1,0 0,1-1,-1 1,1 0,0 0,0-1,0 1,1 0,-1 0,1-1,0 1,0-1,0 1,1-1,-1 1,1-1,0 1,0-1,0 0,0 0,0 0,1 0,-1-1,1 1,0-1,1 1,5-2,1-1,-1 0,1-1,0 0,-1-1,0 1,1-2,-1 0,0 0,0 0,0-1,-1 0,1-1,-1 0,0 0,1-2,2 1,84-57,-2-5,-4-3,-2-4,15-23,-91 87,226-220,124-165,-296 319,-4-4,-3-2,-3-3,-5-2,25-62,-34 24,-40 125,0 0,-1 0,1 0,0-1,-1 1,1 0,-1 0,0-1,1 1,-1 0,0 0,0-1,0 1,0 0,0-1,0 1,0 0,0-1,-1 1,1 0,0-1,-1 1,1 0,-1 0,1 0,-1-1,0 1,0 0,1 0,-1 0,0 0,0 0,0 0,0 1,0-1,0 0,0 0,0 1,0-1,-1 0,1 1,0-1,0 1,-1 0,1-1,0 1,-1 0,1 0,0 0,-1 0,1 0,0 0,0 0,-1 0,1 1,0-1,-1 0,1 1,0-1,0 1,0-1,-1 1,1 0,0 0,0-1,0 1,0 0,-21 14,0 0,2 2,0 0,1 2,0 0,-10 15,-3 1,-156 175,9 7,-112 184,-256 516,445-738,-71 145,170-317,0-2,0 0,1 0,0 0,0 0,0 0,1 1,-1-1,1 1,1-1,-1 1,1-1,0 1,0-1,1 3,0-7,0 0,1 0,-1 0,1 0,-1 0,1 0,-1 0,1-1,0 1,-1 0,1-1,0 0,-1 1,1-1,0 0,0 0,-1 0,1 0,0 0,0-1,-1 1,1 0,0-1,-1 1,1-1,0 0,-1 1,1-1,-1 0,1 0,-1 0,1 0,-1 0,1-1,27-15,0-2,-1-1,-1-1,-1-2,-1 0,-1-1,1-5,-15 18,822-949,-628 713,943-1123,-779 947,-348 394,-53 57,-378 395,20 18,-44 97,-209 300,458-553,184-281,-1 0,1-1,0 0,0 1,0-1,1 1,-1 0,1-1,0 1,0 0,0 0,0 0,1 0,0-1,0 1,0 0,0 0,1 3,1-6,-1 0,1 0,0 0,0 0,0 0,1 0,-1-1,0 1,0-1,0 0,0 1,1-1,-1 0,0 0,0-1,0 1,1 0,-1-1,0 1,0-1,0 0,0 1,0-1,0 0,2-2,-2 3,43-21,0-1,-2-2,-1-2,-1-1,-1-3,28-27,-59 50,285-249,82-106,-114 104,-11-11,-12-10,56-103,-208 238,-76 107,-22 28,-66 68,59-40,-581 625,-433 613,492-558,499-640,29-33,27-22,92-89,888-865,-725 681,928-970,-902 906,-409 447,-1235 1342,1115-1194,-347 371,531-574,60-57,81-61,66-67,-5-7,26-39,-76 73,738-721,-551 515,-12-12,-2-29,-190 217,-89 109,-24 32,-10 15,0 2,2 1,1 1,-25 32,19-22,-374 413,20 17,21 17,-44 114,172-233,232-350,-26 65,40-83,0 0,-1 0,1 0,0 0,0-1,0 1,0 0,0 0,0-1,0 1,0-1,0 1,0-1,0 1,0-1,0 0,1 1,-1-1,0 0,0 0,0 0,1 0,-1 0,0 0,0 0,0-1,0 1,1 0,-1-1,0 1,0-1,0 1,0-1,0 1,0-1,0 0,0 1,0-1,0 0,0 0,-1 0,1 0,0 0,0 0,41-26,-2-1,0-3,-2-1,0-2,3-2,1167-1150,-1035 1007,735-813,-768 807,-116 140,-32 37,-106 99,-575 607,-508 718,895-1040,201-239,101-114,27-33,111-99,863-861,-761 726,654-660,-850 861,-34 39,-27 29,-154 175,-58 44,108-116,-1052 1168,673-761,488-518,47-47,-27 23,926-860,-257 254,-92 89,-536 483,-33 34,-32 28,-475 453,-693 696,1095-1087,-3-5,-52 30,125-97,23-21,185-151,225-203,378-317,-531 478,190-107,-399 280,-30 21,-26 24,-172 160,-1053 1012,1023-989,-85 54,255-224,54-53,471-413,4 24,161-81,-579 441,3 4,2 3,14-3,-52 37,-41 12,-1 1,1 0,0 0,-1 0,1 0,-1 0,1 0,0 1,-1-1,1 0,-1 0,1 0,0 1,-1-1,1 0,-1 0,1 1,-1-1,1 0,-1 1,1-1,-1 1,1-1,-1 1,0-1,1 1,-1-1,0 1,1-1,-1 1,0-1,0 1,1 0,-1-1,0 1,0-1,0 1,0 0,0-1,0 1,0 0,0-1,0 1,0-1,0 1,0 0,-1-1,1 1,0-1,0 1,-1-1,1 1,0 0,-1-1,1 1,0-1,-1 0,1 1,-1-1,1 1,-1-1,1 0,-1 1,1-1,-17 29,-1-1,-1-2,-2 1,0-2,-7 4,-2 5,-478 534,-229 175,633-649,-3-6,-10 0,82-67,23-25,22-17,40-48,3 1,3 4,44-40,886-796,-806 745,156-126,-741 650,-640 554,861-758,167-142,22-19,97-61,-80 40,91-65,253-163,-226 166,-176 78,-135 14,169-12,0-1,1 0,-1 0,0 1,1-1,-1-1,0 1,0 0,1 0,-1-1,0 1,1 0,-1-1,0 0,1 1,-1-1,1 0,-1 0,1 0,-1 0,1 0,0 0,-1-1,1 1,0 0,0-1,0 1,0 0,0-1,0 1,1-1,-1 0,0 1,1-1,-1 0,1 1,0-1,-1 0,1 1,0-1,0 0,0 0,0 1,1-1,-1 0,0 0,1 1,-1-1,1-1,33-41,-32 28,117-218,-100 188,-8 24,-1-1,-1 0,-1 0,-1-1,-1 0,-1 0,-1-1,-2 0,0 1,-1-1,-2-3,0 22,-1 1,1 0,-1-1,0 1,-1 0,1 0,-1 0,0 0,0 0,-1 1,1-1,-1 1,0 0,0 0,-1 1,1-1,-1 1,1 0,-1 0,0 0,0 1,-1 0,1 0,0 0,-1 0,1 1,-1 0,0 0,1 1,-1-1,1 1,-1 1,0-1,1 1,-1 0,0 0,-4 2,-41 12,0 3,1 2,1 3,1 1,2 3,0 1,2 2,-21 20,38-31,-811 618,389-278,393-325,55-34,1 0,-1 0,1-1,0 1,-1 0,1 0,-1-1,1 1,0 0,-1-1,1 1,0 0,-1-1,1 1,0-1,-1 1,1 0,0-1,0 1,0-1,-1 1,1-1,0 1,0-1,0 1,0-1,0 1,0-1,0 1,0-1,0 1,0-1,0 1,0-1,0 1,0 0,1-1,-1 1,0-1,0 1,1-1,-1 1,0-1,0 1,1 0,-1-1,0 1,1 0,-1-1,1 1,-1 0,0 0,1-1,-1 1,1 0,-1 0,1 0,-1-1,1 0,226-304,-163 221,222-295,-2-36,-264 384,-1 0,-2-1,-1-1,-2-1,0-1,-13 33,0 0,0 0,0 0,0 0,0 0,0 0,0 0,0 0,-1 0,1-1,-1 1,0 0,0 0,0-1,0 1,0 0,0 0,0-1,-1 1,1 0,-1 0,0 0,0 0,0 0,0 0,0 0,0 0,0 0,0 0,-1 0,1 0,-1 1,1-1,-1 1,0-1,0 1,0 0,1 0,-1 0,0 0,-1 0,1 0,0 0,-1 0,-5 2,0 1,0-1,0 1,0 1,0 0,0 0,0 0,1 1,0 0,0 0,0 1,-1 1,-92 64,2 6,-31 34,81-69,-839 774,497-455,261-261,167-148,488-463,-470 460,229-209,563-554,-761 716,-74 74,-20 22,-106 92,82-60,-222 229,11 12,12 9,-21 56,-81 146,290-403,41-78,1 1,0-1,0 1,0-1,0 1,0-1,-1 1,1-1,0 1,0-1,0 1,0-1,1 1,-1-1,0 1,0-1,0 1,0-1,0 1,1-1,-1 0,0 1,0-1,1 1,-1-1,0 1,1-1,-1 0,0 1,1-1,-1 0,1 1,-1-1,0 0,1 0,-1 1,1-1,-1 0,1 0,-1 0,1 0,-1 0,1 0,-1 0,1 1,-1-1,1-1,-1 1,1 0,-1 0,1 0,-1 0,1 0,-1 0,1 0,-1-1,1 1,-1 0,1 0,-1-1,0 1,1 0,-1-1,1 1,-1 0,0-1,0 1,1-1,-1 1,17-9,-1-1,-1 0,1-1,-2 0,1-1,-2-1,3-3,9-8,607-607,-213 203,-58 61,-15-16,-318 351,59-88,-90 114,-66 74,-689 809,38 101,499-677,190-251,32-50,-1 0,1 0,-1 0,1 0,0 0,-1 0,1 0,-1 0,1 0,-1 0,1 0,-1 1,1-1,-1 0,1 0,-1 0,1 1,-1-1,1 0,-1 1,0-1,1 0,-1 1,1-1,-1 0,0 1,1-1,-1 1,0-1,0 1,1-1,-1 1,0-1,0 1,0-1,0 1,0-1,0 1,1-1,-1 1,0-1,0 1,-1 0,1-1,0 1,0-1,0 1,194-164,-21 4,725-626,-243 277,-558 434,3 5,104-53,-195 118,-3 0,0 0,0 0,0 0,1 1,-1 0,1 1,0 0,0 0,0 0,0 0,0 1,0 1,0-1,0 1,1 0,-1 1,0-1,0 1,0 1,4 1,-9-1,0 0,0 0,0 1,0-1,-1 1,1 0,-1-1,1 1,-1 0,0 0,0 0,0 0,-1 0,1 0,-1 0,0 0,1 0,-2 0,1 0,0 0,0 0,-1 0,0 0,1 0,-1 1,-7 25,0 0,-2 0,-2-1,0 0,-2-1,0 0,-10 11,13-19,-142 229,-180 221,253-368,-4-3,-5-5,-13 6,50-60,55-56,54-55,4 1,2 4,3 2,28-18,-49 43,317-269,349-223,-598 452,4 5,2 5,10 2,-112 60,-5 1,-1 2,1-1,0 1,0 1,1 0,-1 1,1 0,0 1,0 1,0 0,3 0,-14 2,0 0,0 0,0 0,-1 0,1 0,0 0,-1 1,1-1,-1 1,1-1,-1 1,1-1,-1 1,0 0,0-1,0 1,0 0,0 0,0 0,-1 0,1 0,-1 0,1 0,-1 0,0 0,0 0,0 0,0 1,0-1,0 0,0 0,-1 0,1 0,-1 0,0 0,1 0,-1 0,0 0,0-1,0 1,0 0,-1 0,1-1,0 1,-1-1,1 1,-2 0,-29 48,-2-1,-2-1,-2-2,-32 29,50-53,-113 126,-6-7,-6-6,-6-6,-91 55,222-170,-88 42,108-56,0-1,0 1,0 0,0 0,0-1,0 1,0 0,1-1,-1 1,0 0,0-1,0 1,0 0,-1-1,1 1,0 0,0-1,0 1,0 0,0-1,0 1,0 0,-1 0,1-1,0 1,0 0,0 0,-1-1,1 1,0 0,0 0,-1-1,1 1,0 0,0 0,-1 0,1 0,0-1,-1 1,1 0,0 0,-1 0,1 0,0 0,0 0,-1 0,1 0,0 0,-1 0,1 0,0 0,-1 0,1 0,0 0,-1 1,1-1,0 0,-1 0,1 0,0 0,0 1,-1-1,1 0,0 0,0 0,-1 1,1-1,0 0,18-22,-17 21,283-255,-208 192,104-87,6 9,6 8,6 8,144-64,-319 179,-12 4,1 1,-1 1,1 0,0 0,0 1,1 1,-1 0,1 0,5 1,-17 2,0 0,-1 0,1 0,0 0,0 0,-1 0,1 0,0 0,0 1,0-1,-1 0,1 1,0-1,-1 0,1 1,0-1,-1 1,1-1,0 1,-1-1,1 1,-1-1,1 1,-1-1,1 1,-1 0,0-1,1 1,-1 0,0 0,1-1,-1 1,0 0,0 0,0-1,0 1,0 0,0 0,0 0,0-1,0 1,0 0,0 0,0-1,0 1,-1 0,1 0,0-1,-1 1,1 0,-19 40,-16 10,-2-2,-2-1,-2-2,-9 4,5-3,-638 651,377-433,246-218,60-52,138-131,-99 103,158-128,102-57,-157 115,-214 136,-98 61,261-151,-67 34,-22 19,0 1,1 0,-1-1,1 1,0 0,-1 0,1 0,1 1,-1-1,0 1,1-1,-1 1,1 0,0 1,-1-1,1 1,0-1,0 1,0 0,0 1,0-1,1 1,-1-1,0 1,0 1,0-1,0 0,0 1,0 0,0 0,0 0,1 1,15 14,-1 1</inkml:trace>
  <inkml:trace contextRef="#ctx0" brushRef="#br0" timeOffset="7450.091">13540 3607,'-42'-66,"-10"-85,-1 63,29-12,24 91,-1 1,1-1,-1 1,-1-1,0 1,0-1,-1 1,0 0,0 0,-1 0,-2-3,3 8,-1 1,1-1,-1 1,0 0,0 0,0 0,0 0,0 1,0 0,-1 0,1 0,0 0,-1 0,1 1,0 0,-1 0,1 0,-1 1,1 0,0-1,0 1,-1 1,1-1,0 1,0-1,0 1,0 0,0 1,1-1,-1 1,1-1,-1 1,1 0,0 1,0-1,1 0,-1 1,0-1,1 1,0 0,0 0,0 0,1 0,-1 0,1 0,0 1,0-1,0 0,1 1,0-1,0 3,0-4,0 0,1 0,0 0,0 0,0 0,0 0,0-1,1 1,-1 0,1-1,-1 1,1-1,0 0,0 0,0 1,1-1,-1-1,0 1,1 0,-1 0,1-1,0 0,-1 1,1-1,0 0,0 0,0 0,2 0,90 4,-83-5,-5 1,0-1,0 0,1 0,-1-1,0 1,0-2,0 1,0-1,0 0,0 0,0-1,-1 0,1 0,-1-1,0 0,0 0,0 0,-1-1,1 1,-1-1,0-1,0 1,-1-1,0 0,0 0,0 0,0-2,-4 5,0 0,0 1,0-1,-1 0,1 1,-1-1,1 0,-1 1,0-1,0 1,0-1,-1 1,1 0,-1 0,1-1,-1 1,0 0,1 0,-1 0,0 1,-1-1,1 0,0 1,0-1,-1 1,1 0,0 0,-1 0,1 0,-3 0,-82-13,-14 35,98-20,1 0,-1 1,0-1,1 0,-1 1,1-1,0 1,-1 0,1 0,0 0,0 0,0 0,0 1,1-1,-1 0,1 1,-1-1,1 1,0 0,0-1,0 1,0 0,0 0,1 0,-1 0,1 0,0-1,0 1,0 0,0 0,0 0,1 0,0 1,3 3,0 0,0 0,1-1,0 0,0 0,1 0,0 0,0-1,0 0,0 0,1-1,0 0,0 0,0 0,0-1,1 0,-1-1,1 1,0-1,0-1,0 0,0 0,0 0,3-1,20 6,6 0,0-3,0-1,0-2,1-1,-1-2,0-2,0-1,23-8,13 1,420-73,-410 73,-35 3,1 3,1 2,-1 3,20 1,-70 2,1-1,0 1,-1-1,1 1,0 0,-1-1,1 1,0-1,0 1,0 0,0-1,-1 1,1-1,0 1,0 0,0-1,0 1,0 0,1-1,-1 1,0-1,0 1,0 0,1-1,-1 1,0-1,0 1,1 0,-1-1,0 1,1-1,-1 1,1-1,-1 0,1 1,-1-1,1 1,-1-1,1 0,-1 1,1-1,-1 0,1 0,0 1,-1-1,1 0,0 0,-1 0,1 0,-1 0,1 0,0 0,-1 0,1 0,0 0,-1 0,1 0,-1-1,1 1,0 0,0-1,-49 27,-76 14,-1-6,-2-5,-1-6,-40 0,26 3,166-21,365-43,403-21,-452 30,-295 29,-62 11,-281 69,1-14,-149 7,348-53,114-9,204-22,652-77,-401 27,-1515 233,646-131,611-69,410-44,-94 39,-104 6,-390 31,-35-4,0 0,1 0,-1 0,0 0,1-1,-1 1,1 0,-1 0,0 0,1 0,-1 0,1 0,-1 0,0 0,1 0,-1 0,1 0,-1 0,0 1,1-1,-1 0,0 0,1 0,-1 0,1 1,-1-1,0 0,0 0,1 1,-1-1,0 0,1 1,-1-1,0 0,0 1,0-1,1 0,-1 1,0-1,0 0,0 1,0-1,0 1,0-1,1 0,-1 1,0-1,0 1,0-1,0 0,-1 1,1-1,0 1,0-1,0 0,0 1,0-1,0 0,-1 1,1-1,0 1,0-1,-1 0,1 0,0 1,0-1,-1 0,1 1,-1-1,-77 27,-232 53,-3-13,-196 11,435-72,-91 17,191-19,356-72,-191 37,878-130,-74 50,-639 77,-298 29,-101 22,-255 32,-95-5,-303-2,438-32,717-49,267-32,29 10,-2038 142,734-47,549-34,0-1,0 1,0 0,0 0,0 0,0-1,0 1,0 0,0 0,1 0,-1-1,0 1,0 0,0 0,-1 0,1-1,0 1,0 0,0 0,0 0,0 0,0-1,0 1,0 0,0 0,0 0,0 0,0-1,-1 1,1 0,0 0,0 0,0 0,0 0,-1-1,1 1,0 0,0 0,0 0,0 0,23-10,72-20,2 5,90-12,-106 22,598-97,-351 90,-375 35,-172 21,0-10,-2-10,-70-10,3-24,219-4,68 24,1-1,-1 1,0-1,0 1,1-1,-1 0,0 1,1-1,-1 0,1 1,-1-1,1 0,-1 0,1 1,-1-1,1 0,0 0,-1 0,1 0,0 0,0 0,0 1,-1-1,1 0,0 0,0 0,0 0,1 0,-1 0,0 0,0 0,0 1,1-1,-1 0,0 0,1 0,-1 0,1 1,-1-1,1 0,-1 0,1 1,0-1,-1 0,1 1,0-1,0 1,-1-1,1 1,0-1,0 1,0 0,-1-1,1 1,1 0,52-24,35 0,1 3,78-6,-70 15,1 4,-1 4,32 5,-128 0,10-2,0 1,0 1,0 0,0 1,0 0,0 0,0 2,-1-1,1 2,-1-1,0 2,9 5,-19-9,0 0,0 1,0-1,-1 1,1-1,-1 1,1-1,-1 1,0-1,0 1,0-1,0 1,-1 0,1-1,-1 1,1-1,-1 0,0 1,0-1,0 1,0-1,-1 0,1 0,-1 0,1 0,-1 0,0 0,1 0,-1 0,0-1,0 1,0-1,0 1,-1-1,1 0,0 0,-1 0,1 0,-1 0,1-1,-1 1,1-1,-1 1,-4 3,-54 28,-1-3,-2-2,-1-3,0-3,-13 0,-36 9,-1-5,-1-5,-1-5,57-3,84-8,409-55,859-28,-858 47,-427 33,-17 2,-23 4,-514 71,-9 2,-3-23,-11-26,491-31,771-50,1307-53,-1503 83,-465 21,-58 10,-511 88,-4-23,-138-15,450-52,1289-151,289 22,-1084 96,-258 24,-28 3,-2-1,-1046 152,541-94,-22-22,512-37,32-6,26-1,467-48,948-37,-345 24,-997 57,-92 9,0 1,0 0,0-1,-1 1,1-1,0 1,0 0,0-1,0 1,0-1,0 1,0 0,0-1,0 1,0-1,0 1,0 0,0-1,0 1,0-1,0 1,0 0,1-1,-1 1,0 0,0-1,0 1,1 0,-1-1,0 1,0 0,1-1,-1 1,0 0,1 0,-1-1,0 1,1 0,-1 0,0 0,1 0,-1-1,1 1,-1 0,0 0,1 0,-1 0,-40-6,-190 3,0 10,-17 12,130-10,-1044 71,1119-78,-156 20,179-6,55-6,110-2,1-5,47-10,-163 5,1091-41,-425 10,-605 28,-260 10,-1149 109,882-67,497-42,1493-73,-1427 59,-35 3,67-4,157-30,-306 36,-47 9,-400 67,18-2,-205 1,416-54,191-9,42-4,65-4,-1-5,1-3,14-7,-41 7,1245-154,-1206 145,-103 16,0 1,-1 0,1-1,0 1,0 0,0 0,0-1,0 1,0 0,0-1,0 1,0 0,0-1,0 1,0 0,0-1,0 1,0 0,0-1,1 1,-1 0,0 0,0-1,0 1,0 0,-289 36,-881 131,1089-160,31-3,1 2,0 2,0 2,1 2,47-12,0 0,0 0,0 0,0 0,0 0,0 0,0 0,0 1,0-1,0 0,0 1,0-1,0 1,0-1,0 1,0-1,1 1,-1-1,0 1,0 0,1 0,-1-1,0 1,1 0,-1 0,1 0,-1 0,1 0,-1 0,1 0,0 0,-1 0,1 0,0 0,0 0,0 0,0 0,0 0,0 0,0 0,37 20,163-6,-160-15,756-36,-717 30,78-5,0-6,85-24,-237 35,-34 5,27 1,-210 7,0 10,-49 17,52-8,-645 59,623-58,270-22,139-12,128-23,-66 5,779-66,-991 88,72-22,-100 17,-76 4,-289 49,189-19,-1167 141,1013-131,315-33,25-2,30-2,325-46,-177 17,1302-157,-1175 139,-376 47,-344 53,222-22,-944 105,573-93,535-42,35 0,973-73,-920 67,111-12,896-104,-977 100,-100 22,1 0,0 0,-1-1,1 1,0 0,0 0,-1-1,1 1,0 0,0-1,0 1,0 0,-1-1,1 1,0 0,0-1,0 1,0 0,0-1,0 1,0 0,0-1,0 1,0 0,0-1,0 1,0-1,0 1,0 0,1-1,-1 1,0 0,0-1,0 1,0 0,1 0,-1-1,0 1,-230 19,145-6,-1819 174,1791-182,93 3,43-1,201-22,-153 5,39-3,47-7,142 2,-467 19,154-7,23 2,52 23,-37-11</inkml:trace>
  <inkml:trace contextRef="#ctx0" brushRef="#br0" timeOffset="21755.925">11649 1181,'-25'54,"-55"87,72-131,1 0,0 0,1 1,0 0,1 1,0-1,1 1,0 0,0 4,4-12,6-22,4 2,1-1,1 2,1 0,0 0,1 1,1 1,0 0,0 1,1 1,1 1,0 0,0 1,18-7,9-7,-62 23,10 4,0 0,0-1,0 1,0-2,-1 1,1-1,-1-1,0 1,0-1,0-1,1 0,-1 0,0-1,0 0,0 0,1-1,-1 0,1-1,-1 0,1 0,0-1,0 0,1 0,-1-1,-110-165,117 168,-1 1,1-1,-1 1,1-1,0 0,0 0,0 0,0 1,0-1,0 0,0 0,0 0,1 0,-1 0,1-1,0 1,0 0,-1 0,1 0,1 0,-1 0,0 0,0-1,1 1,-1 0,1 0,0 0,0 0,-1 0,1 0,0 1,1-1,-1 0,0 0,0 1,1-1,-1 1,1-1,0 1,-1-1,1 1,0 0,0 0,0 0,0 0,191-64,-114 48,-187 63,39-21,-1-4,-2-3,1-3,-8-3,69-10,5-1,0 0,0 0,0 0,0 0,0-1,0 0,0 0,-1 0,1-1,0 0,0 0,0 0,0-1,0 1,1-1,-3-1,40-30,37-8,1 3,1 3,2 3,42-10,-2-1,-85 27,-29 16,0 0,-1 0,1 0,-1 0,1 0,0 0,-1 1,1-1,-1-1,1 1,-1 0,1 0,0 0,-1 0,1 0,-1 0,1 0,0 0,-1-1,1 1,-1 0,1 0,0-1,-1 1,1 0,0 0,-1-1,1 1,0 0,0-1,-1 1,1-1,0 1,0 0,0-1,0 1,-1 0,1-1,0 1,0-1,0 1,0-1,0 1,0 0,0-1,0 1,0-1,0 1,0-1,0 1,0 0,1-1,-1 1,0-1,0 1,0 0,1-1,-1 1,0 0,0-1,1 1,-1 0,0-1,1 1,-1 0,0 0,1-1,-1 1,0 0,1 0,-194-5,137 5,-26 3,0-5,-1-2,1-5,-29-8,72 9,20 5,0-1,0 0,1-2,0 0,0-1,0-1,0 0,-1-3,18 11,0-1,0 1,0 0,0-1,1 1,-1-1,0 0,0 1,0-1,0 0,0 1,1-1,-1 0,0 0,1 0,-1 1,1-1,-1 0,1 0,-1 0,1 0,0 0,-1 0,1 0,0 0,0 0,0 0,-1-1,1 1,1 0,-1 0,0 0,0 0,0 0,0 0,1 0,-1 0,0 0,1 0,-1 0,1 0,-1 0,1 0,0 1,-1-1,1 0,0 0,0 0,-1 1,1-1,0 1,0-1,0 0,0 1,0-1,0 1,0 0,0-1,68-25,-61 24,267-55,-431 70,-96 22,0-11,-122-8,322-15,17 0,1-1,-1-2,1-1,0-1,-30-9,65 13,0 0,-1-1,1 1,0 0,-1-1,1 1,-1-1,1 1,0-1,-1 1,1-1,-1 0,0 1,1-1,-1 1,1-1,-1 0,0 0,0 1,1-1,-1 0,0 1,0-1,0 0,0 0,0 1,0-1,0 0,0 0,0 1,0-1,0 0,0 0,-1 1,1-1,0 0,0 1,-1-1,1 0,0 1,-1-1,1 0,-1 1,1-1,-1 1,1-1,-1 1,0-1,1 1,-1-1,0 1,1 0,-1-1,0 1,1 0,-1 0,0-1,347-68,-119 20,-195 36,-50 7,-233 58,113-18,57-17,-1-4,1-3,-2-4,-11-4,66-7,37-14,148-48,366-134,-459 172,-64 29,1-1,-1 0,0 1,1-1,-1 0,0 0,0 1,0-1,1 0,-1 1,0-1,0 0,0 0,0 1,0-1,0 0,-1 0,1 1,0-1,0 0,0 1,-1-1,1 0,0 1,-1-1,1 0,-1 1,1-1,-1 1,1-1,-1 0,1 1,-1 0,1-1,-1 1,0-1,1 1,-1 0,1-1,-1 1,0 0,0-1,1 1,-1 0,0 0,0 0,1 0,-1 0,0 0,1 0,-1 0,0 0,0 0,1 0,-1 1,0-1,0 0,1 0,-1 1,0-1,1 0,-1 1,1-1,-1 1,0-1,0 1,-42-1,0 1,0 3,1 1,-34 9,25-5,-63 11,-10 4,-2-6,0-6,-58-3,206-22,393-117,104-6,-414 95,-105 42,0-1,-1 0,1 1,-1-1,1 0,-1 1,1-1,-1 0,1 0,-1 0,1 1,-1-1,1 0,-1 0,0 0,1 0,-1 0,1 0,-1 0,1 0,-1 0,0 0,1 0,-1-1,1 1,-1 0,1 0,-1 0,1-1,-1 1,1 0,-1-1,1 1,0 0,-1-1,1 1,-1-1,1 1,0 0,-1-1,1 1,0-1,0 1,-1-1,1 1,0-1,0 0,0 1,0-1,-1 1,1-1,0 1,0-1,0 1,0-1,0 0,1 1,-1-1,0 1,0-1,0 1,0-1,1 1,-1-1,0 1,-270 65,-177 77,435-139,7-2,1 0,-1 0,0 0,1 0,-1 1,1 0,0 0,-1 0,1 0,0 1,0 0,0 0,1 0,-1 0,1 0,0 1,0-1,0 1,0 0,0 0,4-1,1 0,0 0,-1-1,1 1,0 0,0-1,0 0,1 1,-1-1,0 0,1 0,0-1,-1 1,1 0,0-1,0 0,0 1,0-1,0-1,0 1,0 0,0-1,0 1,1-1,-1 0,0 0,0 0,0 0,3-1,-3 1,71 2,0-2,0-4,0-4,15-5,84-8,-62 11,416-22,-515 32,57 12,-88 6,-76 21,-1-3,-2-5,-1-5,-88 13,-502 72,760-114,456-85,-171 23,893-108,-915 135,-420 55,-642 97,668-106,-229 40,289-47,0-1,0 0,0 1,0-1,0 0,0 0,1 1,-1-1,0 0,0 1,0-1,0 0,-1 1,1-1,0 0,0 0,0 1,0-1,0 0,0 1,0-1,0 0,-1 0,1 1,0-1,0 0,0 0,-1 1,1-1,0 0,0 0,0 0,-1 1,1-1,0 0,-1 0,1 0,0 0,-1 0,35 2,85-11,0-5,42-13,-70 11,187-30,1 13,123 6,-326 32,-76-5,1 0,-1 0,1 0,-1 0,0 0,1 0,-1 1,1-1,-1 0,0 0,1 0,-1 1,0-1,1 0,-1 0,0 1,0-1,1 0,-1 1,0-1,0 0,0 1,1-1,-1 0,0 1,0-1,0 0,0 1,0-1,0 1,1-1,-1 0,0 1,0-1,0 1,-1-1,1 0,0 1,0-1,0 1,0-1,0 0,0 1,0-1,-1 0,1 1,0-1,0 0,-1 1,1-1,0 0,0 1,-1-1,1 0,0 0,-1 1,1-1,0 0,-1 0,1 0,0 1,-1-1,1 0,-1 0,1 0,0 0,-1 0,1 0,-1 0,1 0,-33 17,32-17,-114 42,-2-5,-2-5,-19-2,62-12,-911 190,918-192,86-11,251-30,-197 14,787-151,-278 55,-544 102,-540 118,-240 32,663-135,-86 22,167-31,0-1,0 1,0 0,0 0,0-1,0 1,0 0,0 0,0 0,1-1,-1 1,0 0,0 0,1-1,-1 1,1 0,-1-1,1 1,-1 0,1-1,-1 1,1-1,-1 1,1-1,0 1,-1-1,1 1,0-1,-1 0,1 1,0-1,0 0,-1 0,1 0,0 1,0-1,0 0,-1 0,1 0,0 0,0 0,0 0,-1-1,1 1,0 0,0 0,0-1,38 7,0-3,1-1,-1-1,1-3,-1-1,30-7,-18 4,660-89,-449 50,-130 20,0 5,56 2,-166 21,-43 6,-294 68,-2-14,-65-7,105-16,277-39,0-1,0 0,0 0,0 0,0 1,0-1,0 0,0 0,0 1,0-1,0 0,0 0,0 0,0 1,0-1,0 0,0 0,0 1,0-1,0 0,0 0,0 0,0 1,-1-1,1 0,0 0,0 0,0 0,0 1,0-1,-1 0,1 0,0 0,0 0,0 0,0 1,-1-1,1 0,0 0,26 2,39-4,1-3,-1-2,42-12,-17 3,718-99,-625 82,-793 151,90-40,570-76,76-9,0-5,48-15,-57 9,1070-192,-1023 174,-219 32,-215 56,211-34,59-19,0 1,1 0,-1-1,1 1,-1 0,1 0,-1-1,0 1,1 0,-1 0,1 0,-1 0,1-1,-1 1,1 0,-1 0,1 0,-1 0,1 0,-1 0,1 1,-1-1,1 0,-1 0,1 0,-1 0,1 0,-1 1,1-1,-1 0,1 0,-1 1,0-1,1 0,-1 1,1-1,-1 1,0-1,0 0,1 1,-1-1,0 1,0-1,1 1,-1-1,0 1,0-1,0 1,0-1,0 1,0-1,1 1,-1-1,0 1,-1-1,1 1,0-1,0 1,0-1,0 1,0-1,0 1,-1-1,1 0,0 1,0-1,-1 1,190-11,-99 0,332-27,-446 50,-141 31,-136 17,204-43,-304 36,381-50,44-16,950-182,-828 168,-30 9,-210 21,-365 80,-139 51,597-135,0 0,-1 0,1 0,-1 0,1 0,0 0,-1 0,1 1,0-1,-1 0,1 1,0-1,-1 1,1-1,0 1,0 0,0-1,0 1,0 0,0 0,0 0,0 0,0 0,0 0,0 0,0 0,1 1,-1-1,0 0,1 0,-1 1,1 0,110-4,504-85,-378 49,-105 16,-45 6,1 3,0 5,65 2,-206 24,-195 45,-1-11,-144 7,275-49,511-56,737-69,-821 104,-393 14,0 4,0 3,-50 15,18 5,117-30,-1 0,0 0,1 0,-1 1,1-1,-1 0,0 1,1-1,-1 0,1 1,-1-1,1 1,-1-1,1 1,-1-1,1 1,-1-1,1 1,0-1,-1 1,1 0,0-1,0 1,-1 0,1-1,0 1,0 0,0-1,0 1,0 0,0-1,0 1,0 0,0-1,0 1,0 0,0-1,1 1,-1 0,0-1,0 1,1 0,-1-1,0 1,1-1,-1 1,1-1,-1 1,1-1,-1 1,1-1,-1 1,1-1,-1 0,1 1,0-1,-1 0,1 1,-1-1,1 0,0 0,-1 0,1 1,0-1,0 0,-1 0,1 0,0 0,-1 0,1 0,51 8,13-8,0-3,0-3,0-2,42-12,-24 5,-69 9,-46 5,-206 26,-101 10,403-47,356-34,9 18,-73-1,-601 63,-535 70,571-76,257-28,518-71,-468 60,-361 35,-430 39,598-46,136-7,41-30,-197 44,115-24,0 0,1 1,-1-1,0 0,1 1,-1-1,0 0,0 1,1-1,-1 1,0-1,0 0,0 1,0-1,0 1,1-1,-1 1,0-1,0 1,0-1,0 0,0 1,0-1,0 1,-1-1,1 1,0-1,0 0,0 1,0-1,-1 1,1-1,0 0,0 1,-1-1,1 1,0-1,0 0,-1 1,1-1,0 0,-1 0,1 1,-1-1,1 0,0 0,-1 0,1 1,-1-1,1 0,0 0,-1 0,0 0,42 6,206-7,3-54,-30-2,-158 43,-95 36,-238 61,56-57,177-16,51-1,154-25,481-51,-215-7,-146 20,-224 45,-176 46,-20-2,-1-5,-117 10,203-28,83 2,149-29,538-64,-347 13,-356 62,-46 8,18-3,-149 26,-54 9,-147 5,256-39,438-48,342-23,-418 41,-234 31,-33 11,-205 35,108-27,22-3,-2-4,0-3,-33-2,239-20,1-4,101-28,101-8,-161 25,-164 25,1 0,0 1,0-1,-1 1,1-1,0 0,0 1,0-1,0 1,0-1,0 1,0-1,0 0,0 1,0-1,0 1,0-1,0 1,0-1,0 1,0-1,1 0,-1 1,0-1,0 1,0-1,1 0,-1 1,0-1,0 0,1 1,-1-1,0 0,1 1,-1-1,1 0,-1 0,0 1,1-1,-1 0,1 0,-1 0,0 0,1 0,-1 1,1-1,-1 0,1 0,-1 0,1 0,-1 0,0 0,1 0,-1-1,1 1,-1 0,1 0,-1 0,0 0,1 0,-1-1,1 1,-1 0,0 0,1-1,-1 1,0 0,-134 17,-169 7,247-19,56-4,0-1,0 1,-1-1,1 1,0-1,0 1,0 0,0-1,0 1,0-1,0 1,0 0,0-1,0 1,1-1,-1 1,0-1,0 1,0 0,1-1,-1 1,0-1,1 1,-1-1,0 1,1-1,-1 0,1 1,-1-1,1 1,-1-1,1 0,-1 1,1-1,-1 0,1 0,-1 1,1-1,-1 0,1 0,0 0,-1 0,1 0,-1 0,1 0,0 0,-1 0,1 0,-1 0,1 0,0 0,-1 0,1-1,-1 1,1 0,-1 0,1-1,-1 1,1-1,180-3,-122-2,720-61,-574 66,-206 1,1 1,-1-1,0 1,1 0,-1-1,1 1,-1-1,1 1,-1 0,1 0,0-1,-1 1,1 0,0 0,-1-1,1 1,0 0,0 0,0 0,0-1,0 1,0 0,0 0,0 0,0 0,0-1,0 1,0 0,1 0,-1 0,0-1,1 1,-1 0,0 0,1-1,-1 1,1 0,-1-1,1 1,0-1,-1 1,1 0,-1-1,1 1,0-1,0 0,-1 1,1-1,0 0,0 1,-1-1,1 0,0 0,0 0,0 1,0-1,-1 0,1 0,0 0,0 0,0-1,-1 1,1 0,0 0,1-1,-37 19,-1-1,0-2,-1-2,-1-1,0-2,0-1,-1-2,-8-2,35-2,-103 11,-1-4,0-5,-20-6,78 6,58-5,1 1,-1 0,0 0,0 0,0-1,0 1,1 0,-1 0,0 0,1-1,-1 1,0 0,1-1,-1 1,1 0,-1-1,1 1,0-1,-1 1,1 0,0-1,-1 0,1 1,0-1,-1 1,1-1,0 0,0 1,0-1,-1 0,1 0,0 0,0 0,0 0,-1 0,1 0,0 0,0 0,0 0,0 0,-1 0,1 0,0-1,0 1,-1 0,2-1,57 5,0-2,0-2,1-4,23-5,70-3,288-19,-540 35,-651 66,430-57,319-14,0 1,1 0,-1-1,0 1,0 0,0 0,0-1,0 1,1 0,-1 0,0 0,0 0,0 0,0 0,0 0,0 1,1-1,-1 0,0 0,0 1,0-1,0 0,1 1,-1-1,0 1,1-1,-1 1,0-1,0 1,1-1,-1 1,1 0,-1 0,1-1,-1 1,1 0,-1 0,1-1,0 1,-1 0,1 0,0 0,0 0,0-1,-1 1,104-2,-71-4,353-24,-67 18,-545 18,0 10,-8 11,-15 1,-19 2,214-45,54 14,0-1,0 1,0-1,0 1,0-1,1 0,-1 1,0-1,0 0,1 0,-1 1,1-1,-1 0,1 0,-1 0,1 0,-1 0,1 0,0 0,-1 0,1 0,0 0,0 0,0 0,0 0,0 0,0 0,0 0,0 0,0 0,0 0,1 0,-1 0,0 0,1 0,-1 0,1 0,-1 0,1 0,0 0,-1 1,1-1,0 0,-1 0,1 1,0-1,0 0,0 1,-1-1,1 1,1-1,16-12,1 0,0 1,0 1,1 1,1 1,0 1,17-5,-26 9,183-56,2 8,51 0,-234 49,35-4,57-20,-106 26,-1 0,1 0,-1 0,1 0,-1 1,1-1,-1 0,0 0,1 0,-1 1,0-1,0 0,0 1,0-1,1 1,-1-1,0 1,0-1,0 1,0-1,0 1,0 0,0 0,0 0,0-1,0 1,0 0,0 0,0 0,0 1,0-1,-1 0,1 0,0 0,0 1,0-1,-106-2,0 4,-42 9,-50 2,-200-9,692-40,-132 11,342-35,-260 20,-275 30,-333 37,-379 56,683-67,61-15,0 0,0-1,0 1,0-1,-1 1,1 0,0-1,0 1,1 0,-1-1,0 1,0 0,0-1,0 1,0-1,1 1,-1 0,0-1,1 1,-1-1,0 1,1-1,-1 1,1-1,-1 1,1-1,-1 1,1-1,-1 0,1 1,-1-1,1 0,-1 1,1-1,0 0,-1 0,1 0,-1 1,1-1,0 0,-1 0,1 0,0 0,-1 0,1 0,0 0,-1 0,1-1,-1 1,1 0,0 0,-1 0,1-1,-1 1,1 0,0-1,-1 1,1 0,-1-1,1 0,117 4,-1-5,49-9,-87 5,903-58,-552 31,-533 40,0 5,-94 24,42-7,-548 79,686-106,8-2,0 1,0 0,0 0,0 1,0 0,1 1,-1 0,1 0,-1 1,1 0,0 1,-3 1,11-5,0 0,0-1,0 1,0 0,0-1,0 1,0 0,0 0,0-1,0 1,0 0,0-1,1 1,-1 0,0-1,0 1,1-1,-1 1,0 0,1-1,-1 1,1-1,-1 1,1-1,-1 1,1-1,-1 1,1-1,-1 0,1 1,0-1,-1 0,1 0,-1 1,1-1,0 0,-1 0,1 0,0 0,-1 1,1-1,0 0,-1 0,1-1,0 1,0 0,-1 0,1 0,0 0,242 9,409-41,-316 9,-208 16,700-19,-1168 60,-754 92,669-87,395-37,30-2,1 0,-1 0,0 1,0-1,0 0,0 0,1 0,-1 0,0 1,0-1,0 0,0 0,0 1,0-1,0 0,0 0,1 0,-1 1,0-1,0 0,0 0,0 1,0-1,0 0,0 0,0 1,-1-1,1 0,0 0,0 1,0-1,0 0,0 0,0 0,0 1,0-1,-1 0,1 0,0 0,0 1,0-1,0 0,-1 0,1 0,27 7,42-2,-1-3,1-3,51-9,-73 7,550-36,256-18,-770 38,-100 11,-39 6,-1 3,1 3,0 1,-27 8,13-3,-730 89,672-77,129-21,0 1,-1-1,1 0,0 0,0 0,0 0,0 0,0 0,0-1,0 1,0 0,0 0,0-1,0 1,1-1,-1 1,0-1,0 1,1-1,-1 0,0 0,1 1,-1-1,0 0,1 0,-1 0,0-1,1 1,-1 0,0 0,1-1,-1 1,151 2,-1-7,87-15,9-1,517-21,-483 18,-762 71,-1001 98,1434-135,79 2,38-6,2-3,-1-2,0-4,1-4,38 0,951-45,-604 9,-409 35,-51 2,-109-7,-569 61,150-13,745-36,577-50,-203 18,-305 8,-226 10,-77 3,-18 8,-1 3,0 1,0 2,-25 5,-9 0,-381 12,377-8,71-4,30-4,571-3,424 0,-1010 0,7 1,0-1,0 0,0-2,0 1,0-2,0 0,-1-1,2-1,-39-5,-113 7,0 6,-23 8,-59 2,-41 14,317-21,726-7,-359-28,-801 29,168 5,208-4,1-1,-1 0,0 1,1-1,-1 1,0-1,0 0,0 1,1-1,-1 1,0-1,0 1,0-1,0 1,0-1,0 1,0-1,0 1,0-1,0 1,0-1,0 0,0 1,0-1,0 1,-1-1,1 1,0-1,0 1,0-1,-1 0,1 1,0-1,-1 0,1 1,0-1,-1 0,1 1,0-1,-1 0,1 1,-1-1,1 0,-1 0,1 0,0 1,-1-1,1 0,-1 0,1 0,-1 0,1 0,-1 0,1 0,-1 0,1 0,-1 0,1 0,-1 0,1 0,0-1,-1 1,0 0,41 14,24-4,1-3,-1-3,58-4,-63 0,285 0,34-18,-235 7,-117 1,-33-3,-43-8,-6 13,0 2,-1 3,1 1,-33 6,-2-2,-9 3,99-4,1-1,-1 1,0-1,0 1,1-1,-1 1,1 0,-1-1,0 1,1 0,-1 0,1-1,-1 1,1 0,0 0,-1 0,1-1,0 1,-1 0,1 0,0 0,0 0,0 0,0 0,0 0,0-1,0 1,0 0,0 0,1 0,-1 0,0 0,0 0,1-1,-1 1,1 0,-1 0,1 0,-1-1,1 1,-1 0,1-1,-1 1,1 0,0-1,0 1,-1-1,1 1,0-1,0 1,0-1,-1 0,1 1,0-1,0 0,0 0,0 0,0 0,0 1,-1-1,1 0,0 0,0-1,0 1,0 0,0 0,0 0,-1-1,2 1,26 6,1-1,0-1,0-1,1-2,-1-1,18-2,6 0,-3 3,-31 0,0 0,0-2,1 0,-1-1,0-1,-1 0,3-2,-21 5,1 0,-1 0,1 0,0 0,-1 0,1 0,0 0,-1 0,1 0,-1 0,1-1,0 1,-1 0,1 0,-1 0,1-1,-1 1,1 0,-1-1,1 1,-1-1,1 1,-1 0,1-1,-1 1,1-1,-1 1,0-1,1 1,-1-1,0 1,0-1,1 0,-1 1,0-1,0 1,0-1,0 0,0 1,0-1,0 0,0 1,0-1,0 1,0-1,0 0,0 1,0-1,-1 1,1-1,0 1,0-1,-1 0,1 1,0-1,-1 1,1-1,-1 1,1-1,-36-13,-158 32,132-8,-230 40,280-47,7-2,0-1,0 1,0 1,0-1,0 1,0 0,0 0,1 0,-1 1,1-1,-1 1,1 0,0 1,-1 0,5-3,1 1,-1-1,0 0,1 0,-1 0,1 0,-1 0,1 1,-1-1,1 0,0 0,0 0,-1 0,1-1,0 1,0 0,0 0,0 0,0-1,0 1,0-1,0 1,1 0,-1-1,0 0,0 1,0-1,1 0,-1 0,0 1,0-1,1 0,-1 0,2 0,29 7,0-2,0-1,1-1,-1-2,1-1,0-2,-1-1,22-6,3 3,117-21,-169 27,0-1,0 1,-1-1,1 0,0 0,-1 0,1-1,-1 1,1-1,-1 0,0-1,0 1,0-1,0 0,0 0,-1 0,1 0,-1-1,0 1,0-1,0 0,0 0,-1 0,1 0,-1 0,0-1,-1 1,1-1,-1 1,0-1,0 0,0 1,0-1,-1 0,0 0,0 1,0-1,-1 0,0-3,-5 2,1 1,-1-1,0 1,0 0,0 0,-1 1,0 0,0 0,0 1,0 0,0 0,-1 0,1 1,-1 0,0 1,1 0,-1 0,0 0,0 1,0 0,6 0,-316-8,229 11,-1-5,-60-9,110 0,40 11,-1 0,1-1,0 1,0-1,-1 1,1-1,0 1,0-1,0 1,0-1,-1 0,1 1,0-1,0 1,0-1,0 1,0-1,0 1,1-1,-1 1,0-1,0 1,0-1,0 1,1-1,-1 1,0-1,1 1,-1-1,0 1,1-1,-1 1,0 0,1-1,-1 1,1 0,-1-1,1 1,-1 0,1-1,-1 1,1 0,-1 0,1 0,-1 0,1-1,-1 1,1 0,-1 0,1 0,-1 0,1 0,-1 0,1 0,0 0,-1 1,1-1,-1 0,1 0,-1 0,1 1,-1-1,1 0,-1 0,0 1,1-1,0 1,76-17,1 5,0 2,37 3,10-2,357-18,-429 15,-56 6,-131-5,-772 35,805-23,-141 3,-154-19,318 2,87 8,232-16,71 10,63-3,1-5,-375 18,0 1,0-1,0 0,0 0,0 1,0-1,0 0,0 0,0 0,0 0,0 0,0 0,0 0,0-1,0 1,0 0,0-1,0 1,0 0,0-1,0 1,0-1,0 1,-1-1,1 0,0 1,0-1,-1 0,1 0,0 1,-1-1,1 0,-1 0,1 0,-1 0,1 0,-1 0,0 0,1 0,-131-8,-371 43,216-9,-1080 29,1084-54,838-38,245-9,48 0,-761 33,-77 1,-40 6,-106-1,1 7,-40 7,116-4,-394 17,-812 17,1032-36,178 9,76 2,180-16,-136-1,1274-63,-992 44,-434 27,-976 96,934-90,-843 25,962-33,17-1,23 1,640-37,483-2,-819 28,-882 40,360-18,-935 37,997-48,-55 1,-132 19,299-16,39-2,1049-28,58-32,-1066 44,-68 13,0 0,0 0,0 0,0 0,0 1,0-1,-1 0,1 0,0 0,0 0,-1 1,1-1,0 0,-1 0,1 1,-1-1,1 0,-1 1,1-1,-1 1,0-1,1 0,-1 1,1-1,-1 1,0 0,0-1,1 1,-1-1,0 1,0 0,0 0,1 0,-1-1,0 1,0 0,0 0,0 0,1 0,-2 0,-29-7,0 1,-1 2,1 0,-1 3,-28 1,16 0,-584 22,-411 40,953-48,86-14,1 0,-1 0,0 0,1 0,-1 0,0 0,1 0,-1 0,0 0,0 0,1 1,-1-1,0 0,1 0,-1 0,0 1,0-1,1 0,-1 0,0 1,0-1,0 0,1 0,-1 1,0-1,0 0,0 1,0-1,0 0,0 1,1-1,-1 0,0 1,0-1,0 0,0 1,0-1,0 0,0 1,0-1,-1 0,1 1,307-28,930-73,-1022 88,-215 12,-1 0,1 0,0-1,-1 1,1 0,0 0,-1-1,1 1,0-1,0 1,-1 0,1-1,0 1,0 0,0-1,-1 1,1-1,0 1,0-1,0 1,0 0,0-1,0 1,0-1,0 1,0-1,0 1,0-1,0 1,1 0,-1-1,0 1,0-1,0 1,0 0,1-1,-1 1,0-1,1 1,-41-5,1 3,-1 1,0 1,-22 5,5-2,-425 24,-764 22,967-50,907 12,-549-5</inkml:trace>
  <inkml:trace contextRef="#ctx0" brushRef="#br0" timeOffset="31144.443">20878 1971,'1'-6,"1"0,-1 0,1-1,1 2,-1-1,1 0,0 0,0 1,1 0,-1-1,1 1,0 1,1-1,-1 0,1 1,0 0,0 0,1 1,-1-1,1 1,-1 0,1 1,0 0,0-1,0 2,2-1,191-46,-196 48,1 0,-1-1,1 0,-1 1,1-1,-1 0,0-1,1 1,-1-1,0 1,0-1,0 0,0 0,0 0,-1 0,1-1,-1 1,1-1,-1 0,0 0,0 0,0 1,0-2,-1 1,1 0,-1 0,0-1,0 1,0 0,0-1,0 1,-1-1,0 1,0-1,0 1,0-1,0 1,-1-1,1 1,-1-1,0 1,0-1,0 1,-1 0,1 0,-1-1,0 1,-6-5,1 1,-1 0,-1 0,0 1,1 0,-2 1,1-1,-1 2,0 0,0 0,0 0,0 2,0-1,-1 1,0 1,1-1,-1 2,-9 0,-7 0,0 1,0 2,0 1,0 0,1 2,-1 2,2 0,-8 4,32-12,0 0,0-1,0 1,0 0,1 0,-1 0,0 0,0 0,0 0,0 0,0 0,0 0,0 0,0 0,0 1,1-1,-1 0,0 1,0-1,0 0,0 1,1-1,-1 1,0 0,1-1,-1 1,0-1,1 1,-1 0,1 0,-1-1,1 1,-1 0,1 0,-1 0,1 0,0-1,-1 1,1 0,0 0,0 0,0 0,0 0,0 0,0 0,0 0,0 0,0-1,0 1,0 0,1 0,-1 0,0 0,1 0,-1 0,1-1,-1 1,1 0,-1 0,1-1,-1 1,1 0,115-11,-69 2,0-2,-1-2,0-2,-1-1,30-17,-41 19,-27 11,0 0,-1 0,1-1,-1 1,1-1,-1-1,0 1,0-1,-1 0,1-1,-1 1,0-1,0 0,0 0,3-6,-7 10,-1 0,0 0,1 0,-1 0,0 0,0 0,0-1,0 1,0 0,0 0,0 0,0 0,0-1,0 1,-1 0,1 0,0 0,-1 0,1 0,-1 0,1 0,-1 0,1 0,-1 0,0 0,0 0,1 0,-1 1,0-1,0 0,0 0,0 1,0-1,0 1,0-1,0 1,0-1,0 1,0 0,-1-1,1 1,-1 0,-51-8,-175 27,172-11,-476 75,364-54,206-41,613-96,-449 77,-203 31,1 0,0 0,0 0,-1-1,1 1,0 0,0-1,0 1,0 0,0 0,-1-1,1 1,0 0,0-1,0 1,0 0,0-1,0 1,0 0,0-1,0 1,0 0,0-1,0 1,0 0,0-1,1 1,-1 0,0-1,0 1,0 0,0 0,1-1,-1 1,0 0,0 0,0-1,1 1,-1 0,0 0,1-1,-40-2,-49 6,-1 3,2 5,-75 18,35-6,-400 58,440-72,73-21,38-4,202-63,413-96,-571 143,-97 19,-44 7,0 3,-1 4,-63 9,82-6,-784 67,757-71,83 0,-1 0,0-1,0 1,1 0,-1 0,0 0,0-1,0 1,0 0,1 0,-1-1,0 1,0 0,0 0,0-1,0 1,0 0,0 0,0-1,0 1,0 0,0 0,0-1,0 1,0 0,0-1,0 1,0 0,0 0,0-1,0 1,0 0,0 0,-1-1,1 1,0 0,0 0,0 0,0-1,-1 1,1 0,0 0,0 0,32-7,823-105,-596 76,-378 40,-168 30,-262 67,-67 15,726-115,665-29,-179-4,-586 32,-19 0,-22 0,-364 19,-139 33,51-3,-244 3,727-52,-14 1,22-1,-1 0,1122-32,-1007 31,29-2,-1 7,78 14,-198-13,-30-5,-1 0,1 1,0-1,0 0,-1 0,1 0,0 0,0 0,0 1,0-1,-1 0,1 0,0 0,0 1,0-1,0 0,0 0,-1 0,1 1,0-1,0 0,0 0,0 1,0-1,0 0,0 0,0 1,0-1,0 0,0 1,0-1,0 0,0 0,0 1,0-1,0 0,1 0,-1 0,0 1,0-1,0 0,0 0,0 1,1-1,-1 0,0 0,0 0,0 0,1 1,-31 6,-548 59,157-26,-314-14,720-27,24 1,30-1,1211-54,-666 25,-577 29,-38 1,23 0,-1216 56,703-53,443 1,78-4,0 0,1 0,-1 0,0 0,1 0,-1 0,0 0,0 0,1 0,-1 0,0 0,1 0,-1 0,0 0,1 1,-1-1,0 0,0 0,1 0,-1 0,0 1,0-1,1 0,-1 0,0 0,0 1,0-1,1 0,-1 0,0 1,0-1,0 0,0 1,0-1,1 0,-1 1,0-1,0 0,0 0,0 1,0-1,0 0,0 1,0-1,0 0,0 1,0-1,0 0,-1 1,1-1,0 0,0 0,0 1,0-1,0 0,-1 0,1 1,0-1,0 0,34 9,62 5,0-4,1-5,25-4,-2 1,1101 25,-838-28,-444 12,-176 5,-126-13,218-3,-2045-77,1712 39,389 20,89 18,0-1,-1 1,1 0,0-1,0 1,0 0,-1-1,1 1,0-1,0 1,0 0,0-1,0 1,0-1,0 1,0 0,0-1,0 1,0-1,0 1,0-1,0 1,0 0,0-1,0 1,1-1,-1 1,0 0,0-1,0 1,1 0,-1-1,0 1,0 0,1-1,-1 1,0 0,1-1,-1 1,0 0,1 0,-1 0,1-1,-1 1,0 0,1 0,-1 0,1 0,-1 0,0 0,1 0,-1 0,1 0,-1 0,1 0,-1 0,0 0,1 0,-1 0,1 0,-1 0,0 1,1-1,-1 0,1 0,-1 1,2-2,265-60,80-9,234-11,-227 46,-260 20,-94 15,-1 0,1-1,-1 1,1 0,0 0,-1 0,1 0,-1 0,1-1,-1 1,1 0,0 0,-1-1,1 1,-1 0,1-1,0 1,-1 0,1-1,0 1,0 0,-1-1,1 1,0-1,0 1,0-1,-1 1,1 0,0-1,0 1,0-1,0 1,0-1,0 1,0-1,0 1,0-1,0 1,0-1,0 1,0-1,1 1,-1 0,0-1,0 1,0-1,1 1,-1-1,0 1,1 0,-1-1,0 1,0 0,1-1,-1 1,1 0,-1-1,0 1,1 0,-1 0,1 0,-1-1,1 1,-1 0,-22-6,-1 2,0 0,-1 1,1 2,-1 0,1 1,0 2,-9 1,-11 0,-274 16,-60 4,-6-18,569-35,755-79,-674 81,-210 13,-59 8,-124-2,-15 18,1 7,-48 15,143-24,-980 163,754-124,234-32,37-14,-1 1,1-1,-1 1,1-1,0 1,-1-1,1 1,0-1,-1 1,1-1,0 1,0-1,-1 1,1-1,0 1,0 0,0-1,0 1,0-1,0 1,0 0,0-1,0 1,0-1,0 1,0 0,1-1,-1 1,0-1,0 1,1-1,-1 1,0-1,1 1,-1-1,0 1,1-1,-1 1,1-1,-1 0,0 1,1-1,-1 0,1 1,0-1,-1 0,1 1,-1-1,1 0,-1 0,1 0,0 0,-1 0,1 0,-1 0,1 0,0 0,15 6,0-2,0 0,0 0,0-2,1 0,-1-1,1-1,0 0,-1-1,15-3,767-87,-526 61,-767 125,246-44,-2-11,-2-10,-209-6,440-24,-59 10,94 0,154-21,454-96,-519 78,-102 28,-1 0,1 0,-1 0,0-1,0 1,1 0,-1 0,0 1,0-1,0 0,0 0,0 0,0 0,0 1,0-1,0 1,0-1,-1 1,1-1,0 1,0-1,0 1,-1 0,1 0,0 0,0 0,-1 0,1 0,0 0,-1 0,1 0,0 1,0-1,-1 1,-61-2,1 4,0 2,-41 9,27-3,16-4,-667 66,642-76,86 3,-1 0,1 0,-1 0,0 0,1 0,-1 0,0-1,1 1,-1 0,0 0,1 0,-1-1,0 1,1 0,-1-1,0 1,0 0,1 0,-1-1,0 1,0 0,0-1,1 1,-1-1,0 1,0 0,0-1,0 1,0 0,0-1,0 1,0-1,0 1,0 0,0-1,0 1,0-1,0 1,0 0,0-1,0 1,-1 0,1-1,0 1,0-1,0 1,-1 0,1 0,0-1,0 1,-1 0,1-1,0 1,-1 0,1 0,0 0,-1-1,1 1,0 0,-1 0,1 0,0 0,-1 0,1-1,-1 1,1 0,0 0,-1 0,1 0,-1 0,32-17,279-84,362-50,-536 129,-283 28,-208 52,188-27,-1-6,-170 1,311-27,57-12,222-50,2 12,41 6,-556 99,136-27,-1 3,-1-6,-1-6,-129 2,164-22,92 1,1 0,0 0,0 0,0 0,0 0,0 1,1-1,-1 0,0 0,0 0,1 0,-1 1,0-1,1 0,-1 0,0 1,1-1,-1 0,1 1,0-1,-1 0,1 1,-1-1,1 1,0-1,0 1,-1-1,1 1,0 0,0-1,-1 1,1 0,0-1,0 1,0 0,0 0,-1 0,1 0,0 0,0 0,249-75,-250 74,0 1,0 0,-1-1,1 1,0 0,0 0,-1-1,1 1,0 0,0-1,0 1,0 0,0-1,-1 1,1-1,0 1,0 0,0-1,0 1,0 0,0-1,0 1,0-1,0 1,0 0,1-1,-1 1,0 0,0-1,0 1,0 0,0-1,1 1,-1 0,0-1,0 1,1 0,-1 0,0-1,0 1,1 0,-1 0,0-1,1 1,-1 0,0 0,1 0,-1 0,-39-3,37 3,-42 0,29 2,0-2,0 0,0-1,0 0,0-1,0-1,0 0,1-1,-10-4,-152-55,-19-3,151 50,-83-16,106 31,1 0,0-1,-1-2,1 0,0-1,1-1,-1 0,1-2,-8-5,-261-87,265 91,0 1,-1 0,0 2,0 1,0 0,-1 2,1 1,-22 1,40 2,0 0,-1 0,1 1,0 0,0 0,1 1,-1-1,0 1,1 0,-1 1,1-1,0 1,0 0,-3 4,-14 10,9-9,-1-1,0-1,-1 0,0-1,0-1,0 0,0-1,-5 0,5-1,1 0,-1 2,1-1,0 2,0 0,1 0,0 1,0 1,-6 5,18-13,0 1,0-1,0 1,0-1,0 0,1 1,-1 0,0-1,0 1,0-1,1 1,-1 0,0 0,1-1,-1 1,1 0,-1 0,1 0,-1 0,1 0,0 0,-1 0,1 0,0 0,0-1,-1 1,1 0,0 0,0 0,0 0,0 0,1 0,-1 0,0 0,0 0,0 0,1 0,-1 0,1 0,-1 0,1 0,-1 0,1 0,-1-1,1 1,0 0,-1 0,1-1,0 1,0 0,-1-1,1 1,0-1,0 1,0-1,0 0,1 1,5 2,55 35,-54-31,1-1,-1 0,1 0,0-1,1 0,-1 0,1-1,0-1,0 1,0-2,0 1,1-2,-1 1,1-1,-1-1,1 0,-1 0,1-1,-1 0,1-1,1-1,34 1,-28 1,-4 0,1 0,-1 1,1 1,-1 0,1 1,-1 1,1 0,11 5,-26-7,1-1,-1 1,0 0,0 0,1 0,-1 0,0 0,0-1,0 1,0 0,0 0,0 0,0 0,0 0,0 0,-1-1,1 1,0 0,0 0,-1 0,1-1,0 1,-1 0,1 0,-1-1,1 1,-1 0,0-1,1 1,-1 0,0-1,1 1,-1-1,0 1,0-1,1 0,-1 1,0-1,0 0,0 1,1-1,-1 0,0 0,0 0,0 0,0 0,0 0,0 0,1 0,-2 0,-22 5,-1 0,0-2,0-1,0-1,0-1,-20-3,-13 1,31 3,21 0,-1 0,1-1,-1 0,1 0,-1 0,1 0,-1-1,1 0,-1-1,1 0,0 0,0 0,0 0,0-1,0 0,0 0,1-1,-1 0,1 0,0 0,0-1,-13-19,12 14,-1 0,0 1,-1-1,0 1,0 1,-1 0,0 0,-1 0,0 1,0 1,-5-3,-26-10,-1 2,-1 2,0 1,-39-6,-43-3,108 19,-1 2,0 0,0 0,0 2,0 0,0 2,0 0,0 0,1 2,-1 0,1 1,0 1,-12 6,-52 14,-48 25,95-19,89-70,315-88,66-31,-240 114,-188 42,0 0,-1 1,1 0,-1 0,1 1,-1 0,1 0,-1 1,1-1,-1 2,0-1,0 1,0 0,0 1,-1-1,1 1,-1 1,0-1,0 1,0 0,-1 0,3 4,4-2,0 1,0-2,1 1,0-2,0 0,1 0,0-2,-1 1,1-2,0 0,1 0,-1-2,0 1,0-2,0 0,0-1,10-2,27 1,-151 26,-297 58,396-82,0 1,1-1,-1 1,0 0,0-1,1 1,-1 0,0 0,0 0,1 0,-1 0,0-1,0 1,1 0,-1 1,0-1,0 0,0 0,1 0,-1 0,0 1,0-1,1 0,-1 1,0-1,1 0,-1 1,0-1,1 1,-1-1,1 1,-1-1,1 1,-1 0,1-1,-1 1,1 0,0-1,-1 1,1 0,0-1,-1 1,1 0,0 0,0-1,0 1,0 0,0 0,0 0,0-1,0 1,0 0,0 0,0-1,0 1,0 0,1 0,-1-1,0 1,1 0,-1 0,1-1,-1 1,0-1,1 1,-1 0,1-1,0 1,138 10,454 15,-10-8,-438-6,-543-13,224-3,1-8,-109-24,63 2,-21 53,-110-7,209 14,12-13,99-4,0 1,1 2,1 1,0 1,1 1,-4 5,-2-2,27-16,0 0,1 1,-1 0,1 0,0 1,0-1,0 1,0 0,1 0,-1 1,1-1,0 1,-1 2,45-7,103-46,60-28,104-10,-109 45,153-8,-276 41,-10-1,-1 3,1 3,0 3,1 2,226 39,-123-34,74 48,-86-27,-93-20,-42-8,-1 1,1 0,-1 2,0 1,-1 1,1 0,6 5,-25-11,-1-1,0 1,0-1,1 1,-1 0,0 0,0-1,0 1,0 0,0 0,0 0,0 0,0 0,0 1,-1-1,1 0,0 0,-1 0,1 1,-1-1,1 0,-1 1,1-1,-1 0,0 1,0-1,0 1,0-1,0 0,0 1,0-1,0 1,-1-1,1 0,0 1,-1-1,1 0,-1 1,0-1,1 0,-1 0,0 0,0 1,0-1,0 0,0 0,0 0,0-1,0 1,0 0,0 0,0 0,0-1,-1 1,0 0,-22 9,0 0,0-1,-1-2,0-1,0 0,-6-1,-48 11,-72 25,148-40,1 1,-1-1,1 1,0 0,0 0,0 0,0 0,0 0,0 0,0 1,1-1,-1 0,1 1,0 0,0-1,0 1,0 0,0-1,0 1,1 0,0 0,-1 0,1 0,0-1,0 1,0 0,1 0,-1 0,1 0,0-1,-1 1,1 0,1 0,-1-1,0 1,0-1,1 1,0-1,-1 0,1 0,0 1,0-1,0 0,0-1,1 1,-1 0,0-1,2 1,15 7,1-2,0 0,1-2,-1 0,1-1,0-1,0-1,0 0,0-2,21-2,-36 1,1 0,-1 0,0 1,1 0,-1 0,1 1,-1 0,0 0,1 0,-1 1,0 0,0 0,0 1,0-1,-1 1,1 0,-1 1,0 0,0 0,0 0,0 0,0 1,-1-1,0 1,0 0,0 1,-1-1,0 1,0-1,0 1,-1 0,0 0,2 6,-3 0,-1-1,0 1,0-1,-1 1,-1-1,0 1,0-1,-1 0,-3 7,4-11,1-5,0 1,1 0,-1 0,1 1,-1-1,1 0,0 0,0 0,0 0,0 0,1 0,0 0,-1 0,1 0,0 0,0 0,0 0,1 0,-1 0,1-1,0 1,-1-1,1 1,0-1,1 0,-1 1,0-1,0 0,1-1,0 1,-1 0,1-1,0 1,0-1,-1 0,1 0,2 0,28 9,2-2,-1-1,1-2,-1-1,1-2,24-2,-132-22,-70 3,-42-18,-172-59,-18-30,210 75,147 48,46 10,394 3,-279-11,1273 0,-1412 1,-3-1,1 1,-1-1,1 1,-1-1,1 1,0-1,-1 1,1 0,-1 0,1 0,0 0,-1 0,1 0,-1 0,1 0,0 1,-1-1,1 1,-1-1,1 1,-1 0,1-1,-1 1,0 0,1 0,-1 0,0 0,0 0,0 0,0 0,1 1,-2-1,1 0,0 1,0-1,0 0,-1 1,1-1,0 1,-1-1,0 1,1-1,-1 1,0 0,-9 12,7-12,1-1,0 0,-1 0,1 0,0 1,0-1,0 0,0 1,0-1,0 1,0-1,1 1,-1 0,0-1,1 1,-1 0,1-1,0 1,0 0,-1 0,1-1,0 1,1 0,-1 0,0-1,0 1,1 0,-1 0,1-1,-1 1,1 0,0-1,0 1,0-1,0 2,13 4,0-1,0 0,0 0,0-2,1 0,0 0,0-2,0 0,0 0,0-1,0-1,1-1,1 0,1 1,220 15,-215-12,-18-3,0 1,0-1,1 1,-1-1,0 2,0-1,-1 0,1 1,0 0,0 0,-1 1,1-1,-1 1,4 2,-8-3,1 1,-1-1,0 0,0 0,0 0,0 0,-1 0,1 1,0-1,-1 0,1 0,-1 0,0 0,0 0,0 0,0 0,0-1,0 1,0 0,-1 0,1-1,-1 1,1-1,-1 1,1-1,-1 0,0 0,0 0,0 0,0 0,0 0,0 0,0 0,0-1,0 1,0-1,-1 1,-27 10,-1 0,0-2,-1-1,0-2,-30 2,-76 17,137-25,-1-1,1 1,-1 0,1 0,-1 0,1 0,-1 0,0 1,1-1,-1 0,1 1,-1-1,1 1,-1-1,1 1,0 0,-1 0,1-1,0 1,-1 0,1 0,0 0,0 1,0-1,0 0,0 0,0 1,0-1,0 0,1 1,-1-1,0 1,1-1,-1 1,1-1,0 1,-1-1,1 1,0-1,0 1,0-1,0 1,0 0,1-1,-1 1,0-1,1 1,-1-1,1 1,-1-1,1 1,0-1,0 0,-1 1,1-1,0 0,0 0,0 1,1-1,-1 0,0 0,0 0,2 0,19 12,2-1,-1-1,2-1,-1-1,1-2,1 0,-1-2,7 1,-31-6,1034 158,-894-129,-132-27,-16 0,-9 2,12-2,0 0,-1 1,1 0,0 0,0 0,0 0,1 0,-1 1,1 0,0 0,0 0,0 0,1 0,-1 1,1-1,0 1,0-1,1 1,-1 0,1 0,-1 4,3 9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1:47.3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13540 3607,'-42'-66,"-10"-85,-1 63,29-12,24 91,-1 1,1-1,-1 1,-1-1,0 1,0-1,-1 1,0 0,0 0,-1 0,-2-3,3 8,-1 1,1-1,-1 1,0 0,0 0,0 0,0 0,0 1,0 0,-1 0,1 0,0 0,-1 0,1 1,0 0,-1 0,1 0,-1 1,1 0,0-1,0 1,-1 1,1-1,0 1,0-1,0 1,0 0,0 1,1-1,-1 1,1-1,-1 1,1 0,0 1,0-1,1 0,-1 1,0-1,1 1,0 0,0 0,0 0,1 0,-1 0,1 0,0 1,0-1,0 0,1 1,0-1,0 3,0-4,0 0,1 0,0 0,0 0,0 0,0 0,0-1,1 1,-1 0,1-1,-1 1,1-1,0 0,0 0,0 1,1-1,-1-1,0 1,1 0,-1 0,1-1,0 0,-1 1,1-1,0 0,0 0,0 0,2 0,90 4,-83-5,-5 1,0-1,0 0,1 0,-1-1,0 1,0-2,0 1,0-1,0 0,0 0,0-1,-1 0,1 0,-1-1,0 0,0 0,0 0,-1-1,1 1,-1-1,0-1,0 1,-1-1,0 0,0 0,0 0,0-2,-4 5,0 0,0 1,0-1,-1 0,1 1,-1-1,1 0,-1 1,0-1,0 1,0-1,-1 1,1 0,-1 0,1-1,-1 1,0 0,1 0,-1 0,0 1,-1-1,1 0,0 1,0-1,-1 1,1 0,0 0,-1 0,1 0,-3 0,-82-13,-14 35,98-20,1 0,-1 1,0-1,1 0,-1 1,1-1,0 1,-1 0,1 0,0 0,0 0,0 0,0 1,1-1,-1 0,1 1,-1-1,1 1,0 0,0-1,0 1,0 0,0 0,1 0,-1 0,1 0,0-1,0 1,0 0,0 0,0 0,1 0,0 1,3 3,0 0,0 0,1-1,0 0,0 0,1 0,0 0,0-1,0 0,0 0,1-1,0 0,0 0,0 0,0-1,1 0,-1-1,1 1,0-1,0-1,0 0,0 0,0 0,3-1,20 6,6 0,0-3,0-1,0-2,1-1,-1-2,0-2,0-1,23-8,13 1,420-73,-410 73,-35 3,1 3,1 2,-1 3,20 1,-70 2,1-1,0 1,-1-1,1 1,0 0,-1-1,1 1,0-1,0 1,0 0,0-1,-1 1,1-1,0 1,0 0,0-1,0 1,0 0,1-1,-1 1,0-1,0 1,0 0,1-1,-1 1,0-1,0 1,1 0,-1-1,0 1,1-1,-1 1,1-1,-1 0,1 1,-1-1,1 1,-1-1,1 0,-1 1,1-1,-1 0,1 0,0 1,-1-1,1 0,0 0,-1 0,1 0,-1 0,1 0,0 0,-1 0,1 0,0 0,-1 0,1 0,-1-1,1 1,0 0,0-1,-49 27,-76 14,-1-6,-2-5,-1-6,-40 0,26 3,166-21,365-43,403-21,-452 30,-295 29,-62 11,-281 69,1-14,-149 7,348-53,114-9,204-22,652-77,-401 27,-1515 233,646-131,611-69,410-44,-94 39,-104 6,-390 31,-35-4,0 0,1 0,-1 0,0 0,1-1,-1 1,1 0,-1 0,0 0,1 0,-1 0,1 0,-1 0,0 0,1 0,-1 0,1 0,-1 0,0 1,1-1,-1 0,0 0,1 0,-1 0,1 1,-1-1,0 0,0 0,1 1,-1-1,0 0,1 1,-1-1,0 0,0 1,0-1,1 0,-1 1,0-1,0 0,0 1,0-1,0 1,0-1,1 0,-1 1,0-1,0 1,0-1,0 0,-1 1,1-1,0 1,0-1,0 0,0 1,0-1,0 0,-1 1,1-1,0 1,0-1,-1 0,1 0,0 1,0-1,-1 0,1 1,-1-1,-77 27,-232 53,-3-13,-196 11,435-72,-91 17,191-19,356-72,-191 37,878-130,-74 50,-639 77,-298 29,-101 22,-255 32,-95-5,-303-2,438-32,717-49,267-32,29 10,-2038 142,734-47,549-34,0-1,0 1,0 0,0 0,0 0,0-1,0 1,0 0,0 0,1 0,-1-1,0 1,0 0,0 0,-1 0,1-1,0 1,0 0,0 0,0 0,0 0,0-1,0 1,0 0,0 0,0 0,0 0,0-1,-1 1,1 0,0 0,0 0,0 0,0 0,-1-1,1 1,0 0,0 0,0 0,0 0,23-10,72-20,2 5,90-12,-106 22,598-97,-351 90,-375 35,-172 21,0-10,-2-10,-70-10,3-24,219-4,68 24,1-1,-1 1,0-1,0 1,1-1,-1 0,0 1,1-1,-1 0,1 1,-1-1,1 0,-1 0,1 1,-1-1,1 0,0 0,-1 0,1 0,0 0,0 0,0 1,-1-1,1 0,0 0,0 0,0 0,1 0,-1 0,0 0,0 0,0 1,1-1,-1 0,0 0,1 0,-1 0,1 1,-1-1,1 0,-1 0,1 1,0-1,-1 0,1 1,0-1,0 1,-1-1,1 1,0-1,0 1,0 0,-1-1,1 1,1 0,52-24,35 0,1 3,78-6,-70 15,1 4,-1 4,32 5,-128 0,10-2,0 1,0 1,0 0,0 1,0 0,0 0,0 2,-1-1,1 2,-1-1,0 2,9 5,-19-9,0 0,0 1,0-1,-1 1,1-1,-1 1,1-1,-1 1,0-1,0 1,0-1,0 1,-1 0,1-1,-1 1,1-1,-1 0,0 1,0-1,0 1,0-1,-1 0,1 0,-1 0,1 0,-1 0,0 0,1 0,-1 0,0-1,0 1,0-1,0 1,-1-1,1 0,0 0,-1 0,1 0,-1 0,1-1,-1 1,1-1,-1 1,-4 3,-54 28,-1-3,-2-2,-1-3,0-3,-13 0,-36 9,-1-5,-1-5,-1-5,57-3,84-8,409-55,859-28,-858 47,-427 33,-17 2,-23 4,-514 71,-9 2,-3-23,-11-26,491-31,771-50,1307-53,-1503 83,-465 21,-58 10,-511 88,-4-23,-138-15,450-52,1289-151,289 22,-1084 96,-258 24,-28 3,-2-1,-1046 152,541-94,-22-22,512-37,32-6,26-1,467-48,948-37,-345 24,-997 57,-92 9,0 1,0 0,0-1,-1 1,1-1,0 1,0 0,0-1,0 1,0-1,0 1,0 0,0-1,0 1,0-1,0 1,0 0,0-1,0 1,0-1,0 1,0 0,1-1,-1 1,0 0,0-1,0 1,1 0,-1-1,0 1,0 0,1-1,-1 1,0 0,1 0,-1-1,0 1,1 0,-1 0,0 0,1 0,-1-1,1 1,-1 0,0 0,1 0,-1 0,-40-6,-190 3,0 10,-17 12,130-10,-1044 71,1119-78,-156 20,179-6,55-6,110-2,1-5,47-10,-163 5,1091-41,-425 10,-605 28,-260 10,-1149 109,882-67,497-42,1493-73,-1427 59,-35 3,67-4,157-30,-306 36,-47 9,-400 67,18-2,-205 1,416-54,191-9,42-4,65-4,-1-5,1-3,14-7,-41 7,1245-154,-1206 145,-103 16,0 1,-1 0,1-1,0 1,0 0,0 0,0-1,0 1,0 0,0-1,0 1,0 0,0-1,0 1,0 0,0-1,0 1,0 0,0-1,1 1,-1 0,0 0,0-1,0 1,0 0,-289 36,-881 131,1089-160,31-3,1 2,0 2,0 2,1 2,47-12,0 0,0 0,0 0,0 0,0 0,0 0,0 0,0 1,0-1,0 0,0 1,0-1,0 1,0-1,0 1,0-1,1 1,-1-1,0 1,0 0,1 0,-1-1,0 1,1 0,-1 0,1 0,-1 0,1 0,-1 0,1 0,0 0,-1 0,1 0,0 0,0 0,0 0,0 0,0 0,0 0,0 0,37 20,163-6,-160-15,756-36,-717 30,78-5,0-6,85-24,-237 35,-34 5,27 1,-210 7,0 10,-49 17,52-8,-645 59,623-58,270-22,139-12,128-23,-66 5,779-66,-991 88,72-22,-100 17,-76 4,-289 49,189-19,-1167 141,1013-131,315-33,25-2,30-2,325-46,-177 17,1302-157,-1175 139,-376 47,-344 53,222-22,-944 105,573-93,535-42,35 0,973-73,-920 67,111-12,896-104,-977 100,-100 22,1 0,0 0,-1-1,1 1,0 0,0 0,-1-1,1 1,0 0,0-1,0 1,0 0,-1-1,1 1,0 0,0-1,0 1,0 0,0-1,0 1,0 0,0-1,0 1,0 0,0-1,0 1,0-1,0 1,0 0,1-1,-1 1,0 0,0-1,0 1,0 0,1 0,-1-1,0 1,-230 19,145-6,-1819 174,1791-182,93 3,43-1,201-22,-153 5,39-3,47-7,142 2,-467 19,154-7,23 2,52 23,-37-11</inkml:trace>
  <inkml:trace contextRef="#ctx0" brushRef="#br0" timeOffset="14305.834">11649 1181,'-25'54,"-55"87,72-131,1 0,0 0,1 1,0 0,1 1,0-1,1 1,0 0,0 4,4-12,6-22,4 2,1-1,1 2,1 0,0 0,1 1,1 1,0 0,0 1,1 1,1 1,0 0,0 1,18-7,9-7,-62 23,10 4,0 0,0-1,0 1,0-2,-1 1,1-1,-1-1,0 1,0-1,0-1,1 0,-1 0,0-1,0 0,0 0,1-1,-1 0,1-1,-1 0,1 0,0-1,0 0,1 0,-1-1,-110-165,117 168,-1 1,1-1,-1 1,1-1,0 0,0 0,0 0,0 1,0-1,0 0,0 0,0 0,1 0,-1 0,1-1,0 1,0 0,-1 0,1 0,1 0,-1 0,0 0,0-1,1 1,-1 0,1 0,0 0,0 0,-1 0,1 0,0 1,1-1,-1 0,0 0,0 1,1-1,-1 1,1-1,0 1,-1-1,1 1,0 0,0 0,0 0,0 0,191-64,-114 48,-187 63,39-21,-1-4,-2-3,1-3,-8-3,69-10,5-1,0 0,0 0,0 0,0 0,0-1,0 0,0 0,-1 0,1-1,0 0,0 0,0 0,0-1,0 1,1-1,-3-1,40-30,37-8,1 3,1 3,2 3,42-10,-2-1,-85 27,-29 16,0 0,-1 0,1 0,-1 0,1 0,0 0,-1 1,1-1,-1-1,1 1,-1 0,1 0,0 0,-1 0,1 0,-1 0,1 0,0 0,-1-1,1 1,-1 0,1 0,0-1,-1 1,1 0,0 0,-1-1,1 1,0 0,0-1,-1 1,1-1,0 1,0 0,0-1,0 1,-1 0,1-1,0 1,0-1,0 1,0-1,0 1,0 0,0-1,0 1,0-1,0 1,0-1,0 1,0 0,1-1,-1 1,0-1,0 1,0 0,1-1,-1 1,0 0,0-1,1 1,-1 0,0-1,1 1,-1 0,0 0,1-1,-1 1,0 0,1 0,-194-5,137 5,-26 3,0-5,-1-2,1-5,-29-8,72 9,20 5,0-1,0 0,1-2,0 0,0-1,0-1,0 0,-1-3,18 11,0-1,0 1,0 0,0-1,1 1,-1-1,0 0,0 1,0-1,0 0,0 1,1-1,-1 0,0 0,1 0,-1 1,1-1,-1 0,1 0,-1 0,1 0,0 0,-1 0,1 0,0 0,0 0,0 0,-1-1,1 1,1 0,-1 0,0 0,0 0,0 0,0 0,1 0,-1 0,0 0,1 0,-1 0,1 0,-1 0,1 0,0 1,-1-1,1 0,0 0,0 0,-1 1,1-1,0 1,0-1,0 0,0 1,0-1,0 1,0 0,0-1,68-25,-61 24,267-55,-431 70,-96 22,0-11,-122-8,322-15,17 0,1-1,-1-2,1-1,0-1,-30-9,65 13,0 0,-1-1,1 1,0 0,-1-1,1 1,-1-1,1 1,0-1,-1 1,1-1,-1 0,0 1,1-1,-1 1,1-1,-1 0,0 0,0 1,1-1,-1 0,0 1,0-1,0 0,0 0,0 1,0-1,0 0,0 0,0 1,0-1,0 0,0 0,-1 1,1-1,0 0,0 1,-1-1,1 0,0 1,-1-1,1 0,-1 1,1-1,-1 1,1-1,-1 1,0-1,1 1,-1-1,0 1,1 0,-1-1,0 1,1 0,-1 0,0-1,347-68,-119 20,-195 36,-50 7,-233 58,113-18,57-17,-1-4,1-3,-2-4,-11-4,66-7,37-14,148-48,366-134,-459 172,-64 29,1-1,-1 0,0 1,1-1,-1 0,0 0,0 1,0-1,1 0,-1 1,0-1,0 0,0 0,0 1,0-1,0 0,-1 0,1 1,0-1,0 0,0 1,-1-1,1 0,0 1,-1-1,1 0,-1 1,1-1,-1 1,1-1,-1 0,1 1,-1 0,1-1,-1 1,0-1,1 1,-1 0,1-1,-1 1,0 0,0-1,1 1,-1 0,0 0,0 0,1 0,-1 0,0 0,1 0,-1 0,0 0,0 0,1 0,-1 1,0-1,0 0,1 0,-1 1,0-1,1 0,-1 1,1-1,-1 1,0-1,0 1,-42-1,0 1,0 3,1 1,-34 9,25-5,-63 11,-10 4,-2-6,0-6,-58-3,206-22,393-117,104-6,-414 95,-105 42,0-1,-1 0,1 1,-1-1,1 0,-1 1,1-1,-1 0,1 0,-1 0,1 1,-1-1,1 0,-1 0,0 0,1 0,-1 0,1 0,-1 0,1 0,-1 0,0 0,1 0,-1-1,1 1,-1 0,1 0,-1 0,1-1,-1 1,1 0,-1-1,1 1,0 0,-1-1,1 1,-1-1,1 1,0 0,-1-1,1 1,0-1,0 1,-1-1,1 1,0-1,0 0,0 1,0-1,-1 1,1-1,0 1,0-1,0 1,0-1,0 0,1 1,-1-1,0 1,0-1,0 1,0-1,1 1,-1-1,0 1,-270 65,-177 77,435-139,7-2,1 0,-1 0,0 0,1 0,-1 1,1 0,0 0,-1 0,1 0,0 1,0 0,0 0,1 0,-1 0,1 0,0 1,0-1,0 1,0 0,0 0,4-1,1 0,0 0,-1-1,1 1,0 0,0-1,0 0,1 1,-1-1,0 0,1 0,0-1,-1 1,1 0,0-1,0 0,0 1,0-1,0-1,0 1,0 0,0-1,0 1,1-1,-1 0,0 0,0 0,0 0,3-1,-3 1,71 2,0-2,0-4,0-4,15-5,84-8,-62 11,416-22,-515 32,57 12,-88 6,-76 21,-1-3,-2-5,-1-5,-88 13,-502 72,760-114,456-85,-171 23,893-108,-915 135,-420 55,-642 97,668-106,-229 40,289-47,0-1,0 0,0 1,0-1,0 0,0 0,1 1,-1-1,0 0,0 1,0-1,0 0,-1 1,1-1,0 0,0 0,0 1,0-1,0 0,0 1,0-1,0 0,-1 0,1 1,0-1,0 0,0 0,-1 1,1-1,0 0,0 0,0 0,-1 1,1-1,0 0,-1 0,1 0,0 0,-1 0,35 2,85-11,0-5,42-13,-70 11,187-30,1 13,123 6,-326 32,-76-5,1 0,-1 0,1 0,-1 0,0 0,1 0,-1 1,1-1,-1 0,0 0,1 0,-1 1,0-1,1 0,-1 0,0 1,0-1,1 0,-1 1,0-1,0 0,0 1,1-1,-1 0,0 1,0-1,0 0,0 1,0-1,0 1,1-1,-1 0,0 1,0-1,0 1,-1-1,1 0,0 1,0-1,0 1,0-1,0 0,0 1,0-1,-1 0,1 1,0-1,0 0,-1 1,1-1,0 0,0 1,-1-1,1 0,0 0,-1 1,1-1,0 0,-1 0,1 0,0 1,-1-1,1 0,-1 0,1 0,0 0,-1 0,1 0,-1 0,1 0,-33 17,32-17,-114 42,-2-5,-2-5,-19-2,62-12,-911 190,918-192,86-11,251-30,-197 14,787-151,-278 55,-544 102,-540 118,-240 32,663-135,-86 22,167-31,0-1,0 1,0 0,0 0,0-1,0 1,0 0,0 0,0 0,1-1,-1 1,0 0,0 0,1-1,-1 1,1 0,-1-1,1 1,-1 0,1-1,-1 1,1-1,-1 1,1-1,0 1,-1-1,1 1,0-1,-1 0,1 1,0-1,0 0,-1 0,1 0,0 1,0-1,0 0,-1 0,1 0,0 0,0 0,0 0,-1-1,1 1,0 0,0 0,0-1,38 7,0-3,1-1,-1-1,1-3,-1-1,30-7,-18 4,660-89,-449 50,-130 20,0 5,56 2,-166 21,-43 6,-294 68,-2-14,-65-7,105-16,277-39,0-1,0 0,0 0,0 0,0 1,0-1,0 0,0 0,0 1,0-1,0 0,0 0,0 0,0 1,0-1,0 0,0 0,0 1,0-1,0 0,0 0,0 0,0 1,-1-1,1 0,0 0,0 0,0 0,0 1,0-1,-1 0,1 0,0 0,0 0,0 0,0 1,-1-1,1 0,0 0,26 2,39-4,1-3,-1-2,42-12,-17 3,718-99,-625 82,-793 151,90-40,570-76,76-9,0-5,48-15,-57 9,1070-192,-1023 174,-219 32,-215 56,211-34,59-19,0 1,1 0,-1-1,1 1,-1 0,1 0,-1-1,0 1,1 0,-1 0,1 0,-1 0,1-1,-1 1,1 0,-1 0,1 0,-1 0,1 0,-1 0,1 1,-1-1,1 0,-1 0,1 0,-1 0,1 0,-1 1,1-1,-1 0,1 0,-1 1,0-1,1 0,-1 1,1-1,-1 1,0-1,0 0,1 1,-1-1,0 1,0-1,1 1,-1-1,0 1,0-1,0 1,0-1,0 1,0-1,1 1,-1-1,0 1,-1-1,1 1,0-1,0 1,0-1,0 1,0-1,0 1,-1-1,1 0,0 1,0-1,-1 1,190-11,-99 0,332-27,-446 50,-141 31,-136 17,204-43,-304 36,381-50,44-16,950-182,-828 168,-30 9,-210 21,-365 80,-139 51,597-135,0 0,-1 0,1 0,-1 0,1 0,0 0,-1 0,1 1,0-1,-1 0,1 1,0-1,-1 1,1-1,0 1,0 0,0-1,0 1,0 0,0 0,0 0,0 0,0 0,0 0,0 0,0 0,1 1,-1-1,0 0,1 0,-1 1,1 0,110-4,504-85,-378 49,-105 16,-45 6,1 3,0 5,65 2,-206 24,-195 45,-1-11,-144 7,275-49,511-56,737-69,-821 104,-393 14,0 4,0 3,-50 15,18 5,117-30,-1 0,0 0,1 0,-1 1,1-1,-1 0,0 1,1-1,-1 0,1 1,-1-1,1 1,-1-1,1 1,-1-1,1 1,-1-1,1 1,0-1,-1 1,1 0,0-1,0 1,-1 0,1-1,0 1,0 0,0-1,0 1,0 0,0-1,0 1,0 0,0-1,0 1,0 0,0-1,1 1,-1 0,0-1,0 1,1 0,-1-1,0 1,1-1,-1 1,1-1,-1 1,1-1,-1 1,1-1,-1 1,1-1,-1 0,1 1,0-1,-1 0,1 1,-1-1,1 0,0 0,-1 0,1 1,0-1,0 0,-1 0,1 0,0 0,-1 0,1 0,51 8,13-8,0-3,0-3,0-2,42-12,-24 5,-69 9,-46 5,-206 26,-101 10,403-47,356-34,9 18,-73-1,-601 63,-535 70,571-76,257-28,518-71,-468 60,-361 35,-430 39,598-46,136-7,41-30,-197 44,115-24,0 0,1 1,-1-1,0 0,1 1,-1-1,0 0,0 1,1-1,-1 1,0-1,0 0,0 1,0-1,0 1,1-1,-1 1,0-1,0 1,0-1,0 0,0 1,0-1,0 1,-1-1,1 1,0-1,0 0,0 1,0-1,-1 1,1-1,0 0,0 1,-1-1,1 1,0-1,0 0,-1 1,1-1,0 0,-1 0,1 1,-1-1,1 0,0 0,-1 0,1 1,-1-1,1 0,0 0,-1 0,0 0,42 6,206-7,3-54,-30-2,-158 43,-95 36,-238 61,56-57,177-16,51-1,154-25,481-51,-215-7,-146 20,-224 45,-176 46,-20-2,-1-5,-117 10,203-28,83 2,149-29,538-64,-347 13,-356 62,-46 8,18-3,-149 26,-54 9,-147 5,256-39,438-48,342-23,-418 41,-234 31,-33 11,-205 35,108-27,22-3,-2-4,0-3,-33-2,239-20,1-4,101-28,101-8,-161 25,-164 25,1 0,0 1,0-1,-1 1,1-1,0 0,0 1,0-1,0 1,0-1,0 1,0-1,0 0,0 1,0-1,0 1,0-1,0 1,0-1,0 1,0-1,1 0,-1 1,0-1,0 1,0-1,1 0,-1 1,0-1,0 0,1 1,-1-1,0 0,1 1,-1-1,1 0,-1 0,0 1,1-1,-1 0,1 0,-1 0,0 0,1 0,-1 1,1-1,-1 0,1 0,-1 0,1 0,-1 0,0 0,1 0,-1-1,1 1,-1 0,1 0,-1 0,0 0,1 0,-1-1,1 1,-1 0,0 0,1-1,-1 1,0 0,-134 17,-169 7,247-19,56-4,0-1,0 1,-1-1,1 1,0-1,0 1,0 0,0-1,0 1,0-1,0 1,0 0,0-1,0 1,1-1,-1 1,0-1,0 1,0 0,1-1,-1 1,0-1,1 1,-1-1,0 1,1-1,-1 0,1 1,-1-1,1 1,-1-1,1 0,-1 1,1-1,-1 0,1 0,-1 1,1-1,-1 0,1 0,0 0,-1 0,1 0,-1 0,1 0,0 0,-1 0,1 0,-1 0,1 0,0 0,-1 0,1-1,-1 1,1 0,-1 0,1-1,-1 1,1-1,180-3,-122-2,720-61,-574 66,-206 1,1 1,-1-1,0 1,1 0,-1-1,1 1,-1-1,1 1,-1 0,1 0,0-1,-1 1,1 0,0 0,-1-1,1 1,0 0,0 0,0 0,0-1,0 1,0 0,0 0,0 0,0 0,0-1,0 1,0 0,1 0,-1 0,0-1,1 1,-1 0,0 0,1-1,-1 1,1 0,-1-1,1 1,0-1,-1 1,1 0,-1-1,1 1,0-1,0 0,-1 1,1-1,0 0,0 1,-1-1,1 0,0 0,0 0,0 1,0-1,-1 0,1 0,0 0,0 0,0-1,-1 1,1 0,0 0,1-1,-37 19,-1-1,0-2,-1-2,-1-1,0-2,0-1,-1-2,-8-2,35-2,-103 11,-1-4,0-5,-20-6,78 6,58-5,1 1,-1 0,0 0,0 0,0-1,0 1,1 0,-1 0,0 0,1-1,-1 1,0 0,1-1,-1 1,1 0,-1-1,1 1,0-1,-1 1,1 0,0-1,-1 0,1 1,0-1,-1 1,1-1,0 0,0 1,0-1,-1 0,1 0,0 0,0 0,0 0,-1 0,1 0,0 0,0 0,0 0,0 0,-1 0,1 0,0-1,0 1,-1 0,2-1,57 5,0-2,0-2,1-4,23-5,70-3,288-19,-540 35,-651 66,430-57,319-14,0 1,1 0,-1-1,0 1,0 0,0 0,0-1,0 1,1 0,-1 0,0 0,0 0,0 0,0 0,0 0,0 1,1-1,-1 0,0 0,0 1,0-1,0 0,1 1,-1-1,0 1,1-1,-1 1,0-1,0 1,1-1,-1 1,1 0,-1 0,1-1,-1 1,1 0,-1 0,1-1,0 1,-1 0,1 0,0 0,0 0,0-1,-1 1,104-2,-71-4,353-24,-67 18,-545 18,0 10,-8 11,-15 1,-19 2,214-45,54 14,0-1,0 1,0-1,0 1,0-1,1 0,-1 1,0-1,0 0,1 0,-1 1,1-1,-1 0,1 0,-1 0,1 0,-1 0,1 0,0 0,-1 0,1 0,0 0,0 0,0 0,0 0,0 0,0 0,0 0,0 0,0 0,0 0,1 0,-1 0,0 0,1 0,-1 0,1 0,-1 0,1 0,0 0,-1 1,1-1,0 0,-1 0,1 1,0-1,0 0,0 1,-1-1,1 1,1-1,16-12,1 0,0 1,0 1,1 1,1 1,0 1,17-5,-26 9,183-56,2 8,51 0,-234 49,35-4,57-20,-106 26,-1 0,1 0,-1 0,1 0,-1 1,1-1,-1 0,0 0,1 0,-1 1,0-1,0 0,0 1,0-1,1 1,-1-1,0 1,0-1,0 1,0-1,0 1,0 0,0 0,0 0,0-1,0 1,0 0,0 0,0 0,0 1,0-1,-1 0,1 0,0 0,0 1,0-1,-106-2,0 4,-42 9,-50 2,-200-9,692-40,-132 11,342-35,-260 20,-275 30,-333 37,-379 56,683-67,61-15,0 0,0-1,0 1,0-1,-1 1,1 0,0-1,0 1,1 0,-1-1,0 1,0 0,0-1,0 1,0-1,1 1,-1 0,0-1,1 1,-1-1,0 1,1-1,-1 1,1-1,-1 1,1-1,-1 1,1-1,-1 0,1 1,-1-1,1 0,-1 1,1-1,0 0,-1 0,1 0,-1 1,1-1,0 0,-1 0,1 0,0 0,-1 0,1 0,0 0,-1 0,1-1,-1 1,1 0,0 0,-1 0,1-1,-1 1,1 0,0-1,-1 1,1 0,-1-1,1 0,117 4,-1-5,49-9,-87 5,903-58,-552 31,-533 40,0 5,-94 24,42-7,-548 79,686-106,8-2,0 1,0 0,0 0,0 1,0 0,1 1,-1 0,1 0,-1 1,1 0,0 1,-3 1,11-5,0 0,0-1,0 1,0 0,0-1,0 1,0 0,0 0,0-1,0 1,0 0,0-1,1 1,-1 0,0-1,0 1,1-1,-1 1,0 0,1-1,-1 1,1-1,-1 1,1-1,-1 1,1-1,-1 1,1-1,-1 0,1 1,0-1,-1 0,1 0,-1 1,1-1,0 0,-1 0,1 0,0 0,-1 1,1-1,0 0,-1 0,1-1,0 1,0 0,-1 0,1 0,0 0,242 9,409-41,-316 9,-208 16,700-19,-1168 60,-754 92,669-87,395-37,30-2,1 0,-1 0,0 1,0-1,0 0,0 0,1 0,-1 0,0 1,0-1,0 0,0 0,0 1,0-1,0 0,0 0,1 0,-1 1,0-1,0 0,0 0,0 1,0-1,0 0,0 0,0 1,-1-1,1 0,0 0,0 1,0-1,0 0,0 0,0 0,0 1,0-1,-1 0,1 0,0 0,0 1,0-1,0 0,-1 0,1 0,27 7,42-2,-1-3,1-3,51-9,-73 7,550-36,256-18,-770 38,-100 11,-39 6,-1 3,1 3,0 1,-27 8,13-3,-730 89,672-77,129-21,0 1,-1-1,1 0,0 0,0 0,0 0,0 0,0 0,0-1,0 1,0 0,0 0,0-1,0 1,1-1,-1 1,0-1,0 1,1-1,-1 0,0 0,1 1,-1-1,0 0,1 0,-1 0,0-1,1 1,-1 0,0 0,1-1,-1 1,151 2,-1-7,87-15,9-1,517-21,-483 18,-762 71,-1001 98,1434-135,79 2,38-6,2-3,-1-2,0-4,1-4,38 0,951-45,-604 9,-409 35,-51 2,-109-7,-569 61,150-13,745-36,577-50,-203 18,-305 8,-226 10,-77 3,-18 8,-1 3,0 1,0 2,-25 5,-9 0,-381 12,377-8,71-4,30-4,571-3,424 0,-1010 0,7 1,0-1,0 0,0-2,0 1,0-2,0 0,-1-1,2-1,-39-5,-113 7,0 6,-23 8,-59 2,-41 14,317-21,726-7,-359-28,-801 29,168 5,208-4,1-1,-1 0,0 1,1-1,-1 1,0-1,0 0,0 1,1-1,-1 1,0-1,0 1,0-1,0 1,0-1,0 1,0-1,0 1,0-1,0 1,0-1,0 0,0 1,0-1,0 1,-1-1,1 1,0-1,0 1,0-1,-1 0,1 1,0-1,-1 0,1 1,0-1,-1 0,1 1,0-1,-1 0,1 1,-1-1,1 0,-1 0,1 0,0 1,-1-1,1 0,-1 0,1 0,-1 0,1 0,-1 0,1 0,-1 0,1 0,-1 0,1 0,-1 0,1 0,0-1,-1 1,0 0,41 14,24-4,1-3,-1-3,58-4,-63 0,285 0,34-18,-235 7,-117 1,-33-3,-43-8,-6 13,0 2,-1 3,1 1,-33 6,-2-2,-9 3,99-4,1-1,-1 1,0-1,0 1,1-1,-1 1,1 0,-1-1,0 1,1 0,-1 0,1-1,-1 1,1 0,0 0,-1 0,1-1,0 1,-1 0,1 0,0 0,0 0,0 0,0 0,0 0,0-1,0 1,0 0,0 0,1 0,-1 0,0 0,0 0,1-1,-1 1,1 0,-1 0,1 0,-1-1,1 1,-1 0,1-1,-1 1,1 0,0-1,0 1,-1-1,1 1,0-1,0 1,0-1,-1 0,1 1,0-1,0 0,0 0,0 0,0 0,0 1,-1-1,1 0,0 0,0-1,0 1,0 0,0 0,0 0,-1-1,2 1,26 6,1-1,0-1,0-1,1-2,-1-1,18-2,6 0,-3 3,-31 0,0 0,0-2,1 0,-1-1,0-1,-1 0,3-2,-21 5,1 0,-1 0,1 0,0 0,-1 0,1 0,0 0,-1 0,1 0,-1 0,1-1,0 1,-1 0,1 0,-1 0,1-1,-1 1,1 0,-1-1,1 1,-1-1,1 1,-1 0,1-1,-1 1,1-1,-1 1,0-1,1 1,-1-1,0 1,0-1,1 0,-1 1,0-1,0 1,0-1,0 0,0 1,0-1,0 0,0 1,0-1,0 1,0-1,0 0,0 1,0-1,-1 1,1-1,0 1,0-1,-1 0,1 1,0-1,-1 1,1-1,-1 1,1-1,-36-13,-158 32,132-8,-230 40,280-47,7-2,0-1,0 1,0 1,0-1,0 1,0 0,0 0,1 0,-1 1,1-1,-1 1,1 0,0 1,-1 0,5-3,1 1,-1-1,0 0,1 0,-1 0,1 0,-1 0,1 1,-1-1,1 0,0 0,0 0,-1 0,1-1,0 1,0 0,0 0,0 0,0-1,0 1,0-1,0 1,1 0,-1-1,0 0,0 1,0-1,1 0,-1 0,0 1,0-1,1 0,-1 0,2 0,29 7,0-2,0-1,1-1,-1-2,1-1,0-2,-1-1,22-6,3 3,117-21,-169 27,0-1,0 1,-1-1,1 0,0 0,-1 0,1-1,-1 1,1-1,-1 0,0-1,0 1,0-1,0 0,0 0,-1 0,1 0,-1-1,0 1,0-1,0 0,0 0,-1 0,1 0,-1 0,0-1,-1 1,1-1,-1 1,0-1,0 0,0 1,0-1,-1 0,0 0,0 1,0-1,-1 0,0-3,-5 2,1 1,-1-1,0 1,0 0,0 0,-1 1,0 0,0 0,0 1,0 0,0 0,-1 0,1 1,-1 0,0 1,1 0,-1 0,0 0,0 1,0 0,6 0,-316-8,229 11,-1-5,-60-9,110 0,40 11,-1 0,1-1,0 1,0-1,-1 1,1-1,0 1,0-1,0 1,0-1,-1 0,1 1,0-1,0 1,0-1,0 1,0-1,0 1,1-1,-1 1,0-1,0 1,0-1,0 1,1-1,-1 1,0-1,1 1,-1-1,0 1,1-1,-1 1,0 0,1-1,-1 1,1 0,-1-1,1 1,-1 0,1-1,-1 1,1 0,-1 0,1 0,-1 0,1-1,-1 1,1 0,-1 0,1 0,-1 0,1 0,-1 0,1 0,0 0,-1 1,1-1,-1 0,1 0,-1 0,1 1,-1-1,1 0,-1 0,0 1,1-1,0 1,76-17,1 5,0 2,37 3,10-2,357-18,-429 15,-56 6,-131-5,-772 35,805-23,-141 3,-154-19,318 2,87 8,232-16,71 10,63-3,1-5,-375 18,0 1,0-1,0 0,0 0,0 1,0-1,0 0,0 0,0 0,0 0,0 0,0 0,0 0,0-1,0 1,0 0,0-1,0 1,0 0,0-1,0 1,0-1,0 1,-1-1,1 0,0 1,0-1,-1 0,1 0,0 1,-1-1,1 0,-1 0,1 0,-1 0,1 0,-1 0,0 0,1 0,-131-8,-371 43,216-9,-1080 29,1084-54,838-38,245-9,48 0,-761 33,-77 1,-40 6,-106-1,1 7,-40 7,116-4,-394 17,-812 17,1032-36,178 9,76 2,180-16,-136-1,1274-63,-992 44,-434 27,-976 96,934-90,-843 25,962-33,17-1,23 1,640-37,483-2,-819 28,-882 40,360-18,-935 37,997-48,-55 1,-132 19,299-16,39-2,1049-28,58-32,-1066 44,-68 13,0 0,0 0,0 0,0 0,0 1,0-1,-1 0,1 0,0 0,0 0,-1 1,1-1,0 0,-1 0,1 1,-1-1,1 0,-1 1,1-1,-1 1,0-1,1 0,-1 1,1-1,-1 1,0 0,0-1,1 1,-1-1,0 1,0 0,0 0,1 0,-1-1,0 1,0 0,0 0,0 0,1 0,-2 0,-29-7,0 1,-1 2,1 0,-1 3,-28 1,16 0,-584 22,-411 40,953-48,86-14,1 0,-1 0,0 0,1 0,-1 0,0 0,1 0,-1 0,0 0,0 0,1 1,-1-1,0 0,1 0,-1 0,0 1,0-1,1 0,-1 0,0 1,0-1,0 0,1 0,-1 1,0-1,0 0,0 1,0-1,0 0,0 1,1-1,-1 0,0 1,0-1,0 0,0 1,0-1,0 0,0 1,0-1,-1 0,1 1,307-28,930-73,-1022 88,-215 12,-1 0,1 0,0-1,-1 1,1 0,0 0,-1-1,1 1,0-1,0 1,-1 0,1-1,0 1,0 0,0-1,-1 1,1-1,0 1,0-1,0 1,0 0,0-1,0 1,0-1,0 1,0-1,0 1,0-1,0 1,1 0,-1-1,0 1,0-1,0 1,0 0,1-1,-1 1,0-1,1 1,-41-5,1 3,-1 1,0 1,-22 5,5-2,-425 24,-764 22,967-50,907 12,-549-5</inkml:trace>
  <inkml:trace contextRef="#ctx0" brushRef="#br0" timeOffset="23694.352">20878 1971,'1'-6,"1"0,-1 0,1-1,1 2,-1-1,1 0,0 0,0 1,1 0,-1-1,1 1,0 1,1-1,-1 0,1 1,0 0,0 0,1 1,-1-1,1 1,-1 0,1 1,0 0,0-1,0 2,2-1,191-46,-196 48,1 0,-1-1,1 0,-1 1,1-1,-1 0,0-1,1 1,-1-1,0 1,0-1,0 0,0 0,0 0,-1 0,1-1,-1 1,1-1,-1 0,0 0,0 0,0 1,0-2,-1 1,1 0,-1 0,0-1,0 1,0 0,0-1,0 1,-1-1,0 1,0-1,0 1,0-1,0 1,-1-1,1 1,-1-1,0 1,0-1,0 1,-1 0,1 0,-1-1,0 1,-6-5,1 1,-1 0,-1 0,0 1,1 0,-2 1,1-1,-1 2,0 0,0 0,0 0,0 2,0-1,-1 1,0 1,1-1,-1 2,-9 0,-7 0,0 1,0 2,0 1,0 0,1 2,-1 2,2 0,-8 4,32-12,0 0,0-1,0 1,0 0,1 0,-1 0,0 0,0 0,0 0,0 0,0 0,0 0,0 0,0 0,0 1,1-1,-1 0,0 1,0-1,0 0,0 1,1-1,-1 1,0 0,1-1,-1 1,0-1,1 1,-1 0,1 0,-1-1,1 1,-1 0,1 0,-1 0,1 0,0-1,-1 1,1 0,0 0,0 0,0 0,0 0,0 0,0 0,0 0,0 0,0-1,0 1,0 0,1 0,-1 0,0 0,1 0,-1 0,1-1,-1 1,1 0,-1 0,1-1,-1 1,1 0,115-11,-69 2,0-2,-1-2,0-2,-1-1,30-17,-41 19,-27 11,0 0,-1 0,1-1,-1 1,1-1,-1-1,0 1,0-1,-1 0,1-1,-1 1,0-1,0 0,0 0,3-6,-7 10,-1 0,0 0,1 0,-1 0,0 0,0 0,0-1,0 1,0 0,0 0,0 0,0 0,0-1,0 1,-1 0,1 0,0 0,-1 0,1 0,-1 0,1 0,-1 0,1 0,-1 0,0 0,0 0,1 0,-1 1,0-1,0 0,0 0,0 1,0-1,0 1,0-1,0 1,0-1,0 1,0 0,-1-1,1 1,-1 0,-51-8,-175 27,172-11,-476 75,364-54,206-41,613-96,-449 77,-203 31,1 0,0 0,0 0,-1-1,1 1,0 0,0-1,0 1,0 0,0 0,-1-1,1 1,0 0,0-1,0 1,0 0,0-1,0 1,0 0,0-1,0 1,0 0,0-1,0 1,0 0,0-1,1 1,-1 0,0-1,0 1,0 0,0 0,1-1,-1 1,0 0,0 0,0-1,1 1,-1 0,0 0,1-1,-40-2,-49 6,-1 3,2 5,-75 18,35-6,-400 58,440-72,73-21,38-4,202-63,413-96,-571 143,-97 19,-44 7,0 3,-1 4,-63 9,82-6,-784 67,757-71,83 0,-1 0,0-1,0 1,1 0,-1 0,0 0,0-1,0 1,0 0,1 0,-1-1,0 1,0 0,0 0,0-1,0 1,0 0,0 0,0-1,0 1,0 0,0 0,0-1,0 1,0 0,0-1,0 1,0 0,0 0,0-1,0 1,0 0,0 0,-1-1,1 1,0 0,0 0,0 0,0-1,-1 1,1 0,0 0,0 0,32-7,823-105,-596 76,-378 40,-168 30,-262 67,-67 15,726-115,665-29,-179-4,-586 32,-19 0,-22 0,-364 19,-139 33,51-3,-244 3,727-52,-14 1,22-1,-1 0,1122-32,-1007 31,29-2,-1 7,78 14,-198-13,-30-5,-1 0,1 1,0-1,0 0,-1 0,1 0,0 0,0 0,0 1,0-1,-1 0,1 0,0 0,0 1,0-1,0 0,0 0,-1 0,1 1,0-1,0 0,0 0,0 1,0-1,0 0,0 0,0 1,0-1,0 0,0 1,0-1,0 0,0 0,0 1,0-1,0 0,1 0,-1 0,0 1,0-1,0 0,0 0,0 1,1-1,-1 0,0 0,0 0,0 0,1 1,-31 6,-548 59,157-26,-314-14,720-27,24 1,30-1,1211-54,-666 25,-577 29,-38 1,23 0,-1216 56,703-53,443 1,78-4,0 0,1 0,-1 0,0 0,1 0,-1 0,0 0,0 0,1 0,-1 0,0 0,1 0,-1 0,0 0,1 1,-1-1,0 0,0 0,1 0,-1 0,0 1,0-1,1 0,-1 0,0 0,0 1,0-1,1 0,-1 0,0 1,0-1,0 0,0 1,0-1,1 0,-1 1,0-1,0 0,0 0,0 1,0-1,0 0,0 1,0-1,0 0,0 1,0-1,0 0,-1 1,1-1,0 0,0 0,0 1,0-1,0 0,-1 0,1 1,0-1,0 0,34 9,62 5,0-4,1-5,25-4,-2 1,1101 25,-838-28,-444 12,-176 5,-126-13,218-3,-2045-77,1712 39,389 20,89 18,0-1,-1 1,1 0,0-1,0 1,0 0,-1-1,1 1,0-1,0 1,0 0,0-1,0 1,0-1,0 1,0 0,0-1,0 1,0-1,0 1,0-1,0 1,0 0,0-1,0 1,1-1,-1 1,0 0,0-1,0 1,1 0,-1-1,0 1,0 0,1-1,-1 1,0 0,1-1,-1 1,0 0,1 0,-1 0,1-1,-1 1,0 0,1 0,-1 0,1 0,-1 0,0 0,1 0,-1 0,1 0,-1 0,1 0,-1 0,0 0,1 0,-1 0,1 0,-1 0,0 1,1-1,-1 0,1 0,-1 1,2-2,265-60,80-9,234-11,-227 46,-260 20,-94 15,-1 0,1-1,-1 1,1 0,0 0,-1 0,1 0,-1 0,1-1,-1 1,1 0,0 0,-1-1,1 1,-1 0,1-1,0 1,-1 0,1-1,0 1,0 0,-1-1,1 1,0-1,0 1,0-1,-1 1,1 0,0-1,0 1,0-1,0 1,0-1,0 1,0-1,0 1,0-1,0 1,0-1,0 1,0-1,1 1,-1 0,0-1,0 1,0-1,1 1,-1-1,0 1,1 0,-1-1,0 1,0 0,1-1,-1 1,1 0,-1-1,0 1,1 0,-1 0,1 0,-1-1,1 1,-1 0,-22-6,-1 2,0 0,-1 1,1 2,-1 0,1 1,0 2,-9 1,-11 0,-274 16,-60 4,-6-18,569-35,755-79,-674 81,-210 13,-59 8,-124-2,-15 18,1 7,-48 15,143-24,-980 163,754-124,234-32,37-14,-1 1,1-1,-1 1,1-1,0 1,-1-1,1 1,0-1,-1 1,1-1,0 1,0-1,-1 1,1-1,0 1,0 0,0-1,0 1,0-1,0 1,0 0,0-1,0 1,0-1,0 1,0 0,1-1,-1 1,0-1,0 1,1-1,-1 1,0-1,1 1,-1-1,0 1,1-1,-1 1,1-1,-1 0,0 1,1-1,-1 0,1 1,0-1,-1 0,1 1,-1-1,1 0,-1 0,1 0,0 0,-1 0,1 0,-1 0,1 0,0 0,15 6,0-2,0 0,0 0,0-2,1 0,-1-1,1-1,0 0,-1-1,15-3,767-87,-526 61,-767 125,246-44,-2-11,-2-10,-209-6,440-24,-59 10,94 0,154-21,454-96,-519 78,-102 28,-1 0,1 0,-1 0,0-1,0 1,1 0,-1 0,0 1,0-1,0 0,0 0,0 0,0 0,0 1,0-1,0 1,0-1,-1 1,1-1,0 1,0-1,0 1,-1 0,1 0,0 0,0 0,-1 0,1 0,0 0,-1 0,1 0,0 1,0-1,-1 1,-61-2,1 4,0 2,-41 9,27-3,16-4,-667 66,642-76,86 3,-1 0,1 0,-1 0,0 0,1 0,-1 0,0-1,1 1,-1 0,0 0,1 0,-1-1,0 1,1 0,-1-1,0 1,0 0,1 0,-1-1,0 1,0 0,0-1,1 1,-1-1,0 1,0 0,0-1,0 1,0 0,0-1,0 1,0-1,0 1,0 0,0-1,0 1,0-1,0 1,0 0,0-1,0 1,-1 0,1-1,0 1,0-1,0 1,-1 0,1 0,0-1,0 1,-1 0,1-1,0 1,-1 0,1 0,0 0,-1-1,1 1,0 0,-1 0,1 0,0 0,-1 0,1-1,-1 1,1 0,0 0,-1 0,1 0,-1 0,32-17,279-84,362-50,-536 129,-283 28,-208 52,188-27,-1-6,-170 1,311-27,57-12,222-50,2 12,41 6,-556 99,136-27,-1 3,-1-6,-1-6,-129 2,164-22,92 1,1 0,0 0,0 0,0 0,0 0,0 1,1-1,-1 0,0 0,0 0,1 0,-1 1,0-1,1 0,-1 0,0 1,1-1,-1 0,1 1,0-1,-1 0,1 1,-1-1,1 1,0-1,0 1,-1-1,1 1,0 0,0-1,-1 1,1 0,0-1,0 1,0 0,0 0,-1 0,1 0,0 0,0 0,249-75,-250 74,0 1,0 0,-1-1,1 1,0 0,0 0,-1-1,1 1,0 0,0-1,0 1,0 0,0-1,-1 1,1-1,0 1,0 0,0-1,0 1,0 0,0-1,0 1,0-1,0 1,0 0,1-1,-1 1,0 0,0-1,0 1,0 0,0-1,1 1,-1 0,0-1,0 1,1 0,-1 0,0-1,0 1,1 0,-1 0,0-1,1 1,-1 0,0 0,1 0,-1 0,-39-3,37 3,-42 0,29 2,0-2,0 0,0-1,0 0,0-1,0-1,0 0,1-1,-10-4,-152-55,-19-3,151 50,-83-16,106 31,1 0,0-1,-1-2,1 0,0-1,1-1,-1 0,1-2,-8-5,-261-87,265 91,0 1,-1 0,0 2,0 1,0 0,-1 2,1 1,-22 1,40 2,0 0,-1 0,1 1,0 0,0 0,1 1,-1-1,0 1,1 0,-1 1,1-1,0 1,0 0,-3 4,-14 10,9-9,-1-1,0-1,-1 0,0-1,0-1,0 0,0-1,-5 0,5-1,1 0,-1 2,1-1,0 2,0 0,1 0,0 1,0 1,-6 5,18-13,0 1,0-1,0 1,0-1,0 0,1 1,-1 0,0-1,0 1,0-1,1 1,-1 0,0 0,1-1,-1 1,1 0,-1 0,1 0,-1 0,1 0,0 0,-1 0,1 0,0 0,0-1,-1 1,1 0,0 0,0 0,0 0,0 0,1 0,-1 0,0 0,0 0,0 0,1 0,-1 0,1 0,-1 0,1 0,-1 0,1 0,-1-1,1 1,0 0,-1 0,1-1,0 1,0 0,-1-1,1 1,0-1,0 1,0-1,0 0,1 1,5 2,55 35,-54-31,1-1,-1 0,1 0,0-1,1 0,-1 0,1-1,0-1,0 1,0-2,0 1,1-2,-1 1,1-1,-1-1,1 0,-1 0,1-1,-1 0,1-1,1-1,34 1,-28 1,-4 0,1 0,-1 1,1 1,-1 0,1 1,-1 1,1 0,11 5,-26-7,1-1,-1 1,0 0,0 0,1 0,-1 0,0 0,0-1,0 1,0 0,0 0,0 0,0 0,0 0,0 0,-1-1,1 1,0 0,0 0,-1 0,1-1,0 1,-1 0,1 0,-1-1,1 1,-1 0,0-1,1 1,-1 0,0-1,1 1,-1-1,0 1,0-1,1 0,-1 1,0-1,0 0,0 1,1-1,-1 0,0 0,0 0,0 0,0 0,0 0,0 0,1 0,-2 0,-22 5,-1 0,0-2,0-1,0-1,0-1,-20-3,-13 1,31 3,21 0,-1 0,1-1,-1 0,1 0,-1 0,1 0,-1-1,1 0,-1-1,1 0,0 0,0 0,0 0,0-1,0 0,0 0,1-1,-1 0,1 0,0 0,0-1,-13-19,12 14,-1 0,0 1,-1-1,0 1,0 1,-1 0,0 0,-1 0,0 1,0 1,-5-3,-26-10,-1 2,-1 2,0 1,-39-6,-43-3,108 19,-1 2,0 0,0 0,0 2,0 0,0 2,0 0,0 0,1 2,-1 0,1 1,0 1,-12 6,-52 14,-48 25,95-19,89-70,315-88,66-31,-240 114,-188 42,0 0,-1 1,1 0,-1 0,1 1,-1 0,1 0,-1 1,1-1,-1 2,0-1,0 1,0 0,0 1,-1-1,1 1,-1 1,0-1,0 1,0 0,-1 0,3 4,4-2,0 1,0-2,1 1,0-2,0 0,1 0,0-2,-1 1,1-2,0 0,1 0,-1-2,0 1,0-2,0 0,0-1,10-2,27 1,-151 26,-297 58,396-82,0 1,1-1,-1 1,0 0,0-1,1 1,-1 0,0 0,0 0,1 0,-1 0,0-1,0 1,1 0,-1 1,0-1,0 0,0 0,1 0,-1 0,0 1,0-1,1 0,-1 1,0-1,1 0,-1 1,0-1,1 1,-1-1,1 1,-1-1,1 1,-1 0,1-1,-1 1,1 0,0-1,-1 1,1 0,0-1,-1 1,1 0,0 0,0-1,0 1,0 0,0 0,0 0,0-1,0 1,0 0,0 0,0-1,0 1,0 0,1 0,-1-1,0 1,1 0,-1 0,1-1,-1 1,0-1,1 1,-1 0,1-1,0 1,138 10,454 15,-10-8,-438-6,-543-13,224-3,1-8,-109-24,63 2,-21 53,-110-7,209 14,12-13,99-4,0 1,1 2,1 1,0 1,1 1,-4 5,-2-2,27-16,0 0,1 1,-1 0,1 0,0 1,0-1,0 1,0 0,1 0,-1 1,1-1,0 1,-1 2,45-7,103-46,60-28,104-10,-109 45,153-8,-276 41,-10-1,-1 3,1 3,0 3,1 2,226 39,-123-34,74 48,-86-27,-93-20,-42-8,-1 1,1 0,-1 2,0 1,-1 1,1 0,6 5,-25-11,-1-1,0 1,0-1,1 1,-1 0,0 0,0-1,0 1,0 0,0 0,0 0,0 0,0 0,0 1,-1-1,1 0,0 0,-1 0,1 1,-1-1,1 0,-1 1,1-1,-1 0,0 1,0-1,0 1,0-1,0 0,0 1,0-1,0 1,-1-1,1 0,0 1,-1-1,1 0,-1 1,0-1,1 0,-1 0,0 0,0 1,0-1,0 0,0 0,0 0,0-1,0 1,0 0,0 0,0 0,0-1,-1 1,0 0,-22 9,0 0,0-1,-1-2,0-1,0 0,-6-1,-48 11,-72 25,148-40,1 1,-1-1,1 1,0 0,0 0,0 0,0 0,0 0,0 0,0 1,1-1,-1 0,1 1,0 0,0-1,0 1,0 0,0-1,0 1,1 0,0 0,-1 0,1 0,0-1,0 1,0 0,1 0,-1 0,1 0,0-1,-1 1,1 0,1 0,-1-1,0 1,0-1,1 1,0-1,-1 0,1 0,0 1,0-1,0 0,0-1,1 1,-1 0,0-1,2 1,15 7,1-2,0 0,1-2,-1 0,1-1,0-1,0-1,0 0,0-2,21-2,-36 1,1 0,-1 0,0 1,1 0,-1 0,1 1,-1 0,0 0,1 0,-1 1,0 0,0 0,0 1,0-1,-1 1,1 0,-1 1,0 0,0 0,0 0,0 0,0 1,-1-1,0 1,0 0,0 1,-1-1,0 1,0-1,0 1,-1 0,0 0,2 6,-3 0,-1-1,0 1,0-1,-1 1,-1-1,0 1,0-1,-1 0,-3 7,4-11,1-5,0 1,1 0,-1 0,1 1,-1-1,1 0,0 0,0 0,0 0,0 0,1 0,0 0,-1 0,1 0,0 0,0 0,0 0,1 0,-1 0,1-1,0 1,-1-1,1 1,0-1,1 0,-1 1,0-1,0 0,1-1,0 1,-1 0,1-1,0 1,0-1,-1 0,1 0,2 0,28 9,2-2,-1-1,1-2,-1-1,1-2,24-2,-132-22,-70 3,-42-18,-172-59,-18-30,210 75,147 48,46 10,394 3,-279-11,1273 0,-1412 1,-3-1,1 1,-1-1,1 1,-1-1,1 1,0-1,-1 1,1 0,-1 0,1 0,0 0,-1 0,1 0,-1 0,1 0,0 1,-1-1,1 1,-1-1,1 1,-1 0,1-1,-1 1,0 0,1 0,-1 0,0 0,0 0,0 0,0 0,1 1,-2-1,1 0,0 1,0-1,0 0,-1 1,1-1,0 1,-1-1,0 1,1-1,-1 1,0 0,-9 12,7-12,1-1,0 0,-1 0,1 0,0 1,0-1,0 0,0 1,0-1,0 1,0-1,1 1,-1 0,0-1,1 1,-1 0,1-1,0 1,0 0,-1 0,1-1,0 1,1 0,-1 0,0-1,0 1,1 0,-1 0,1-1,-1 1,1 0,0-1,0 1,0-1,0 2,13 4,0-1,0 0,0 0,0-2,1 0,0 0,0-2,0 0,0 0,0-1,0-1,1-1,1 0,1 1,220 15,-215-12,-18-3,0 1,0-1,1 1,-1-1,0 2,0-1,-1 0,1 1,0 0,0 0,-1 1,1-1,-1 1,4 2,-8-3,1 1,-1-1,0 0,0 0,0 0,0 0,-1 0,1 1,0-1,-1 0,1 0,-1 0,0 0,0 0,0 0,0 0,0-1,0 1,0 0,-1 0,1-1,-1 1,1-1,-1 1,1-1,-1 0,0 0,0 0,0 0,0 0,0 0,0 0,0 0,0-1,0 1,0-1,-1 1,-27 10,-1 0,0-2,-1-1,0-2,-30 2,-76 17,137-25,-1-1,1 1,-1 0,1 0,-1 0,1 0,-1 0,0 1,1-1,-1 0,1 1,-1-1,1 1,-1-1,1 1,0 0,-1 0,1-1,0 1,-1 0,1 0,0 0,0 1,0-1,0 0,0 0,0 1,0-1,0 0,1 1,-1-1,0 1,1-1,-1 1,1-1,0 1,-1-1,1 1,0-1,0 1,0-1,0 1,0 0,1-1,-1 1,0-1,1 1,-1-1,1 1,-1-1,1 1,0-1,0 0,-1 1,1-1,0 0,0 0,0 1,1-1,-1 0,0 0,0 0,2 0,19 12,2-1,-1-1,2-1,-1-1,1-2,1 0,-1-2,7 1,-31-6,1034 158,-894-129,-132-27,-16 0,-9 2,12-2,0 0,-1 1,1 0,0 0,0 0,0 0,1 0,-1 1,1 0,0 0,0 0,0 0,1 0,-1 1,1-1,0 1,0-1,1 1,-1 0,1 0,-1 4,3 9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1:47.3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13540 3607,'-42'-66,"-10"-85,-1 63,29-12,24 91,-1 1,1-1,-1 1,-1-1,0 1,0-1,-1 1,0 0,0 0,-1 0,-2-3,3 8,-1 1,1-1,-1 1,0 0,0 0,0 0,0 0,0 1,0 0,-1 0,1 0,0 0,-1 0,1 1,0 0,-1 0,1 0,-1 1,1 0,0-1,0 1,-1 1,1-1,0 1,0-1,0 1,0 0,0 1,1-1,-1 1,1-1,-1 1,1 0,0 1,0-1,1 0,-1 1,0-1,1 1,0 0,0 0,0 0,1 0,-1 0,1 0,0 1,0-1,0 0,1 1,0-1,0 3,0-4,0 0,1 0,0 0,0 0,0 0,0 0,0-1,1 1,-1 0,1-1,-1 1,1-1,0 0,0 0,0 1,1-1,-1-1,0 1,1 0,-1 0,1-1,0 0,-1 1,1-1,0 0,0 0,0 0,2 0,90 4,-83-5,-5 1,0-1,0 0,1 0,-1-1,0 1,0-2,0 1,0-1,0 0,0 0,0-1,-1 0,1 0,-1-1,0 0,0 0,0 0,-1-1,1 1,-1-1,0-1,0 1,-1-1,0 0,0 0,0 0,0-2,-4 5,0 0,0 1,0-1,-1 0,1 1,-1-1,1 0,-1 1,0-1,0 1,0-1,-1 1,1 0,-1 0,1-1,-1 1,0 0,1 0,-1 0,0 1,-1-1,1 0,0 1,0-1,-1 1,1 0,0 0,-1 0,1 0,-3 0,-82-13,-14 35,98-20,1 0,-1 1,0-1,1 0,-1 1,1-1,0 1,-1 0,1 0,0 0,0 0,0 0,0 1,1-1,-1 0,1 1,-1-1,1 1,0 0,0-1,0 1,0 0,0 0,1 0,-1 0,1 0,0-1,0 1,0 0,0 0,0 0,1 0,0 1,3 3,0 0,0 0,1-1,0 0,0 0,1 0,0 0,0-1,0 0,0 0,1-1,0 0,0 0,0 0,0-1,1 0,-1-1,1 1,0-1,0-1,0 0,0 0,0 0,3-1,20 6,6 0,0-3,0-1,0-2,1-1,-1-2,0-2,0-1,23-8,13 1,420-73,-410 73,-35 3,1 3,1 2,-1 3,20 1,-70 2,1-1,0 1,-1-1,1 1,0 0,-1-1,1 1,0-1,0 1,0 0,0-1,-1 1,1-1,0 1,0 0,0-1,0 1,0 0,1-1,-1 1,0-1,0 1,0 0,1-1,-1 1,0-1,0 1,1 0,-1-1,0 1,1-1,-1 1,1-1,-1 0,1 1,-1-1,1 1,-1-1,1 0,-1 1,1-1,-1 0,1 0,0 1,-1-1,1 0,0 0,-1 0,1 0,-1 0,1 0,0 0,-1 0,1 0,0 0,-1 0,1 0,-1-1,1 1,0 0,0-1,-49 27,-76 14,-1-6,-2-5,-1-6,-40 0,26 3,166-21,365-43,403-21,-452 30,-295 29,-62 11,-281 69,1-14,-149 7,348-53,114-9,204-22,652-77,-401 27,-1515 233,646-131,611-69,410-44,-94 39,-104 6,-390 31,-35-4,0 0,1 0,-1 0,0 0,1-1,-1 1,1 0,-1 0,0 0,1 0,-1 0,1 0,-1 0,0 0,1 0,-1 0,1 0,-1 0,0 1,1-1,-1 0,0 0,1 0,-1 0,1 1,-1-1,0 0,0 0,1 1,-1-1,0 0,1 1,-1-1,0 0,0 1,0-1,1 0,-1 1,0-1,0 0,0 1,0-1,0 1,0-1,1 0,-1 1,0-1,0 1,0-1,0 0,-1 1,1-1,0 1,0-1,0 0,0 1,0-1,0 0,-1 1,1-1,0 1,0-1,-1 0,1 0,0 1,0-1,-1 0,1 1,-1-1,-77 27,-232 53,-3-13,-196 11,435-72,-91 17,191-19,356-72,-191 37,878-130,-74 50,-639 77,-298 29,-101 22,-255 32,-95-5,-303-2,438-32,717-49,267-32,29 10,-2038 142,734-47,549-34,0-1,0 1,0 0,0 0,0 0,0-1,0 1,0 0,0 0,1 0,-1-1,0 1,0 0,0 0,-1 0,1-1,0 1,0 0,0 0,0 0,0 0,0-1,0 1,0 0,0 0,0 0,0 0,0-1,-1 1,1 0,0 0,0 0,0 0,0 0,-1-1,1 1,0 0,0 0,0 0,0 0,23-10,72-20,2 5,90-12,-106 22,598-97,-351 90,-375 35,-172 21,0-10,-2-10,-70-10,3-24,219-4,68 24,1-1,-1 1,0-1,0 1,1-1,-1 0,0 1,1-1,-1 0,1 1,-1-1,1 0,-1 0,1 1,-1-1,1 0,0 0,-1 0,1 0,0 0,0 0,0 1,-1-1,1 0,0 0,0 0,0 0,1 0,-1 0,0 0,0 0,0 1,1-1,-1 0,0 0,1 0,-1 0,1 1,-1-1,1 0,-1 0,1 1,0-1,-1 0,1 1,0-1,0 1,-1-1,1 1,0-1,0 1,0 0,-1-1,1 1,1 0,52-24,35 0,1 3,78-6,-70 15,1 4,-1 4,32 5,-128 0,10-2,0 1,0 1,0 0,0 1,0 0,0 0,0 2,-1-1,1 2,-1-1,0 2,9 5,-19-9,0 0,0 1,0-1,-1 1,1-1,-1 1,1-1,-1 1,0-1,0 1,0-1,0 1,-1 0,1-1,-1 1,1-1,-1 0,0 1,0-1,0 1,0-1,-1 0,1 0,-1 0,1 0,-1 0,0 0,1 0,-1 0,0-1,0 1,0-1,0 1,-1-1,1 0,0 0,-1 0,1 0,-1 0,1-1,-1 1,1-1,-1 1,-4 3,-54 28,-1-3,-2-2,-1-3,0-3,-13 0,-36 9,-1-5,-1-5,-1-5,57-3,84-8,409-55,859-28,-858 47,-427 33,-17 2,-23 4,-514 71,-9 2,-3-23,-11-26,491-31,771-50,1307-53,-1503 83,-465 21,-58 10,-511 88,-4-23,-138-15,450-52,1289-151,289 22,-1084 96,-258 24,-28 3,-2-1,-1046 152,541-94,-22-22,512-37,32-6,26-1,467-48,948-37,-345 24,-997 57,-92 9,0 1,0 0,0-1,-1 1,1-1,0 1,0 0,0-1,0 1,0-1,0 1,0 0,0-1,0 1,0-1,0 1,0 0,0-1,0 1,0-1,0 1,0 0,1-1,-1 1,0 0,0-1,0 1,1 0,-1-1,0 1,0 0,1-1,-1 1,0 0,1 0,-1-1,0 1,1 0,-1 0,0 0,1 0,-1-1,1 1,-1 0,0 0,1 0,-1 0,-40-6,-190 3,0 10,-17 12,130-10,-1044 71,1119-78,-156 20,179-6,55-6,110-2,1-5,47-10,-163 5,1091-41,-425 10,-605 28,-260 10,-1149 109,882-67,497-42,1493-73,-1427 59,-35 3,67-4,157-30,-306 36,-47 9,-400 67,18-2,-205 1,416-54,191-9,42-4,65-4,-1-5,1-3,14-7,-41 7,1245-154,-1206 145,-103 16,0 1,-1 0,1-1,0 1,0 0,0 0,0-1,0 1,0 0,0-1,0 1,0 0,0-1,0 1,0 0,0-1,0 1,0 0,0-1,1 1,-1 0,0 0,0-1,0 1,0 0,-289 36,-881 131,1089-160,31-3,1 2,0 2,0 2,1 2,47-12,0 0,0 0,0 0,0 0,0 0,0 0,0 0,0 1,0-1,0 0,0 1,0-1,0 1,0-1,0 1,0-1,1 1,-1-1,0 1,0 0,1 0,-1-1,0 1,1 0,-1 0,1 0,-1 0,1 0,-1 0,1 0,0 0,-1 0,1 0,0 0,0 0,0 0,0 0,0 0,0 0,0 0,37 20,163-6,-160-15,756-36,-717 30,78-5,0-6,85-24,-237 35,-34 5,27 1,-210 7,0 10,-49 17,52-8,-645 59,623-58,270-22,139-12,128-23,-66 5,779-66,-991 88,72-22,-100 17,-76 4,-289 49,189-19,-1167 141,1013-131,315-33,25-2,30-2,325-46,-177 17,1302-157,-1175 139,-376 47,-344 53,222-22,-944 105,573-93,535-42,35 0,973-73,-920 67,111-12,896-104,-977 100,-100 22,1 0,0 0,-1-1,1 1,0 0,0 0,-1-1,1 1,0 0,0-1,0 1,0 0,-1-1,1 1,0 0,0-1,0 1,0 0,0-1,0 1,0 0,0-1,0 1,0 0,0-1,0 1,0-1,0 1,0 0,1-1,-1 1,0 0,0-1,0 1,0 0,1 0,-1-1,0 1,-230 19,145-6,-1819 174,1791-182,93 3,43-1,201-22,-153 5,39-3,47-7,142 2,-467 19,154-7,23 2,52 23,-37-11</inkml:trace>
  <inkml:trace contextRef="#ctx0" brushRef="#br0" timeOffset="23694.352">20878 1971,'1'-6,"1"0,-1 0,1-1,1 2,-1-1,1 0,0 0,0 1,1 0,-1-1,1 1,0 1,1-1,-1 0,1 1,0 0,0 0,1 1,-1-1,1 1,-1 0,1 1,0 0,0-1,0 2,2-1,191-46,-196 48,1 0,-1-1,1 0,-1 1,1-1,-1 0,0-1,1 1,-1-1,0 1,0-1,0 0,0 0,0 0,-1 0,1-1,-1 1,1-1,-1 0,0 0,0 0,0 1,0-2,-1 1,1 0,-1 0,0-1,0 1,0 0,0-1,0 1,-1-1,0 1,0-1,0 1,0-1,0 1,-1-1,1 1,-1-1,0 1,0-1,0 1,-1 0,1 0,-1-1,0 1,-6-5,1 1,-1 0,-1 0,0 1,1 0,-2 1,1-1,-1 2,0 0,0 0,0 0,0 2,0-1,-1 1,0 1,1-1,-1 2,-9 0,-7 0,0 1,0 2,0 1,0 0,1 2,-1 2,2 0,-8 4,32-12,0 0,0-1,0 1,0 0,1 0,-1 0,0 0,0 0,0 0,0 0,0 0,0 0,0 0,0 0,0 1,1-1,-1 0,0 1,0-1,0 0,0 1,1-1,-1 1,0 0,1-1,-1 1,0-1,1 1,-1 0,1 0,-1-1,1 1,-1 0,1 0,-1 0,1 0,0-1,-1 1,1 0,0 0,0 0,0 0,0 0,0 0,0 0,0 0,0 0,0-1,0 1,0 0,1 0,-1 0,0 0,1 0,-1 0,1-1,-1 1,1 0,-1 0,1-1,-1 1,1 0,115-11,-69 2,0-2,-1-2,0-2,-1-1,30-17,-41 19,-27 11,0 0,-1 0,1-1,-1 1,1-1,-1-1,0 1,0-1,-1 0,1-1,-1 1,0-1,0 0,0 0,3-6,-7 10,-1 0,0 0,1 0,-1 0,0 0,0 0,0-1,0 1,0 0,0 0,0 0,0 0,0-1,0 1,-1 0,1 0,0 0,-1 0,1 0,-1 0,1 0,-1 0,1 0,-1 0,0 0,0 0,1 0,-1 1,0-1,0 0,0 0,0 1,0-1,0 1,0-1,0 1,0-1,0 1,0 0,-1-1,1 1,-1 0,-51-8,-175 27,172-11,-476 75,364-54,206-41,613-96,-449 77,-203 31,1 0,0 0,0 0,-1-1,1 1,0 0,0-1,0 1,0 0,0 0,-1-1,1 1,0 0,0-1,0 1,0 0,0-1,0 1,0 0,0-1,0 1,0 0,0-1,0 1,0 0,0-1,1 1,-1 0,0-1,0 1,0 0,0 0,1-1,-1 1,0 0,0 0,0-1,1 1,-1 0,0 0,1-1,-40-2,-49 6,-1 3,2 5,-75 18,35-6,-400 58,440-72,73-21,38-4,202-63,413-96,-571 143,-97 19,-44 7,0 3,-1 4,-63 9,82-6,-784 67,757-71,83 0,-1 0,0-1,0 1,1 0,-1 0,0 0,0-1,0 1,0 0,1 0,-1-1,0 1,0 0,0 0,0-1,0 1,0 0,0 0,0-1,0 1,0 0,0 0,0-1,0 1,0 0,0-1,0 1,0 0,0 0,0-1,0 1,0 0,0 0,-1-1,1 1,0 0,0 0,0 0,0-1,-1 1,1 0,0 0,0 0,32-7,823-105,-596 76,-378 40,-168 30,-262 67,-67 15,726-115,665-29,-179-4,-586 32,-19 0,-22 0,-364 19,-139 33,51-3,-244 3,727-52,-14 1,22-1,-1 0,1122-32,-1007 31,29-2,-1 7,78 14,-198-13,-30-5,-1 0,1 1,0-1,0 0,-1 0,1 0,0 0,0 0,0 1,0-1,-1 0,1 0,0 0,0 1,0-1,0 0,0 0,-1 0,1 1,0-1,0 0,0 0,0 1,0-1,0 0,0 0,0 1,0-1,0 0,0 1,0-1,0 0,0 0,0 1,0-1,0 0,1 0,-1 0,0 1,0-1,0 0,0 0,0 1,1-1,-1 0,0 0,0 0,0 0,1 1,-31 6,-548 59,157-26,-314-14,720-27,24 1,30-1,1211-54,-666 25,-577 29,-38 1,23 0,-1216 56,703-53,443 1,78-4,0 0,1 0,-1 0,0 0,1 0,-1 0,0 0,0 0,1 0,-1 0,0 0,1 0,-1 0,0 0,1 1,-1-1,0 0,0 0,1 0,-1 0,0 1,0-1,1 0,-1 0,0 0,0 1,0-1,1 0,-1 0,0 1,0-1,0 0,0 1,0-1,1 0,-1 1,0-1,0 0,0 0,0 1,0-1,0 0,0 1,0-1,0 0,0 1,0-1,0 0,-1 1,1-1,0 0,0 0,0 1,0-1,0 0,-1 0,1 1,0-1,0 0,34 9,62 5,0-4,1-5,25-4,-2 1,1101 25,-838-28,-444 12,-176 5,-126-13,218-3,-2045-77,1712 39,389 20,89 18,0-1,-1 1,1 0,0-1,0 1,0 0,-1-1,1 1,0-1,0 1,0 0,0-1,0 1,0-1,0 1,0 0,0-1,0 1,0-1,0 1,0-1,0 1,0 0,0-1,0 1,1-1,-1 1,0 0,0-1,0 1,1 0,-1-1,0 1,0 0,1-1,-1 1,0 0,1-1,-1 1,0 0,1 0,-1 0,1-1,-1 1,0 0,1 0,-1 0,1 0,-1 0,0 0,1 0,-1 0,1 0,-1 0,1 0,-1 0,0 0,1 0,-1 0,1 0,-1 0,0 1,1-1,-1 0,1 0,-1 1,2-2,265-60,80-9,234-11,-227 46,-260 20,-94 15,-1 0,1-1,-1 1,1 0,0 0,-1 0,1 0,-1 0,1-1,-1 1,1 0,0 0,-1-1,1 1,-1 0,1-1,0 1,-1 0,1-1,0 1,0 0,-1-1,1 1,0-1,0 1,0-1,-1 1,1 0,0-1,0 1,0-1,0 1,0-1,0 1,0-1,0 1,0-1,0 1,0-1,0 1,0-1,1 1,-1 0,0-1,0 1,0-1,1 1,-1-1,0 1,1 0,-1-1,0 1,0 0,1-1,-1 1,1 0,-1-1,0 1,1 0,-1 0,1 0,-1-1,1 1,-1 0,-22-6,-1 2,0 0,-1 1,1 2,-1 0,1 1,0 2,-9 1,-11 0,-274 16,-60 4,-6-18,569-35,755-79,-674 81,-210 13,-59 8,-124-2,-15 18,1 7,-48 15,143-24,-980 163,754-124,234-32,37-14,-1 1,1-1,-1 1,1-1,0 1,-1-1,1 1,0-1,-1 1,1-1,0 1,0-1,-1 1,1-1,0 1,0 0,0-1,0 1,0-1,0 1,0 0,0-1,0 1,0-1,0 1,0 0,1-1,-1 1,0-1,0 1,1-1,-1 1,0-1,1 1,-1-1,0 1,1-1,-1 1,1-1,-1 0,0 1,1-1,-1 0,1 1,0-1,-1 0,1 1,-1-1,1 0,-1 0,1 0,0 0,-1 0,1 0,-1 0,1 0,0 0,15 6,0-2,0 0,0 0,0-2,1 0,-1-1,1-1,0 0,-1-1,15-3,767-87,-526 61,-767 125,246-44,-2-11,-2-10,-209-6,440-24,-59 10,94 0,154-21,454-96,-519 78,-102 28,-1 0,1 0,-1 0,0-1,0 1,1 0,-1 0,0 1,0-1,0 0,0 0,0 0,0 0,0 1,0-1,0 1,0-1,-1 1,1-1,0 1,0-1,0 1,-1 0,1 0,0 0,0 0,-1 0,1 0,0 0,-1 0,1 0,0 1,0-1,-1 1,-61-2,1 4,0 2,-41 9,27-3,16-4,-667 66,642-76,86 3,-1 0,1 0,-1 0,0 0,1 0,-1 0,0-1,1 1,-1 0,0 0,1 0,-1-1,0 1,1 0,-1-1,0 1,0 0,1 0,-1-1,0 1,0 0,0-1,1 1,-1-1,0 1,0 0,0-1,0 1,0 0,0-1,0 1,0-1,0 1,0 0,0-1,0 1,0-1,0 1,0 0,0-1,0 1,-1 0,1-1,0 1,0-1,0 1,-1 0,1 0,0-1,0 1,-1 0,1-1,0 1,-1 0,1 0,0 0,-1-1,1 1,0 0,-1 0,1 0,0 0,-1 0,1-1,-1 1,1 0,0 0,-1 0,1 0,-1 0,32-17,279-84,362-50,-536 129,-283 28,-208 52,188-27,-1-6,-170 1,311-27,57-12,222-50,2 12,41 6,-556 99,136-27,-1 3,-1-6,-1-6,-129 2,164-22,92 1,1 0,0 0,0 0,0 0,0 0,0 1,1-1,-1 0,0 0,0 0,1 0,-1 1,0-1,1 0,-1 0,0 1,1-1,-1 0,1 1,0-1,-1 0,1 1,-1-1,1 1,0-1,0 1,-1-1,1 1,0 0,0-1,-1 1,1 0,0-1,0 1,0 0,0 0,-1 0,1 0,0 0,0 0,249-75,-250 74,0 1,0 0,-1-1,1 1,0 0,0 0,-1-1,1 1,0 0,0-1,0 1,0 0,0-1,-1 1,1-1,0 1,0 0,0-1,0 1,0 0,0-1,0 1,0-1,0 1,0 0,1-1,-1 1,0 0,0-1,0 1,0 0,0-1,1 1,-1 0,0-1,0 1,1 0,-1 0,0-1,0 1,1 0,-1 0,0-1,1 1,-1 0,0 0,1 0,-1 0,-39-3,37 3,-42 0,29 2,0-2,0 0,0-1,0 0,0-1,0-1,0 0,1-1,-10-4,-152-55,-19-3,151 50,-83-16,106 31,1 0,0-1,-1-2,1 0,0-1,1-1,-1 0,1-2,-8-5,-261-87,265 91,0 1,-1 0,0 2,0 1,0 0,-1 2,1 1,-22 1,40 2,0 0,-1 0,1 1,0 0,0 0,1 1,-1-1,0 1,1 0,-1 1,1-1,0 1,0 0,-3 4,-14 10,9-9,-1-1,0-1,-1 0,0-1,0-1,0 0,0-1,-5 0,5-1,1 0,-1 2,1-1,0 2,0 0,1 0,0 1,0 1,-6 5,18-13,0 1,0-1,0 1,0-1,0 0,1 1,-1 0,0-1,0 1,0-1,1 1,-1 0,0 0,1-1,-1 1,1 0,-1 0,1 0,-1 0,1 0,0 0,-1 0,1 0,0 0,0-1,-1 1,1 0,0 0,0 0,0 0,0 0,1 0,-1 0,0 0,0 0,0 0,1 0,-1 0,1 0,-1 0,1 0,-1 0,1 0,-1-1,1 1,0 0,-1 0,1-1,0 1,0 0,-1-1,1 1,0-1,0 1,0-1,0 0,1 1,5 2,55 35,-54-31,1-1,-1 0,1 0,0-1,1 0,-1 0,1-1,0-1,0 1,0-2,0 1,1-2,-1 1,1-1,-1-1,1 0,-1 0,1-1,-1 0,1-1,1-1,34 1,-28 1,-4 0,1 0,-1 1,1 1,-1 0,1 1,-1 1,1 0,11 5,-26-7,1-1,-1 1,0 0,0 0,1 0,-1 0,0 0,0-1,0 1,0 0,0 0,0 0,0 0,0 0,0 0,-1-1,1 1,0 0,0 0,-1 0,1-1,0 1,-1 0,1 0,-1-1,1 1,-1 0,0-1,1 1,-1 0,0-1,1 1,-1-1,0 1,0-1,1 0,-1 1,0-1,0 0,0 1,1-1,-1 0,0 0,0 0,0 0,0 0,0 0,0 0,1 0,-2 0,-22 5,-1 0,0-2,0-1,0-1,0-1,-20-3,-13 1,31 3,21 0,-1 0,1-1,-1 0,1 0,-1 0,1 0,-1-1,1 0,-1-1,1 0,0 0,0 0,0 0,0-1,0 0,0 0,1-1,-1 0,1 0,0 0,0-1,-13-19,12 14,-1 0,0 1,-1-1,0 1,0 1,-1 0,0 0,-1 0,0 1,0 1,-5-3,-26-10,-1 2,-1 2,0 1,-39-6,-43-3,108 19,-1 2,0 0,0 0,0 2,0 0,0 2,0 0,0 0,1 2,-1 0,1 1,0 1,-12 6,-52 14,-48 25,95-19,89-70,315-88,66-31,-240 114,-188 42,0 0,-1 1,1 0,-1 0,1 1,-1 0,1 0,-1 1,1-1,-1 2,0-1,0 1,0 0,0 1,-1-1,1 1,-1 1,0-1,0 1,0 0,-1 0,3 4,4-2,0 1,0-2,1 1,0-2,0 0,1 0,0-2,-1 1,1-2,0 0,1 0,-1-2,0 1,0-2,0 0,0-1,10-2,27 1,-151 26,-297 58,396-82,0 1,1-1,-1 1,0 0,0-1,1 1,-1 0,0 0,0 0,1 0,-1 0,0-1,0 1,1 0,-1 1,0-1,0 0,0 0,1 0,-1 0,0 1,0-1,1 0,-1 1,0-1,1 0,-1 1,0-1,1 1,-1-1,1 1,-1-1,1 1,-1 0,1-1,-1 1,1 0,0-1,-1 1,1 0,0-1,-1 1,1 0,0 0,0-1,0 1,0 0,0 0,0 0,0-1,0 1,0 0,0 0,0-1,0 1,0 0,1 0,-1-1,0 1,1 0,-1 0,1-1,-1 1,0-1,1 1,-1 0,1-1,0 1,138 10,454 15,-10-8,-438-6,-543-13,224-3,1-8,-109-24,63 2,-21 53,-110-7,209 14,12-13,99-4,0 1,1 2,1 1,0 1,1 1,-4 5,-2-2,27-16,0 0,1 1,-1 0,1 0,0 1,0-1,0 1,0 0,1 0,-1 1,1-1,0 1,-1 2,45-7,103-46,60-28,104-10,-109 45,153-8,-276 41,-10-1,-1 3,1 3,0 3,1 2,226 39,-123-34,74 48,-86-27,-93-20,-42-8,-1 1,1 0,-1 2,0 1,-1 1,1 0,6 5,-25-11,-1-1,0 1,0-1,1 1,-1 0,0 0,0-1,0 1,0 0,0 0,0 0,0 0,0 0,0 1,-1-1,1 0,0 0,-1 0,1 1,-1-1,1 0,-1 1,1-1,-1 0,0 1,0-1,0 1,0-1,0 0,0 1,0-1,0 1,-1-1,1 0,0 1,-1-1,1 0,-1 1,0-1,1 0,-1 0,0 0,0 1,0-1,0 0,0 0,0 0,0-1,0 1,0 0,0 0,0 0,0-1,-1 1,0 0,-22 9,0 0,0-1,-1-2,0-1,0 0,-6-1,-48 11,-72 25,148-40,1 1,-1-1,1 1,0 0,0 0,0 0,0 0,0 0,0 0,0 1,1-1,-1 0,1 1,0 0,0-1,0 1,0 0,0-1,0 1,1 0,0 0,-1 0,1 0,0-1,0 1,0 0,1 0,-1 0,1 0,0-1,-1 1,1 0,1 0,-1-1,0 1,0-1,1 1,0-1,-1 0,1 0,0 1,0-1,0 0,0-1,1 1,-1 0,0-1,2 1,15 7,1-2,0 0,1-2,-1 0,1-1,0-1,0-1,0 0,0-2,21-2,-36 1,1 0,-1 0,0 1,1 0,-1 0,1 1,-1 0,0 0,1 0,-1 1,0 0,0 0,0 1,0-1,-1 1,1 0,-1 1,0 0,0 0,0 0,0 0,0 1,-1-1,0 1,0 0,0 1,-1-1,0 1,0-1,0 1,-1 0,0 0,2 6,-3 0,-1-1,0 1,0-1,-1 1,-1-1,0 1,0-1,-1 0,-3 7,4-11,1-5,0 1,1 0,-1 0,1 1,-1-1,1 0,0 0,0 0,0 0,0 0,1 0,0 0,-1 0,1 0,0 0,0 0,0 0,1 0,-1 0,1-1,0 1,-1-1,1 1,0-1,1 0,-1 1,0-1,0 0,1-1,0 1,-1 0,1-1,0 1,0-1,-1 0,1 0,2 0,28 9,2-2,-1-1,1-2,-1-1,1-2,24-2,-132-22,-70 3,-42-18,-172-59,-18-30,210 75,147 48,46 10,394 3,-279-11,1273 0,-1412 1,-3-1,1 1,-1-1,1 1,-1-1,1 1,0-1,-1 1,1 0,-1 0,1 0,0 0,-1 0,1 0,-1 0,1 0,0 1,-1-1,1 1,-1-1,1 1,-1 0,1-1,-1 1,0 0,1 0,-1 0,0 0,0 0,0 0,0 0,1 1,-2-1,1 0,0 1,0-1,0 0,-1 1,1-1,0 1,-1-1,0 1,1-1,-1 1,0 0,-9 12,7-12,1-1,0 0,-1 0,1 0,0 1,0-1,0 0,0 1,0-1,0 1,0-1,1 1,-1 0,0-1,1 1,-1 0,1-1,0 1,0 0,-1 0,1-1,0 1,1 0,-1 0,0-1,0 1,1 0,-1 0,1-1,-1 1,1 0,0-1,0 1,0-1,0 2,13 4,0-1,0 0,0 0,0-2,1 0,0 0,0-2,0 0,0 0,0-1,0-1,1-1,1 0,1 1,220 15,-215-12,-18-3,0 1,0-1,1 1,-1-1,0 2,0-1,-1 0,1 1,0 0,0 0,-1 1,1-1,-1 1,4 2,-8-3,1 1,-1-1,0 0,0 0,0 0,0 0,-1 0,1 1,0-1,-1 0,1 0,-1 0,0 0,0 0,0 0,0 0,0-1,0 1,0 0,-1 0,1-1,-1 1,1-1,-1 1,1-1,-1 0,0 0,0 0,0 0,0 0,0 0,0 0,0 0,0-1,0 1,0-1,-1 1,-27 10,-1 0,0-2,-1-1,0-2,-30 2,-76 17,137-25,-1-1,1 1,-1 0,1 0,-1 0,1 0,-1 0,0 1,1-1,-1 0,1 1,-1-1,1 1,-1-1,1 1,0 0,-1 0,1-1,0 1,-1 0,1 0,0 0,0 1,0-1,0 0,0 0,0 1,0-1,0 0,1 1,-1-1,0 1,1-1,-1 1,1-1,0 1,-1-1,1 1,0-1,0 1,0-1,0 1,0 0,1-1,-1 1,0-1,1 1,-1-1,1 1,-1-1,1 1,0-1,0 0,-1 1,1-1,0 0,0 0,0 1,1-1,-1 0,0 0,0 0,2 0,19 12,2-1,-1-1,2-1,-1-1,1-2,1 0,-1-2,7 1,-31-6,1034 158,-894-129,-132-27,-16 0,-9 2,12-2,0 0,-1 1,1 0,0 0,0 0,0 0,1 0,-1 1,1 0,0 0,0 0,0 0,1 0,-1 1,1-1,0 1,0-1,1 1,-1 0,1 0,-1 4,3 9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1:47.3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13540 3607,'-42'-66,"-10"-85,-1 63,29-12,24 91,-1 1,1-1,-1 1,-1-1,0 1,0-1,-1 1,0 0,0 0,-1 0,-2-3,3 8,-1 1,1-1,-1 1,0 0,0 0,0 0,0 0,0 1,0 0,-1 0,1 0,0 0,-1 0,1 1,0 0,-1 0,1 0,-1 1,1 0,0-1,0 1,-1 1,1-1,0 1,0-1,0 1,0 0,0 1,1-1,-1 1,1-1,-1 1,1 0,0 1,0-1,1 0,-1 1,0-1,1 1,0 0,0 0,0 0,1 0,-1 0,1 0,0 1,0-1,0 0,1 1,0-1,0 3,0-4,0 0,1 0,0 0,0 0,0 0,0 0,0-1,1 1,-1 0,1-1,-1 1,1-1,0 0,0 0,0 1,1-1,-1-1,0 1,1 0,-1 0,1-1,0 0,-1 1,1-1,0 0,0 0,0 0,2 0,90 4,-83-5,-5 1,0-1,0 0,1 0,-1-1,0 1,0-2,0 1,0-1,0 0,0 0,0-1,-1 0,1 0,-1-1,0 0,0 0,0 0,-1-1,1 1,-1-1,0-1,0 1,-1-1,0 0,0 0,0 0,0-2,-4 5,0 0,0 1,0-1,-1 0,1 1,-1-1,1 0,-1 1,0-1,0 1,0-1,-1 1,1 0,-1 0,1-1,-1 1,0 0,1 0,-1 0,0 1,-1-1,1 0,0 1,0-1,-1 1,1 0,0 0,-1 0,1 0,-3 0,-82-13,-14 35,98-20,1 0,-1 1,0-1,1 0,-1 1,1-1,0 1,-1 0,1 0,0 0,0 0,0 0,0 1,1-1,-1 0,1 1,-1-1,1 1,0 0,0-1,0 1,0 0,0 0,1 0,-1 0,1 0,0-1,0 1,0 0,0 0,0 0,1 0,0 1,3 3,0 0,0 0,1-1,0 0,0 0,1 0,0 0,0-1,0 0,0 0,1-1,0 0,0 0,0 0,0-1,1 0,-1-1,1 1,0-1,0-1,0 0,0 0,0 0,3-1,20 6,6 0,0-3,0-1,0-2,1-1,-1-2,0-2,0-1,23-8,13 1,420-73,-410 73,-35 3,1 3,1 2,-1 3,20 1,-70 2,1-1,0 1,-1-1,1 1,0 0,-1-1,1 1,0-1,0 1,0 0,0-1,-1 1,1-1,0 1,0 0,0-1,0 1,0 0,1-1,-1 1,0-1,0 1,0 0,1-1,-1 1,0-1,0 1,1 0,-1-1,0 1,1-1,-1 1,1-1,-1 0,1 1,-1-1,1 1,-1-1,1 0,-1 1,1-1,-1 0,1 0,0 1,-1-1,1 0,0 0,-1 0,1 0,-1 0,1 0,0 0,-1 0,1 0,0 0,-1 0,1 0,-1-1,1 1,0 0,0-1,-49 27,-76 14,-1-6,-2-5,-1-6,-40 0,26 3,166-21,365-43,403-21,-452 30,-295 29,-62 11,-281 69,1-14,-149 7,348-53,114-9,204-22,652-77,-401 27,-1515 233,646-131,611-69,410-44,-94 39,-104 6,-390 31,-35-4,0 0,1 0,-1 0,0 0,1-1,-1 1,1 0,-1 0,0 0,1 0,-1 0,1 0,-1 0,0 0,1 0,-1 0,1 0,-1 0,0 1,1-1,-1 0,0 0,1 0,-1 0,1 1,-1-1,0 0,0 0,1 1,-1-1,0 0,1 1,-1-1,0 0,0 1,0-1,1 0,-1 1,0-1,0 0,0 1,0-1,0 1,0-1,1 0,-1 1,0-1,0 1,0-1,0 0,-1 1,1-1,0 1,0-1,0 0,0 1,0-1,0 0,-1 1,1-1,0 1,0-1,-1 0,1 0,0 1,0-1,-1 0,1 1,-1-1,-77 27,-232 53,-3-13,-196 11,435-72,-91 17,191-19,356-72,-191 37,878-130,-74 50,-639 77,-298 29,-101 22,-255 32,-95-5,-303-2,438-32,717-49,267-32,29 10,-2038 142,734-47,549-34,0-1,0 1,0 0,0 0,0 0,0-1,0 1,0 0,0 0,1 0,-1-1,0 1,0 0,0 0,-1 0,1-1,0 1,0 0,0 0,0 0,0 0,0-1,0 1,0 0,0 0,0 0,0 0,0-1,-1 1,1 0,0 0,0 0,0 0,0 0,-1-1,1 1,0 0,0 0,0 0,0 0,23-10,72-20,2 5,90-12,-106 22,598-97,-351 90,-375 35,-172 21,0-10,-2-10,-70-10,3-24,219-4,68 24,1-1,-1 1,0-1,0 1,1-1,-1 0,0 1,1-1,-1 0,1 1,-1-1,1 0,-1 0,1 1,-1-1,1 0,0 0,-1 0,1 0,0 0,0 0,0 1,-1-1,1 0,0 0,0 0,0 0,1 0,-1 0,0 0,0 0,0 1,1-1,-1 0,0 0,1 0,-1 0,1 1,-1-1,1 0,-1 0,1 1,0-1,-1 0,1 1,0-1,0 1,-1-1,1 1,0-1,0 1,0 0,-1-1,1 1,1 0,52-24,35 0,1 3,78-6,-70 15,1 4,-1 4,32 5,-128 0,10-2,0 1,0 1,0 0,0 1,0 0,0 0,0 2,-1-1,1 2,-1-1,0 2,9 5,-19-9,0 0,0 1,0-1,-1 1,1-1,-1 1,1-1,-1 1,0-1,0 1,0-1,0 1,-1 0,1-1,-1 1,1-1,-1 0,0 1,0-1,0 1,0-1,-1 0,1 0,-1 0,1 0,-1 0,0 0,1 0,-1 0,0-1,0 1,0-1,0 1,-1-1,1 0,0 0,-1 0,1 0,-1 0,1-1,-1 1,1-1,-1 1,-4 3,-54 28,-1-3,-2-2,-1-3,0-3,-13 0,-36 9,-1-5,-1-5,-1-5,57-3,84-8,409-55,859-28,-858 47,-427 33,-17 2,-23 4,-514 71,-9 2,-3-23,-11-26,491-31,771-50,1307-53,-1503 83,-465 21,-58 10,-511 88,-4-23,-138-15,450-52,1289-151,289 22,-1084 96,-258 24,-28 3,-2-1,-1046 152,541-94,-22-22,512-37,32-6,26-1,467-48,948-37,-345 24,-997 57,-92 9,0 1,0 0,0-1,-1 1,1-1,0 1,0 0,0-1,0 1,0-1,0 1,0 0,0-1,0 1,0-1,0 1,0 0,0-1,0 1,0-1,0 1,0 0,1-1,-1 1,0 0,0-1,0 1,1 0,-1-1,0 1,0 0,1-1,-1 1,0 0,1 0,-1-1,0 1,1 0,-1 0,0 0,1 0,-1-1,1 1,-1 0,0 0,1 0,-1 0,-40-6,-190 3,0 10,-17 12,130-10,-1044 71,1119-78,-156 20,179-6,55-6,110-2,1-5,47-10,-163 5,1091-41,-425 10,-605 28,-260 10,-1149 109,882-67,497-42,1493-73,-1427 59,-35 3,67-4,157-30,-306 36,-47 9,-400 67,18-2,-205 1,416-54,191-9,42-4,65-4,-1-5,1-3,14-7,-41 7,1245-154,-1206 145,-103 16,0 1,-1 0,1-1,0 1,0 0,0 0,0-1,0 1,0 0,0-1,0 1,0 0,0-1,0 1,0 0,0-1,0 1,0 0,0-1,1 1,-1 0,0 0,0-1,0 1,0 0,-289 36,-881 131,1089-160,31-3,1 2,0 2,0 2,1 2,47-12,0 0,0 0,0 0,0 0,0 0,0 0,0 0,0 1,0-1,0 0,0 1,0-1,0 1,0-1,0 1,0-1,1 1,-1-1,0 1,0 0,1 0,-1-1,0 1,1 0,-1 0,1 0,-1 0,1 0,-1 0,1 0,0 0,-1 0,1 0,0 0,0 0,0 0,0 0,0 0,0 0,0 0,37 20,163-6,-160-15,756-36,-717 30,78-5,0-6,85-24,-237 35,-34 5,27 1,-210 7,0 10,-49 17,52-8,-645 59,623-58,270-22,139-12,128-23,-66 5,779-66,-991 88,72-22,-100 17,-76 4,-289 49,189-19,-1167 141,1013-131,315-33,25-2,30-2,325-46,-177 17,1302-157,-1175 139,-376 47,-344 53,222-22,-944 105,573-93,535-42,35 0,973-73,-920 67,111-12,896-104,-977 100,-100 22,1 0,0 0,-1-1,1 1,0 0,0 0,-1-1,1 1,0 0,0-1,0 1,0 0,-1-1,1 1,0 0,0-1,0 1,0 0,0-1,0 1,0 0,0-1,0 1,0 0,0-1,0 1,0-1,0 1,0 0,1-1,-1 1,0 0,0-1,0 1,0 0,1 0,-1-1,0 1,-230 19,145-6,-1819 174,1791-182,93 3,43-1,201-22,-153 5,39-3,47-7,142 2,-467 19,154-7,23 2,52 23,-37-11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39:3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707 418,'-1'-13,"0"21,-3 14,-49 170,-56 127,106-311,-118 277,84-226,35-88,28-52,-17 55</inkml:trace>
  <inkml:trace contextRef="#ctx0" brushRef="#br0" timeOffset="463.092">593 447,'0'0,"0"-1,0 0,0 1,0-1,0 1,0-1,0 1,0-1,0 1,1-1,-1 1,0-1,0 1,0-1,1 1,-1-1,0 1,0-1,1 1,-1 0,0-1,1 1,-1-1,1 1,-1 0,0-1,1 1,-1 0,1 0,-1-1,1 1,-1 0,1 0,-1 0,1 0,-1-1,1 1,-1 0,1 0,-1 0,1 0,-1 0,1 0,-1 0,1 0,-1 1,1-1,0 0,-1 0,0 0,1 1,-1-1,1 0,-1 0,1 1,-1-1,1 0,-1 1,0-1,1 1,-1-1,0 0,1 1,-1-1,0 1,0-1,1 1,-1-1,0 1,14 44,-12-33,84 277,-80-261,1-1,2-1,0 0,2 0,1-1,1 0,1-1,10 12,-22-34,0 1,1 0,-1 0,1-1,0 0,-1 1,1-1,0 0,1 0,-1-1,0 1,1-1,-1 0,0 1,1-2,0 1,-1 0,1-1,-1 1,1-1,0 0,-1 0,1-1,0 1,-1-1,1 1,-1-1,1 0,-1-1,0 1,1-1,-1 1,0-1,0 0,0 0,0 0,0-1,0 1,-1-1,1 1,-1-1,0 0,0 0,0 0,0 0,0 0,1-4,17-34,-1-1,-2-1,-3 0,-1-1,-2 0,-2-1,1-20,-8 55,6-36,-2 0,-2-1,-2 1,-4-39,-21-1,19 84,2 5</inkml:trace>
  <inkml:trace contextRef="#ctx0" brushRef="#br0" timeOffset="952.949">1299 955,'19'-7,"0"-1,0-1,-1 0,0-2,-1 0,0-1,-1 0,0-1,-1-1,0-1,-1 0,-1-1,0 0,2-6,-13 19,0 0,-1 1,1-1,-1 0,1 0,-1-1,0 1,0 0,0 0,-1-1,1 1,-1 0,0-1,0 1,0 0,0-1,-1 1,1 0,-1 0,0-1,0 1,0 0,0 0,0 0,-1 0,0 0,1 0,-1 0,0 1,0-1,-1 1,1-1,0 1,-1 0,0 0,1 0,-1 0,0 0,0 1,0-1,0 1,0 0,0 0,-3-1,-1 1,1 0,-1 1,0-1,0 1,0 0,1 1,-1 0,0 0,0 1,1-1,-1 1,1 1,0-1,-1 1,1 0,0 1,1-1,-1 1,0 0,1 1,0-1,0 1,1 0,-1 0,1 1,0-1,0 1,1 0,0 0,0 0,0 0,1 1,0-1,-1 4,0-2,0 0,0 1,1 0,0-1,1 1,0 0,0 0,1 0,0 0,1 0,-1-1,2 1,-1 0,1 0,1-1,-1 1,2-1,-1 0,1 0,0 0,1 0,0-1,0 1,0-1,1-1,0 1,1-1,-1 0,1 0,0-1,1 0,-1 0,1-1,0 0,0 0,0-1,6 2,-2-3,0 0,0-1,0 0,1-1,-1 0,0-1,0-1,0 0,0 0,-1-1,1-1,-1 0,10-5,-1-2</inkml:trace>
  <inkml:trace contextRef="#ctx0" brushRef="#br0" timeOffset="3872.976">1863 701,'17'-34,"-17"66,-1-27,-3 8,0 1,1 0,1 0,1 1,0-1,0 0,1 0,1 0,1 1,0-1,1 0,0 0,-2-11,0 0,1-1,-1 1,1-1,0 1,-1-1,1 0,0 1,0-1,1 0,-1 0,0 0,1-1,-1 1,1-1,0 1,-1-1,1 0,0 0,0 0,0 0,-1 0,1-1,0 1,0-1,0 0,0 0,0 0,0 0,0-1,0 1,0-1,0 0,2-1,92-45,-77 31,-18 13,1 0,-1 0,1 0,0 1,0-1,0 1,0 0,0 0,0 0,1 0,-1 0,1 1,-1 0,1-1,0 1,0 1,-1-1,1 0,0 1,0 0,0 0,-1 0,1 0,0 1,0-1,0 1,-1 0,1 0,0 1,116 72,-116-73,0 0,0 0,0 0,0 0,0-1,0 0,0 0,0 0,0-1,0 1,0-1,0 0,0 0,0 0,0 0,0-1,-1 0,1 0,-1 0,1 0,-1 0,0-1,0 1,0-1,0 0,1-1,65-86,-8-38,-56 109</inkml:trace>
  <inkml:trace contextRef="#ctx0" brushRef="#br0" timeOffset="4218.893">2907 164,'21'76,"-20"-61,3 22,-1 1,-3-1,-1 1,-1-1,-3 0,-4 18,-15 170,14-169,7-32</inkml:trace>
  <inkml:trace contextRef="#ctx0" brushRef="#br0" timeOffset="4465.5">2625 617,'44'0,"42"-5,12-2,-2 1,-11 1,-17 1,-14 2,-12 1,-8 1,-5 0,-7 0</inkml:trace>
  <inkml:trace contextRef="#ctx0" brushRef="#br0" timeOffset="4685.649">3416 560,'-12'13,"1"-1,0 2,1 0,0 0,1 1,1 0,0 0,1 1,1 0,1 0,0 1,1-1,-1 9,5-22,0 0,0-1,0 1,0-1,0 1,1 0,-1-1,1 1,0-1,0 1,0-1,0 1,0-1,0 0,1 0,-1 1,1-1,-1 0,1 0,0 0,0-1,0 1,0 0,0-1,0 1,0-1,1 0,-1 0,1 0,-1 0,0 0,1 0,0-1,-1 1,1-1,-1 1,1-1,1 0,5 0,0-1,-1 0,1 0,-1-1,1 0,-1 0,0-1,0 0,0 0,0-1,1-1,-1 1,-1-2,1 1,-1-1,0 0,-1-1,1 1,-1-1,-1-1,1 1,-1-1,0 0,-1 0,0 0,0-1,-1 0,0 1,-1-1,0 0,0 0,-1-1,0 1,0 0,-1 0,-1-9,0 15,0 0,0 0,0 0,0-1,0 2,-1-1,0 0,0 0,1 0,-2 1,1-1,0 1,0 0,-1 0,1-1,-1 2,0-1,1 0,-1 0,0 1,0 0,0-1,0 1,-1 0,1 1,0-1,0 0,-1 1,-19-3</inkml:trace>
  <inkml:trace contextRef="#ctx0" brushRef="#br0" timeOffset="5166.354">3726 814,'2'-8,"0"0,0 0,1 0,0 1,0-1,1 1,0 0,1 0,-1 0,1 1,0-1,3-1,-2 0,-6 8,55-58,-53 57,0-1,-1 1,1 0,0 0,0 0,0 0,0 0,0 0,0 1,0-1,1 1,-1-1,0 1,0 0,0 0,1 0,-1 0,0 0,0 0,1 0,-1 1,0 0,0-1,0 1,0 0,0 0,0 0,0 0,0 0,0 0,-1 1,1-1,0 1,0-1,0 2,1 0,0 0,0-1,0 0,0 1,0-1,1 0,-1-1,1 1,-1-1,1 1,0-1,0 0,-1 0,1-1,0 1,0-1,0 0,0 0,-1 0,1 0,0-1,0 0,0 0,-1 0,1 0,0 0,-1-1,1 1,-1-1,1 0,-1 0,0 0,0-1,102-90,-89 84</inkml:trace>
  <inkml:trace contextRef="#ctx0" brushRef="#br0" timeOffset="5502.468">4404 504,'-3'-1,"0"1,1 0,-1 0,1 0,-1 1,1-1,-1 1,0-1,1 1,0 0,-1 0,1 0,-1 0,1 1,0-1,0 0,0 1,0 0,0-1,0 1,0 0,1 0,-1 0,0 0,1 0,0 1,0-1,-1 0,1 1,1-1,-1 1,0-1,0 1,1-1,0 1,-1-1,1 1,0 0,0-1,1 1,-1-1,0 1,1-1,-1 1,1-1,0 1,0-1,0 1,0-1,1 0,-1 0,0 0,1 1,0-1,0 0,17 13,-15-13,1 0,-1 0,0 0,0 0,0 1,0 0,0 0,0 0,-1 0,1 1,-1-1,0 1,0 0,0 0,-1 0,0 0,1 0,-1 1,-1-1,1 1,-1-1,1 1,-1 0,-1-1,1 1,-1 0,0 0,0 0,0-1,0 1,-1 0,0 0,0-1,0 1,-2 2,-2-2,-1 1,0-1,0 0,0-1,-1 0,0 0,0 0,0-1,0 0,0 0,-1-1,1 0,-1 0,0 0,1-1,-1-1,0 1,0-1,-4-1,-14 1</inkml:trace>
  <inkml:trace contextRef="#ctx0" brushRef="#br0" timeOffset="8538.904">5419 193,'-3'2,"0"1,0-1,1 0,-1 1,1 0,0 0,-1 0,1 0,0 0,1 0,-1 0,0 1,1-1,0 0,0 1,0-1,0 1,0 1,1-3,-134 392,88-271,45-121,0 0,0 0,1 0,-1 0,1 0,-1 0,1 1,0-1,0 0,0 0,0 0,0 0,0 1,1-1,-1 0,1 0,-1 0,1 0,0 0,0 0,0 0,0 0,0 0,0-1,1 1,-1 0,0-1,1 1,0-1,-1 1,1-1,0 0,0 0,0 1,-1-1,1-1,0 1,0 0,1 0,-1-1,0 1,0-1,0 0,0 1,1-1,29 2,0-1,-1-1,1-1,0-2,-1-1,0-2,0-1,0-1,28-13,-35 11,-5-1</inkml:trace>
  <inkml:trace contextRef="#ctx0" brushRef="#br0" timeOffset="10684.212">8608 504,'-4'11,"0"0,1 1,0 0,0 0,2 0,-1 0,2 0,-1 0,2 0,-1 0,2 0,-1 0,2 0,0 0,0-1,1 1,0-1,1 0,1 0,-1 0,6 6,-9-15,1 0,-1 0,0 0,1-1,-1 1,1-1,-1 1,1-1,0 0,0 0,0 0,-1-1,1 1,0-1,0 1,0-1,0 0,0 0,0 0,0 0,0-1,0 1,0-1,-1 0,1 0,0 0,0 0,-1 0,1-1,-1 1,1-1,-1 0,1 1,-1-1,1-1,3-3,1-1,-1 0,0 0,0-1,-1 1,0-1,-1 0,0 0,0-1,2-7,-2 6,-1 0,0 0,0 0,-1-1,-1 1,0-1,0 1,-1-1,-1 1,1-1,-2 1,1-1,-1 1,-1 0,0 0,-1 0,0 0,0-1,2 9,1 0,0 0,-1 0,1 0,-1 1,0-1,1 0,-1 1,0-1,0 1,0 0,0-1,-1 1,1 0,0 0,0 1,-1-1,1 0,0 1,-1-1,1 1,-1 0,1 0,0 0,-1 0,1 0,-1 0,1 1,0-1,-1 1,1 0,1 0,1 0,0 1,0-1,0 1,-1-1,1 0,1 1,-1-1,0 0,0 1,0-1,1 0,-1 1,1-1,-1 0,1 1,-1-1,1 0,0 0,0 0,-1 0,1 0,0 0,0 0,0 0,0 0,0 0,1 0,-1 0,0-1,0 1,0-1,1 1,-1-1,0 1,1-1,-1 1,0-1,1 0,-1 0,2 0,14 3,0 0,0-1,1-1,-1-1,0 0,1-1,-1-1,0-1,0 0,0-1,0-1,-1-1,0 0,0-1,0-1,-1-1,0 0,-1 0,0-2,0 1,-1-1,-1-1,0 0,0-1,-1 0,-1 0,0-1,-1-1,0 0,-2 0,1 0,-2-1,0 0,-1 0,0-1,-1-4,-4 150,25 379,-14-366,-3-94,-1 1,-3 0,-3 0,-1 1,-2-1,-3 0,-2 0,-2-1,-2 0,-2-1,-2 0,-12 24,25-67,1-1,-1 1,0-1,-1 0,1 1,0-1,-1 0,0 0,0-1,1 1,-2-1,1 1,0-1,0 0,-1 0,1 0,-1-1,0 1,1-1,-1 0,0 0,0 0,0-1,0 1,0-1,0 0,0 0,0 0,1-1,-1 1,0-1,0 0,0 0,0 0,1-1,-1 1,1-1,-1 0,1 0,-1 0,1-1,0 1,0-1,0 1,-2-4,-1-5,0-1,0 0,1 0,1 0,0-1,0 0,1 1,1-1,0 0,1 0,1 0,0-1,0 1,1 0,1 0,0 0,1 1,1-1,0 0,0 1,1 0,1 0,2-3,11-27,2 2,2 0,1 1,2 2,20-22,-21 30</inkml:trace>
  <inkml:trace contextRef="#ctx0" brushRef="#br0" timeOffset="12840.672">12926 673,'-4'29,"-3"9</inkml:trace>
  <inkml:trace contextRef="#ctx0" brushRef="#br0" timeOffset="13123.029">12926 334,'0'0</inkml:trace>
  <inkml:trace contextRef="#ctx0" brushRef="#br0" timeOffset="13388.412">13377 164,'-9'58,"-4"23,1 9,-3-3,7-11,4-13,3-13,1-5,1-6,1-4,-1-4,0-2,5-1,0-5</inkml:trace>
  <inkml:trace contextRef="#ctx0" brushRef="#br0" timeOffset="13389.412">13124 560,'43'-10,"33"-2,10 0,-7 2,-6 3,-11 2,-16 3</inkml:trace>
  <inkml:trace contextRef="#ctx0" brushRef="#br0" timeOffset="14303.973">13942 560,'-12'0,"1"1,0 0,-1 1,1 1,0-1,0 2,0-1,0 1,1 1,0 0,0 1,0 0,0 0,1 1,0 0,1 1,-1 0,2 0,-1 0,-1 4,8-11,0 0,0 0,0 0,1 0,-1 0,0 0,0 0,1 1,-1-1,1 0,-1 0,1 1,0-1,-1 0,1 1,0-1,0 0,0 1,0-1,0 0,0 1,0-1,1 0,-1 1,0-1,1 0,-1 0,1 1,-1-1,1 0,0 0,-1 0,1 1,0-1,0 0,0 0,0-1,0 1,0 0,0 0,0 0,0 0,0-1,0 1,1-1,-1 1,0-1,1 1,66 1,-19-13,-1-3,-1-2,0-1,-1-3,25-16,32-12,-103 47,1 1,-1-1,1 1,-1-1,1 1,-1-1,1 1,0 0,-1-1,1 1,0 0,-1-1,1 1,0 0,-1 0,1 0,0-1,0 1,-1 0,1 0,0 0,0 0,-1 0,1 1,0-1,-1 0,1 0,0 0,0 1,-1-1,1 0,0 1,-1-1,1 0,-1 1,1-1,-1 1,1-1,0 1,-1-1,0 1,1-1,-1 1,1 0,-1-1,0 1,1 0,-1-1,0 1,0 0,1-1,-1 1,0 0,0 0,0-1,0 1,0 0,0 0,-12 50,5-28,7-19,-1 0,1-1,-1 1,1 0,0 0,1 0,-1 0,1-1,0 1,0 0,0-1,0 1,0 0,1-1,0 1,0-1,0 0,0 0,0 0,1 0,-1 0,1 0,0 0,0-1,0 1,0-1,0 0,0 0,1 0,-1-1,1 1,0 0,5 0,-1 1,1-1,-1-1,1 0,-1 0,1 0,0-1,-1 0,1-1,0 0,-1 0,1-1,7-3,139-63,-126 51,-1-2,-1-1,-1-1,0-1,-2-2,-1 0,-1-1,11-17,-12 17,-2-1,0-1,-2-1,-1 0,-1-2,-1 1,-2-2,-1 0,-1 0,-2-1,-1 0,-1-7,-5 37,0 0,0 0,-1 0,1-1,-1 1,1 0,-1 0,0-1,1 1,-1 0,-1-1,1 1,0 0,0 0,-1-1,1 1,-1 0,0 0,0 0,0-1,0 1,0 0,0 1,0-1,-1 0,1 0,-1 0,1 1,-1-1,0 1,0-1,0 1,1 0,-1-1,-1 1,1 0,0 1,0-1,0 0,0 0,0 1,-1-1,1 1,0 0,-1 0,1 0,0 0,-1 0,1 0,0 1,0-1,-1 1,1-1,0 1,0 0,-1 1,-8 8,1 1,0 0,0 1,1 0,1 0,0 1,0 0,2 1,-1-1,2 1,-3 11,-1 4,1 0,2 0,1 0,1 1,2 0,1 0,1-1,2 1,1 0,1 1,3-3,2 0,0-1,2 0,1 0,1-1,2-1,6 8,-2 0,-17-20,-10-17</inkml:trace>
  <inkml:trace contextRef="#ctx0" brushRef="#br0" timeOffset="14572.889">14507 363,'38'4,"32"3,14 3,-3 2,-5-3,-11 3,-7-1,-9-2,-7 2,-7-1,-4-2,-7-3</inkml:trace>
  <inkml:trace contextRef="#ctx0" brushRef="#br0" timeOffset="14818.994">15409 673,'10'15,"3"4</inkml:trace>
  <inkml:trace contextRef="#ctx0" brushRef="#br0" timeOffset="14819.994">15495 306,'0'0</inkml:trace>
  <inkml:trace contextRef="#ctx0" brushRef="#br0" timeOffset="15050.663">15805 588,'2'15,"1"0,1 0,0 0,0 0,2-1,0 0,0 0,5 6,-9-16,0-1,0 0,0-1,0 1,0 0,1 0,-1-1,1 0,0 1,0-1,0 0,0 0,0-1,0 1,0 0,1-1,-1 0,1 0,-1 0,0 0,1-1,0 1,-1-1,1 0,-1 0,1 0,-1-1,1 1,-1-1,1 0,-1 0,1 0,-1 0,0 0,1-1,-1 0,0 0,1-1,3 0,-1 0,1-1,-1 1,0-2,0 1,0-1,-1 0,0 0,0 0,0-1,0 0,-1 0,0 0,0 0,-1-1,0 1,0-1,0 0,-1 0,0 0,0 0,-1-1,0 1,0 0,-1-1,0 1,0 0,-1-1,0 1,0 0,0-1,-1 1,0 0,-1 0,0 1,0-1,0 0,-3-2,-64-41,46 41</inkml:trace>
  <inkml:trace contextRef="#ctx0" brushRef="#br0" timeOffset="15455.538">16285 757,'39'-40,"-27"25,1 1,1 0,0 1,1 0,0 1,1 1,13-7,-26 18,0-1,0 0,0 0,1 1,-1 0,0 0,0 0,0 0,1 0,-1 1,0-1,0 1,0 0,0 0,0 0,0 0,0 0,0 1,0 0,0-1,-1 1,1 0,-1 0,1 0,-1 1,0-1,0 1,0-1,61 34,-50-38,1 0,-1-1,0-1,-1 0,1-1,-1 0,1-1,-2 0,1-1,-1 0,0-1,0 0,-1-1,0 0,0 0,-1-1,-1 0,0-1,7-11,20-18,84-109,-104 134</inkml:trace>
  <inkml:trace contextRef="#ctx0" brushRef="#br0" timeOffset="11874.907">10387 560,'-22'5,"0"0,1 1,0 1,0 2,1 0,0 1,1 0,0 2,1 0,0 2,-12 10,28-22,-1 0,0-1,1 1,-1 1,1-1,0 0,0 0,0 1,0 0,0-1,0 1,0 0,1 0,0 0,0 0,-1 0,1 0,1 0,-1 0,0 0,1 0,0 1,0-1,0 0,0 0,0 1,1-1,-1 0,1 0,0 0,0 0,0 0,0 0,1 0,-1 0,1 0,0-1,0 1,0 0,0-1,0 0,0 1,1-1,-1 0,3 1,3-1,1 0,-1-1,1 0,0 0,-1-1,1 0,0-1,-1 0,1 0,0-1,-1 0,0-1,1 0,-1 0,0 0,0-1,-1 0,1-1,-1 0,0 0,104-40,-105 44,1 0,-1 0,1 1,-1 0,0 0,1 0,-1 1,1 0,-1 0,0 0,1 1,-1 0,0 1,0-1,0 1,-1 0,1 0,-1 1,1 0,-1 0,0 0,-1 0,1 1,-1 0,4 5,8 18,-1 2,-1 0,-1 0,-2 1,-1 0,-2 1,-1 0,-1 1,-2-1,-1 1,-2 0,-1 0,-2 0,-1 0,-1-1,-7 24,-1 0,-3-1,-2 0,-2-2,-3 0,-2-1,-26 41,40-77,0 0,0-1,-2 0,0 0,0-2,-2 1,1-2,-2 1,14-12,0 0,0 0,0 0,0-1,0 1,0 0,0 0,-1 0,1-1,0 1,-1-1,1 1,0-1,-1 0,1 1,-1-1,1 0,0 0,-1 0,1 0,-1 0,1 0,-1 0,1-1,0 1,-1 0,1-1,0 1,-1-1,1 1,0-1,-1 0,1 0,0 0,0 1,0-1,0 0,0 0,0 0,0-1,0 1,0 0,1 0,-1 0,0-1,1 1,-1 0,1-1,-1 1,1 0,0-1,0 1,-1-1,1 1,0-2,-6-85,14 26,3 1,2 1,3 0,2 1,3 1,2 1,10-12,14-34,6 3,3 2,61-79,-88 139,-12 18,-2-1,0 0,-1-1,-1 0,-1-1,-1-1,6-21,-16 44,0-1,-1 1,1-1,-1 1,1-1,-1 0,0 1,0-1,0 0,0 1,0-1,0 0,0 1,-1-1,1 0,0 1,-1-1,1 1,-1-1,0 0,0 1,1 0,-1-1,0 1,0-1,0 1,0 0,-1 0,1 0,0 0,-1 0,1 0,0 0,-1 0,1 0,-1 0,1 1,-1-1,1 1,-1-1,0 1,1 0,-1-1,0 1,0 0,-74 19,21 34,54-52,0 0,0 0,0 0,0 1,0-1,0 0,0 1,1-1,-1 1,1-1,-1 1,1-1,-1 1,1 0,0-1,0 1,0-1,0 1,0 0,0-1,0 1,0-1,1 1,-1-1,1 1,-1-1,1 1,-1-1,1 1,0-1,0 1,0-1,0 0,0 0,0 1,0-1,0 0,0 0,1 0,-1 0,0 0,1-1,-1 1,1 0,11 3,0 0,0-1,0 0,0-1,0 0,1-2,-1 1,1-2,-1 1,8-3,21 1,-11 0,-22 1,0 0,0 0,1 0,-1 2,0-1,0 1,0 0,0 1,0 0,0 0,-1 1,1 0,-1 0,1 1,-1 1,-5-1,-1 0,0 0,1 0,-1 0,0 1,-1-1,1 1,-1 0,0-1,0 1,-1 0,1 0,-1 0,0-1,0 1,-1 0,1 0,-1-1,0 1,-1 0,1-1,-1 1,0-1,0 2,-5 23,5-19,-1 1,1 0,0 1,1-1,0 1,0 0,1-1,1 1,0 0,1-1,0 3,26 14,-10-21</inkml:trace>
  <inkml:trace contextRef="#ctx0" brushRef="#br0" timeOffset="12587.291">11741 504,'-59'40,"2"2,2 3,2 3,-21 25,70-69,-6 5,0 0,0 1,1 1,1-1,-1 1,2 1,0-1,0 1,1 1,0-1,1 1,0 3,4-14,1 0,0-1,-1 1,1 0,0 0,0-1,0 1,1 0,-1 0,0-1,1 1,-1 0,1 0,-1-1,1 1,0-1,0 1,0 0,0-1,0 0,0 1,0-1,0 0,0 1,1-1,-1 0,1 0,-1 0,1 0,-1 0,1 0,-1-1,1 1,0 0,-1-1,1 0,0 1,0-1,-1 0,2 0,72-12,-45-5,-1-2,-1-1,0-2,-2 0,0-2,-2-1,18-23,99-86,-141 133,0 0,1 0,-1 0,1 0,-1 0,1 0,-1 0,1 0,0 0,-1 0,1 0,0 0,0 0,0 0,0 1,0-1,-1 0,1 1,1-1,-1 1,0-1,0 1,0-1,0 1,0 0,0 0,0-1,1 1,-1 0,0 0,0 0,0 0,0 0,1 1,-1-1,0 0,0 1,0-1,0 0,0 1,0-1,0 1,0-1,0 1,0 0,0 0,0-1,0 1,0 0,-1 0,1 0,0 0,-1 0,1 0,0 0,-1 0,1 0,-1 0,0 0,1 0,-1 1,-11 66,8-61,0 1,1-1,0 1,0-1,1 1,0 0,0 0,0 0,1 0,0-1,1 1,0 0,0 0,1 0,0-1,0 1,1-1,0 1,0-1,1 0,-1 0,2-1,-1 1,1-1,0 0,0 0,-1-4,-1 0,1 0,-1-1,1 0,0 0,-1 0,1 0,0 0,0-1,-1 0,1 1,0-2,0 1,0 0,0-1,-1 1,1-1,0 0,0-1,-1 1,1 0,-1-1,1 0,-1 0,0 0,0 0,0-1,2-1,75-81,72-179,-152 264,0-1,0 0,0 0,0 1,0-1,0 0,0 0,0 1,0-1,0 0,0 0,0 1,1-1,-1 0,0 0,0 1,1-1,-1 0,1 1,-1-1,0 0,1 1,-1-1,1 1,0-1,-1 1,1-1,-1 1,1-1,0 1,-1 0,1-1,0 1,0 0,-1-1,1 1,0 0,0 0,-1 0,1 0,0 0,0 0,-1 0,1 0,0 0,0 0,-1 0,1 1,0-1,0 0,-1 0,1 1,0-1,-1 0,1 1,0-1,-1 1,1-1,0 1,-1-1,1 1,-1-1,1 1,-1 0,0-1,1 1,-1 0,1 0,-21 132,19-122,0 1,0-1,2 1,-1 0,1-1,1 1,0-1,0 1,1-1,1 0,0 0,1 0,0-1,0 1,1-1,0 0,1-1,0 0,1 0,0 0,3 2,-9-10,1 0,-1 0,1 0,0 0,-1 0,1 0,0-1,0 1,-1-1,1 0,0 0,0 0,0 0,-1 0,1 0,0-1,0 0,-1 1,1-1,0 0,-1 0,1-1,-1 1,1 0,-1-1,0 0,1 1,-1-1,0 0,1-1,53-70,-53 69,18-31,-1-1,-1 0,-3-1,10-30,-21 48</inkml:trace>
  <inkml:trace contextRef="#ctx0" brushRef="#br0" timeOffset="9039.117">6294 531,'-33'12,"0"2,1 0,0 2,2 2,0 1,1 1,1 1,1 2,1 0,-13 16,37-38,0 1,0-1,0 1,0 0,0 0,1 0,-1 0,1 0,-1 0,1 1,-1-1,1 0,0 1,0-1,0 1,1-1,-1 1,1-1,-1 1,1-1,0 1,0 0,0-1,0 1,0 0,1-1,-1 1,1-1,0 1,0-1,-1 1,2-1,-1 1,0-1,0 0,1 0,-1 0,1 0,0 0,0 0,0 0,0 0,0-1,0 1,6 0,0-2,0 1,1-1,-1 0,0 0,0-1,0 0,0-1,0 0,0 0,0-1,-1 1,1-2,-1 1,0-1,0 0,0-1,0 0,-1 0,0 0,0-1,0 0,0 0,-1 0,0-1,7-4,148-115,-158 125,0 0,1 0,-1 0,0 0,0 0,1 0,-1 1,1-1,-1 1,0-1,1 1,-1 0,1 0,-1 0,1 0,-1 1,1-1,-1 1,0-1,1 1,-1 0,0 0,1 0,-1 0,0 0,0 1,0-1,0 1,0-1,0 1,-1 0,1-1,0 1,-1 0,1 0,-1 0,0 0,0 1,0-1,0 0,0 1,0-1,-1 0,1 1,-1 0,3 3,0 1,1-1,-1 0,1 1,0-2,1 1,-1 0,1-1,0 0,1 0,-1-1,1 1,0-1,0 0,0-1,1 1,-1-1,1-1,0 1,0-1,2 0,71 3,-61-10</inkml:trace>
  <inkml:trace contextRef="#ctx0" brushRef="#br0" timeOffset="9518.054">6803 475,'0'13,"0"-1,2 1,0 0,0-1,1 1,0-1,1 0,1 0,0 0,0-1,2 1,-5-8,0 0,1 0,0 0,-1-1,1 1,1-1,-1 0,0 0,1 0,0 0,-1-1,1 1,0-1,1 0,-1 0,0-1,0 1,1-1,-1 0,1 0,-1 0,1-1,-1 0,1 0,-1 0,1 0,0 0,-1-1,1 0,-1 0,4-2,132-75,-138 77,-1 0,1 1,0-1,0 1,0-1,0 1,0 0,0 0,0 0,0 0,0 0,0 0,0 0,0 1,0-1,0 1,0 0,-1-1,1 1,0 0,0 0,-1 0,1 0,0 0,-1 1,1-1,-1 0,0 1,1-1,-1 1,0-1,0 1,0 0,0 0,0-1,0 1,0 0,-1 0,1 0,-1 0,0 0,1 0,-1 0,0 0,0 1,21 35,-15-34,1 0,1 0,-1-1,1 0,-1 0,1-1,0 0,0 0,0-1,0 0,0 0,0-1,0 0,0 0,0-1,0 0,0-1,0 1,0-2,0 1,-1-1,1 0,-1-1,0 1,4-4,4-3,1-1,-2 0,0-1,0-1,-1 0,0-1,6-11,-9 11</inkml:trace>
  <inkml:trace contextRef="#ctx0" brushRef="#br0" timeOffset="17387.973">0 1378,'223'-20,"-1"9,104 13,-108 0,217-14,-145-4,104 15,14 0,128-25,848-59,-575 55,-14 20,20-10,-106-6,140 26,-283-28,990 28,1038 0,-1680 28,167-45,31-6,-1019 19,457-4,-463 14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5:25.87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13158 935,'-71'6,"2"2,-1 3,1 3,1 4,-59 22,50-16,-40 15,-1-5,-2-5,0-6,-2-5,-1-5,-19-5,91-10,87-22,326-114,-18 23,129-18,-205 71,-204 57,-65 6,1 1,0 0,-1-1,1 1,-1-1,0 1,0-1,1 1,-1-1,0 1,0-1,0 0,0 0,-1 1,1-1,0 0,0 0,-1 0,1 0,-1 0,1-1,-1 1,1 0,-1-1,1 1,-1-1,0 1,1-1,-2 0,-73 32,-1-3,-2-4,-48 9,80-22,-491 104,438-101,0-6,-1-3,-24-6,60-7,65 7,-1 0,0 0,1 0,-1 0,0 0,1-1,-1 1,1 0,-1-1,1 1,-1 0,1-1,-1 1,1-1,-1 1,1-1,-1 1,1-1,-1 1,1-1,0 1,0-1,-1 1,1-1,0 0,0 1,-1-1,1 0,0 1,0-1,0 1,0-1,0 0,0 1,0-1,0 0,0 1,0-1,1 0,-1 1,0-1,0 1,1-1,-1 0,0 1,1-1,-1 1,0-1,1 1,-1-1,1 1,-1-1,1 1,-1 0,1-1,-1 1,1-1,-1 1,1 0,0 0,-1-1,1 1,0 0,40-26,224-66,-187 64,4-6,1 4,1 3,1 5,1 3,1 4,49-1,-115 23,-48 11,-85 31,-2-5,-2-5,-17-1,15-9,-1-5,0-5,-41-3,82-17,64-14,37-4,37-13,0 3,2 2,17-2,41-18,64-28,182-47,-299 102,-272 103,-3-9,-204 43,304-89,-1-6,0-4,-2-5,-57-2,169-11,-1-1,0 1,0 0,0 0,0 0,0 0,0-1,0 1,0 0,0 0,0 0,0-1,0 1,0 0,0 0,0 0,0 0,0-1,0 1,0 0,0 0,0 0,-1 0,1-1,0 1,0 0,0 0,0 0,0 0,0 0,0-1,-1 1,1 0,0 0,0 0,0 0,0 0,-1 0,24-8,112-39,-1-6,15-14,-122 54,411-165,-438 179,1-1,-1 0,1 0,0 0,-1 0,1 0,0 0,-1 0,1 0,0 0,-1 0,1 0,-1 0,1-1,0 1,-1 0,1 0,-1-1,1 1,0 0,-1-1,1 1,-1 0,1-1,-1 1,0-1,1 1,-1-1,1 1,-1-1,0 1,1-1,-1 0,0 1,0-1,1 1,-1-1,0 0,0 1,0-1,0 0,0 1,0-1,0 1,0-1,0 0,0 1,0-1,0 0,-1 1,1-1,0 1,0-1,-168 52,107-27,-259 86,-122 18,341-108,131-53,316-159,-123 63,-213 123,4-1,0-1,-1-1,0 0,0-1,-1 0,0-1,-1 0,4-5,-15 15,1 1,-1-1,0 0,1 1,-1-1,0 0,1 1,-1-1,0 0,0 0,0 1,1-1,-1 0,0 0,0 0,0 1,0-1,0 0,-1 0,1 0,0 1,0-1,0 0,-1 0,1 1,0-1,-1 0,1 1,-1-1,1 0,-1 1,1-1,-1 1,1-1,-1 0,0 1,1 0,-1-1,0 1,1-1,-1 1,0 0,1-1,-1 1,0 0,0 0,0 0,1-1,-1 1,0 0,0 0,1 0,-2 0,-47-4,7 9,0 2,1 1,0 2,1 2,0 2,-34 17,10-7,-236 85,300-109,0 0,0-1,0 1,0 0,0 0,0 0,0-1,0 1,0 0,0 0,0 0,0 0,-1 0,1-1,0 1,0 0,0 0,0 0,0 0,-1 0,1 0,0 0,0-1,0 1,0 0,-1 0,1 0,21-13,394-216,-201 92,-213 137,1-1,0 1,-1-1,1 0,0 1,-1-1,0 0,1 0,-1 0,1 0,-1-1,0 1,0 0,0 0,1-1,-1 1,0-1,-1 1,1-1,0 1,0-1,-1 0,1 1,-1-1,1 0,-1 1,0-1,0 0,0 0,0 1,0-1,0 0,0 0,0 1,-1-1,1 0,-1 1,1-1,-1 0,0 1,0-1,1 1,-1-1,0 1,0-1,-1 1,1 0,0 0,0-1,-1 1,-8-1,-1 0,1 1,0 1,0 0,-1 0,1 1,0 0,0 1,0 0,0 0,0 1,0 1,1-1,0 2,-5 2,-8 1,-320 112,275-85,68-33,0-1,0 1,0-1,0 0,1 1,-1-1,0 0,1 0,-1 0,1 0,-1 0,1 0,0 0,-1 0,1-1,0 1,0-1,-1 1,1-1,0 0,0 1,0-1,0 0,-1 0,1 0,0-1,0 1,1-1,-2 2,52-1,0-2,-1-2,0-3,0-2,24-8,-6 3,715-185,-733 184,146-29,-198 44,0 0,1 0,-1 0,1 0,-1 1,0-1,1 0,-1 0,0 1,1-1,-1 0,0 0,1 1,-1-1,0 0,1 1,-1-1,0 0,0 1,0-1,1 0,-1 1,0-1,0 1,0-1,0 0,0 1,0-1,0 1,0-1,0 1,0-1,0 0,0 1,0-1,0 1,0-1,0 1,0-1,0 0,-1 1,1-1,0 0,0 1,0-1,-1 0,1 1,0-1,-1 0,1 1,0-1,-1 0,1 0,0 1,-1-1,1 0,0 0,-1 0,1 1,-1-1,1 0,0 0,-1 0,1 0,-1 0,1 0,-1 0,1 0,-175 118,120-86,-111 69,-14 10,-158 68,240-129,83-24,51-18,20-12,-1-3,0-2,0-3,0-2,-1-3,-18 7,777-235,170-54,-773 247,-210 52,0 0,0 1,0-1,0 0,0 1,0-1,0 0,1 1,-1-1,0 1,0-1,0 0,0 1,0-1,1 0,-1 0,0 1,0-1,1 0,-1 1,0-1,0 0,1 0,-1 0,0 1,1-1,-1 0,0 0,1 0,-297 131,-818 307,1033-409,-2-3,-1-3,-50 4,125-26,25-3,11-3,389-112,-166 41,893-204,-898 245,-241 35,0-1,0 1,0-1,0 1,0 0,0 0,0 1,0-1,0 1,0 0,-1 0,1 0,0 0,0 1,0-1,-1 1,2 1,-5-2,0 1,0-1,0 1,0-1,0 1,0-1,0 1,0 0,-1-1,1 1,0-1,-1 0,1 1,-1-1,0 1,0-1,1 0,-1 1,0-1,0 0,0 0,0 0,0 0,-1 0,1 0,0 0,0 0,-1 0,1 0,0-1,-1 1,1-1,-52 38,-1-4,-2-1,-2-3,-9 1,60-28,-312 136,-73 8,341-128,-442 142,436-142,69-21,309-110,-80 24,1136-388,-1069 373,-298 99,-29 11,-1092 450,1028-422,-111 51,-4-9,-3-8,-99 16,281-82,28-6,33-9,461-134,319-84,-182 78,-613 146,140-15,-167 21,1-1,-1 1,0 0,1 0,-1-1,1 1,-1 0,1 0,-1 0,1-1,-1 1,1 0,-1 0,1 0,-1 0,1 0,-1 0,0 0,1 0,-1 0,1 0,-1 1,1-1,-1 0,1 0,-1 0,1 0,-1 1,1-1,-1 0,0 1,1-1,-1 0,0 1,1-1,-1 0,0 1,1-1,-1 0,0 1,0-1,1 1,-1-1,0 1,0-1,0 1,0-1,0 1,1-1,-1 1,0-1,0 1,0-1,0 1,-1-1,1 0,0 1,0-1,0 1,0-1,0 1,-1-1,1 1,0-1,0 1,-1-1,1 0,-30 23,-87 40,-3-5,-24 4,78-34,-171 73,-4-11,-239 55,237-104,208-40,35-1,1 0,-1 0,1 0,-1 0,0 0,1 0,-1 0,1 0,-1 0,1 0,-1 0,1 0,-1 0,0 0,1 0,-1-1,1 1,-1 0,0 0,1 0,-1-1,1 1,-1 0,0-1,1 1,-1 0,0-1,0 1,1 0,-1-1,0 1,0-1,0 1,1 0,-1-1,0 1,0-1,0 1,0-1,0 1,0 0,0-1,0 1,0-1,0 1,0-1,0 1,0-1,0 1,0 0,-1-1,1 1,0-1,0 1,0 0,-1-1,1 1,0-1,0 1,-1 0,1-1,0 1,-1 0,231-87,1109-331,-1092 350,105-10,-230 66,-121 12,0 0,-1-1,1 1,-1 0,1 0,-1-1,1 1,0 0,-1 0,1 0,-1 0,1 0,0 0,-1 0,1 0,-1 0,1 0,0 0,-1 1,1-1,-1 0,1 0,-1 0,1 1,0-1,-1 0,1 1,-1-1,1 0,-1 1,0-1,1 1,-1-1,1 1,-1-1,0 1,1-1,-1 1,0-1,0 1,0 0,1-1,-1 1,0-1,0 1,0 0,0-1,0 1,0-1,0 1,0 0,0-1,0 1,0-1,0 1,-1 0,1-1,0 1,0-1,-1 1,1-1,0 1,-1-1,1 1,-34 26,-316 149,112-60,-5-10,-4-10,-169 37,293-106,103-26,28-12,215-63,983-292,-340 120,-612 181,-445 129,-92 48,154-59,-213 88,-93 37,-159 32,336-146,240-62,50-13,-16 6,2113-617,-1374 413,-745 207,-28 10,-1013 357,836-291,-275 99,-17-17,309-114,250-63,629-182,910-204,-1570 398,216-36,-249 50,-26 5,17-10,-285 123,-107 22,176-67,46-15,-112 46,-5-14,-4-12,-29-7,253-66,41-9,38-12,263-76,2517-639,-2468 671,-277 55,-45 0,0 1,-1-1,1 1,-1 0,1-1,-1 1,1 0,-1-1,0 1,1 0,-1-1,0 1,1 0,-1 0,0 0,0-1,0 1,0 0,0 0,0 0,0-1,0 1,0 0,0 0,0 0,0-1,-1 1,1 0,0 0,-1-1,1 1,0 0,-1-1,1 1,-1 0,1-1,-1 1,1 0,-1-1,0 1,1-1,-1 1,0-1,1 0,-1 1,0-1,0 0,1 1,-1-1,0 0,0 0,1 0,-1 1,0-1,0 0,0 0,1 0,-1 0,0-1,0 1,0 0,0 0,-283 125,-278 91,-490 115,833-282,164-43,56-6,-1 0,0-1,0 1,0 0,0 0,0-1,0 1,0 0,0 0,0-1,0 1,0 0,0 0,0-1,0 1,0 0,0-1,0 1,0 0,0 0,0-1,-1 1,1 0,0 0,0 0,0-1,0 1,-1 0,1 0,0 0,0-1,0 1,-1 0,1 0,0 0,0 0,-1 0,1-1,0 1,0 0,-1 0,1 0,0 0,0 0,-1 0,1 0,0 0,0 0,-1 0,1 0,0 0,-1 0,28-13,461-131,1121-279,-1540 407,284-54,-374 82,-533 158,291-83,-165 55,-236 38,499-149,142-30,41-11,400-138,-14 14,3-1,187-98,-491 181,-102 52,-1 0,1 0,-1 0,1-1,-1 1,1 0,-1 0,1 0,-1 0,1 0,0-1,-1 1,0 0,1 0,-1-1,1 1,-1 0,1-1,-1 1,1 0,-1-1,0 1,1-1,-1 1,0-1,0 1,1 0,-1-1,0 1,0-1,0 0,1 1,-1-1,0 1,0-1,0 1,0-1,0 1,0-1,0 1,0-1,0 1,0-1,-1 0,1 1,0-1,0 1,0-1,-1 1,1-1,0 1,0 0,-1-1,1 1,-1-1,1 1,0-1,-34-4,-44 10,1 4,0 2,1 4,-12 7,11-4,-1206 326,1200-323,-199 36,251-57,28-8,85-34,268-98,282-70,148-7,-589 152,-176 57,-24 7,-30 9,-1088 335,679-196,285-96,-161 28,228-70,97-17,104-35,350-103,9 19,-213 60,419-111,-117 47,-855 219,-363 120,-473 131,1089-326,31-11,31-6,521-104,201-19,598-19,-1295 143,-19 0,0 1,0 1,-1 1,1 0,0 2,0 0,0 1,13 5,-31-8,0 0,0 0,0 0,0 0,0 1,1-1,-1 0,0 1,0-1,-1 1,1-1,0 1,0-1,0 1,0 0,0-1,0 1,-1 0,1 0,0 0,-1-1,1 1,-1 0,1 0,-1 0,1 0,-1 0,1 0,-1 0,0 0,0 0,0 0,1 1,-1-1,0 0,0 0,0 0,-1 0,1 0,0 0,0 1,-36 32,-36 4,-2-4,-1-2,-54 13,49-16,-321 109,-5-17,-320 49,594-147,-1-6,-24-4,125-13,32-6,90-25,635-162,821-151,-1065 270,-421 71,-35 6,-34 12,-115 41,-780 255,841-290,-258 79,-5-13,-75-1,1708-345,-532 98,72-20,-684 152,-156 28,-17 4,-25 6,35-9,-472 132,-69 48,124-40,-385 95,745-221,57-14,0 0,0 1,0-1,0 1,0-1,0 0,1 1,-1-1,0 1,0-1,0 0,-1 1,1-1,0 1,0-1,0 1,407-70,1421-351,-1547 341,214-94,-451 153,-44 20,-1 0,1 0,-1 0,1 0,-1-1,1 1,0 0,-1 0,1 0,-1-1,1 1,0 0,-1 0,1-1,0 1,-1 0,1-1,0 1,-1-1,1 1,0 0,0-1,-1 1,1-1,0 1,0-1,0 1,0-1,0 1,-1 0,1-1,0 1,0-1,0 1,0-1,0 1,1-1,-1 1,0-1,0 1,0-1,0 1,0-1,1 1,-1 0,0-1,1 0,-52 1,0 2,1 2,-1 2,1 3,-41 12,61-14,-446 115,-19 30,291-89,-567 178,687-205,89-25,91-5,86-27,113-31,-130 21,266-50,388-127,-786 198,88-42,-147 44,-65 21,0 4,1 4,1 4,-5 6,24-10,-184 57,-869 282,886-267,215-68,55-14,64-7,1-5,-1-4,0-4,10-6,-48 7,504-69,428-122,-965 193,4 0,-1-2,0-1,0-1,-1-1,0-1,7-6,-35 18,1 0,-1 0,1 0,0 0,-1 0,1-1,0 1,-1 0,1 0,0 0,-1 0,1-1,-1 1,1 0,-1-1,1 1,-1 0,1-1,-1 1,1-1,-1 1,1-1,-1 1,0-1,1 1,-1-1,0 1,1-1,-1 0,0 1,0-1,1 1,-1-1,0 0,0 1,0-1,0 0,0 1,0-1,0 0,0 1,0-1,0 1,-1-1,1 0,0 1,0-1,0 0,-1 1,1-1,0 1,-1-1,1 1,-1-1,1 1,-1-1,1 1,0-1,-1 1,0 0,1-1,-1 1,1 0,-1-1,1 1,-1 0,0 0,-46-8,-78 8,0 6,1 5,0 6,-22 9,-515 118,458-96,-123 37,239-46,95-27,114-2,79-19,145-27,-258 26,-22 2,557-69,202-68,-690 115,-1-6,-2-7,40-22,-161 61,-3 1,1 0,-1 0,0-1,0 0,-1 0,1-1,-1 0,0 0,0-1,-1 0,0 0,0-1,3-3,-9 8,0 0,0 0,-1 0,1 1,0-1,-1 0,1 0,-1 0,0 1,1-1,-1 0,0 1,0-1,0 0,0 1,0-1,-1 1,1 0,0-1,-1 1,1 0,-1 0,1 0,-1 0,1 0,-1 0,0 0,1 1,-1-1,0 1,0-1,0 1,0-1,1 1,-1 0,0 0,0 0,0 0,0 0,0 1,1-1,-1 1,-1-1,-53-3,1 1,-1 4,0 1,1 3,-20 6,22-4,-496 91,-341 114,483-109,-673 171,891-215,143-39,45-21,1 0,-1 0,0 0,1 0,-1 0,1 0,-1 0,1 0,-1 0,1 0,-1 1,1-1,-1 0,1 0,-1 1,1-1,-1 0,1 0,-1 1,1-1,0 1,-1-1,1 0,0 1,-1-1,1 1,0-1,-1 1,1-1,0 1,0-1,0 1,-1-1,1 1,0-1,0 1,0-1,0 1,0 0,0-1,0 1,0-1,0 1,0-1,1 1,-1-1,0 1,0-1,0 1,1-1,-1 1,0-1,1 1,-1-1,0 1,1-1,-1 0,0 1,1-1,-1 0,1 1,-1-1,1 0,-1 1,1-1,38 8,43-6,-1-5,0-3,0-3,32-10,-98 17,385-75,176-65,-513 127,-2-2,0-4,-1-2,-1-3,-1-2,6-7,-62 35,0 0,0-1,-1 1,1-1,0 1,-1-1,1 0,0 0,-1 1,1-1,-1 0,1 0,-1-1,0 1,1 0,-1 0,0-1,0 1,0 0,0-1,0 1,0-1,0 0,-1 1,1-1,0 0,-1 1,0-1,1 0,-1 0,0 1,0-1,0 0,0 0,0 1,0-1,0 0,-1 0,1 1,-1-1,1 0,-1 1,0-1,1 0,-1 1,0-1,0 1,0-1,0 1,-2-2,-9-1,-1 0,0 0,-1 1,1 1,0 0,-1 1,1 0,-1 1,1 1,-1 0,-6 2,-173 24,0 8,3 8,-46 24,155-45,-182 55,264-76,-1-1,0 0,0 0,0 1,0-1,1 0,-1 1,0-1,0 0,0 0,0 1,0-1,0 0,0 1,0-1,0 0,0 1,0-1,0 0,0 1,0-1,0 0,-1 1,1-1,0 0,0 0,0 1,0-1,-1 0,1 0,0 1,0-1,0 0,-1 0,1 1,0-1,0 0,-1 0,1 0,0 0,-1 0,1 1,0-1,0 0,-1 0,1 0,0 0,-1 0,1 0,0 0,-1 0,34 2,-31-2,118-4,0-5,102-23,-125 18,-14 1,314-44,-3-18,73-36,-391 89,-1-3,-1-4,-2-3,30-18,-18-18,-84 67,1 1,0-1,-1 0,1 0,0 0,-1 0,1 0,-1 0,0 0,1 0,-1 0,0 0,1 0,-1 0,0 0,0 0,0 0,0 0,0 0,0-1,0 1,-1 0,1 0,0 0,0 0,-1 0,1 0,-1 0,1 0,-1 0,1 0,-1 0,0 1,1-1,-1 0,0 0,0 1,0-1,1 0,-1 1,0-1,0 0,0 1,0 0,0-1,-1 1,-53-13,2 12,-1 1,1 4,0 1,-37 9,67-10,-419 83,-265 95,635-162,-1428 441,1292-385,155-47,52-28,1-1,-1 0,0 0,0 0,0 1,1-1,-1 0,0 1,0-1,1 1,-1-1,0 1,1-1,-1 1,0-1,1 1,-1 0,1-1,-1 1,1 0,-1-1,1 1,0 0,-1 0,1-1,0 1,0 0,-1 0,1 0,0 0,0-1,0 1,0 0,0 0,0 0,0 0,0-1,1 1,-1 0,0 0,0 0,1 0,-1-1,1 1,-1 0,0-1,1 1,-1 0,1-1,0 1,-1 0,1-1,-1 1,1-1,0 1,-1-1,1 1,0-1,0 0,-1 1,1-1,0 0,0 0,0 1,0-1,-1 0,1 0,0 0,147 8,68-28,167-39,-264 39,2006-333,-1959 334,-140 24,-37 12,-125 42,-966 305,774-255,-956 287,988-331,275-61,29-5,37-5,585-127,-7-28,225-105,-556 173,-288 88,-23 8,-334 112,-132 62,-659 211,1022-351,122-37,0 0,1 0,-1 0,0 1,0-1,1 0,-1 1,0-1,0 0,1 1,-1-1,0 0,0 1,0-1,0 0,1 1,-1-1,0 0,0 1,0-1,0 1,0-1,0 0,0 1,0-1,0 1,0-1,0 0,0 1,-1-1,1 0,0 1,0-1,0 0,0 1,-1-1,1 1,265-42,-217 31,380-93,34-30,-352 98,0-4,-3-5,-2-5,71-46,-95 33,-80 61,-1 1,1-1,-1 1,1-1,-1 1,0-1,1 0,-1 1,0-1,0 0,1 1,-1-1,0 0,0 1,0-1,0 0,0 0,0 1,0-1,0 0,0 1,0-1,-1 0,1 1,0-1,0 0,0 1,-1-1,1 0,-1 1,1-1,0 1,-1-1,1 0,-1 1,1-1,-1 1,1 0,-1-1,0 1,1-1,-1 1,1 0,-1-1,0 1,1 0,-1 0,0 0,1-1,-1 1,0 0,0 0,1 0,-1 0,0 0,1 0,-1 0,0 1,0-1,1 0,-1 0,0 0,1 1,-1-1,1 0,-1 1,-31 1,0 1,1 2,-1 1,1 1,-19 8,16-5,-323 103,-116 65,100-35,304-118,-269 98,-179 33,498-150,35-5,296-56,-223 35,1729-416,-1457 351,-338 84,-39 13,-237 88,-46 15,-488 174,367-154,-103 5,430-118,1878-392,-1732 370,-352 122,-901 347,1126-441,0-3,-1-4,-29 3,88-23,22-6,27-8,619-179,103-11,-632 172,-123 31,0 1,0-1,0 1,0-1,0 1,0-1,0 1,0-1,0 1,0-1,0 0,0 1,0-1,1 1,-1-1,0 1,0-1,0 0,1 1,-1-1,0 1,0-1,1 0,-1 1,0-1,1 0,-1 0,0 1,1-1,-1 0,1 0,-1 1,0-1,1 0,-1 0,1 0,-1 0,1 1,-1-1,0 0,1 0,-1 0,1 0,-1 0,1 0,-1-1,-204 103,-970 427,752-368,415-155,23-6,235-54,-170 33,787-184,20 37,-802 161,-86 7,-1 0,1 0,-1 0,1 0,-1 1,1-1,-1 0,1 0,-1 1,1-1,-1 0,1 1,0-1,-1 0,1 1,0-1,-1 1,1-1,0 0,-1 1,1-1,0 1,0-1,-1 1,1-1,0 1,0-1,0 1,0 0,0-1,0 1,0-1,0 1,0-1,0 1,0-1,0 1,0-1,0 1,0-1,1 1,-1-1,0 1,0-1,1 1,-1-1,0 1,1-1,-1 1,0-1,1 0,-1 1,1-1,-1 0,1 1,-1-1,1 0,-1 0,1 1,-1-1,1 0,-1 0,1 0,-1 0,1 0,-1 1,1-1,-1 0,1 0,-179 93,137-74,-343 159,-8-16,-190 43,373-155,194-48,22-6,26-8,-31 12,408-104,886-141,-1284 243,89-14,2 4,45 3,-104 16,-44-7,1 0,0 1,-1-1,1 1,-1-1,1 1,-1 0,1-1,-1 1,0-1,1 1,-1 0,0-1,1 1,-1 0,0-1,0 1,1 0,-1 0,0-1,0 1,0 0,0 0,0-1,0 1,0 0,0-1,-1 1,1 0,0 0,0-1,-1 1,1 0,0-1,-1 1,1 0,0-1,-1 1,1-1,-1 1,1-1,-1 1,0-1,1 1,-1-1,1 1,-1-1,0 0,1 1,-1-1,0 0,1 0,-1 1,0-1,-121 67,-745 289,551-239,-187 37,491-150,22-6,3-1,971-189,-116 30,-849 158,2 0,-27 7,-660 206,543-167,-102 34,-3-9,-69 5,185-56,96-18,41-7,955-291,-930 284,0-2,-2-2,0-2,-1-3,-2-1,22-18,-19-11,-48 53,-1 0,1 0,-1 0,0 0,0 0,1 1,-1-1,0 0,-1 1,1-1,0 0,0 1,-1-1,1 1,-1 0,1 0,-1-1,1 1,-1 0,0 0,0 1,0-1,1 0,-1 0,0 1,0-1,0 1,0 0,0 0,0-1,0 1,0 0,0 1,0-1,0 0,0 1,0-1,-1 1,-41 2,1 1,-1 2,1 2,0 3,1 1,-28 12,58-20,-1204 421,1164-408,-126 45,-2-9,-3-7,-170 18,217-62,135-1,-1-1,0 0,1 0,-1 0,1 0,-1 0,1-1,-1 1,1 0,-1-1,1 1,-1-1,1 0,-1 1,1-1,0 0,-1 0,1 0,0 0,0 0,0 0,-1 0,1 0,1-1,-1 1,0 0,0 0,0-1,1 1,-1-1,0 1,1-1,-1 1,1-1,0 1,0-1,-1 1,1-1,0 0,0 1,1-1,-1 1,0-1,0 1,1-1,-1 1,1-1,-1 1,1-1,0 1,-1 0,1-1,0 1,0 0,0-1,0 1,1 0,16-20,2 1,0 1,1 1,0 0,2 2,8-4,1-2,853-561,-708 448,123-125,-228 177,-71 82,-1 0,0 0,1 0,-1 0,0 0,0 0,0 0,0 0,0 0,0 0,0 0,0 0,0 0,0 0,0 0,-1 0,1 0,0 0,-1 0,1 0,-1 0,1 0,-1 0,1 1,-1-1,1 0,-1 0,0 1,0-1,1 0,-1 1,0-1,0 1,0-1,0 1,0-1,0 1,0-1,0 1,0 0,0 0,0-1,0 1,0 0,0 0,0 0,0 0,0 0,0 1,0-1,0 0,-22 0,1 0,0 2,0 0,0 2,0 0,0 1,1 1,-15 7,2-2,-317 112,-164 90,354-144,61-27,-223 96,-290 79,464-181,130-40,39-12,251-109,183-75,-72 36,-8-16,98-78,-416 226,-3-3,0-2,-3-2,-1-3,1-4,-17-1,-32 46,-1 0,0 1,1-1,-1 0,0-1,1 1,-1 0,0 0,0 0,0 0,0 0,0 0,0 0,0 0,0 0,-1 0,1 0,0 0,-1 0,1 0,-1 0,1 0,-1 0,1 0,-1 1,1-1,-1 0,0 0,1 0,-1 1,0-1,0 0,0 1,0-1,0 1,0-1,1 1,-1-1,0 1,0 0,0-1,0 1,-1 0,1 0,0 0,0 0,0 0,0 0,0 0,-138 13,-9 26,1 6,-134 62,-487 230,314-131,-147 31,523-213,121-41,1266-479,-911 340,-377 148,242-91,-4-10,-6-12,191-126,-407 226,-2-2,0-2,-2-1,-1-1,-1-2,-1-1,-2-2,-1 0,-2-2,0-2,-23 33,0 0,0 1,0-1,-1 0,1 0,-1 0,0 0,0 0,0 0,0 0,-1-1,1 1,-1 0,0 0,0-1,0 1,0 0,-1 0,1-1,-1 1,0 0,1 0,-2 0,1 0,0 0,-1 0,1 0,-1 0,0 1,0-1,0 1,0-1,0 1,-1 0,1-1,-1 1,1 0,-1 1,0-1,0 1,0-1,0 1,0 0,0 0,0 0,0 0,0 0,0 1,-1 0,-24-5,1 2,-1 1,0 1,0 1,1 2,-16 3,-160 26,2 9,2 8,-151 61,-945 347,937-342,324-96,272-86,-113 29,441-139,265-135,-761 284,-1-3,-2-3,-1-2,-2-4,-2-2,29-28,-22-17,-69 87,1-1,-1 1,0 0,0-1,0 1,1-1,-1 1,-1 0,1-1,0 1,0-1,0 1,-1 0,1-1,-1 1,1 0,-1-1,1 1,-1 0,0 0,0-1,0 1,0 0,1 0,-1 0,-1 0,1 0,0 0,0 1,0-1,0 0,-1 0,1 1,0-1,-1 1,1-1,0 1,-1 0,1 0,0-1,-1 1,1 0,-1 0,1 0,-1 0,-16-1,-1-1,1 2,-1 1,1 0,-1 1,1 1,-11 4,-161 41,2 8,2 8,-77 44,220-91,-1283 526,934-394,287-108,97-33,26-9,104-27,-1-5,39-20,-38 13,176-54,134-39,-7-20,164-93,-509 206,-1-3,-3-3,-1-3,35-34,-103 77,-1 2,0 0,-1 0,1-1,-1 0,0 0,0-1,-1 0,0 1,0-1,0-1,-1 1,1 0,-1-3,-3 8,-1-1,1 0,-1 0,0 1,0-1,1 0,-1 1,0-1,-1 1,1-1,0 1,0-1,-1 1,1 0,0 0,-1 0,1-1,-1 2,0-1,1 0,-1 0,0 0,1 1,-1-1,0 1,0-1,0 1,1 0,-1 0,0 0,0 0,0 0,0 0,0 0,1 1,-1-1,0 0,-1 2,-186 34,-199 93,6 16,7 17,-162 105,273-137,161-80,-48 23,-127 83,271-152,2-1,0 0,-1 0,1 0,1 1,-1-1,0 1,1 0,0 1,0-1,0 1,1 0,-1 0,1 0,-1 3,4-6,1 0,0-1,0 1,0 0,0-1,1 1,-1-1,0 1,1-1,-1 0,1 1,-1-1,1 0,0 0,-1 0,1 0,0 0,0-1,-1 1,1 0,0-1,0 1,0-1,0 0,0 0,0 0,0 0,0 0,0 0,0 0,1-1,-1 1,70 3,0-4,0-3,0-4,67-15,-107 18,663-122,417-58,-1040 176,0 3,1 3,54 6,-40 20,-85-22,-1 0,1 1,-1-1,1 0,-1 0,1 1,-1-1,0 1,1-1,-1 1,0 0,0 0,0-1,0 1,-1 0,1 0,0 0,-1 0,1 0,-1 0,0 0,0 0,0 0,0 0,0 0,0-1,0 1,-1 0,1 0,-1 0,1 0,-1 0,0 0,1 0,-1-1,0 1,-1 0,1-1,0 1,0 0,-1-1,1 0,-15 18,0-1,-1-1,-1-1,-1 0,0-2,-1 0,0-1,-21 9,24-11,-245 133,-5-11,-128 37,225-100,-4-8,-1-7,-3-9,-54 3,218-46,28-3,352-28,-2-16,10-19,-257 44,218-32,-326 56,-27 5,-322 122,170-68,-973 347,1091-393,34-8,26-7,34-5,285-73,-224 47,1101-296,-944 242,-192 45,-75 30,-92 15,-398 113,-175 70,-284 69,800-227,917-188,655-127,-1304 247,-112 35,1 0,0 0,-1 0,1 0,-1 0,1 0,0 0,-1 0,1 0,-1 0,1-1,0 1,-1 0,1 0,-1-1,1 1,-1 0,1-1,-1 1,1 0,-1-1,1 1,-1-1,0 1,1-1,-1 1,0-1,1 1,-1-1,0 1,0-1,1 0,-1 1,0-1,0 1,0-1,0 0,0 1,0-1,0 1,0-1,0 0,0 1,0-1,0 1,0-1,-1 0,1 1,0-1,0 1,-1-1,1 1,0-1,-1 1,1-1,-1 1,1-1,0 1,-1-1,1 1,-1 0,0-1,-40-9,-47 9,-1 4,1 4,1 4,-5 4,-369 77,5 20,-203 87,1 9,591-181,80-28,338-116,461-185,-677 246,-2-5,80-52,-165 84,-2-2,0-1,-2-3,-2-2,-1-1,-3-2,0-2,11-20,-41 53,-1-1,0 0,0 0,-1 0,0-1,-1 0,0 0,-1-1,0 1,-1-1,0 0,-1 0,0 0,-1 0,-1 0,1-3,-4 9,0 1,0-1,0 1,0 0,-1 0,0 1,0-1,0 1,0-1,-1 2,0-1,0 0,0 1,0 0,0 0,-1 0,1 1,-1 0,0 0,1 0,-1 1,0-1,0 1,0 1,0-1,-1 1,1 1,-1-1,-51 0,1 2,-1 2,1 3,1 2,0 3,0 3,-3 3,38-13,-277 91,4 12,-258 138,498-222,-425 208,384-171,95-61,-1 1,1 0,-1-1,1 1,-1 0,1 0,0-1,-1 1,1 0,0 0,0 0,-1 0,1-1,0 1,0 0,0 0,0 0,0 0,0 0,0-1,1 1,-1 0,0 0,0 0,1 0,-1-1,0 1,1 0,-1 0,1-1,-1 1,1 0,-1-1,1 1,0-1,-1 1,1 0,0-1,-1 1,1-1,0 0,0 1,-1-1,1 0,0 1,0-1,0 0,-1 0,1 0,0 0,0 1,0-1,0 0,0-1,-1 1,1 0,0 0,18 2,0-1,0-1,0-1,0 0,0-2,0 0,-1-1,1-1,6-3,-4 2,293-88,101-54,-254 87,-2-7,-3-7,-4-7,-3-6,116-93,-231 155,11-6,-2-3,-2-1,-1-2,-2-2,-1-2,-14-6,-23 47,0 0,-1 0,1-1,0 1,0 0,-1 0,1 0,-1 0,1 0,-1 0,1 0,-1 0,0 0,1 0,-1 0,0 0,0 0,0 0,0 1,0-1,0 0,0 1,0-1,0 1,0-1,0 1,0-1,0 1,0 0,-1-1,1 1,0 0,0 0,0 0,0 0,-1 0,1 0,0 0,0 1,0-1,-1 0,-149 36,-40 38,3 9,3 7,-10 17,-857 536,327-188,639-395,98-54,117-49,126-71,153-98,-303 156,176-101,-6-11,-8-13,98-95,-361 273,152-123,-6-5,-6-7,-5-8,-45 13,-93 131,0 1,0 0,0-1,0 1,0-1,-1 1,1-1,-1 1,1-1,-1 1,1-1,-1 1,0-1,0 0,0 1,0-1,0 0,0 1,0-1,-1 1,1-1,0 0,-1 1,0-1,1 1,-1-1,0 1,1 0,-1-1,0 1,0 0,0-1,-1 1,1 0,0 0,0 0,-1-1,-65-5,-7 20,0 2,1 4,1 3,1 3,-40 22,100-43,-569 259,13 26,-99 90,555-315,-20 16,132-80,-1 0,1 0,0 0,-1 0,1 0,-1 0,1 1,-1-1,1 0,-1 0,1 1,-1-1,1 0,-1 1,1-1,-1 1,1-1,-1 0,0 1,1-1,-1 1,0-1,1 1,-1-1,0 1,0 0,0-1,1 1,-1-1,0 1,0-1,0 1,0 0,0-1,0 1,0-1,0 1,0-1,0 1,0 0,-1-1,1 1,0-1,0 1,-1-1,1 1,0 0,149-49,776-364,-793 349,278-135,104-83,-411 218,-3-4,-3-4,-3-5,-4-3,22-30,-94 91,-1-1,-1 0,-1-1,-1-1,-1 0,-1-2,-10 21,-1 0,0 0,1 0,-1 0,0-1,-1 1,1 0,0-1,-1 1,1-1,-1 1,0-1,0 1,0-1,0 1,0-1,0 1,-1-1,1 1,-1-1,0 1,1 0,-1-1,0 1,-1 0,1 0,0 0,-1 0,1 0,-1 0,1 0,-1 0,0 0,0 1,0-1,0 1,0-1,0 1,0 0,-1 0,1 0,0 0,-1 0,1 1,-1-1,1 1,-1-1,1 1,-1 0,1 0,-1 0,1 0,-1 1,1-1,-1 1,-27 1,1 0,0 3,1 0,-1 2,-21 7,-153 58,4 8,3 9,-106 69,-288 166,-368 279,919-576,13-11,1 1,0 2,2 1,0 0,-6 10,28-29,0-1,0 1,0-1,0 1,0 0,0-1,1 1,-1 0,0 0,1 0,-1 0,0 0,1 0,-1 0,1 0,0 0,-1 0,1 0,0 0,-1 0,1 0,0 0,0 0,0 0,0 0,0 0,0 0,0 1,0-1,1 0,-1 0,0 0,1 0,-1 0,1 0,-1 0,1 0,-1 0,1 0,-1-1,1 1,0 0,0 0,0 0,53 6,-20-12,0-2,0-1,-1-2,0-1,10-6,-4 3,226-94,62-46,-278 131,153-74,-4-8,-5-8,-6-9,112-97,-241 172,-3-1,-1-3,-3-2,-2-3,-3-1,-2-3,14-28,-53 80,0-1,0 1,-1-1,0 0,-1 0,0 0,-1 0,1 0,-2-1,1 1,-1-1,-1-5,0 13,-1-1,0 0,0 1,0-1,0 1,0-1,0 1,-1 0,1-1,-1 1,1 0,-1 0,0 0,0 0,0 0,0 0,-1 1,1-1,0 1,-1-1,1 1,-1 0,1 0,-1 0,1 0,-1 1,0-1,1 1,-2-1,-84 1,9 17,2 3,0 3,1 4,2 3,1 3,-19 15,-284 147,9 16,10 16,-305 255,576-414,3 3,-53 61,135-130,-6 4,0 1,1 0,0 0,0 0,1 1,0 0,0 0,1 0,0 1,0 0,1 1,3-7,1 0,-1-1,1 1,0 0,0-1,0 1,1-1,-1 1,0-1,1 0,0 1,0-1,-1 0,1 0,0 0,1 0,-1-1,0 1,0-1,1 1,-1-1,1 0,0 0,-1 0,1 0,0 0,-1 0,1-1,0 1,0-1,-1 0,1 0,0 0,0 0,0-1,-1 1,1-1,1 0,45-2,0-2,0-3,-1-1,0-3,0-2,-1-1,30-17,212-84,237-136,-427 202,-3-4,-2-5,-2-4,-4-3,-2-5,-4-3,-3-3,-4-4,52-73,-111 134,-1-1,-1 0,0-2,-2 1,-1-2,-1 1,0-1,-2-1,-1 0,1-13,-7 34,0-1,-1 0,0 1,0-1,-1 0,1 1,-1-1,0 0,0 1,0-1,-1 1,0 0,0-1,0 1,0 0,-1 0,1 0,-1 0,0 1,0-1,0 1,-1 0,1 0,-1 0,0 0,0 0,0 1,0 0,0 0,-1 0,1 0,0 1,-1 0,1 0,-1 0,0 0,-1 0,-25 0,0 0,0 2,0 2,0 0,1 2,-1 2,1 0,1 2,-23 10,-157 62,4 9,4 9,4 8,-7 16,-35 26,5 10,-92 89,299-226,-6 5,0 0,1 2,2 2,1 1,-12 19,39-50,0 1,0-1,0 1,0 0,1 0,-1 0,1 0,-1 0,1 0,0 0,-1 0,1 1,0-1,1 0,-1 1,0-1,1 1,-1-1,1 1,0-1,0 1,0-1,0 1,0-1,1 1,-1-1,1 1,-1-1,1 1,0-1,0 0,0 0,0 1,1-1,-1 0,1 0,-1 0,1 0,0 0,-1-1,1 1,0 0,0-1,0 1,1-1,8 2,0-2,0 1,0-2,0 1,0-1,0-1,0 0,0-1,0 0,0-1,84-20,-1-5,-1-4,-2-3,60-36,88-37,-5-10,-6-11,-5-9,-7-10,-6-9,33-45,-168 132,-3-3,-4-3,-2-3,18-35,-76 103,-1 0,1 0,-2-1,0 1,0-2,-1 1,0-1,-1 1,-1-1,1-5,-4 16,0 0,0 0,0 0,0 0,-1 0,1 0,0 0,-1-1,0 1,1 0,-1 1,0-1,0 0,0 0,0 0,-1 0,1 1,0-1,-1 1,1-1,-1 1,0-1,1 1,-1 0,0 0,0 0,0 0,1 0,-1 0,0 0,0 1,0-1,-1 1,1 0,0-1,0 1,0 0,0 0,0 0,0 0,0 1,-1-1,-21 2,0 2,1 0,-1 1,1 1,0 2,1 0,-3 2,25-9,-220 94,5 9,4 10,5 9,-61 56,-242 175,-216 210,595-438,129-125,-1 0,0 0,0 1,1-1,-1 1,1-1,-1 1,1-1,0 1,0 0,-1 0,1 0,0 0,1 0,-1 0,0 0,0 0,1 0,0 0,-1 0,1 0,0 0,0 0,0 1,0-1,0 0,1 0,-1 0,0 0,1 0,0 0,-1 0,1 0,0 0,0 0,0 0,1 0,-1-1,0 1,1 0,-1-1,1 1,-1-1,1 1,0-1,0 0,-1 0,1 0,2 1,9 0,0-1,1 0,-1-1,0-1,1 0,-1 0,0-2,0 0,0 0,0-1,0 0,3-3,-3 3,160-62,-4-7,-2-7,-4-7,-4-8,-5-6,8-16,-64 44,-3-3,-4-5,-3-3,-5-4,65-89,-129 154,-1-1,-2 0,0-1,-1-1,-2 0,-1-1,-1 0,6-23,-16 47,-1 0,1 0,0-1,-1 1,1 0,-1 0,0-1,0 1,0 0,-1-1,1 1,-1 0,0 0,0-1,0 1,0 0,0 0,-1 0,1 0,-1 1,0-1,0 0,0 1,0-1,0 1,-1-1,1 1,-1 0,0 0,1 0,-1 1,0-1,0 1,0-1,0 1,0 0,-1 0,1 0,0 1,0-1,-1 1,1 0,0 0,-1 0,-2 0,-27 2,0 1,0 2,0 1,0 2,1 0,0 3,1 0,-28 16,47-22,-317 146,6 15,8 14,-83 75,-569 418,843-567,122-105,0 0,1 0,-1 0,0 0,1 1,0-1,-1 0,1 1,0-1,-1 1,1-1,0 1,0 0,0 0,1-1,-1 1,0 0,1 0,-1 0,1 0,-1 0,1 0,0 0,0 0,0 0,0 0,0 0,0-1,1 1,-1 0,1 0,-1 0,1 0,0 0,0-1,0 1,0 0,0 0,0-1,0 1,0-1,1 1,-1-1,1 0,9 2,0-1,0 0,1-1,-1 0,1-1,-1 0,1-1,-1 0,0-1,1 0,-1-1,1-1,6 1,107-31,-1-6,-2-5,-3-6,100-57,28-16,-6-11,-6-10,196-162,-357 248,-3-4,-3-3,-2-3,-4-3,-3-3,-3-1,6-19,-49 74,0-1,-2-1,-1 0,0 0,-2-1,5-21,-12 41,-1 0,1 0,-1 0,0 0,0 0,-1 0,1 0,-1 0,0 0,0 0,0 0,0 0,-1 1,1-1,-1 0,0 1,0 0,-1-1,1 1,-1 0,1 0,-1 0,0 0,0 1,0-1,-1 1,1 0,-1 0,1 0,-1 0,1 1,-1-1,0 1,0 0,0 0,0 1,0-1,0 1,0-1,0 1,0 1,0-1,0 0,0 1,0 0,-3 1,-35 3,0 2,1 2,0 1,1 2,-16 8,-205 86,5 10,5 12,-46 42,-1148 757,1241-789,147-100,-118 94,173-132,1 1,-1 0,0 1,0-1,1 0,-1 0,0 1,1-1,-1 1,1-1,0 1,0 0,-1 0,1-1,0 1,0 0,1 0,-1 0,0 0,1 0,-1 0,1 0,0 0,-1 0,1 0,0 1,0-1,0 0,1 0,-1 0,0 0,1 0,0 0,-1 0,1 0,0 0,1 1,80-3,-78-1,79-20,-1-5,-1-3,-2-3,31-20,-91 43,231-108,-6-11,-5-10,90-77,-257 165,-2-3,-2-3,-3-3,-2-3,-3-2,-4-3,-2-2,10-22,-55 76,-1 0,0 0,-1-1,0 0,-2 0,0-1,-1 1,1-5,-5 19,1-1,-1 0,1 0,-1 1,0-1,0 0,-1 0,1 1,0-1,-1 0,1 1,-1-1,0 0,0 1,0-1,0 1,-1-1,1 1,-1 0,1-1,-1 1,0 0,0 0,0 0,0 0,0 1,0-1,-1 1,1-1,0 1,-1 0,1-1,-1 1,1 1,-1-1,0 0,1 1,-1-1,-2 1,-116 13,24 18,1 5,2 3,-19 15,107-51,-483 255,12 21,7 25,168-110,259-166,-174 127,213-152,2-1,0-1,-1 1,1 0,0 0,0 0,0 0,0 0,0 0,0 0,1 1,-1-1,1 1,-1-1,1 1,0-1,0 1,0 0,1 0,-1-1,1 1,-1 2,3-4,1 1,0-1,-1 0,1 1,-1-1,1-1,0 1,0 0,0-1,0 1,-1-1,1 0,0 0,0 0,0 0,0 0,0-1,-1 0,1 1,0-1,0 0,-1 0,2-1,74-23,-1-3,-1-3,71-41,-100 48,795-437,-707 378,-4-6,103-92,-173 127,-3-1,-2-3,-2-3,-3-2,-4-2,21-38,-56 83,-1 0,0-1,-2-1,0 1,-2-1,4-17,-10 36,0 0,0 0,0 0,-1 0,0 0,1 0,-1 0,0 0,0 0,-1 0,1 0,-1 0,1 0,-1 0,0 0,0 0,-1 0,1 0,0 1,-1-1,0 1,1-1,-1 1,0-1,0 1,0 0,-1 0,1 0,-1 0,1 0,-1 1,1-1,-1 1,0 0,0-1,0 1,0 0,0 1,0-1,0 1,0-1,0 1,0 0,0 0,0 0,0 0,0 1,0-1,-1 1,-32 4,1 2,-1 1,1 1,1 2,-1 2,2 1,0 1,-2 4,10-8,-396 214,9 17,-325 256,11 12,616-425,111-85,0-1,0 1,0 0,0 0,0 0,0 0,0 0,0 0,0 0,0 0,0 0,0 0,0 1,0-1,0 0,0 1,0-1,0 1,0-1,0 1,0-1,0 1,-1 0,1-1,0 1,0 0,-1-1,1 1,0 0,-1 0,1 0,-1 0,1 0,-1 0,0 0,1 0,-1 0,0 0,0 0,1 0,-1 0,0 0,0 0,0 0,0 0,-1 0,1 0,0 0,0 0,0 0,-1 0,1 0,-1 0,1 0,-1 0,1 0,-1 0,1-1,-1 1,0 0,0 0,32-7,-1-2,0-1,-1-2,0-1,0-1,5-5,-8 6,695-373,-589 311,-4-6,-4-5,-3-6,-5-5,-4-4,-4-6,-5-4,31-50,-133 160,15-19,-1-1,-1 0,0-1,-2-1,0 0,-2-1,0 0,-2 0,6-23,-14 43,0 0,0 0,0 0,0 0,0 0,-1 0,1 1,-1-1,0 0,0 0,0 0,0 1,-1-1,1 0,-1 1,0-1,1 1,-1 0,0 0,0-1,-1 1,1 1,0-1,-1 0,1 0,-1 1,1 0,-1-1,0 1,1 0,-1 0,0 0,0 1,0-1,0 1,0 0,0-1,0 1,0 0,0 1,0-1,0 1,0-1,1 1,-1 0,0 0,0 0,0 0,1 1,-2 0,-47 11,0 3,1 1,1 3,1 2,-36 23,54-29,-594 340,-466 358,1015-663,-163 127,235-175,1-2,0 0,0 1,0-1,0 1,0-1,1 1,-1 0,0 0,1-1,0 1,-1 0,1 1,0-1,0 0,0 0,0 0,0 1,1-1,-1 0,1 1,-1-1,1 0,0 1,0-1,0 1,3-1,-1-1,1 0,0 0,0 0,0 0,0-1,0 1,0-1,0 0,0 0,-1 0,1 0,0 0,0-1,0 1,0-1,0 0,0 0,2-1,1 1,48-15,-1-3,-1-2,-1-2,-1-3,8-7,-34 20,121-68,-4-6,-4-6,94-85,-156 112,-2-2,-4-4,-2-2,-4-4,-3-2,43-78,-91 139,-1-1,-1 0,0-1,-1 0,-2 0,0-1,-1 0,-2 0,1-6,-4 24,-1 1,0 0,1 0,-1 0,0 0,-1 0,1 0,-1 0,1 0,-1 0,0 0,0 0,0 0,0 0,-1 0,1 1,-1-1,0 0,1 1,-1 0,0-1,-1 1,1 0,0 0,-1 0,1 0,-1 0,1 1,-1-1,0 1,0 0,0 0,0 0,0 0,0 0,0 1,0-1,0 1,0 0,0 0,-3 0,-17 2,0 1,0 1,1 1,0 1,0 2,0 0,1 0,0 2,1 1,-5 4,0-3,-187 107,6 10,-102 86,106-63,7 9,8 8,-76 94,241-241,1 2,1 1,0 0,2 2,-8 16,25-41,-1 0,1 0,0 0,0 0,0 0,0 0,0 0,1 0,-1 0,1 0,-1 0,1 1,0-1,0 0,0 0,0 0,0 1,0-1,1 0,-1 0,1 0,-1 1,1-1,0 0,0 0,0 0,0 0,0-1,1 1,-1 0,0 0,1-1,-1 1,1 0,0-1,0 0,-1 1,1-1,0 0,0 0,0 0,0 0,0 0,0-1,1 1,-1-1,1 1,12-1,1-1,-1-1,0 0,0-1,0 0,0-2,-1 1,1-2,-1 0,0-1,10-6,-18 10,90-47,-2-4,-2-4,-4-4,-2-4,-3-4,24-28,-44 29,-3-3,-3-2,-3-3,-3-2,-5-2,-2-2,-5-2,-1-7,-28 69,0 2,0-1,-2 0,-1-1,0 1,-2-1,0 0,0-22,-4 41,-1 1,0 0,0 0,0 0,0 0,-1 0,1 0,-1 0,0-1,0 1,0 1,0-1,-1 0,1 0,-1 0,1 1,-1-1,0 1,0-1,0 1,0 0,-1 0,1 0,-1 0,1 0,-1 0,0 1,1-1,-1 1,0 0,0 0,0 0,0 0,0 0,0 1,0-1,0 1,-1 0,0 0,-16 2,1 1,-1 1,1 0,0 2,0 0,0 1,1 1,0 1,1 0,-8 6,-118 74,4 7,4 5,5 6,4 5,6 6,-62 81,145-161,1 1,1 3,3 0,1 2,3 1,1 2,2 0,-2 13,24-52,1 0,0 1,0-1,1 0,0 1,1-1,0 1,0-1,1 1,-1-1,2 1,1 6,-2-11,1-1,-1 0,1 1,-1-1,1 0,0 0,0 0,0 0,0-1,1 1,-1-1,1 1,0-1,0 0,-1 0,1 0,1 0,-1 0,0-1,0 1,1-1,-1 0,0 0,1 0,-1-1,1 1,0-1,-1 0,1 0,-1 0,2 0,20-5,1-1,-1 0,0-2,-1-1,1-1,-2-1,0-2,0 0,-1-1,13-11,28-17,-2-3,-2-2,-2-3,-3-2,-1-3,-3-2,-3-2,-2-2,17-34,-18 15,-4-3,-4 0,-3-3,-3-4,-10 24</inkml:trace>
  <inkml:trace contextRef="#ctx0" brushRef="#br0" timeOffset="12089.696">12734 1668,'-88'79,"-60"52,6 6,-106 134,219-237,2 2,2 0,1 2,2 1,2 0,1 2,2 0,2 1,1 3,12-40,1 0,0-1,0 1,0 0,0-1,1 1,-1 0,1 0,0 0,1-1,-1 1,1 0,0 0,0-1,1 1,-1-1,1 1,0-1,0 0,1 1,-1-1,1 0,0 0,0-1,0 1,1-1,-1 1,1-1,0 0,0-1,0 1,14 2,-1-2,1 0,0-1,0-1,0-1,1 0,-1-2,0 0,-1-1,1 0,0-2,-1 0,0-1,0 0,-1-2,1 0,11-8,-6 6,194-95,-4-9,52-46,-208 125,-2-1,-1-3,-3-3,-1-1,30-35,-71 70,-1 0,0 0,0-1,-1 0,0-1,-1 1,0-1,0 0,-1 0,2-8,-6 17,0-1,0 1,0-1,0 1,0-1,0 1,-1-1,1 1,0-1,-1 1,1-1,-1 1,0-1,1 1,-1 0,0 0,0-1,0 1,0 0,0 0,0 0,0 0,-1 0,1 0,0 0,0 0,-1 1,1-1,-1 0,1 1,0-1,-1 1,1-1,-1 1,1 0,-1 0,1 0,-1 0,0 0,1 0,-1 0,0 1,-71 7,4 12,0 3,2 3,1 3,-62 38,0 4,2 6,4 5,4 6,-52 53,143-119,1 2,1 0,1 2,2 1,0 1,2 0,1 2,2 0,1 1,-2 5,16-30,0-1,1 0,-1 1,1-1,0 1,0-1,1 1,-1-1,1 1,1 0,-1-1,1 1,0-1,0 1,0-1,1 0,0 1,0-1,0 0,1 0,0 0,0 0,0-1,0 1,1-1,0 0,-1 0,2 0,-1 0,0-1,1 0,0 1,17 5,1-1,-1-2,1 0,1-1,-1-1,1-1,-1-1,1-1,0-2,-1 0,1-1,-1-2,1 0,-1-1,0-2,-1 0,17-8,23-6,-2-2,0-2,-2-4,-1-1,-1-3,-2-3,33-29,-67 49,-1-1,-1-1,-1 0,0-2,-1 0,-2-1,0 0,-1-1,-1 0,-1-1,6-17,-16 37,0 1,0 0,0-1,0 1,0-1,0 0,-1 1,1-1,-1 1,0-1,0 0,0 1,0-1,0 0,-1 1,1-1,-1 0,1 1,-1-1,0 1,0-1,0 1,-1 0,1-1,0 1,-1 0,0 0,1 0,-1 0,0 0,0 0,0 1,0-1,0 0,-1 1,1 0,0-1,-1 1,1 0,-1 0,1 1,-1-1,1 0,-1 1,0 0,1-1,-1 1,-13 3,0 0,0 1,1 0,-1 1,1 1,1 0,-1 1,1 1,0 0,-6 6,8-7,-95 62,3 5,4 5,4 3,-59 67,81-75,3 3,3 3,-51 80,115-154,-1 0,0 1,1 0,0 0,0 0,1 0,-1 0,1 1,1 0,0-1,0 1,0 0,1 0,0 0,1 4,2-9,0 0,0-1,1 1,-1-1,1 1,0-1,-1 0,1 0,0 0,0 0,0 0,1-1,-1 1,0-1,1 0,-1 0,0 0,1-1,-1 1,1-1,0 0,-1 0,1 0,-1 0,1 0,-1-1,1 0,-1 0,1 0,-1 0,0 0,1-1,93-21,-1-4,-1-4,-1-5,41-23,-86 37,621-300,-420 166,-207 112,-43 43,0 1,0-1,-1 0,1 0,-1 0,1 0,-1 1,1-1,-1 0,1 0,-1 1,1-1,-1 0,0 1,0-1,1 1,-1-1,0 1,0-1,0 1,1 0,-1-1,0 1,0 0,0-1,0 1,0 0,0 0,0 0,1 0,-1 0,0 0,0 0,0 0,0 1,0-1,0 0,0 0,1 1,-1-1,0 1,-19 2,1 1,0 1,0 1,0 1,0 1,-15 9,5-4,-269 137,-107 81,278-156,-489 278,532-295,83-58,1 1,-1-1,1 0,-1 0,1 1,-1-1,1 0,-1 1,1-1,-1 0,1 1,0-1,-1 1,1-1,-1 1,1-1,0 1,0-1,-1 1,1-1,0 1,0-1,0 1,-1-1,1 1,0 0,0-1,0 1,0-1,0 1,0 0,0-1,0 1,1-1,-1 1,0-1,0 1,0-1,1 1,-1-1,0 1,0-1,1 1,-1-1,1 1,-1-1,0 1,1-1,-1 0,1 1,-1-1,1 0,-1 1,1-1,-1 0,1 1,35 4,-7-7,0-1,-1-2,1 0,-1-2,18-7,-9 3,463-147,74-53,255-112,-740 283,-139 53,-263 128,-21 28,222-112,-847 437,859-437,101-57,0 0,0 0,-1 0,1 0,0 0,0 0,0 0,0 0,0 0,0 0,0 1,0-1,0 0,-1 1,1-1,0 1,0-1,0 1,-1-1,1 1,0-1,-1 1,1 0,0-1,-1 1,1 0,-1 0,1 0,-1-1,1 1,-1 0,0 0,1 0,-1 0,0 0,0-1,1 1,-1 0,0 0,0 0,0 0,0 0,-1 0,1 0,0 0,0 0,0 0,-1-1,1 1,0 0,-1 0,1 0,-1 0,1-1,-1 1,1 0,-1 0,0-1,1 1,-1 0,0-1,0 1,1-1,-2 1,25-1,-1-2,0 0,1-1,-1-1,-1-2,1 0,20-9,-16 7,740-252,122-58,-587 188,-275 111,-25 19,-1-1,0 0,0 1,0-1,0 0,1 1,-1-1,0 0,0 1,0-1,-1 0,1 1,0-1,0 1,0-1,0 0,-1 1,1-1,0 0,-1 1,1-1,0 1,-1-1,1 1,-1-1,1 1,0-1,-1 1,0-1,1 1,-1 0,1-1,-1 1,1 0,-1-1,0 1,1 0,-1 0,0 0,1 0,-1-1,1 1,-1 0,0 0,1 0,-1 0,0 0,1 1,-1-1,0 0,1 0,-1 0,0 1,1-1,-1 0,1 0,-1 1,0-1,-21 2,-1 1,1 1,0 1,0 0,0 2,-12 6,-3-1,-520 196,-65 57,416-167,158-60,48-37,1 1,-1-1,1 0,0 0,0 0,-1 0,1 0,0 0,0 0,0 0,0-1,0 1,0 0,1 0,-1-1,0 1,0-1,0 1,1-1,-1 1,0-1,0 0,1 0,-1 0,0 0,1 0,-1 0,0 0,1 0,-1 0,1-1,-1 1,46-1,1-2,0-2,-1-3,0-1,24-10,-63 17,339-96,25-25,-211 68,779-297,-771 289,-157 63,-26 10,-354 177,-651 241,976-410,43-18,0 0,1 0,-1 1,0-1,0 0,0 1,1-1,-1 0,0 1,0-1,0 0,0 1,0-1,0 1,0-1,0 0,0 1,0-1,0 1,0-1,0 0,0 1,0-1,0 0,0 1,0-1,-1 1,339-90,181-61,848-224,-1186 339,-153 36,-41 16,-123 46,-2-6,-47 9,-659 196,788-235,56-26,0-1,0 1,0-1,0 1,0 0,0-1,0 1,0-1,0 1,0-1,0 1,1-1,-1 1,0-1,0 1,0-1,1 1,-1-1,0 1,1-1,-1 0,0 1,1-1,-1 1,1-1,-1 0,0 1,1-1,-1 0,1 0,-1 1,1-1,-1 0,1 0,-1 0,1 0,-1 1,1-1,0 0,-1 0,1 0,-1 0,1 0,-1 0,1-1,-1 1,1 0,-1 0,1 0,-1 0,1-1,29 3,1-2,-1-1,0-2,0 0,22-7,10 0,336-59,-192 28,2 10,198-3,-393 33,-9 1,1-1,0 1,0 0,0 0,0 0,0 1,0-1,-1 1,1 0,0 1,-1-1,1 1,-1 0,4 2,-22 13,-189 41,-441 113,509-137,127-22,31-10,296-59,511-124,-763 161,-68 20,1 0,0 0,0 0,-1 0,1-1,0 1,0 0,-1 0,1 0,0 0,0 0,0 0,-1 0,1 0,0-1,0 1,0 0,-1 0,1 0,0 0,0-1,0 1,0 0,-1 0,1 0,0-1,0 1,0 0,0 0,0-1,0 1,0 0,0 0,0-1,0 1,0 0,0 0,0-1,0 1,0 0,0 0,0-1,-33 4,-315 61,-41 26,-80 16,37-21,397-83,35-2,-1 0,1 0,-1-1,1 1,-1 0,1 0,-1-1,1 1,0 0,-1 0,1-1,0 1,-1 0,1-1,0 1,-1-1,1 1,0-1,0 1,-1 0,1-1,0 1,0-1,0 1,0-1,0 1,-1-1,1 1,0-1,0 1,0-1,0 1,1-1,-1 1,0-1,0 1,0-1,0 1,0-1,1 1,-1-1,0 1,0 0,1-1,-1 1,0-1,1 1,-1 0,0-1,1 1,-1 0,1 0,-1-1,0 1,1 0,-1 0,1-1,-1 1,1 0,-1 0,1 0,-1 0,1 0,-1 0,1 0,-1 0,1 0,-1 0,1 0,0-1,194-123,-93 65,-74 46,-2-2,0-1,0-2,-2 0,0-1,-1-2,-1 0,-1-1,-1-1,-1-2,-1 1,-1-2,-1 0,-2-1,4-11,-9 8,-1 0,-2 0,-2 0,0-1,-2 1,-1-1,-2 0,-1 1,-1-1,-1 1,-2 0,-1 0,-2 1,-1-1,-1 2,-1 0,-1 0,-2 1,-1 1,-1 0,-1 1,-1 1,-1 1,-17-14,0 11,-2 1,-1 3,0 1,-2 2,0 1,-1 3,-1 1,0 2,-1 2,0 3,0 1,-1 2,1 2,-1 2,-1 2,-74 1,1 5,0 5,1 5,1 5,1 6,-17 10,78-23,-86 39,143-55,-1 0,0 0,0 0,1 0,-1 0,0 1,1-1,-1 0,0 0,1 0,-1 0,0 0,0 0,1 1,-1-1,0 0,0 0,0 0,1 1,-1-1,0 0,0 0,0 1,1-1,-1 0,0 1,0-1,0 0,0 0,0 1,0-1,0 0,0 1,0-1,0 0,0 0,0 1,0-1,0 0,0 1,0-1,0 0,0 1,0-1,0 0,0 0,-1 1,1-1,0 0,0 0,0 1,-1-1,1 0,0 0,0 1,0-1,-1 0,1 0,30-1,19-10,-2-3,1-2,-2-2,18-10,-24 11,39-17,-2-3,61-40,-113 62,-2-2,0 0,0-2,-2 0,0-2,-2 0,0-1,-1-1,-2-1,6-10,16-59,-37 90,-1 0,1 0,-1 0,1 0,-1 0,0 0,-1 0,1 0,0 0,-1 0,0 0,1 0,-1 0,0 0,-1 0,1 0,0 1,-1-1,0 0,1 1,-1 0,0-1,0 1,-1 0,1 0,0 0,-1 0,1 0,-1 1,0-1,-1 0,-15-3,0 1,0 1,0 1,0 1,0 0,0 1,0 1,0 1,0 1,0 1,0 0,1 1,-1 1,-1 2,-130 43,3 6,-66 40,114-51,-64 27,152-62,37-16,53-21,-1-4,-2-3,-1-4,17-14,-51 29,-1-3,-2-1,0-3,-1 0,-2-2,17-21,-49 49,1 0,0 0,-1-1,0 1,0-1,0 0,0 0,0 0,-1 0,0 0,1-1,-2 1,1 0,0-1,-1 0,0 1,0-1,-1 0,1 0,-1 0,0 1,0-1,-1 0,1 0,-1 0,0 1,0-1,-1 1,1-1,-1 1,0-1,0 1,-1 0,1 0,-1 0,0 0,0 0,0 1,-1-1,-1-1,0 2,-1 0,0 1,0-1,0 1,-1 0,1 1,0-1,-1 1,1 1,-1-1,1 1,-1 0,1 1,-1-1,1 1,-1 0,1 1,0 0,-2 0,-120 55,105-44,-36 20,1 3,2 2,2 2,2 3,-19 21,-222 226,218-177,73-109,0 1,1-1,0 1,0-1,0 1,0-1,1 1,-1 0,1-1,0 1,1 0,-1-1,1 1,0-1,0 1,0-1,1 1,0-1,0 0,0 1,0-1,0 0,1-1,0 1,0 0,0-1,1 2,13 8,1-1,0-1,0 0,1-2,0 0,1-1,0-1,0 0,1-2,-1-1,18 2,57 17,-80-19,128 52,-137-52,0 0,0 1,0 0,0 0,-1 0,0 0,0 1,-1 0,1 0,-1 0,0 1,-1-1,0 1,0 0,0 0,-1 0,0 0,0 0,0 5,-3 13,-1 0,-1 0,-1-1,-1 1,-1-1,-2 0,0-1,-1 0,-2 0,0-1,-1 0,-2-1,0 0,-7 6,19-24,-77 113,-6-3,-5-4,-4-4,-101 85,-18-6,-230 151,180-157,262-178,0 0,-1 0,1 0,0 1,0-1,0 0,0 1,-1-1,1 1,0 0,0-1,0 1,0 0,0-1,1 1,-1 0,0 0,0 0,0 0,1 0,-1 0,0 0,1 0,-1 0,1 0,-1 0,1 0,0 1,-1-1,1 0,0 0,0 0,0 1,0-1,0 0,0 0,0 0,0 1,1-1,-1 0,0 0,1 0,-1 0,1 1,-1-1,1 0,-1 0,1 0,0 0,0 0,-1 0,1-1,0 1,0 0,0 0,0-1,0 1,0 0,0-1,14 1,0 0,-1-1,1-1,0-1,-1 0,1-1,-1 0,0-1,0-1,0 0,-1-1,0-1,0 0,11-8,40-17,-17 14,-69 56,-34 13,-2-3,-63 40,42-31,-176 101,429-287,280-186,-392 271,-97 78,-582 478,-25-9,548-423,119-93,678-462,-470 300,-208 148,-25 28,-1-1,1 0,0 0,-1 0,1 0,0 0,-1 0,1-1,-1 1,1 0,0 0,-1 0,1 0,0 0,-1 0,1-1,0 1,0 0,-1 0,1-1,0 1,-1 0,1 0,0-1,0 1,-1 0,1-1,0 1,0 0,0-1,0 1,0 0,-1-1,1 1,0 0,0-1,0 1,0-1,-249 155,-678 511,803-570,-119 69,179-120,95-58,642-435,-598 395,-109 61,-72 49,4 5,2 4,-82 71,-43 29,-135 90,336-235,76-38,-12-5,-1-2,-2-2,0-1,-2-2,30-32,-63 61,0 0,0-1,-1 1,1 0,0-1,0 1,-1-1,1 0,-1 1,1-1,-1 0,0 0,1 0,-1 0,0 0,-1 0,1 0,0-1,0 1,-1 0,0 0,1-1,-1 1,0 0,0-1,0 1,0 0,0 0,-1-1,1 1,-1 0,0 0,1 0,-1-1,0 1,0 0,0 0,-1 0,1 0,0 1,-1-1,1 0,-1 1,0-1,1 0,-1 1,0 0,0 0,0-1,0 1,0 0,0 0,0 1,-1-1,1 0,0 1,0-1,-1 1,1 0,-1 0,-8 2,0 1,-1 0,1 0,1 2,-1-1,0 1,1 1,0 0,1 0,-1 1,-1 2,-10 5,-283 216,-27 31,479-401,64-88,-211 227,3-2,0 0,0-1,0 1,-1 0,0-1,1 0,-1 0,-1 0,1 0,-1 0,1-1,-1 1,0-1,-1 0,1 1,-1-1,0 0,0 0,-1 0,1 0,-3 3,0 0,-1 1,1-1,0 1,0-1,-1 1,1 0,-1 0,1 0,-1 0,1 1,-1-1,0 1,1-1,-1 1,0 0,1 0,-1 0,0 0,1 1,-1-1,0 1,1 0,-1-1,1 1,-1 0,1 1,0-1,-1 0,1 1,0-1,0 1,0 0,0-1,0 1,1-1,-41 23,2 2,0 2,2 2,-34 34,0-1,66-58,-73 62,-3-3,-3-4,-2-3,74-49,-10 6,30-25,70-61,-22 23,-2-2,-2-2,-3-3,33-50,-73 94,0 0,-1-1,-1-1,0 1,0-1,-2 0,0 0,0 0,-1-1,-1 1,0-7,-2 18,0 1,0 0,0 0,0-1,-1 1,1 0,-1 0,1 0,-1-1,0 1,0 0,0 0,0 0,0 0,0 0,0 1,-1-1,1 0,-1 0,0 1,1-1,-1 1,0 0,0-1,0 1,0 0,0 0,0 0,0 0,0 1,0-1,0 1,-1-1,1 1,0 0,0-1,-1 1,1 0,0 1,0-1,-1 0,1 1,0-1,0 1,0 0,0-1,-1 1,1 0,0 0,1 1,-2 0,-139 96,111-72,-421 397,411-379,42-37,14-18,152-139,-6-7,-5-11,-140 152,-1-1,-1 0,-1-1,0-1,-1 0,-1-1,-1 0,-1-1,6-19,-14 38,-1 0,1 1,0-1,-1 0,0 0,1 0,-1 1,0-1,0 0,0 0,0 0,0 1,-1-1,1 0,-1 0,1 1,-1-1,1 0,-1 1,0-1,0 0,0 1,0-1,0 1,0 0,0-1,0 1,-1 0,1-1,0 1,-1 0,1 0,-1 0,1 0,-1 1,0-1,1 0,-1 1,0-1,0 1,1-1,-1 1,-2 0,-78 11,47 6,1 0,0 3,1 0,1 2,1 2,2 1,0 1,-8 11,-27 21,-185 182,166-149,84-84,17-19,50-41,-3-3,-3-3,-1-3,-4-2,29-44,-79 99,-3 3,1 1,-1-1,0-1,0 1,0 0,-1-1,0 0,0 0,-1 0,0 0,0 0,-1 0,0 0,1-5,-3 11,1-1,0 1,-1-1,1 1,-1-1,1 1,-1 0,0-1,0 1,0 0,1-1,-1 1,0 0,0 0,-1 0,1 0,0 0,0 0,0 0,-1 1,1-1,0 0,-1 1,1-1,-1 1,1-1,-1 1,1 0,-1-1,1 1,-1 0,1 0,-1 0,1 0,-1 0,1 1,-1-1,1 0,-1 1,1-1,-1 1,-62 24,9 7,1 1,1 3,2 2,1 3,3 1,1 2,-16 24,38-28,24-39,-1 0,1 0,0 0,0 0,0 0,0-1,0 1,0 0,1 0,-1 0,0 0,0 0,1-1,-1 1,0 0,1 0,-1 0,1-1,-1 1,1 0,-1 0,1-1,-1 1,1-1,0 1,-1 0,1-1,0 1,0-1,-1 0,1 1,0-1,0 0,0 1,0-1,-1 0,1 0,0 0,0 0,0 1,0-1,0-1,0 1,0 0,-1 0,2 0,13-1,-1-1,1 0,-1-1,0-1,1 0,-2-1,1 0,0-1,3-3,16-6,523-204,-500 192,-55 26,0 1,0-1,0 1,0-1,0 0,-1 1,1-1,0 0,0 1,-1-1,1 0,0 0,-1 0,1 0,0 0,-1 0,0 0,1 0,-1 0,1 0,-1 0,0 0,0 0,0 0,0 0,0 0,0 0,0-1,0 1,0 0,0 0,0 0,-1 0,1 0,0 0,-1 0,1 0,-1 0,1 0,-1 0,0 0,1 1,-1-1,0 0,0 0,1 0,-1 1,0-1,0 0,0 1,0-1,0 1,-6-4,1 1,-1 0,0 0,0 0,0 1,0 0,0 1,0-1,-1 2,1-1,0 1,-1 0,1 0,0 1,-1 0,1 0,0 1,-7 2,-123 53,-11 39,114-60,35-35,-1 0,1 0,-1 0,1-1,-1 1,1 0,0 0,-1-1,1 1,0-1,-1 1,1 0,0-1,0 1,0-1,-1 0,1 1,0-1,0 0,0 1,0-1,0 0,0 0,0 0,0 0,0 0,0 0,0 0,-1 0,1 0,0 0,0 0,0-1,0 1,0 0,0-1,0 1,-1-1,1 1,0-1,0 1,0-1,-1 0,1 1,187-98,-141 70,455-283,-497 308,20-13,1 1,0 1,0 2,2 0,-1 2,1 1,1 1,4 0,-32 8,1-1,0 1,-1 0,1-1,-1 1,1 0,-1 0,1 0,0 0,-1 0,1 0,-1 1,1-1,0 0,-1 1,1-1,-1 1,1 0,-1-1,0 1,1 0,-1 0,0 0,1 0,-1 0,0 0,0 0,0 1,0-1,0 0,0 0,0 1,-1-1,1 1,0-1,-1 1,1-1,-1 1,0-1,1 1,-1-1,0 1,0 0,0-1,0 1,0-1,0 2,-27 75,-10-21,-2-2,-3-1,-2-2,-2-2,-2-3,-3-1,-16 9,30-22,-191 159,280-227,317-230,-325 237,193-128,16-28,-88 40,-519 510,341-353,-118 122,-57 82,152-157,38-59,-1 0,0 1,0-1,0 0,1 0,-1 1,0-1,1 0,-1 0,1-1,0 1,-1 0,1 0,0-1,-1 1,1-1,0 1,0-1,-1 0,1 0,0 0,0 0,-1 0,1 0,0 0,0-1,-1 1,1-1,0 1,-1-1,1 0,0 1,-1-1,1 0,-1 0,2-1,46-16,-1-3,-1-2,-1-1,8-9,1 1,-8 6,1175-707,-996 568,-209 145,-18 19,0 0,0 0,0 1,0-1,-1 0,1 1,0-1,0 0,0 1,-1-1,1 1,0 0,-1-1,1 1,0 0,-1 0,1 0,-1 0,1 0,0 0,-1 0,1 1,0-1,-1 0,1 1,0-1,0 1,-1 0,1-1,0 1,0 0,0-1,0 1,-1 1,-193 106,134-70,-218 148,-28 40,137-99,104-81,-93 82,158-128,1 0,-1 0,1 0,-1 0,1 1,-1-1,1 0,-1 0,1 0,-1 1,1-1,0 0,-1 1,1-1,-1 0,1 1,0-1,-1 0,1 1,0-1,0 1,-1-1,1 1,0-1,0 1,0-1,-1 1,1-1,0 1,0-1,0 1,0-1,0 1,0-1,0 1,0-1,0 1,0-1,0 1,0-1,1 1,-1-1,0 0,0 1,0-1,1 1,-1-1,0 1,1-1,-1 0,0 1,1-1,-1 1,0-1,1 0,-1 0,1 1,-1-1,1 0,-1 0,1 1,-1-1,0 0,1 0,-1 0,1 0,38-6,26-20,-1-2,-2-4,-1-2,38-29,-42 27,589-360,-564 344,-1-3,-3-4,-3-4,3-8,-75 68,2-1,0 0,-1 0,1-1,-1 0,0 0,0 0,-1 0,0-1,1 1,-2-1,1 0,-1 0,0 0,0 0,0-4,-2 9,0 0,0 0,0 0,0 0,0 0,-1 0,1 0,0 0,-1 0,1 0,-1 0,1 0,-1 0,1 1,-1-1,0 0,1 0,-1 0,0 1,0-1,0 1,1-1,-1 0,0 1,0-1,0 1,0 0,0-1,0 1,0 0,0-1,0 1,0 0,0 0,0 0,0 0,0 0,0 0,0 0,0 1,0-1,0 0,0 0,0 1,0-1,0 1,0-1,0 1,0 0,-52 23,-42 41,3 3,4 5,-68 71,61-56,-410 394,485-461,-60 81,79-101,1 0,-1 0,1 0,0 0,0 0,-1 0,1-1,0 1,0 0,0 0,0 0,0 0,0 0,0 0,1 0,-1 0,0 0,0 0,1 0,-1 0,0 0,1 0,-1-1,1 1,-1 0,1 0,0-1,-1 1,1 0,0 0,0-1,-1 1,1-1,0 1,0-1,0 1,0-1,-1 0,1 1,0-1,0 0,0 1,0-1,0 0,0 0,0 0,0 0,0 0,0 0,0 0,0-1,0 1,0 0,0 0,0-1,-1 1,1 0,0-1,0 1,0-1,0 0,0 0,30-10,0-2,-1 0,-1-3,0 0,-1-2,18-16,-15 13,158-105,376-270,-468 318,-3-3,-4-4,-4-5,39-53,-117 131,4 0,-1 0,-1-1,0-1,-1 0,-1 0,0-1,-1 0,0 0,-1 0,-1-1,-1 0,2-8,-7 22,0 0,0-1,1 1,-1-1,-1 1,1 0,0 0,0 0,-1 0,0 0,1 0,-1 0,0 0,0 0,0 1,0-1,0 1,0 0,0-1,0 1,-1 0,1 0,0 1,-1-1,1 0,-1 1,1-1,-1 1,1 0,-1 0,1 0,-1 0,1 0,-1 1,1-1,-1 1,1-1,-1 1,1 0,0 0,-1 0,1 0,0 1,0-1,0 1,-1 0,-45 19,1 2,2 2,0 2,2 2,1 2,-19 20,40-35,-175 148,8 9,-51 70,157-155,4 3,-17 32,59-45,37-76,0 0,0 0,0 0,1 0,-1-1,1 1,0 0,-1-1,1 1,0-1,0 0,0 0,0 0,0 1,0-2,0 1,0 0,0 0,0-1,1 1,-1-1,0 0,0 1,1-1,-1 0,0-1,1 1,-1 0,0 0,0-1,0 0,1 1,-1-1,0 0,0 0,0 0,0 0,0-1,1 0,64-22,-1-3,-2-3,0-3,19-15,-68 39,260-162,78-74,-344 238,105-72,-4-5,-3-4,81-90,-182 172,1-1,1 0,-2 0,1-1,-1 0,0 0,-1-1,0 0,0 0,-1 0,0 0,-1 0,3-10,-7 17,1 0,-1 0,0 1,1-1,-1 1,0-1,0 0,0 1,0 0,-1-1,1 1,0 0,0-1,-1 1,1 0,-1 0,1 0,-1 0,1 0,-1 1,0-1,0 0,1 1,-1 0,0-1,0 1,1 0,-1-1,0 1,0 0,0 1,1-1,-1 0,0 0,0 1,1-1,-1 1,0-1,0 1,1 0,-1 0,1 0,-1 0,1 0,-1 0,-56 20,1 3,1 2,1 2,-36 27,85-52,-264 173,-226 192,59-39,202-163,-7-10,-88 33,234-142,-2-5,-65 18,69-40,92-20,-1 0,1 0,-1 0,1 0,0 0,-1-1,1 1,0-1,-1 0,1 1,0-1,-1 0,1 0,0 0,0-1,0 1,0 0,0-1,0 0,1 1,-1-1,0 0,1 0,-1 0,1 0,0 0,0 0,0 0,0 0,0 0,0-1,0 1,1 0,-1-1,1 1,-1-2,2-7,0 0,1-1,0 1,0 0,1 0,1 0,0 0,0 1,1 0,0 0,1 0,0 0,7-7,-3 1,174-221,-104 143,-68 81,-8 8,1 0,-1 0,0 0,0 0,0-1,-1 1,0-1,0 0,0 0,-1 0,1 0,-1-5,-3 9,0 1,0 0,0-1,0 1,-1 0,1-1,0 1,-1 0,1 0,-1 0,0 0,1 1,-1-1,0 0,1 1,-1-1,0 1,0-1,1 1,-1 0,0 0,0 0,0 0,0 0,1 0,-1 1,0-1,0 0,1 1,-1 0,0-1,1 1,-1 0,0 0,0 0,-35 13,2 0,0 3,1 0,0 3,-20 16,-1-2,-61 39,17-10,-3-4,-43 16,138-72,6-1,0-1,-1 1,1-1,-1 0,1 1,-1-1,0 0,0 0,1 0,-1 0,0 0,0 0,0-1,0 1,0-1,0 1,0-1,0 0,0 1,0-1,0 0,-1-1,1 1,0 0,0-1,0 1,0-1,0 1,0-1,1 0,-1 0,0 0,0 0,0 0,1 0,-1 0,0-1,1 1,0-1,-1 1,1-1,0 0,-1 1,1-1,0 0,0 0,1 0,-1 0,0 0,0 0,6-170,8 63,-13 108,-1 0,1-1,0 1,-1 0,1 0,0 0,-1 0,0-1,1 1,-1 0,1 0,-1 0,0 0,0 0,0 1,0-1,0 0,0 0,0 0,0 1,0-1,0 0,0 1,0-1,0 1,0 0,-1-1,1 1,0 0,0 0,-1 0,1-1,0 1,0 0,0 1,-1-1,1 0,0 0,0 0,-1 1,1-1,0 1,-1 0,-53 22,-141 121,29-30,167-115,1 1,-1-1,0 1,0 0,1-1,-1 1,0 0,0-1,0 1,0-1,1 1,-1-1,0 1,0-1,0 1,0 0,0-1,0 1,0-1,0 1,0-1,-1 1,1 0,0-1,0 1,0-1,0 1,-1-1,1 1,0 0,0-1,-1 1,1 0,0-1,-1 1,1 0,0-1,-1 1,1 0,0 0,-1 0,1-1,-1 1,1 0,0 0,-1 0,1 0,-1 0,1-1,-1 1,1 0,0 0,-1 0,1 0,-1 0,0 1,30-42,-27 39,20-26,-11 17,-1-1,-1 0,0-1,0 0,-2 0,1-1,-2 0,0 0,0-1,-1-2,-4 16,-1-1,1 1,-1 0,1-1,-1 1,0-1,1 1,-1-1,0 1,0 0,0-1,0 1,-1-1,1 1,0-1,-1 1,1-1,-1 1,1 0,-1-1,1 1,-1 0,0 0,0-1,0 1,0 0,0 0,0 0,0 0,0 0,0 0,0 0,-1 1,1-1,0 0,0 1,-1-1,1 0,-1 1,1 0,0-1,-1 1,1 0,-1 0,0 0,-66 17,-120 117,170-119,13-10,11-11,163-137,-108 92,-47 41,0-1,0-1,-1 0,-1 0,0-2,0 1,-2-1,5-9,-14 23,0-1,0 0,-1 0,1 0,0 1,-1-1,1 0,0 0,-1 0,0 0,1 0,-1 0,0 0,1 0,-1 0,0 0,0-1,0 1,0 0,0 0,0 0,0 0,0 0,0 0,0 0,-1 0,1 0,0 0,-1 0,1 0,-1 0,1 0,-1 0,0 0,1 0,-1 1,0-1,0 0,1 0,-1 1,0-1,0 0,0 1,0-1,0 1,0-1,0 1,0 0,0-1,0 1,0 0,0 0,0-1,0 1,0 0,0 0,0 0,-1 1,1-1,0 0,0 0,0 0,0 1,0-1,0 1,0-1,0 1,0-1,0 1,-25 12,1 2,0 0,1 2,1 0,1 1,0 2,2 0,0 1,1 1,-8 13,15-18,0-1,1 1,0 1,2 0,0 1,-5 15,12-30,0 1,1 0,0 0,-1-1,1 1,1 0,-1 0,1 0,0 0,0 0,0 0,1 0,0 0,0 0,0 0,0 0,1 0,0-1,0 1,0 0,1-1,-1 0,1 0,0 0,0 0,1 0,-1 0,1-1,2 2,9 2,-1-1,1-1,0 0,1-1,-1-1,1-1,0 0,-1-1,1 0,0-1,0-1,0-1,-1 0,1-1,-1-1,4-1,61-15,-1-4,-1-4,-2-2,14-12,-15 9,105-47,-5-7,-3-9,31-30,-69 35,460-292,-587 379,12-8,0 1,1 1,0 0,0 2,1 0,1 2,13-3,-34 8,0 1,0-1,0 1,0 0,1-1,-1 1,0 0,0 0,1 0,-1 0,0 0,0 0,1 0,-1 0,0 1,0-1,0 0,1 1,-1-1,0 1,0-1,0 1,0 0,0-1,0 1,0 0,0 0,0 0,0 0,-1 0,1 0,0 0,0 0,-1 0,1 0,-1 0,1 0,-1 0,0 0,1 1,-1-1,0 0,0 0,1 1,-1-1,0 0,-1 0,1 1,0-1,0 0,0 0,-1 0,1 1,0-1,-1 0,1 0,-1 0,0 0,-36 72,37-72,-251 371,-29 37,277-405,2-3,-1 0,1-1,-1 1,1 0,0 0,-1 0,1 0,0 1,0-1,0 0,0 0,0 1,0-1,0 0,0 1,1-1,-1 1,1-1,-1 1,1 0,-1-1,1 1,0-1,0 1,0 0,0-1,0 1,0 0,0-1,0 1,1-1,-1 1,0 0,1-1,0 1,-1-1,1 1,0-1,0 0,0 1,0-1,0 0,0 1,0-1,0 0,0 0,1 0,0 0,12-2,0-2,0 0,0 0,0-1,-1-1,0 0,0-1,0-1,-1 0,0 0,6-6,-1 3,610-376,-465 289,310-203,-431 272,-1-1,-2-3,-1-1,25-29,-62 61,-1 1,1 0,0 0,-1 0,1-1,0 1,-1 0,1 0,0-1,-1 1,1 0,0 0,0-1,-1 1,1 0,0-1,0 1,0 0,-1-1,1 1,0-1,0 1,0 0,0-1,0 1,0-1,0 1,0 0,0-1,0 1,0-1,0 1,0 0,0-1,0 1,0 0,1-1,-1 1,0-1,0 1,0 0,0-1,1 1,-1 0,0-1,1 1,-1 0,0 0,0-1,1 1,-1 0,0 0,1 0,-1-1,1 1,-1 0,0 0,1 0,-1 0,0 0,1 0,0 0,-32 14,-332 250,162-96,8 8,-11 27,184-182,-83 105,102-125,0 1,-1 0,1-1,0 1,1 0,-1 0,0-1,0 1,1 0,-1 0,1 0,0 0,-1 0,1 0,0 0,0 0,0 0,0 0,1 0,-1 0,1 0,-1-1,1 1,-1 0,1 0,0 0,0 0,0-1,0 1,0-1,0 1,1 0,-1-1,0 0,1 1,-1-1,1 0,0 0,-1 0,1 0,0 0,0 0,-1 0,1-1,0 1,0-1,0 1,0-1,0 0,0 1,0-1,0 0,1-1,22 0,-1-2,0-1,0-1,0-1,-1-1,1-1,-2-1,1-1,12-8,-14 8,231-114,-6-11,50-47,-4-22,-239 146,-53 59,0-1,-1 0,1 1,0-1,-1 0,1 1,0-1,-1 0,1 0,0 1,-1-1,1 0,-1 0,1 0,0 1,-1-1,1 0,-1 0,1 0,-1 0,1 0,0 0,-1 0,1 0,-1 0,1 0,-1 0,1 0,-1 0,1 0,0-1,-1 1,1 0,-1 0,1 0,0-1,-1 1,1 0,0-1,-1 1,1 0,0 0,-1-1,1 1,0-1,0 1,-1 0,1-1,0 1,0-1,0 1,-1 0,1-1,0 1,0-1,0 1,0-1,0 1,0 0,0-1,0 1,0-1,0 1,0-1,1 1,-1-1,0 1,0 0,0-1,-152 94,-93 86,8 11,-62 75,259-229,8-10,1 3,2 0,1 2,1 0,-8 15,33-45,0 1,1 0,-1 0,0 0,0 0,1 0,0 0,-1 0,1 1,0-1,0 0,0 1,0-1,1 1,-1-1,1 1,-1-1,1 1,0 0,0-1,0 1,0-1,0 1,1-1,-1 1,1-1,0 1,0-1,0 1,0-1,0 0,0 1,1-1,-1 0,1 0,-1 0,1 0,0 0,0 0,0-1,0 1,0-1,0 1,0-1,0 0,1 0,-1 0,1 0,13 0,1-2,-1 0,0-1,0 0,0-1,0-1,0-1,-1 0,1-1,7-5,6 0,81-35,-1-5,85-55,-182 99,127-92,-138 99,0 0,-1-1,1 1,-1 0,1 0,0-1,-1 1,1 0,-1-1,1 1,-1-1,1 1,-1-1,0 1,1-1,-1 1,0-1,1 1,-1-1,0 0,1 1,-1-1,0 1,0-1,0 0,0 1,0-1,1 0,-1 1,0-1,-1 0,1 1,0-1,0 0,0 1,0-1,0 1,-1-1,1 0,0 1,0-1,-1 1,1-1,-1 1,1-1,0 1,-1-1,1 1,-1-1,1 1,-1-1,0 1,-36 4,-5 15,1 2,1 2,1 2,1 1,-1 4,15-13,-39 27,3 2,1 3,3 3,1 2,4 2,-41 58,90-113,-1 1,1 0,0 0,0 0,0 0,0 0,1 1,-1-1,1 1,-1-1,1 1,0-1,0 1,0 0,0 0,0-1,1 1,-1 0,1 0,0 0,0 0,0 0,0-1,0 1,1 0,-1 0,1 0,0 0,0-1,0 1,0 0,0-1,1 1,-1-1,1 1,-1-1,1 0,0 0,0 1,0-1,0-1,1 1,-1 0,0 0,1-1,-1 0,3 2,8-3,0-1,-1 0,1-1,-1 0,0 0,1-2,-1 1,-1-2,1 0,0 0,4-4,10-2,50-22,-3-3,0-4,-3-2,50-41,-208 148,-284 264,365-322,1-3,1 0,0 0,0 0,0 1,0 0,1 0,0 0,0 0,0 1,1-1,-1 1,1 0,1 0,-1 0,1 1,0-1,0 0,1 1,0-1,0 1,1 0,0-1,0 2,5-5,-1 1,2-1,-1 0,0 0,1-1,-1 1,1-1,0-1,0 1,0-1,-1 0,1 0,0 0,1-1,-1 0,0 0,0-1,0 0,0 0,-1 0,1-1,0 0,0 0,-1 0,1-1,-1 0,44-13,-1-3,-1-1,0-3,-2-1,6-7,39-26,-103 59,-187 190,134-128,34-36,2 1,2 1,0 2,2 0,2 2,-2 5,25-37,0-1,0 0,0 1,0-1,1 0,-1 1,0-1,1 1,-1-1,1 1,-1-1,1 1,0 0,-1-1,1 1,0-1,0 1,0 0,1-1,-1 1,0 0,0-1,1 1,-1-1,1 1,0-1,-1 1,1-1,0 1,0-1,0 0,0 0,0 1,0-1,0 0,0 0,1 0,-1 0,0 0,1 0,-1 0,0-1,1 1,-1 0,1-1,-1 1,1-1,0 0,-1 1,1-1,-1 0,1 0,0 0,-1 0,1 0,0-1,-1 1,1 0,-1-1,1 1,-1-1,30-6,0-1,-1-2,-1-1,1-2,-2 0,0-2,21-15,122-96,-137 89,-72 67,-217 249,111-86,142-191,0 0,0 0,1 0,-1 0,1 0,-1 0,1 1,0-1,0 0,0 1,0-1,0 1,0-1,1 1,-1 0,1-1,0 1,-1-1,1 1,1 0,-1-1,0 1,1 0,-1-1,1 1,0-1,0 1,0-1,0 1,0-1,0 0,1 0,-1 1,1-1,0 0,-1 0,1 0,0-1,0 1,0 0,1-1,-1 1,0-1,0 0,1 0,-1 0,1 0,-1 0,1 0,-1-1,1 1,16-4,0-1,0 0,-1-2,1 0,-1-1,-1-1,1 0,-2-1,5-4,-6 5,257-171,-262 165,-33 25,-5 9,1 1,1 1,2 2,0 1,1 0,2 2,-15 23,-17 18,36-47,6-10,1 0,1 1,0 0,1 0,0 1,1 0,0 0,1 1,1 0,0 0,-2 8,7-19,0 0,0 0,0 0,0 0,1 0,-1 0,1-1,-1 1,1 0,0 0,0 0,1-1,-1 1,0 0,1-1,0 1,-1-1,1 0,0 0,0 0,1 0,-1 0,0 0,1 0,-1 0,1-1,-1 0,1 1,0-1,-1 0,1 0,0 0,0-1,0 1,0-1,0 0,0 1,0-1,0-1,0 1,-1 0,1-1,0 1,0-1,0 0,0 0,-1 0,1 0,0-1,-1 1,3-2,138-88,-72 39,56-47,-397 385,241-241,29-44,-1 0,1 0,-1 0,1 0,0 0,-1 0,1 1,0-1,0 0,0 0,0 0,0 0,0 0,0 0,0 0,0 0,1 1,-1-1,0 0,1 0,-1 0,1 0,-1 0,1 0,-1 0,1-1,0 1,-1 0,1 0,0 0,0 0,0-1,0 1,0-1,0 1,-1 0,1-1,0 1,1-1,-1 0,0 1,0-1,0 0,0 0,0 0,7 0,-1 0,1-1,-1 0,1-1,-1 1,0-1,1-1,-1 1,0-1,-1-1,1 1,0-1,-1-1,6-1,245-140,-305 187,2 2,2 2,1 2,-33 50,66-85,6-8,0 0,0-1,1 1,0 1,0-1,0 0,0 1,0 0,1-1,0 1,0 0,0 0,1 0,0 0,0 1,0-1,0 0,1 1,0 3,2-7,1 0,-1 0,1-1,-1 1,1-1,0 1,-1-1,1 0,0 0,0-1,0 1,0 0,0-1,0 0,0 0,0 0,0 0,0 0,0 0,0-1,0 0,-1 1,1-1,0 0,0-1,0 1,-1 0,1-1,-1 1,1-1,-1 0,0 0,1 0,-1 0,0 0,5-2,75-38,-82 43,0-1,0 0,0 1,0-1,-1 0,1 1,0-1,0 0,0 1,0-1,0 0,0 1,0-1,0 0,0 1,0-1,0 0,1 1,-1-1,0 0,0 1,0-1,0 0,0 1,1-1,-1 0,0 1,0-1,1 0,-1 0,0 1,0-1,1 0,-1 0,0 0,1 0,-1 1,0-1,0 0,1 0,-1 0,0 0,1 0,-1 0,1 0,-1 0,0 0,1 0,-1 0,0 0,1 0,-1 0,0 0,1 0,-1 0,0 0,1 0,-1-1,-21 26,-49 42,70-67,-1 0,1 0,-1 0,1 1,-1-1,1 0,0 1,-1-1,1 0,-1 1,1-1,0 1,-1-1,1 1,0-1,-1 1,1-1,0 1,0-1,0 1,-1-1,1 1,0-1,0 1,0-1,0 1,0 0,0-1,0 1,0-1,0 1,0-1,0 1,0-1,1 1,-1-1,0 1,0-1,1 1,-1-1,0 1,0-1,1 1,-1-1,1 1,-1-1,0 0,1 1,-1-1,1 0,-1 1,1-1,-1 0,1 0,30-7,-9-10,0-1,-1-2,-1 0,0 0,-2-2,4-6,4-5,11-30,-62 76,-123 189,131-168,17-34,0 1,-1-1,1 1,0-1,-1 1,1-1,0 1,0-1,0 1,0-1,-1 1,1-1,0 1,0-1,0 1,0-1,0 1,0 0,0-1,1 1,-1-1,0 1,0-1,0 1,0-1,1 1,-1-1,0 1,1-1,-1 0,0 1,1-1,-1 1,0-1,1 0,-1 1,1-1,-1 0,0 1,1-1,-1 0,1 0,-1 0,1 1,-1-1,1 0,-1 0,1 0,-1 0,1 0,0 0,-1 0,1 0,-1 0,1 0,-1 0,1 0,-1 0,1-1,-1 1,1 0,0 0,14-6,-1-1,1 0,-1-1,-1 0,1-1,-1 0,-1-1,0-1,0 0,-1-1,0-1,26-22,143-139,-132 107,-48 67,-1-1,0 1,1-1,-1 1,1-1,-1 1,0-1,0 1,1 0,-1-1,0 1,1 0,-1 0,0 0,0-1,0 1,1 0,-1 0,0 0,0 0,1 0,-1 0,0 0,0 1,0-1,1 0,-1 0,0 1,1-1,-1 0,0 1,0-1,1 0,-1 1,1-1,-1 1,0 0,1-1,-1 1,1-1,-1 1,-97 89,50-39,34-38,-20 17,2 2,1 1,1 1,2 2,-7 14,34-49,0 0,0 0,0 0,0 0,0 0,0 1,0-1,1 0,-1 1,0-1,1 1,-1-1,1 0,-1 1,1-1,0 1,0 0,0-1,0 1,0-1,0 1,0-1,0 1,0-1,1 1,-1-1,1 1,-1-1,1 0,-1 1,1-1,0 0,0 1,0-1,0 0,0 0,0 0,0 0,0 0,0 0,0 0,1 0,-1 0,0 0,1-1,-1 1,0 0,1-1,-1 1,1-1,-1 0,1 0,-1 1,1-1,-1 0,1 0,-1 0,2-1,8-2,-1-1,0 0,-1-1,1 0,-1-1,0 0,0 0,0-1,-1 0,0 0,0-1,-1 0,1-2,-6 8,102-131,-96 101,-36 40,-90 115,84-91,2 2,1 1,2 2,-10 19,20-1,51-71,-5-16,-1-1,-2-1,-1-1,-2-1,5-15,-22 44,0 0,0-1,-1 1,0-1,0 0,-1 0,0 0,0 0,-1 0,0 0,0-1,-1-4,0 12,0 0,-1 0,1 0,0 0,-1 0,1 1,0-1,-1 0,1 0,-1 0,1 1,-1-1,1 0,-1 1,0-1,1 0,-1 1,0-1,0 1,1-1,-1 1,0 0,0-1,0 1,1 0,-1-1,0 1,0 0,0 0,0 0,0 0,0 0,0 0,1 0,-1 0,0 0,0 0,0 0,0 1,0-1,0 0,1 1,-1-1,0 0,0 1,0-1,1 1,-40 23,-57 56,96-81,1 0,-1 0,1-1,-1 1,1 0,0 0,0 0,0 0,-1-1,1 1,0 0,0 0,1 0,-1-1,0 1,0 0,1 0,-1 0,0 0,1 0,-1-1,1 1,-1 0,1 0,0 0,0 0,-1 1,1-1,0 0,0 0,0 0,0 1,0-1,0 0,0 0,-1 1,23-35,-1-2,-2 0,-2-1,-1-1,-2-1,-2 0,-1-1,-3 0,-1-1,-1-4,21-312,-30-15,-8 267,5 68,2 0,1 0,2 0,4-37,4 37,2 0,1 1,2 0,2 0,1 2,2 0,1 1,2 1,1 0,1 2,23-23,-23 36,-27 32,-130 132,21-33,112-113,1 0,-1 0,0 0,1 0,-1 1,0-1,1 0,-1 1,1-1,-1 0,0 1,1-1,-1 1,1-1,-1 1,1-1,0 1,-1-1,1 1,-1-1,1 1,0-1,-1 1,1 0,0-1,0 1,0 0,-1-1,1 1,0 0,0-1,0 1,0 0,0-1,0 1,0 0,1-1,-1 1,0 0,0-1,0 1,1 0,-1-1,0 1,1-1,-1 1,0 0,1-1,-1 1,1-1,-1 1,1-1,-1 0,1 1,-1-1,1 1,0-1,-1 0,1 0,-1 1,1-1,0 0,18-7,-1-2,-1 0,1-1,-1 0,-1-1,0-1,-1-1,0-1,-1 0,22-17,-20 17,26-18,-2-3,-1-2,-2-1,-2-1,29-43,-43 19,-21 62,0 0,0-1,0 1,0 0,0-1,0 1,-1 0,1-1,0 1,-1 0,1 0,-1-1,1 1,-1 0,0 0,0 0,1 0,-1 0,0 0,0 0,0 0,0 0,0 0,0 0,0 1,-1-1,1 0,0 1,0-1,0 1,-1-1,1 1,0 0,-1-1,1 1,0 0,-1 0,1 0,0 0,-1 0,1 0,0 0,-1 1,1-1,0 1,-1-1,1 0,-12 4,1 0,-1 1,1 1,0-1,0 2,0 0,1 0,-8 8,-1-2,-25 19,0 2,3 2,1 2,1 1,2 2,-12 20,48-60,1 0,-1 1,0-1,1 1,-1-1,1 1,-1-1,1 1,0 0,0 0,0-1,0 1,0 0,0 0,0 0,0 0,1 0,-1 1,1-1,0 0,0 0,0 0,0 0,0 0,0 0,0 1,1-1,-1 0,1 0,-1 0,1 0,0 0,0 0,0 0,0 0,0-1,0 1,1 0,-1-1,0 1,1 0,-1-1,1 0,0 1,0-1,-1 0,1 0,0 0,2 1,7-2,1-1,-1 0,1 0,-1-1,0-1,0 0,0 0,0-1,0 0,-1-1,1-1,-2 1,1-2,0 1,-1-1,18-10,-12 10,-1-2,1 1,-1-2,-1 0,0-1,-1 0,0-1,0 0,-1 0,-1-2,4-6,-13 19,0 1,-1-1,0 0,1 1,-1-1,1 1,-1-1,0 0,1 1,-1-1,0 0,0 1,1-1,-1 0,0 0,0 1,0-1,0 0,0 0,0 1,0-1,0 0,0 0,0 1,-1-1,1 0,0 1,0-1,-1 0,1 1,-1-1,1 0,0 1,-1-1,1 1,-1-1,1 1,-1-1,0 1,1-1,-1 1,1-1,-1 1,0 0,1-1,-1 1,0 0,1 0,-1-1,0 1,0 0,1 0,-1 0,0 0,0 0,1 0,-1 0,0 0,0 0,1 1,-1-1,0 0,1 0,-1 1,-49 14,3 14,2 3,1 1,1 3,2 1,2 2,1 1,2 2,-23 38,20-27,2 2,2 2,4 1,1 2,4 0,2 2,2 1,-3 28,21-77,-5 15,0 0,2 0,1 0,2 1,1 0,1 0,1 0,2 0,1 0,2 0,0 0,4 7,-6-28,0 0,1 0,0 0,1-1,-1 1,2-1,-1 0,1 0,0-1,1 1,0-1,0 0,0-1,1 0,0 0,0 0,1-1,-1 0,1 0,1-1,-1 0,3 1,0-4,0 1,-1 0,1 0,-1 1,0 0,0 1,0 0,0 1,-1 0,0 1,0-1,0 2,-1-1,0 1,0 1,0-1,-1 1,0 0,-1 1,0 0,0 0,-1 0,0 1,-1 0,0 0,2 5,-5 3,0 0,-1 0,0 1,-2-1,0 0,-1 0,0-1,-2 1,0-1,-1 0,-1 0,0 0,-2-1,1 0,-2-1,0 0,-9 9,-64 93,82-116,0 0,1 0,-1 1,0-1,1 0,-1 0,1 0,0 1,-1-1,1 0,0 1,0-1,0 0,0 1,0-1,0 0,0 1,1-1,-1 0,0 0,1 1,-1-1,1 0,-1 0,1 0,-1 1,1-1,0 0,0 0,0 0,0 0,-1 0,1 0,0-1,1 1,-1 0,0 0,0-1,0 1,0-1,0 1,1-1,-1 1,0-1,1 0,-1 1,64 0,-49-7,1 0,-1-1,-1-1,1-1,-1 0,-1 0,0-2,0 0,-1 0,0-2,-1 1,-1-2,0 1,7-12,36-37,-66 77,1 1,1-1,0 2,1 0,1 0,-6 18,-55 94,50-93,47-53,165-184,-157 162,-60 72,-110 102,-30 61,131-151,76-101,-40 53,-1 1,1-1,-1 0,0 0,0 0,0 0,0 0,-1 0,1-1,-1 1,0-1,0 1,0-1,0 1,-1-1,1 1,-1-1,0 0,0 1,0-4,-4-9</inkml:trace>
  <inkml:trace contextRef="#ctx0" brushRef="#br0" timeOffset="55287.67">1276 10079,'0'-3,"-1"0,1 1,-1-1,0 1,0-1,0 0,0 1,0-1,0 1,-1 0,1-1,-1 1,0 0,0 0,0 0,0 0,0 0,0 1,0-1,0 1,-1-1,1 1,0 0,-1 0,0 0,1 0,-1 0,1 1,-1-1,0 1,0-1,1 1,-1 0,0 0,0 0,1 1,-1-1,0 1,1-1,-1 1,0 0,1 0,-1 0,0 1,-35 24,2 1,1 2,1 1,1 1,1 4,-5 3,-41 40,17-13,-2-3,-4-2,-1-4,-71 43,174-132,606-421,-428 308,-112 77,-102 69,1 0,0 0,0 0,-1-1,1 1,0 0,-1 0,1 0,0-1,0 1,0 0,-1-1,1 1,0 0,0-1,0 1,0 0,-1-1,1 1,0 0,0-1,0 1,0 0,0-1,0 1,0 0,0-1,0 1,0 0,0-1,0 1,0 0,0-1,1 1,-1 0,0-1,0 1,0 0,0-1,1 1,-1 0,0-1,0 1,1 0,-1 0,0-1,0 1,1 0,-1 0,0 0,1 0,-1-1,0 1,1 0,-34 9,-59 31,1 5,3 3,2 5,2 3,3 3,-53 53,-95 62,296-214,466-333,-427 289,-106 85,-1-1,1 0,0 0,0 0,-1 0,1 0,0-1,0 1,0 0,-1 0,1 0,0 0,0 0,-1 0,1 0,0 0,0 0,0-1,-1 1,1 0,0 0,0 0,0 0,0-1,-1 1,1 0,0 0,0 0,0-1,0 1,0 0,0 0,0-1,0 1,-1 0,1 0,0-1,0 1,0 0,0 0,0 0,0-1,0 1,1 0,-1 0,0-1,0 1,0 0,0 0,0-1,0 1,0 0,0 0,-24 9,-645 362,494-295,197-101,326-232,-100 102,-222 143,-48 45,-238 199,-84 98,328-316,-50 60,67-73,-1-1,0 1,0 0,1 0,-1 0,0 0,1-1,-1 1,1 0,-1 0,1-1,0 1,-1 0,1-1,0 1,-1 0,1-1,0 1,0-1,-1 0,1 1,0-1,0 1,0-1,0 0,0 0,-1 0,1 1,0-1,0 0,0 0,0 0,0 0,0 0,0-1,0 1,-1 0,1 0,0-1,0 1,0 0,0-1,-1 1,1-1,0 1,0-1,-1 1,1-1,0 1,-1-1,1 0,-1 1,1-1,238-130,-182 96,496-310,-534 333,-50 47,-336 307,-88 93,414-378,41-57,1 1,-1-1,0 1,1 0,-1-1,0 1,1-1,-1 1,1-1,-1 0,1 1,-1-1,1 1,-1-1,1 0,0 1,-1-1,1 0,-1 0,1 1,0-1,-1 0,1 0,0 0,-1 0,1 0,0 0,-1 0,1 0,0 0,-1 0,1 0,-1-1,1 1,0 0,-1 0,1-1,-1 1,1 0,0-1,-1 1,1 0,-1-1,1 1,-1-1,0 1,1-1,0 0,251-151,-182 108,267-171,50-59,-262 160,-157 136,-898 799,690-609,312-259,689-506,-298 224,-399 280,-64 49,0 1,0-1,0 0,1 0,-1 0,0 0,0 1,0-1,0 0,0 0,1 0,-1 0,0 1,0-1,0 0,0 0,1 0,-1 0,0 0,0 0,0 0,-22 23,-561 513,59-66,835-692,657-399,-621 409,-259 162,-83 53,-19 10,-587 442,-162 152,641-516,99-68,26-19,86-51,693-405,210-71,-911 487,-94 57,-242 179,-566 410,630-480,174-120,21-16,26-21,193-135,8 10,130-60,-266 158,511-279,-404 216,-339 206,-651 437,122-87,649-429,28-17,392-241,10 18,77-13,1 4,-466 226,-63 20,-144 72,4 8,4 7,-100 76,247-154,-557 387,538-370,29-18,31-16,190-104,1117-598,-1186 633,-3-6,58-47,-160 100,-29 18,-20 15,-425 281,-456 354,634-447,73-60,266-184,548-344,171-56,-542 308,261-153,-475 267,-34 19,-23 15,-328 202,225-131,-722 457,348-228,461-291,25-16,26-14,473-278,310-124,-621 325,319-142,-366 187,-130 43,1 1,-1-1,0 1,1-1,-1 0,1 1,-1-1,1 1,-1-1,1 1,0-1,-1 1,1-1,-1 1,1 0,0-1,0 1,-1 0,1-1,0 1,0 0,0-1,0 1,-1 0,1-1,0 1,0 0,1-1,-1 1,0 0,0-1,0 1,0 0,0-1,1 1,-1 0,0-1,1 1,-1-1,0 1,1 0,-1-1,1 1,-1-1,1 1,-1-1,1 0,-1 1,1-1,0 1,-1-1,1 0,-1 0,1 1,0-1,-1 0,1 0,0 0,-1 0,1 1,0-1,0 0,-174 144,131-113,-541 361,360-248,115-73,-123 80,-54 16,178-120,108-56,112-77,232-132,9 15,245-96,101-13,-573 269,-110 51,-34 13,-37 23,-2-2,-2-2,-1-3,-44 19,85-46,-572 317,392-211,-622 339,785-438,38-22,59-33,512-262,13 26,308-88,-596 253,-289 112,-28 11,-181 107,-117 48,190-103,-1050 554,750-416,381-189,32-19,30-11,45-28,1 2,2 4,21-7,-12 6,493-243,413-135,-881 377,44-18,128-31,-231 80,-41 8,1 0,-1 0,1 0,-1 0,1 0,-1 0,1 0,-1 0,1 0,-1 0,1 0,-1 0,1 0,-1 0,1 0,0 0,-1 0,1 1,-1-1,1 0,-1 0,1 1,0-1,-1 0,1 0,-1 1,1-1,0 1,-1-1,1 0,0 1,0-1,-1 1,1-1,0 0,0 1,0-1,0 1,-1-1,1 1,0-1,0 1,0-1,0 1,0-1,0 1,0-1,0 1,0-1,1 1,-1-1,0 0,0 1,0-1,0 1,1-1,-1 1,0-1,0 0,1 1,-1-1,0 0,1 1,-1-1,0 0,1 1,-467 257,-334 195,593-323,-33 21,-135 57,266-160,101-48,24-12,-14 11,280-173,115-43,720-313,-944 452,387-160,-515 224,-32 16,-31 10,-483 247,-289 201,336-187,421-254,-41 25,-2-3,-1-3,-24 5,90-44,32-14,397-218,274-121,110-10,-511 243,65-7,-335 129,-59 23,-684 359,-272 204,531-331,452-251,24-13,-9 5,125-74,123-51,-121 64,999-466,-889 425,429-169,-565 241,-499 210,-1108 678,1389-786,-37 21,388-233,457-214,20 27,-202 96,27-34,-530 261,-25 11,-313 151,-1158 654,961-521,506-280,35-15,710-350,602-193,-1131 472,61-18,-224 89,-318 154,-788 441,707-380,103-64,242-128,57-33,413-225,670-274,-379 184,-620 272,-110 52,-31 15,-336 148,-270 150,-42 58,305-162,293-161,81-43,426-203,974-406,-979 399,-403 194,-23 12,-22 12,-295 142,-187 108,-375 261,459-260,377-230,38-19,21-14,386-187,700-314,-396 190,-524 242,-189 80,-284 146,-767 410,726-386,309-161,48-22,868-375,-744 317,426-199,-507 219,-75 46,1 0,0 1,0-1,0 1,0-1,-1 1,1-1,0 1,-1-1,1 1,0-1,-1 1,1-1,-1 1,1 0,0-1,-1 1,1-1,-1 1,1 0,-1 0,1-1,-1 1,0 0,1 0,-1 0,1-1,-1 1,1 0,-1 0,0 0,1 0,-1 0,1 0,-1 0,1 0,-1 1,0-1,1 0,-1 0,1 0,-1 1,1-1,-1 0,1 1,-1-1,1 0,-1 1,1-1,-1 0,1 1,0-1,-1 1,1-1,-1 1,-207 93,-279 163,-167 134,265-160,322-181,72-40,86-26,361-156,871-382,-702 282,-602 264,-32 15,-1158 605,1005-520,-590 299,708-368,33-13,24-10,31-10,341-148,1492-634,-1825 772,-32 9,-30 9,-31 12,1 2,1 2,0 2,-38 21,26-13,-293 142,-233 157,262-141,-260 135,509-270,70-47,0 1,0 0,1-1,-1 1,0 0,0 0,1-1,-1 1,0-1,1 1,-1 0,1-1,-1 1,0-1,1 1,-1-1,1 1,0-1,-1 1,1-1,-1 0,1 1,0-1,-1 0,1 1,0-1,-1 0,1 0,0 0,-1 1,1-1,0 0,0 0,-1 0,1 0,0 0,0-1,-1 1,1 0,0 0,-1 0,1-1,0 1,-1 0,1-1,0 1,-1 0,1-1,0 0,161-49,-118 33,377-141,-7-17,-9-19,70-61,-389 202,-3-4,-2-4,-2-3,25-30,-92 83,-1-1,0 0,-1 0,0-1,-1 0,0-1,5-11,-14 24,1 0,0 0,-1 0,1 0,-1 0,1 0,-1-1,0 1,1 0,-1 0,0 0,0 0,0 0,0-1,0 1,0 0,0 0,0 0,-1-1,1 1,0 0,-1 0,1 0,-1 0,1 0,-1 0,1 0,-1 0,0 0,0 0,1 0,-1 0,0 1,0-1,0 0,0 0,0 1,0-1,0 1,0-1,0 1,0-1,0 1,0 0,-1-1,1 1,0 0,0 0,0 0,0 0,-1 0,1 0,0 0,0 0,0 1,0-1,-1 0,-166 39,-104 67,6 11,4 12,-42 40,143-81,-1087 598,1205-663,31-12,29-16,559-268,-306 130,150-111,-295 165,-4-5,-3-5,31-41,-148 139,22-20,-2 0,0-2,-1 0,-1-2,-2 0,13-24,-28 48,-1-1,1 0,-1 1,0-1,1 0,-1 0,0 0,0 0,-1 0,1 0,0 0,-1 0,1 0,-1 0,0-1,1 1,-1 0,0 0,-1 0,1-1,0 1,0 0,-1 0,1 0,-1 0,0 0,0 0,0 0,0 0,0 0,0 0,0 0,-1 1,1-1,-1 0,1 1,-1-1,1 1,-1 0,0-1,0 1,0 0,-12-1,0 1,-1 0,1 1,0 1,0 0,0 1,1 1,-1 0,0 1,-2 1,-2 0,-134 46,3 7,3 6,2 6,4 7,-115 84,228-144,-381 242,337-202,81-55,179-77,530-277,226-130,-830 415,-108 53,-32 20,-367 160,-488 275,252-70,598-353,18-12,0 0,1 1,0 1,0 0,0 1,1 0,0 0,1 1,-7 10,16-20,-1 0,1 1,-1-1,1 0,0 1,0-1,-1 1,1-1,0 0,-1 1,1-1,0 1,0-1,0 1,0-1,0 1,-1-1,1 1,0-1,0 1,0-1,0 1,0-1,1 1,-1-1,0 1,0-1,0 1,0-1,0 1,1-1,-1 1,0-1,0 1,1-1,-1 0,0 1,1-1,-1 0,0 1,1-1,-1 0,1 1,-1-1,1 0,-1 0,0 1,1-1,-1 0,1 0,-1 0,1 0,-1 0,1 0,-1 1,1-1,-1 0,1 0,-1-1,1 1,-1 0,1 0,36-5,-34 4,413-123,389-80,-716 183,0 4,1 3,13 4,81-6,-182 15,0 0,0 1,0-1,1 1,-1-1,0 1,0 0,1 0,-1 0,0 0,0 0,1 1,-1-1,0 1,0 0,0-1,1 1,-1 0,0 0,0 0,0 0,0 1,-1-1,1 0,0 1,-1 0,1-1,0 1,-1 0,0 0,1-1,-1 1,0 0,0 1,0-1,-1 0,1 0,0 0,-1 0,1 1,-1-1,0 0,0 0,0 1,0-1,0 0,0 0,0 1,-1-1,0 1,-6 13,0 0,-2 0,0-1,0 0,-1-1,-1 0,-1-1,0 0,-7 5,6-5,-123 119,-6-7,-5-6,-20 3,-374 264,333-234,161-92,48-58,-1 0,1 0,0 0,0-1,1 1,-1 0,0 0,1-1,-1 1,1-1,-1 1,1-1,0 0,0 1,-1-1,1 0,0 0,0 0,0 0,0-1,0 1,0-1,0 1,1-1,-1 0,0 1,0-1,0 0,0 0,1-1,-1 1,0 0,0-1,0 1,1-2,-1 2,64-4,0-3,-1-4,56-15,-74 15,993-247,-913 227,-2-6,-2-5,-2-5,-2-6,-2-5,80-54,-184 103,-5 4,1-1,-1 1,0-1,-1-1,1 1,-1-1,0-1,-1 1,0-1,0 0,3-7,-9 14,-1-1,1 0,0 1,-1-1,1 1,0-1,-1 1,0-1,1 1,-1 0,0-1,0 1,0 0,0-1,0 1,0 0,0 0,0 0,-1 0,1 0,0 0,-1 0,1 1,-1-1,1 0,-1 1,1-1,-1 1,1-1,-1 1,1 0,-1 0,1 0,-1 0,0 0,1 0,-1 0,1 0,-1 1,1-1,-1 0,1 1,-1 0,1-1,-1 1,0 0,-66 11,1 3,1 3,1 2,0 4,-13 9,76-33,-527 235,-189 130,693-352,-78 50,102-63,1 1,-1-1,1 0,-1 1,1-1,0 1,-1-1,1 1,0 0,-1-1,1 1,0-1,0 1,-1 0,1-1,0 1,0-1,0 1,0 0,0-1,0 1,0 0,0-1,0 1,0 0,0-1,1 1,-1-1,0 1,0 0,1-1,-1 1,0-1,1 1,-1-1,0 1,1-1,-1 1,1-1,-1 1,1-1,-1 0,1 1,-1-1,1 0,-1 1,1-1,0 0,-1 0,1 1,-1-1,1 0,0 0,-1 0,1 0,0 0,-1 0,1 0,-1 0,1 0,0 0,-1 0,1 0,0-1,-1 1,1 0,-1 0,1-1,21 1,0-1,0-1,-1-1,1-1,-1-1,0-1,9-4,13-2,483-160,-273 83,1190-419,-1352 479,-672 315,-473 303,506-274,498-284,50-31,1 1,-1-1,1 0,-1 0,1 0,-1 1,0-1,1 0,-1 0,1 1,-1-1,1 0,-1 1,0-1,1 1,-1-1,0 0,1 1,-1-1,0 1,0-1,1 1,-1-1,0 1,0-1,0 1,0-1,0 1,0-1,0 1,0-1,0 1,0-1,0 1,0-1,0 1,0-1,0 1,0-1,0 1,-1-1,1 1,0-1,-1 1,200-59,-163 44,815-343,-592 244,541-229,-618 262,-384 169,-84 44,-39 39,-542 334,762-441,105-65,1 0,-1 0,1 0,-1 0,1 0,0 0,-1 1,0-1,1 0,-1 0,1 0,-1 0,1 1,-1-1,1 0,-1 1,1-1,-1 0,0 1,1-1,-1 0,0 1,1-1,-1 1,0-1,0 0,1 1,-1-1,0 1,0-1,0 1,0-1,1 1,-1-1,0 1,0-1,0 1,0-1,0 1,0-1,0 1,0-1,-1 1,1-1,0 1,0-1,0 1,-1-1,1 1,0-1,0 1,-1-1,1 1,29-6,0-1,0 0,-1-3,0 0,18-9,-10 4,793-331,625-233,-1226 487,-297 123,-703 312,-298 216,877-469,187-82,34-16,558-216,-234 82,388-149,-386 164,-318 119,-36 7,-1 0,1 0,-1 0,1 1,-1-1,1 0,0 0,-1 0,1 1,0-1,-1 0,1 1,0-1,-1 0,1 1,0-1,-1 0,1 1,0-1,0 1,0-1,-1 0,1 1,0-1,0 1,0-1,0 1,0-1,0 0,0 1,0-1,0 1,0-1,0 1,0-1,0 1,0-1,0 0,0 1,1-1,-1 1,0-1,0 1,1-1,-1 0,0 1,0-1,1 0,-1 1,0-1,1 0,-1 1,0-1,1 0,-235 129,163-94,-914 473,498-264,376-187,110-48,24-13,349-124,931-354,-1135 418,114-64,-252 111,-30 17,0 0,-1 1,1-1,0 1,0-1,-1 0,1 0,0 1,-1-1,1 0,0 1,-1-1,1 0,-1 0,1 0,0 1,-1-1,1 0,-1 0,1 0,-1 0,1 0,0 0,-1 0,1 0,-1 0,1 0,-1 0,1 0,-1 0,1 0,0 0,-1-1,1 1,-1 0,1 0,0 0,-1-1,1 1,0 0,-1 0,1-1,0 1,-1 0,1-1,0 1,-1-1,1 1,0 0,0-1,0 1,-1-1,1 1,0 0,0-1,0 1,0-1,0 1,0-1,0 1,0 0,0-1,0 1,0-1,0 1,-261 83,195-58,-383 164,-261 158,393-186,229-108,92-43,92-25,498-177,-287 86,-4-14,39-35,-306 139,0-1,-2-2,0-2,-1-1,-1-1,-1-2,-1-1,-2-1,1-3,-27 28,0 0,0 1,0-1,0 0,-1 0,1 0,0 0,-1-1,1 1,-1 0,0-1,0 1,0 0,0-1,0 1,-1-1,1 0,-1 1,0-1,1 0,-1 1,0-1,-1 0,1 1,0-1,-1 1,1-1,-1 0,0 1,0-1,0 1,0 0,0-1,-1 1,1 0,-1 0,0 0,1 0,-1 0,0 0,0 0,0 0,0 1,-2-2,-11 0,0 0,0 1,0 1,0 0,0 1,0 0,0 2,0-1,1 2,-10 2,24-5,-87 19,1 3,0 4,2 4,2 3,1 4,-1 5,-158 93,-57 52,51-15,240-168,2-1,0 0,0 0,0 1,0-1,0 1,1 0,-1 0,1 0,0 0,0 1,1-1,-1 1,1 0,0 0,0 0,3-3,-1-1,0 1,1-1,0 1,-1-1,1 1,0-1,0 1,0-1,0 0,0 1,0-1,0 0,0 0,1 0,-1 0,0 0,1 0,-1 0,1-1,-1 1,1 0,-1-1,1 1,-1-1,1 0,-1 1,1-1,0 0,-1 0,1 0,0 0,1 0,23 1,1-2,-1 0,1-2,-1 0,0-2,23-8,-30 9,219-62,-3-9,150-75,280-146,-597 262,-3-2,-1-4,30-25,-91 63,-1 1,0 0,0 0,0 0,-1-1,1 1,0-1,-1 1,1-1,0 1,-1-1,0 0,1 0,-1 0,0 1,0-1,0-1,0 1,-1 0,1 0,0 0,-1 0,1 0,-1-1,0 0,-3 2,1 0,-1 0,0 0,0 0,0 0,1 1,-1-1,0 1,0-1,0 1,0 0,0 1,0-1,0 0,0 1,0 0,0-1,1 1,-1 0,0 1,-4-1,-71 23,1 3,1 4,1 3,-66 41,73-39,-368 201,-66 67,408-230,94-73,-1-1,0 1,0-1,1 1,-1-1,0 1,1 0,-1-1,0 1,1 0,-1 0,1 0,-1-1,1 1,0 0,-1 0,1 0,0 0,0 0,-1 0,1 0,0 0,0 0,0 0,0-1,0 1,0 0,0 0,1 0,-1 0,0 0,0 0,1 0,-1 0,1 0,-1-1,1 1,-1 0,39 2,42-22,-2-3,-1-4,51-25,-84 33,466-205,-145 65,-365 158,0 0,1 0,-1-1,0 1,0 0,0 0,0-1,0 1,0 0,0-1,0 1,0-1,0 1,0-1,0 0,0 1,0-1,0 0,-1 0,1 0,0 0,-1 0,1 1,0-1,-1 0,1 0,-1 0,0-1,1 1,-1 0,0 0,1 0,-1 0,0 0,0 0,0 0,0-1,0 1,0 0,-11 1,0 0,0 1,1 0,-1 1,0 0,1 1,0 0,0 1,-9 4,-4 1,-595 251,538-227,-117 50,-3-10,-84 16,187-73,90-24,70-43,88-33,4 7,24-2,-38 16,62-24,-81 37,-2-5,-3-4,-2-6,43-36,-144 91,1 0,-1-1,-1-1,0 0,-1-1,0 0,-1-1,-1 0,0-1,-1 0,0-1,-1 0,5-16,-12 28,0 0,0 0,0 0,-1 1,1-1,-1 0,0 0,0 0,-1 0,1 0,-1 0,0 0,0 0,0 1,0-1,-1 0,0 1,1-1,-1 1,0 0,-1-1,1 1,-1 0,1 0,-1 1,0-1,0 0,0 1,0 0,-1 0,1 0,-1 0,-7-3,-1 0,0 1,1 0,-1 1,-1 0,1 1,0 1,0 0,-11 0,-74 8,1 3,1 5,0 4,1 4,-46 20,-219 82,6 16,-106 70,340-155,-25 8,123-51,27-10,38-10,415-130,-312 88,806-260,-948 308,56-18,-1-3,-1-2,-1-3,45-28,-53 8,-49 46,-1 0,1 0,-1-1,1 1,-1 0,1-1,-1 1,0 0,0-1,0 1,0 0,0-1,0 1,0 0,0-1,0 1,-1 0,1-1,0 1,-1 0,1-1,-1 1,0 0,1 0,-1 0,0 0,0-1,1 1,-1 0,0 0,0 1,0-1,0 0,-1 0,1 0,0 1,0-1,0 1,-1-1,1 1,0-1,-1 1,1-1,0 1,-2 0,-19-5,-1 1,0 1,0 1,0 1,0 1,0 1,0 1,0 1,0 1,-16 5,5-3,-231 46,3 10,3 12,-124 59,-411 179,701-284,131-48,650-251,137-52,-798 312,10-2,0-2,-1-1,-1-2,-1-2,0-1,25-21,-57 41,0 1,0-1,0 0,0 0,0 0,-1-1,1 1,0 0,-1-1,1 1,-1-1,1 1,-1-1,0 0,0 1,0-1,0 0,0 0,0 0,0 0,0 0,-1 0,1 0,-1 0,0 0,1 0,-1 0,0-1,0 1,0 0,-1 0,1 0,0 0,-1 0,1 0,-1 0,0 0,0 0,0 0,0 0,0 0,0 1,-1-1,-11-3,-1 1,0 0,-1 1,1 1,0 1,-1 0,1 0,-1 1,1 1,-1 1,0 0,-6 0,-129 17,1 7,1 6,-100 38,-309 110,-115 73,625-234,-91 36,-3-5,-13-4,104-36,38-17,32-7,363-158,889-299,-1165 435,-2-4,63-36,-109 32,-67 33,-95 10,-47 28,2 7,1 7,-64 29,-283 113,-148 92,512-216,-314 143,-408 123,678-283,174-41,-1-1,0 1,0-1,0 1,0-1,0 0,0 1,-1-1,1 0,0 0,0 0,0 0,0 0,0 0,0 0,0 0,0 0,0 0,0-1,0 1,0 0,0-1,0 1,0-1,0 1,0-1,0 1,0-1,0 0,0 0,1 1,-1-1,0 0,1 0,-1 0,0 0,1 1,-1-1,1 0,-1 0,1 0,0 0,-1-1,1 1,0 0,0 0,0 0,0 0,0 0,0 0,34-46,23-1,2 4,1 1,13-3,-40 26,338-200,9 17,115-30,-101 41,-333 146,-74 40,-108 29,-171 60,3 13,2 14,214-82,-409 160,-438 160,816-311,0-5,-2-4,-1-5,-2-4,102-18,4 0,-1 0,0 0,0 0,0-1,0 0,0 1,1-1,-1 0,0-1,0 1,0-1,0 0,0 0,1 0,-1 0,0-1,1 1,-1-1,1 0,0 0,-3-2,7 0,-1 1,1-1,0 1,0-1,0 1,0-1,1 1,0 0,0-1,-1 1,2 0,-1 0,0 0,1 1,-1-1,1 0,0 1,0 0,0 0,0 0,0 0,3-1,-2-1,92-62,2 3,3 5,58-22,128-51,6 13,100-18,-174 67,216-36,-392 99,-43 6,-1 0,1 1,0-1,0 1,-1-1,1 0,0 1,0-1,0 1,0-1,-1 0,1 1,0-1,0 1,0-1,0 1,0-1,0 0,0 1,0-1,0 1,0-1,1 1,-1-1,0 0,0 1,0-1,0 1,1-1,-1 0,0 1,0-1,1 0,-1 1,0-1,1 0,-1 1,0-1,1 0,-1 0,0 1,1-1,-1 0,0 0,1 0,-208 90,-1068 413,289-96,824-354,139-51,37-14,394-181,772-280,-545 229,-586 224,16-4,0-3,-3-2,0-4,31-22,-61 16,-32 38,0-1,-1 1,1 0,-1 0,1-1,-1 1,0 0,0 0,1 0,-1 0,0 0,0 0,0 0,0 0,0 0,0 1,0-1,0 0,-1 1,1-1,0 0,0 1,0-1,-1 1,1 0,0 0,-1-1,1 1,0 0,-1 0,1 0,0 0,-1 0,1 1,0-1,-29-1,1 1,0 1,-1 2,1 1,1 1,-1 2,0 1,-18 2,-223 61,4 11,-81 44,-158 85,-44 49,168-79,-138 35,468-199,39-17,33-12,374-170,885-431,-850 397,-329 145,-100 71,0-1,-1 1,1 0,0-1,0 1,-1-1,1 0,0 1,-1-1,1 1,-1-1,1 0,-1 1,1-1,-1 0,1 0,-1 1,0-1,1 0,-1 0,0 0,0 0,1 1,-1-1,0 0,0 0,0 0,0 0,0 0,0 1,0-1,-1 0,1 0,0 0,0 0,-1 0,1 1,0-1,-1 0,1 0,-1 1,1-1,-1 0,1 1,-1-1,0 0,-43-4,-26 15,0 4,1 3,0 2,-54 25,107-38,-575 228,-242 150,519-235,268-127,-316 130,339-147,39-19,468-263,227-81,-662 334,306-141,221-113,-474 207,-101 71,0-1,0 1,-1 0,1-1,0 0,-1 1,1-1,0 1,-1-1,1 0,-1 0,1 1,-1-1,1 0,-1 0,1 1,-1-1,0 0,1 0,-1 0,0 0,0 0,0 0,0 1,0-1,0 0,0 0,0 0,0 0,0 0,0 0,-1 0,1 1,0-1,-1 0,1 0,0 0,-1 0,1 1,-1-1,1 0,-1 1,0-1,1 0,-1 1,0-1,1 1,-1-1,0 1,0-1,-49-7,6 14,0 1,0 2,0 3,-32 12,47-14,-300 108,5 14,-10 22,-817 412,996-500,140-69,39-19,-24 21,98-71,3 4,88-43,-135 80,1026-532,-939 493,453-232,-497 237,-92 50,-27 17,-43 14,0 4,1 2,2 3,-6 6,34-17,-1511 740,1320-638,181-94,-429 204,418-208,55-19,0 1,0 0,0-1,0 1,0-1,0 1,0 0,0-1,0 1,0 0,0-1,0 1,0 0,0-1,0 1,0 0,0-1,-1 1,1 0,0-1,0 1,0 0,-1 0,1-1,0 1,0 0,0 0,-1-1,1 1,0 0,-1 0,1 0,0-1,-1 1,1 0,0 0,-1 0,1 0,0 0,-1 0,1 0,0 0,-1 0,1 0,0 0,-1 0,1 0,0 0,-1 0,1 0,0 0,-1 0,1 0,0 0,-1 1,1-1,0 0,-1 0,1 0,0 1,0-1,-1 0,1 0,0 1,0-1,23-23,82-55,3 5,88-42,-165 96,458-246,297-106,-170 92,-524 228,-93 44,-99 33,-375 156,311-114,-905 400,932-403,-531 233,620-280,68-34,725-396,-120 122,159-81,-643 294,-120 62,-35 12,-233 95,-954 420,341-142,538-246,266-112,56-12,1-1,-1 1,1-1,-1 1,0-1,1 1,-1-1,0 1,0-1,1 1,-1-1,0 0,0 1,0-1,0 1,0-1,0 0,0 1,0-1,0 1,0-1,0 1,0-1,0 0,0 1,0-1,-1 1,1-1,0 1,0-1,-1 1,1-1,0 1,-1-1,1 1,-1-1,1 1,-1-1,1 1,0 0,-1-1,1 1,-1 0,0-1,1 1,-1 0,1 0,-1 0,1 0,-1-1,0 1,1 0,-1 0,30-24,1 1,0 2,2 1,30-15,-26 15,310-168,8 16,325-108,-366 165,-284 103,-47 13,-289 115,-85 54,227-97,-217 99,-393 165,529-238,205-87,42-12,-1-1,0 1,0 0,0-1,1 1,-1 0,0-1,0 1,0 0,0-1,0 1,0-1,0 1,0 0,0-1,0 1,0-1,0 1,0 0,0-1,0 1,0-1,0 1,0 0,-1-1,1 1,0 0,0-1,0 1,-1 0,1-1,0 1,0 0,-1 0,1-1,0 1,-1 0,1 0,0-1,-1 1,1 0,0 0,-1 0,286-189,202-90,281-106,-368 191,-375 178,-25 16,-1 0,1 0,0 0,-1 0,1 0,0 0,-1 0,1 0,0 0,-1 0,1 0,0 0,-1 0,1 0,0-1,-1 1,1 0,0 0,0 0,-1 0,1-1,0 1,0 0,-1 0,1 0,0-1,0 1,-1 0,1 0,0-1,0 1,0 0,0-1,-1 1,1 0,0-1,0 1,0 0,0 0,0-1,0 1,0 0,0-1,0 1,0 0,0-1,0 1,-172 67,-1594 755,1240-581,486-227,58-33,1034-588,-724 449,41 1,-302 128,-92 31,-352 130,304-103,-1342 587,1307-566,-137 56,245-106,0-1,0 1,0 0,0-1,0 1,0 0,0-1,0 1,0 0,0 0,-1-1,1 1,0 0,0 0,0-1,-1 1,1 0,0 0,0-1,-1 1,1 0,0 0,0 0,-1 0,1-1,0 1,-1 0,1 0,0 0,-1 0,1 0,0 0,0 0,-1 0,1 0,0 0,-1 0,1 0,0 0,-1 0,31-24,215-140,133-61,621-305,-811 432,-164 81,-48 15,-302 150,-1345 642,1443-691,190-88,38-12,1 1,-1 0,1 0,-1 0,1 0,-1 0,0-1,1 1,-1 0,1 0,-1-1,1 1,-1 0,0-1,1 1,-1 0,0-1,1 1,-1 0,0-1,0 1,1-1,-1 1,0-1,0 1,0 0,0-1,0 1,1-1,-1 1,0-1,0 1,0-1,0 1,0-1,0 1,-1-1,1 1,0-1,0 1,0-1,0 1,0-1,-1 1,1 0,0-1,-1 1,1-1,0 1,0 0,-1-1,1 1,-1 0,1-1,0 1,-1 0,1 0,-1-1,1 1,-1 0,1 0,53-46,1 3,3 2,15-5,-36 22,268-167,7 14,149-54,-202 114,-1037 470,-200 136,793-405,174-84,29-14,370-226,-251 161,595-331,-267 154,-380 199,-84 57,0-1,0 1,0-1,0 0,0 1,0-1,0 1,0-1,0 1,0-1,0 0,0 1,0-1,0 1,-1-1,1 1,0-1,0 1,-1-1,1 1,0-1,-1 1,1 0,-1-1,1 1,0-1,-1 1,1 0,-1-1,1 1,-1 0,1 0,-1-1,1 1,-1 0,1 0,-1 0,0 0,1 0,-1 0,1 0,-1 0,1 0,-1 0,1 0,-1 0,0 0,1 0,-1 0,1 0,-1 1,1-1,-1 0,1 0,-1 1,1-1,-1 0,1 1,0-1,-1 1,1-1,-1 0,1 1,0-1,-1 1,1-1,0 1,0-1,-53 15,1 2,1 2,-42 22,23-10,-426 174,-372 169,645-273,223-102,1 1,-1 0,0 0,0 0,0-1,0 1,0 0,1 0,-1-1,0 1,0 0,0 0,0-1,0 1,0 0,0 0,0-1,0 1,0 0,0 0,0-1,0 1,0 0,0 0,0-1,0 1,0 0,-1 0,1-1,0 1,0 0,0 0,0 0,0-1,-1 1,30-21,190-120,172-79,142-63,-448 225,-85 58,-1 0,1 0,-1 0,1 0,0 0,-1 0,1-1,-1 1,1 0,0 0,-1-1,1 1,-1 0,1 0,0-1,-1 1,1 0,0-1,0 1,-1-1,1 1,0 0,0-1,-1 1,1-1,0 1,0 0,0-1,0 1,0-1,0 1,0-1,0 1,0-1,0 1,0-1,0 1,0 0,0-1,0 1,0-1,0 1,1-1,-1 1,0 0,0-1,1 1,-1-1,0 1,0 0,1-1,-1 1,0 0,1-1,-1 1,1 0,-1 0,0-1,1 1,-1 0,1 0,-1 0,1 0,-1 0,0-1,1 1,-1 0,1 0,-1 0,-38 6,-227 107,192-77,-931 471,534-254,518-285,663-376,-673 387,899-440,-891 432,-56 29,-136 68,-328 170,-428 228,419-210,442-232,29-14,29-17,536-316,83-40,-453 266,105-79,-214 111,-75 64,1 0,0 0,0 0,0 0,0 0,0 1,-1-1,1 0,0 0,-1 0,1 1,-1-1,1 0,0 0,-1 1,0-1,1 1,-1-1,1 0,-1 1,0-1,0 1,1-1,-1 1,0 0,0-1,1 1,-1 0,0-1,0 1,0 0,0 0,1 0,-1 0,0 0,0 0,0 0,0 0,0 0,1 0,-1 0,0 0,0 1,0-1,1 0,-1 1,0-1,0 1,1-1,-1 1,0-1,1 1,-2 0,-185 66,133-43,-924 450,549-256,193-96,227-116,25-13,385-228,913-543,-1227 720,-87 58,-1 0,1 0,-1 0,1 0,0 0,-1 0,1-1,0 1,-1 0,1 0,0 0,-1-1,1 1,0 0,-1 0,1-1,0 1,0 0,-1-1,1 1,0 0,0-1,0 1,-1 0,1-1,0 1,0-1,0 1,0 0,0-1,0 1,0-1,0 1,0 0,0-1,0 1,0-1,0 1,0 0,0-1,0 1,-54 19,0 2,1 3,-29 18,14-7,-936 519,298-109,610-375,97-70,-1 0,1 0,-1 0,1 0,-1 0,0 0,1 0,-1 0,1 0,-1 0,1 1,-1-1,0 0,1 0,-1 0,0 0,1 1,-1-1,1 0,-1 0,0 1,0-1,1 0,-1 1,0-1,1 0,-1 1,0-1,0 0,0 1,0-1,1 1,-1-1,0 0,0 1,0-1,0 1,0-1,0 1,0-1,0 0,0 1,0-1,0 1,0-1,0 1,43-19,0-1,-1-3,-1-1,15-13,17-9,250-142,481-293,-763 454,13-7,-1-3,-2-1,46-45,-94 79,1 0,-1 0,1-1,-1 1,0-1,0 0,0 1,-1-2,0 1,1 0,-1 0,-1-1,1 1,-1-1,1 1,-1-2,-2 4,0 1,1 0,-1 0,0-1,0 1,0 0,0 0,0 0,0 0,0 0,-1 0,1 0,0 0,0 1,-1-1,1 0,0 1,-1-1,1 1,-1 0,1-1,-1 1,1 0,-1 0,1 0,-1 0,1 0,-1 0,1 0,-1 1,1-1,-1 0,1 1,0-1,-2 1,-43 10,0 1,0 2,2 2,-1 2,-35 22,57-30,-337 170,7 15,-268 200,553-335,68-59,1 0,-1 0,0 0,1-1,-1 1,1 0,-1 0,1-1,-1 1,1 0,0-1,-1 1,1-1,0 1,-1-1,1 1,0-1,0 1,-1-1,1 0,0 0,0 1,0-1,-1 0,1 0,0 0,0 0,0 0,0 0,0 0,-1 0,1 0,0 0,0 0,0 0,0-1,-1 1,1 0,0-1,0 1,-1 0,1-1,0 1,0-1,-1 0,1 1,-1-1,195-94,542-335,-659 382,-1-4,-3-3,59-58,-128 108,0 1,0 0,0 0,0-1,-1 0,0 1,0-1,0-1,-1 1,1-1,-1 1,-1-1,1 0,-1 0,0 0,0 0,0-4,-4 8,0-1,0 1,0 0,0 1,0-1,-1 0,1 1,0-1,-1 1,0 0,1 0,-1 0,0 0,1 0,-1 0,0 1,0-1,0 1,1 0,-1 0,0 0,0 0,0 1,0-1,0 1,1 0,-1-1,0 1,1 0,-1 1,1-1,-1 1,-55 16,2 4,1 2,0 2,-19 15,38-22,-254 138,8 12,-81 75,301-196,62-48,0 0,1 0,-1 0,0 1,0-1,1 0,-1 0,0 0,0 0,0 0,1 0,-1 1,0-1,0 0,0 0,1 0,-1 0,0 1,0-1,0 0,0 0,0 1,0-1,1 0,-1 0,0 1,0-1,0 0,0 0,0 1,0-1,0 0,0 0,0 1,0-1,0 0,0 0,0 1,0-1,0 0,0 0,-1 1,1-1,0 0,0 0,0 0,0 1,0-1,-1 0,1 0,0 1,26-11,327-177,-264 135,-44 26,92-51,-2-7,-5-5,4-12,-26-11,-107 111,0 0,0 0,1 0,-1-1,0 1,0 0,0-1,0 1,0-1,-1 1,1-1,0 1,-1-1,1 1,-1-1,0 0,1 1,-1-1,0 0,0 1,0-1,0 0,0 1,0-1,-1 0,1 1,0-1,-1 0,0 1,1-1,-1 1,0-1,0 1,0-1,0 1,0-1,0 1,0 0,0 0,0 0,-1 0,1 0,0 0,-1 0,1 0,-1 0,1 0,-1 1,0-1,1 1,-1-1,1 1,-2-1,-103 30,82-18,-192 87,5 10,-88 65,269-155,-136 91,156-84,46-29,36-28,-2-4,0-3,-3-3,18-18,-11 10,-15 14,-2-3,-1-3,-2-1,-3-4,-1-1,9-16,-18-10,-40 73,0-1,-1 0,0 0,1 0,-1 0,0 0,0 0,0 0,0 0,0 0,0 0,-1 1,1-1,-1 0,1 0,-1 0,0 0,0 1,0-1,0 0,0 1,0-1,0 0,0 1,-1 0,1-1,0 1,-1 0,1 0,-1-1,0 1,1 0,-1 1,0-1,0 0,0 0,1 1,-1-1,0 1,0 0,-1-1,-10 1,-1 0,1 1,0 0,0 1,0 0,0 1,1 1,-1 0,1 1,0 0,0 1,0 0,-6 5,-118 68,3 7,-88 75,107-76,-93 67,165-112,44-39,-1 0,0 1,1-1,-1 0,1 0,-1 0,1-1,0 1,-1 0,1 0,0-1,-1 1,1-1,0 0,0 0,0 1,-1-1,1 0,0 0,0-1,0 1,-1 0,1 0,0-1,0 1,-1-1,1 0,0 0,-1 1,1-1,-1 0,1 0,0-1,241-125,-99 47,-4-6,-3-6,44-44,-175 131,-3 3,1 0,0-1,-1 1,0-1,0 0,0 0,0 0,0 0,0-1,-1 1,0-1,0 1,0-1,0 0,0 0,-1 0,1 0,-1 0,0-3,-2 5,-1 1,0 0,1 0,-1 0,0 0,0 0,0 0,0 0,0 1,0-1,0 1,0 0,0-1,0 1,0 0,0 0,0 0,0 0,0 1,0-1,0 0,0 1,0 0,0-1,0 1,0 0,0 0,0 0,1 0,-2 1,-46 21,1 2,2 2,0 2,-8 10,-27 29,2 4,4 3,3 3,4 3,4 3,3 2,4 4,-18 41,32-59,3 2,4 1,3 2,3 2,-10 47,37-121,1 1,-1 0,1-1,1 1,-1 0,1 0,0 0,0 0,0 0,1 0,0 0,1 0,-1 0,1 0,0 0,0 0,1 0,0 0,0-1,0 1,1-1,0 1,0-1,0 0,0 0,1 0,0-1,0 1,1-1,-1 0,1 0,-1 0,4 1,13-1,0-1,1-1,-1-1,1 0,-1-2,1 0,-1-2,0 0,0-2,0 0,0-1,-1-1,10-5,135-52,-3-7,-3-7,37-31,-87 49,169-82,-244 130,-33 12,-1 1,1-1,0 0,-1 0,1 0,-1 0,1 0,-1 1,1-1,-1 0,1 0,0 1,-1-1,0 0,1 1,-1-1,1 1,-1-1,1 1,-1-1,0 0,1 1,-1-1,0 1,1 0,-1-1,0 1,0-1,0 1,0-1,1 1,-1 0,0-1,0 1,0-1,0 1,0 0,0-1,-1 1,1-1,0 1,0 0,0-1,0 1,-1-1,1 1,0-1,-1 1,1-1,0 1,-1-1,1 1,0-1,-1 0,1 1,-1-1,1 1,-1-1,1 0,-1 1,1-1,-1 0,1 0,-1 0,0 1,1-1,-1 0,-34 47,-3 0,-1-3,-39 33,38-37,-395 366,-89 93,510-484,-143 174,158-189,0 0,-1 0,1-1,0 1,0 0,0 0,0 0,0 0,0 0,0 0,0 0,0 0,0 1,0-1,0 0,0 1,-1-1,1 0,0 1,0-1,0 1,0-1,-1 1,1 0,0-1,-1 1,1 0,0-1,-1 1,1 0,-1 0,1 0,-1-1,1 1,-1 0,0 0,0 0,1 0,-1 0,0 0,0 0,0 0,0 0,0 0,0 0,0 0,0 0,0-1,0 1,-1 0,1 0,0 0,-1 0,1 0,-1 0,1-1,-1 1,1 0,-1 0,1 0,-1-1,0 1,1 0,-1-1,0 1,0-1,0 1,146-79,-114 57,579-416,-500 355,32-23,-4-6,-5-6,36-48,-167 162,6-4,-1-1,0 0,0 0,0-1,-1 0,-1 0,0 0,0-1,2-8,-6 17,-1 1,0-1,0 0,1 0,-1 0,0 0,0 0,0 0,0 0,0 1,0-1,-1 0,1 0,0 0,0 0,-1 0,1 1,0-1,-1 0,1 0,-1 0,1 1,-1-1,1 0,-1 1,0-1,1 0,-1 1,0-1,1 1,-1-1,0 1,0 0,0-1,1 1,-1 0,0-1,0 1,0 0,0 0,0 0,0 0,1 0,-1 0,0 0,0 0,0 0,0 0,0 0,0 0,1 1,-1-1,0 0,0 1,0-1,1 1,-1-1,0 1,0 0,-21 7,1 1,0 2,1 0,0 1,1 1,0 0,-10 11,0-2,-592 484,484-388,5 6,-112 139,204-198,39-64,1 0,0 0,0-1,0 1,0 0,0 0,0 0,1-1,-1 1,0 0,0 0,1 0,-1-1,0 1,1 0,-1 0,1-1,-1 1,1 0,-1-1,1 1,-1-1,1 1,-1-1,1 1,0-1,0 1,-1-1,1 1,0-1,0 0,-1 1,1-1,0 0,0 0,0 0,-1 0,1 0,0 1,0-2,0 1,-1 0,1 0,0 0,0 0,0 0,-1-1,2 1,42-12,7-15,-1-1,-1-3,-2-2,15-15,-9 8,92-66,110-80,-8-10,100-113,-206 152,-117 107,-39 49,0 7,0 2,1 0,0 0,0 1,0 1,2 1,-1 0,0 1,-15 13,-346 303,-90 122,-58 96,457-465,65-81,-1 1,1 0,0-1,0 1,0 0,0-1,0 1,0 0,0-1,0 1,0 0,0 0,0-1,0 1,1-1,-1 1,0 0,0-1,1 1,-1 0,1-1,-1 1,0-1,1 1,-1-1,1 1,-1-1,1 1,-1-1,1 0,0 1,-1-1,1 0,-1 1,1-1,0 0,-1 0,1 1,0-1,-1 0,1 0,0 0,-1 0,1 0,0 0,-1 0,1 0,0 0,-1-1,1 1,0 0,-1 0,1-1,0 1,-1 0,1 0,-1-1,1 1,0-1,-1 1,1-1,-1 1,0-1,1 1,-1-1,25-7,-2-2,1 0,-1-2,-1-1,0 0,-1-1,6-7,-3 4,970-718,-830 610,-142 108,101-75,-4-6,39-47,-89 57,-70 88,1 0,-1 0,1 0,-1 0,1 0,-1 0,1 0,-1 0,1 0,-1 0,1 0,-1 0,1 0,-1 0,1-1,-1 1,1 0,0 0,-1-1,1 1,-1 0,1 0,0-1,-1 1,1 0,0-1,-1 1,1-1,0 1,-1 0,1-1,0 1,0-1,0 1,-1-1,1 1,0-1,0 1,0-1,0 1,0-1,0 1,0-1,0 1,0-1,0 1,0-1,0 1,1-1,-1 1,0-1,0 1,0 0,1-1,-1 1,0-1,0 1,1 0,-1-1,-127 90,86-55,-319 273,-178 207,-107 147,588-587,57-73,0 0,0-1,0 1,1 0,-1 0,0-1,0 1,1 0,-1-1,0 1,1 0,-1-1,1 1,-1-1,1 1,-1 0,1-1,-1 1,1-1,0 0,-1 1,1-1,0 1,-1-1,1 0,0 0,-1 1,1-1,0 0,0 0,-1 0,1 0,0 0,0 0,-1 0,1 0,0 0,0 0,-1 0,1 0,0-1,0 1,-1 0,1-1,0 1,-1 0,1-1,0 1,-1-1,1 1,-1-1,1 1,-1-1,1 1,-1-1,1 0,-1 1,0-1,1 0,189-118,-145 85,771-591,-389 289,-292 233,98-75,164-166,-331 275,-62 59,-19 19,-531 427,447-353,-251 229,-139 175,-134 153,597-614,-56 78,82-104,-1 0,1 1,0-1,-1 0,1 1,0-1,-1 0,1 1,0-1,0 0,-1 1,1-1,0 1,0-1,0 1,0-1,-1 1,1-1,0 1,0-1,0 0,0 1,0-1,0 1,0-1,0 1,0-1,1 1,-1-1,0 1,0-1,0 1,0-1,1 0,-1 1,0-1,0 1,1-1,-1 0,0 1,1-1,-1 0,0 1,1-1,-1 0,1 0,-1 1,1-1,-1 0,0 0,1 0,-1 0,1 1,-1-1,1 0,-1 0,1 0,-1 0,1 0,-1 0,1 0,-1 0,1 0,-1-1,33-11,214-152,-178 113,613-479,40-87,-512 435,-2-5,-180 156,-31 22,-18 19,-305 236,-881 744,616-516,531-405,60-69,0 1,0 0,0 0,0 0,0 0,0-1,0 1,0 0,0 0,0 0,0 0,1-1,-1 1,0 0,1 0,-1 0,1-1,-1 1,0 0,1-1,0 1,-1 0,1-1,-1 1,1-1,0 1,-1-1,1 1,0-1,0 1,-1-1,1 0,0 1,0-1,0 0,-1 0,1 0,0 0,0 1,0-1,0 0,-1-1,1 1,0 0,0 0,0 0,0 0,-1-1,1 1,1 0,16-3,1-1,0 0,-1-2,0 0,-1-1,1 0,-1-2,5-3,-7 4,165-91,116-88,-199 123,162-109,-7-12,-9-11,68-80,-123 77,-159 138,-45 61,-126 96,104-66,-486 403,-262 295,502-435,232-220,52-72,0 0,0 0,0 0,0-1,0 1,0 0,0 0,0 0,0 0,0 0,1-1,-1 1,0 0,1 0,-1 0,0-1,1 1,-1 0,1 0,-1-1,1 1,-1 0,1-1,0 1,-1-1,1 1,0-1,0 1,-1-1,1 1,0-1,0 0,-1 1,1-1,0 0,0 0,0 1,0-1,0 0,-1 0,1 0,0 0,0 0,0-1,0 1,0 0,-1 0,1 0,0-1,0 1,0-1,17-3,-1 0,0-2,0 0,-1-1,0-1,0 0,-1-1,11-8,-6 5,182-123,-7-9,169-161,463-468,-567 497,-227 218,-42 52,-68 46,-235 197,243-180,-1988 1773,2027-1799,31-31,-1 0,0 0,1 1,-1-1,0 0,0 0,1 0,-1 1,0-1,1 0,-1 1,0-1,0 0,0 0,1 1,-1-1,0 0,0 1,0-1,0 0,0 1,0-1,1 1,-1-1,0 0,0 1,0-1,0 0,0 1,0-1,-1 0,1 1,0-1,0 0,0 1,0-1,183-141,1324-1079,-657 488,-720 600,-107 98,-23 33,0 0,0 0,-1 1,1-1,0 0,-1 1,1-1,-1 0,1 1,-1-1,1 0,-1 1,1-1,-1 1,1-1,-1 1,0 0,1-1,-1 1,0-1,0 1,1 0,-1 0,0-1,0 1,1 0,-1 0,0 0,0 0,0 0,1 0,-1 0,0 0,0 0,1 0,-1 1,0-1,0 0,1 0,-1 1,0-1,1 0,-1 1,0-1,1 1,-1-1,0 1,1-1,-1 1,1 0,-1-1,1 1,-1-1,1 1,0 0,-1 0,1-1,-76 43,2 3,2 4,-19 19,56-43,-581 476,-308 344,707-641,166-158,-37 34,4 5,-14 22,95-104,0-1,0 0,0 0,0 1,1-1,-1 1,1-1,0 1,0 0,0 0,0 0,1 0,0 0,0 0,0 0,0 1,0-1,1 1,1-4,0 0,0 0,0 0,1 0,-1 0,0 0,0 0,1 0,-1 0,1-1,-1 1,0-1,1 1,-1-1,1 1,-1-1,1 0,0 0,-1 0,1 0,-1 0,1 0,-1 0,1 0,-1 0,1-1,-1 1,1-1,-1 1,1-1,-1 0,1 1,-1-1,0 0,1-1,45-19,-2-2,-1-2,-1-3,-1 0,29-28,-19 16,1002-805,-771 603,-10-12,200-245,-440 458,-34 41,1 0,-1 0,1 0,-1 0,1-1,-1 1,1 0,0 0,-1 0,1 0,-1 0,1-1,0 1,-1 0,1 0,0 0,-1-1,1 1,0 0,-1-1,1 1,0 0,-1-1,1 1,0 0,0-1,0 1,-1-1,1 1,0 0,0-1,0 1,0-1,0 1,0-1,0 1,0 0,0-1,-179 146,-388 398,-288 341,548-564,243-246,66-54,27-31,63-49,-4-4,81-74,-89 71,327-267,451-385,-689 568,482-412,-587 516,-75 56,-1033 853,-195 221,1047-905,170-148,22-29,0 0,0-1,0 1,0-1,0 1,0 0,0-1,0 1,0 0,0-1,1 1,-1-1,0 1,0-1,0 1,1 0,-1-1,0 1,1-1,-1 1,1-1,-1 1,0-1,1 1,-1-1,1 0,-1 1,1-1,-1 0,1 1,0-1,-1 0,1 0,-1 1,1-1,-1 0,1 0,0 0,-1 0,1 0,0 0,-1 0,1 0,-1 0,1 0,0 0,-1 0,1-1,-1 1,1 0,0 0,-1-1,1 1,-1 0,1-1,-1 1,1 0,-1-1,1 1,-1-1,0 1,1-1,-1 1,1-1,43-17,0-3,-1-1,-1-3,-1-1,28-24,-55 40,1009-774,-308 176,-533 449,214-162,-351 289,-29 25,-29 24,-300 276,-1117 1071,687-713,525-486,209-156,30-25,355-306,943-730,-1099 884,592-434,-567 421,-227 165,-33 22,-105 70,3 5,1 8,30-23,-1141 921,1162-929,-619 574,572-512,90-88,22-31,0 0,0 0,0-1,0 1,0 0,1-1,-1 1,0 0,0 0,0-1,1 1,-1 0,0-1,1 1,-1 0,1-1,-1 1,1-1,-1 1,1-1,-1 1,1-1,-1 1,1-1,-1 1,1-1,0 0,-1 1,1-1,0 0,0 0,-1 1,1-1,0 0,-1 0,1 0,0 0,0 0,-1 0,1 0,0 0,0 0,-1 0,1-1,0 1,-1 0,1 0,0-1,0 1,-1 0,1-1,-1 1,1-1,0 1,-1-1,1 1,-1-1,1 1,-1-1,0 1,1-1,-1 0,1 0,37-17,-1-1,-1-2,-1-2,18-15,-10 8,773-582,728-634,-914 696,-582 504,-37 28,-36 31,-237 170,3 15,194-148,-831 699,-20 90,912-835,-822 714,785-683,38-27,25-23,537-427,1516-1095,-1615 1240,-414 273,-39 28,-94 75,-1730 1441,1501-1253,-27-3,222-176,109-74,45-32,173-124,80-79,-109 82,1266-964,-750 598,-546 421,-111 71,-27 22,-72 66,-104 73,-73 45,131-107,-395 319,-725 554,1041-819,263-198,737-547,324-230,-267 163,-734 579,-115 81,-27 22,-336 267,-936 746,962-756,-821 648,1089-879,40-33,32-23,567-440,1713-1133,-1854 1302,-402 265,-41 28,-28 15,-386 259,-1720 1323,2057-1543,-203 150,216-152,67-54,44-28,-2-1,-1-4,30-24,-22 15,1310-882,297-265,-1617 1149,-48 40,-1 0,1 0,-1-1,1 1,-1 0,1 0,-1 0,1-1,-1 1,1 0,-1-1,1 1,0 0,-1-1,1 1,0-1,-1 1,1-1,0 1,-1-1,1 1,0-1,0 1,0-1,-1 1,1-1,0 1,0-1,0 1,0-1,0 1,0-1,0 1,0-1,0 0,-246 148,-214 162,14 20,11 23,-450 391,803-671,-27 27,-4-4,-99 60,207-152,-13 8,33-22,499-377,1065-694,-1488 1016,1167-789,-1247 848,77-47,3 3,52-19,-95 55,-37 26,-81 67,47-59,-644 522,567-464,-1189 890,764-580,-313 197,686-498,128-77,26-17,35-27,329-263,82-33,607-352,-804 528,-10 5,697-416,-570 383,-302 157,-39 23,-40 23,-125 82,-676 467,-860 673,1072-808,582-418,39-27,384-281,560-343,146-103,-122 24,-866 612,-121 102,-1 0,1 0,0 0,-1 0,1 0,0 0,-1 0,1-1,0 1,-1 0,1 0,0 0,0 0,-1 0,1-1,0 1,-1 0,1 0,0-1,0 1,0 0,-1 0,1-1,0 1,0 0,0-1,0 1,0 0,-1 0,1-1,0 1,0 0,0-1,0 1,0 0,0-1,0 1,0 0,0-1,0 1,0 0,0-1,0 1,1 0,-1-1,0 1,0 0,0-1,0 1,0 0,1 0,-1-1,0 1,0 0,1 0,-1-1,0 1,0 0,1 0,-1 0,0-1,-30 11,-228 124,208-105,-683 438,-341 305,457-318,-28-17,593-406,32-22,27-21,191-158,564-454,-489 396,-10-12,-11-12,171-223,-380 419,-2-2,-2-1,-3-2,11-30,-20 11,-27 78,1 0,-1-1,0 1,0 0,1 0,-1-1,-1 1,1 0,0 0,0-1,-1 1,0 0,1 0,-1 0,0 0,0 0,0 0,0 0,0 0,-1 0,1 0,0 0,-1 1,1-1,-1 0,0 1,0 0,0-1,1 1,-1 0,0 0,-1 0,0 0,-7-1,0 1,1 0,-1 1,0 0,0 1,0 0,1 0,-1 1,0 0,1 1,0 0,-10 4,-86 37,2 4,2 5,-71 51,-229 164,11 17,-45 65,376-301,-90 73,-5-6,-10-4,117-87,47-25,0-1,0 1,0-1,0 1,0-1,0 1,0-1,0 1,0-1,0 1,-1-1,1 1,0 0,0-1,-1 1,1-1,0 1,0 0,-1-1,1 1,0 0,-1-1,1 1,-1 0,1 0,0-1,-1 1,1 0,-1 0,1 0,-1-1,1 1,-1 0,1 0,0 0,-1 0,1 0,-1 0,1 0,-1 0,1 0,-1 0,1 0,-1 0,1 1,-1-1,1 0,-1 0,1 0,0 1,-1-1,1 0,-1 0,1 1,0-1,-1 0,1 1,0-1,0 1,-1-1,1 0,0 1,25-37,240-220,-195 194,893-745,-824 703,-34 28,-3-5,78-81,-138 98,-43 63,1 1,0-1,-1 0,1 0,-1 1,1-1,-1 0,0 1,1-1,-1 1,0-1,1 1,-1-1,0 1,0-1,1 1,-1-1,0 1,0 0,0 0,1-1,-1 1,0 0,0 0,0 0,0 0,0 0,0 0,1 0,-1 0,0 0,0 1,0-1,0 0,0 0,1 1,-1-1,0 1,0-1,1 1,-1-1,0 1,1-1,-1 1,0 0,1-1,-1 1,1 0,-206 128,-355 279,-340 331,705-572,585-477,198-109,-471 338,3 4,4 6,3 5,2 6,130-41,-134 75,-122 25,-1 1,0 0,1-1,-1 1,1 0,-1 0,1 0,-1-1,1 2,-1-1,1 0,-1 0,0 0,1 1,-1-1,1 1,-1-1,0 1,1-1,-1 1,0 0,0 0,1 0,-1-1,0 1,0 0,0 0,0 1,0-1,0 0,-1 0,1 0,0 1,0-1,-1 0,1 1,-1-1,1 1,-1-1,0 0,0 1,1-1,-1 1,0-1,0 1,0-1,-1 1,1-1,0 1,-1-1,1 0,0 1,-1 0,-42 75,-53 42,-6-3,-48 38,50-52,-749 759,509-558,304-266,32-20,28-23,217-141,938-595,-887 560,575-329,-593 380,-228 117,-47 14,1 0,0 1,-1-1,1 1,0-1,-1 0,1 1,0-1,0 1,0-1,-1 1,1-1,0 1,0-1,0 1,0-1,0 1,0-1,0 1,0-1,0 1,0-1,0 1,0-1,0 1,0 0,0-1,1 0,-1 1,0-1,0 1,1-1,-1 1,0-1,1 1,-1-1,0 0,1 1,-1-1,1 0,-1 1,0-1,1 0,-1 0,1 1,-1-1,1 0,-1 0,1 0,-1 0,1 1,-1-1,1 0,-1 0,1 0,-37 39,-2-2,-2-2,-1-1,-44 27,29-20,-861 678,506-390,-597 471,908-714,91-71,28-22,246-154,-172 99,1026-618,-434 274,574-356,-1247 756,-24 17,-432 340,-313 240,-540 308,1194-840,99-62,22-12,659-443,-670 454,1186-717,-537 317,-629 387,-21 12,-18 12,-436 293,325-213,-1044 731,882-616,-47 34,-287 149,574-361,30-18,29-19,1227-936,-1127 869,261-184,323-296,-605 466,-92 93,0 1,0-1,0 1,0-1,0 1,0-1,0 0,0 0,0 1,0-1,-1 0,1 0,0 0,0 0,-1 0,1 0,-1 0,1 0,-1 0,1 0,-1 0,0 0,1 0,-1 0,0-1,0 1,0 0,0 0,0 0,0 0,0-1,0 1,-1 0,1 0,0 0,-1 0,1 0,0 0,-1 0,0 0,1 0,-1 0,0 0,1 0,-1 0,0 0,0 0,0 1,0-1,1 0,-1 1,0-1,0 1,-1-1,1 1,0-1,0 1,0 0,0-1,0 1,0 0,0 0,-1 0,1 0,0 0,0 0,0 0,-1 0,-31 6,1 1,0 1,1 2,0 1,0 1,1 2,-18 12,-137 79,4 8,6 8,-56 55,60-46,-839 570,731-532,228-148,51-20,1-1,-1 1,0-1,0 1,0-1,0 0,0 1,0-1,0 1,0-1,0 1,0-1,0 1,0-1,0 1,-1-1,1 1,0-1,0 1,-1-1,1 1,0-1,0 1,-1 0,1-1,-1 1,1-1,0 1,-1 0,1-1,-1 1,1 0,-1 0,1-1,0 1,-1 0,0 0,1 0,-1 0,1-1,-1 1,1 0,-1 0,1 0,-1 0,1 0,-1 0,1 0,-1 1,1-1,-1 0,0 0,23-26,1 1,2 0,0 2,1 1,5-1,-1-2,250-178,8 12,9 13,157-62,-79 41,344-244,-632 370,-88 74,1-1,-1 0,1 0,-1 0,1 1,-1-1,1 0,-1 0,1 0,-1 0,1 0,-1 0,1 0,-1 0,1 0,-1 0,1 0,-1 0,1-1,-1 1,1 0,0 0,-1 0,1-1,-1 1,1 0,-1 0,1-1,0 1,-1 0,1-1,0 1,-1-1,1 1,0 0,-1-1,1 1,0-1,0 1,0-1,-1 1,1-1,0 1,0-1,0 1,0-1,0 1,0-1,0 1,0-1,0 1,0-1,0 1,0-1,-29 13,1 1,0 1,1 2,0 0,-20 19,7-8,-396 301,14 19,-53 82,-558 457,868-767,129-103,366-280,1084-730,-739 550,473-413,-1009 733,-122 102,-37 27,-75 50,2 4,-51 44,73-51,-735 568,-55 108,51-60,723-592,87-76,0 0,1 0,-1 0,0 0,1 0,-1 0,1 0,-1 0,0 0,1 0,-1 0,1 0,-1 0,0 0,1 0,-1 0,0 1,1-1,-1 0,0 0,1 1,-1-1,0 0,1 0,-1 1,0-1,0 0,1 1,-1-1,0 0,0 1,0-1,1 0,-1 1,0-1,0 0,0 1,0-1,0 1,262-164,-196 118,1216-830,-923 615,-11-16,69-89,-380 331,-11 12,-1-1,-1-2,-2 0,0-1,-1-1,14-26,-34 52,0-1,0 1,0-1,0 1,0-1,0 1,0-1,-1 1,1-1,-1 1,1-1,-1 0,0 0,1 1,-1-1,0 0,0 1,0-1,0 0,-1 0,1 1,0-1,-1 0,1 1,-1-1,0 1,1-1,-1 1,0-1,0 1,0-1,-54 1,12 18,1 1,1 2,0 2,2 1,-11 10,14-10,-296 211,10 14,-121 132,402-343,-214 186,-100 89,-59 18,377-304,52-45,1086-881,-867 697,-8-9,87-117,-266 277,-2-1,-2-3,-2-2,-4-1,8-20,-43 77,0 0,0 0,0-1,0 1,-1-1,1 1,-1-1,0 1,0-1,0 0,0 0,0 0,0 1,-1-1,0 0,1 0,-1 0,0 0,0 0,-1 0,1 0,-1 0,1 1,-1-1,0 0,0 0,0 1,0-1,-1 0,1 1,-1-1,1 1,-1 0,0-1,0 1,0 0,0 0,-1 0,1 1,0-1,-3-1,-9 1,-1 1,1 0,-1 1,1 1,0 0,-1 1,1 0,0 1,0 1,0 0,0 1,-11 7,-83 35,3 5,2 5,3 4,-60 49,147-101,-216 157,7 9,-43 57,-354 318,568-503,62-50,385-265,-247 162,717-473,-307 213,-548 358,-25 17,-276 203,9 13,10 11,-133 159,-339 389,632-656,111-128,-1 1,0-1,1 0,-1 0,0 1,1-1,-1 0,1 0,-1 1,0-1,1 1,-1-1,1 1,-1-1,1 1,-1-1,1 1,0-1,-1 1,1-1,-1 1,1 0,0-1,0 1,-1 0,1-1,0 1,0 0,0-1,0 1,0 0,0 0,0-1,0 1,0 0,0-1,0 1,0 0,1-1,-1 1,0 0,0-1,1 1,-1 0,0-1,1 1,-1-1,1 1,-1-1,1 1,-1-1,1 1,-1-1,1 1,-1-1,1 0,0 1,-1-1,1 0,0 0,-1 1,1-1,0 0,-1 0,1 0,0 0,0 0,49-15,188-135,-191 116,732-501,-471 335,-9-13,48-61,-300 235,-1-3,-3-2,-2-1,-1-2,7-16,-28 19,-19 43,-1 0,1 0,0 0,0 1,0-1,-1 0,1 0,0 0,-1 0,1 1,-1-1,1 0,-1 0,1 1,-1-1,0 0,1 1,-1-1,0 0,1 1,-1-1,0 1,0 0,1-1,-1 1,0-1,0 1,0 0,0 0,0 0,0-1,1 1,-1 0,0 0,0 0,0 0,0 0,0 1,0-1,0 0,0 0,1 1,-1-1,0 0,0 1,0-1,1 1,-1-1,-22 7,0 0,1 2,0 0,0 2,1 0,1 2,-12 8,15-10,-152 103,6 7,5 8,-77 84,-411 457,204-200,169-202,268-259,21-20,-13 9,489-397,313-202,-338 264,415-392,-724 564,-154 160,0 2,-1-1,1 1,-1 0,0-1,-1 0,1 0,-1 0,1 0,-1 0,-1 0,1-1,0 1,-1-1,0 1,0-1,0 0,-1 1,0-1,0-2,-2 6,-1-1,0 1,1 0,-1 0,0 0,0 0,0 0,0 1,0-1,0 1,0 0,0 0,-1 0,1 0,0 0,0 1,0 0,0-1,0 1,0 0,1 0,-1 1,0-1,0 1,-1 0,-78 35,3 3,1 4,2 3,-31 28,91-64,-300 227,10 13,-116 137,-336 371,625-612,105-101,28-45,-1-1,1 1,0 0,-1 0,1 0,0-1,0 1,-1 0,1 0,0 0,0 0,0-1,0 1,0 0,0 0,0 0,1 0,-1-1,0 1,0 0,1 0,-1 0,0-1,1 1,-1 0,1 0,-1-1,1 1,-1 0,1-1,-1 1,1-1,0 1,-1-1,1 1,0-1,0 1,-1-1,1 0,0 1,0-1,0 0,-1 0,1 1,0-1,0 0,0 0,0 0,-1 0,1 0,0 0,0 0,0-1,0 1,-1 0,1 0,0-1,0 1,0 0,-1-1,1 1,0-1,-1 1,1-1,0 1,-1-1,1 1,0-1,29-10,1-2,-1 0,-1-2,-1-2,0 0,2-4,12-6,831-560,-583 387,22-23,-10-13,-11-13,51-73,-87 58,-220 215,-35 49,-1 1,0-1,1 0,-1 1,0-1,1 0,-1 0,0 0,0 0,1 0,-1 0,0 0,1 0,-1 0,0 0,0 0,1 0,-1-1,0 1,1 0,-1 0,0-1,1 1,-1 0,0-1,1 1,-1-1,1 1,-1-1,1 1,-1-1,1 1,-1-1,1 1,0-1,-1 0,1 1,0-1,-1 0,1 1,0-1,0 0,0 1,0-1,-1 0,1 0,0 1,0-1,0 0,1 0,-1 1,0-1,0 0,0 1,0-1,1 0,-1 1,0-1,1 0,-1 1,0-1,1 0,-132 84,-407 348,-578 584,791-706,-254 234,521-477,67-61,87-54,358-271,-172 121,416-298,0-49,-85 33,-514 439,-93 78,-20 14,-219 201,158-154,-1443 1297,1354-1225,-5-8,-76 39,193-137,31-21,27-22,302-248,863-660,14-43,-1067 854,-104 91,-34 26,-283 192,228-146,-1311 1021,1050-803,-241 185,534-418,30-21,30-17,163-89,-135 61,796-481,-665 404,583-363,-581 345,-6-8,-5-7,11-24,-165 149,19-18,-2-1,-1-1,-1-1,-2-1,2-6,-11-4,-17 43,-1 0,1 0,0 0,0 0,0 0,-1 1,1-1,0 0,-1 0,1 0,-1 1,1-1,-1 0,1 0,-1 1,1-1,-1 0,0 1,1-1,-1 1,0-1,0 1,1-1,-1 1,0-1,0 1,0 0,0-1,1 1,-1 0,0 0,0 0,0 0,0 0,0 0,0 0,0 0,0 0,1 0,-1 0,0 1,0-1,0 0,0 1,0-1,1 0,-1 1,0 0,-26 7,0 1,1 1,1 2,0 0,0 2,1 1,-6 6,5-5,-421 299,13 19,-260 269,-55 44,522-475,217-160,32-22,283-197,-210 137,1150-776,-1115 759,222-150,-10-15,87-99,-206 146,-197 175,-28 29,1 0,0 1,0-1,-1 1,1-1,0 1,0-1,-1 1,1-1,-1 1,1-1,0 1,-1-1,1 1,-1 0,1-1,-1 1,0 0,1-1,-1 1,1 0,-1 0,1-1,-1 1,0 0,1 0,-1 0,1 0,-1 0,0 0,1 0,-1 0,0 0,1 0,-1 0,1 1,-1-1,0 0,1 0,-1 0,1 1,-1-1,1 0,-1 1,1-1,-1 1,1-1,-1 0,1 1,0-1,-1 1,1-1,0 1,-1-1,1 1,0 0,-1-1,1 1,0-1,0 1,0 0,0-1,-338 211,303-187,-367 263,-24 48,-821 682,1113-907,107-79,28-31,-1-1,0 1,0-1,1 1,-1-1,0 1,1-1,-1 1,1 0,-1-1,1 1,-1 0,0-1,1 1,-1 0,1-1,-1 1,1 0,0 0,-1 0,1 0,-1 0,1 0,-1-1,1 1,-1 0,1 0,0 1,-1-1,1 0,-1 0,1 0,-1 0,1 0,-1 1,1-1,-1 0,1 0,-1 1,1-1,-1 0,1 1,-1-1,0 0,1 1,-1-1,1 1,-1-1,0 1,0-1,1 1,-1-1,0 1,0-1,0 1,1-1,-1 1,0-1,0 1,0 0,0-1,0 1,0-1,0 1,0-1,0 1,0-1,-1 1,1 0,0-1,162-88,-118 59,698-449,-696 448,311-193,-11-15,181-171,-136 53,-313 265,-78 92,0-1,-1 1,1-1,-1 1,1-1,-1 0,1 1,-1-1,1 0,-1 1,1-1,-1 0,0 0,1 1,-1-1,1 0,-1 0,0 0,1 0,-1 0,0 0,1 0,-1 0,1 0,-1 0,0 0,1 0,-1 0,1-1,-1 1,0 0,1 0,-1-1,1 1,-1 0,1-1,-1 1,1-1,-1 1,1 0,-1-1,1 1,0-1,-1 1,1-1,0 0,-1 1,1-1,0 1,0-1,0 0,-1 1,1-1,0 1,0-1,0 0,0 1,0-1,0 0,0 1,0-1,0 1,1-1,-1 0,-183 103,141-74,-332 241,12 16,-139 155,383-335,-585 508,659-575,-123 121,166-159,0 0,0 1,1-1,-1 0,0 0,0 1,1-1,-1 0,0 1,1-1,-1 1,0-1,1 0,-1 1,1 0,-1-1,1 1,-1-1,1 1,0 0,-1-1,1 1,-1 0,1-1,0 1,0 0,0 0,-1-1,1 1,0 0,0 0,0-1,0 1,0 0,0 0,0 0,1-1,-1 1,0 0,0 0,0-1,1 1,-1 0,0-1,1 1,-1 0,1-1,-1 1,1-1,-1 1,1 0,-1-1,1 1,44-15,88-58,-3-6,38-34,-46 30,199-125,38-24,283-239,-373 237,-9-13,26-51,-194 182,-92 115,-1 0,1 0,-1 0,1 0,-1 0,1 0,-1 0,0 0,1 0,-1-1,1 1,-1 0,1 0,-1 0,1-1,-1 1,1 0,0-1,-1 1,1 0,-1-1,1 1,0-1,-1 1,1-1,0 1,-1 0,1-1,0 1,0-1,-1 1,1-1,0 0,0 1,0-1,0 1,0-1,0 1,0-1,0 1,0-1,0 1,0-1,0 0,0 1,0-1,1 1,-1-1,0 1,0-1,1 1,-1-1,-169 112,124-76,-358 298,14 17,14 19,-402 439,725-733,52-74,0 0,0 0,0 0,1 0,-1 0,0 0,1 0,-1 0,0 0,1 0,-1 0,1 0,0 0,-1 0,1-1,0 1,-1 0,1-1,0 1,0 0,0-1,0 1,0-1,0 1,-1-1,1 1,0-1,0 0,0 0,0 1,0-1,1 0,-1 0,0 0,0 0,0 0,0 0,0-1,0 1,0 0,0 0,0-1,0 1,0 0,0-1,0 1,111-49,313-229,-282 179,-78 54,139-89,-7-9,-6-9,-6-8,-7-8,-58 35,74-107,-126 128,-68 112,1-1,-1 0,1 0,-1 0,0 1,1-1,-1 0,0 0,0 0,1 0,-1 0,0 0,0 0,0 1,0-1,0 0,0 0,0 0,-1 0,1 0,0 0,0 0,-1 1,1-1,-1 0,1 0,-1 0,1 1,-1-1,1 0,-1 0,1 1,-1-1,0 1,0-1,1 1,-1-1,0 1,0-1,1 1,-1-1,0 1,0 0,0 0,0-1,0 1,0 0,0 0,1 0,-1 0,0 0,0 0,0 0,0 0,0 0,0 1,0-1,0 0,1 1,-2-1,-20 6,0 0,0 2,0 0,1 2,1 0,0 1,0 1,-6 6,11-9,-167 118,5 8,6 8,-17 29,-470 465,301-262,293-288,63-86,1-1,0 1,0 0,0-1,0 1,0 0,0-1,0 1,0 0,0-1,0 1,0 0,0-1,0 1,0-1,1 1,-1 0,0-1,0 1,1-1,-1 1,0 0,1-1,-1 1,1-1,-1 1,1-1,-1 0,1 1,-1-1,1 1,-1-1,1 0,0 1,-1-1,1 0,-1 0,1 0,0 1,-1-1,1 0,0 0,-1 0,1 0,0 0,-1 0,1 0,0 0,-1 0,1-1,0 1,-1 0,1 0,-1-1,1 1,0 0,-1-1,1 1,-1 0,1-1,-1 1,1-1,-1 1,1-1,-1 1,23-9,0-1,0-2,-1 0,-1-1,0-1,10-9,8-4,980-681,-868 600,-4-6,-5-6,-6-6,-5-6,29-48,54-103,-209 276,1-1,-1 1,0 0,0-1,-1 0,0 0,-1 0,1-1,-2 1,1-1,0-8,-3 15,0 1,-1 0,1-1,-1 1,1 0,-1 0,1-1,-1 1,0 0,0 0,0 0,0 0,0 0,0 0,0 0,0 0,0 1,0-1,0 0,0 0,-1 1,1-1,0 1,-1-1,1 1,0 0,-1-1,1 1,0 0,-1 0,1 0,-1 0,1 0,0 0,-1 1,1-1,0 0,-1 1,1-1,0 1,-1-1,1 1,0 0,0-1,0 1,0 0,-1 0,-148 84,-107 113,10 11,8 10,4 18,-826 856,848-884,207-192,32-28,260-176,-177 110,120-78,240-167,240-225,-467 330,41-63,-261 257,-10 12,-1 0,0 0,-1-1,0 0,-1-1,0 0,-1-1,-1 0,0-1,-7 14,1 1,-1-1,0 0,0 1,0-1,0 0,0 1,1-1,-1 0,-1 1,1-1,0 0,0 1,0-1,0 0,0 1,-1-1,1 1,0-1,0 0,-1 1,1-1,0 1,-1-1,1 1,-1-1,1 1,-1-1,1 1,-1-1,1 1,-1 0,1-1,-1 1,0 0,1-1,-1 1,1 0,-1 0,0 0,1 0,-1 0,0-1,1 1,-1 0,0 0,1 0,-1 1,0-1,1 0,-1 0,0 0,1 0,-1 1,0-1,1 0,-1 1,1-1,-1 0,1 1,-1-1,1 1,-1-1,1 1,-1-1,1 1,-32 12,2 0,0 3,1 0,0 2,-13 12,15-13,-218 165,7 10,-52 67,141-125,-618 599,585-534,180-198,0 0,1 0,0 0,-1 1,1-1,0 0,-1 1,1-1,0 1,0-1,0 1,0-1,0 1,1 0,-1 0,0-1,1 1,0 0,-1 0,1-1,0 1,0 0,0 0,0 0,0 0,0 0,0-1,1 1,-1 0,1 0,-1 0,1-1,0 1,-1 0,1-1,0 1,0-1,0 1,1-1,-1 1,0-1,1 0,7-1,1-1,-1 0,0 0,1-1,-1 0,0-1,0 0,0 0,0-1,-1 0,0 0,1-1,1-3,6 0,169-102,90-74,-167 110,-55 38,253-171,-9-13,106-112,-285 216,-5-5,-6-5,12-27,-30 16,-76 98,-14 38,1 0,-1 0,0 0,1 0,-1 0,0 0,0 1,0-1,0 0,0 0,0 1,0-1,0 1,0-1,0 1,0-1,0 1,-1-1,1 1,0 0,0 0,0 0,-1 0,1 0,0 0,0 0,0 0,-1 0,1 0,0 1,0-1,0 0,0 1,0-1,-1 1,1-1,0 1,0 0,0-1,1 1,-1 0,0 0,0 0,0 0,0 0,0 0,1-1,-36 20,0 2,2 2,0 1,-17 18,1-1,-289 249,13 16,-63 95,-281 282,581-587,90-97,-1 0,1-1,-1 1,1 0,-1 0,1 0,-1-1,1 1,-1 0,1 0,0 0,-1 0,1 0,-1 0,1 0,-1 0,1 0,0 0,-1 1,1-1,-1 0,1 0,-1 0,1 1,-1-1,1 0,-1 1,1-1,-1 0,0 1,1-1,-1 0,1 1,-1-1,0 1,1-1,-1 1,0-1,0 1,1-1,-1 1,0-1,0 1,0-1,0 1,0 0,0-1,0 1,0-1,0 1,0-1,0 1,0 0,122-81,959-715,-896 652,-6-7,-6-8,142-170,-246 248,-3-4,46-77,-82 83,-31 76,-1 1,1-1,-1 0,0 1,0-1,1 1,-1 0,0 0,-1-1,1 1,0 1,0-1,0 0,-1 0,1 1,0-1,0 1,-1 0,1 0,-1 0,1 0,0 0,-1 0,1 1,0-1,0 1,-1-1,1 1,0 0,0 0,0 0,0 0,0 0,0 1,0-1,0 1,0-1,0 2,-67 34,2 3,2 4,1 2,3 2,-35 39,-361 346,-133 187,265-272,9-13,312-330,-25 51,31-55,0 0,0 0,0 0,0 0,0-1,0 1,0-1,0 1,0-1,0 0,0 0,0 0,0 0,0 0,0 0,0 0,0-1,0 1,0-1,0 0,0 1,-1-1,1 0,0 0,0 0,2 0,51-22,0-2,-1-2,-2-3,-1-2,15-14,-34 25,535-378,-311 217,-9-10,-9-12,18-35,6-40,106-160,-278 309,-90 130,-1 1,1-1,-1 0,0 0,1 0,-1 0,0 0,1 0,-1 0,0 0,1 0,-1-1,1 1,-1 0,0 0,1 0,-1-1,1 1,-1 0,1-1,-1 1,1 0,-1-1,1 1,-1-1,1 1,-1-1,1 1,0-1,-1 1,1-1,0 0,-1 1,1-1,0 1,0-1,0 0,0 1,-1-1,1 1,0-1,0 0,0 1,0-1,0 0,1 1,-1-1,0 0,0 1,0-1,0 1,1-1,-40 23,1 1,1 3,1 0,-7 9,5-4,-309 264,13 16,11 15,-4 20,-285 283,475-496,111-95,26-37,0-1,0 1,0 0,0 0,0 0,0 0,0-1,1 1,-1 0,0 0,1 0,-1-1,0 1,1 0,-1-1,1 1,-1 0,1-1,-1 1,1 0,-1-1,1 1,0-1,-1 1,1-1,0 1,0-1,-1 0,1 1,0-1,0 0,0 0,-1 1,1-1,0 0,0 0,0 0,0 0,-1 0,1 0,0 0,0 0,0-1,-1 1,1 0,0 0,0-1,0 1,-1 0,1-1,0 1,-1-1,1 1,0-1,-1 1,1-1,0 0,-1 1,1-1,-1 0,1 1,-1-2,42-17,0-3,-2-1,-1-2,8-7,1-1,1138-822,-1025 730,-5-7,-7-7,-6-6,111-147,-196 196,-58 96,0-1,1 0,-1 0,0 0,0 1,0-1,0 0,0 0,0 1,0-1,0 0,0 0,0 0,-1 1,1-1,0 0,0 0,-1 1,1-1,-1 0,1 1,0-1,-1 0,1 1,-1-1,0 1,1-1,-1 1,1-1,-1 1,0-1,1 1,-1 0,0-1,1 1,-1 0,0-1,0 1,0 0,1 0,-1 0,0 0,0 0,1 0,-1 0,0 0,0 0,0 0,1 0,-1 0,0 1,0-1,1 0,-1 1,0-1,1 0,-1 1,0-1,0 1,-20 7,0 0,0 2,0 0,2 2,-1 0,1 1,-10 10,4-5,-446 360,112-59,-299 347,432-424,-100 73,302-291,23-15,17-16,63-45,-3-4,61-57,-90 72,190-162,131-154,-326 314,-1-1,-2-3,-2 0,-3-3,-2-1,-1-1,6-20,-35 68,1-1,-1 1,0-1,0 1,-1-1,1 0,-1 0,0 0,0 0,-1 0,1 0,-1 0,0 0,-1 0,1 0,-1 0,0 0,0 0,0 0,-1 1,0-1,0 0,0 1,0-1,-1 1,0 0,0 0,0 0,-1-1,-6 1,-1 0,1 0,-1 1,0 1,0 0,0 0,0 1,0 1,0 0,0 0,0 1,-1 0,2 1,-1 0,0 1,0 1,1-1,-6 4,-92 32,3 4,1 5,3 4,-22 19,-1306 845,516-312,725-487,-5-8,-5-8,-35 4,57-52,173-52,1 0,-1 0,0 0,0-1,1 1,-1-1,0 0,0 1,0-1,1 0,-1-1,0 1,0 0,1-1,-1 0,0 1,0-1,1 0,-1-1,1 1,-1 0,1-1,0 1,-1-1,1 0,0 0,0 0,0 0,0 0,0 0,1 0,-1-1,1 1,-1 0,1-1,0 0,0 1,0-1,0 0,1 1,-1-1,1 0,0 0,2-11,2-1,0 1,1 0,0 1,1-1,0 1,2 0,-1 1,1 0,1 0,0 0,1 1,4-3,-5 3,80-87,3 4,5 5,45-30,73-46,7 9,6 9,133-57,-321 183,-15 6,1 1,1 1,0 2,1 0,20-3,-49 14,0 1,1 0,-1 0,0 0,1-1,-1 1,1 0,-1 0,1 0,0 0,-1 0,1 0,0 0,-1 0,1 0,0 0,0 0,0 1,0-1,0 0,0 0,1 0,-1 0,0 0,0 0,1 0,-1 0,1 0,-1 0,1 0,-1 0,1-1,-1 1,1 0,0 0,0 0,-1-1,1 1,0 0,0-1,0 1,0-1,0 1,-1-1,1 1,0-1,0 0,0 1,0-1,1 0,-1 0,0 0,0 0,0 0,0 0,0 0,-56 53,-3-3,-3-2,-51 30,57-39,-414 277,-12-20,-281 115,726-393,-180 72,165-88,50-2,0-1,0 0,1 1,-1-1,0 0,0 0,1 1,-1-1,1 0,-1 0,0 0,1 0,0 0,-1 0,1 0,-1 0,1 0,0 0,0 0,0 0,0 0,-1 0,1 0,1 0,-1 0,0 0,0 0,0 0,0 0,1 0,-1 0,0 0,1 0,-1 0,1 0,-1 1,1-1,0 0,-1 0,1 0,0 1,0-1,-1 0,2 0,13-20,2 0,0 1,1 1,1 1,1 0,1 2,2-1,8-8,146-112,5 9,6 7,81-33,234-124,-473 260,-28 12,-21 13,-304 154,-923 436,1047-513,-4-9,-53 5,231-73,13-2,-1-1,1-1,0 0,-1-1,0 0,1-1,-1 0,0-1,0 0,1-1,-10-2,21 2,-1 1,0-1,1 1,-1-1,0 0,1 1,-1-1,1 0,0 0,-1 0,1 0,0 0,-1-1,1 1,0 0,0 0,0-1,0 1,0-1,1 1,-1-1,0 1,1-1,-1 0,1 1,-1-1,1 0,0 1,-1-1,1 0,0 1,0-1,1 0,-1 0,0 1,0-1,1 0,-1 1,1-1,0 1,-1-1,1 1,0-1,43-66,12 10,3 3,2 3,2 3,3 2,1 3,45-20,-19 12,3 5,2 3,50-13,-47 36,-101 20,1 1,-1 0,1 0,0-1,-1 1,1 0,0 0,-1 0,1 0,0 0,-1 0,1 0,0 0,-1 0,1 0,-1 0,1 0,0 0,-1 0,1 1,0-1,-1 0,1 1,-1-1,1 0,-1 1,1-1,0 0,-1 1,0-1,1 1,-1-1,1 1,-1 0,0-1,1 1,-1-1,0 1,1-1,-1 1,0 0,0-1,0 1,0 0,0-1,1 1,-1 0,0-1,0 1,-1 0,1-1,0 2,-26 26,-53 27,-3-4,-67 31,73-42,-235 115,-144 42,383-166,-2-3,-1-4,-2-3,-23 1,44-24,55 1,0 1,0-1,0 1,0-1,0 1,0-1,0 0,0 0,0 1,0-1,1 0,-1 0,0 0,1 0,-1 0,0 0,1 0,-1 0,1 0,0 0,-1 0,1 0,0 0,-1 0,1 0,0-1,0 1,0 0,0 0,0 0,1 0,-1 0,0-1,0 1,1 0,-1 0,0 0,1 0,0 0,-1 0,1 0,-1 0,1 0,1 0,12-20,1 1,1 0,1 2,1 0,0 1,1 0,1 2,4-2,-13 9,545-393,-238 187,-259 168,-102 55,-118 70,-126 85,81-43,-577 308,674-378,109-51,1 0,-1 0,0 0,0-1,0 1,0 0,0 0,0-1,0 1,0 0,0 0,0 0,0-1,0 1,0 0,0 0,0-1,-1 1,1 0,0 0,0 0,0-1,0 1,0 0,0 0,-1 0,1-1,0 1,0 0,0 0,0 0,-1 0,1 0,0 0,0-1,0 1,-1 0,1 0,0 0,0 0,-1 0,1 0,0 0,0 0,0 0,-1 0,1 0,0 0,0 0,-1 0,1 0,19-19,-19 18,205-157,421-290,-601 429,0-1,-2-1,-1 0,0-2,-1-1,14-23,-34 46,0 0,1 0,-1 0,0 0,0-1,-1 1,1 0,0 0,0-1,0 1,-1-1,1 1,-1-1,1 1,-1-1,0 1,0-1,1 1,-1-1,0 1,0-1,0 1,-1-1,1 0,0 1,-1-1,1 1,-1-1,1 1,-1 0,0-1,1 1,-1 0,0-1,0 1,0 0,0 0,0 0,0-1,0 1,-1 0,1 1,0-1,0 0,-1 0,1 1,-1-1,1 0,-1 1,1-1,-2 1,-8-1,-1 1,1 1,0 0,0 0,0 1,0 0,0 1,1 1,-1-1,1 2,0-1,0 2,0-1,0 1,10-6,-145 84,4 6,4 7,-55 54,134-106,-442 372,450-372,88-64,504-478,12-9,-531 486,-1-2,-1 0,-1-1,-1-1,-1-1,-1-1,-1 0,-1-1,-2-1,5-14,-17 40,0-1,0 1,0-1,0 0,0 1,-1-1,1 0,-1 1,0-1,0 0,0 0,0 0,0 1,-1-1,1 0,-1 1,0-1,0 0,0 1,0-1,0 1,0-1,-1 1,1-1,-1 1,1 0,-1 0,0 0,0 0,0 0,0 0,-1 1,1-1,0 1,-1-1,1 1,-1 0,1 0,-1 0,0 0,1 0,-1 1,0-1,0 1,1 0,-13 1,0 1,1 1,-1 0,1 1,0 1,0 0,1 1,0 0,0 1,0 0,-2 3,5-5,-87 56,3 4,3 4,3 4,-33 38,-121 134,10 11,-116 176,262-315,68-77,18-39,0-1,0 1,-1 0,1-1,0 1,0 0,0-1,0 1,0 0,0 0,0-1,0 1,0 0,0-1,0 1,1 0,-1-1,0 1,0 0,1-1,-1 1,0-1,1 1,-1-1,1 1,-1-1,1 1,-1-1,1 1,-1-1,1 1,-1-1,1 0,-1 1,1-1,0 0,-1 1,1-1,0 0,-1 0,1 0,0 0,-1 0,1 0,0 1,-1-2,1 1,0 0,-1 0,1 0,0 0,-1 0,1 0,0-1,-1 1,1 0,0-1,17-5,-1 0,1-1,-1-1,-1-1,0-1,0 0,0-1,6-7,-17 15,179-146,-6-8,107-127,-231 229,-33 34,135-138,73-101,-214 243,-1 1,0-2,-2 0,0-1,-1 0,0 0,-2-1,0-1,-2 0,0 0,-1 0,-1-1,-1 1,-1-1,-1-4,-2 22,0 1,-1-1,1 0,-1 1,0-1,1 1,-2-1,1 1,0-1,-1 1,1 0,-1 0,0 0,0 0,0 0,-1 0,1 0,-1 1,1-1,-1 1,0-1,0 1,0 0,0 1,-1-1,1 0,0 1,-1 0,1-1,-1 1,1 1,-1-1,1 1,-1-1,0 1,1 0,-1 0,0 0,-3 1,-8 1,-1 1,0 1,1 0,0 0,0 2,0 0,0 1,-8 5,-66 46,2 5,2 3,-69 71,111-99,-116 111,7 6,7 6,6 7,-31 61,123-146,47-81,0-1,0 0,0 0,0 0,0 1,0-1,0 0,0 0,1 0,-1 1,0-1,1 0,-1 0,1 0,-1 0,1 0,0 0,-1 0,1 0,0 0,0 0,0 0,0 0,0-1,0 1,0 0,0-1,0 1,0 0,0-1,0 0,0 1,0-1,0 1,1-1,-1 0,0 0,0 0,1 0,-1 0,0 0,0 0,0 0,1 0,-1-1,0 1,0 0,0-1,0 1,0-1,0 1,1-1,-1 0,0 1,0-1,-1 0,1 0,0 0,1-1,24-9,0-1,0-2,-1-1,-1 0,13-13,-10 10,162-129,-6-8,30-44,-193 180,43-40,66-61,82-102,-193 202,-1 0,-1-1,-1-1,0-1,-2 0,-1 0,-1-2,-1 1,-1-1,-1-1,0-5,-7 30,-1-1,1 1,-1-1,1 1,-1-1,0 0,0 1,0-1,0 1,0-1,0 0,-1 1,1-1,0 1,-1-1,1 1,-1-1,0 1,1-1,-1 1,0 0,0-1,0 1,0 0,0 0,0 0,0-1,0 1,-1 0,1 1,0-1,-1 0,1 0,-1 0,1 1,0-1,-1 1,0-1,-61 18,12 18,2 3,1 1,3 3,1 1,-14 20,-96 115,8 7,8 6,-83 158,-138 288,298-496,59-139,1-1,0 1,0-1,0 1,0-1,0 1,1 0,-1-1,0 1,1 0,-1 0,1-1,0 1,-1 0,1 0,0 0,0 0,0 0,0-1,1 1,-1 0,1 0,-1 0,1-1,-1 1,1 0,0-1,0 1,0 0,0-1,0 1,0-1,0 1,0-1,1 0,-1 0,0 1,1-1,-1 0,1 0,0 0,-1-1,1 1,0 0,-1-1,1 1,0-1,0 1,0-1,-1 0,2 1,12-5,0 0,0-1,-1-1,1 0,-2 0,1-2,-1 0,0 0,0-1,6-7,3 0,160-126,-7-7,5-20,-124 117,147-136,154-145,0-31,-339 345,-5 6,1-2,-2 1,1-2,-2 0,0 0,-2-1,1 0,2-10,-11 26,-1 0,1 0,-1 1,1-1,-1 0,1 0,-1 0,0 0,0 0,1 0,-1 0,0 0,0 0,0 0,0 0,0 1,0-1,0 0,0 0,-1 0,1 0,0 0,-1 0,1 0,0 0,-1 0,1 1,-1-1,1 0,-1 0,0 1,1-1,-1 0,0 1,1-1,-1 0,0 1,0-1,0 1,0-1,1 1,-1 0,0-1,0 1,0 0,-47 8,-12 19,1 3,2 3,1 2,-26 23,71-50,-167 120,7 7,5 8,-142 161,40-2,215-218,52-83,1 0,-1 0,1 0,-1 0,1 0,0 0,-1 0,1 0,0 0,0 0,0 0,0 0,0 0,0 1,0-1,0 0,1 0,-1 0,0 0,1 0,-1 0,0 0,1 0,-1 0,1 0,0 0,-1-1,1 1,0 0,-1 0,1-1,0 1,0 0,0-1,0 1,0 0,0-1,0 1,0-1,0 0,0 1,0-1,0 0,0 0,0 1,0-1,0 0,0 0,1 0,56-8,-3-13,0-2,-2-3,-1-2,-1-2,-1-3,13-13,-2 4,788-549,-533 339,-252 189,-87 67,-237 207,149-119,-406 356,123-72,364-336,50-37,17-19,-1-2,-1-2,-1-1,16-14,-42 29,449-313,128-40,-554 345,-31 14,0 1,0-1,0 0,0 0,0 1,0-1,0 0,1 1,-1-1,0 0,0 0,0 0,0 1,1-1,-1 0,0 0,0 0,0 1,1-1,-1 0,0 0,0 0,1 0,-1 0,0 1,0-1,1 0,-1 0,0 0,1 0,-1 0,0 0,0 0,1 0,-1 0,0 0,1 0,-1 0,0 0,0 0,1-1,-1 1,0 0,0 0,1 0,-1 0,0 0,-182 166,-390 283,539-425,-222 148,220-147,54-35,423-264,190-81,-384 241,-240 109,-16 6,-19 10,-88 49,3 5,-84 68,-112 99,276-211,18-13,0 1,1 0,0 1,1 0,-1 1,2 0,0 1,-7 10,17-21,0 0,0 0,0 0,1 0,-1 0,0 0,1 0,-1 0,1 0,-1 0,1 0,-1 0,1 0,0 1,0-1,0 0,-1 0,1 0,0 1,0-1,1 0,-1 0,0 0,0 1,1-1,-1 0,0 0,1 0,-1 0,1 0,0 0,-1 0,1 0,0 0,0 0,-1 0,1 0,0 0,0-1,0 1,0 0,0 0,0-1,0 1,0-1,0 1,1-1,-1 0,0 1,0-1,64 3,-21-16,0-1,-1-3,-1-1,-1-2,0-2,-1-1,-2-2,0-2,6-8,-21 18,323-252,-347 270,1-1,-1 0,1 0,-1-1,1 1,-1 0,1 0,-1 0,1 0,0 0,-1 0,1-1,-1 1,1 0,-1 0,1-1,0 1,-1 0,1-1,-1 1,1 0,0-1,-1 1,1 0,0-1,0 1,-1-1,1 1,0-1,0 1,0-1,0 1,0-1,-1 1,1-1,0 1,0 0,0-1,0 1,0-1,-217 133,161-92,-241 148,-127 49,396-220,28-17,1 0,-1 0,0 0,0 1,1-1,-1 0,0 0,0 0,0 0,0 0,1 1,-1-1,0 0,0 0,0 0,0 0,1 1,-1-1,0 0,0 0,0 1,0-1,0 0,0 0,0 1,0-1,0 0,0 0,0 0,0 1,0-1,0 0,0 0,0 1,0-1,0 0,0 0,0 1,0-1,0 0,0 0,28-7,483-231,-448 204,-1-4,-2-2,-1-2,25-26,-54 34,-29 33,-1 1,1-1,-1 1,1-1,-1 0,0 1,1-1,-1 0,0 1,0-1,1 0,-1 0,0 1,0-1,0 0,0 0,0 1,0-1,0 0,0 0,0 1,0-1,-1 0,1 1,0-1,0 0,-1 1,1-1,0 0,-1 1,1-1,-1 0,1 1,-1-1,1 1,-1-1,1 1,-1-1,1 1,-1-1,0 1,1 0,-1-1,0 1,1 0,-1 0,0-1,0 1,1 0,-1 0,0 0,0 0,1 0,-1 0,0 0,-9 0,1 0,0 1,0 0,0 1,0 0,0 0,1 1,-1 0,1 0,-1 1,1 0,-2 2,-5 1,-319 184,262-146,-458 275,303-167,199-123,28-29,0 0,0-1,0 1,0-1,0 1,0 0,0-1,1 1,-1-1,0 1,0 0,1-1,-1 1,0-1,0 1,1-1,-1 1,1-1,-1 1,0-1,1 1,-1-1,1 0,-1 1,1-1,-1 0,1 1,-1-1,1 0,0 0,-1 1,1-1,-1 0,1 0,0 0,-1 0,1 0,-1 0,1 0,0 0,-1 0,1 0,0 0,-1 0,1-1,-1 1,1 0,-1 0,1 0,0-1,-1 1,1 0,-1-1,1 1,-1-1,0 1,1-1,-1 1,1-1,25-7,1-1,-2-2,0 0,0-2,-1 0,15-12,-3 3,757-428,-623 356,172-68,-270 141,-72 21,1 0,-1 0,1 0,-1 0,1 1,-1-1,1 0,-1 0,1 0,-1 0,0 1,1-1,-1 0,1 0,-1 1,0-1,1 0,-1 1,1-1,-1 0,0 1,0-1,1 1,-1-1,0 0,0 1,1-1,-1 1,0-1,0 1,0-1,0 1,0-1,0 1,0-1,0 1,0-1,0 1,0-1,0 1,0-1,0 1,0-1,0 0,-1 1,1-1,0 1,0-1,0 1,-1-1,1 0,0 1,-1-1,1 0,0 1,-1-1,1 0,-1 1,1-1,-1 0,-20 27,-51 41,-3-3,-51 33,-552 376,627-434,75-32,5-15,0-1,0-1,-1-1,-1-2,0-1,1-2,9-3,131-63,-13 3,3 8,163-49,80-3,-346 94,-88 29,-55 32,2 4,-58 35,30-15,-692 371,773-406,53-26,304-178,704-331,-995 498,-9 3,-1 1,2 1,-1 2,1 0,20-2,-26 15,-35 14,-61 40,-3-3,-65 33,106-65,-593 353,611-363,9-8,1 0,0 1,0 1,1-1,0 2,1-1,-1 2,2-1,-1 1,1 0,-3 7,11-16,0-1,-1 1,1-1,0 1,0-1,0 1,0-1,0 1,1-1,-1 1,0-1,0 1,0-1,0 1,0-1,1 1,-1-1,0 0,0 1,1-1,-1 1,0-1,1 0,-1 1,0-1,1 0,-1 1,1-1,-1 0,1 0,-1 1,0-1,1 0,-1 0,1 0,-1 0,1 1,-1-1,1 0,-1 0,1 0,-1 0,1 0,-1 0,1 0,-1-1,1 1,-1 0,1 0,-1 0,1 0,-1-1,1 1,-1 0,0 0,1-1,-1 1,1 0,-1-1,1 1,35-12,-36 12,304-160,742-388,-508 294,-470 230,-71 32,-227 146,-732 473,800-513,153-91,46-28,16-15,-1-2,-1-2,47-32,-28 17,490-246,35 15,-524 237,2 4,0 3,2 3,55-9,-85 33,-44-1,0 1,0-1,-1 0,1 1,0-1,0 0,-1 1,1-1,-1 1,1-1,0 1,-1 0,1-1,-1 1,1 0,-1-1,1 1,-1 0,0-1,1 1,-1 0,0 0,0-1,0 1,1 0,-1 0,0 0,0-1,0 1,0 0,0 0,0 0,-1-1,1 1,0 0,0 0,0 0,-1-1,1 1,0 0,-1 0,1-1,-1 1,1-1,-1 1,1 0,-1-1,1 1,-1-1,0 1,-13 16,0-2,0 0,-1-1,-1 0,-1-1,0-1,-5 3,5-3,-177 112,-201 95,393-218,-485 243,456-228,-81 27,128-64,478-280,209-104,-127 100,-513 281,-62 24,-1 0,1 0,-1 0,0 0,1 0,-1 1,0-1,1 0,-1 0,0 0,1 1,-1-1,0 0,1 1,-1-1,0 0,0 1,1-1,-1 0,0 1,0-1,0 0,0 1,0-1,1 1,-1-1,0 0,0 1,0-1,0 1,0-1,0 0,0 1,0-1,0 1,0-1,-1 0,1 1,0-1,0 0,0 1,0-1,-1 1,1-1,0 0,0 1,0-1,-1 0,1 0,0 1,-1-1,1 0,0 0,-1 1,1-1,0 0,-1 0,1 0,0 1,-1-1,1 0,-1 0,1 0,-160 118,-462 328,585-419,26-20,0 1,0-1,1 1,1 1,0 0,0 0,0 1,1 0,1 1,7-10,0-1,1 1,-1 0,1 0,-1-1,1 1,-1-1,1 1,0 0,-1-1,1 1,0-1,-1 1,1-1,0 0,0 1,0-1,-1 0,1 0,0 1,0-1,0 0,-1 0,1 0,0 0,0 0,0 0,0 0,0 0,-1 0,1-1,0 1,0 0,0 0,-1-1,1 1,0 0,0-1,-1 1,1-1,0 1,-1-1,1 0,0 1,-1-1,1 1,-1-1,1 0,-1 0,1 0,-1 1,290-160,205-129,-401 234,-2-5,-3-3,31-33,-114 91,-1 2,-1 0,0 0,0-1,-1 1,1-1,-1 0,1 0,-1 0,-1-1,1 1,0-1,-1 0,0 1,0-1,0-1,-3 5,1 0,-1-1,0 1,0 0,1 0,-1 0,0 0,0-1,0 1,0 1,0-1,0 0,0 0,0 0,-1 0,1 1,0-1,0 1,-1-1,1 1,0-1,-1 1,1 0,-1 0,1 0,0-1,-1 1,1 0,-1 1,1-1,0 0,-1 0,1 1,0-1,-1 1,1-1,0 1,0-1,-1 1,1 0,0-1,0 1,-1 1,-57 21,0 4,2 2,1 2,-5 7,-31 16,-49 28,4 5,-12 19,-272 233,422-339,-1 0,0 0,1 1,-1-1,0 0,0 1,0-1,1 0,-1 1,0-1,0 0,0 1,0-1,0 1,559-314,-9 28,93-13,-414 211,-186 77,-43 11,-1-1,1 0,0 1,-1-1,1 0,0 1,0-1,0 1,0-1,-1 0,1 1,0-1,0 1,0-1,0 1,0-1,0 0,0 1,0-1,0 1,0-1,0 1,0-1,0 0,1 1,-1-1,0 1,0-1,0 0,0 1,1-1,-1 0,0 1,1-1,-1 0,0 1,0-1,1 0,-1 0,1 1,-1-1,-269 129,-485 220,323-177,338-144,368-170,444-171,33 53,-748 259,29-8,-33 9,0 0,0 0,0 1,0-1,0 0,0 0,0 1,0-1,0 0,1 0,-1 0,0 1,0-1,0 0,0 0,0 1,0-1,1 0,-1 0,0 0,0 0,0 1,0-1,1 0,-1 0,0 0,0 0,0 0,1 0,-1 0,0 1,0-1,1 0,-1 0,0 0,0 0,0 0,1 0,-1 0,0 0,0 0,1 0,-1 0,0 0,1-1,-182 110,137-87,-1163 650,951-545,230-115,65-19,408-185,-101 39,290-108,-196 57,-494 234,-1140 540,53-67,1112-492,12-3,-1-1,0 0,0-2,-1 0,0-1,0-1,-14 0,32-3,1 1,-1-1,0 0,0 0,0 1,0-1,1 0,-1 0,0 0,0 0,0 0,0 0,1 0,-1-1,0 1,0 0,0 0,1-1,-1 1,0 0,0-1,1 1,-1-1,0 1,1-1,-1 1,0-1,1 1,-1-1,1 0,-1 1,1-1,-1 0,1 0,-1 1,1-1,0 0,0 0,-1 1,1-1,0 0,0 0,0 0,0 0,0 1,0-1,0 0,0 0,0 0,0 0,0 1,1-1,-1 0,0 0,1 0,-1 1,0-1,1 0,-1 1,1-1,-1 0,1 1,-1-1,1 0,0 1,-1-1,44-44,29-7,2 3,2 3,30-11,-82 44,127-65,3 6,76-19,-156 63,-26 9,0 2,0 2,2 2,25-2,-33 15,-42 0,-1 0,1 0,0 0,0 0,-1 0,1 0,0 0,0 0,-1 0,1 1,0-1,-1 0,1 0,0 1,-1-1,1 1,0-1,-1 0,1 1,0-1,-1 1,1-1,-1 1,1 0,-1-1,0 1,1 0,-1-1,1 1,-1 0,0-1,0 1,1 0,-1-1,0 1,0 0,0 0,0-1,0 1,0 0,0 0,0 0,0-1,0 1,0 0,-1-1,1 1,0 0,0 0,-1-1,1 1,-8 10,1-1,-2 1,1-2,-2 1,1-1,-1-1,0 0,-1 0,-11 5,2 2,-107 63,-3-5,-3-5,-3-7,-68 19,167-66,-193 77,-149 33,358-118,2 0,0-1,0 0,0-2,-1 0,1-1,-1-1,-13-1,32 0,0 0,0 0,0 1,0-1,0 0,0 0,0 0,0 0,0 0,0 0,0-1,1 1,-1 0,0 0,0-1,0 1,0 0,0-1,0 1,0-1,1 1,-1-1,0 0,0 1,1-1,-1 0,0 1,1-1,-1 0,1 0,-1 0,1 1,-1-1,1 0,0 0,-1 0,1 0,0 0,0 0,0 0,-1 0,1 0,0 0,0 0,1 0,-1 0,0 0,0 0,0 0,1 0,-1 1,0-1,1 0,-1 0,1 0,-1 0,1 0,-1 1,1-1,0 0,45-44,260-128,-97 71,3 9,5 10,46-4,162-41,271-64,-688 190,-5 0,0 1,1-1,-1 1,1 0,-1 0,1 0,-1 1,1-1,-1 1,1 0,-1 0,1 0,-1 1,1-1,-1 1,1-1,-1 1,1 1,-1-1,4 2,-7-2,0 1,0 0,0 0,0-1,0 1,0 0,0 0,0 0,-1-1,1 1,-1 0,1-1,-1 1,0 0,0-1,1 1,-1-1,0 1,-1-1,1 1,0-1,0 0,0 0,-1 1,1-1,-1 0,1 0,-36 36,-2-2,-2-1,-39 24,29-21,-106 76,-4-7,-5-7,-4-7,-16-2,92-46,962-474,-507 278,280-74,-434 175,-206 50,0 0,0 0,0 1,0-1,1 0,-1 1,0-1,0 1,1 0,-1-1,0 1,0 0,1 0,-1 0,0-1,1 2,-1-1,0 0,1 0,-1 0,0 1,1-1,-1 0,0 1,0-1,1 1,-1 0,0-1,0 1,0 0,0 0,0 0,0-1,0 1,0 0,0 0,0 1,-1-1,1 0,0 0,-1 0,1 0,-1 1,1-1,-1 0,0 0,1 1,-1-1,0 0,0 1,0-1,0 0,0 2,-10 10,-1-1,0 0,0-1,-1 0,0-1,-1 0,-12 6,0 2,-178 117,-176 84,374-216,-298 157,-97 28,356-170,30-17,30-13,460-268,-43 56,9 18,52 4,-129 79,-323 116,-43 7,0 0,1 0,-1 1,1-1,-1 0,1 0,-1 0,1 1,-1-1,1 0,0 1,-1-1,1 0,-1 1,1-1,0 1,-1-1,1 0,0 1,-1-1,1 1,0-1,0 1,0-1,-1 1,1-1,0 1,0-1,0 1,0 0,0-1,0 1,0-1,0 1,0-1,0 1,0-1,0 1,0-1,1 1,-1-1,0 1,0-1,1 1,-1-1,0 1,1-1,-1 1,0-1,1 0,-1 1,0-1,1 0,-1 1,1-1,-1 0,1 1,-1-1,1 0,-1 0,1 0,-1 1,1-1,0 0,-35 28,-1-1,-1-2,-1-1,-1-2,-36 15,26-12,-1020 527,761-387,-7-13,-35-3,299-133,50-16,0 0,0-1,0 1,0 0,0-1,0 1,0 0,0 0,0-1,0 1,0 0,0-1,0 1,0 0,0 0,0-1,-1 1,1 0,0 0,0-1,0 1,0 0,-1 0,1 0,0-1,0 1,-1 0,1 0,0 0,0-1,-1 1,1 0,0 0,0 0,-1 0,1 0,0 0,0 0,-1 0,1 0,0 0,-1 0,1 0,0 0,0 0,-1 0,1 0,0 0,-1 0,1 0,0 0,0 0,-1 0,1 1,0-1,-1 0,25-19,264-146,182-82,10 21,450-141,-717 294,3 10,97-11,-266 68,-48 6,1 1,-1-1,1 0,-1 1,1-1,-1 0,1 1,0-1,-1 1,1-1,-1 1,1-1,0 1,0-1,-1 1,1-1,0 1,0-1,0 1,0 0,-1-1,1 1,0-1,0 1,0-1,0 1,0 0,0-1,1 1,-1-1,0 1,0-1,0 1,1 0,-1-1,0 1,0-1,1 1,-1-1,0 0,1 1,-1-1,1 1,-1-1,0 1,1-1,-1 0,1 1,-1-1,1 0,-1 0,1 1,0-1,-1 0,1 0,-1 0,1 0,-1 0,1 0,0 0,-1 0,1 0,-1 0,1 0,-16 14,-1-1,-1-1,0 0,-1-1,0-1,-17 6,-11 7,-931 458,120-89,808-369,42-18,30-15,730-300,-405 175,6 16,361-72,-521 160,-180 33,-38 9,13-7,-456 185,-636 244,802-333,289-96,21-5,26-8,702-229,-494 154,511-156,-366 122,-358 111,-47 25,-422 155,-789 245,1006-347,192-60,45-10,341-110,762-280,-696 262,-348 111,-74 23,-72 35,-448 217,-342 124,768-341,-479 197,528-224,30-14,30-11,297-128,654-243,-191 120,-689 234,1 4,63-7,-142 28,47 7,-55-4,0 1,0 0,-1 0,1 0,0 0,-1 0,0 0,1-1,-1 1,0 0,0-1,0 1,0 0,0-1,-1 1,1-1,0 0,-1 1,1-1,-1 0,1 0,-1 0,0 0,1 0,-2 0,1 1,-58 39,-1-3,-2-2,-29 9,77-38,-713 309,305-141,237-93,173-73,25-12,85-30,312-111,7 18,4 18,21 16,-403 86,-13 0,0 2,1 1,-1 1,1 1,0 2,22 2,-48-3,0 0,1 0,-1 0,1-1,-1 1,1 0,-1 0,1 0,-1 0,1 0,-1 0,1 1,-1-1,1 0,-1 0,0 0,1 0,-1 0,1 1,-1-1,1 0,-1 0,0 1,1-1,-1 0,0 1,1-1,-1 0,0 1,1-1,-1 0,0 1,0-1,0 1,1-1,-1 1,0-1,0 0,0 1,0-1,0 1,0-1,0 1,0-1,0 1,0-1,0 1,0-1,0 1,0-1,0 0,0 1,0-1,-1 1,1-1,0 1,0-1,-1 0,1 1,0-1,-27 20,-34 8,-1-2,-2-2,0-4,-7-1,24-6,-802 222,778-215,71-20,0 0,0 0,1 1,-1-1,0 0,0 0,0 0,0 0,0 1,0-1,0 0,0 0,0 0,0 0,0 1,0-1,0 0,0 0,0 0,0 0,0 1,0-1,0 0,0 0,0 0,0 0,0 1,-1-1,1 0,0 0,0 0,0 0,24 0,237-48,350-82,-481 108,0 5,2 6,52 6,-163 8,-24 4,-34 8,-573 134,592-144,-10 3,1 1,-1 1,1 1,1 2,0 0,-11 10,35-22,0 1,0-1,1 1,-1-1,0 1,1 0,-1 0,1 0,0 0,-1 0,1 0,0 0,0 0,0 1,1-1,-1 0,1 1,-1-1,1 0,0 1,-1-1,1 1,1-1,-1 0,0 1,0-1,1 1,0-1,-1 0,1 0,0 1,0-1,0 0,0 0,1 0,-1 0,0 0,1 0,0 0,-1-1,1 1,0 0,0-1,0 0,0 1,0-1,0 0,0 0,0 0,1 0,-1 0,0-1,1 1,-1-1,0 1,1-1,-1 0,0 0,1 0,-1 0,1-1,-1 1,0-1,1 1,20-3,-1-1,1-1,-1 0,-1-2,1 0,-1-2,2-1,29-11,458-194,-488 203,-22 13,0-1,0-1,0 1,-1 0,1 0,0 0,0 0,-1 0,1 0,0 0,0 0,-1 0,1 0,0 0,0-1,0 1,0 0,-1 0,1 0,0 0,0-1,0 1,0 0,-1 0,1 0,0-1,0 1,0 0,0 0,0 0,0-1,0 1,0 0,0 0,0-1,0 1,0 0,0 0,0-1,0 1,0 0,0 0,0-1,0 1,0 0,0 0,0 0,0-1,1 1,-21 2,1 1,-1 1,1 1,0 1,1 0,-1 1,1 1,-16 6,-446 174,139-71,1153-377,-680 221,59-18,-137 27,-53 29,0 1,0-1,0 0,0 0,-1 1,1-1,0 0,0 0,-1 0,1 0,-1 0,1 0,-1 0,1 0,-1 0,1-1,-1 1,0 0,0 0,1 0,-1 0,0 0,0-1,0 1,-1 0,1 0,0 0,0 0,0-1,-1 1,1 0,-1 0,1 0,-1 0,1 0,-1 0,0 0,1 0,-1 0,0 0,0 1,0-1,0 0,1 0,-1 1,0-1,0 1,-1-1,-14-8,0 1,-1 0,0 1,0 1,-1 1,0 0,0 1,-11 0,0-2,-157-29,-1 8,-88 3,211 22,1 2,-1 4,1 2,-21 6,83-8,24-4,365-61,-237 32,-1-6,63-28,-204 60,1 1,0-1,1 0,-1-1,0 0,-1-1,1 0,-1 0,0-1,0 0,-1 0,0-1,0 0,0-1,-1 0,3-4,-10 11,1 0,-1 0,1-1,-1 1,0 0,0-1,1 1,-1 0,0-1,0 1,0 0,0-1,0 1,-1-1,1 1,0 0,-1 0,1-1,-1 1,1 0,-1 0,1-1,-1 1,0 0,0 0,0 0,0 0,0 0,0 0,0 0,0 0,0 1,0-1,0 0,0 0,0 1,-1-1,1 1,0-1,-2 1,-56-12,19 14,1 2,-1 2,1 2,1 1,-1 2,2 1,-1 3,-1 2,-246 105,-11 20,-307 181,533-278,69-44,1 0,0 0,0-1,0 1,0 0,0 0,0 0,0 0,0 0,0-1,1 1,-1 0,0 0,1 0,-1-1,0 1,1 0,-1 0,1-1,-1 1,1 0,-1-1,1 1,0 0,-1-1,1 1,0-1,-1 1,1-1,0 1,0-1,-1 0,1 1,0-1,0 0,0 0,0 0,-1 1,1-1,0 0,0 0,0 0,0 0,0-1,-1 1,1 0,0 0,0 0,0-1,0 1,-1 0,1-1,0 1,0-1,-1 1,1-1,0 1,-1-1,1 1,0-1,-1 0,1 1,66-15,-1-3,-1-3,0-2,27-17,39-13,885-304,-904 316,-112 41,-1 0,1-1,0 1,-1 0,1 0,0-1,-1 1,1 0,0-1,0 1,-1 0,1-1,0 1,0 0,0-1,-1 1,1-1,0 1,0 0,0-1,0 1,0-1,0 1,0-1,0 1,0 0,0-1,0 1,0-1,0 1,0 0,0-1,1 1,-1-1,0 1,0 0,0-1,1 1,-1 0,0-1,0 1,1 0,-1-1,0 1,1 0,-176 71,-377 187,-125 52,573-267,-2-6,-2-3,-1-6,-3-4,103-22,4 0,-1-1,0 0,0 0,0 0,0-1,0 0,0 0,0 0,0-1,0 0,0 0,0 0,0-1,1 0,-1 0,-1-1,6 1,0 1,0-1,1 1,-1-1,1 0,-1 1,1-1,-1 0,1 0,0 1,0-1,0 0,0 1,0-1,0 0,1 0,-1 1,0-1,1 0,-1 1,1-1,0 1,0-1,-1 1,1-1,0 1,0-1,0 1,1 0,-1-1,0 1,0 0,1 0,1-1,-2 0,32-33,2 1,2 2,1 1,32-19,-58 41,138-90,159-78,-126 81,-183 96,0 0,-1 0,1-1,-1 1,1 0,0-1,-1 1,1-1,0 1,0 0,-1-1,1 1,0-1,0 1,0-1,0 1,-1-1,1 1,0-1,0 1,0-1,0 1,0-1,0 1,0-1,0 1,0-1,1 1,-1-1,0 1,0 0,0-1,0 1,1-1,-1 1,0-1,0 1,1 0,-1-1,0 1,1-1,-1 1,1 0,-1 0,0-1,1 1,-1 0,1 0,-1-1,1 1,-1 0,-50 3,-237 72,222-54,-1387 469,1315-443,-2-6,-111 17,218-54,32-4,0 0,1 0,-1-1,0 1,0 0,1 0,-1 0,0-1,1 1,-1 0,0 0,0-1,0 1,1 0,-1 0,0-1,0 1,0 0,0-1,0 1,1 0,-1-1,0 1,0 0,0-1,0 1,0 0,0-1,0 1,0 0,0-1,0 1,0 0,0-1,-1 1,1 0,0 0,0-1,0 1,0 0,0-1,-1 1,1 0,0 0,0-1,-1 1,1 0,0 0,0-1,-1 1,1 0,0 0,0 0,-1 0,1-1,0 1,-1 0,1 0,0 0,-1 0,1 0,-1 0,30-23,-27 22,185-118,5 8,5 9,4 8,108-30,224-72,-424 156,-162 66,-928 379,946-390,-146 62,-126 34,275-104,33-7,-1 0,1 0,-1-1,0 1,1 0,-1 0,0 0,1 0,-1-1,1 1,-1 0,0 0,1-1,-1 1,0 0,0-1,1 1,-1 0,0-1,0 1,0-1,1 1,-1 0,0-1,0 1,0-1,0 1,0 0,0-1,0 1,0-1,0 1,0-1,0 1,0 0,0-1,0 1,0-1,0 1,0 0,-1-1,1 1,0-1,0 1,0 0,-1-1,1 1,0 0,0-1,-1 1,1 0,0 0,-1-1,1 1,0 0,-1 0,1-1,-1 1,1 0,0 0,-1 0,1 0,-1 0,34-28,0 1,2 2,2 1,29-14,-32 18,744-392,-593 322,168-111,-329 179,-24 21,0 1,0-1,1 1,-1-1,0 1,0-1,0 1,0-1,0 1,0-1,0 1,0-1,0 1,0-1,0 1,0-1,-1 1,1-1,0 1,0-1,0 1,-1-1,1 1,0 0,0-1,-1 1,1-1,0 1,-1 0,1-1,-1 1,1 0,-1 0,1-1,0 1,-1 0,1 0,-1-1,1 1,-1 0,1 0,-1 0,1 0,-1 0,1 0,-1 0,1 0,-1 0,1 0,-1 0,1 0,-1 0,1 0,-1 1,1-1,-1 0,0 0,-21 1,0 1,0 1,0 1,0 1,0 1,1 1,0 1,-11 5,8-4,-34 13,-690 237,670-235,-1-4,-1-3,0-4,-15-2,92-10,0 0,0 0,-1 0,1 0,0-1,0 0,-1 1,1-1,0 0,0-1,-1 1,1-1,0 1,0-1,-1 0,1 0,0 0,0-1,0 1,0-1,1 1,-1-1,0 0,1 0,-1 0,1-1,0 1,-1-1,1 1,0-1,1 0,-1 0,0 1,1-1,0 0,-1 0,1-1,0 1,1 0,-1 0,1 0,-1-1,1 1,0 0,0-2,7-12,0 0,1 1,1 0,1 1,0 0,1 0,0 1,1 0,1 1,4-3,-11 9,143-134,6 7,6 7,131-77,175-137,-220 132,-198 147,-49 60,0 1,0 0,0-1,-1 1,1 0,0-1,-1 1,1 0,0-1,-1 1,0 0,1 0,-1-1,0 1,0 0,1 0,-1 0,0 0,0 0,0 0,0 0,0 1,-1-1,1 0,0 0,0 1,0-1,-1 1,1-1,0 1,-1-1,1 1,0 0,-1 0,1 0,0 0,-1 0,1 0,-1 0,1 0,0 0,-1 1,1-1,0 0,0 1,-1 0,1-1,0 1,-1 0,-45 10,1 1,1 3,0 1,1 3,1 1,-16 12,-932 501,807-451,166-80,40-18,-20 15,417-247,596-317,-946 523,205-138,-273 179,4-3,0 1,0 0,0-1,-1 0,0 0,1-1,-2 1,1-1,0 0,-1 0,0 0,0 0,-1 0,1-1,-1 1,1-6,-4 8,-1 0,0 1,0-1,-1 1,1-1,0 1,-1 0,1 0,-1 0,0 1,0-1,0 1,0-1,0 1,0 0,0 0,0 0,0 0,0 1,-1-1,1 1,0 0,0 0,-1 0,1 1,0-1,0 1,-1-1,1 1,0 0,0 0,-1 1,-54 12,1 2,0 2,1 3,1 2,-25 16,-171 92,-39 38,-134 72,354-207,114-43,155-71,121-72,-148 68,394-210,-560 290,14-6,-1-1,0-1,-1-1,0 0,-1-2,15-14,-32 28,1 1,0-1,-1 1,1-1,-1 1,1-1,-1 1,1-1,-1 0,1 1,-1-1,0 0,1 1,-1-1,0 0,1 1,-1-1,0 0,0 0,0 1,0-1,0 0,0 0,0 1,0-1,0 0,0 0,0 0,0 1,-1-1,1 0,0 1,0-1,-1 0,1 0,-1 1,1-1,-1 1,1-1,-1 0,1 1,-1-1,1 1,-1-1,1 1,-1 0,0-1,1 1,-1-1,0 1,0 0,0 0,-44-7,3 12,1 1,-1 3,1 1,1 2,0 1,1 2,0 2,-7 7,32-18,-732 377,528-264,190-104,-338 164,342-172,56-26,-12 8,701-376,-718 385,274-131,-5-12,43-43,-296 176,-8 6,-1-1,1 0,-1-1,-1 0,1 0,-1-1,-1 0,0-1,4-5,-12 14,0 0,0 0,0 0,0 0,-1-1,1 1,0 0,0 0,-1 0,1 0,-1 0,1 0,-1 0,1 0,-1 0,1 0,-1 0,0 0,0 0,0 0,1 0,-1 1,0-1,0 0,0 1,0-1,0 1,0-1,0 1,0-1,-1 1,1 0,0-1,0 1,0 0,0 0,0 0,-1 0,1 0,0 0,0 0,0 0,0 1,-1-1,1 0,0 1,0-1,0 1,0-1,0 1,0-1,0 1,0 0,0 0,0-1,1 1,-1 0,0 1,-53 14,1 2,2 3,0 2,-10 8,26-13,-1255 684,1205-656,75-40,19-9,20-13,969-489,-75 46,-838 413,-2-3,-3-4,6-9,-12-20,-73 81,-1-1,1 1,0 0,0 0,-1-1,1 1,0 0,-1-1,1 1,-1-1,0 1,0-1,1 1,-1-1,0 1,0-1,0 1,0-1,-1 1,1-1,0 1,-1-1,1 1,-1-1,1 1,-1 0,0-1,0 1,1 0,-1 0,0-1,0 1,0 0,0 0,0 0,-1 0,1 0,0 0,0 1,-1-1,1 0,0 1,-1-1,1 1,-1-1,1 1,-75-1,-143 78,175-58,-326 162,8 16,-277 203,341-218,208-116,90-67,0 1,1 0,-1 0,1 0,-1-1,0 1,1 0,-1 0,1 0,-1 0,1 0,-1 0,0 0,1 0,-1 0,1 0,-1 0,1 0,-1 0,1 0,-1 1,0-1,1 0,-1 0,1 0,-1 1,0-1,1 0,-1 0,0 1,1-1,-1 0,0 1,0-1,1 0,-1 1,0-1,0 0,1 1,-1-1,0 1,0-1,0 1,0-1,0 0,0 1,0-1,0 1,0-1,0 1,0-1,0 1,0-1,230-94,-164 63,1075-513,-1038 495,-2-5,-3-4,-3-4,-2-4,39-39,-119 95,-1 0,-1-1,0 0,0-1,-1 0,-1-1,0 0,0 0,-2-1,1 0,-2 0,0-1,2-10,-7 23,-1-1,0 1,0-1,0 0,-1 1,1-1,-1 1,1-1,-1 1,0-1,0 1,0 0,0-1,0 1,-1 0,1 0,-1 0,1 0,-1 0,0 0,0 0,0 1,0-1,0 1,0-1,0 1,-1 0,1-1,0 1,-1 1,1-1,-1 0,1 1,-1-1,1 1,-3-1,-96 1,36 16,1 2,1 4,1 2,1 3,2 2,-2 5,-232 134,-211 163,240-152,119-93,145-86,1 0,-1 1,0-1,0 0,0 0,0 0,0 1,0-1,0 0,0 0,1 0,-1 1,0-1,0 0,0 0,0 1,0-1,0 0,0 0,30-11,467-232,-142 48,122-99,-392 238,-3-4,-3-3,19-23,-90 79,-3 3,1-1,-1 1,0-1,-1 0,1 0,-1 0,0 0,-1-1,1 0,-1 0,0 0,0 0,-1 0,0-1,1-3,-4 8,0 0,-1 0,0 0,1 0,-1 1,0-1,0 0,0 1,0 0,0 0,0-1,0 1,-1 0,1 1,0-1,-1 0,1 1,0-1,-1 1,1 0,-1 0,1 0,-1 0,1 0,0 0,-1 1,1-1,-1 1,1-1,0 1,0 0,-1 0,1 0,0 1,0-1,-64 23,2 3,1 3,1 3,1 2,1 4,-188 117,-50 31,-50 9,161-107,282-130,856-459,-716 376,-5-10,101-85,-186 98,-144 121,0-1,0 1,0-1,0 1,0-1,0 1,0-1,0 0,0 0,0 1,0-1,-1 0,1 0,0 0,-1 0,1 0,0 0,-1 0,1 0,-1 0,0 0,1 0,-1 0,0 0,0 0,1 0,-1 0,0-1,0 1,0 0,-1 0,1 0,0 0,0 0,-1 0,1 0,0 0,-1 0,1-1,-1 1,1 1,-1-1,0 0,1 0,-1 0,0 0,0 0,1 1,-1-1,0 0,0 1,0-1,0 0,0 1,0-1,0 1,0 0,0-1,0 1,-1 0,1 0,0-1,0 1,0 0,0 0,0 0,0 1,-18 1,0 0,1 2,0 0,0 1,0 1,0 1,1 0,-4 4,-7 1,-305 149,7 14,-219 162,217-143,279-162,54-28,120-41,69-43,88-53,-34 14,27-6,246-155,-507 272,-8 5,1-1,0 0,-1 0,0 0,1-1,-2 0,1 0,-1 0,1-1,-2 0,1 0,-1 0,3-4,-7 9,0 0,0 0,0 0,0 0,0 0,0 1,-1-1,1 0,0 0,0 0,-1 0,1 1,0-1,-1 0,1 0,-1 1,1-1,-1 0,1 1,-1-1,1 0,-1 1,0-1,1 1,-1-1,0 1,0-1,1 1,-1 0,0-1,0 1,0 0,0 0,1-1,-1 1,0 0,0 0,0 0,0 0,0 0,1 0,-1 0,0 0,0 1,0-1,0 0,0 1,-17 1,0 0,0 2,1 0,0 1,0 1,0 0,-9 5,-7 3,-602 277,493-222,-488 248,599-300,31-17,0 0,0 0,0 1,0-1,0 0,1 0,-1 1,0-1,0 0,0 0,0 1,0-1,0 0,0 0,0 1,0-1,0 0,0 0,0 1,0-1,0 0,0 0,0 1,-1-1,1 0,0 1,33-11,646-250,302-84,-955 336,-12 2,-1 2,2-1,-1 2,0 0,1 1,-1 0,1 1,13 1,-27 0,-1 1,1-1,0 1,0-1,-1 1,1-1,0 1,-1 0,1-1,-1 1,1 0,-1-1,1 1,-1 0,1 0,-1-1,0 1,1 0,-1 0,0 0,0 0,0 0,0-1,1 1,-1 0,0 0,-1 0,1 0,0 0,0 0,0-1,0 1,-1 0,1 0,0 0,-1 0,1-1,-1 1,1 0,-1-1,1 1,-1 0,1-1,-1 1,0 0,1-1,-1 1,0-1,0 1,1-1,-1 1,0-1,0 0,0 0,1 1,-1-1,0 0,0 0,-187 134,99-78,-44 34,-49 36,-5-9,-163 74,150-103,720-331,152-65,-57 73,-324 123,-322 118,-471 176,459-165,-397 154,-126 83,506-215,67-31,4-7,0-1,0-1,1 0,-1 0,0-1,0-1,0 0,0 0,-1-1,6-3,12-2,684-254,-480 180,575-218,-606 203,-201 99,-1-1,1 0,-1 0,1 1,-1-1,1 0,-1 0,1 0,-1 0,0 0,1 1,-1-1,1 0,-1 0,0 0,1-1,-1 1,1 0,-1 0,1 0,-1 0,1 0,-1-1,0 1,1 0,-1 0,1-1,0 1,-1-1,1 1,-1 0,1-1,-1 1,1-1,0 1,-1-1,1 1,0-1,0 1,-1-1,1 1,0-1,0 1,0-1,0 1,-1-1,1 0,0 1,0-1,0 1,0-1,0 1,1-1,-1 0,0 1,0-1,0 1,0-1,1 1,-1-1,0 0,-34 6,0 1,1 1,-1 2,2 2,-1 0,1 3,10-6,-239 108,6 11,5 12,6 10,0 15,184-125,34-22,11-8,0 0,1 1,0 1,1 0,0 0,1 2,-4 4,16-16,-1 0,1-1,-1 1,1 0,0 0,-1 0,1 0,0 0,0 0,0-1,0 1,0 0,0 0,0 0,0 0,0 0,0 0,0 0,0 0,1 0,-1-1,0 1,1 0,-1 0,1 0,-1-1,1 1,-1 0,1 0,-1-1,1 1,0 0,-1-1,1 1,0-1,0 1,-1-1,1 1,0-1,0 0,0 1,0-1,0 0,0 1,-1-1,1 0,0 0,0 0,0 0,0 0,0 0,0 0,0 0,0-1,0 1,-1 0,1 0,0-1,0 1,0-1,0 1,-1-1,1 1,0-1,0 1,-1-1,1 0,70-14,-2-3,0-3,56-26,-59 23,424-163,254-146,-543 222,-200 111,0 0,0 0,-1 0,1 0,0 0,0 0,-1-1,1 1,0 0,0 0,-1-1,1 1,0 0,-1-1,1 1,-1-1,1 1,0-1,-1 1,1-1,-1 1,1-1,-1 1,1-1,-1 0,0 1,1-1,-1 0,0 1,1-1,-1 0,0 0,0 1,0-1,0 0,0 0,0 1,0-1,0 0,0 0,0 1,0-1,0 0,0 0,-1 1,1-1,0 0,-1 1,1-1,0 0,-1 1,1-1,-1 0,1 1,-1-1,1 1,-1-1,1 1,-1-1,0 1,1 0,-1-1,0 1,1 0,-1-1,0 1,1 0,-1 0,0-1,0 1,-56-1,-11 16,2 2,0 4,1 2,1 4,2 1,0 4,2 2,-52 41,-130 104,241-178,-4 3,0-1,1 1,-1 0,1 1,0-1,0 1,0 0,1 0,-1 0,1 0,0 0,1 1,-1 0,1-1,-1 6,3-10,0 0,1 0,-1 1,0-1,1 0,-1 1,0-1,1 0,0 0,-1 0,1 0,0 1,-1-1,1 0,0 0,0 0,0 0,0-1,0 1,0 0,0 0,0 0,0-1,0 1,1-1,-1 1,0-1,0 1,1-1,-1 0,0 0,1 1,-1-1,0 0,0 0,1 0,-1 0,1-1,56-3,-55 3,61-14,0-2,-2-4,-1-2,0-2,11-10,-25 13,515-238,-491 222,-2-4,-2-2,5-8,-71 52,0 0,0 0,0 0,0 0,0-1,0 1,0 0,0-1,0 1,0-1,0 1,0-1,0 0,0 1,-1-1,1 0,0 1,0-1,-1 0,1 0,0 0,-1 0,1 0,-1 0,1 0,-1 0,1 0,-1 0,0 0,0 0,1 0,-1 0,0 0,0 0,0 0,0 0,0 0,0 0,-1 0,1 0,0 0,0 0,-1 0,1 0,-1 0,1 0,-1 0,1 0,-1 0,1 0,-1 0,0 0,0 1,1-1,-1 0,0 0,0 1,0-1,0 1,0-1,0 1,-8-1,-1 1,1 1,-1-1,1 2,0-1,0 1,0 1,0-1,0 2,0-1,1 1,-1 1,1-1,0 1,-4 4,-3 0,-175 101,5 9,-74 68,257-186,1-1,0 0,1 0,-1 0,0 1,0-1,0 0,0 0,0 1,0-1,0 0,0 1,1-1,-1 1,0-1,0 1,1 0,-1-1,0 1,1 0,-1-1,0 1,1 0,-1 0,1-1,-1 1,1 0,0 0,-1 0,1 0,0 0,0 0,-1 0,1 0,0-1,0 1,0 0,0 0,0 0,0 0,1 0,-1 0,0 0,0 0,1 0,-1 0,0 0,1-1,-1 1,1 0,-1 0,1-1,0 1,-1 0,1 0,0-1,0 1,13 0,0 0,1-2,-1 1,0-2,0 0,1 0,-1-2,-1 1,1-2,9-4,-5 3,143-55,-2-6,106-66,-189 94,263-176,-309 191,-30 24,1-1,-1 1,0 0,1 0,-1-1,1 1,-1 0,0-1,1 1,-1-1,0 1,1 0,-1-1,0 1,0-1,1 1,-1-1,0 1,0-1,0 1,0-1,0 1,1-1,-1 1,0-1,0 1,0-1,-1 1,1-1,0 1,0-1,0 1,0-1,0 1,0-1,-1 1,1-1,0 1,0 0,-1-1,1 1,0-1,-1 1,1 0,0-1,-1 1,1 0,-1-1,1 1,-1 0,1 0,0-1,-1 1,1 0,-1 0,1 0,-1 0,1 0,-1 0,1-1,-1 1,1 0,-1 0,1 1,-1-1,1 0,-1 0,-84 24,73-19,-168 87,5 8,-109 84,155-99,-9 20,137-104,0-1,0 0,-1 1,1 0,0-1,0 1,0 0,1-1,-1 1,0 0,0 0,0 0,0 0,1 0,-1 0,0 0,1 0,-1 0,1 0,0 0,-1 0,1 0,0 1,-1-1,1 0,0 0,0 0,0 0,0 1,0-1,0 0,0 0,1 0,-1 1,0-1,1 0,-1 0,1 0,-1 0,1 0,-1 0,1 0,0 0,0 0,-1 0,1 0,0 0,0-1,0 1,0 0,0-1,0 1,0 0,0-1,1 1,14 1,1-1,0 0,0-2,0 0,-1 0,1-2,-1 0,1-1,-1 0,0-2,4-2,-11 6,439-162,22-24,-645 257,-194 93,-147 99,327-156,160-84,30-22,-1 1,1 0,-1 0,0 0,1 0,-1-1,1 1,-1 0,1 0,-1 0,1 0,-1 0,1 0,-1 0,1 0,-1 1,1-1,-1 0,1 0,-1 0,1 0,-1 1,1-1,-1 0,0 0,1 1,-1-1,1 0,-1 1,0-1,1 0,-1 1,0-1,0 1,1-1,-1 0,0 1,0-1,0 1,1-1,-1 1,0-1,0 1,0-1,0 1,0-1,0 1,0-1,0 1,0-1,0 1,0-1,0 1,-1-1,1 1,0-1,0 1,0-1,-1 0,1 1,0-1,0 1,-1-1,1 0,0 1,-1-1,1 0,-1 1,1-1,-1 0,29 0,1-1,-1-2,0-1,0-1,-1-1,5-3,4 1,520-162,-263 90,-482 146,-249 153,168-89,244-111,27-19,-1 0,0-1,1 1,-1 0,0 0,1 0,-1 0,0-1,1 1,-1 0,1 0,-1 0,0 0,1 0,-1 0,0 0,1 0,-1 0,1 0,-1 0,0 0,1 0,-1 0,1 0,-1 0,0 1,1-1,-1 0,0 0,1 0,-1 1,0-1,1 0,-1 0,0 1,0-1,1 0,-1 1,0-1,0 0,0 1,1-1,-1 0,0 1,0-1,0 0,0 1,0-1,0 1,1-1,-1 0,0 1,0-1,0 0,-1 1,1-1,0 1,0-1,0 0,0 1,0-1,0 1,0-1,-1 0,1 1,0-1,0 0,0 1,-1-1,30-3,0-1,0-1,-1-2,0-1,0-1,-1-1,17-9,23-7,109-40,147-80,-263 115,-2-2,-1-4,-2-1,-1-3,-2-3,-3-1,0-4,-46 46,2-2,1-1,-1 1,1-1,-2 0,1-1,-1 1,0-1,0 0,-1 0,0 0,0-1,0 1,-1-1,0-1,-2 8,0-1,-1 1,1-1,0 1,0 0,-1-1,1 1,-1-1,0 1,1 0,-1 0,0-1,0 1,0 0,1 0,-1 0,-1 0,1 0,0 0,0 0,0 0,0 0,-1 1,1-1,0 0,-1 1,1-1,0 1,-1-1,1 1,-1 0,1 0,-1-1,1 1,-1 0,1 0,0 1,-1-1,-1 0,-64 10,63-9,-80 23,0 3,2 4,1 3,-23 17,-46 34,4 6,-99 81,216-151,13-11,1 1,-1 0,2 1,0 1,0 0,1 1,1 0,0 1,-5 9,16-22,0-1,0 1,0-1,1 1,-1-1,0 1,0 0,1-1,-1 1,1 0,0-1,-1 1,1 0,0 0,0-1,0 1,0 0,1 0,-1-1,0 1,1 0,-1-1,1 1,-1 0,1-1,0 1,0-1,0 1,0-1,0 1,0-1,0 1,0-1,0 0,1 0,-1 0,1 0,-1 0,1 0,-1 0,1 0,-1-1,1 1,0 0,79 5,-28-16,0-2,0-3,-2-2,0-2,12-8,4-2,-2-3,-1-2,-2-3,-1-3,-3-3,-1-2,15-18,-62 54,0 0,0 0,-1-2,0 1,0-1,-2 0,1-1,-1 0,-1 0,0 0,-1-1,0 0,-1 0,0 0,0-7,-4 18,0 0,0 0,0 0,0 0,0 0,0 0,0 0,-1 0,1 0,-1 0,0 0,1 0,-1 0,0 1,0-1,0 0,0 0,0 1,-1-1,1 1,0-1,-1 1,1 0,-1 0,0-1,1 1,-1 0,0 0,0 0,1 1,-1-1,0 0,0 1,0-1,0 1,-2 0,-73 8,34 8,2 1,0 3,1 1,1 2,1 2,-17 16,44-33,-31 20,1 1,2 3,1 1,2 1,1 3,2 0,1 2,2 2,-8 17,35-55,1 0,-1 0,1 1,0-1,0 1,0-1,0 1,0 0,1 0,0 0,0 0,0 0,0 0,0 0,1 0,0 0,0 0,0 1,1-1,-1 0,1 0,0 0,0 0,0 0,0 0,1 0,0-1,0 1,0 0,0-1,0 0,1 1,0-1,7 2,0-2,1 1,-1-1,1-1,0 0,0-1,0 0,0 0,0-1,0-1,-1 0,1 0,0-1,0 0,-1-1,1 0,-1-1,0 0,9-5,29-11,0-3,-2-1,0-2,-2-3,7-7,-28 21,-2-1,1-1,-2 0,-1-2,0 0,-1-1,-1-1,-1-1,-1 0,-1-1,-1-1,-1 0,-1 0,-1-1,-2-1,0 0,-1 0,-2 0,-1-1,-1 1,-1-8,-2 28,0 1,-1-1,0 1,0-1,-1 1,0-1,0 1,0 0,0-1,-1 1,0 0,0 1,0-1,0 1,-1-1,0 1,0 0,0 0,0 1,-1-1,0 1,1 0,-1 0,0 0,0 1,-1 0,1 0,0 0,-1 1,1 0,-1 0,0 0,1 0,-5 1,-9-2,-1 0,0 1,1 1,-1 1,0 1,1 1,-13 3,26-4,-1-1,0 2,0-1,1 1,-1 0,1 0,0 1,0-1,0 2,0-1,1 1,0-1,0 1,0 1,0-1,1 1,0 0,0 0,1 0,-1 0,1 1,-1 3,-4 16,0 0,2 1,1 0,1 1,2-1,0 0,2 9,0-31,0 1,0 0,1 0,0-1,0 1,1 0,-1-1,1 1,0-1,1 0,-1 1,1-1,0 0,0-1,1 1,-1 0,1-1,0 0,0 0,1 0,-1 0,1-1,0 0,0 0,0 0,0 0,1-1,-1 0,0 0,1-1,0 1,-1-1,1 0,0-1,0 1,-1-1,1 0,0-1,0 1,0-1,-1-1,1 1,-1-1,1 1,-1-2,1 1,-1-1,0 1,0-1,4-4,9-11,-1-1,-1-1,-1 0,-1-1,0-1,-2 0,-1 0,4-12,20-34,148-235,-138 245,-83 90,-453 374,175-154,234-177,127-92,411-253,-437 259,29-17,-1-1,-2-2,-1-3,-1-1,35-39,-74 71,0 0,0 0,-1 0,1 0,-1-1,0 0,0 1,0-1,-1 0,1-1,-1 1,0 0,0-1,-1 1,1-1,-1 1,0-1,0 0,0 1,-1-1,0 0,0 0,0 0,-1 1,1-1,-1 0,0 0,0 1,-1-1,1 1,-1-1,0 1,-1 0,1 0,-1-1,0 0,-9-1,0 0,-1 1,1 0,-1 1,0 0,0 1,-1 0,1 2,0-1,-1 1,1 1,-1 1,1 0,-1 0,1 1,-9 3,-53 9,-1 4,2 3,1 3,-46 22,116-45,0 0,0 0,0 0,1 0,-1 0,0 1,1-1,-1 1,1 0,-1 0,1 0,0 0,-1 0,1 0,0 1,1-1,-1 1,0-1,1 1,-1 0,1-1,0 1,0 0,0 0,0 0,1 0,-1 0,1 0,0 0,0 0,0 0,0 0,0 0,0 0,1 0,0 0,0 0,-1 0,2 0,-1 0,0 0,2 2,-3-5,8 16,-1-1,-1 1,-1 0,0 0,-1 0,-1 1,0 0,-1 0,-1-1,-1 1,-1 14,-61 161,61-190,-1-1,1 0,0 1,1-1,-1 1,0-1,0 1,1-1,-1 1,1 0,-1-1,1 1,0 0,-1-1,1 1,0 0,0-1,0 1,0 0,1 0,-1-1,0 1,1 0,-1-1,1 1,0-1,-1 1,1-1,0 1,0-1,0 1,0-1,0 0,0 1,1-1,-1 0,0 0,1 0,-1 0,0 0,1 0,-1 0,1-1,0 1,1 0,88-19,-68 10,112-36,3 6,1 6,128-13,-238 41,-1 2,1 1,-1 1,1 1,-1 1,1 2,22 6,-46-9,-1 1,0-1,0 1,1 0,-1 0,0 1,-1-1,1 1,0 0,-1 0,1 0,-1 0,0 1,0-1,0 1,-1 0,1 0,-1 0,0 0,0 0,0 0,-1 0,0 1,1-1,-1 1,-1-1,1 1,-1-1,0 1,0 0,0-1,0 1,-1-1,0 1,0-1,0 1,-1-1,1 0,-1 1,0-1,-2 3,-15 24,-2-1,-1-1,-1-1,-2-1,0-1,-2-2,-1 0,-1-2,0-1,-25 13,-85 50,-3-6,-4-6,-2-7,-110 31,-3-15,704-203,-204 71,3 10,1 11,2 10,19 11,-201 16,-63-6,1 1,-1 0,0-1,1 1,-1 0,0-1,0 1,0 0,0-1,-1 1,1 0,0-1,-1 1,1-1,-1 1,1 0,-1-1,0 1,0-1,0 0,0 1,0-1,0 0,0 1,0-1,0 0,0 0,-1 0,1 0,-1 0,1 0,-1 0,1-1,-1 1,1 0,-1-1,1 0,-2 1,2-1,-59 36,-1-3,-2-2,-66 21,54-21,0 0,-253 103,-96 15,388-138,36-11,1 0,-1 0,0 0,0 1,1-1,-1 0,0 0,0 0,0 1,1-1,-1 0,0 0,0 0,0 1,0-1,1 0,-1 1,0-1,0 0,0 0,0 1,0-1,0 0,0 1,0-1,0 0,0 1,0-1,193-44,-138 28,677-184,107-5,-815 200,54-23,-78 27,0 1,0-1,1 1,-1-1,0 1,0-1,0 1,0-1,-1 1,1-1,0 1,0-1,0 1,0 0,0-1,-1 1,1-1,0 1,0 0,0-1,-1 1,1-1,0 1,-1 0,1-1,0 1,-1 0,1 0,-1-1,1 1,0 0,-1 0,1-1,-1 1,1 0,-1 0,1 0,-1 0,1 0,-1 0,1 0,0 0,-1 0,1 0,-1 0,1 0,-1 0,1 0,-1 0,1 0,-1 1,1-1,0 0,-1 0,-30 1,0 1,1 1,-1 2,1 1,-15 6,23-7,-332 93,-253 110,306-102,274-91,27-15,1 0,-1 0,1-1,-1 1,0 0,1 0,-1 0,1 0,-1 0,0 0,1 0,-1 0,1 0,-1 0,0 0,1 0,-1 0,1 0,-1 1,0-1,1 0,-1 0,0 0,1 1,-1-1,0 0,1 0,-1 1,0-1,1 0,-1 0,0 1,0-1,0 1,1-1,-1 0,0 1,0-1,0 0,0 1,1-1,-1 1,0-1,0 0,0 1,0-1,0 1,0-1,0 0,0 1,0-1,-1 1,1-1,0 0,0 1,0-1,0 0,0 1,-1-1,1 0,0 1,0-1,-1 0,1 1,0-1,135-21,-101 13,1003-217,-185 37,-824 181,-79 8,-136 35,2 8,2 8,3 8,-109 55,223-87,-151 67,-76 53,246-112,58-29,131-23,-124 12,552-142,104-20,-506 124,-146 32,-68 7,-196 48,2 10,2 10,-163 72,-125 73,448-163,78-46,0 0,0 0,0 0,1 1,-1-1,1 0,-1 0,1 0,-1 0,1 0,-1 0,1 0,0 0,0-1,-1 1,1 0,0 0,0-1,0 1,0 0,0-1,0 1,0-1,0 1,0-1,0 1,0-1,0 0,0 0,1 1,-1-1,0 0,0 0,0 0,0 0,1 0,-1-1,0 1,0 0,0-1,1 2,48 1,0-1,0-3,0-2,42-8,-18 2,1146-141,-964 112,62-24,-305 59,-20 3,-26 4,-855 173,146 10,633-147,109-39,1 0,-1 0,0 0,1 0,-1 0,0 0,1 1,-1-1,1 0,-1 0,0 0,0 1,1-1,-1 0,0 1,1-1,-1 0,0 1,0-1,0 0,1 1,-1-1,0 0,0 1,0-1,0 0,0 1,0-1,1 1,-1-1,0 0,0 1,0-1,0 1,-1-1,1 0,0 1,0-1,0 1,0-1,0 0,0 1,-1-1,1 1,239-37,-172 22,917-174,-970 186,158-28,146-44,-296 67,-14 6,-1-1,1 0,0 0,-1-1,1 0,-1 0,0-1,0 0,-1 0,1-1,-1 0,0 0,2-2,-7 6,-1 1,0-1,1 0,-1 0,0 0,0 0,1 1,-1-1,0 0,0 0,0 0,0 0,0 0,0 0,0 0,-1 1,1-1,0 0,0 0,-1 0,1 0,0 1,-1-1,1 0,-1 0,1 0,-1 1,1-1,-1 0,0 1,1-1,-1 1,0-1,0 1,1-1,-1 1,0-1,0 1,1 0,-1-1,0 1,0 0,0 0,0 0,0-1,0 1,1 0,-2 0,-21-5,-1 0,1 2,-1 0,0 2,0 0,-12 3,15-2,-180 11,2 9,-20 13,206-31,-1085 188,954-164,540-128,249-105,-612 196,-5 2,0 0,-1-2,0-1,-1-1,0-1,-1-1,-1-2,19-15,-41 31,0-1,1 0,-1 0,0 0,0 0,0 0,0-1,0 1,-1-1,1 1,-1-1,1 1,-1-1,0 0,0 0,0 1,-1-1,1 0,-1 0,1 0,-1 0,0 0,0 0,0 0,-1 0,1 0,-1 0,1 0,-1 1,0-1,0 0,0 0,-1 1,1-1,-1 1,1-1,-2-1,-5-1,-1 0,0 1,0 0,0 0,0 1,0 0,-1 1,0 0,1 0,-1 1,0 0,0 1,-1 0,-1-1,-108-1,0 5,0 5,0 6,-75 20,-692 160,734-157,148-36,-49 11,47-12,31-11,844-286,-225 74,-613 213,-22 7,1 1,0-1,-1 0,0-1,0 0,0 0,0 0,0-1,-1-1,0 1,0-1,2-2,-9 6,0 1,0-1,0 1,0-1,0 1,0-1,-1 1,1 0,0-1,-1 1,1-1,-1 1,0 0,1-1,-1 1,0 0,0 0,1 0,-1 0,0-1,0 1,0 0,-1 1,1-1,0 0,0 0,0 0,-1 1,1-1,0 1,-1-1,1 1,-1-1,1 1,0 0,-1-1,1 1,-1 0,1 0,-1 0,1 0,-1 1,1-1,0 0,-1 1,1-1,0 1,-1-1,1 1,-1 0,-249 28,178-16,-220 44,3 13,-152 63,266-81,161-47,23-7,28-8,213-66,495-138,-484 140,-235 63,-46 5,-107 26,1 5,1 6,2 5,-10 10,-187 67,4 13,-136 85,40-13,403-183,44-18,329-106,617-181,-644 186,-306 88,-30 15,0 0,0 0,0 0,0 1,0-1,0 0,-1 0,1 1,0-1,0 0,0 0,-1 1,1-1,0 0,-1 1,1-1,-1 0,1 1,-1-1,1 1,-1-1,1 0,-1 1,1 0,-1-1,0 1,1-1,-1 1,0 0,0-1,1 1,-1 0,0 0,0-1,1 1,-1 0,0 0,0 0,1 0,-1 0,0 0,0 0,1 0,-1 1,0-1,0 0,1 0,-1 1,0-1,0 0,0 1,-205 19,162-12,-438 89,5 21,-211 92,-128 57,549-197,243-63,62-12,569-141,712-167,-946 212,-315 74,-69 24,-219 38,164-20,-799 203,-381 175,1194-373,34-8,33-4,14-8,0-2,-1 0,1-2,-1-1,28-9,-19 6,312-72,849-166,-712 181,-477 63,-19 2,-24 1,-464 44,-747 81,402-35,775-84,-1 1,-1-2,1-4,-32-5,64-7,37 10,0-1,-1 0,1 1,0-1,0 0,-1 1,1-1,0 0,0 1,0-1,0 0,0 0,0 1,0-1,0 0,0 1,0-1,1 0,-1 1,0-1,0 0,1 1,-1-1,0 0,1 1,-1-1,1 1,-1-1,1 1,-1-1,1 1,-1-1,1 1,-1-1,1 1,0 0,-1-1,1 1,0 0,-1 0,1-1,0 1,-1 0,1 0,0 0,-1 0,1 0,204-79,500-119,356-39,-952 214,-58 12,-37 4,-36 8,-400 92,290-59,-1163 316,432-104,804-227,39-12,39-12,1195-355,414-82,-1401 385,-213 51,-32 6,-228 36,-468 105,-342 127,707-168,-545 143,825-228,44-10,42-13,588-188,1205-290,-1784 480,349-100,-369 104,-3 1,0 1,0-1,0 0,1 0,-1-1,0 1,-1-1,1 1,0-1,0 0,-1 0,1 0,-1-1,0 1,1 0,-1-1,0 0,0 0,-16-4,-13 5,-1 2,1 1,0 2,0 0,-25 7,18-3,-797 172,-61 50,-195 42,1023-257,39-11,40-12,508-182,499-111,-872 261,927-237,-1030 264,-47 14,0-1,0 1,0 0,-1-1,1 1,0 0,0-1,0 1,0-1,0 1,0 0,0-1,0 1,0 0,0-1,0 1,0-1,0 1,-529 116,-669 161,-97 22,1246-290,39-10,31-7,507-152,8 23,375-40,-182 27,-638 123,-91 26,0 1,-1 0,1 0,0 0,-1 0,1 0,0-1,-1 1,1 0,0 0,-1 0,1-1,0 1,0 0,-1-1,1 1,0 0,0 0,-1-1,1 1,0 0,0-1,0 1,0 0,0-1,0 1,0-1,-1 1,1 0,0-1,0 1,0 0,0-1,0 1,1-1,-1 1,0 0,0-1,0 1,0 0,0-1,0 1,1 0,-1-1,-51 2,0 2,0 2,-46 11,36-6,-2068 433,1833-372,286-67,20-6,25-6,-35 8,696-201,669-116,-1208 289,238-56,-348 66,-47 17,-1 1,1 0,-1 0,1-1,-1 1,1 0,-1-1,1 1,0 0,-1-1,1 1,0 0,-1-1,1 1,0-1,0 1,0-1,-1 1,1-1,0 1,0-1,0 1,0-1,0 1,0-1,0 1,0-1,0 1,0-1,0 1,0-1,0 1,0-1,0 1,1-1,-1 1,0-1,0 1,0-1,1 1,-1-1,0 1,1 0,-1-1,0 1,1 0,-1-1,1 1,-1 0,1-1,-1 1,1 0,-194 13,144-6,-995 179,-139 83,1123-255,-260 61,397-93,932-259,-480 152,148 0,-345 75,-436 78,-844 194,-60 21,259-63,740-177,33-8,727-182,-502 133,1 11,2 10,1 12,170 10,-407 14,-21 2,-27 6,-386 68,-187-10,319-43,214-24,72-2,0-1,0 0,0 1,0-1,0 1,0-1,0 0,0 1,0-1,0 1,0-1,0 0,1 1,-1-1,0 1,0-1,1 1,-1-1,0 1,0-1,1 1,-1-1,1 1,-1-1,1 1,-1-1,0 1,1 0,-1-1,1 1,0 0,-1 0,1-1,-1 1,1 0,-1 0,1 0,0 0,-1-1,1 1,-1 0,1 0,0 0,-1 0,1 1,-1-1,1 0,0 0,-1 0,1 0,-1 1,1-1,-1 0,1 0,-1 1,1-1,-1 0,1 1,350-10,-241-12,-86 17</inkml:trace>
  <inkml:trace contextRef="#ctx0" brushRef="#br0" timeOffset="81464.704">11803 4124,'-24'-4,"0"2,0 0,-1 2,1 0,0 2,0 1,0 1,0 0,1 2,-1 1,2 1,-1 1,1 1,0 1,1 0,-6 7,-130 96,71-48,-3-5,-67 34,94-61,-2-3,-2-2,-1-3,-48 11,91-34,23-3,1-1,-1 1,1-1,0 1,0 0,-1-1,1 1,0-1,0 1,-1-1,1 1,0-1,0 1,0 0,0-1,0 1,-1-1,1 1,0-1,0 1,0-1,1 1,-1-1,0 1,0-1,0 1,0-1,0 1,1-1,-1 1,0-1,0 1,0-1,1 1,-1 0,0-1,1 1,-1 0,1-1,-1 1,0 0,1-1,-1 1,1 0,-1 0,1-1,-1 1,0 0,1 0,-1 0,1 0,0 0,192-131,-141 100,217-125,-12 28,-231 109,-44 23,-236 118,-5-11,-205 55,341-130,146-51,-17 12,285-136,35-38,-189 102,219-102,-325 159,-31 18,-1 0,1 0,0 0,-1-1,1 1,0 0,-1 0,1 0,0-1,0 1,-1 0,1 0,0-1,0 1,-1 0,1 0,0-1,0 1,0 0,-1-1,1 1,0 0,0-1,0 1,0-1,0 1,0 0,0-1,0 1,0 0,0-1,0 1,0 0,0-1,0 1,0-1,0 1,0 0,1-1,-1 1,0 0,0 0,0-1,1 1,-1 0,0-1,0 1,0 0,1 0,-1-1,0 1,1 0,-1 0,0 0,1-1,-1 1,0 0,1 0,-1 0,0 0,1 0,-1 0,0 0,1 0,-1 0,-76 17,-37 29,2 5,2 4,-12 14,-10 4,-693 360,655-359,228-115,1103-631,-828 479,-268 138,-66 56,-1-1,1 0,0 1,-1-1,1 0,0 1,-1-1,1 0,-1 1,1-1,0 0,-1 0,1 0,-1 1,1-1,-1 0,1 0,-1 0,1 0,0 0,-1 0,1 0,-1 0,1 0,-1 0,1 0,-1 0,1 0,-1 0,1 0,-1 0,1-1,-1 1,1 0,0 0,-1-1,1 1,-1 0,1-1,0 1,-1 0,1-1,0 1,-1 0,1-1,0 1,0-1,0 1,-1 0,1-1,0 1,0-1,0 1,0-1,0 1,-1-1,1 1,0-1,0 1,0-1,1 1,-1-1,0 1,0 0,0-1,0 0,-41 14,0 1,1 2,1 2,-20 12,-2 1,-955 467,1000-491,-106 51,-2-5,-2-5,-76 15,118-48,84-15,1 0,-1 0,0-1,0 1,1 0,-1-1,0 1,0 0,0-1,1 1,-1 0,0-1,0 1,0 0,0-1,0 1,0-1,0 1,0 0,0-1,0 1,0 0,0-1,0 1,0-1,0 1,0 0,-1-1,1 1,0 0,0-1,0 1,0 0,-1-1,1 1,0 0,0 0,-1-1,1 1,0 0,-1 0,1-1,0 1,-1 0,1 0,0 0,-1 0,1 0,0-1,-1 1,1 0,-1 0,1 0,0 0,-1 0,1 0,0 0,-1 0,1 0,-1 0,1 1,0-1,-1 0,1 0,0 0,-1 0,1 0,0 1,-1-1,26-21,365-221,-8 19,127-41,-350 190,-179 93,-412 238,365-217,-177 112,-6-11,-7-11,-223 77,379-182,100-25,1 0,-1 1,1-1,-1 0,1 0,-1 1,1-1,-1 0,1 0,-1 0,1 0,-1 0,0 0,1 0,-1 0,1 0,-1 0,1 0,-1 0,0 0,1 0,-1 0,1 0,-1-1,1 1,-1 0,1 0,-1-1,1 1,-1 0,1-1,-1 1,1-1,0 1,-1-1,1 1,0 0,-1-1,1 1,0-1,-1 0,1 1,0-1,0 1,0-1,0 1,-1-1,1 1,0-1,0 0,0 1,0-1,0 1,1-1,-1 0,23-27,71-49,5 3,103-57,-143 93,536-331,46 10,-511 289,-387 204,-277 148,194-96,-8-15,-242 78,434-202,105-43,50-4,0 0,0 0,1 0,-1 0,0 0,0-1,0 1,1 0,-1 0,0-1,1 1,-1 0,0-1,1 1,-1-1,0 1,1-1,-1 1,1-1,-1 1,1-1,-1 0,1 1,-1-1,1 0,0 1,-1-1,1 0,0 0,0 1,-1-1,1 0,0 0,0 1,0-1,0 0,0 0,0 1,0-1,0 0,0 0,1 0,-1 1,0-1,0 0,1 1,-1-1,0 0,1 0,-1 1,1-1,-1 1,1-1,-1 0,1 1,-1-1,1 1,0-1,0 1,13-18,2 0,1 1,0 1,0 1,2 1,17-11,2-3,271-192,9 13,9 15,20 8,-242 131,-96 47,-41 22,-716 417,643-374,-179 100,-7-12,-49 6,316-144,6-1,0 0,0-2,-1 0,0-1,0-1,0-1,-18 1,36-4,1 0,-1 1,0-1,1 0,-1 0,0 0,1 1,-1-1,0 0,1 0,-1 0,0 0,1 0,-1 0,0 0,1-1,-1 1,0 0,1 0,-1 0,0-1,1 1,-1 0,1-1,-1 1,0 0,1-1,-1 1,1-1,-1 1,1-1,0 1,-1-1,1 0,-1 1,1-1,0 1,-1-1,1 0,0 1,0-1,0 0,0 1,-1-1,1 0,0 1,0-1,0 0,0 1,0-1,1 0,-1 0,0 1,0-1,0 0,28-31,303-207,350-197,-182 167,-416 217,-79 36,-33 21,-52 26,0 3,2 3,-24 18,50-26,-387 219,-167 85,362-234,239-102,20-9,753-496,-403 288,-353 213,-5 4,0 0,0-1,0 0,0 0,-1 0,0-1,0 0,0 0,0 0,-1 0,0-1,0 0,3-6,-8 12,1-1,0 0,0 0,-1 1,1-1,-1 0,1 0,-1 1,1-1,-1 1,1-1,-1 0,0 1,1-1,-1 1,0-1,1 1,-1 0,0-1,0 1,1 0,-1-1,0 1,0 0,0 0,1 0,-1 0,0 0,0 0,0 0,0 0,1 0,-1 0,0 0,0 0,0 1,1-1,-1 0,0 1,0-1,1 0,-1 1,0-1,0 1,-34 10,0 1,0 2,2 2,0 0,0 3,-16 12,29-19,-347 229,190-120,-4-8,-119 51,132-97,169-67,-1-1,0 1,0 0,1-1,-1 1,0-1,0 1,1 0,-1-1,0 1,0-1,0 1,0 0,0-1,0 1,0-1,1 1,-1-1,0 1,-1-1,1 1,0 0,0-1,0 1,0-1,0 1,0-1,0 1,-1 0,1-1,0 1,0-1,-1 1,1 0,0-1,-1 1,1 0,0-1,-1 1,1 0,0 0,-1-1,1 1,0 0,-1 0,1 0,-1 0,1-1,-1 1,198-161,-140 120,199-146,355-281,-597 457,62-73,-76 82,0 1,0 0,0 0,0-1,0 1,0 0,0 0,-1 0,1 0,0-1,-1 1,1 0,-1 0,1 0,-1 0,0 0,1 0,-1 0,0 0,0 0,0 0,0 1,0-1,0 0,0 1,0-1,0 0,0 1,0-1,0 1,0-1,0 1,0 0,-1 0,1-1,0 1,0 0,0 0,-1 0,1 0,0 0,0 1,0-1,-1 0,1 0,0 1,0-1,0 1,0-1,0 1,0-1,0 1,-1 0,-29 8,0 2,1 1,0 1,1 2,-27 17,15-9,-614 393,277-203,359-208,33-22,188-146,79-41,-81 62,115-111,-287 222,-28 31,1-1,-1 1,1-1,-1 1,0-1,1 1,-1-1,0 1,1-1,-1 0,0 1,0-1,1 1,-1-1,0 0,0 1,0-1,0 0,0 1,0-1,0 0,0 1,0-1,-1 1,1-1,0 0,0 1,0-1,-1 1,1-1,0 0,-1 1,1-1,0 1,-1-1,1 1,-1-1,1 1,-1 0,1-1,-1 1,1 0,-1-1,1 1,-1 0,0-1,1 1,-1 0,1 0,-1 0,0 0,1-1,-1 1,0 0,1 0,-1 0,0 1,1-1,-87 25,74-20,-266 147,-333 229,504-323,167-109,446-320,-224 165,-240 157,-41 48,0 0,0 0,-1 1,1-1,0 0,0 1,0-1,-1 0,1 1,0-1,-1 0,1 1,0-1,-1 1,1-1,-1 1,1-1,-1 1,1-1,-1 1,0-1,1 1,-1 0,1-1,-1 1,0 0,1-1,-1 1,0 0,1 0,-1 0,0 0,0-1,1 1,-1 0,0 0,1 1,-1-1,0 0,0 0,1 0,-1 0,0 1,1-1,-1 0,0 1,-22 5,0 1,0 1,1 1,1 1,-1 1,1 1,-15 12,9-8,-269 177,-110 103,380-276,-77 44,133-87,801-591,-808 596,4-2,-1-1,0-1,-2-1,0-1,-2-1,14-21,-34 44,0 0,-1 0,1-1,-1 1,0 0,1 0,-1-1,0 1,-1-1,1 1,0-1,-1 1,1-1,-1 1,0-1,0 0,0 1,0-1,0 1,-1-1,1 0,-1 1,1-1,-1 1,0-1,0 1,0 0,-1-1,1 1,0 0,-1 0,0 0,1 0,-1 0,0 0,0 0,0 1,0-1,0 1,0-1,-1 1,1 0,0 0,-1 0,1 0,-1 0,1 1,-1-1,0 1,1 0,-1-1,1 1,-1 0,0 1,-1-1,-16 3,1 1,0 1,0 1,0 0,1 2,0 0,1 1,-1 0,2 1,-10 9,18-15,-375 267,266-183,-81 62,175-130,23-20,0 0,1 0,-1 0,0 0,0 0,1 0,-1 0,0 0,1 0,-1 0,0 0,0 0,1 0,-1 0,0 0,1 0,-1 0,0 0,0 0,1 0,-1 0,0 1,0-1,1 0,-1 0,0 0,0 1,0-1,1 0,-1 0,0 0,0 1,0-1,0 0,1 0,-1 1,0-1,0 0,0 0,0 1,194-146,304-231,-473 356,0-2,-1 0,-1-1,-1-2,-1 0,-1-1,-2-1,13-24,-30 50,0-1,0 1,-1 0,1-1,0 1,-1-1,1 1,-1-1,1 1,-1-1,0 0,1 1,-1-1,0 0,0 1,0-1,0 1,-1-1,1 0,0 1,-1-1,1 1,-1-1,0 1,1-1,-1 1,0-1,0 1,0 0,0 0,0-1,0 1,0 0,0 0,0 0,-1 0,1 0,0 0,-1 0,1 1,-1-1,1 0,-1 1,1-1,-1 1,0 0,1-1,-1 1,1 0,-1 0,0 0,1 0,-1 0,1 0,-1 1,0-1,1 1,-1-1,1 1,-1-1,1 1,-1 0,1 0,0-1,-1 2,-46 16,1 3,1 2,1 1,1 3,1 1,-19 20,38-31,-445 331,427-319,-90 78,132-107,1-1,-1 1,1 0,-1-1,1 1,0 0,-1 0,1 0,-1 0,1 0,0-1,-1 1,1 0,-1 0,1 1,0-1,-1 0,1 0,-1 0,1 0,-1 0,1 1,0-1,-1 0,1 0,-1 1,1-1,-1 0,1 1,-1-1,0 1,1-1,-1 1,1-1,-1 0,0 1,1-1,-1 1,0 0,0-1,1 1,-1-1,0 1,0-1,0 1,0 0,0-1,0 1,0-1,0 1,0 0,0-1,0 1,226-149,23-37,103-105,-326 268,-7 8,-2-1,0-1,-1 0,0-2,-1 1,-1-2,1-3,-14 21,1-1,-1 0,1 0,-1 0,0 0,0 0,0-1,0 1,0 0,0 0,0-1,-1 1,1-1,-1 1,0 0,0-1,0 1,0-1,0 1,0-1,-1 1,1 0,-1-1,1 1,-1 0,0-1,0 1,0 0,0 0,-1 0,1 0,-1 0,1 0,-1 0,1 0,-1 1,0-1,0 1,0-1,0 1,0 0,0 0,0 0,-1 0,1 0,0 0,-1 0,1 1,0-1,-1 1,1 0,-1 0,1 0,-2 0,-20 4,0 1,0 2,1 0,0 2,1 0,-1 2,2 0,-1 1,-17 15,17-14,-99 67,-100 88,26-18,114-87,81-63,1 0,-1 0,0 0,0 0,1 1,-1-1,0 0,1 0,-1 1,0-1,0 0,1 0,-1 1,0-1,0 0,0 0,1 1,-1-1,0 0,0 1,0-1,0 0,0 1,0-1,0 0,0 1,0-1,1 0,-2 1,1-1,0 1,0-1,0 0,0 1,0-1,0 0,0 1,0-1,0 0,-1 1,1-1,0 0,0 0,0 1,-1-1,1 0,0 1,36-14,36-20,-3-4,-1-3,49-39,-49 34,81-56,-4-7,61-63,-191 159,-9 7,0 1,0-1,-1-1,0 1,0-1,0 0,0 0,-1 0,0 0,0-1,-1 0,1-2,-5 7,0 1,0 0,0 0,0 0,-1 0,1 0,0 1,-1-1,1 0,-1 1,1-1,-1 1,1-1,-1 1,1-1,-1 1,1 0,-1 0,1 0,-1 0,0 0,1 0,-1 1,1-1,-1 0,1 1,-1-1,1 1,-1 0,1-1,0 1,-1 0,1 0,0 0,0 0,-1 0,1 0,0 1,-1-2,-64 33,2 3,1 2,3 3,-49 42,-276 245,343-283,42-44,0-1,1 1,-1 0,0 0,1 0,-1-1,1 1,-1 0,1 0,0-1,-1 1,1 0,-1-1,1 1,0-1,0 1,-1-1,1 1,0-1,0 1,0-1,0 0,-1 0,1 1,0-1,0 0,0 0,0 0,0 0,0 0,0 0,0 0,0 0,-1 0,1-1,0 1,0 0,0 0,0-1,0 1,-1-1,1 1,0-1,0 1,-1-1,1 1,0-1,-1 0,1 1,-1-1,1 0,0 0,121-55,-2-5,101-71,-136 80,248-169,-334 220,1 1,0 0,0 0,-1-1,1 1,0 0,0 0,0-1,0 1,0 0,-1-1,1 1,0 0,0-1,0 1,0 0,0-1,0 1,0 0,0-1,-140 112,-310 231,408-301,42-40,1 0,-1 0,1 0,-1-1,1 1,0 0,-1 0,1 0,0 0,0-1,0 1,0 0,0-1,-1 1,1-1,0 1,0-1,0 1,0-1,1 0,-1 1,0-1,0 0,0 0,0 0,0 0,0 0,0 0,0 0,0 0,1 0,-1-1,0 1,0 0,0-1,0 1,0-1,0 1,0-1,-1 1,1-1,0 0,0 1,0-1,0 0,0 0,261-140,12-24,-274 166,0-1,0 1,0-1,0 1,1-1,-1 1,0-1,0 0,0 1,0-1,1 1,-1-1,0 0,1 1,-1-1,0 0,0 1,1-1,-1 0,0 1,1-1,-1 0,1 0,-1 1,0-1,1 0,-1 0,1 0,-1 0,1 1,-1-1,1 0,-1 0,1 0,-1 0,0 0,1 0,-1 0,1 0,-1-1,1 1,-1 0,1 0,-1 0,0 0,1-1,-1 1,1 0,-1 0,0-1,1 1,-1 0,0-1,1 1,-1 0,0-1,0 1,1 0,-1-1,0 1,0-1,1 1,-1 0,0-1,0 0,-26 31,-145 104,-188 111,216-150,143-95,1 0,-1 0,0 0,0 0,1 0,-1 0,0 0,0 0,0 0,1 0,-1 0,0 0,0 0,1 0,-1 0,0 1,0-1,1 0,-1 0,0 0,0 0,0 0,0 1,1-1,-1 0,0 0,0 0,0 1,0-1,0 0,1 0,-1 1,0-1,0 0,0 0,0 0,0 1,0-1,0 0,0 0,0 1,0-1,0 0,0 0,0 1,0-1,0 0,29-8,109-50,-2-5,-3-6,-23 13,285-153,-546 312,83-58,-48 31,-4-4,-24 5,39-20,140-58,31-22,-2-2,0-4,-2-2,-2-2,27-22,-58 38,184-119,-206 140,-21 12,-252 184,-64-2,231-143,100-55,-1 0,1 0,-1 0,0 1,1-1,-1 0,0 0,1 1,-1-1,0 0,1 1,-1-1,0 0,0 1,1-1,-1 0,0 1,0-1,0 1,0-1,1 1,-1-1,0 0,0 1,0-1,0 1,0-1,0 1,0-1,0 0,0 1,0-1,-1 1,1-1,0 0,0 1,0-1,0 1,-1-1,1 0,0 1,0-1,-1 0,1 1,0-1,-1 0,1 1,0-1,-1 0,1 0,0 1,-1-1,1 0,0 0,-1 0,1 0,-1 0,1 1,-1-1,1 0,0 0,-1 0,1 0,-1 0,39-3,8-10,1-2,-2-1,0-3,-2-2,11-8,81-36,147-54,-239 102,-43 17,1 0,-1 0,0 0,1 0,-1 1,1-1,-1 0,1 1,-1-1,0 0,1 1,-1-1,0 0,1 1,-1-1,0 0,0 1,1-1,-1 1,0-1,0 1,0-1,1 1,-1-1,0 1,0-1,0 1,0-1,0 1,0-1,0 0,0 1,0-1,0 1,0-1,-1 1,1-1,0 1,0-1,0 1,-1-1,1 1,0-1,0 0,-1 1,1-1,0 0,-1 1,1-1,-1 0,1 1,0-1,-1 0,1 1,-1-1,1 0,-1 0,1 0,-1 0,1 1,-149 185,26-1,112-165,8-17,0 1,1-1,-1 0,1 1,0-1,0 1,0 0,0-1,1 1,-1 0,1 0,0 0,0 0,1 1,-1-1,1 0,0 0,0 0,0 0,1 1,-1-1,1 0,0 0,0 0,0 0,1 0,0 0,0-1,0 1,0 0,0-1,2 3,7-1,0 1,0-1,1-1,0 0,-1 0,1-2,1 1,-1-1,0-1,0 0,1-1,-1 0,0-1,1-1,-1 1,0-2,0 0,0 0,1-2,-6 4,277-61,-242 53,72-7,-109 15,-1 1,0 1,1-1,-1 1,0-1,0 1,0 0,0 1,0-1,0 1,0 0,0 0,0 0,-1 0,1 1,-1-1,0 1,1 0,-1 0,-1 0,1 0,0 1,1 2,-2 3,0-1,-1 1,0 0,0-1,-1 1,0 0,0 0,-1-1,0 1,-1 0,0-1,0 1,-1-1,0 0,-1 0,1 0,-2 0,1-1,-1 1,0-1,-3 3,-3 9,-84 134,-7-5,-7-4,-38 33,61-84,57-64,1 2,1 0,2 2,-8 16,29-44,1 0,1 0,-1 0,1 0,0 0,0 1,0-1,1 0,0 1,0 0,0-1,1 1,0-1,0 1,0 0,1-1,0 1,0-1,0 1,0-1,1 1,0-1,1 0,-1 0,1 0,0 0,0 0,0-1,0 1,1-1,0 0,1 1,112 41,-74-34,-41-12,-1 0,1 1,0-1,0 1,-1-1,1 1,0 0,-1 0,1 0,-1 0,1 0,-1 0,1 0,-1 0,0 1,1-1,-1 0,0 1,0-1,0 1,0-1,0 1,-1 0,1-1,0 1,-1 0,1 0,-1-1,0 1,0 0,1 0,-1 0,0-1,0 1,-1 0,1 0,0 0,-1-1,1 1,-1 0,1 0,-1-1,0 1,0 0,0-1,0 1,-93 107,80-95,-136 133,42-38,-4-6,-21 9,57-49,107-74,116-95,-6-6,55-60,-118 80,-78 90,1 1,-1-1,0 1,0-1,1 0,-1 1,0-1,0 0,-1 1,1-1,0 1,-1-1,1 1,0-1,-1 1,0-1,1 1,-1-1,0 1,0-1,0 1,0 0,0 0,0-1,0 1,0 0,-1 0,1 0,0 0,-1 1,1-1,0 0,-1 0,1 1,-1-1,1 1,-1-1,0 1,1 0,-1 0,1-1,-1 1,0 0,1 1,-1-1,1 0,-1 0,0 1,1-1,-1 1,1-1,-1 1,1-1,0 1,-1 0,1 0,-1 0,1 0,0 0,-1 1,-43 17,2 3,0 1,1 2,2 2,-16 14,24-18,-106 77,10-6,-4-6,-28 9,135-79,198-152,310-216,-452 327,-1-1,-1-1,-1-1,-2-2,0 0,-2-2,3-7,-26 36,0 0,0 0,0 0,0 0,0 0,-1 0,1 0,0 0,0 0,-1-1,1 1,0 0,-1-1,0 1,1 0,-1-1,0 1,0-1,1 1,-1 0,0-1,0 1,-1-1,1 1,0 0,0-1,-1 1,1-1,-1 1,1 0,-1-1,1 1,-1 0,0 0,0 0,0 0,0-1,0 1,0 0,0 0,0 1,0-1,0 0,0 0,0 0,-1 1,1-1,0 1,-1-1,1 1,0-1,-1 1,1 0,-1 0,1 0,0 0,-1 0,1 0,-1 0,1 0,-1 0,1 1,0-1,-1 0,1 1,-26 6,0 0,1 3,0 0,0 1,1 2,0 0,0 3,1-3,-283 171,-117 61,394-233,30-13,0 1,1 0,-1 0,0 0,0-1,1 1,-1 0,0 0,0-1,1 1,-1 0,0-1,0 1,0 0,1-1,-1 1,0 0,0-1,0 1,0 0,0-1,0 1,0-1,0 1,0 0,0-1,0 1,0 0,0-1,0 1,0-1,0 1,0 0,0-1,-1 1,1 0,0-1,0 1,0 0,-1 0,1-1,0 1,0 0,-1-1,1 1,0 0,-1 0,1 0,0-1,-1 1,1 0,0 0,-1 0,1 0,0 0,-1 0,1 0,0-1,-1 1,1 0,-1 0,1 0,0 1,-1-1,23-29,1 2,2 1,0 1,2 1,4-2,-8 7,153-122,6 9,22-2,-159 96,-46 37,0 0,0 0,0 0,0 0,0 0,0 1,-1-1,1 0,0 0,0 1,-1-1,1 1,0-1,0 1,-1-1,1 1,-1 0,1 0,0 0,-1 0,1 0,-1 0,1 0,0 0,-1 0,1 1,-1-1,1 0,0 1,0-1,-1 1,1 0,0-1,0 1,-1 0,1 0,0 0,-184 96,144-71,-488 289,438-270,91-46,-1 1,1 0,0 0,-1 0,1-1,0 1,-1 0,1 0,0-1,-1 1,1 0,0 0,-1-1,1 1,0-1,0 1,0 0,-1-1,1 1,0 0,0-1,0 1,0-1,0 1,0 0,0-1,-1 1,1-1,0 1,1-1,-1 1,0 0,0-1,0 1,0-1,0 1,0 0,0-1,1 1,-1-1,0 1,0 0,1-1,-1 1,0 0,0-1,1 1,-1 0,0 0,1-1,-1 1,0 0,1 0,-1 0,0-1,1 1,-1 0,1 0,-1 0,1 0,-1 0,37-39,1 2,1 1,3 3,3-1,8-7,415-305,-403 292,-65 54,1 0,-1 0,1 0,-1 0,0 0,1 0,-1 0,1-1,-1 1,0 0,1 0,-1-1,0 1,1 0,-1 0,0-1,1 1,-1 0,0-1,0 1,0 0,1-1,-1 1,0-1,0 1,0 0,0-1,1 1,-1-1,0 1,0 0,0-1,0 1,0-1,0 1,0 0,0-1,0 1,-1-1,1 1,0 0,0-1,0 1,0-1,-1 1,1 0,0-1,0 1,-1 0,1-1,0 1,0 0,-1-1,1 1,0 0,-1 0,1-1,0 1,-1 0,1 0,-1 0,1 0,0 0,-1-1,1 1,-31 5,-16 13,1 3,1 1,1 2,1 2,-23 19,31-22,-115 78,-66 42,-47 14,136-101,127-56,0 0,1 0,-1 0,0 0,1 0,-1-1,0 1,1 0,-1 0,0 0,0-1,1 1,-1 0,0 0,0-1,1 1,-1 0,0 0,0-1,0 1,0 0,1-1,-1 1,0 0,0-1,0 1,0 0,0-1,0 1,0 0,0-1,0 1,0 0,0-1,0 1,0 0,0-1,0 1,0 0,0-1,-1 1,1 0,0-1,0 1,0 0,0 0,-1-1,1 1,0 0,0 0,-1-1,1 1,0 0,0 0,-1 0,1-1,0 1,-1 0,1 0,-1 0,28-28,161-133,184-118,-344 259,252-176,-256 176,-25 20,1 0,0 0,0 0,-1 0,1 0,0 0,-1 0,1 0,0 0,0 0,-1 0,1 0,0 0,0-1,-1 1,1 0,0 0,0 0,-1-1,1 1,0 0,0 0,0 0,0-1,-1 1,1 0,0 0,0-1,0 1,0 0,0-1,0 1,0 0,0 0,0-1,0 1,0 0,0-1,0 1,0 0,0 0,0-1,0 1,0 0,0-1,0 1,0 0,0 0,0-1,1 1,-1 0,0 0,0-1,1 1,-33 9,0 0,2 3,-1 0,1 2,-9 7,33-18,-657 380,534-325,129-58,1 0,-1 0,0 0,1 0,-1-1,1 1,-1 0,0 0,1 0,-1 0,0-1,0 1,1 0,-1 0,0-1,1 1,-1 0,0 0,0-1,1 1,-1 0,0-1,0 1,0 0,0-1,0 1,1 0,-1-1,0 1,0-1,0 1,0 0,0-1,0 1,0 0,0-1,0 1,0-1,0 1,-1 0,1-1,0 1,0 0,0-1,0 1,-1 0,1-1,0 1,0 0,0-1,-1 1,1 0,0 0,-1-1,1 1,0 0,0 0,-1 0,1-1,-1 1,1 0,-1 0,226-162,319-209,-399 266,-146 105,1 0,0 0,0 0,-1 0,1 0,0 0,-1 0,1 0,0 0,0 0,-1 0,1 0,0 0,0 0,-1 0,1 0,0 0,0 0,-1 0,1-1,0 1,0 0,-1 0,1 0,0 0,0-1,0 1,0 0,-1 0,1 0,0-1,0 1,0 0,0 0,0-1,0 1,-1 0,1 0,0-1,0 1,0 0,0-1,0 1,0 0,0 0,0-1,0 1,0 0,0 0,0-1,1 1,-1 0,-30 8,-40 23,2 2,1 3,-44 33,107-67,-488 323,338-255,179-101,513-368,-304 224,-231 172,2 0,0-1,0 1,0-1,-1-1,0 1,0 0,0-1,0 0,-1 0,0 0,0 0,0-1,0 1,-1-1,0 0,0 0,-2 5,0 0,0 0,0 0,0 0,-1 0,1 0,0 0,0 0,-1 1,1-1,-1 0,1 0,0 0,-1 0,1 1,-1-1,0 0,1 1,-1-1,0 0,1 1,-1-1,0 1,0-1,1 1,-1-1,0 1,0 0,0-1,0 1,0 0,0 0,1-1,-1 1,0 0,0 0,0 0,0 0,0 0,0 1,0-1,0 0,0 0,0 0,1 1,-1-1,-1 1,-50 16,46-14,-171 80,4 8,-36 32,-98 52,251-150,55-26,1 1,0 0,-1 0,1 0,0-1,-1 1,1 0,0-1,-1 1,1 0,0-1,-1 1,1 0,0-1,0 1,0 0,0-1,-1 1,1-1,0 1,0 0,0-1,0 1,0-1,0 1,0-1,0 1,0 0,0-1,0 1,0-1,0 1,0-1,0 1,1 0,-1-1,0 1,0-1,0 1,1 0,-1-1,0 1,1 0,-1-1,0 1,0 0,1 0,-1-1,1 1,-1 0,0 0,1 0,-1-1,0 1,1 0,-1 0,1 0,0 0,147-116,-107 89,339-225,-364 241,0-1,0 0,-1-1,0 0,-2-2,12-13,-24 27,-1 0,1 0,-1 0,0 1,1-1,-1 0,0-1,1 1,-1 0,0 0,0 0,0 0,0 0,0 0,0 0,0 0,0 0,0 0,-1 0,1 0,0 0,-1 0,1 0,-1 0,1 0,-1 0,1 0,-1 0,0 1,1-1,-1 0,0 0,0 1,1-1,-1 0,0 1,0-1,0 1,0-1,0 1,0-1,0 1,0 0,0 0,0-1,0 1,0 0,0 0,0 0,0 0,0 0,0 0,-1 0,1 1,0-1,0 0,0 1,0-1,0 0,1 1,-1-1,0 1,-1 0,-28 9,0 1,1 1,0 1,1 2,1 0,-2 4,3-4,-436 259,479-295,483-354,-495 372,-1-1,0 1,-1-1,1 1,0-1,-1 0,0 0,0-1,0 1,-1-1,1 1,-1-1,0 0,-1 0,1 0,0-2,-4 6,1 0,-1 0,1 0,-1 0,0 0,1 0,-1 0,0 1,0-1,0 0,1 1,-1 0,0-1,0 1,0 0,0 0,0 0,0 0,1 1,-1-1,0 0,0 1,0-1,1 1,-1 0,0 0,0-1,1 1,-1 0,1 0,-1 1,-1 0,0-1,-265 155,3-7,204-132,74-39,189-162,-53 19,-109 103,-41 61,0 0,1 1,-1-1,1 1,-1-1,0 1,1-1,-1 1,0 0,0-1,1 1,-1 0,0 0,0-1,1 1,-1 0,0 0,0 0,0 0,0 0,1 0,-1 0,0 0,0 0,0 1,1-1,-1 0,0 0,0 1,1-1,-1 0,0 1,1-1,-1 1,0-1,1 1,-1-1,1 1,-1-1,0 1,1 0,0-1,-1 1,0 1,1-2,-162 126,-83 74,117-125,128-74,0-1,0 1,-1-1,1 0,0 1,0-1,-1 0,1 1,0-1,-1 0,1 1,-1-1,1 0,0 0,-1 1,1-1,-1 0,1 0,0 0,-1 0,1 0,-1 0,1 1,-1-1,1 0,-1 0,1 0,-1-1,1 1,-1 0,1 0,0 0,-1 0,1 0,-1 0,1-1,-1 1,1 0,0 0,-1-1,1 1,0 0,-1-1,1 1,0 0,-1-1,1 1,0 0,0-1,-1 1,1-1,0 1,0 0,0-1,0 1,-1-1,1 1,0-1,0 1,0-1,0 1,0-1,0 1,0 0,0-1,0 1,1-1,-1 1,0-1,0 0,20-29,128-131,-105 115,-33 38,0-1,-1-1,0 0,0 0,-1-1,-1 0,0 0,0-1,3-9,-10 21,1-1,-1 0,1 0,-1 0,1 0,-1 0,1 0,-1 0,0 0,1 0,-1 0,0 0,0 0,0 0,0 0,0 0,0 0,0 0,0 0,0 0,-1 1,1-1,0 0,-1 0,1 0,0 0,-1 0,1 0,-1 0,0 0,1 1,-1-1,0 0,1 0,-1 1,0-1,0 1,0-1,1 0,-1 1,0 0,0-1,0 1,0-1,0 1,0 0,0 0,0 0,0-1,0 1,0 0,-51 17,-379 300,408-307,21-17,26-28,69-58,-67 70,0-2,-2-1,-1-1,-1-1,11-21,-19 26,-6 12,-1 0,-1-1,0 0,0 0,-1 0,-1-1,0 1,1-8,-5 19,0-1,0 1,1-1,-1 1,0-1,0 1,-1-1,1 1,0-1,0 1,-1-1,1 1,-1-1,1 1,-1-1,0 1,1 0,-1-1,0 1,0 0,0 0,0-1,0 1,0 0,0 0,-1 0,1 0,0 1,0-1,-1 0,1 0,-1 1,1-1,-1 1,1-1,-1 1,1 0,-1 0,1-1,-1 1,1 0,-1 0,1 0,-1 1,1-1,-2 0,-70 20,32 0,2 1,1 2,0 2,2 2,1 1,-7 8,37-21,35-27,81-73,-108 82,0 0,0 0,-1-1,0 1,0 0,0-1,0 0,0 1,-1-1,1 0,-1 0,0 0,0 0,-1 0,1 0,-1 0,0 0,0 0,0 0,0 0,-1 0,0 0,1 0,-2 0,1 0,0 0,-1 1,0-1,0 1,0-1,0 1,0-1,-2-1,-7-6,-1 0,0 1,0 0,-1 1,-1 1,1 0,-1 0,-1 1,1 1,-1 1,-1-1,3 6,0 0,0 0,0 1,0 1,0 0,1 0,-1 2,1-1,0 2,0-1,0 2,0 0,1 0,0 1,0 0,1 1,0 0,0 1,1 0,0 0,1 1,-3 4,-25 19,1 0,90-122,-53 76,-23 31,-114 132,125-137,17-14,21-16,125-150,-119 104,-36 63,0-1,1 1,-1 0,0 0,1 0,-1 0,0 0,0 0,1 0,-1 0,0 1,1-1,-1 1,1-1,-1 1,1-1,-1 1,1 0,-1 0,1 0,-1 0,1 0,0 0,0 0,-1 1,1-1,0 0,0 1,0-1,1 0,-1 1,0-1,0 2,0-2,-33 35,2 1,2 2,1 1,2 1,-12 26,37-64,0 0,0-1,1 1,-1 0,0 0,1 0,0 0,-1 0,1 0,0 0,1 0,-1 0,0 0,1 1,0-1,0 0,0 1,0-1,0 0,1 0,0 1,0-3,0-1,0 1,0-1,0 1,0-1,1 1,-1-1,0 0,0 0,1 0,-1 0,0 0,0 0,0 0,1 0,-1 0,0-1,0 1,0 0,1-1,-1 1,0-1,0 1,0-1,0 0,0 1,0-1,0 0,0 0,0 0,-1 1,1-1,0 0,0 0,0-1,3-2,328-262,-329 266,0-1,-1-1,1 1,-1 0,1-1,-1 1,0-1,1 0,-1 1,0-1,0 0,0 0,-1-1,1 1,0 0,-1-1,1 1,-1-1,0 1,0-1,0 1,0-1,0 0,-1 0,1 1,-1-1,0 0,0 0,0 0,0 0,0 1,-1-1,1 0,-1 0,0 1,1-1,-1 0,-1 1,1-1,0 1,-1-1,1 1,-1-1,1 1,-3-1,-5-2,-1 2,0-1,0 1,0 1,-1 0,1 0,-1 1,1 1,-1-1,1 2,-1-1,1 2,-1-1,1 1,0 1,0 0,-9 4,-65 9,14-30,65 11,0 1,0 0,0 1,0-1,0 1,-1 0,1 0,0 1,-1-1,1 1,-1 0,1 1,0-1,-1 1,1 0,-2 1,-223 139,230-141,-1 0,1 1,-1-1,1 1,-1-1,1 0,-1 0,1 1,-1-1,1 0,-1 0,0 0,1 0,-1 1,1-1,-1 0,0 0,1 0,-1 0,1-1,-1 1,0 0,1 0,-1 0,1 0,-1 0,1-1,-1 1,1 0,-1-1,1 1,-1 0,1-1,-1 1,1-1,-1 1,1 0,0-1,-1 1,1-1,0 1,-1-1,1 1,0-1,0 0,-1 1,1-1,0 1,0-1,0 0,0 1,0-1,0 1,0-1,0 0,0 1,0-1,0 1,0-1,0 0,1 1,-1-1,0 1,0-1,1 1,-1-1,15-42,-14 42,151-261,-150 261,-1-1,0 0,0 0,0 1,0-1,0 0,0 0,0 0,-1 0,1 0,-1 0,0-1,1 1,-1 0,0 0,0 0,0 0,0 0,-1 0,1 0,-1-1,1 1,-1 0,0 0,0 0,1 1,-1-1,-1 0,1 0,0 0,0 1,-1-1,1 1,-1-1,1 1,-1-1,0 1,1 0,-1 0,0 0,0 0,0 0,0 0,0 0,0 1,0-1,0 1,0 0,-1-1,-9 4,-1 1,0 0,1 1,-1 0,2 1,-1 1,0-1,1 2,1 0,-1 0,1 1,-2 2,-16 12,-188 137,206-161,21-15,120-95,-72 60,113-116,-171 166,0 0,1 0,-1 0,0 0,0 0,0 0,0-1,0 1,0 0,0 0,-1-1,1 1,0-1,-1 1,1-1,-1 1,0-1,1 1,-1-1,0 1,0-1,0 0,0 1,0-1,0 1,-1-1,1 1,0-1,-1 1,1-1,-1 1,1-1,-1 1,0-1,0 1,0 0,0 0,0-1,0 1,0 0,0 0,0 0,0 0,-1 0,1 0,0 0,-1 1,1-1,-1 0,1 1,-1-1,1 1,-1 0,1-1,-1 1,1 0,-1 0,1 0,-1 0,0 0,0 0,-11 2,0 1,1 0,-1 0,1 1,0 1,0 0,0 0,1 1,0 1,0 0,1 1,-8 6,5-5,-212 183,214-181,17-15,18-17,116-110,-133 126,0-1,-1 0,0 0,0 0,0-1,-1 0,0 0,0 0,-1 0,0-1,0 0,-1 0,0 0,0 0,-1-1,0 1,-1-1,1 1,-2-1,1 0,-1-7,-1 15,0-1,1 0,-1 1,0-1,0 1,0-1,0 1,0-1,-1 1,1 0,0-1,-1 1,1 0,-1 0,1 0,-1 0,1 0,-1 0,0 1,1-1,-1 1,0-1,0 1,1-1,-1 1,0 0,0 0,0 0,1 0,-1 0,0 0,0 1,1-1,-1 0,0 1,0 0,1-1,-1 1,-1 1,-67 35,68-36,-188 160,102-80,113-119,20-9,-32 36,0-2,-1 1,0-2,-1 1,-1-1,0-1,-1 0,-1-1,0 1,0-4,-7 18,0 0,-1-1,1 0,-1 1,1-1,-1 1,1-1,-1 0,0 1,0-1,0 0,0 1,0-1,0 0,0 1,0-1,-1 1,1-1,-1 0,1 1,-1-1,0 1,1-1,-1 1,0-1,0 1,0 0,0 0,0-1,-1 1,1 0,0 0,0 0,-1 0,1 0,-1 0,1 1,-1-1,1 0,-1 1,1-1,-1 1,1-1,-1 1,0 0,1 0,-1 0,0 0,1 0,-1 0,0 0,1 0,-9 4,0-1,1 2,0-1,-1 1,2 0,-1 1,1 0,0 1,0-1,1 1,-3 4,-64 45,73-57,0 0,0 0,0-1,0 1,0 0,0-1,1 1,-1-1,0 1,1-1,-1 1,1-1,0 1,-1-1,1 1,0-1,0 1,0-1,0 0,0 1,0-1,1 1,-1-1,0 1,1-1,-1 1,1-1,0 1,0-1,-1 1,1 0,1-14,-1 13,-1 0,0 0,0-1,-1 1,1 0,0 0,-1 0,1-1,-1 1,0 0,0 0,0 0,0 0,0 0,0 0,0 1,0-1,-1 0,1 0,-1 1,0-1,1 1,-1 0,0-1,0 1,0 0,0 0,0 0,0 0,0 0,0 1,0-1,0 1,-1-1,1 1,0 0,0 0,0 0,-1 0,1 0,0 0,0 1,0-1,-1 1,1-1,0 1,0 0,0 0,0 0,0 0,0 0,1 1,-2 0,-151 105,81-52,72-56,-1 0,1-1,-1 1,1 0,0-1,0 0,0 1,-1-1,2 0,-1 1,0-1,0 0,0 0,1 0,-1 0,1 0,0 0,-1 0,1 1,0-1,0 0,0 0,1 0,-1 0,0 0,1 0,-1 0,1 0,-1 0,1 0,0 1,0-1,0 0,0 1,1-2,0-5,7-70,-37 92,-4 23,47-45,97-114,-33-56,-19 76,-52 62,-3 34,0 0,1 0,0 1,1 0,-1 0,1 0,0 1,0 0,0 0,0 1,1 0,0 0,-1 1,1 0,0 0,0 1,0 0,6 0,20-6,-1-2,-5 0</inkml:trace>
  <inkml:trace contextRef="#ctx0" brushRef="#br0" timeOffset="96029.541">17532 9542,'-91'-46,"78"45,-1 1,1 0,-1 1,1 0,-1 1,1 1,0 0,0 1,-8 4,-1-2,-24 10,38-12,0 0,0-1,0 0,-1 0,1-1,-1 0,1-1,-1 0,0 0,1-1,-1 0,0 0,0-1,1 0,-1-1,0 1,0-2,-132-63,112 65,0 1,0 1,1 2,-1 1,1 1,0 1,0 1,1 2,0 1,0 1,1 1,-9 6,-15 4,-628 266,640-272,30-11,-2 0,1 0,0-1,-1-1,0 1,0-1,0-1,0 0,0-1,0 0,0 0,-1-1,1 0,0-1,-1 0,1-1,-4 0,12 0,-1 0,0 0,1 0,-1-1,1 1,0-1,0 1,0-1,0 1,0-1,0 0,1 0,0 0,-1 0,1 0,0-1,0 1,1 0,-1 0,1-1,0 1,-1 0,1 0,1-1,-1 1,0 0,1-3,22-91,-22 95,67-179,8 4,29-40,24-53,-64 119,-64 149,0 1,0-1,-1 1,1-1,-1 0,1 0,-1 1,1-1,-1 0,0 0,0 0,0 0,0 1,0-1,0 0,-1 0,1 0,0 1,-1-1,1 0,-1 1,0-1,0 0,0 1,0-1,0 1,0-1,0 1,0-1,0 1,-1 0,1 0,-1 0,1-1,-1 1,1 1,-1-1,1 0,-1 0,0 1,0-1,1 1,-1-1,0 1,0 0,1-1,-1 1,0 0,-1 0,-13 3,-1 0,1 1,0 1,1 0,-1 1,1 1,0 0,1 1,0 0,0 2,-1 1,-456 315,344-234,15-9,-3-5,-3-5,-48 18,40-44,125-47,1-1,-1 1,0 0,0-1,0 1,1-1,-1 0,0 1,0-1,1 1,-1-1,1 0,-1 1,0-1,1 0,-1 0,1 0,0 1,-1-1,1 0,0 0,-1 0,1 0,0 0,0 0,0 0,0 0,0 1,0-1,0 0,0 0,0 0,0 0,1 0,-1 0,0 0,0 0,1 1,-1-1,1 0,-1 0,1 0,-1 1,1-1,0 0,-1 1,1-1,0 0,-1 1,1-1,0 1,0-1,-1 1,1-1,0 1,0 0,0-1,0 1,0 0,0 0,183-168,259-271,-427 423,-7 9,-2 0,1-1,-1 1,0-2,-1 1,0-1,0 0,-1 0,0 0,-1-1,0 1,0-2,-5 9,0 0,0 0,0 1,0-1,0 0,0 1,-1-1,1 1,-1-1,1 1,-1-1,0 1,1 0,-1 0,0 0,0 0,0 0,0 0,0 1,0-1,0 1,0-1,0 1,0 0,0 0,0 0,0 0,0 0,0 0,0 0,0 1,0-1,0 1,0-1,0 1,0 0,0 0,0 0,1 0,-1 0,0 0,1 1,-2 0,-29 14,0 1,2 2,0 2,1 0,1 2,1 1,1 1,-6 9,-352 387,266-273,119-149,0 1,0 0,-1 0,1 0,0-1,0 1,-1 0,1 0,0 0,0 1,0-1,-1 0,1 0,0 0,0 0,-1 1,1-1,0 0,-1 1,1-1,0 1,-1-1,1 0,0 1,-1 0,1-1,-1 1,1-1,-1 1,1 0,-1-1,0 1,1 0,-1-1,0 1,1 0,-1 0,0-1,0 1,0 0,1 0,-1-1,0 1,0 0,0 0,-1 0,1-1,0 1,0 0,0 0,0-1,-1 1,1 0,0 0,-1-1,1 1,-1 0,1-1,0 1,-1-1,0 1,1 0,-1-1,1 1,-1-1,0 0,1 1,-1-1,59-22,21-27,-3-3,-3-4,-2-3,-2-3,-4-3,-2-2,18-30,-65 81,-1-1,0 0,-1-1,-1 0,-1-2,0 1,-2-1,0-1,-2 0,0 0,-1-1,-1 1,-1-5,-4 23,-1-1,0 0,-1 0,1 0,-1 0,1 0,-1 0,0 1,-1-1,1 0,-1 1,1-1,-1 1,0-1,-1 1,1 0,0 0,-1 0,0 0,1 0,-1 1,0-1,-1 1,1 0,0 0,-1 0,1 0,-1 1,0-1,1 1,-1 0,0 0,0 0,0 0,1 1,-1 0,0 0,0 0,0 0,0 0,0 1,0 0,0 0,1 0,-2 1,-20 6,1 1,0 1,1 1,1 2,-1 0,2 1,0 1,1 1,-11 11,18-16,-89 73,3 6,5 3,-3 11,69-73,-43 64,71-95,1 1,0 0,-1-1,1 1,-1 0,1-1,0 1,0 0,-1-1,1 1,0-1,0 0,0 1,-1-1,1 0,0 1,0-1,0 0,0 0,0 0,0 0,0 0,-1 0,1 0,0 0,0 0,0 0,0 0,0-1,0 1,0 0,-1-1,1 1,0 0,0-1,0 1,-1-1,1 1,0-1,-1 0,1 1,0-1,-1 0,1 1,-1-1,1 0,-1 0,1 0,-1 1,0-1,1 0,53-38,-1-3,-3-1,-1-3,-2-1,-2-3,-3-2,-2-1,-2-2,-1-5,-29 49,-1 0,-1-1,0 0,0 0,-2 0,1-1,-2 0,1 0,-2 0,0 0,0 0,-1 0,-1-1,0 1,-1-6,0 16,-1-1,1 1,0-1,-1 1,0-1,0 1,0 0,0 0,0 0,-1 0,1 1,-1-1,0 1,0-1,0 1,0 0,0 0,-1 0,1 0,0 1,-1-1,1 1,-1 0,0 0,1 0,-1 1,0-1,1 1,-1 0,0 0,0 0,1 1,-1-1,-1 1,-126 38,76-5,1 3,2 2,1 2,2 2,3 3,-23 28,25-28,-261 258,298-292,38-34,256-236,-273 243,22-20,-2-1,-1-1,-2-2,-1-1,-3-2,-1 0,5-16,-29 55,-1 1,1-1,-1 0,1 1,-1-1,0 0,0 0,0 0,0 0,-1 0,1-1,-1 1,0 0,0 0,0 0,0 0,-1 0,1-1,-1 1,0 0,0 0,0 0,0 0,0 1,-1-1,1 0,-1 0,0 1,1-1,-1 1,-1 0,1-1,0 1,0 0,-1 0,1 0,-1 1,0-1,0 1,1-1,-1 1,-1 0,-8 1,0 1,0 1,-1 0,1 1,1 0,-1 0,0 1,1 1,0 0,0 1,0 0,1 1,0 0,0 0,0 1,-2 4,-67 58,3 5,3 2,4 4,-41 64,110-145,-58 90,59-89,-1 0,0 0,1 1,-1-1,1 0,0 0,-1 0,1 0,0 0,0 0,-1 0,1 0,0-1,0 1,0 0,0 0,0-1,0 1,0-1,0 1,1-1,-1 1,0-1,0 0,0 1,1-1,-1 0,0 0,0 0,0 0,1 0,-1 0,0 0,0 0,0-1,1 1,-1 0,0-1,0 1,0-1,0 1,0-1,0 0,0 1,0-1,0 0,0 0,0 0,0 0,0 0,-1 0,40-23,-1-3,-1-1,-1-2,-2-1,-2-2,29-35,-30 33,343-398,-358 412,-1 0,0-1,-2 0,-1-1,0-1,-2 0,-1-1,5-18,-14 42,0-1,0 0,-1 0,1 1,0-1,-1 0,0 0,1 0,-1 1,0-1,0 0,0 0,0 0,0 0,0 0,-1 1,1-1,-1 0,1 0,-1 0,0 1,1-1,-1 0,0 1,0-1,0 1,-1-1,1 1,0-1,0 1,-1 0,1 0,-1-1,1 1,-1 0,1 0,-1 1,0-1,0 0,1 1,-1-1,0 1,0-1,0 1,1 0,-1-1,0 1,0 0,0 0,0 1,-1-1,-20 7,1 0,0 1,0 2,0 0,1 1,1 1,0 1,1 1,0 1,1 0,-12 14,-122 110,7 6,-30 48,-1 25,149-169,28-48,-1-1,1 1,0-1,0 1,0-1,-1 1,1-1,0 0,0 1,0-1,0 0,-1 1,1-1,0 0,0 0,0 0,0 0,0 0,0 0,0 0,0 0,0-1,-1 1,1 0,0 0,0-1,0 1,0 0,0-1,-1 1,1-1,0 1,0-1,-1 0,1 1,0-1,30-17,0-2,-1-2,-1 0,-1-2,-2-1,5-1,114-102,-6-6,13-27,-126 133,-1-2,-1-1,-2 0,-1-2,-2-1,-1 0,-2-1,10-29,-24 60,-1 1,1-1,0 1,-1-1,0 0,0 0,0 0,-1 0,1 0,-1 0,0 1,0-1,0 0,0 0,-1 0,0 0,0 0,0 0,0 0,0 1,-1-1,0 0,1 1,-1-1,-1 1,1 0,0 0,-1 0,0 0,0 0,0 1,0-1,0 1,0-1,0 1,-1 0,1 1,-1-1,0 0,0 1,0 0,-10 1,0 1,0 1,0 0,1 1,-1 1,1 0,0 1,0 0,0 1,1 0,-1 1,2 1,-11 7,16-11,-107 74,4 5,3 4,4 5,5 5,4 3,-14 27,86-104,12-14,0 1,1 0,0 0,0 1,1 0,1 0,0 1,0-1,1 2,5-13,-1 0,1 1,0-1,-1 1,1-1,0 1,0-1,0 1,0 0,-1-1,1 1,0-1,0 1,0-1,0 1,0-1,0 1,0 0,0-1,1 1,-1-1,0 1,0-1,0 1,1-1,-1 1,0-1,0 1,1-1,-1 1,0-1,1 0,-1 1,1-1,-1 1,0-1,1 0,-1 0,1 1,-1-1,1 0,-1 0,1 1,-1-1,1 0,0 0,-1 0,1 0,-1 0,1 0,-1 0,1 0,-1 0,1 0,0 0,-1 0,1 0,-1 0,1-1,-1 1,1 0,35-16,47-42,-1-3,-4-4,15-21,-45 44,30-28,-2-4,-4-3,-3-2,31-50,-94 121,0 0,0-1,-1 0,0 0,0 0,-1 0,0-1,-1 0,0 0,-1 0,0 0,0 0,-1 0,-1 0,0-3,0 12,0-1,-1 0,1 1,-1-1,1 0,-1 1,0-1,0 1,0-1,0 1,0-1,0 1,0 0,0-1,-1 1,1 0,0 0,-1 0,1 0,-1 0,1 0,-1 1,1-1,-1 0,0 1,1-1,-1 1,0 0,1-1,-1 1,0 0,0 0,1 0,-1 0,0 1,0-1,1 0,-1 1,0-1,-66 26,-3 16,2 2,1 4,3 3,2 3,-1-1,-32 28,4 5,4 4,-68 91,130-137,27-44,0 1,1-1,-1 1,0-1,0 1,1-1,-1 0,0 0,1 0,-1 0,0 0,1 0,-1 0,0 0,1 0,-1-1,0 1,0 0,1-1,-1 1,0-1,0 1,0-1,0 0,0 0,0 1,0-1,0 0,0 0,0 0,0 0,0 0,0-1,-1 2,88-66,-4-3,-3-4,-3-4,13-22,-46 52,-2-3,-3-1,-1-2,-1-5,-20-12,-18 69,0-1,0 1,-1-1,1 1,-1-1,1 1,-1-1,1 1,-1-1,0 1,0 0,0-1,0 1,0 0,0 0,0 0,0-1,0 1,-1 1,1-1,0 0,-1 0,1 0,0 1,-1-1,1 0,-1 1,1 0,-1-1,0 1,1 0,-1 0,1 0,-1 0,1 0,-1 0,0 0,1 0,-1 1,1-1,-1 1,1-1,-2 1,-17 6,1 1,0 1,0 0,1 1,0 1,1 1,0 1,1 0,0 1,1 1,-4 5,10-11,-296 306,117-98,159-174,29-42,1-1,-1 1,0-1,0 1,0-1,1 1,-1-1,0 0,1 1,-1-1,1 1,-1-1,0 0,1 1,-1-1,1 0,-1 0,1 1,-1-1,1 0,-1 0,1 0,-1 0,1 1,-1-1,1 0,-1 0,1 0,-1 0,1 0,-1 0,1 0,-1-1,1 1,-1 0,1 0,-1 0,1 0,-1-1,1 1,-1 0,1 0,-1-1,0 1,1 0,-1-1,1 1,-1-1,0 1,1 0,13-9,1 1,-2-2,1 0,-1 0,-1-1,1-1,-2 0,5-7,6-5,50-49,-23 27,-2-1,-2-3,-2-2,-3-1,-2-2,-3-1,22-49,-41 23,-16 79,0 1,0 0,0 0,-1 0,1-1,-1 1,0 0,1 0,-1 0,0 0,0 0,0 0,-1 0,1 0,0 1,-1-1,1 0,-1 1,1-1,-1 1,0-1,0 1,0 0,0 0,0 0,0 0,0 0,0 0,0 1,0-1,0 1,0-1,-1 1,1 0,-1 0,-8 1,0 2,0 0,0 0,1 1,-1 0,1 0,0 1,0 1,1 0,-1 0,1 1,0 0,1 1,0 0,0 0,-2 3,-2 1,-107 102,6 5,5 5,-6 18,149-168,50-59,-4-5,-4-2,15-31,-74 96,-1 0,-1-1,-2-1,0 0,6-26,-19 54,0 0,0 0,-1 0,1 0,0 0,-1 0,1 0,-1 0,1-1,-1 1,1 0,-1 0,0 0,0-1,0 1,1 0,-1-1,0 1,-1 0,1 0,0-1,0 1,0 0,-1 0,1 0,-1-1,1 1,-1 0,1 0,-1 0,0 0,0 0,1 0,-1 0,0 0,0 0,0 0,0 0,0 1,0-1,0 0,0 1,0-1,-1 1,1-1,0 1,0 0,0-1,-1 1,1 0,0 0,0 0,-1 0,1 0,0 0,0 0,-1 0,1 0,0 1,0-1,-1 0,1 1,0-1,0 1,0 0,-20 12,1 1,1 1,1 1,0 0,1 2,1 0,0 0,-5 12,-4 0,-371 433,349-400,48-63,-1 0,0 0,0 0,1 0,-1 0,0 0,0 0,1 0,-1 0,0 0,1 0,-1 0,0 0,0 0,1 0,-1 0,0 0,1 0,-1 0,0 0,0 1,1-1,-1 0,0 0,0 0,0 0,1 1,-1-1,0 0,0 0,0 0,0 1,1-1,-1 0,0 0,0 1,0-1,0 0,0 1,0-1,0 0,0 0,0 1,0-1,0 0,0 0,0 1,0-1,0 0,0 1,0-1,0 0,25-17,201-215,-156 152,-4-4,-3-3,17-36,-61 91,0 0,-3-1,0-1,-2 0,-2-1,-1-1,-2 0,2-18,-21-48,10 100,-1 0,0-1,1 1,-1 0,0 0,0 0,0 0,-1 0,1 0,0 0,-1 0,1 0,-1 0,0 1,0-1,0 1,1-1,-1 1,0 0,-1 0,1 0,0 0,0 0,0 0,-1 0,1 1,0-1,-1 1,1 0,0 0,-1 0,1 0,0 0,-1 0,1 1,0-1,-1 1,1-1,0 1,0 0,-1 0,-16 10,2 0,-1 1,1 0,1 1,1 2,0-1,0 2,-8 12,-268 353,270-351,-20 25,2 2,3 1,-5 17,39-74,1 1,0-1,0 1,0-1,0 1,0-1,0 1,0-1,0 1,1 0,-1 0,1-1,-1 1,1 0,0 0,0 0,-1-1,1 1,1 0,-1 0,0 0,0 0,1-1,-1 1,1 0,-1 0,1-1,0 1,-1 0,1-1,0 1,0-1,1 1,-1-1,0 0,1 2,5-5,0 0,0-1,0 0,0 0,-1 0,0 0,1-1,-1 0,-1-1,1 1,0-1,4-6,0 2,46-44,-2-2,-3-3,-2-2,-3-2,14-28,-7 7,-4-2,-4-2,-3-2,24-78,67-242,-126 344,-7 64,0-1,0 1,0 0,0 0,0 0,-1 0,1 0,0 0,-1-1,1 1,-1 0,1 0,-1 0,1 0,-1 0,0 1,1-1,-1 0,0 0,0 0,0 1,0-1,0 0,0 1,0-1,0 0,0 1,0 0,0-1,0 1,0 0,0-1,0 1,0 0,-1 0,1 0,0 0,0 0,0 0,0 0,0 0,0 1,-1-1,1 0,0 1,0-1,0 1,0-1,0 1,0-1,0 1,0 0,0 0,-13 8,0 0,1 1,0 0,1 1,0 1,1 0,1 0,-1 3,-10 8,-418 491,433-508,3-3,0-1,1 1,-1 0,1 0,-1 0,1 0,0 1,0-1,0 0,1 1,-1-1,1 1,0 0,0-1,0 1,1 0,-1 0,1 0,0 0,0 0,32-10,-31 6,45-35,-2-1,-2-2,25-29,-22 22,74-67,-6-5,-5-5,-5-5,67-111,-168 234,4-4,0-1,0 0,-1 0,-1 0,1-1,-2 0,1 0,-1 0,-1 0,0 0,0-1,-1 1,0-8,-1 16,-1 0,1 1,-1-1,1 1,-1-1,0 1,1-1,-1 1,0-1,0 1,0 0,0-1,0 1,0 0,0 0,-1 0,1 0,0 0,-1 0,1 0,0 0,-1 1,1-1,-1 0,0 1,1 0,-1-1,1 1,-1 0,0-1,1 1,-1 0,0 0,1 1,-1-1,1 0,-1 0,0 1,1-1,-1 1,0 0,-63 31,9 15,2 3,3 3,-22 28,-1 2,-349 388,396-424,57-52,29-37,-2-2,-1-3,-3-2,-2-3,-2-1,8-17,-43 54,-8 10,15-16,0 0,-2-2,-1 0,0-1,-2 0,-1-2,-1 0,-1 0,-1-1,6-25,-17 50,0-1,-1 1,1 0,0-1,-1 1,0-1,0 1,0 0,0-1,0 1,-1-1,1 1,-1 0,0-1,0 1,-1 0,1 0,0 0,-1 0,0 0,0 0,0 0,0 0,0 1,-1-1,1 1,-1 0,1 0,-1 0,0 0,0 0,0 0,0 1,0-1,0 1,-1 0,1 0,0 0,-1 0,1 1,0 0,-1-1,1 1,-1 0,1 1,0-1,-1 0,1 1,-1 0,1 0,0 0,-18 10,1 1,0 1,1 1,0 1,2 0,-1 1,2 1,-9 11,-7 7,-492 520,578-595,90-98,65-87,-96 97,-6-6,36-65,-138 193,3-6,0 1,0-1,-1 0,-1-1,0 0,0 0,-1 0,-1 0,-1-1,0 0,0 0,-1-2,-2 14,0 1,0-1,1 1,-1-1,-1 1,1-1,0 1,0-1,0 1,-1-1,1 1,-1-1,1 1,-1 0,0-1,1 1,-1 0,0-1,0 1,0 0,0 0,0 0,0 0,0 0,0 0,-1 0,1 0,0 0,-1 1,1-1,0 0,-1 1,1-1,-1 1,1 0,-1-1,1 1,-1 0,1 0,-1 0,1 0,-1 0,1 0,-1 1,1-1,-1 0,1 1,-1-1,1 1,0-1,-1 1,0 0,-71 42,14 11,2 1,2 4,3 1,2 5,-9 7,-242 286,293-348,-1-2,1 1,0 1,1-1,0 1,1 1,0-1,1 1,0 0,-3 10,8-20,1 0,-1-1,1 1,0 0,0 0,-1-1,1 1,0-1,0 1,0-1,0 1,0-1,0 1,0-1,0 0,0 1,0-1,0 0,0 0,0 0,0 0,0 0,0 0,0 0,0 0,0 0,0-1,0 1,0 0,0-1,-1 1,1 0,0-1,0 1,0-1,0 0,0 1,-1-1,1 0,0 1,-1-1,1 0,0 0,-1 0,1 1,-1-1,1 0,-1-1,205-197,-149 138,-3-3,-3-1,-2-3,-4-1,0-8,-39 69,0 1,-1-1,0 0,0-1,-1 1,0-1,0 1,-1-1,0 0,-1 0,0 0,0 0,-1 0,0 0,-1 0,0-3,0 11,0 0,1-1,-1 1,0 0,0 0,0-1,1 1,-1 0,-1 0,1 0,0 0,0 0,0 0,0 0,-1 1,1-1,0 0,-1 1,1-1,-1 1,1-1,-1 1,1 0,0 0,-1-1,1 1,-1 0,1 0,-1 1,1-1,-1 0,1 0,-1 1,1-1,-1 1,1-1,0 1,-1 0,1-1,0 1,-1 0,1 0,-53 40,-169 228,31-16,149-185,43-68,0 0,-1 1,1-1,0 0,0 0,-1 1,1-1,0 0,0 1,-1-1,1 0,0 1,0-1,0 1,0-1,-1 0,1 1,0-1,0 0,0 1,0-1,0 1,0-1,0 0,0 1,0-1,0 1,0-1,0 0,1 1,-1-1,0 1,0-1,0 0,0 1,1-1,-1 0,0 1,0-1,1 0,-1 0,0 1,1-1,-1 0,0 0,1 1,-1-1,0 0,1 0,-1 0,0 1,1-1,-1 0,0 0,1 0,-1 0,1 0,-1 0,0 0,1 0,-1 0,1 0,-1 0,0 0,1 0,0-1,26-11,48-41,-4-3,-1-3,56-64,-109 107,201-213,-159 149,-118 173,0 9,5 1,5 3,4 2,-3 26,40-112,3-10,-22 84,27-94,0 0,-1 1,1-1,0 0,0 1,0-1,0 1,1-1,-1 0,0 1,1-1,0 0,0 0,-1 1,1-1,1 0,-1 0,0 0,0 0,1 0,-1 0,1-1,0 1,-1 0,1-1,0 1,0-1,0 0,0 0,0 1,0-1,1-1,-1 1,0 0,0 0,1-1,0 1,11-2,0-1,0 0,-1-1,1 0,-1-1,0-1,0 0,0-1,-1 0,0-1,0 0,0-1,9-8,-7 7,365-247,-285 179,-215 214,-206 302,183-216,141-219,-25 50,27-53,1-1,-1 1,1 0,-1 0,1 0,0 0,-1 0,1 0,0 0,0 0,-1 0,1-1,0 1,0 0,0 0,1 0,-1 0,0 0,0 0,0 0,1 0,-1 0,0 0,1 0,-1 0,1 0,-1-1,1 1,-1 0,1 0,0-1,-1 1,1 0,0-1,-1 1,1-1,0 1,0-1,0 1,0-1,0 1,0-1,-1 0,1 1,0-1,0 0,0 0,0 0,0 0,0 0,0 0,0 0,0 0,11-2,0 0,0-1,0 0,0-1,-1 0,0-1,0 0,0-1,-1 0,3-3,9-3,861-541,-577 352,-192 126,-257 175,5 6,-112 113,-28 50,269-261,1-1,0 0,1 0,0 1,1-1,0 2,0-1,0 0,1 1,1 0,-1 1,0 3,5-12,0 0,-1 0,1 0,0 0,0 0,0 0,0 0,0 0,1 0,-1 0,0 0,0 0,1 1,-1-1,0 0,1-1,-1 1,1 0,0 0,-1 0,1 0,0 0,-1 0,1-1,0 1,0 0,0-1,0 1,0-1,0 1,-1-1,1 1,0-1,1 1,-1-1,0 0,0 0,0 1,0-1,0 0,0 0,0 0,0 0,0 0,0-1,0 1,0 0,0 0,0-1,0 1,1-1,60-14,18-20,-1-3,-2-3,24-21,-60 37,515-339,-413 254,-144 110,1 0,0 0,0 0,-1 0,1 0,0 0,-1 0,1 0,0 0,0 0,-1 0,1 0,0 0,0 0,-1-1,1 1,0 0,0 0,-1 0,1 0,0-1,0 1,0 0,-1 0,1 0,0-1,0 1,0 0,0 0,-1-1,1 1,0 0,0 0,0-1,0 1,0 0,0-1,0 1,0 0,0 0,0-1,0 1,0 0,0-1,0 1,0 0,0 0,0-1,-125 87,90-57,-154 127,7 7,-43 61,37-16,187-208,0 1,0 0,-1-1,1 1,0 0,0 0,0-1,0 1,0 0,0 0,1 0,-1 1,0-1,0 0,1 0,-1 0,1 0,-1 1,1-1,-1 0,1 0,0 1,0-1,-1 0,1 1,0-1,0 0,0 1,1-1,-1 0,0 1,0-1,1 0,-1 1,1-1,-1 0,1 0,-1 0,1 1,0-1,0 0,-1 0,1 0,0 0,0 0,0 0,0-1,0 1,0 0,1 0,-1-1,0 1,0-1,0 1,1-1,-1 1,0-1,1 0,0 1,13-4,1-1,-1 0,0-1,0 0,-1-1,1-1,-1 0,-1-1,6-4,9-5,793-494,-417 223,-388 267,-126 105,80-56,-204 181,10 10,-30 54,242-258,-106 149,117-162,-1-1,1 0,0 1,0-1,0 1,0-1,0 1,0 0,0-1,0 1,1 0,-1 0,1-1,-1 1,1 0,0 0,-1 0,1 0,0-1,0 1,1 0,-1 0,0 0,1 0,-1 0,1-1,-1 1,1 0,0-1,0 1,-1 0,1-1,0 1,1-1,-1 1,0-1,0 1,1-1,-1 0,1 0,-1 0,1 0,-1 0,1 0,0 0,-1 0,1-1,0 1,0-1,0 1,1-1,13-2,1 0,-1-2,0 0,0-1,0 0,-1-1,1-1,-2-1,1 0,6-5,6-2,348-209,220-180,-518 350,-14 10,226-142,-471 328,-208 177,-44 85,363-324,70-79,1-1,-1 1,0 0,1-1,-1 1,0 0,1 0,-1 0,1-1,-1 1,1 0,-1 0,1 0,0 0,0 0,-1 0,1 0,0 0,0 0,0 0,0 0,0 0,0 0,0 0,0 0,0 0,1 0,-1-1,0 1,1 0,-1 0,1 0,-1 0,1 0,-1 0,1-1,-1 1,1 0,0 0,-1-1,1 1,0-1,0 1,0 0,-1-1,1 1,0-1,0 0,0 1,0-1,0 0,0 0,0 1,0-1,0 0,0 0,0 0,0 0,0 0,62-11,11-21,-1-4,-2-2,59-44,-54 35,660-397,-535 321,-285 181,-59 52,5 6,5 5,-50 66,149-149,15-20,2 1,0 1,2 0,0 1,-11 22,25-42,0 0,1 0,-1 0,0 0,0 0,1 1,-1-1,1 0,-1 0,1 1,-1-1,1 0,0 1,0-1,0 0,-1 1,1-1,1 0,-1 1,0-1,0 0,0 1,1-1,-1 0,0 1,1-1,0 0,-1 0,1 0,0 1,-1-1,1 0,0 0,0 0,0 0,0 0,0 0,0-1,0 1,0 0,0 0,1-1,-1 1,0-1,0 1,1-1,-1 1,0-1,1 0,-1 0,0 1,1-1,-1 0,0 0,78-11,-16-13,0-3,-2-3,-1-2,6-8,-17 12,355-209,-393 230,0 0,0 0,0-2,-1 1,-1-1,1-1,-2 1,1-2,-1 1,5-9,-13 18,0-1,0 1,0 0,0 0,-1 0,1-1,0 1,0 0,-1 0,1 0,-1 0,1 0,-1-1,1 1,-1 0,0 0,0 0,1 0,-1 1,0-1,0 0,0 0,0 0,0 1,0-1,0 0,0 1,0-1,0 1,0 0,-1-1,1 1,0 0,0-1,0 1,-1 0,1 0,0 0,0 0,-1 0,1 0,0 1,0-1,0 0,0 1,-1-1,1 1,0-1,0 1,0-1,0 1,0 0,0-1,0 1,0 0,0 0,1 0,-1 0,-1 1,-22 12,-1 1,2 1,0 1,1 1,1 1,1 1,0 1,0 2,-27 28,-3-1,-86 87,-106 142,188-189,53-87,0-1,0 1,1-1,-1 1,1-1,-1 1,1 0,0-1,0 1,0-1,1 1,-1 0,1-1,-1 1,1-1,0 1,0-1,0 0,0 1,0-1,0 0,1 0,-1 1,1-1,0 0,-1 0,1-1,0 1,0 0,0-1,1 1,-1-1,0 0,0 0,1 1,-1-1,1-1,-1 1,13 2,1 0,-1-2,1 1,-1-2,1 0,-1-1,1-1,-1 0,0-1,0-1,0 0,0-1,0 0,-1-2,4-1,0 1,25-10,-1-2,-1-2,-1-1,14-12,-52 33,-2 0,0 0,0 0,1 0,-1 0,0 0,1 1,-1-1,1 0,-1 0,1 1,-1-1,1 0,0 1,-1-1,1 0,0 1,-1-1,1 1,0-1,0 1,0-1,0 1,-1 0,1-1,0 1,0 0,0 0,0 0,0 0,0-1,0 1,0 1,0-1,-1 0,1 0,0 0,0 0,0 1,0-1,0 0,0 1,-1-1,1 0,0 1,0-1,-1 1,1 0,0-1,0 1,-1 0,1-1,-1 1,1 0,-1-1,1 1,-1 0,1 0,-1 0,0 0,1 0,-1-1,0 1,0 1,-78 178,39-81,4 0,5 3,-9 64,33-146,0 0,2 0,1 1,1-1,0 1,1 0,2 0,0-1,1 1,1 0,1-1,1 0,0 0,2 0,0-1,2 1,0-2,2 3,-7-16,-1 0,1-1,0 0,1 1,-1-1,1-1,0 1,0-1,0 0,0 0,0 0,1-1,0 1,-1-1,1-1,0 1,0-1,0 0,0 0,0-1,0 0,0 0,0 0,0-1,-1 0,1 0,0 0,0-1,0 0,-1 0,6-3,139-98,-148 102,-1 0,1 0,0 0,-1 0,1 1,0-1,-1 0,1 1,0 0,0-1,-1 1,1 0,0 0,0 0,0 0,-1 0,1 1,0-1,0 0,0 1,-1-1,1 1,0 0,-1 0,1 0,-1-1,1 1,-1 1,1-1,-1 0,0 0,1 0,-1 1,0-1,0 1,0-1,0 1,0-1,0 1,-1 0,1-1,0 1,-1 0,1-1,-1 1,0 0,0 0,1 0,-1-1,0 1,-1 0,1 0,0 0,2 41,-2-1,-1 1,-3-1,-1 1,-2-1,-5 13,-17 128,14-67,9-81,1-1,2 1,1 0,2 0,2 0,-3-34,1-1,0 1,0 0,0-1,-1 1,1 0,0-1,0 1,0 0,0 0,0-1,0 1,0 0,1-1,-1 1,0 0,0-1,0 1,1 0,-1-1,0 1,1-1,-1 1,0 0,1-1,-1 1,1-1,-1 1,1-1,-1 1,1-1,-1 0,1 1,0-1,-1 0,1 1,0-1,-1 0,1 0,0 1,-1-1,1 0,0 0,-1 0,1 0,0 0,-1 0,1 0,0 0,0 0,-1 0,1-1,0 1,-1 0,1 0,-1-1,1 1,0 0,-1-1,1 1,33-36,-25 26,19-23,-19 21,1 0,0 1,1 0,0 1,1 0,0 0,0 2,5-3,-13 11,0 0,1 0,-1 1,0-1,0 1,0 0,0 0,0 1,-1-1,1 1,0 0,0 0,-1 0,0 0,1 1,-1-1,0 1,0 0,0 0,0 0,-1 0,1 1,-1-1,0 1,0-1,0 1,-1 0,1 0,-1 0,0 0,0 0,0 0,0 0,8 15,-5-12,0 1,-1 0,0 0,0 0,-1 0,0 0,0 0,-1 1,0-1,0 1,-1-1,0 1,-1-1,0 2,5 83,-2-83,-1-1,1 0,-1 1,-1-1,0 1,0-1,-1 0,0 1,-1-1,0 0,0 1,-1-1,0-1,-1 1,-1 3,-193 269,184-261,0 0,2 0,1 1,0 1,1 0,-4 16,-19 42,-5 2,38-82,1-1,-1 1,1 0,-1-1,1 1,0 0,-1-1,1 1,-1 0,1 0,0 0,-1 0,1 0,0-1,-1 1,1 0,-1 1,1-1,0 0,-1 0,1 0,0 0,-1 0,1 1,-1-1,1 0,0 0,-1 1,1-1,-1 0,1 1,-1-1,1 1,-1-1,1 1,-1-1,0 1,1-1,-1 1,0-1,1 1,-1-1,0 1,0 0,1-1,-1 1,0 0,0-1,0 1,0-1,0 1,0 0,0-1,0 1,0 0,0-1,0 1,0 0,-1-1,1 1,0-1,0 1,-1 0,1-1,0 1,-1-1,1 1,-1 0,168-207,-87 116,-20 12,-60 78,0 0,-1 1,1-1,0 0,-1 1,1-1,0 0,-1 1,1-1,-1 0,1 0,0 0,-1 1,1-1,-1 0,1 0,-1 0,1 0,-1 0,1 0,-1 0,1 0,-1 0,1 0,-1 0,1 0,0 0,-1 0,1 0,-1-1,1 1,-1 0,1 0,0-1,-1 1,1 0,-1 0,1-1,0 1,-1 0,1-1,0 1,-1 0,1-1,0 1,0-1,0 1,-1-1,1 1,0 0,0-1,0 1,0-1,0 1,0-1,0 1,0-1,0 1,0-1,0 1,0-1,0 1,0-1,0 1,0 0,0-1,1 1,-1-1,-36 21,5 5,1 1,0 1,2 2,2 1,1 1,1 1,-2 5,-52 66,78-104,0 0,0 0,0 0,0 0,0 0,-1 0,1 0,0 0,-1 0,1 0,-1 1,1-1,-1 0,1 0,-1 0,1 0,-1 1,0-1,1 0,-1 0,0 1,0-1,0 1,0-1,1 1,-1-1,0 1,0-1,0 1,0 0,0 0,0-1,0 1,0 0,0 0,0 0,0 0,0 0,0 0,0 0,0 1,0-1,0 0,0 0,0 1,0-1,0 1,0-1,0 1,0-1,1 1,-1-1,0 1,0 0,1 0,-1-1,0 1,1 0,-1 0,1 0,-1 0,1 0,-1-1,1 1,-1 1,5-14,-1 1,2-1,-1 1,2 0,-1 1,2-1,-1 1,1 0,2 0,18-32,41-62,-43 69,-1-2,-2 0,-1-1,4-17,-23 51,20-76,-21 78,-1 0,1 1,-1-1,0 0,0 0,0 1,0-1,0 0,0 0,0 1,0-1,-1 0,1 1,-1-1,1 0,-1 1,0-1,1 1,-1-1,0 1,0-1,0 1,0 0,0-1,-1 1,1 0,0 0,-1 0,1 0,-1 0,1 0,-1 0,1 0,-1 1,1-1,-1 1,0-1,1 1,-1-1,0 1,0 0,1 0,-2 0,-4 2,-1 0,1 0,0 1,0 0,0 0,0 1,0 0,1 0,0 1,0-1,0 1,0 1,1-1,-1 1,-4 4,-253 306,217-254,46-62,0 1,0-1,0 1,0-1,0 0,0 1,0-1,0 1,0-1,0 0,0 1,0-1,0 1,1-1,-1 0,0 1,0-1,0 0,1 1,-1-1,0 0,0 1,1-1,-1 0,0 1,1-1,-1 0,0 0,1 0,-1 1,1-1,-1 0,0 0,1 0,-1 0,1 0,-1 0,0 0,1 0,-1 0,1 0,-1 0,1 0,-1 0,0 0,1 0,-1 0,1 0,-1 0,0 0,1-1,-1 1,0 0,1 0,-1-1,0 1,1 0,-1 0,0-1,1 1,-1 0,0-1,0 1,1-1,27-16,135-161,-84 93,-3-2,-5-4,13-28,-82 118,-1 0,1 0,0 0,-1 0,0-1,1 1,-1-1,0 1,1-1,-1 0,0 1,0-1,0 0,-1 0,1 0,0 1,-1-1,1 0,-1 0,1 0,-1 0,0 0,0 0,0 0,0 0,0 0,-1 0,1 0,-1 0,1 0,-1 0,0 0,1 0,-1 1,0-1,0 0,0 0,-1 1,1-1,0 1,-1-1,1 1,0 0,-1-1,0 1,1 0,-1 0,0 0,0 0,1 0,-1 1,0-1,0 0,0 1,-1-1,-11 4,1-1,-1 2,1 0,0 0,0 1,0 1,0 0,1 1,0 1,1-1,0 2,-6 4,17-12,-333 281,-126 76,430-326,307-240,-9-12,17-36,-159 113,-126 142,0 0,1 1,-1-1,0 0,0 0,0 0,0-1,0 1,0 0,0 0,0 0,-1-1,1 1,0 0,-1-1,1 1,-1 0,1-1,-1 1,0-1,0 1,1-1,-1 1,0-1,0 1,-1-1,1 1,0-1,0 1,-1-1,1 1,-1 0,1-1,-1 1,0 0,1-1,-1 1,0 0,0 0,0-1,0 1,0 0,0 0,0 0,0 0,0 0,-1 1,1-1,0 0,-1 1,1-1,0 0,-1 1,1 0,-1-1,1 1,-1 0,1 0,-1 0,1 0,-1 0,1 0,-1 0,1 0,-2 1,-23 5,-1 2,2 0,-1 2,1 1,0 1,-13 10,13-9,-109 65,4 5,-29 31,-84 55,127-85,116-83,0-1,0 0,0 0,1 0,-1 0,0 0,0 0,1 0,-1 0,0 0,0 1,0-1,0 0,1 0,-1 0,0 0,0 1,0-1,0 0,0 0,1 0,-1 1,0-1,0 0,0 0,0 0,0 1,0-1,0 0,0 0,0 1,0-1,0 0,0 0,0 1,0-1,0 0,0 0,0 0,0 1,0-1,0 0,0 0,-1 1,26-12,267-190,-241 166,71-49,-4-4,74-74,-155 114,-37 47,-1 0,1 0,-1 0,0 0,1 1,-1-1,0 0,0 0,0 1,0-1,1 0,-1 1,0-1,0 1,0-1,0 1,0-1,0 1,0 0,0 0,-1-1,1 1,0 0,0 0,0 0,0 0,0 0,0 0,0 1,0-1,0 0,0 0,0 1,-1-1,2 1,-1-1,0 1,0-1,0 1,0 0,0-1,0 1,0 0,1-1,-55 22,0 3,2 2,-34 23,15-9,-359 219,339-204,262-204,126-92,-284 230,-7 7,0 1,-1-2,0 1,0 0,0-1,0 0,0 0,-1 0,0 0,0 0,0-1,0 0,-1 1,1-3,-30 7,-28 24,2 3,1 2,1 2,-9 11,-66 39,-154 74,280-154,0-1,-1 1,1-1,0 1,0-1,-1 1,1-1,0 1,-1-1,1 1,-1-1,1 0,-1 1,1-1,0 0,-1 1,1-1,-1 0,0 0,1 1,-1-1,1 0,-1 0,1 0,-1 0,1 1,-1-1,0 0,1 0,-1 0,1 0,-1-1,0 1,1 0,-1 0,1 0,-1 0,1-1,-1 1,1 0,-1 0,1-1,-1 1,1 0,-1-1,1 1,-1-1,1 1,0 0,-1-1,1 1,0-1,-1 1,1-1,0 1,0-1,0 0,-1 1,1-1,0 1,0-1,0 1,0-1,0 0,0 1,0-1,0 0,23-36,47-41,3 4,35-26,117-121,-224 221,0 0,0-1,0 1,0-1,0 1,0-1,0 1,0-1,0 0,0 0,0 1,0-1,-1 0,1 0,0 0,0 0,-1 0,1 0,-1 0,1 0,-1 0,1 0,-1 0,1 0,-1 0,0 0,0-1,0 1,0 0,0 0,0 0,0 0,0-1,0 1,0 0,-1 0,1 0,0 0,-1 0,1 0,-1 0,1 0,-1 0,0 0,1 0,-1 0,0 0,0 0,1 0,-1 0,0 1,0-1,0 0,0 1,0-1,-1 0,-10 3,-1 1,1 0,1 1,-1 0,0 1,1 0,0 0,0 1,-9 8,0-2,-167 104,-73 67,-47 13,283-184,55-51,456-380,-290 245,-190 168,-4 4,0 0,1-1,-1 1,0-1,-1 0,1 0,0 0,-1 0,1 0,-1-1,0 1,0-1,-1 1,1-1,-1 0,0 1,1-1,-2 0,2-3,-4 6,0-1,0 1,1 0,-1 0,0 0,0 0,0 1,0-1,0 0,0 1,0 0,0-1,0 1,0 0,0 0,-1 0,1 0,0 1,0-1,0 0,0 1,0-1,0 1,0 0,0 0,0 0,1 0,-1 0,0 0,-1 1,-274 161,-223 173,352-250,174-126,438-363,-403 351,81-83,-143 135,1 1,-1-1,0 0,0 0,0 0,0 0,0 0,1 0,-1-1,0 1,0 0,0 0,0-1,1 1,-1 0,0-1,0 1,0-1,1 1,-1-1,0 1,1-1,-1 1,1-1,-1 0,0 1,1-1,-1 0,1 0,0 1,-1-1,1 0,0 0,-1 0,1 1,0-1,0 0,0 0,0 0,0 0,0 0,0 0,0 1,0-1,0 0,0 0,0 0,1 0,-1 1,0-1,1 0,-1 0,0 0,1 1,-1-1,1 0,-207 119,-148 101,212-139,116-67,35-30,564-454,-559 460,-6 5,0 1,-1-1,1-1,-1 0,0 0,-1 0,0-1,0 0,0 0,-1 0,-1-1,1 1,-1-1,1-6,-5 14,-1 0,0 0,1-1,-1 1,0 0,0 0,0 0,0 0,0 0,0 0,0 1,0-1,0 0,0 0,0 1,-1-1,1 1,0-1,0 1,-1-1,1 1,0 0,-1 0,1-1,0 1,-1 0,1 0,0 1,-1-1,1 0,0 0,-1 1,1-1,0 0,-1 1,1 0,0-1,0 1,0 0,0-1,-1 2,-30 10,2 2,0 1,0 2,2 0,0 2,0 2,-24 16,-430 319,373-286,100-60,37-27,446-344,-229 154,-213 166,-31 41,0-1,-1 1,1-1,-1 1,1-1,-1 1,0-1,1 0,-1 1,1-1,-1 0,0 1,0-1,1 0,-1 1,0-1,0 0,0 0,0 1,0-1,0 0,0 0,0 1,0-1,0 0,0 1,0-1,-1 0,1 0,0 1,-1-1,1 0,0 1,-1-1,1 1,-1-1,1 0,-1 1,1-1,-1 1,1-1,-1 1,1 0,-1-1,0 1,1-1,-1 1,0 0,1 0,-1-1,0 1,0 0,1 0,-1 0,0 0,1 0,-1 0,0 0,0 0,1 0,-1 0,0 0,0 1,-15 1,0 2,1 0,-1 2,1-1,-1 2,2 0,-1 0,1 2,0-1,0 3,-4 0,-312 225,30 0,227-177,69-51,29-27,588-469,-590 471,-10 9,-1-1,0 0,0-1,-1 0,0-1,-1 0,0 0,-1-1,3-6,-11 17,0 0,-1 1,1-1,-1 0,1 1,-1-1,0 0,1 0,-1 0,1 1,-1-1,0 0,0 0,0 0,1 0,-1 0,0 1,0-1,0 0,0 0,0 0,-1 0,1 0,0 1,0-1,-1 0,1 0,0 0,-1 0,1 1,-1-1,1 0,-1 1,1-1,-1 0,1 1,-1-1,0 0,1 1,-1-1,0 1,1-1,-1 1,0 0,0-1,0 1,1 0,-1-1,-46 5,6 10,1 2,0 2,1 2,-24 16,41-23,-89 53,3 5,-38 36,46-26,139-95,398-280,-244 152,-143 97,-51 46,1-1,0 1,-1 0,1-1,0 1,-1-1,1 1,-1-1,1 0,-1 1,1-1,-1 1,1-1,-1 0,1 1,-1-1,1 0,-1 0,0 1,1-1,-1 0,0 0,1 0,-1 0,1 0,-1 0,0 0,1 0,-1 0,0 0,1 0,-1 0,0 0,1-1,-1 1,1 0,-1 0,0-1,1 1,-1 0,1-1,-1 1,1-1,-1 1,1-1,0 1,-1 0,1-1,-1 0,1 1,0-1,-1 1,1-1,0 1,0-1,0 0,-1 1,1-1,0 0,0 1,0-1,0 0,0 1,0-1,0 1,0-1,0 0,1 1,-1-1,-57 27,1 2,1 3,-43 34,19-14,-26 24,108-64,17-20,-17 7,0 0,0 1,0-1,-1 0,1-1,-1 1,1 0,-1-1,0 1,0-1,0 0,0 0,-1 0,1 0,-1 0,0 0,0 0,0 0,0-1,0 1,-1 0,1-4,0 6,-1-1,1 0,0 0,0 1,-1-1,1 0,1 1,-1-1,0 1,0-1,1 1,-1 0,0-1,1 1,-1 0,1 0,0 0,-1 0,1 0,0 1,0-1,-1 0,1 1,0-1,2 1,5-4,11-4</inkml:trace>
  <inkml:trace contextRef="#ctx0" brushRef="#br0" timeOffset="115327.158">16657 13550,'32'-45,"-27"34,95-167,10-8,31-21,-126 186,0-1,-1 0,-1-1,-1-1,-2 0,4-11,20-41,66-107,-25 8,-74 174,0 0,0 0,0 0,-1 0,1-1,0 1,-1 0,1-1,-1 1,1 0,-1-1,1 1,-1 0,0-1,0 1,0-1,0 1,0-1,0 1,0 0,-1-1,1 1,0-1,-1 1,1 0,-1-1,1 1,-1 0,0 0,1-1,-1 1,0 0,0 0,0 0,0 0,0 0,0 0,0 0,-1 0,1 1,0-1,0 0,-1 1,1-1,0 1,-1-1,1 1,0 0,-1-1,1 1,-1 0,1 0,0 0,-2 0,-9 6,1 1,0 1,0-1,1 1,0 1,0 0,1 1,0 0,1 0,-5 8,9-14,-311 392,277-349,-2-1,-3-2,-29 22,54-48,29-21,-7 1,18-10,-1-2,0 0,-1-2,-1 0,0-1,-1-1,-1 0,14-21,-30 38,0 0,1 0,-1-1,0 1,0 0,0 0,-1 0,1-1,0 1,0 0,-1-1,1 1,-1-1,1 1,-1-1,0 1,1-1,-1 1,0-1,0 1,0-1,0 1,0-1,-1 1,1-1,0 1,-1-1,1 1,-1-1,0 1,1-1,-1 1,0 0,0 0,0-1,1 1,-2 0,1 0,0 0,0 0,0 0,0 0,-1 0,1 0,0 1,-1-1,1 0,0 1,-1-1,1 1,-1-1,1 1,-1 0,1 0,-1 0,-8 3,0 0,1 1,0 0,-1 0,2 1,-1 1,1 0,-1 0,2 0,-1 1,1 0,-6 7,-18 15,-107 94,108-100,41-44,26-18,-2 6,-2-1,-2-2,-1-1,-2-1,-1-2,-3 0,14-31,-37 69,1 1,-1-1,0 0,0 0,0 0,0 0,0 0,-1 0,1-1,-1 1,1 0,-1 0,0 0,1-1,-1 1,-1 0,1 0,0-1,0 1,-1 0,1 0,-1 0,0 0,0 0,1 0,-1 0,-1 0,1 0,0 0,0 0,-1 0,1 1,-1-1,1 1,-1-1,0 1,0-1,0 1,0 0,0 0,0 0,0 0,0 0,0 1,0-1,0 1,0-1,-2 1,-11 1,1 0,-1 2,1-1,0 2,0 0,0 1,0 0,1 1,0 1,0 0,1 0,-1 2,2-1,-1 1,1 1,-2 3,-5 1,-169 140,153-126,68-48,14-19,-2-2,-2-2,-1-2,1-6,-38 45,-1 0,0 0,0 0,0-1,-1 0,0 0,0 0,-1 0,0-1,0 1,0-1,-1 0,0 1,-1-1,0 0,0 0,-1-7,0 13,-1 1,1 0,-1 0,1-1,-1 1,1 0,-1 0,0 0,0 0,1 0,-1 0,0 0,0 0,0 0,0 0,0 0,-1 1,1-1,0 0,0 1,0-1,-1 1,1-1,0 1,0 0,-1-1,1 1,0 0,-1 0,1 0,0 0,-1 0,1 0,0 1,-1-1,1 0,0 1,-1-1,1 0,0 1,0 0,0-1,-1 1,-55 32,51-29,-42 33,2 3,2 1,1 3,-19 27,-64 64,95-95,31-41,1 0,-1 1,0-1,1 1,-1-1,1 1,-1-1,1 1,-1 0,1-1,-1 1,1-1,-1 1,1 0,0 0,-1-1,1 1,0 0,-1 0,1 0,0 0,-1-1,1 1,0 0,-1 0,1 0,-1 1,1-1,0 0,-1 0,1 0,0 0,-1 1,1-1,0 0,-1 0,1 1,-1-1,1 1,-1-1,1 0,-1 1,1-1,-1 1,1-1,-1 1,0-1,1 1,-1 0,0-1,1 1,-1-1,0 1,0 0,0-1,0 1,1 0,-1-1,0 1,0 0,0-1,0 1,0 0,-1-1,1 1,0 0,0-1,0 1,0-1,-1 1,16-8,0 0,0-1,-1-1,0 0,-1-1,0 0,0-1,-1-1,-1 0,10-13,21-18,30-25,-33 33,-1-1,-2-2,-2-1,-1-2,5-12,-34 49,-2 0,1 0,0 0,-1 0,0 0,0 0,0-1,0 1,-1-1,1 0,-1 1,-1-1,1 0,0 0,-1 1,0-1,0 0,-1 0,1 0,-1 1,0-1,-1 0,1 1,-1-1,0 1,-1-4,0 7,-1 0,1 0,0 1,-1-1,1 1,-1-1,1 1,-1 0,1 1,0-1,-1 1,1-1,0 1,-1 0,1 0,0 0,0 1,0-1,0 1,0 0,0 0,-1 0,0 0,-35 22,2 2,1 1,1 1,1 3,1 0,-6 12,27-31,-189 224,158-166,42-69,1-1,-1 1,1 0,0 0,-1-1,1 1,0 0,-1-1,1 1,0 0,0 0,0 0,0-1,0 1,0 0,0 0,0 0,0-1,0 1,0 0,0 0,1 0,-1-1,0 1,1 0,-1-1,0 1,1 0,-1-1,1 1,-1 0,1-1,-1 1,1-1,0 1,-1-1,1 1,0-1,-1 1,1-1,0 0,0 1,-1-1,1 0,0 0,0 1,-1-1,1 0,0 0,0 0,0 0,-1 0,1 0,0 0,0 0,0-1,-1 1,1 0,0 0,0-1,-1 1,1 0,0-1,51-21,8-20,-3-3,-2-2,-1-3,-3-2,-2-2,13-22,-22 13,-39 62,0-1,0 0,-1 0,1 0,0 0,-1 1,1-1,-1 0,0 0,0 0,0 0,0 0,0 0,0 0,0 0,-1 0,1 0,-1 0,1 0,-1 0,0 1,0-1,1 0,-1 0,-1 1,1-1,0 1,0-1,-1 1,1-1,0 1,-1 0,1 0,-1-1,0 1,-5-1,0 1,0 0,0 1,0-1,0 1,0 1,0-1,0 1,1 0,-1 1,0 0,1 0,-1 0,1 1,-1-1,1 2,0-1,-5 4,4-3,-49 30,77-47,45-92,-66 104,1 0,0 1,-1-1,1 0,-1 1,1-1,-1 0,1 0,-1 1,0-1,1 0,-1 0,0 0,0 0,1 1,-1-1,0 0,0 0,0 0,0 0,0 0,0 0,0 0,0 1,-1-1,1 0,0 0,0 0,-1 0,1 0,-1 1,1-1,-1 0,1 0,-1 1,1-1,-1 0,1 1,-1-1,0 1,0-1,1 1,-1-1,0 1,0-1,1 1,-1 0,0-1,0 1,0 0,0 0,0 0,0-1,1 1,-1 0,0 0,0 0,0 0,0 1,0-1,0 0,1 0,-1 0,0 1,0-1,0 1,-60 18,-119 77,103-62,77-35,-1-1,0 1,1 0,-1-1,1 1,0-1,-1 1,1-1,0 1,0-1,0 1,0-1,0 1,0-1,1 1,-1-1,0 1,1-1,-1 1,1-1,-1 1,1 0,0-1,0 1,-1 0,1 0,0-1,0 1,0 0,1 0,-1 0,0 0,0 0,0 1,7-10,-5 9,-1-1,1 0,-1 1,1-1,-1 0,0 0,0 0,0-1,0 1,0 0,-1-1,1 0,-1 1,0-1,1 0,-1 1,0-1,-1 0,1 0,0 0,-1 0,0 0,1 0,-1 0,0 0,-1 0,1 0,0 0,-1 1,0-1,0 0,0 0,0 0,0 0,0 1,-2-2,-138-54,17-16,59 14,-134-28,-59-16,94 37,-86-54,219 104,1-2,1-1,0-1,2-1,1-1,0-2,-1-4,26 28,-1-1,-1 1,1 0,0-1,1 0,-1 1,0-1,0 0,1 0,-1 0,1 0,0 0,0 0,-1 0,1-1,1 1,-1 0,0-1,0 1,1-1,0 1,-1 0,1-1,0 1,0-1,0 1,1-1,-1 1,0-1,1 1,0 0,-1-1,1 1,0 0,0-1,1 1,-1 0,0 0,1 0,-1 0,1 0,0 0,-1 1,1-1,0 0,0 1,0-1,13-1,-1 0,0 1,1 0,-1 1,1 0,-1 1,1 1,-1 1,1 0,-1 0,6 3,32 3,54 7,1 4,84 28,-186-46,94 40,-96-40,-1 1,1-1,-1 1,0-1,0 1,0 0,0 0,0 0,0 0,0 1,-1-1,1 0,-1 1,1-1,-1 1,0-1,0 1,0 0,0-1,-1 1,1 0,-1 0,0-1,0 1,0 0,0 0,0 0,0 0,-1-1,1 1,-1 0,0 0,0-1,0 1,-1 0,-5 9,-1-1,-1 0,0 0,0-1,-1 0,-1-1,1 0,-1-1,-1 0,-1 0,-4 4,-445 312,412-275,49-47,-1-1,1 0,1 0,-1 1,0-1,0 1,0-1,1 0,-1 1,1-1,-1 1,1 0,0-1,-1 1,1-1,0 1,0 0,0-1,0 1,1-1,-1 1,0 0,1-1,-1 1,1-1,-1 1,1-1,0 0,-1 1,1-1,0 1,0-1,0 0,0 0,0 0,1 0,-1 1,0-1,0-1,1 1,0 1,10 2,0 0,0-1,0 0,0-1,1 0,-1-1,0 0,1-1,-1-1,1 0,-1 0,3-2,66-9,-1-3,-1-4,-1-4,-1-2,11-9,165-86,-226 103,-18 11,-16 10,-46 33,2 3,2 1,1 3,-16 21,50-52,1 0,0 0,1 1,1 1,0 0,1 1,1 0,0 0,1 1,-6 17,14-32,-1 0,1 0,0 0,0 0,0 0,0 1,0-1,0 0,0 0,1 0,-1 0,1 0,0 0,-1 0,1 0,0 0,0 0,0 0,1 0,-1-1,0 1,1 0,-1-1,1 1,-1-1,1 0,0 1,-1-1,1 0,0 0,0 0,0 0,0-1,0 1,0 0,0-1,0 1,0-1,0 0,1 0,-1 0,95 0,-95 0,211-51,-98 17,-76 23,-30 7,0 1,1 0,-1 0,1 1,0 0,-1 1,1 0,0 0,0 1,-1 1,1 0,0 0,0 0,7 4,-14-4,0 1,-1-1,1 1,0 0,-1 0,0 1,1-1,-1 0,0 1,0-1,0 1,-1 0,1 0,-1-1,1 1,-1 0,0 0,0 0,0 1,0-1,-1 0,1 0,-1 0,0 1,0-1,0 0,0 0,-1 0,0 1,-23 96,22-94,-17 40,-15 59,34-101,-1-1,1 1,0 0,0-1,1 1,-1 0,1-1,0 1,0-1,0 1,0-1,1 1,-1-1,1 0,0 0,0 0,0 0,0 0,0 0,1 0,0-1,-1 1,1-1,0 0,0 0,0 0,3 2,-1-2,1 0,-1-1,0 1,1-1,-1 0,1 0,-1-1,1 1,-1-1,1-1,-1 1,1-1,-1 0,1 0,-1 0,1-1,-1 0,0 0,0 0,0-1,0 0,2-1,98-80,-94 72,-1 1,0-2,-1 1,-1-1,0-1,0 1,-1-1,-1-1,-1 1,0-1,0 0,-2 0,0 0,-1-1,0 1,-1-1,-1 1,0-1,-1 1,-1-1,0 1,-2-1,1 1,-2 0,0 1,-4-10,-5 1,0 0,-1 0,-1 2,-1 0,-1 1,0 0,-2 2,0 0,-2 1,1 1,-2 2,0 0,-1 1,0 1,-1 1,0 2,0 0,-1 2,-1 0,1 2,-1 1,0 1,-8 2,-149-11,-181 12,183 3,110-2,23 1,0-2,0-2,0-2,-9-4,56 8,0 1,-1-1,1-1,0 1,-1 0,1 0,0-1,-1 0,1 1,0-1,-1 0,1 0,0 0,0 0,0-1,0 1,0 0,0-1,1 0,-1 1,0-1,1 0,-1 0,1 0,0 0,-1 0,1 0,0 0,0 0,1 0,-1-1,0 1,1 0,-1-1,1 1,0 0,0-1,0 1,0-1,0 1,0 0,1-1,-1 1,1-2,11-14,0 0,1 2,0 0,1 0,1 1,1 1,0 0,0 1,6-2,-3 1,218-159,-205 142,-31 30,-1 1,1-1,-1 1,1-1,-1 1,0-1,1 0,-1 1,0-1,0 1,1-1,-1 0,0 1,0-1,0 0,0 1,0-1,0 0,0 1,0-1,0 0,0 1,0-1,0 0,0 1,-1-1,1 0,0 1,-1-1,1 1,0-1,-1 0,1 1,0-1,-1 1,1-1,-1 1,1-1,-1 1,1 0,-1-1,0 1,1 0,-1-1,1 1,-1 0,0 0,1-1,-1 1,0 0,1 0,-1 0,0 0,1 0,-1 0,0 0,1 0,-1 0,0 0,-14 0,-1 0,1 1,-1 1,1 0,0 1,0 1,0 0,1 1,-11 5,-17 4,-354 97,331-105,63-6,1 0,0 0,0 0,-1 0,1 0,0-1,0 1,-1 0,1-1,0 1,0 0,0-1,0 1,0-1,0 0,0 1,0-1,0 0,0 0,0 0,0 0,0 0,0 0,1 0,-1 0,0 0,1 0,-1 0,1 0,-1 0,1 0,0-1,-1 1,1 0,0 0,0-1,0 1,0 0,0 0,0-1,0 1,0 0,1 0,-1-1,0 1,1 0,-1 0,1 0,0-1,72-92,132-68,-205 162,0 0,-1 0,1 0,0 0,-1 0,1 0,0 0,-1 0,1 0,0 0,-1-1,1 1,0 0,0 0,-1 0,1 0,0-1,0 1,-1 0,1 0,0-1,0 1,-1 0,1 0,0-1,0 1,0 0,0-1,0 1,-1 0,1-1,0 1,0 0,0-1,0 1,0 0,0-1,0 1,0 0,0-1,0 1,0 0,0-1,1 1,-1 0,0-1,0 1,0 0,-37 11,36-10,-133 45,135-47,-1 1,1-1,-1 1,0-1,1 0,-1 1,0-1,1 0,-1 1,0-1,0 0,0 1,0-1,0 0,1 1,-1-1,0 0,-1 0,1 1,0-1,0 0,0 1,0-1,0 0,-1 0,1 1,0-1,-1 1,1-1,0 0,-1 1,1-1,-1 1,1-1,-1 1,1-1,-1 1,0-1,1 1,-1 0,1-1,-1 1,0 0,1-1,-1 1,0 0,1 0,-1 0,0-1,0 1,1 0,-1 0,0 0,1 0,-1 1,0-1,0 0,1 0,-1 0,0 0,1 1,-1-1,0 0,1 1,-1-1,1 0,-1 1,0-1,1 1,36-43,90-65,-116 86,-50 38,-331 215,363-227,-60 20,67-25,0-1,0 0,1 0,-1 0,0 0,1 0,-1 0,0 0,1-1,0 1,-1 0,1 0,0 0,-1 0,1-1,0 1,0 0,0 0,0 0,0-1,0 1,0 0,1 0,-1-1,0 1,1 0,-1 0,1 0,-1 0,1 0,0 0,-1 0,1 0,0 0,0 0,-1 0,1 0,0 0,0 1,0-1,0 0,0 1,0-1,52-61,3 3,2 2,7-1,-55 49,235-202,-222 180,-23 30,1 1,-1 0,0-1,1 1,-1-1,0 1,0-1,1 1,-1-1,0 1,0-1,0 1,0-1,1 1,-1-1,0 1,0-1,0 1,0-1,0 0,0 1,-1-1,1 1,0-1,0 1,0-1,0 1,-1-1,1 1,0-1,0 1,-1 0,1-1,0 1,-1-1,1 1,-1 0,1-1,0 1,-1 0,1-1,-1 1,1 0,-1 0,1-1,-1 1,1 0,-1 0,1 0,-1 0,1 0,-1 0,1 0,-1 0,0 0,1 0,-1 0,1 0,-1 0,1 0,-1 0,1 1,-1-1,1 0,-1 0,1 0,-1 1,-14 4,-1 0,1 1,0 1,0 1,1 0,0 1,0 0,-7 8,17-14,-153 116,94-68,-1-2,-2-4,-2-2,-2-4,-29 10,89-44,-1 0,0-1,0-1,0 0,0 0,0-1,-1-1,1 1,-1-2,-6 0,17 0,0 0,0 0,0 0,0 0,0-1,0 1,0 0,0-1,0 1,0-1,0 1,0-1,0 1,0-1,0 1,1-1,-1 0,0 0,0 1,1-1,-1 0,1 0,-1 0,1 0,-1 0,1 0,-1 0,1 0,0 0,-1 0,1 0,0 0,0 0,0 0,0 0,0 0,0 0,0 0,0 0,0 0,1 0,-1 0,0 0,1 0,-1 0,0 0,1 0,-1 0,1 1,0-2,33-49,-32 48,40-43,2 2,2 2,2 1,2 3,47-41,102-101,-177 145,-22 35,0-1,0 0,0 1,0-1,0 0,0 0,0 1,-1-1,1 0,0 1,0-1,-1 0,1 1,0-1,-1 0,1 1,0-1,-1 1,1-1,-1 1,1-1,-1 1,0-1,1 1,-1-1,1 1,-1 0,0-1,1 1,-1 0,0-1,1 1,-1 0,0 0,0 0,1 0,-1 0,0 0,1 0,-1 0,0 0,0 0,1 0,-1 0,0 1,1-1,-1 0,0 0,1 1,-1-1,0 0,1 1,-14 2,1 2,-1-1,1 2,0 0,1 0,-1 1,2 1,-1 0,-5 5,-9 5,-395 293,396-290,0-2,0 0,-2-2,0-1,-1-1,-3 0,1-9,32-26,41-24,1 2,3 2,1 2,16-8,-57 41,318-229,-307 221,-9 8,-1 0,0-1,0 0,-1 0,1-1,-1 0,-1 0,1 0,-1-1,1-3,-7 10,1 0,-1 0,0 0,0 0,0 1,0-1,0 0,0 0,0 0,0 0,-1 1,1-1,0 0,0 0,-1 1,1-1,0 0,-1 0,1 1,-1-1,1 0,-1 1,1-1,-1 0,0 1,1-1,-1 1,0-1,1 1,-1 0,0-1,1 1,-1 0,0-1,0 1,0 0,1 0,-1-1,0 1,0 0,0 0,0 0,1 0,-1 0,0 1,0-1,0 0,1 0,-1 0,0 1,0-1,0 0,1 1,-1-1,0 1,1-1,-1 1,0-1,1 1,-1-1,1 1,-1-1,1 1,-1 0,1 0,-1-1,-50 26,2 2,0 2,2 2,-9 11,56-43,-132 104,77-57,-2-3,-2-3,-2-2,-30 13,17-28,73-24,0-1,0 1,0-1,0 1,0-1,0 1,0-1,0 0,0 1,0-1,0 0,1 0,-1 0,0 0,1 1,-1-1,0 0,1 0,0 0,-1 0,1-1,-1 1,1 0,0 0,0 0,0 0,-1 0,1 0,0 0,0-1,1 1,-1 0,0 0,0 0,1 0,-1 0,0 0,1 0,-1 0,1 0,-1 0,1 0,0 0,-1 0,1 0,0 0,0 1,-1-1,1 0,0 1,0-1,0 0,0 1,0-1,0 1,0-1,0 1,0 0,0-1,0 1,1 0,154-161,124-94,-272 247,1 0,25-21,-1-1,-1-2,-1-2,18-27,-48 60,0 1,0-1,0 0,0 0,0 0,0 1,-1-1,1 0,0 0,0 0,-1-1,1 1,-1 0,1 0,-1 0,1 0,-1 0,0-1,0 1,1 0,-1 0,0-1,0 1,0 0,0 0,-1-1,1 1,0 0,0 0,-1 0,1-1,-1 1,1 0,-1 0,1 0,-1 0,0 0,1 0,-1 0,0 0,0 0,0 0,0 0,0 1,0-1,0 0,0 1,0-1,0 1,0-1,-1 1,1-1,0 1,0 0,0-1,-1 1,1 0,0 0,0 0,-1 0,1 0,0 0,0 1,0-1,-1 0,-138 63,115-49,-384 242,200-163,161-86,47-7,0-1,0 1,0 0,0 0,1 0,-1-1,0 1,0 0,0-1,1 1,-1-1,0 1,1-1,-1 1,0-1,1 0,-1 1,1-1,-1 0,1 1,-1-1,1 0,-1 0,1 1,0-1,-1 0,1 0,0 0,0 1,0-1,0 0,-1 0,1 0,0 0,0 0,1 1,-1-1,0 0,0 0,0 0,1 0,-1 1,0-1,1 0,-1 0,0 0,1 1,-1-1,1 0,-1 1,1-1,0 0,13-21,1 1,1 1,1 0,0 1,2 1,11-9,-8 6,358-326,-377 345,1-1,-1 1,0-1,0 0,0 0,-1 0,1-1,-1 1,0 0,0-1,0 0,0 1,0-1,-1 0,0 0,1 0,-2 0,1 0,0 0,-1 0,0 0,0 0,0 0,0 0,-1-4,-3 7,0 0,1 1,-1-1,0 1,0-1,0 1,0 1,1-1,-1 0,0 1,0 0,1 0,-1 0,0 0,1 1,-1-1,1 1,0 0,-1 0,1 0,0 0,2-1,-186 130,110-71,-5 1,1 3,-3-3,-2-4,-3-4,-2-4,-15 2,105-49,-1-1,0 0,1 0,-1 0,0 0,0 0,0 0,0-1,0 1,0-1,0 1,0-1,0 0,0 1,0-1,0 0,0 0,0-1,0 1,-1 0,1-1,0 1,0-1,1 0,-1 0,0 1,0-1,0 0,0-1,1 1,-1 0,-1-2,5-5,1 1,0-1,0 0,1 1,0 0,0 0,1 0,0 0,0 1,1 0,-1 0,6-4,-1-1,563-565,-556 558,-11 12,-1 1,1-1,-1 0,-1 0,1-1,-1 1,0-1,0 0,-1 0,0 0,2-7,-5 12,-1 1,1-1,-1 1,1-1,-1 1,0 0,0 0,0-1,0 1,0 0,0 0,0 0,0 0,0 0,0 0,-1 0,1 0,0 1,-1-1,1 0,0 1,-1-1,1 1,-1-1,1 1,-1 0,1 0,-1 0,1 0,-1 0,1 0,-1 0,1 0,-1 0,1 1,-1-1,1 1,-1-1,1 1,0-1,-1 1,1 0,0 0,-1 0,1 0,-37 14,0 2,1 1,1 3,1 0,1 2,1 2,-19 18,-42 29,31-26,-32 25,-2-4,-4-4,-2-5,-12 0,59-42,56-17,-1 1,0-1,1 0,-1 1,1-1,-1 0,1 1,0-1,-1 0,1 0,0 1,0-1,-1 0,1 0,0 0,0 1,0-1,0 0,0 0,0 0,0 0,0 1,0-1,0 0,1 0,-1 0,0 1,0-1,1 0,-1 1,1-1,-1 0,1 0,-1 1,1-1,-1 1,1-1,-1 0,1 1,0-1,114-133,291-229,-208 194,-89 55,-109 114,1 0,-1 0,1-1,-1 1,0 0,1 0,-1-1,1 1,-1 0,0-1,1 1,-1 0,0-1,0 1,1 0,-1-1,0 1,0-1,0 1,1-1,-1 1,0-1,0 1,0-1,0 1,0 0,0-1,0 1,0-1,0 1,0-1,0 1,0-1,0 1,-1-1,1 1,0-1,0 1,0 0,-1-1,1 1,0-1,0 1,-1 0,1-1,0 1,-1 0,1-1,0 1,-1 0,1 0,-1-1,1 1,-1 0,1 0,0 0,-1-1,1 1,-1 0,1 0,-1 0,1 0,-1 0,1 0,-1 0,1 0,-1 0,1 0,-1 0,-34 13,-236 166,51-13,99-71,-5-5,-14 1,130-84,0-1,0 0,0 0,0-1,-1 0,0-1,0 0,0 0,0-2,0 1,-4-1,14-2,0 0,0-1,-1 1,1 0,0-1,0 1,1-1,-1 0,0 1,0-1,0 0,0 1,0-1,1 0,-1 0,0 0,1 1,-1-1,0 0,1 0,-1 0,1 0,0 0,-1 0,1-1,0 1,0 0,-1 0,1 0,0 0,0 0,0 0,0 0,0 0,1 0,-1-1,0 1,1 0,-1 0,0 0,1 0,-1 0,1 0,-1 0,1 0,0 1,-1-1,1 0,0 0,0 0,0 1,-1-1,1 0,0 1,0-1,0 1,0-1,0 1,0-1,57-70,3 3,3 3,19-12,-3 1,356-312,-429 382,-3 2,1 1,-1-1,0 0,0 0,0 0,-1 0,0-1,1 1,-1-1,-1 0,1 0,-1 0,0 0,0 0,0-2,-3 6,0-1,0 1,0 0,0 0,0 0,-1 1,1-1,0 0,0 0,-1 1,1-1,-1 1,1-1,-1 1,1-1,0 1,-1 0,1 0,-1 0,1 0,-1 0,0 0,1 0,0 0,-1 1,1-1,-1 0,1 1,-1-1,1 1,0 0,-1 0,1-1,0 1,0 0,-1 0,-52 25,2 2,0 3,2 1,-9 11,36-27,-214 158,63-44,-120 63,283-186,-26 15,-2 0,0-3,-1-1,-33 9,72-26,0 1,-1-1,1-1,0 1,-1 0,1 0,-1 0,1-1,-1 1,1-1,-1 1,0-1,1 0,-1 0,1 1,-1-1,0 0,1 0,-1-1,0 1,1 0,-1 0,1-1,-1 1,0-1,1 0,-1 1,1-1,0 0,-1 0,1 0,0 0,-1 0,1 0,0 0,0 0,0-1,0 1,0 0,0-1,0 1,1 0,-1-1,0 1,1-1,-1 0,1 1,-1-1,1 1,0-1,0 0,0 1,0-1,0 1,0-1,0 0,1 1,-1-1,0 0,1 1,-1-1,1 1,0-1,13-25,1 1,1 0,1 1,1 1,14-13,8-13,100-116,8 7,40-26,-100 84,-88 100,1 1,-1-1,1 1,-1-1,1 1,-1-1,1 1,-1-1,0 1,1-1,-1 0,0 1,1-1,-1 1,0-1,0 0,0 1,0-1,0 0,1 1,-1-1,0 0,0 0,-1 1,1-1,0 0,0 1,0-1,0 0,-1 1,1-1,0 1,0-1,-1 0,1 1,-1-1,1 1,0-1,-1 1,1-1,-1 1,1-1,-1 1,0 0,1-1,-1 1,1 0,-1-1,0 1,1 0,-1 0,0-1,1 1,-1 0,0 0,1 0,-1 0,0 0,1 0,-1 0,0 0,1 0,-1 1,0-1,-46 12,-3 12,1 2,2 2,1 2,1 2,0 4,-60 40,7-8,-3-5,-3-5,-48 18,138-70,4-1,1-1,-1 0,0 0,0-1,-1 0,1-1,0 0,-1 0,0-1,0-1,10 0,1 0,-1 0,0 0,1 0,-1 0,0 0,0 0,1 0,-1-1,0 1,1 0,-1 0,1-1,-1 1,0-1,1 1,-1 0,1-1,-1 1,1-1,-1 1,1-1,-1 1,1-1,0 0,-1 1,1-1,0 0,-1 1,1-1,0 0,0 1,0-1,0 0,0 1,-1-1,1 0,0 1,1-1,-1 0,0 1,0-1,0 0,0 0,0 1,1-1,-1 1,0-1,1 0,-1 1,0-1,1 1,-1-1,25-36,-25 37,84-93,4 5,4 3,3 4,62-38,74-63,-117 87,-101 77,-53 30,-344 229,289-176,-200 144,-141 91,344-251,92-50,1 0,0 1,-1-1,0 0,1 0,-1 1,1-1,-1 0,0 0,0 0,1 1,-1-1,0 0,0 0,0 0,0 0,0 0,0 1,0-1,0 0,0 0,-1 0,1 0,0 1,-1-1,1 0,0 0,-1 0,1 1,-1-1,1 0,-1 1,1-1,-1 0,0 1,1-1,-1 1,0-1,1 1,-1-1,0 1,0-1,1 1,-1 0,0 0,0-1,0 1,0 0,1 0,-1 0,0 0,0 0,0 0,0 0,0 0,1 0,-1 0,-1 1,27-35,1 1,1 2,2 0,1 2,9-6,-3 2,638-546,-646 555,-2-1,0-2,-1 0,-2-2,6-11,-28 40,0-1,0 1,-1-1,1 1,0-1,0 1,-1-1,1 0,0 1,-1-1,1 0,0 0,-1 1,1-1,-1 0,0 0,1 0,-1 0,0 0,1 0,-1 1,0-1,0 0,0 0,0 0,0 0,0 0,0 0,0 0,0 0,0 0,-1 0,1 0,0 0,-1 0,1 1,0-1,-1 0,1 0,-1 0,0 0,1 1,-1-1,0 0,1 1,-1-1,0 1,0-1,1 0,-1 1,0 0,0-1,0 1,0-1,0 1,0 0,1 0,-1 0,0-1,0 1,0 0,0 0,-112 51,93-38,-438 305,249-160,-197 132,384-277,41-50,157-137,179-135,-274 241,288-245,-297 240,-71 73,0-1,0 1,-1 0,1-1,0 1,-1 0,1-1,-1 1,1-1,0 1,-1-1,1 1,-1-1,1 1,-1-1,1 0,-1 1,0-1,1 0,-1 1,0-1,1 0,-1 0,0 1,0-1,0 0,0 0,0 1,0-1,0 0,0 0,0 1,0-1,0 0,0 0,0 1,-1-1,1 0,0 0,-1 1,1-1,0 0,-1 1,1-1,-1 1,1-1,-1 0,1 1,-1-1,0 1,1 0,-1-1,1 1,-1-1,0 1,1 0,-1-1,0 1,0 0,1 0,-1 0,0 0,0-1,1 1,-2 0,-54 14,1 13,1 2,2 3,1 2,-11 12,-7 4,-501 355,332-241,208-150,30-14,-1-1,1 1,-1 0,0 0,1 0,-1-1,1 1,-1 0,1 0,-1-1,1 1,-1 0,1-1,-1 1,1-1,0 1,-1-1,1 1,0-1,-1 1,1-1,0 1,-1-1,1 1,0-1,0 1,0-1,0 0,0 1,-1-1,1 1,0-1,0 0,0 1,1-1,-1 1,0-1,0 0,0 1,0-1,0 1,1-1,-1 1,0-1,1 1,-1-1,0 1,1-1,-1 1,0-1,1 1,-1-1,1 1,-1 0,1-1,-1 1,1 0,-1-1,1 1,-1 0,1 0,0 0,-1-1,142-145,515-454,-649 593,7-7,1-1,-2 0,0-1,-1 0,0-1,-2 0,0-1,5-12,-15 29,-1 1,1-1,-1 0,0 0,1 0,-1 1,0-1,1 0,-1 0,0 0,0 0,0 1,1-1,-1 0,0 0,0 0,0 0,-1 0,1 0,0 1,0-1,0 0,-1 0,1 0,0 0,-1 1,1-1,-1 0,1 0,-1 1,1-1,-1 0,1 1,-1-1,0 1,1-1,-1 0,0 1,0 0,1-1,-1 1,0-1,0 1,0 0,1 0,-1-1,0 1,0 0,0 0,0 0,0 0,0 0,1 0,-1 0,0 0,-50 14,-6 17,2 3,1 2,2 2,-17 19,33-29,-115 93,-33 28,-6-7,-108 55,266-178,-79 34,111-53,-1 0,1 0,-1 1,1-1,-1 0,0 0,1 1,-1-1,1 0,-1 0,1 0,-1 0,1 0,-1 0,0 0,1 0,-1 0,1 0,-1 0,1-1,-1 1,1 0,-1 0,1 0,-1-1,1 1,-1 0,1-1,-1 1,1 0,-1-1,1 1,0-1,-1 1,1-1,0 1,-1 0,1-1,0 1,0-1,-1 0,1 1,0-1,0 1,0-1,0 1,0-1,0 1,0-1,0 0,0 1,0-1,0 1,0-1,0 1,0-1,0 1,1-1,-1 1,0-1,18-34,45-46,3 3,4 2,3 4,26-15,8-13,-16 15,15-12,-4-6,43-59,-102 95,-42 66,-1 1,1-1,-1 0,0 0,0 0,1 1,-1-1,0 0,0 0,0 0,0 0,0 0,0 0,0 0,0 1,0-1,0 0,-1 0,1 0,0 0,-1 1,1-1,0 0,-1 0,1 0,-1 1,1-1,-1 0,0 1,1-1,-1 0,0 1,1-1,-1 1,0-1,1 1,-1 0,0-1,0 1,0 0,0-1,1 1,-1 0,0 0,0 0,0 0,0 0,0 0,0 0,1 0,-1 0,0 0,0 0,0 1,-52 10,14 8,1 2,2 1,0 2,-25 22,33-25,-474 363,436-336,-315 215,324-239,55-34,75-89,-47 70,189-200,139-107,-44 43,-292 276,66-84,-84 102,-1 0,0-1,0 1,0 0,0 0,0 0,0-1,0 1,0-1,0 1,0-1,0 1,0-1,0 1,0-1,-1 0,1 0,0 0,0 0,0 0,0 0,-1 0,1 0,0 0,0 0,0 0,0-1,-1 1,1-1,0 1,0-1,0 1,0-1,0 1,0-1,0 0,0 0,1 1,-1-1,0 0,0 0,0 0,1 0,-1 0,1 0,-1 0,1 0,-1 0,1-1,-1 1,1 0,0 0,0 0,0 0,0-1,0 1,0 0,0 0,0 0,0 0,0-1,0 1,1 0,-1 0,1 0,-1 0,1 0,-1 0,1-1,-36 19,0 1,1 1,1 2,1 1,-6 7,12-9,-972 793,948-781,47-37,76-92,150-137,142-108,-167 161,-191 174,-3 5,-1-1,1 0,-1 0,1-1,-1 1,0-1,0 0,0 1,-1-1,1-1,-1 1,0 0,0 0,-1-1,1 1,-1-2,-2 5,0 0,-1 0,1 0,0 0,-1 0,1 0,-1 1,1-1,-1 0,0 1,1-1,-1 1,0 0,1-1,-1 1,0 0,1 0,-1 0,0 0,1 1,-1-1,0 0,1 1,-1-1,1 1,-1-1,1 1,-1 0,1 0,-1 0,0 0,1-1,-40 17,2 2,0 1,1 2,-28 22,19-14,-273 205,189-134,-107 62,77-71,125-79,36-13,-1 0,0 0,1 0,-1 1,1-1,-1 0,1 0,-1 0,1 0,-1 0,1 0,-1 0,0 0,1 0,-1 0,1 0,-1 0,1-1,-1 1,1 0,-1 0,1-1,-1 1,1 0,-1 0,1-1,-1 1,1-1,-1 1,1 0,0-1,-1 1,1-1,0 1,0-1,-1 1,1-1,0 1,0-1,-1 1,1-1,0 1,0-1,0 0,0 1,0-1,0 1,0-1,0 1,0-1,0 1,0-1,1 0,-1 1,0-1,0 1,0-1,1 1,-1-1,6-12,0 0,1 1,1 0,0 0,0 1,1 0,1 0,0 1,3-2,10-13,442-426,-369 364,142-125,-187 150,-51 62,0 0,1-1,-1 1,0-1,0 1,0 0,0-1,1 1,-1 0,0-1,0 1,0-1,0 1,0 0,0-1,0 1,0-1,0 1,0-1,0 1,0 0,-1-1,1 1,0 0,0-1,0 1,0-1,-1 1,1 0,0-1,0 1,-1 0,1-1,0 1,0 0,-1 0,1-1,0 1,-1 0,1 0,-1 0,1-1,0 1,-1 0,1 0,-1 0,1 0,0 0,-1 0,1 0,-1 0,1 0,0 0,-1 0,1 0,-1 0,1 0,0 0,-1 0,1 1,-1-1,1 0,0 0,-1 0,1 1,0-1,-1 0,1 0,0 1,-1-1,-32 13,-68 43,3 4,2 4,4 5,-33 34,-67 48,-239 163,363-272,67-43,1 1,-1-1,1 1,-1-1,1 1,0-1,-1 0,1 1,0-1,0 1,-1-1,1 0,0 0,0 1,0-1,0 0,0 1,0-1,0 0,0 1,0-1,0 0,0 1,0-1,1 0,-1 0,0 1,0-1,1 1,-1-1,0 0,1 1,-1-1,1 1,-1-1,1 1,-1-1,1 1,-1-1,1 1,-1 0,1-1,0 1,-1 0,1-1,0 1,-1 0,1 0,0 0,237-245,64-25,-142 132,-6-7,7-22,-148 154,-8 8,0-1,0 1,0-1,0 0,-1 0,0 0,0-1,-1 0,0 1,0-1,0 0,-1-1,-2 7,0 0,0 0,0 0,0 0,0 0,0 0,0 0,-1 1,1-1,0 0,-1 0,1 0,-1 0,1 0,-1 1,1-1,-1 0,1 0,-1 1,0-1,0 1,1-1,-1 0,0 1,0-1,1 1,-1 0,0-1,0 1,0 0,0-1,0 1,0 0,0 0,0 0,1 0,-1 0,0 0,0 0,0 0,0 0,0 0,0 0,0 1,0-1,0 0,0 1,1-1,-1 1,0-1,0 1,0-1,-53 21,-64 45,4 5,3 6,-16 18,-456 393,566-474,10-7,-2 0,1 0,-1-1,0 0,0-1,0 1,-1-2,0 0,-7 3,16-7,1-1,-1 1,1 0,-1-1,1 1,0 0,-1-1,1 1,-1-1,1 1,0-1,-1 1,1-1,0 1,0-1,0 1,-1-1,1 1,0-1,0 1,0-1,0 1,0-1,0 0,0 1,0-1,0 1,0-1,0 1,0-1,0 1,0-1,1 1,-1-1,0 1,0-1,1 1,-1-1,0 1,1-1,-1 1,0-1,1 1,-1 0,1-1,-1 1,1 0,-1-1,1 1,-1 0,1 0,-1-1,1 1,-1 0,1 0,193-203,358-319,-510 479,-2-1,-2-2,-2-1,19-36,-36 34,-19 48,1 0,-1 0,0 0,0 0,0 0,0 0,0 0,0 0,0 0,0 0,0 0,0 0,-1 0,1 0,0 0,-1 0,1 0,-1 1,1-1,-1 0,1 0,-1 0,1 0,-1 1,0-1,0 0,1 1,-1-1,0 0,0 1,0-1,0 1,1-1,-1 1,0 0,0-1,0 1,0 0,0 0,0 0,0 0,0 0,0 0,0 0,0 0,0 0,-1 0,-109 39,98-32,-78 44,2 5,-36 32,78-56,-162 119,-323 214,461-328,71-37,-1 0,0-1,1 1,-1 0,0-1,1 1,-1 0,1-1,-1 1,1-1,-1 1,1-1,-1 1,1-1,-1 1,1-1,0 1,-1-1,1 0,0 1,-1-1,1 0,0 1,0-1,0 0,0 1,-1-1,1 0,0 1,0-1,0 0,1 1,-1-1,0 0,0 0,0 1,0-1,1 1,-1-1,0 0,1 1,-1-1,0 0,1 1,-1-1,1 1,-1-1,1 1,-1-1,1 1,0-1,16-29,1 0,1 2,2 0,1 1,20-19,-14 14,369-376,-233 246,-155 153,10-8,-2-1,0-1,0 0,-2-1,-1-1,7-14,-20 35,0-1,-1 1,1-1,0 1,-1-1,1 0,-1 1,1-1,0 0,-1 0,0 1,1-1,-1 0,1 0,-1 0,0 1,0-1,1 0,-1 0,0 0,0 0,0 0,0 0,0 1,0-1,0 0,0 0,-1 0,1 0,0 0,0 1,-1-1,1 0,0 0,-1 0,1 1,-1-1,1 0,-1 0,0 1,1-1,-1 1,0-1,1 0,-1 1,0-1,1 1,-1 0,0-1,0 1,0 0,0-1,1 1,-1 0,0 0,0 0,0 0,0 0,0 0,0 0,1 0,-1 0,0 0,0 0,0 0,0 1,0-1,-59 24,-45 41,4 6,2 3,-23 29,-40 30,-99 71,-259 152,433-314,86-42,1 1,-1-1,0 0,1 0,-1 0,0 0,1 0,-1 0,0 0,0 0,1 0,-1 0,0 0,1 0,-1 0,0 0,1-1,-1 1,0 0,1-1,-1 1,1 0,-1-1,1 1,-1-1,0 1,1-1,0 1,-1-1,1 1,-1-1,1 1,0-1,-1 0,1 1,0-1,-1 0,1 1,0-1,0 0,0 1,0-1,0 0,0 1,0-1,0 0,0 0,0 1,0-1,0 0,0 1,0-1,1 0,-1 1,0-1,1 1,-1-1,1 0,5-14,1 0,0 1,1 0,1 1,0-1,1 2,0-1,10-7,4-8,153-167,97-74,134-146,-323 298,-85 117,1-1,-1 1,1-1,0 0,-1 1,1-1,-1 0,0 1,1-1,-1 0,0 0,1 0,-1 1,0-1,0 0,0 0,0 0,1 1,-1-1,0 0,-1 0,1 0,0 0,0 1,0-1,0 0,-1 0,1 0,0 1,-1-1,1 0,0 0,-1 1,1-1,-1 0,1 1,-1-1,0 1,1-1,-1 0,0 1,1-1,-1 1,0 0,1-1,-1 1,0 0,0-1,0 1,1 0,-1 0,-1 0,-46 12,-30 27,2 3,1 3,-27 25,24-17,-545 350,575-370,-2-3,0-1,-2-3,-13 3,6-22,58-8,1-1,-1 1,1 0,0-1,-1 1,1-1,0 1,0 0,0-1,0 1,0-1,0 1,1-1,-1 1,0 0,1-1,-1 1,1 0,-1-1,1 1,0 0,0 0,-1 0,1 0,0-1,0 1,0 0,0 0,0 1,1-1,-1-1,84-104,5 5,19-12,-104 109,177-169,69-43,46-40,-174 126,-124 130,1 0,-1 0,1 0,0 0,-1 0,1 0,-1 0,1 0,-1 0,1-1,0 1,-1 0,1 0,-1 0,1-1,0 1,-1 0,1 0,0-1,-1 1,1 0,0-1,-1 1,1 0,0-1,0 1,0 0,-1-1,1 1,0-1,0 1,0 0,0-1,0 1,-1-1,1 1,0-1,0 1,0-1,0 1,0 0,0-1,1 1,-1-1,0 1,0-1,0 1,0 0,0-1,1 1,-1-1,0 1,0 0,1-1,-1 1,0 0,1-1,-1 1,0 0,1 0,-1-1,0 1,1 0,-37 16,-198 127,-112 95,-311 248,565-434,93-53,-1 1,1-1,-1 0,0 1,0-1,1 0,-1 0,0 1,0-1,0 0,0 0,0 1,0-1,0 0,0 0,0 1,-1-1,1 0,0 0,0 1,-1-1,1 0,0 1,-1-1,1 0,-1 1,1-1,0 0,-1 1,0-1,1 1,-1-1,1 1,-1-1,0 1,1 0,-1-1,0 1,1 0,-1-1,0 1,0 0,1 0,-1 0,0 0,0 0,1 0,-1 0,0 0,0 0,1 0,-1 0,0 0,0 0,1 1,-1-1,0 0,1 0,-1 1,0-1,1 1,-1-1,0 1,1-1,-1 1,1-1,-1 1,1-1,-1 1,29-58,39-39,4 4,4 2,4 4,81-67,-26 22,-19 19,-42 44,-3-3,-4-2,29-45,-92 113,1 0,0 0,0 0,0 0,-1 0,0-1,0 0,-1 1,1-1,-1 0,-1 0,1 0,-1-1,0 1,0-5,-1 9,-1 1,0-1,1 1,-1 0,0-1,1 1,-1 0,0 0,0-1,0 1,0 0,-1 0,1 0,0 0,0 0,-1 1,1-1,0 0,-1 1,1-1,0 0,-1 1,1 0,-1-1,1 1,-1 0,1 0,-1 0,1 0,-1 0,0 0,1 0,-1 0,1 1,-1-1,1 1,-1-1,-60 17,-44 30,3 4,-42 32,76-44,-93 58,-107 86,146-97,-5-4,-5-5,119-69,9-4,0-1,0 0,0 0,0 0,0 0,0-1,-1 0,1 0,-1-1,0 1,0-1,1-1,-1 1,0-1,0 0,-4 0,9-1,1 0,-1 0,0 0,1 0,-1 0,0 0,1 0,0 0,-1 0,1 0,0 0,-1 0,1-1,0 1,0 0,0 0,0 0,0 0,0 0,0-1,0 1,1 0,-1 0,0 0,1 0,-1 0,1 0,-1 0,1 0,-1 0,1 0,0 0,0 0,-1 0,1 0,1 0,-2 0,28-41,2 1,2 2,1 1,17-14,-27 28,624-638,-630 643,56-79,-73 98,0-1,1 1,-1 0,0-1,0 1,1-1,-1 1,0-1,0 1,0-1,0 1,0-1,0 1,0 0,0-1,0 1,0-1,0 1,0-1,0 1,0-1,0 1,0-1,0 1,-1-1,1 1,0 0,0-1,-1 1,1-1,0 1,-1 0,1-1,0 1,-1 0,1-1,0 1,-1 0,1 0,-1-1,1 1,0 0,-1 0,1 0,-1-1,1 1,-1 0,1 0,-1 0,1 0,-1 0,1 0,-1 0,1 0,0 0,-1 0,1 0,-1 1,1-1,-1 0,1 0,-1 0,1 1,-1-1,-32 13,-195 149,-176 152,-126 84,514-386,10-7,0-1,0 1,0-1,0 0,-1 0,0-1,1 0,-1 0,-1-1,1 0,-6 2,12-5,1 1,0 0,-1-1,1 1,-1-1,1 1,0-1,-1 1,1 0,0-1,0 1,-1-1,1 1,0-1,0 0,0 1,0-1,-1 1,1-1,0 1,0-1,0 1,0-1,0 0,0 1,1-1,-1 1,0-1,0 1,0-1,0 1,1-1,-1 1,0-1,1 1,-1-1,0 1,1-1,-1 1,0 0,1-1,-1 1,1 0,-1-1,1 1,-1 0,1 0,-1-1,64-78,3 2,70-60,-103 103,389-367,-268 235,-154 166,-1 0,1 0,0 0,-1-1,1 1,-1 0,1 0,-1-1,1 1,-1 0,1-1,-1 1,1 0,-1-1,1 1,-1 0,0-1,1 1,-1-1,0 1,1-1,-1 1,0-1,0 0,1 1,-1-1,0 1,0-1,0 1,0-1,0 0,0 1,0-1,0 1,0-1,0 1,0-1,0 0,0 1,0-1,-1 1,1-1,0 1,0-1,-1 1,1-1,0 1,-1-1,1 1,0-1,-1 1,1-1,-1 1,1 0,-1-1,1 1,-1 0,1-1,-1 1,1 0,-1 0,1 0,-1-1,0 1,1 0,-1 0,1 0,-1 0,-42 15,-201 135,197-117,-640 488,596-467,62-55,41-33,41-40,4 3,3 2,27-21,-47 48,439-421,-295 267,-161 155,-23 40,0 0,0 1,0-1,0 0,0 0,0 0,0 1,0-1,0 0,-1 1,1-1,0 0,0 0,-1 1,1-1,-1 0,1 1,0-1,-1 1,1-1,-1 0,0 1,1-1,-1 1,1-1,-1 1,0 0,1-1,-1 1,0 0,1-1,-1 1,0 0,0 0,1 0,-1-1,0 1,0 0,1 0,-1 0,0 0,0 1,0-1,1 0,-1 0,0 0,1 0,-1 1,0-1,0 0,1 1,-1-1,0 1,1-1,-26 8,0 1,1 1,1 1,0 1,0 2,1 0,-13 11,19-14,-178 128,-37 44,222-175,-136 111,-94 75,-188 113,409-295,10-5,0-1,0 0,-1 0,0-1,-1 0,1-1,-1 0,1-1,-1 0,-6 1,16-4,0 0,1 0,-1 0,0 0,1 0,-1 0,1 0,-1 0,0 0,1-1,-1 1,1 0,-1 0,0-1,1 1,-1 0,1-1,-1 1,1 0,-1-1,1 1,-1-1,1 1,0-1,-1 1,1-1,-1 1,1-1,0 1,0-1,-1 1,1-1,0 0,0 1,0-1,0 1,-1-1,1 0,0 1,0-1,0 0,1 1,-1-1,0 0,0 1,0-1,0 1,0-1,1 0,-1 1,0-1,1 1,-1-1,0 1,1-1,-1 1,1-1,-1 1,0-1,1 1,-1 0,1-1,0 1,116-148,481-466,-358 360,-211 207,-28 46,0 1,-1-1,1 0,-1 1,1-1,-1 1,0-1,1 0,-1 0,0 1,1-1,-1 0,0 0,0 1,1-1,-1 0,0 0,0 0,0 1,0-1,0 0,0 0,-1 1,1-1,0 0,0 0,-1 0,1 1,0-1,-1 0,1 1,0-1,-1 0,1 1,-1-1,1 0,-1 1,1-1,-1 1,0-1,1 1,-1-1,0 1,1 0,-1-1,0 1,0 0,1 0,-1-1,0 1,0 0,0 0,1 0,-1 0,0 0,0 0,1 0,-1 0,0 0,0 0,0 0,0 1,-11 2,-1 1,1 0,0 1,0 1,0 0,0 0,1 1,-8 7,2-3,-535 387,422-304,-264 176,224-171,170-98,-1 0,1 0,-1 0,1 0,-1-1,1 1,-1 0,0 0,1 0,-1-1,0 1,0 0,1-1,-1 1,0-1,0 1,0-1,0 0,0 1,0-1,0 0,0 1,0-1,0 0,0 0,0 0,0 0,0 0,0 0,0 0,0 0,0-1,0 1,0 0,0 0,0-1,0 1,0-1,0 1,0-1,1 1,-1-1,0 0,0 1,1-1,-1 0,0 0,1 1,-1-1,0 0,1 0,-1 0,1 0,0 0,-1 0,1 0,0 0,-1 0,1 0,0 0,0 0,95-142,18 7,6 6,133-114,-97 97,80-73,-186 163,-49 57,1 0,-1-1,0 1,0-1,1 1,-1 0,0-1,0 1,0-1,0 1,1-1,-1 1,0-1,0 1,0-1,0 1,0-1,0 1,-1-1,1 1,0-1,0 1,0-1,0 1,0-1,-1 1,1 0,0-1,-1 1,1-1,0 1,0 0,-1-1,1 1,-1 0,1-1,0 1,-1 0,1 0,-1-1,1 1,-1 0,1 0,0 0,-1 0,1-1,-1 1,1 0,-1 0,1 0,-1 0,1 0,-1 0,1 0,-1 0,1 0,-1 1,1-1,-1 0,1 0,-1 0,-33 8,-139 83,118-57,-449 304,238-154,92-84,174-100,0-1,0 1,0 0,1-1,-1 1,0 0,0-1,0 1,0 0,0-1,0 1,0 0,0-1,0 1,0-1,0 1,0 0,0-1,0 1,0 0,0-1,-1 1,1 0,0-1,0 1,0 0,-1-1,1 1,0 0,0 0,-1-1,1 1,0 0,0 0,-1-1,1 1,0 0,-1 0,1 0,0 0,-1-1,1 1,0 0,-1 0,1 0,-1 0,1 0,0 0,-1 0,1 0,0 0,-1 0,1 0,0 0,-1 0,1 1,-1-1,1 0,0 0,-1 0,1 0,0 1,0-1,-1 0,1 0,0 1,-1-1,17-28,22-22,3 3,2 1,2 2,15-8,6-9,594-527,-583 519,-76 69,0 0,0 0,0 0,0-1,0 1,-1 0,1-1,0 1,0-1,-1 1,1-1,0 1,0-1,-1 0,1 1,-1-1,1 0,-1 1,1-1,-1 0,1 0,-1 1,1-1,-1 0,0 0,0 0,1 0,-1 0,0 1,0-1,0 0,0 0,0 0,0 0,0 0,0 0,0 1,-1-1,1 0,0 0,-1 0,1 0,0 1,-1-1,1 0,-1 0,1 1,-1-1,1 0,-1 1,0-1,1 0,-1 1,0-1,0 1,1-1,-1 1,0 0,0-1,0 1,1 0,-1-1,0 1,0 0,0 0,0 0,0 0,0 0,0 0,-18 4,0 2,0 0,1 1,0 0,0 2,1 0,0 1,0 1,-3 4,11-9,-218 150,6 10,-39 51,163-133,-5-4,-20 9,69-65,56-37,106-105,298-289,-153 159,-249 243,-2 2,1 0,-1 0,-1 0,1 0,0 0,-1 0,1-1,-1 1,0-1,0 0,-1 0,1 1,-1-1,0 0,0 0,0 0,0-1,-1 1,0 0,1-2,-4 4,0 1,1 0,-1-1,0 1,0 0,0 0,0 1,0-1,0 1,0-1,0 1,0 0,0 0,0 0,0 1,0-1,0 1,0-1,1 1,-1 0,0 0,0 0,0 1,1-1,-1 1,1-1,-1 1,1 0,-1 0,-1 2,-1-1,-504 311,286-179,241-160,53-44,12-9,-3-3,-4-4,54-78,-126 157,1 0,-1 0,0 0,0 0,-1 0,0-1,0 0,-1 0,1 0,-2 0,1 0,-1 0,0 0,0 0,-1 0,0-1,0 7,-1-1,0 1,1-1,-1 1,0-1,0 1,0 0,0 0,0-1,0 1,0 0,-1 0,1 0,0 0,-1 0,1 0,0 1,-1-1,1 0,-1 1,1-1,-1 1,1 0,-1-1,0 1,1 0,-1 0,0 0,1 0,-1 0,1 0,-1 1,0-1,1 0,-1 1,1-1,-1 1,1 0,-1 0,-61 28,-535 391,291-209,253-186,53-26,1 1,-1-1,1 1,-1-1,0 0,1 1,-1-1,1 0,0 1,-1-1,1 0,0 0,-1 1,1-1,0 0,0 0,-1 0,1 0,0 1,0-1,0 0,0 0,0 0,0 0,1 1,-1-1,0 0,0 0,1 0,-1 1,0-1,1 0,-1 0,0 1,1-1,-1 0,1 1,0-1,-1 1,1-1,-1 0,1 1,0-1,-1 1,1 0,0-1,0 1,-1-1,1 1,0 0,0 0,0 0,0-1,-1 1,1 0,0 0,276-294,-141 156,-7-5,5-19,-133 160,4-3,0-1,0 0,-1 0,0 0,0-1,0 1,-1-1,0 0,0 0,0 0,-1-1,-1 1,1 0,-1-1,0 1,-1-4,0 8,-1 1,0 0,0 1,-1-1,1 0,0 0,-1 0,1 1,-1-1,1 1,-1-1,0 1,0-1,0 1,0 0,0 0,0 0,0 0,0 0,0 1,0-1,0 1,0-1,-1 1,1 0,0 0,0 0,0 0,-1 0,0 0,-69 11,42 2,0 0,0 2,1 1,1 1,1 2,1 1,-11 10,35-28,-550 461,544-457,12-11,16-13,135-120,64-79,-96 93,31-37,-133 122,-21 39,0-1,0 0,0 1,1-1,-1 0,0 0,0 1,0-1,0 0,0 1,-1-1,1 0,0 0,0 1,0-1,-1 0,1 1,0-1,-1 1,1-1,0 0,-1 1,1-1,-1 1,1-1,-1 1,1-1,-1 1,1-1,-1 1,0 0,1-1,-1 1,0 0,1-1,-1 1,0 0,1 0,-1 0,0 0,1 0,-1 0,0 0,0 0,1 0,-1 0,0 0,1 0,-1 0,0 0,0 1,1-1,-1 0,1 0,-1 1,0-1,1 1,-23 6,2 0,-1 2,1 1,0 0,1 2,0 0,-7 7,16-11,-119 85,5 6,-39 45,-74 59,216-173,166-141,-134 102,469-458,-430 420,-8 10,-2 0,-1-3,-3-1,-1-2,22-37,-33 11,-23 67,0 1,0-1,0 1,-1-1,1 1,0-1,-1 1,1 0,0-1,-1 1,0-1,1 1,-1 0,0 0,0-1,1 1,-1 0,0 0,0 0,0 0,-1 0,1 0,0 0,0 0,0 0,-1 1,1-1,0 0,-1 1,1-1,-1 1,1 0,-1-1,1 1,-1 0,1 0,0 0,-1 0,1 0,-1 0,1 0,-1 1,1-1,-1 1,1-1,-1 1,-18 4,1 0,0 2,0 0,0 1,1 1,0 1,-11 8,-5 2,-100 59,4 6,-75 67,-20 32,-159 119,359-286,53-49,-7 11,683-666,-682 664,-1 0,-2-1,0-1,-1-1,11-22,-28 47,0 0,0 0,-1 0,1-1,0 1,-1 0,1 0,0-1,-1 1,0 0,1-1,-1 1,0 0,0-1,1 1,-1-1,0 1,-1 0,1-1,0 1,0-1,0 1,-1 0,1-1,-1 1,1 0,-1 0,0-1,1 1,-1 0,0 0,0 0,0 0,0 0,0 0,0 0,0 0,0 0,0 0,0 1,0-1,-1 0,1 1,0-1,0 1,-1-1,1 1,-1 0,1-1,-1 1,-72 7,22 14,1 2,2 3,0 1,2 2,1 3,-17 16,14-12,-39 29,4 4,3 3,2 4,-51 67,124-116,41-36,135-120,-139 101,158-142,-8-9,83-112,-255 281,-4 6,-1-1,0 1,0-1,0 0,0 0,-1-1,0 1,0-1,0 1,-1-1,0 0,0 0,0 0,-1 0,0-2,-2 7,0-1,0 1,0-1,0 0,-1 1,1 0,-1-1,1 1,-1 0,1 0,-1 0,0 0,0 0,1 0,-1 0,0 1,0-1,0 1,0-1,0 1,0 0,0-1,0 1,0 0,0 0,0 1,0-1,0 0,1 1,-1-1,0 1,0 0,0-1,0 1,1 0,-1 0,-1 1,-37 14,0 2,1 2,1 2,1 1,1 1,1 3,-27 26,-3 0,-46 33,3 5,5 4,2 7,40-16,62-85,-1 0,1 0,-1-1,1 1,-1 0,1-1,-1 1,1 0,0-1,0 1,-1-1,1 1,0-1,0 1,0-1,-1 0,1 1,0-1,0 0,0 0,0 1,0-1,0 0,-1 0,1 0,0 0,0 0,0-1,0 1,0 0,0 0,0 0,-1-1,1 1,0 0,0-1,0 1,-1-1,1 1,0-1,-1 0,1 1,0-1,-1 1,1-1,0 0,-1 0,1 1,-1-1,1-1,48-35,-1-2,-1-2,27-33,25-23,-14 19,-3-4,44-59,-99 88,-27 52,1 0,-1 0,0 0,0 0,0 0,0 0,0-1,-1 1,1 0,0 0,0 0,-1 0,1 0,0 0,-1 0,1 0,-1 0,0 1,1-1,-1 0,0 0,1 0,-1 1,0-1,0 0,0 1,1-1,-1 0,0 1,0-1,0 1,0 0,0-1,0 1,0 0,0-1,0 1,0 0,-1 0,1 0,0 0,0 0,0 0,0 0,0 1,0-1,0 0,0 1,0-1,0 0,0 1,0-1,0 1,-19 5,1 0,0 2,1 0,0 1,0 1,1 0,0 2,0 0,-11 12,12-12,-112 94,5 5,4 6,-2 14,51-38,70-93,-1 1,1-1,-1 0,1 1,0-1,-1 0,1 1,0-1,0 0,-1 1,1-1,0 1,0-1,-1 1,1-1,0 1,0-1,0 1,0-1,0 1,0-1,0 1,0-1,0 1,0-1,0 1,0-1,0 1,0-1,1 1,-1-1,0 0,0 1,0-1,1 1,-1-1,0 1,1-1,-1 0,0 1,1-1,-1 0,0 1,1-1,-1 0,1 1,-1-1,1 0,-1 0,0 0,1 0,-1 1,1-1,-1 0,1 0,-1 0,1 0,-1 0,1 0,-1 0,1 0,-1 0,1 0,-1 0,1-1,-1 1,1 0,-1 0,1-1,34-17,123-140,-103 96,52-49,-28 30,-4-3,46-67,-87 89,-34 61,1 0,0-1,-1 1,1-1,-1 1,1 0,-1-1,1 1,-1-1,0 1,0-1,0 1,0-1,0 1,0-1,0 1,-1-1,1 1,0 0,-1-1,1 1,-1-1,1 1,-1 0,0-1,0 1,0 0,1 0,-1 0,0 0,0 0,-1 0,1 0,0 0,0 0,0 0,-1 0,1 1,0-1,-1 0,1 1,-1 0,1-1,-9 1,1 1,0 0,0 0,0 1,0 0,0 1,0 0,0 0,1 1,-1 0,1 1,0-1,-2 3,-7 3,-41 24,3 3,1 3,1 1,3 3,-21 25,2 6,3 2,-27 45,90-118,-27 49,30-53,-1 1,1 0,0-1,0 1,0 0,0-1,0 1,1-1,-1 1,0 0,0-1,0 1,0 0,1-1,-1 1,0-1,1 1,-1-1,0 1,1-1,-1 1,1-1,-1 1,1-1,-1 1,1-1,-1 0,1 1,-1-1,1 0,-1 0,1 1,0-1,-1 0,1 0,0 0,-1 0,1 1,0-1,-1 0,1 0,-1 0,1-1,0 1,-1 0,1 0,0 0,-1 0,1-1,-1 1,1 0,0 0,-1-1,1 1,-1-1,1 1,-1 0,1-1,-1 1,0-1,1 1,-1-1,1 1,-1-1,105-120,134-204,-167 204,-71 120,0 0,0 1,0-1,0 0,0 0,-1 0,1 1,0-1,-1 0,1 0,-1 0,1 0,-1 0,1 0,-1 0,0 0,1-1,-1 1,0 0,0 0,0 0,0 0,0 0,0 0,0 0,0-1,0 1,-1 0,1 0,0 0,-1 0,1 0,-1 0,1 0,-1 0,1 0,-1 0,0 0,0 0,1 1,-1-1,0 0,0 0,0 1,0-1,0 1,0-1,0 1,0-1,0 1,0-1,0 1,0 0,0 0,0-1,0 1,-1 0,-66 49,51-32,-148 166,-89 172,209-286,46-68,0-1,0 0,0 1,0-1,-1 0,1 0,0 0,0 1,0-1,0 0,0 0,0 0,0-1,0 1,0 0,0 0,-1 0,1-1,0 1,0 0,0-1,0 1,-1-1,1 1,0-1,0 1,-1-1,1 1,0-1,-1 0,1 0,-1 1,1-1,-1 0,1 0,-1 1,1-1,-1 0,0 0,1 0,-1 0,0 0,134-165,-76 98,-4-2,-3-2,12-27,-53 84,-8 13,1-1,-1 1,0-1,0 1,0-1,0 0,0 0,0 0,-1 0,1 0,-1 0,0 0,0-1,0 1,-1 0,1-1,-1 1,0 0,0-1,0 1,0-1,0 1,-1 0,1-1,-1 1,-1-3,-1 6,0 0,-1 0,1 0,0 0,0 1,0-1,0 1,0 0,0 0,0 0,0 0,0 0,0 1,0-1,1 1,-1 0,1 0,-1 0,1 0,0 0,0 1,-2 1,-113 146,-109 214,158-277,66-76,17-22,18-24,-2-2,-1-2,-2 0,7-17,38-52,105-149,-96 110,-82 146,1 0,-1 0,1 0,-1 1,0-1,0 0,1 0,-1 0,0 0,0 0,0 0,0 0,0 0,0 0,0 1,-1-1,1 0,0 0,0 0,-1 0,1 0,0 0,-1 1,1-1,-1 0,1 0,-1 1,1-1,-1 0,0 1,1-1,-1 0,0 1,0-1,1 1,-1-1,0 1,0 0,0-1,0 1,0 0,1-1,-1 1,0 0,0 0,0 0,0 0,0 0,0 0,0 0,0 0,0 0,0 0,1 1,-1-1,0 0,0 1,0-1,0 1,1-1,-1 1,0-1,0 1,1-1,-1 1,0 0,1-1,-1 1,0 0,-13 10,0 0,0 1,2 0,-1 1,2 0,-1 1,2 1,-6 10,0 10,16-35,0 1,1-1,-1 1,1-1,-1 0,1 0,-1 1,1-1,-1 0,1 0,-1 1,1-1,-1 0,1 0,-1 0,1 0,-1 0,1 0,0 0,-1 0,1 0,-1 0,1 0,-1 0,1 0,-1 0,1 0,-1-1,1 1,-1 0,1 0,-1-1,1 1,-1 0,1-1,-1 1,0 0,1-1,-1 1,1-1,-1 1,0-1,0 1,1-1,-1 1,0-1,0 1,1-1,-1 1,0-1,0 1,0-1,0 1,0-1,1 0,140-179,-107 130,12-47,15-19,52-7,-19 12,-104 124,2-1,0 1,1 0,0 1,1 0,0 0,1 0,1 1,-1 4,4-17,1 0,-1 1,0-1,1 1,-1-1,1 1,0 0,0-1,0 1,0-1,0 1,1-1,-1 1,1-1,0 1,0-1,-1 1,2-1,-1 0,0 1,0-1,1 0,-1 0,1 0,0 0,-1 0,1 0,0-1,0 1,0-1,0 1,1-1,-1 0,0 0,0 1,1-2,-1 1,1 0,-1 0,1-1,-1 0,1 1,-1-1,1 0,0 0,-1 0,1-1,8 0,-9-1,0 1,0 0,0 0,1 0,-1 0,1 0,-1 1,0-1,1 1,-1 0,1 0,-1-1,1 1,-1 1,1-1,-1 0,1 1,-1-1,1 1,-1 0,0 0,1 0,-1 0,0 0,0 0,0 1,0-1,0 1,0-1,0 1,0 0,-1 0,1 0,-1 0,1 0,-1 0,0 0,0 0,0 1,0-1,0 0,0 1,0 1,-1 10,-1-1,-1 1,0-1,0 1,-2-1,1 0,-2 0,-3 7,-5 20,-78 248,91-276,-1-1,1 1,1-1,0 1,1-1,0 0,1 0,0 0,0 0,2 0,-1 0,1-1,1 0,0 0,0 0,1-1,0 0,0 0,9 6,-14-12,1 0,-1 0,1-1,0 1,0-1,0 0,0 0,1 0,-1 0,1-1,-1 1,1-1,-1 0,1 0,0 0,-1 0,1-1,0 0,0 0,-1 0,1 0,0 0,0-1,-1 1,1-1,0 0,-1 0,1-1,-1 1,1-1,0 0,96-75,-93 70,22-15,-29 21,1 1,-1 0,0-1,1 1,-1 0,1-1,-1 1,1 0,-1 0,1-1,-1 1,1 0,-1 0,1 0,-1 0,1 0,-1 0,1 0,0 0,-1 0,1 0,-1 0,1 0,-1 0,1 0,-1 0,1 1,-1-1,1 0,-1 0,1 0,-1 1,1-1,-1 0,0 1,1-1,-1 1,1-1,-1 0,0 1,1-1,-1 1,0-1,0 1,1-1,-1 1,0-1,0 1,0-1,0 1,1-1,-1 1,0-1,0 1,0 0,0-1,0 1,0-1,-1 1,0 15,-1 0,0-1,-1 0,-1 1,0-1,-2 0,1-1,-4 5,-25 90,34-108,-1 1,1-1,-1 1,1-1,0 1,0-1,0 1,0-1,0 1,0 0,0-1,0 1,1-1,-1 1,0-1,1 1,-1-1,1 0,0 1,0-1,-1 0,1 1,0-1,0 0,0 0,0 0,0 0,1 0,-1 0,0 0,0 0,1 0,-1 0,0-1,1 1,-1-1,1 1,-1-1,1 1,-1-1,1 0,-1 0,1 0,-1 0,1 0,-1 0,1 0,0 0,-1-1,1 1,-1 0,0-1,1 0,82-32,135-102,-104 76,-131 100,-341 386,354-423,-1 1,1 0,0 0,0 0,0 1,1-1,-1 1,2-1,-1 1,0 0,1-1,0 1,1 0,-1 0,1 0,0 0,1 0,-1 0,1 0,0 0,1 0,-1-1,1 1,0-1,1 1,-1-1,1 1,17 30,-16-30,0 0,0 1,-1-1,1 1,-2-1,1 1,-1 0,0 0,0 0,-1 0,0 0,0 1,-1-1,0 0,-1 6,-25 213,45-102,-18-110,0 0,-1 0,-1 0,0-1,0 1,-2 0,0-1,0 1,-5 11,5-16,2-3,-28 95,5 0,-4 61,18-97,6-44,0 1,2-1,0 0,1 1,2 0,0-1,3 17,66 349,-66-320,-4 0,-2-1,-3 1,-3 2,-1 3,4 0,3 0,6 62,40 16,-30 11,-5-23,-7-123,0 0,1-1,1 0,1 0,0 0,0 0,1-1,1 0,0 0,1-1,1 1,0-2,0 1,1-2,1 1,-1-1,9 5,12 3,2-2,0-1,0-1,2-2,-1-1,1-2,13 1,-41-10,0 0,-1 1,1 0,0 1,-1 0,1 0,-1 0,0 0,0 1,0 0,0 1,0-1,-1 1,1 0,-1 0,0 1,0 0,-1 0,1 0,-1 0,0 1,-1-1,4 7,-5-3,1 0,1 0,-1 0,2 0,-1-1,1 0,0 1,1-2,0 1,0-1,0 0,5 4,14 12,0-1,2-1,0-1,1-2,4 1,48 17,2-3,1-3,1-5,21 2,41 2,1-6,117 2,-146-15,38 4,916 104,-1020-111,0 3,-1 2,0 2,-1 2,40 20,-84-34,-1 1,0-1,0 1,0 0,0 0,0 1,-1 0,1 0,-1 0,0 0,0 0,-1 1,1 0,-1-1,0 1,-1 1,1-1,-1 0,0 1,0-1,0 1,-1-1,0 1,0 0,0 0,-1-1,0 1,0 0,-1 0,0 3,-16 53,-3 0,-2-2,-3-1,-2-1,-3-1,-3-1,-3 0,28-43,-49 127,56-139,1 1,-1-1,1 1,0 0,-1-1,1 1,0-1,0 1,0 0,0-1,0 1,0 0,1-1,-1 1,1 0,-1-1,1 1,-1-1,1 1,0-1,0 1,0-1,0 0,0 1,0-1,0 0,0 0,0 0,1 1,-1-1,0-1,1 1,-1 0,1 0,-1 0,1-1,-1 1,1-1,-1 1,2-1,66-6,-58 4,-8 2,0 0,-1 0,1 1,0-1,-1 1,1 0,-1 0,1 0,-1 0,0 0,1 0,-1 1,0-1,0 1,0 0,0-1,0 1,0 0,0 0,-1 0,1 0,-1 1,1-1,-1 0,0 1,0-1,0 1,0-1,0 1,-1-1,1 1,-1 0,0-1,0 1,0 0,0-1,0 1,0 0,-1-1,1 1,-1-1,-1 3,7 33,-2-26,2-1,-1 1,2 0,-1-1,2 0,-1-1,1 1,1-1,0-1,4 5,11 10</inkml:trace>
  <inkml:trace contextRef="#ctx0" brushRef="#br0" timeOffset="120831.203">17165 7877,'-84'0,"24"-3,1 3,0 2,0 3,0 2,1 3,-57 18,88-19,-148 68,172-75,1 0,0-1,-1 1,1 0,0 0,0 1,0-1,0 0,1 1,-1-1,1 1,-1-1,1 1,0 0,0-1,0 1,0 0,1 0,-1 0,1 0,-1 0,1 0,0 0,0 0,1 0,-1-1,0 1,1 0,0 0,0 0,0 0,0-1,0 1,0 0,1-1,-1 1,1-1,0 1,0-1,0 0,0 0,0 0,0 0,1 0,-1 0,1-1,-1 1,1-1,-1 0,1 0,0 0,0 0,0 0,19 6,1 0,0-2,0-1,0-1,0-1,1 0,-1-2,0-1,1-1,-1-1,22-6,23-2,-1-3,-1-3,21-10,-74 23,-1 0,0-2,0 0,0 0,0-1,-1 0,0-1,-1 0,0-1,5-5,-14 13,0-1,0 1,0 0,0-1,0 1,0-1,-1 1,1-1,0 1,-1-1,1 1,-1-1,0 0,0 1,1-1,-1 0,0 1,0-1,-1 0,1 1,0-1,0 0,-1 1,1-1,-1 1,0-1,1 1,-1-1,0 1,0-1,0 1,0 0,0-1,0 1,0 0,0 0,-1 0,1 0,0 0,-1 0,1 0,-1 0,1 0,-1 1,1-1,-1 1,0-1,-79-24,48 24,0 0,0 3,1 0,-1 2,1 2,0 1,0 1,1 2,0 1,-12 7,-28 6,-457 178,517-201,30-10,541-214,-441 179,-109 41,-6 2,1 0,0-1,0 1,-1-1,1 0,-1 0,0 0,1-1,-1 0,0 0,0 0,-1 0,1 0,-1-1,1 0,-1 1,0-1,0-2,-3 5,0 0,-1 0,1 0,0 0,-1 0,1 0,-1 0,1 0,-1 0,0 0,1 0,-1 0,0 0,0 0,1 1,-1-1,0 0,0 0,0 1,0-1,0 1,0-1,0 1,0 0,0-1,0 1,-1 0,1-1,0 1,0 0,0 0,0 0,0 0,-1 0,1 0,-33-3,0 1,1 2,-1 1,0 1,1 2,-13 4,14-3,-1221 135,148-84,891-54,-138-19,322 14,15 3,0-1,1 0,-1-1,0-1,0-1,1 0,0 0,0-2,0 0,-2-1,15 6,0 0,-1 1,1-1,0 0,-1 0,1 0,0 0,0 0,0 0,0 0,0-1,0 1,0 0,1-1,-1 1,0 0,1-1,-1 1,1-1,-1 1,1-1,0 1,-1-1,1 1,0-1,0 1,0-1,0 1,1-1,-1 1,0-1,1 1,-1-1,1 1,-1-1,1 1,0 0,-1-1,1 1,0 0,0-1,1 1,51-44,52-12,3 5,99-32,-166 67,271-92,105-45,-407 149,-4 4,-1-1,0 0,0 0,0-1,0 1,-1-1,1 0,-1-1,1 1,-1-1,0 1,-1-1,1 0,-1-1,3-3,-6 5,-1 1,0 0,0-1,-1 1,1 0,0-1,-1 1,1 0,-1 0,0 0,0 0,1 0,-1 1,-1-1,1 1,0-1,0 1,0-1,-1 1,1 0,-1 0,1 1,-1-1,1 0,-1 1,1-1,-1 1,-1 0,-45-7,0 2,-1 2,1 2,-1 3,1 1,0 3,0 2,1 2,-1 2,8-4,-202 44,-204 73,-407 171,734-267,101-30,22-6,28-13,-30 20,785-389,-599 300,300-134,-465 215,-48 22,-490 261,-187 118,598-328,105-65,-1 0,1 0,-1 0,1 0,-1 0,1 0,-1 0,1 0,-1 0,1 0,-1 0,1 1,-1-1,1 0,0 0,-1 0,1 1,-1-1,1 0,-1 1,1-1,0 0,-1 1,1-1,0 0,-1 1,1-1,0 1,0-1,-1 1,1-1,0 0,0 1,0-1,0 1,0-1,-1 1,1-1,0 1,0-1,0 1,0-1,0 1,1-1,-1 1,0-1,0 1,0-1,0 1,0-1,1 1,-1-1,0 1,0-1,1 0,-1 1,0-1,1 1,-1-1,0 0,1 1,-1-1,1 0,-1 0,1 1,-1-1,1 0,36-4,36-19,-1-4,-1-2,11-10,48-20,796-345,-779 342,-130 49,-22 8,-32 8,-60 20,2 5,-67 29,58-19,-45 15,-60 26,-2-10,-4-9,-1-9,-131 10,304-57,0-2,-1-3,1 0,0-3,1-2,-1-2,1-1,1-2,-1-2,2-2,0-2,1-1,1-2,1-1,0-3,2-1,-17-16,-39-47,4-3,4-5,4-3,4-3,-21-47,-6-8,-139-196,211 319,-1 2,-1 1,-2 1,-1 1,-1 3,-1 1,-2 1,0 2,-2 2,0 2,-1 2,0 1,-1 2,-38-5,-60-7,-1 7,-1 6,0 7,-3 5,-1687 34,1755-32,-1-4,1-4,0-2,0-5,1-2,0-4,-28-13,89 27,0-2,0 0,0 0,1-2,0 0,1 0,0-2,0 0,1 0,1-1,-1-1,2 0,0 0,1-1,0-1,1 0,1 0,0 0,1-1,1 0,0-1,1 0,1 1,1-2,0 1,1 0,1-1,7-18,2 0,1 0,1 1,3 1,0 0,2 0,2 2,1 0,1 0,2 2,12-13,245-318,-273 355,0 0,1-1,-2 0,1 0,-1 0,0 0,-1-1,1 1,-2-1,1 0,-1 0,0 0,-1 0,1 0,-2-1,1 1,-1 0,-1 0,1-2,-4 7,0 0,1 0,-1 1,0-1,0 1,0 0,-1 0,1 0,0 1,-1 0,1-1,-1 2,1-1,-1 0,0 1,1 0,-1 0,1 0,-1 1,0 0,1-1,-1 2,1-1,-1 0,1 1,0 0,0 0,0 0,-1 1,0-2,-55 22,1 3,0 2,2 3,-14 13,-56 28,25-17,-3-4,-2-6,-79 22,177-63,0-1,0 0,-1 0,1-1,-1 0,0-1,1 0,-1-1,0 0,0 0,1-1,-1 0,0-1,1 0,-1 0,1-1,-7-3,13 1,0 0,0 1,0-1,1-1,0 1,0 0,0 0,0-1,1 1,0-1,0 0,0 1,1-1,0 0,0 1,0-1,1 0,0 1,0-1,0 1,1-1,0 1,0 0,0-1,1 1,0 0,0 0,3-3,21-45,2 1,3 2,2 1,11-10,-28 36,270-359,-165 205,-121 176,1-1,0 1,-1 0,0-1,1 1,-1-1,0 1,0-1,1 0,-1 1,-1-1,1 0,0 0,0 0,-1 0,1 0,-1 0,1 0,-1 0,0 0,0 0,0 0,0 0,0 0,-1 0,1 0,0 0,-1 1,0-1,1 0,-1 0,0 0,0 0,0 1,0-1,0 0,0 1,-1-1,1 1,-1-1,1 1,-1 0,1-1,-1 1,0 0,0 0,-11 0,-1 1,1 1,-1 0,1 0,-1 1,1 1,0 1,0 0,0 0,1 1,0 1,-1 0,2 0,-1 2,-6 5,-4-1,-431 268,298-184,131-78,24-18,0-1,0 1,1 0,-1 0,0 0,1 0,-1 0,0 0,0 0,1 0,-1 0,0 0,0 1,1-1,-1 0,0 0,1 0,-1 0,0 0,0 0,0 1,1-1,-1 0,0 0,0 0,1 0,-1 1,0-1,0 0,0 0,0 1,0-1,1 0,-1 0,0 1,0-1,0 0,0 1,0-1,0 0,0 0,0 1,0-1,0 0,0 0,0 1,0-1,0 0,0 1,0-1,0 0,0 0,-1 1,31-9,291-153,210-140,-470 277,-61 24,1 0,-1 1,0-1,1 0,-1 1,1-1,-1 1,0-1,1 0,-1 1,0-1,1 1,-1-1,0 1,0-1,0 1,1-1,-1 1,0-1,0 1,0 0,0-1,0 1,0-1,0 1,0-1,0 1,0-1,0 1,-1-1,1 1,0-1,0 1,0-1,-1 1,1-1,0 1,-1-1,1 1,0-1,-1 0,1 1,0-1,-1 1,1-1,-1 0,1 0,-1 1,1-1,-1 0,1 0,-1 1,1-1,-1 0,1 0,-1 0,-250 295,-152 160,396-445,-5 3,0 1,2 1,0 0,0 0,2 1,0 0,-5 13,12-27,1 0,-1 0,1 0,0 1,-1-1,1 0,0 0,0 0,0 1,1-1,-1 0,0 0,1 0,0 1,-1-1,1 0,0 0,0 0,0 0,0 0,0-1,1 1,-1 0,1 0,-1-1,1 1,0-1,-1 1,1-1,0 0,0 0,0 0,0 0,0 0,0 0,0 0,0-1,0 1,0-1,1 1,0-1,95 6,-18-15,-1-3,0-4,-1-3,7-6,54-12,432-104,-567 138,0 1,1 0,-1 1,1-1,-1 1,1 0,-1 0,1 0,0 1,-1 0,1 0,0 0,-1 0,1 1,0 0,-1 0,1 0,-1 0,1 1,-1-1,1 1,-1 1,0-1,0 0,0 1,-1 0,1 0,0 0,-1 0,0 1,0-1,0 1,0 0,-1 0,3 3,-4 12,-1-1,0 1,-1-1,-1 1,0-1,-2 0,0 0,-1 0,-1 0,-1-1,0 0,-1 0,-1-1,-1 0,-1 1,8-11,-373 626,276-462,9 3,-15 52,96-205,1 0,0 1,2 0,0 0,2 1,0 0,1 0,1 0,1 0,1 0,2 1,0-1,1 0,1 0,1 0,0 0,2-1,1 1,1-1,0-1,7 10,1-8,1-1,0 0,2-1,1-1,0 0,1-2,1 0,1-2,0 0,1-2,1-1,33 16,2-4,0-2,1-3,10 0,63 6,1-7,1-5,0-6,0-6,20-8,3 5,-90 1,52-2,0 5,0 6,35 10,-122-13,0 2,-1 1,1 2,-1 1,-1 2,0 1,-1 2,-1 0,-1 2,0 2,-1 0,-1 2,19 20,-34-28,0 0,0 2,-1-1,-1 1,-1 1,-1-1,0 2,-1-1,0 1,-2 0,0 0,-1 1,-1-1,-1 1,0 0,-2 14,-1 2,-2 0,-1 0,-2-1,-2 0,-1 0,-1-1,-2 0,-11 20,-135 239,105-204,4 2,4 3,1 10,40-96,1 0,0 1,1-1,-1 1,2 0,-1 0,1 0,0 0,1 0,-1 0,2 0,-1 0,1 0,0 0,1 0,0-1,0 1,1 0,0-1,0 0,0 1,1-1,1 0,-1-1,1 1,0-1,0 0,1 0,0-1,6 5,12 2,2-1,0-2,0-1,0 0,1-2,0-2,0 0,0-1,1-2,-1-1,1-1,-1-2,9-1,-35 4,215-25,-1-9,-1-9,144-52,-245 65,142-42,3 11,2 12,2 11,167 1,-410 36,3 0,0 0,0 2,0 0,0 1,-1 2,1 0,-1 1,16 6,-35-10,1 0,0 0,-1 0,1 1,-1-1,0 1,1 0,-1 0,0 0,0 0,0 0,0 0,0 0,-1 1,1-1,-1 1,0-1,1 1,-1-1,0 1,0 0,-1 0,1-1,-1 1,1 0,-1 0,0 0,0 0,0-1,0 1,0 0,-1 0,0 0,1 0,-1-1,0 1,0 0,-1-1,1 1,0-1,-1 1,0 0,-81 95,46-59,79-48,256-159,294-148,-297 161,-102 50,4 8,5 9,23 1,277-53,-359 96,-13 0,1 5,2 6,1 7,2 5,78 0,-141 27,-72-6,0 0,0 0,1 0,-1 0,0 1,0-1,1 0,-1 1,0-1,0 1,0-1,1 1,-1-1,0 1,0 0,0 0,0-1,0 1,0 0,-1 0,1 0,0 0,0 0,-1 0,1 1,0-1,-1 0,1 0,-1 0,0 0,1 1,-1-1,0 0,0 0,0 1,0-1,0 0,0 1,0-1,0 0,0 0,-1 1,1-1,0 0,-1 0,1 0,-1 1,0-1,1 0,-1 0,0 0,0 0,-11 14,-1 0,-1 0,0-2,-1 0,0 0,-1-2,-14 8,-137 90,165-108,1-1,0 1,-1-1,1 1,0 0,0 0,-1-1,1 1,0 0,0 0,0 0,0 1,0-1,0 0,0 0,1 0,-1 1,0-1,1 0,-1 1,1-1,-1 1,1-1,0 0,-1 1,1-1,0 1,0-1,0 1,0-1,0 1,1-1,-1 1,0-1,1 1,-1-1,1 0,-1 1,1-1,0 0,-1 1,1-1,0 0,0 0,0 0,0 0,0 0,0 0,0 0,0 0,2 1,51-5,-61 3,1 9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5:25.87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13158 935,'-71'6,"2"2,-1 3,1 3,1 4,-59 22,50-16,-40 15,-1-5,-2-5,0-6,-2-5,-1-5,-19-5,91-10,87-22,326-114,-18 23,129-18,-205 71,-204 57,-65 6,1 1,0 0,-1-1,1 1,-1-1,0 1,0-1,1 1,-1-1,0 1,0-1,0 0,0 0,-1 1,1-1,0 0,0 0,-1 0,1 0,-1 0,1-1,-1 1,1 0,-1-1,1 1,-1-1,0 1,1-1,-2 0,-73 32,-1-3,-2-4,-48 9,80-22,-491 104,438-101,0-6,-1-3,-24-6,60-7,65 7,-1 0,0 0,1 0,-1 0,0 0,1-1,-1 1,1 0,-1-1,1 1,-1 0,1-1,-1 1,1-1,-1 1,1-1,-1 1,1-1,-1 1,1-1,0 1,0-1,-1 1,1-1,0 0,0 1,-1-1,1 0,0 1,0-1,0 1,0-1,0 0,0 1,0-1,0 0,0 1,0-1,1 0,-1 1,0-1,0 1,1-1,-1 0,0 1,1-1,-1 1,0-1,1 1,-1-1,1 1,-1-1,1 1,-1 0,1-1,-1 1,1-1,-1 1,1 0,0 0,-1-1,1 1,0 0,40-26,224-66,-187 64,4-6,1 4,1 3,1 5,1 3,1 4,49-1,-115 23,-48 11,-85 31,-2-5,-2-5,-17-1,15-9,-1-5,0-5,-41-3,82-17,64-14,37-4,37-13,0 3,2 2,17-2,41-18,64-28,182-47,-299 102,-272 103,-3-9,-204 43,304-89,-1-6,0-4,-2-5,-57-2,169-11,-1-1,0 1,0 0,0 0,0 0,0 0,0-1,0 1,0 0,0 0,0 0,0-1,0 1,0 0,0 0,0 0,0 0,0-1,0 1,0 0,0 0,0 0,-1 0,1-1,0 1,0 0,0 0,0 0,0 0,0 0,0-1,-1 1,1 0,0 0,0 0,0 0,0 0,-1 0,24-8,112-39,-1-6,15-14,-122 54,411-165,-438 179,1-1,-1 0,1 0,0 0,-1 0,1 0,0 0,-1 0,1 0,0 0,-1 0,1 0,-1 0,1-1,0 1,-1 0,1 0,-1-1,1 1,0 0,-1-1,1 1,-1 0,1-1,-1 1,0-1,1 1,-1-1,1 1,-1-1,0 1,1-1,-1 0,0 1,0-1,1 1,-1-1,0 0,0 1,0-1,0 0,0 1,0-1,0 1,0-1,0 0,0 1,0-1,0 0,-1 1,1-1,0 1,0-1,-168 52,107-27,-259 86,-122 18,341-108,131-53,316-159,-123 63,-213 123,4-1,0-1,-1-1,0 0,0-1,-1 0,0-1,-1 0,4-5,-15 15,1 1,-1-1,0 0,1 1,-1-1,0 0,1 1,-1-1,0 0,0 0,0 1,1-1,-1 0,0 0,0 0,0 1,0-1,0 0,-1 0,1 0,0 1,0-1,0 0,-1 0,1 1,0-1,-1 0,1 1,-1-1,1 0,-1 1,1-1,-1 1,1-1,-1 0,0 1,1 0,-1-1,0 1,1-1,-1 1,0 0,1-1,-1 1,0 0,0 0,0 0,1-1,-1 1,0 0,0 0,1 0,-2 0,-47-4,7 9,0 2,1 1,0 2,1 2,0 2,-34 17,10-7,-236 85,300-109,0 0,0-1,0 1,0 0,0 0,0 0,0-1,0 1,0 0,0 0,0 0,0 0,-1 0,1-1,0 1,0 0,0 0,0 0,0 0,-1 0,1 0,0 0,0-1,0 1,0 0,-1 0,1 0,21-13,394-216,-201 92,-213 137,1-1,0 1,-1-1,1 0,0 1,-1-1,0 0,1 0,-1 0,1 0,-1-1,0 1,0 0,0 0,1-1,-1 1,0-1,-1 1,1-1,0 1,0-1,-1 0,1 1,-1-1,1 0,-1 1,0-1,0 0,0 0,0 1,0-1,0 0,0 0,0 1,-1-1,1 0,-1 1,1-1,-1 0,0 1,0-1,1 1,-1-1,0 1,0-1,-1 1,1 0,0 0,0-1,-1 1,-8-1,-1 0,1 1,0 1,0 0,-1 0,1 1,0 0,0 1,0 0,0 0,0 1,0 1,1-1,0 2,-5 2,-8 1,-320 112,275-85,68-33,0-1,0 1,0-1,0 0,1 1,-1-1,0 0,1 0,-1 0,1 0,-1 0,1 0,0 0,-1 0,1-1,0 1,0-1,-1 1,1-1,0 0,0 1,0-1,0 0,-1 0,1 0,0-1,0 1,1-1,-2 2,52-1,0-2,-1-2,0-3,0-2,24-8,-6 3,715-185,-733 184,146-29,-198 44,0 0,1 0,-1 0,1 0,-1 1,0-1,1 0,-1 0,0 1,1-1,-1 0,0 0,1 1,-1-1,0 0,1 1,-1-1,0 0,0 1,0-1,1 0,-1 1,0-1,0 1,0-1,0 0,0 1,0-1,0 1,0-1,0 1,0-1,0 0,0 1,0-1,0 1,0-1,0 1,0-1,0 0,-1 1,1-1,0 0,0 1,0-1,-1 0,1 1,0-1,-1 0,1 1,0-1,-1 0,1 0,0 1,-1-1,1 0,0 0,-1 0,1 1,-1-1,1 0,0 0,-1 0,1 0,-1 0,1 0,-1 0,1 0,-175 118,120-86,-111 69,-14 10,-158 68,240-129,83-24,51-18,20-12,-1-3,0-2,0-3,0-2,-1-3,-18 7,777-235,170-54,-773 247,-210 52,0 0,0 1,0-1,0 0,0 1,0-1,0 0,1 1,-1-1,0 1,0-1,0 0,0 1,0-1,1 0,-1 0,0 1,0-1,1 0,-1 1,0-1,0 0,1 0,-1 0,0 1,1-1,-1 0,0 0,1 0,-297 131,-818 307,1033-409,-2-3,-1-3,-50 4,125-26,25-3,11-3,389-112,-166 41,893-204,-898 245,-241 35,0-1,0 1,0-1,0 1,0 0,0 0,0 1,0-1,0 1,0 0,-1 0,1 0,0 0,0 1,0-1,-1 1,2 1,-5-2,0 1,0-1,0 1,0-1,0 1,0-1,0 1,0 0,-1-1,1 1,0-1,-1 0,1 1,-1-1,0 1,0-1,1 0,-1 1,0-1,0 0,0 0,0 0,0 0,-1 0,1 0,0 0,0 0,-1 0,1 0,0-1,-1 1,1-1,-52 38,-1-4,-2-1,-2-3,-9 1,60-28,-312 136,-73 8,341-128,-442 142,436-142,69-21,309-110,-80 24,1136-388,-1069 373,-298 99,-29 11,-1092 450,1028-422,-111 51,-4-9,-3-8,-99 16,281-82,28-6,33-9,461-134,319-84,-182 78,-613 146,140-15,-167 21,1-1,-1 1,0 0,1 0,-1-1,1 1,-1 0,1 0,-1 0,1-1,-1 1,1 0,-1 0,1 0,-1 0,1 0,-1 0,0 0,1 0,-1 0,1 0,-1 1,1-1,-1 0,1 0,-1 0,1 0,-1 1,1-1,-1 0,0 1,1-1,-1 0,0 1,1-1,-1 0,0 1,1-1,-1 0,0 1,0-1,1 1,-1-1,0 1,0-1,0 1,0-1,0 1,1-1,-1 1,0-1,0 1,0-1,0 1,-1-1,1 0,0 1,0-1,0 1,0-1,0 1,-1-1,1 1,0-1,0 1,-1-1,1 0,-30 23,-87 40,-3-5,-24 4,78-34,-171 73,-4-11,-239 55,237-104,208-40,35-1,1 0,-1 0,1 0,-1 0,0 0,1 0,-1 0,1 0,-1 0,1 0,-1 0,1 0,-1 0,0 0,1 0,-1-1,1 1,-1 0,0 0,1 0,-1-1,1 1,-1 0,0-1,1 1,-1 0,0-1,0 1,1 0,-1-1,0 1,0-1,0 1,1 0,-1-1,0 1,0-1,0 1,0-1,0 1,0 0,0-1,0 1,0-1,0 1,0-1,0 1,0-1,0 1,0 0,-1-1,1 1,0-1,0 1,0 0,-1-1,1 1,0-1,0 1,-1 0,1-1,0 1,-1 0,231-87,1109-331,-1092 350,105-10,-230 66,-121 12,0 0,-1-1,1 1,-1 0,1 0,-1-1,1 1,0 0,-1 0,1 0,-1 0,1 0,0 0,-1 0,1 0,-1 0,1 0,0 0,-1 1,1-1,-1 0,1 0,-1 0,1 1,0-1,-1 0,1 1,-1-1,1 0,-1 1,0-1,1 1,-1-1,1 1,-1-1,0 1,1-1,-1 1,0-1,0 1,0 0,1-1,-1 1,0-1,0 1,0 0,0-1,0 1,0-1,0 1,0 0,0-1,0 1,0-1,0 1,-1 0,1-1,0 1,0-1,-1 1,1-1,0 1,-1-1,1 1,-34 26,-316 149,112-60,-5-10,-4-10,-169 37,293-106,103-26,28-12,215-63,983-292,-340 120,-612 181,-445 129,-92 48,154-59,-213 88,-93 37,-159 32,336-146,240-62,50-13,-16 6,2113-617,-1374 413,-745 207,-28 10,-1013 357,836-291,-275 99,-17-17,309-114,250-63,629-182,910-204,-1570 398,216-36,-249 50,-26 5,17-10,-285 123,-107 22,176-67,46-15,-112 46,-5-14,-4-12,-29-7,253-66,41-9,38-12,263-76,2517-639,-2468 671,-277 55,-45 0,0 1,-1-1,1 1,-1 0,1-1,-1 1,1 0,-1-1,0 1,1 0,-1-1,0 1,1 0,-1 0,0 0,0-1,0 1,0 0,0 0,0 0,0-1,0 1,0 0,0 0,0 0,0-1,-1 1,1 0,0 0,-1-1,1 1,0 0,-1-1,1 1,-1 0,1-1,-1 1,1 0,-1-1,0 1,1-1,-1 1,0-1,1 0,-1 1,0-1,0 0,1 1,-1-1,0 0,0 0,1 0,-1 1,0-1,0 0,0 0,1 0,-1 0,0-1,0 1,0 0,0 0,-283 125,-278 91,-490 115,833-282,164-43,56-6,-1 0,0-1,0 1,0 0,0 0,0-1,0 1,0 0,0 0,0-1,0 1,0 0,0 0,0-1,0 1,0 0,0-1,0 1,0 0,0 0,0-1,-1 1,1 0,0 0,0 0,0-1,0 1,-1 0,1 0,0 0,0-1,0 1,-1 0,1 0,0 0,0 0,-1 0,1-1,0 1,0 0,-1 0,1 0,0 0,0 0,-1 0,1 0,0 0,0 0,-1 0,1 0,0 0,-1 0,28-13,461-131,1121-279,-1540 407,284-54,-374 82,-533 158,291-83,-165 55,-236 38,499-149,142-30,41-11,400-138,-14 14,3-1,187-98,-491 181,-102 52,-1 0,1 0,-1 0,1-1,-1 1,1 0,-1 0,1 0,-1 0,1 0,0-1,-1 1,0 0,1 0,-1-1,1 1,-1 0,1-1,-1 1,1 0,-1-1,0 1,1-1,-1 1,0-1,0 1,1 0,-1-1,0 1,0-1,0 0,1 1,-1-1,0 1,0-1,0 1,0-1,0 1,0-1,0 1,0-1,0 1,0-1,-1 0,1 1,0-1,0 1,0-1,-1 1,1-1,0 1,0 0,-1-1,1 1,-1-1,1 1,0-1,-34-4,-44 10,1 4,0 2,1 4,-12 7,11-4,-1206 326,1200-323,-199 36,251-57,28-8,85-34,268-98,282-70,148-7,-589 152,-176 57,-24 7,-30 9,-1088 335,679-196,285-96,-161 28,228-70,97-17,104-35,350-103,9 19,-213 60,419-111,-117 47,-855 219,-363 120,-473 131,1089-326,31-11,31-6,521-104,201-19,598-19,-1295 143,-19 0,0 1,0 1,-1 1,1 0,0 2,0 0,0 1,13 5,-31-8,0 0,0 0,0 0,0 0,0 1,1-1,-1 0,0 1,0-1,-1 1,1-1,0 1,0-1,0 1,0 0,0-1,0 1,-1 0,1 0,0 0,-1-1,1 1,-1 0,1 0,-1 0,1 0,-1 0,1 0,-1 0,0 0,0 0,0 0,1 1,-1-1,0 0,0 0,0 0,-1 0,1 0,0 0,0 1,-36 32,-36 4,-2-4,-1-2,-54 13,49-16,-321 109,-5-17,-320 49,594-147,-1-6,-24-4,125-13,32-6,90-25,635-162,821-151,-1065 270,-421 71,-35 6,-34 12,-115 41,-780 255,841-290,-258 79,-5-13,-75-1,1708-345,-532 98,72-20,-684 152,-156 28,-17 4,-25 6,35-9,-472 132,-69 48,124-40,-385 95,745-221,57-14,0 0,0 1,0-1,0 1,0-1,0 0,1 1,-1-1,0 1,0-1,0 0,-1 1,1-1,0 1,0-1,0 1,407-70,1421-351,-1547 341,214-94,-451 153,-44 20,-1 0,1 0,-1 0,1 0,-1-1,1 1,0 0,-1 0,1 0,-1-1,1 1,0 0,-1 0,1-1,0 1,-1 0,1-1,0 1,-1-1,1 1,0 0,0-1,-1 1,1-1,0 1,0-1,0 1,0-1,0 1,-1 0,1-1,0 1,0-1,0 1,0-1,0 1,1-1,-1 1,0-1,0 1,0-1,0 1,0-1,1 1,-1 0,0-1,1 0,-52 1,0 2,1 2,-1 2,1 3,-41 12,61-14,-446 115,-19 30,291-89,-567 178,687-205,89-25,91-5,86-27,113-31,-130 21,266-50,388-127,-786 198,88-42,-147 44,-65 21,0 4,1 4,1 4,-5 6,24-10,-184 57,-869 282,886-267,215-68,55-14,64-7,1-5,-1-4,0-4,10-6,-48 7,504-69,428-122,-965 193,4 0,-1-2,0-1,0-1,-1-1,0-1,7-6,-35 18,1 0,-1 0,1 0,0 0,-1 0,1-1,0 1,-1 0,1 0,0 0,-1 0,1-1,-1 1,1 0,-1-1,1 1,-1 0,1-1,-1 1,1-1,-1 1,1-1,-1 1,0-1,1 1,-1-1,0 1,1-1,-1 0,0 1,0-1,1 1,-1-1,0 0,0 1,0-1,0 0,0 1,0-1,0 0,0 1,0-1,0 1,-1-1,1 0,0 1,0-1,0 0,-1 1,1-1,0 1,-1-1,1 1,-1-1,1 1,-1-1,1 1,0-1,-1 1,0 0,1-1,-1 1,1 0,-1-1,1 1,-1 0,0 0,-46-8,-78 8,0 6,1 5,0 6,-22 9,-515 118,458-96,-123 37,239-46,95-27,114-2,79-19,145-27,-258 26,-22 2,557-69,202-68,-690 115,-1-6,-2-7,40-22,-161 61,-3 1,1 0,-1 0,0-1,0 0,-1 0,1-1,-1 0,0 0,0-1,-1 0,0 0,0-1,3-3,-9 8,0 0,0 0,-1 0,1 1,0-1,-1 0,1 0,-1 0,0 1,1-1,-1 0,0 1,0-1,0 0,0 1,0-1,-1 1,1 0,0-1,-1 1,1 0,-1 0,1 0,-1 0,1 0,-1 0,0 0,1 1,-1-1,0 1,0-1,0 1,0-1,1 1,-1 0,0 0,0 0,0 0,0 0,0 1,1-1,-1 1,-1-1,-53-3,1 1,-1 4,0 1,1 3,-20 6,22-4,-496 91,-341 114,483-109,-673 171,891-215,143-39,45-21,1 0,-1 0,0 0,1 0,-1 0,1 0,-1 0,1 0,-1 0,1 0,-1 1,1-1,-1 0,1 0,-1 1,1-1,-1 0,1 0,-1 1,1-1,0 1,-1-1,1 0,0 1,-1-1,1 1,0-1,-1 1,1-1,0 1,0-1,0 1,-1-1,1 1,0-1,0 1,0-1,0 1,0 0,0-1,0 1,0-1,0 1,0-1,1 1,-1-1,0 1,0-1,0 1,1-1,-1 1,0-1,1 1,-1-1,0 1,1-1,-1 0,0 1,1-1,-1 0,1 1,-1-1,1 0,-1 1,1-1,38 8,43-6,-1-5,0-3,0-3,32-10,-98 17,385-75,176-65,-513 127,-2-2,0-4,-1-2,-1-3,-1-2,6-7,-62 35,0 0,0-1,-1 1,1-1,0 1,-1-1,1 0,0 0,-1 1,1-1,-1 0,1 0,-1-1,0 1,1 0,-1 0,0-1,0 1,0 0,0-1,0 1,0-1,0 0,-1 1,1-1,0 0,-1 1,0-1,1 0,-1 0,0 1,0-1,0 0,0 0,0 1,0-1,0 0,-1 0,1 1,-1-1,1 0,-1 1,0-1,1 0,-1 1,0-1,0 1,0-1,0 1,-2-2,-9-1,-1 0,0 0,-1 1,1 1,0 0,-1 1,1 0,-1 1,1 1,-1 0,-6 2,-173 24,0 8,3 8,-46 24,155-45,-182 55,264-76,-1-1,0 0,0 0,0 1,0-1,1 0,-1 1,0-1,0 0,0 0,0 1,0-1,0 0,0 1,0-1,0 0,0 1,0-1,0 0,0 1,0-1,0 0,-1 1,1-1,0 0,0 0,0 1,0-1,-1 0,1 0,0 1,0-1,0 0,-1 0,1 1,0-1,0 0,-1 0,1 0,0 0,-1 0,1 1,0-1,0 0,-1 0,1 0,0 0,-1 0,1 0,0 0,-1 0,34 2,-31-2,118-4,0-5,102-23,-125 18,-14 1,314-44,-3-18,73-36,-391 89,-1-3,-1-4,-2-3,30-18,-18-18,-84 67,1 1,0-1,-1 0,1 0,0 0,-1 0,1 0,-1 0,0 0,1 0,-1 0,0 0,1 0,-1 0,0 0,0 0,0 0,0 0,0 0,0-1,0 1,-1 0,1 0,0 0,0 0,-1 0,1 0,-1 0,1 0,-1 0,1 0,-1 0,0 1,1-1,-1 0,0 0,0 1,0-1,1 0,-1 1,0-1,0 0,0 1,0 0,0-1,-1 1,-53-13,2 12,-1 1,1 4,0 1,-37 9,67-10,-419 83,-265 95,635-162,-1428 441,1292-385,155-47,52-28,1-1,-1 0,0 0,0 0,0 1,1-1,-1 0,0 1,0-1,1 1,-1-1,0 1,1-1,-1 1,0-1,1 1,-1 0,1-1,-1 1,1 0,-1-1,1 1,0 0,-1 0,1-1,0 1,0 0,-1 0,1 0,0 0,0-1,0 1,0 0,0 0,0 0,0 0,0-1,1 1,-1 0,0 0,0 0,1 0,-1-1,1 1,-1 0,0-1,1 1,-1 0,1-1,0 1,-1 0,1-1,-1 1,1-1,0 1,-1-1,1 1,0-1,0 0,-1 1,1-1,0 0,0 0,0 1,0-1,-1 0,1 0,0 0,147 8,68-28,167-39,-264 39,2006-333,-1959 334,-140 24,-37 12,-125 42,-966 305,774-255,-956 287,988-331,275-61,29-5,37-5,585-127,-7-28,225-105,-556 173,-288 88,-23 8,-334 112,-132 62,-659 211,1022-351,122-37,0 0,1 0,-1 0,0 1,0-1,1 0,-1 1,0-1,0 0,1 1,-1-1,0 0,0 1,0-1,0 0,1 1,-1-1,0 0,0 1,0-1,0 1,0-1,0 0,0 1,0-1,0 1,0-1,0 0,0 1,-1-1,1 0,0 1,0-1,0 0,0 1,-1-1,1 1,265-42,-217 31,380-93,34-30,-352 98,0-4,-3-5,-2-5,71-46,-95 33,-80 61,-1 1,1-1,-1 1,1-1,-1 1,0-1,1 0,-1 1,0-1,0 0,1 1,-1-1,0 0,0 1,0-1,0 0,0 0,0 1,0-1,0 0,0 1,0-1,-1 0,1 1,0-1,0 0,0 1,-1-1,1 0,-1 1,1-1,0 1,-1-1,1 0,-1 1,1-1,-1 1,1 0,-1-1,0 1,1-1,-1 1,1 0,-1-1,0 1,1 0,-1 0,0 0,1-1,-1 1,0 0,0 0,1 0,-1 0,0 0,1 0,-1 0,0 1,0-1,1 0,-1 0,0 0,1 1,-1-1,1 0,-1 1,-31 1,0 1,1 2,-1 1,1 1,-19 8,16-5,-323 103,-116 65,100-35,304-118,-269 98,-179 33,498-150,35-5,296-56,-223 35,1729-416,-1457 351,-338 84,-39 13,-237 88,-46 15,-488 174,367-154,-103 5,430-118,1878-392,-1732 370,-352 122,-901 347,1126-441,0-3,-1-4,-29 3,88-23,22-6,27-8,619-179,103-11,-632 172,-123 31,0 1,0-1,0 1,0-1,0 1,0-1,0 1,0-1,0 1,0-1,0 0,0 1,0-1,1 1,-1-1,0 1,0-1,0 0,1 1,-1-1,0 1,0-1,1 0,-1 1,0-1,1 0,-1 0,0 1,1-1,-1 0,1 0,-1 1,0-1,1 0,-1 0,1 0,-1 0,1 1,-1-1,0 0,1 0,-1 0,1 0,-1 0,1 0,-1-1,-204 103,-970 427,752-368,415-155,23-6,235-54,-170 33,787-184,20 37,-802 161,-86 7,-1 0,1 0,-1 0,1 0,-1 1,1-1,-1 0,1 0,-1 1,1-1,-1 0,1 1,0-1,-1 0,1 1,0-1,-1 1,1-1,0 0,-1 1,1-1,0 1,0-1,-1 1,1-1,0 1,0-1,0 1,0 0,0-1,0 1,0-1,0 1,0-1,0 1,0-1,0 1,0-1,0 1,0-1,1 1,-1-1,0 1,0-1,1 1,-1-1,0 1,1-1,-1 1,0-1,1 0,-1 1,1-1,-1 0,1 1,-1-1,1 0,-1 0,1 1,-1-1,1 0,-1 0,1 0,-1 0,1 0,-1 1,1-1,-1 0,1 0,-179 93,137-74,-343 159,-8-16,-190 43,373-155,194-48,22-6,26-8,-31 12,408-104,886-141,-1284 243,89-14,2 4,45 3,-104 16,-44-7,1 0,0 1,-1-1,1 1,-1-1,1 1,-1 0,1-1,-1 1,0-1,1 1,-1 0,0-1,1 1,-1 0,0-1,0 1,1 0,-1 0,0-1,0 1,0 0,0 0,0-1,0 1,0 0,0-1,-1 1,1 0,0 0,0-1,-1 1,1 0,0-1,-1 1,1 0,0-1,-1 1,1-1,-1 1,1-1,-1 1,0-1,1 1,-1-1,1 1,-1-1,0 0,1 1,-1-1,0 0,1 0,-1 1,0-1,-121 67,-745 289,551-239,-187 37,491-150,22-6,3-1,971-189,-116 30,-849 158,2 0,-27 7,-660 206,543-167,-102 34,-3-9,-69 5,185-56,96-18,41-7,955-291,-930 284,0-2,-2-2,0-2,-1-3,-2-1,22-18,-19-11,-48 53,-1 0,1 0,-1 0,0 0,0 0,1 1,-1-1,0 0,-1 1,1-1,0 0,0 1,-1-1,1 1,-1 0,1 0,-1-1,1 1,-1 0,0 0,0 1,0-1,1 0,-1 0,0 1,0-1,0 1,0 0,0 0,0-1,0 1,0 0,0 1,0-1,0 0,0 1,0-1,-1 1,-41 2,1 1,-1 2,1 2,0 3,1 1,-28 12,58-20,-1204 421,1164-408,-126 45,-2-9,-3-7,-170 18,217-62,135-1,-1-1,0 0,1 0,-1 0,1 0,-1 0,1-1,-1 1,1 0,-1-1,1 1,-1-1,1 0,-1 1,1-1,0 0,-1 0,1 0,0 0,0 0,0 0,-1 0,1 0,1-1,-1 1,0 0,0 0,0-1,1 1,-1-1,0 1,1-1,-1 1,1-1,0 1,0-1,-1 1,1-1,0 0,0 1,1-1,-1 1,0-1,0 1,1-1,-1 1,1-1,-1 1,1-1,0 1,-1 0,1-1,0 1,0 0,0-1,0 1,1 0,16-20,2 1,0 1,1 1,0 0,2 2,8-4,1-2,853-561,-708 448,123-125,-228 177,-71 82,-1 0,0 0,1 0,-1 0,0 0,0 0,0 0,0 0,0 0,0 0,0 0,0 0,0 0,0 0,0 0,-1 0,1 0,0 0,-1 0,1 0,-1 0,1 0,-1 0,1 1,-1-1,1 0,-1 0,0 1,0-1,1 0,-1 1,0-1,0 1,0-1,0 1,0-1,0 1,0-1,0 1,0 0,0 0,0-1,0 1,0 0,0 0,0 0,0 0,0 0,0 1,0-1,0 0,-22 0,1 0,0 2,0 0,0 2,0 0,0 1,1 1,-15 7,2-2,-317 112,-164 90,354-144,61-27,-223 96,-290 79,464-181,130-40,39-12,251-109,183-75,-72 36,-8-16,98-78,-416 226,-3-3,0-2,-3-2,-1-3,1-4,-17-1,-32 46,-1 0,0 1,1-1,-1 0,0-1,1 1,-1 0,0 0,0 0,0 0,0 0,0 0,0 0,0 0,0 0,-1 0,1 0,0 0,-1 0,1 0,-1 0,1 0,-1 0,1 0,-1 1,1-1,-1 0,0 0,1 0,-1 1,0-1,0 0,0 1,0-1,0 1,0-1,1 1,-1-1,0 1,0 0,0-1,0 1,-1 0,1 0,0 0,0 0,0 0,0 0,0 0,-138 13,-9 26,1 6,-134 62,-487 230,314-131,-147 31,523-213,121-41,1266-479,-911 340,-377 148,242-91,-4-10,-6-12,191-126,-407 226,-2-2,0-2,-2-1,-1-1,-1-2,-1-1,-2-2,-1 0,-2-2,0-2,-23 33,0 0,0 1,0-1,-1 0,1 0,-1 0,0 0,0 0,0 0,0 0,-1-1,1 1,-1 0,0 0,0-1,0 1,0 0,-1 0,1-1,-1 1,0 0,1 0,-2 0,1 0,0 0,-1 0,1 0,-1 0,0 1,0-1,0 1,0-1,0 1,-1 0,1-1,-1 1,1 0,-1 1,0-1,0 1,0-1,0 1,0 0,0 0,0 0,0 0,0 0,0 1,-1 0,-24-5,1 2,-1 1,0 1,0 1,1 2,-16 3,-160 26,2 9,2 8,-151 61,-945 347,937-342,324-96,272-86,-113 29,441-139,265-135,-761 284,-1-3,-2-3,-1-2,-2-4,-2-2,29-28,-22-17,-69 87,1-1,-1 1,0 0,0-1,0 1,1-1,-1 1,-1 0,1-1,0 1,0-1,0 1,-1 0,1-1,-1 1,1 0,-1-1,1 1,-1 0,0 0,0-1,0 1,0 0,1 0,-1 0,-1 0,1 0,0 0,0 1,0-1,0 0,-1 0,1 1,0-1,-1 1,1-1,0 1,-1 0,1 0,0-1,-1 1,1 0,-1 0,1 0,-1 0,-16-1,-1-1,1 2,-1 1,1 0,-1 1,1 1,-11 4,-161 41,2 8,2 8,-77 44,220-91,-1283 526,934-394,287-108,97-33,26-9,104-27,-1-5,39-20,-38 13,176-54,134-39,-7-20,164-93,-509 206,-1-3,-3-3,-1-3,35-34,-103 77,-1 2,0 0,-1 0,1-1,-1 0,0 0,0-1,-1 0,0 1,0-1,0-1,-1 1,1 0,-1-3,-3 8,-1-1,1 0,-1 0,0 1,0-1,1 0,-1 1,0-1,-1 1,1-1,0 1,0-1,-1 1,1 0,0 0,-1 0,1-1,-1 2,0-1,1 0,-1 0,0 0,1 1,-1-1,0 1,0-1,0 1,1 0,-1 0,0 0,0 0,0 0,0 0,0 0,1 1,-1-1,0 0,-1 2,-186 34,-199 93,6 16,7 17,-162 105,273-137,161-80,-48 23,-127 83,271-152,2-1,0 0,-1 0,1 0,1 1,-1-1,0 1,1 0,0 1,0-1,0 1,1 0,-1 0,1 0,-1 3,4-6,1 0,0-1,0 1,0 0,0-1,1 1,-1-1,0 1,1-1,-1 0,1 1,-1-1,1 0,0 0,-1 0,1 0,0 0,0-1,-1 1,1 0,0-1,0 1,0-1,0 0,0 0,0 0,0 0,0 0,0 0,0 0,1-1,-1 1,70 3,0-4,0-3,0-4,67-15,-107 18,663-122,417-58,-1040 176,0 3,1 3,54 6,-40 20,-85-22,-1 0,1 1,-1-1,1 0,-1 0,1 1,-1-1,0 1,1-1,-1 1,0 0,0 0,0-1,0 1,-1 0,1 0,0 0,-1 0,1 0,-1 0,0 0,0 0,0 0,0 0,0 0,0-1,0 1,-1 0,1 0,-1 0,1 0,-1 0,0 0,1 0,-1-1,0 1,-1 0,1-1,0 1,0 0,-1-1,1 0,-15 18,0-1,-1-1,-1-1,-1 0,0-2,-1 0,0-1,-21 9,24-11,-245 133,-5-11,-128 37,225-100,-4-8,-1-7,-3-9,-54 3,218-46,28-3,352-28,-2-16,10-19,-257 44,218-32,-326 56,-27 5,-322 122,170-68,-973 347,1091-393,34-8,26-7,34-5,285-73,-224 47,1101-296,-944 242,-192 45,-75 30,-92 15,-398 113,-175 70,-284 69,800-227,917-188,655-127,-1304 247,-112 35,1 0,0 0,-1 0,1 0,-1 0,1 0,0 0,-1 0,1 0,-1 0,1-1,0 1,-1 0,1 0,-1-1,1 1,-1 0,1-1,-1 1,1 0,-1-1,1 1,-1-1,0 1,1-1,-1 1,0-1,1 1,-1-1,0 1,0-1,1 0,-1 1,0-1,0 1,0-1,0 0,0 1,0-1,0 1,0-1,0 0,0 1,0-1,0 1,0-1,-1 0,1 1,0-1,0 1,-1-1,1 1,0-1,-1 1,1-1,-1 1,1-1,0 1,-1-1,1 1,-1 0,0-1,-40-9,-47 9,-1 4,1 4,1 4,-5 4,-369 77,5 20,-203 87,1 9,591-181,80-28,338-116,461-185,-677 246,-2-5,80-52,-165 84,-2-2,0-1,-2-3,-2-2,-1-1,-3-2,0-2,11-20,-41 53,-1-1,0 0,0 0,-1 0,0-1,-1 0,0 0,-1-1,0 1,-1-1,0 0,-1 0,0 0,-1 0,-1 0,1-3,-4 9,0 1,0-1,0 1,0 0,-1 0,0 1,0-1,0 1,0-1,-1 2,0-1,0 0,0 1,0 0,0 0,-1 0,1 1,-1 0,0 0,1 0,-1 1,0-1,0 1,0 1,0-1,-1 1,1 1,-1-1,-51 0,1 2,-1 2,1 3,1 2,0 3,0 3,-3 3,38-13,-277 91,4 12,-258 138,498-222,-425 208,384-171,95-61,-1 1,1 0,-1-1,1 1,-1 0,1 0,0-1,-1 1,1 0,0 0,0 0,-1 0,1-1,0 1,0 0,0 0,0 0,0 0,0 0,0-1,1 1,-1 0,0 0,0 0,1 0,-1-1,0 1,1 0,-1 0,1-1,-1 1,1 0,-1-1,1 1,0-1,-1 1,1 0,0-1,-1 1,1-1,0 0,0 1,-1-1,1 0,0 1,0-1,0 0,-1 0,1 0,0 0,0 1,0-1,0 0,0-1,-1 1,1 0,0 0,18 2,0-1,0-1,0-1,0 0,0-2,0 0,-1-1,1-1,6-3,-4 2,293-88,101-54,-254 87,-2-7,-3-7,-4-7,-3-6,116-93,-231 155,11-6,-2-3,-2-1,-1-2,-2-2,-1-2,-14-6,-23 47,0 0,-1 0,1-1,0 1,0 0,-1 0,1 0,-1 0,1 0,-1 0,1 0,-1 0,0 0,1 0,-1 0,0 0,0 0,0 0,0 1,0-1,0 0,0 1,0-1,0 1,0-1,0 1,0-1,0 1,0 0,-1-1,1 1,0 0,0 0,0 0,0 0,-1 0,1 0,0 0,0 1,0-1,-1 0,-149 36,-40 38,3 9,3 7,-10 17,-857 536,327-188,639-395,98-54,117-49,126-71,153-98,-303 156,176-101,-6-11,-8-13,98-95,-361 273,152-123,-6-5,-6-7,-5-8,-45 13,-93 131,0 1,0 0,0-1,0 1,0-1,-1 1,1-1,-1 1,1-1,-1 1,1-1,-1 1,0-1,0 0,0 1,0-1,0 0,0 1,0-1,-1 1,1-1,0 0,-1 1,0-1,1 1,-1-1,0 1,1 0,-1-1,0 1,0 0,0-1,-1 1,1 0,0 0,0 0,-1-1,-65-5,-7 20,0 2,1 4,1 3,1 3,-40 22,100-43,-569 259,13 26,-99 90,555-315,-20 16,132-80,-1 0,1 0,0 0,-1 0,1 0,-1 0,1 1,-1-1,1 0,-1 0,1 1,-1-1,1 0,-1 1,1-1,-1 1,1-1,-1 0,0 1,1-1,-1 1,0-1,1 1,-1-1,0 1,0 0,0-1,1 1,-1-1,0 1,0-1,0 1,0 0,0-1,0 1,0-1,0 1,0-1,0 1,0 0,-1-1,1 1,0-1,0 1,-1-1,1 1,0 0,149-49,776-364,-793 349,278-135,104-83,-411 218,-3-4,-3-4,-3-5,-4-3,22-30,-94 91,-1-1,-1 0,-1-1,-1-1,-1 0,-1-2,-10 21,-1 0,0 0,1 0,-1 0,0-1,-1 1,1 0,0-1,-1 1,1-1,-1 1,0-1,0 1,0-1,0 1,0-1,0 1,-1-1,1 1,-1-1,0 1,1 0,-1-1,0 1,-1 0,1 0,0 0,-1 0,1 0,-1 0,1 0,-1 0,0 0,0 1,0-1,0 1,0-1,0 1,0 0,-1 0,1 0,0 0,-1 0,1 1,-1-1,1 1,-1-1,1 1,-1 0,1 0,-1 0,1 0,-1 1,1-1,-1 1,-27 1,1 0,0 3,1 0,-1 2,-21 7,-153 58,4 8,3 9,-106 69,-288 166,-368 279,919-576,13-11,1 1,0 2,2 1,0 0,-6 10,28-29,0-1,0 1,0-1,0 1,0 0,0-1,1 1,-1 0,0 0,1 0,-1 0,0 0,1 0,-1 0,1 0,0 0,-1 0,1 0,0 0,-1 0,1 0,0 0,0 0,0 0,0 0,0 0,0 0,0 1,0-1,1 0,-1 0,0 0,1 0,-1 0,1 0,-1 0,1 0,-1 0,1 0,-1-1,1 1,0 0,0 0,0 0,53 6,-20-12,0-2,0-1,-1-2,0-1,10-6,-4 3,226-94,62-46,-278 131,153-74,-4-8,-5-8,-6-9,112-97,-241 172,-3-1,-1-3,-3-2,-2-3,-3-1,-2-3,14-28,-53 80,0-1,0 1,-1-1,0 0,-1 0,0 0,-1 0,1 0,-2-1,1 1,-1-1,-1-5,0 13,-1-1,0 0,0 1,0-1,0 1,0-1,0 1,-1 0,1-1,-1 1,1 0,-1 0,0 0,0 0,0 0,0 0,-1 1,1-1,0 1,-1-1,1 1,-1 0,1 0,-1 0,1 0,-1 1,0-1,1 1,-2-1,-84 1,9 17,2 3,0 3,1 4,2 3,1 3,-19 15,-284 147,9 16,10 16,-305 255,576-414,3 3,-53 61,135-130,-6 4,0 1,1 0,0 0,0 0,1 1,0 0,0 0,1 0,0 1,0 0,1 1,3-7,1 0,-1-1,1 1,0 0,0-1,0 1,1-1,-1 1,0-1,1 0,0 1,0-1,-1 0,1 0,0 0,1 0,-1-1,0 1,0-1,1 1,-1-1,1 0,0 0,-1 0,1 0,0 0,-1 0,1-1,0 1,0-1,-1 0,1 0,0 0,0 0,0-1,-1 1,1-1,1 0,45-2,0-2,0-3,-1-1,0-3,0-2,-1-1,30-17,212-84,237-136,-427 202,-3-4,-2-5,-2-4,-4-3,-2-5,-4-3,-3-3,-4-4,52-73,-111 134,-1-1,-1 0,0-2,-2 1,-1-2,-1 1,0-1,-2-1,-1 0,1-13,-7 34,0-1,-1 0,0 1,0-1,-1 0,1 1,-1-1,0 0,0 1,0-1,-1 1,0 0,0-1,0 1,0 0,-1 0,1 0,-1 0,0 1,0-1,0 1,-1 0,1 0,-1 0,0 0,0 0,0 1,0 0,0 0,-1 0,1 0,0 1,-1 0,1 0,-1 0,0 0,-1 0,-25 0,0 0,0 2,0 2,0 0,1 2,-1 2,1 0,1 2,-23 10,-157 62,4 9,4 9,4 8,-7 16,-35 26,5 10,-92 89,299-226,-6 5,0 0,1 2,2 2,1 1,-12 19,39-50,0 1,0-1,0 1,0 0,1 0,-1 0,1 0,-1 0,1 0,0 0,-1 0,1 1,0-1,1 0,-1 1,0-1,1 1,-1-1,1 1,0-1,0 1,0-1,0 1,0-1,1 1,-1-1,1 1,-1-1,1 1,0-1,0 0,0 0,0 1,1-1,-1 0,1 0,-1 0,1 0,0 0,-1-1,1 1,0 0,0-1,0 1,1-1,8 2,0-2,0 1,0-2,0 1,0-1,0-1,0 0,0-1,0 0,0-1,84-20,-1-5,-1-4,-2-3,60-36,88-37,-5-10,-6-11,-5-9,-7-10,-6-9,33-45,-168 132,-3-3,-4-3,-2-3,18-35,-76 103,-1 0,1 0,-2-1,0 1,0-2,-1 1,0-1,-1 1,-1-1,1-5,-4 16,0 0,0 0,0 0,0 0,-1 0,1 0,0 0,-1-1,0 1,1 0,-1 1,0-1,0 0,0 0,0 0,-1 0,1 1,0-1,-1 1,1-1,-1 1,0-1,1 1,-1 0,0 0,0 0,0 0,1 0,-1 0,0 0,0 1,0-1,-1 1,1 0,0-1,0 1,0 0,0 0,0 0,0 0,0 1,-1-1,-21 2,0 2,1 0,-1 1,1 1,0 2,1 0,-3 2,25-9,-220 94,5 9,4 10,5 9,-61 56,-242 175,-216 210,595-438,129-125,-1 0,0 0,0 1,1-1,-1 1,1-1,-1 1,1-1,0 1,0 0,-1 0,1 0,0 0,1 0,-1 0,0 0,0 0,1 0,0 0,-1 0,1 0,0 0,0 0,0 1,0-1,0 0,1 0,-1 0,0 0,1 0,0 0,-1 0,1 0,0 0,0 0,0 0,1 0,-1-1,0 1,1 0,-1-1,1 1,-1-1,1 1,0-1,0 0,-1 0,1 0,2 1,9 0,0-1,1 0,-1-1,0-1,1 0,-1 0,0-2,0 0,0 0,0-1,0 0,3-3,-3 3,160-62,-4-7,-2-7,-4-7,-4-8,-5-6,8-16,-64 44,-3-3,-4-5,-3-3,-5-4,65-89,-129 154,-1-1,-2 0,0-1,-1-1,-2 0,-1-1,-1 0,6-23,-16 47,-1 0,1 0,0-1,-1 1,1 0,-1 0,0-1,0 1,0 0,-1-1,1 1,-1 0,0 0,0-1,0 1,0 0,0 0,-1 0,1 0,-1 1,0-1,0 0,0 1,0-1,0 1,-1-1,1 1,-1 0,0 0,1 0,-1 1,0-1,0 1,0-1,0 1,0 0,-1 0,1 0,0 1,0-1,-1 1,1 0,0 0,-1 0,-2 0,-27 2,0 1,0 2,0 1,0 2,1 0,0 3,1 0,-28 16,47-22,-317 146,6 15,8 14,-83 75,-569 418,843-567,122-105,0 0,1 0,-1 0,0 0,1 1,0-1,-1 0,1 1,0-1,-1 1,1-1,0 1,0 0,0 0,1-1,-1 1,0 0,1 0,-1 0,1 0,-1 0,1 0,0 0,0 0,0 0,0 0,0 0,0-1,1 1,-1 0,1 0,-1 0,1 0,0 0,0-1,0 1,0 0,0 0,0-1,0 1,0-1,1 1,-1-1,1 0,9 2,0-1,0 0,1-1,-1 0,1-1,-1 0,1-1,-1 0,0-1,1 0,-1-1,1-1,6 1,107-31,-1-6,-2-5,-3-6,100-57,28-16,-6-11,-6-10,196-162,-357 248,-3-4,-3-3,-2-3,-4-3,-3-3,-3-1,6-19,-49 74,0-1,-2-1,-1 0,0 0,-2-1,5-21,-12 41,-1 0,1 0,-1 0,0 0,0 0,-1 0,1 0,-1 0,0 0,0 0,0 0,0 0,-1 1,1-1,-1 0,0 1,0 0,-1-1,1 1,-1 0,1 0,-1 0,0 0,0 1,0-1,-1 1,1 0,-1 0,1 0,-1 0,1 1,-1-1,0 1,0 0,0 0,0 1,0-1,0 1,0-1,0 1,0 1,0-1,0 0,0 1,0 0,-3 1,-35 3,0 2,1 2,0 1,1 2,-16 8,-205 86,5 10,5 12,-46 42,-1148 757,1241-789,147-100,-118 94,173-132,1 1,-1 0,0 1,0-1,1 0,-1 0,0 1,1-1,-1 1,1-1,0 1,0 0,-1 0,1-1,0 1,0 0,1 0,-1 0,0 0,1 0,-1 0,1 0,0 0,-1 0,1 0,0 1,0-1,0 0,1 0,-1 0,0 0,1 0,0 0,-1 0,1 0,0 0,1 1,80-3,-78-1,79-20,-1-5,-1-3,-2-3,31-20,-91 43,231-108,-6-11,-5-10,90-77,-257 165,-2-3,-2-3,-3-3,-2-3,-3-2,-4-3,-2-2,10-22,-55 76,-1 0,0 0,-1-1,0 0,-2 0,0-1,-1 1,1-5,-5 19,1-1,-1 0,1 0,-1 1,0-1,0 0,-1 0,1 1,0-1,-1 0,1 1,-1-1,0 0,0 1,0-1,0 1,-1-1,1 1,-1 0,1-1,-1 1,0 0,0 0,0 0,0 0,0 1,0-1,-1 1,1-1,0 1,-1 0,1-1,-1 1,1 1,-1-1,0 0,1 1,-1-1,-2 1,-116 13,24 18,1 5,2 3,-19 15,107-51,-483 255,12 21,7 25,168-110,259-166,-174 127,213-152,2-1,0-1,-1 1,1 0,0 0,0 0,0 0,0 0,0 0,0 0,1 1,-1-1,1 1,-1-1,1 1,0-1,0 1,0 0,1 0,-1-1,1 1,-1 2,3-4,1 1,0-1,-1 0,1 1,-1-1,1-1,0 1,0 0,0-1,0 1,-1-1,1 0,0 0,0 0,0 0,0 0,0-1,-1 0,1 1,0-1,0 0,-1 0,2-1,74-23,-1-3,-1-3,71-41,-100 48,795-437,-707 378,-4-6,103-92,-173 127,-3-1,-2-3,-2-3,-3-2,-4-2,21-38,-56 83,-1 0,0-1,-2-1,0 1,-2-1,4-17,-10 36,0 0,0 0,0 0,-1 0,0 0,1 0,-1 0,0 0,0 0,-1 0,1 0,-1 0,1 0,-1 0,0 0,0 0,-1 0,1 0,0 1,-1-1,0 1,1-1,-1 1,0-1,0 1,0 0,-1 0,1 0,-1 0,1 0,-1 1,1-1,-1 1,0 0,0-1,0 1,0 0,0 1,0-1,0 1,0-1,0 1,0 0,0 0,0 0,0 0,0 1,0-1,-1 1,-32 4,1 2,-1 1,1 1,1 2,-1 2,2 1,0 1,-2 4,10-8,-396 214,9 17,-325 256,11 12,616-425,111-85,0-1,0 1,0 0,0 0,0 0,0 0,0 0,0 0,0 0,0 0,0 0,0 0,0 1,0-1,0 0,0 1,0-1,0 1,0-1,0 1,0-1,0 1,-1 0,1-1,0 1,0 0,-1-1,1 1,0 0,-1 0,1 0,-1 0,1 0,-1 0,0 0,1 0,-1 0,0 0,0 0,1 0,-1 0,0 0,0 0,0 0,0 0,-1 0,1 0,0 0,0 0,0 0,-1 0,1 0,-1 0,1 0,-1 0,1 0,-1 0,1-1,-1 1,0 0,0 0,32-7,-1-2,0-1,-1-2,0-1,0-1,5-5,-8 6,695-373,-589 311,-4-6,-4-5,-3-6,-5-5,-4-4,-4-6,-5-4,31-50,-133 160,15-19,-1-1,-1 0,0-1,-2-1,0 0,-2-1,0 0,-2 0,6-23,-14 43,0 0,0 0,0 0,0 0,0 0,-1 0,1 1,-1-1,0 0,0 0,0 0,0 1,-1-1,1 0,-1 1,0-1,1 1,-1 0,0 0,0-1,-1 1,1 1,0-1,-1 0,1 0,-1 1,1 0,-1-1,0 1,1 0,-1 0,0 0,0 1,0-1,0 1,0 0,0-1,0 1,0 0,0 1,0-1,0 1,0-1,1 1,-1 0,0 0,0 0,0 0,1 1,-2 0,-47 11,0 3,1 1,1 3,1 2,-36 23,54-29,-594 340,-466 358,1015-663,-163 127,235-175,1-2,0 0,0 1,0-1,0 1,0-1,1 1,-1 0,0 0,1-1,0 1,-1 0,1 1,0-1,0 0,0 0,0 0,0 1,1-1,-1 0,1 1,-1-1,1 0,0 1,0-1,0 1,3-1,-1-1,1 0,0 0,0 0,0 0,0-1,0 1,0-1,0 0,0 0,-1 0,1 0,0 0,0-1,0 1,0-1,0 0,0 0,2-1,1 1,48-15,-1-3,-1-2,-1-2,-1-3,8-7,-34 20,121-68,-4-6,-4-6,94-85,-156 112,-2-2,-4-4,-2-2,-4-4,-3-2,43-78,-91 139,-1-1,-1 0,0-1,-1 0,-2 0,0-1,-1 0,-2 0,1-6,-4 24,-1 1,0 0,1 0,-1 0,0 0,-1 0,1 0,-1 0,1 0,-1 0,0 0,0 0,0 0,0 0,-1 0,1 1,-1-1,0 0,1 1,-1 0,0-1,-1 1,1 0,0 0,-1 0,1 0,-1 0,1 1,-1-1,0 1,0 0,0 0,0 0,0 0,0 0,0 1,0-1,0 1,0 0,0 0,-3 0,-17 2,0 1,0 1,1 1,0 1,0 2,0 0,1 0,0 2,1 1,-5 4,0-3,-187 107,6 10,-102 86,106-63,7 9,8 8,-76 94,241-241,1 2,1 1,0 0,2 2,-8 16,25-41,-1 0,1 0,0 0,0 0,0 0,0 0,0 0,1 0,-1 0,1 0,-1 0,1 1,0-1,0 0,0 0,0 0,0 1,0-1,1 0,-1 0,1 0,-1 1,1-1,0 0,0 0,0 0,0 0,0-1,1 1,-1 0,0 0,1-1,-1 1,1 0,0-1,0 0,-1 1,1-1,0 0,0 0,0 0,0 0,0 0,0-1,1 1,-1-1,1 1,12-1,1-1,-1-1,0 0,0-1,0 0,0-2,-1 1,1-2,-1 0,0-1,10-6,-18 10,90-47,-2-4,-2-4,-4-4,-2-4,-3-4,24-28,-44 29,-3-3,-3-2,-3-3,-3-2,-5-2,-2-2,-5-2,-1-7,-28 69,0 2,0-1,-2 0,-1-1,0 1,-2-1,0 0,0-22,-4 41,-1 1,0 0,0 0,0 0,0 0,-1 0,1 0,-1 0,0-1,0 1,0 1,0-1,-1 0,1 0,-1 0,1 1,-1-1,0 1,0-1,0 1,0 0,-1 0,1 0,-1 0,1 0,-1 0,0 1,1-1,-1 1,0 0,0 0,0 0,0 0,0 0,0 1,0-1,0 1,-1 0,0 0,-16 2,1 1,-1 1,1 0,0 2,0 0,0 1,1 1,0 1,1 0,-8 6,-118 74,4 7,4 5,5 6,4 5,6 6,-62 81,145-161,1 1,1 3,3 0,1 2,3 1,1 2,2 0,-2 13,24-52,1 0,0 1,0-1,1 0,0 1,1-1,0 1,0-1,1 1,-1-1,2 1,1 6,-2-11,1-1,-1 0,1 1,-1-1,1 0,0 0,0 0,0 0,0-1,1 1,-1-1,1 1,0-1,0 0,-1 0,1 0,1 0,-1 0,0-1,0 1,1-1,-1 0,0 0,1 0,-1-1,1 1,0-1,-1 0,1 0,-1 0,2 0,20-5,1-1,-1 0,0-2,-1-1,1-1,-2-1,0-2,0 0,-1-1,13-11,28-17,-2-3,-2-2,-2-3,-3-2,-1-3,-3-2,-3-2,-2-2,17-34,-18 15,-4-3,-4 0,-3-3,-3-4,-10 24</inkml:trace>
  <inkml:trace contextRef="#ctx0" brushRef="#br0" timeOffset="12089.696">12734 1668,'-88'79,"-60"52,6 6,-106 134,219-237,2 2,2 0,1 2,2 1,2 0,1 2,2 0,2 1,1 3,12-40,1 0,0-1,0 1,0 0,0-1,1 1,-1 0,1 0,0 0,1-1,-1 1,1 0,0 0,0-1,1 1,-1-1,1 1,0-1,0 0,1 1,-1-1,1 0,0 0,0-1,0 1,1-1,-1 1,1-1,0 0,0-1,0 1,14 2,-1-2,1 0,0-1,0-1,0-1,1 0,-1-2,0 0,-1-1,1 0,0-2,-1 0,0-1,0 0,-1-2,1 0,11-8,-6 6,194-95,-4-9,52-46,-208 125,-2-1,-1-3,-3-3,-1-1,30-35,-71 70,-1 0,0 0,0-1,-1 0,0-1,-1 1,0-1,0 0,-1 0,2-8,-6 17,0-1,0 1,0-1,0 1,0-1,0 1,-1-1,1 1,0-1,-1 1,1-1,-1 1,0-1,1 1,-1 0,0 0,0-1,0 1,0 0,0 0,0 0,0 0,-1 0,1 0,0 0,0 0,-1 1,1-1,-1 0,1 1,0-1,-1 1,1-1,-1 1,1 0,-1 0,1 0,-1 0,0 0,1 0,-1 0,0 1,-71 7,4 12,0 3,2 3,1 3,-62 38,0 4,2 6,4 5,4 6,-52 53,143-119,1 2,1 0,1 2,2 1,0 1,2 0,1 2,2 0,1 1,-2 5,16-30,0-1,1 0,-1 1,1-1,0 1,0-1,1 1,-1-1,1 1,1 0,-1-1,1 1,0-1,0 1,0-1,1 0,0 1,0-1,0 0,1 0,0 0,0 0,0-1,0 1,1-1,0 0,-1 0,2 0,-1 0,0-1,1 0,0 1,17 5,1-1,-1-2,1 0,1-1,-1-1,1-1,-1-1,1-1,0-2,-1 0,1-1,-1-2,1 0,-1-1,0-2,-1 0,17-8,23-6,-2-2,0-2,-2-4,-1-1,-1-3,-2-3,33-29,-67 49,-1-1,-1-1,-1 0,0-2,-1 0,-2-1,0 0,-1-1,-1 0,-1-1,6-17,-16 37,0 1,0 0,0-1,0 1,0-1,0 0,-1 1,1-1,-1 1,0-1,0 0,0 1,0-1,0 0,-1 1,1-1,-1 0,1 1,-1-1,0 1,0-1,0 1,-1 0,1-1,0 1,-1 0,0 0,1 0,-1 0,0 0,0 0,0 1,0-1,0 0,-1 1,1 0,0-1,-1 1,1 0,-1 0,1 1,-1-1,1 0,-1 1,0 0,1-1,-1 1,-13 3,0 0,0 1,1 0,-1 1,1 1,1 0,-1 1,1 1,0 0,-6 6,8-7,-95 62,3 5,4 5,4 3,-59 67,81-75,3 3,3 3,-51 80,115-154,-1 0,0 1,1 0,0 0,0 0,1 0,-1 0,1 1,1 0,0-1,0 1,0 0,1 0,0 0,1 4,2-9,0 0,0-1,1 1,-1-1,1 1,0-1,-1 0,1 0,0 0,0 0,0 0,1-1,-1 1,0-1,1 0,-1 0,0 0,1-1,-1 1,1-1,0 0,-1 0,1 0,-1 0,1 0,-1-1,1 0,-1 0,1 0,-1 0,0 0,1-1,93-21,-1-4,-1-4,-1-5,41-23,-86 37,621-300,-420 166,-207 112,-43 43,0 1,0-1,-1 0,1 0,-1 0,1 0,-1 1,1-1,-1 0,1 0,-1 1,1-1,-1 0,0 1,0-1,1 1,-1-1,0 1,0-1,0 1,1 0,-1-1,0 1,0 0,0-1,0 1,0 0,0 0,0 0,1 0,-1 0,0 0,0 0,0 0,0 1,0-1,0 0,0 0,1 1,-1-1,0 1,-19 2,1 1,0 1,0 1,0 1,0 1,-15 9,5-4,-269 137,-107 81,278-156,-489 278,532-295,83-58,1 1,-1-1,1 0,-1 0,1 1,-1-1,1 0,-1 1,1-1,-1 0,1 1,0-1,-1 1,1-1,-1 1,1-1,0 1,0-1,-1 1,1-1,0 1,0-1,0 1,-1-1,1 1,0 0,0-1,0 1,0-1,0 1,0 0,0-1,0 1,1-1,-1 1,0-1,0 1,0-1,1 1,-1-1,0 1,0-1,1 1,-1-1,1 1,-1-1,0 1,1-1,-1 0,1 1,-1-1,1 0,-1 1,1-1,-1 0,1 1,35 4,-7-7,0-1,-1-2,1 0,-1-2,18-7,-9 3,463-147,74-53,255-112,-740 283,-139 53,-263 128,-21 28,222-112,-847 437,859-437,101-57,0 0,0 0,-1 0,1 0,0 0,0 0,0 0,0 0,0 0,0 0,0 1,0-1,0 0,-1 1,1-1,0 1,0-1,0 1,-1-1,1 1,0-1,-1 1,1 0,0-1,-1 1,1 0,-1 0,1 0,-1-1,1 1,-1 0,0 0,1 0,-1 0,0 0,0-1,1 1,-1 0,0 0,0 0,0 0,0 0,-1 0,1 0,0 0,0 0,0 0,-1-1,1 1,0 0,-1 0,1 0,-1 0,1-1,-1 1,1 0,-1 0,0-1,1 1,-1 0,0-1,0 1,1-1,-2 1,25-1,-1-2,0 0,1-1,-1-1,-1-2,1 0,20-9,-16 7,740-252,122-58,-587 188,-275 111,-25 19,-1-1,0 0,0 1,0-1,0 0,1 1,-1-1,0 0,0 1,0-1,-1 0,1 1,0-1,0 1,0-1,0 0,-1 1,1-1,0 0,-1 1,1-1,0 1,-1-1,1 1,-1-1,1 1,0-1,-1 1,0-1,1 1,-1 0,1-1,-1 1,1 0,-1-1,0 1,1 0,-1 0,0 0,1 0,-1-1,1 1,-1 0,0 0,1 0,-1 0,0 0,1 1,-1-1,0 0,1 0,-1 0,0 1,1-1,-1 0,1 0,-1 1,0-1,-21 2,-1 1,1 1,0 1,0 0,0 2,-12 6,-3-1,-520 196,-65 57,416-167,158-60,48-37,1 1,-1-1,1 0,0 0,0 0,-1 0,1 0,0 0,0 0,0 0,0-1,0 1,0 0,1 0,-1-1,0 1,0-1,0 1,1-1,-1 1,0-1,0 0,1 0,-1 0,0 0,1 0,-1 0,0 0,1 0,-1 0,1-1,-1 1,46-1,1-2,0-2,-1-3,0-1,24-10,-63 17,339-96,25-25,-211 68,779-297,-771 289,-157 63,-26 10,-354 177,-651 241,976-410,43-18,0 0,1 0,-1 1,0-1,0 0,0 1,1-1,-1 0,0 1,0-1,0 0,0 1,0-1,0 1,0-1,0 0,0 1,0-1,0 1,0-1,0 0,0 1,0-1,0 0,0 1,0-1,-1 1,339-90,181-61,848-224,-1186 339,-153 36,-41 16,-123 46,-2-6,-47 9,-659 196,788-235,56-26,0-1,0 1,0-1,0 1,0 0,0-1,0 1,0-1,0 1,0-1,0 1,1-1,-1 1,0-1,0 1,0-1,1 1,-1-1,0 1,1-1,-1 0,0 1,1-1,-1 1,1-1,-1 0,0 1,1-1,-1 0,1 0,-1 1,1-1,-1 0,1 0,-1 0,1 0,-1 1,1-1,0 0,-1 0,1 0,-1 0,1 0,-1 0,1-1,-1 1,1 0,-1 0,1 0,-1 0,1-1,29 3,1-2,-1-1,0-2,0 0,22-7,10 0,336-59,-192 28,2 10,198-3,-393 33,-9 1,1-1,0 1,0 0,0 0,0 0,0 1,0-1,-1 1,1 0,0 1,-1-1,1 1,-1 0,4 2,-22 13,-189 41,-441 113,509-137,127-22,31-10,296-59,511-124,-763 161,-68 20,1 0,0 0,0 0,-1 0,1-1,0 1,0 0,-1 0,1 0,0 0,0 0,0 0,-1 0,1 0,0-1,0 1,0 0,-1 0,1 0,0 0,0-1,0 1,0 0,-1 0,1 0,0-1,0 1,0 0,0 0,0-1,0 1,0 0,0 0,0-1,0 1,0 0,0 0,0-1,0 1,0 0,0 0,0-1,-33 4,-315 61,-41 26,-80 16,37-21,397-83,35-2,-1 0,1 0,-1-1,1 1,-1 0,1 0,-1-1,1 1,0 0,-1 0,1-1,0 1,-1 0,1-1,0 1,-1-1,1 1,0-1,0 1,-1 0,1-1,0 1,0-1,0 1,0-1,0 1,-1-1,1 1,0-1,0 1,0-1,0 1,1-1,-1 1,0-1,0 1,0-1,0 1,0-1,1 1,-1-1,0 1,0 0,1-1,-1 1,0-1,1 1,-1 0,0-1,1 1,-1 0,1 0,-1-1,0 1,1 0,-1 0,1-1,-1 1,1 0,-1 0,1 0,-1 0,1 0,-1 0,1 0,-1 0,1 0,-1 0,1 0,0-1,194-123,-93 65,-74 46,-2-2,0-1,0-2,-2 0,0-1,-1-2,-1 0,-1-1,-1-1,-1-2,-1 1,-1-2,-1 0,-2-1,4-11,-9 8,-1 0,-2 0,-2 0,0-1,-2 1,-1-1,-2 0,-1 1,-1-1,-1 1,-2 0,-1 0,-2 1,-1-1,-1 2,-1 0,-1 0,-2 1,-1 1,-1 0,-1 1,-1 1,-1 1,-17-14,0 11,-2 1,-1 3,0 1,-2 2,0 1,-1 3,-1 1,0 2,-1 2,0 3,0 1,-1 2,1 2,-1 2,-1 2,-74 1,1 5,0 5,1 5,1 5,1 6,-17 10,78-23,-86 39,143-55,-1 0,0 0,0 0,1 0,-1 0,0 1,1-1,-1 0,0 0,1 0,-1 0,0 0,0 0,1 1,-1-1,0 0,0 0,0 0,1 1,-1-1,0 0,0 0,0 1,1-1,-1 0,0 1,0-1,0 0,0 0,0 1,0-1,0 0,0 1,0-1,0 0,0 0,0 1,0-1,0 0,0 1,0-1,0 0,0 1,0-1,0 0,0 0,-1 1,1-1,0 0,0 0,0 1,-1-1,1 0,0 0,0 1,0-1,-1 0,1 0,30-1,19-10,-2-3,1-2,-2-2,18-10,-24 11,39-17,-2-3,61-40,-113 62,-2-2,0 0,0-2,-2 0,0-2,-2 0,0-1,-1-1,-2-1,6-10,16-59,-37 90,-1 0,1 0,-1 0,1 0,-1 0,0 0,-1 0,1 0,0 0,-1 0,0 0,1 0,-1 0,0 0,-1 0,1 0,0 1,-1-1,0 0,1 1,-1 0,0-1,0 1,-1 0,1 0,0 0,-1 0,1 0,-1 1,0-1,-1 0,-15-3,0 1,0 1,0 1,0 1,0 0,0 1,0 1,0 1,0 1,0 1,0 0,1 1,-1 1,-1 2,-130 43,3 6,-66 40,114-51,-64 27,152-62,37-16,53-21,-1-4,-2-3,-1-4,17-14,-51 29,-1-3,-2-1,0-3,-1 0,-2-2,17-21,-49 49,1 0,0 0,-1-1,0 1,0-1,0 0,0 0,0 0,-1 0,0 0,1-1,-2 1,1 0,0-1,-1 0,0 1,0-1,-1 0,1 0,-1 0,0 1,0-1,-1 0,1 0,-1 0,0 1,0-1,-1 1,1-1,-1 1,0-1,0 1,-1 0,1 0,-1 0,0 0,0 0,0 1,-1-1,-1-1,0 2,-1 0,0 1,0-1,0 1,-1 0,1 1,0-1,-1 1,1 1,-1-1,1 1,-1 0,1 1,-1-1,1 1,-1 0,1 1,0 0,-2 0,-120 55,105-44,-36 20,1 3,2 2,2 2,2 3,-19 21,-222 226,218-177,73-109,0 1,1-1,0 1,0-1,0 1,0-1,1 1,-1 0,1-1,0 1,1 0,-1-1,1 1,0-1,0 1,0-1,1 1,0-1,0 0,0 1,0-1,0 0,1-1,0 1,0 0,0-1,1 2,13 8,1-1,0-1,0 0,1-2,0 0,1-1,0-1,0 0,1-2,-1-1,18 2,57 17,-80-19,128 52,-137-52,0 0,0 1,0 0,0 0,-1 0,0 0,0 1,-1 0,1 0,-1 0,0 1,-1-1,0 1,0 0,0 0,-1 0,0 0,0 0,0 5,-3 13,-1 0,-1 0,-1-1,-1 1,-1-1,-2 0,0-1,-1 0,-2 0,0-1,-1 0,-2-1,0 0,-7 6,19-24,-77 113,-6-3,-5-4,-4-4,-101 85,-18-6,-230 151,180-157,262-178,0 0,-1 0,1 0,0 1,0-1,0 0,0 1,-1-1,1 1,0 0,0-1,0 1,0 0,0-1,1 1,-1 0,0 0,0 0,0 0,1 0,-1 0,0 0,1 0,-1 0,1 0,-1 0,1 0,0 1,-1-1,1 0,0 0,0 0,0 1,0-1,0 0,0 0,0 0,0 1,1-1,-1 0,0 0,1 0,-1 0,1 1,-1-1,1 0,-1 0,1 0,0 0,0 0,-1 0,1-1,0 1,0 0,0 0,0-1,0 1,0 0,0-1,14 1,0 0,-1-1,1-1,0-1,-1 0,1-1,-1 0,0-1,0-1,0 0,-1-1,0-1,0 0,11-8,40-17,-17 14,-69 56,-34 13,-2-3,-63 40,42-31,-176 101,429-287,280-186,-392 271,-97 78,-582 478,-25-9,548-423,119-93,678-462,-470 300,-208 148,-25 28,-1-1,1 0,0 0,-1 0,1 0,0 0,-1 0,1-1,-1 1,1 0,0 0,-1 0,1 0,0 0,-1 0,1-1,0 1,0 0,-1 0,1-1,0 1,-1 0,1 0,0-1,0 1,-1 0,1-1,0 1,0 0,0-1,0 1,0 0,-1-1,1 1,0 0,0-1,0 1,0-1,-249 155,-678 511,803-570,-119 69,179-120,95-58,642-435,-598 395,-109 61,-72 49,4 5,2 4,-82 71,-43 29,-135 90,336-235,76-38,-12-5,-1-2,-2-2,0-1,-2-2,30-32,-63 61,0 0,0-1,-1 1,1 0,0-1,0 1,-1-1,1 0,-1 1,1-1,-1 0,0 0,1 0,-1 0,0 0,-1 0,1 0,0-1,0 1,-1 0,0 0,1-1,-1 1,0 0,0-1,0 1,0 0,0 0,-1-1,1 1,-1 0,0 0,1 0,-1-1,0 1,0 0,0 0,-1 0,1 0,0 1,-1-1,1 0,-1 1,0-1,1 0,-1 1,0 0,0 0,0-1,0 1,0 0,0 0,0 1,-1-1,1 0,0 1,0-1,-1 1,1 0,-1 0,-8 2,0 1,-1 0,1 0,1 2,-1-1,0 1,1 1,0 0,1 0,-1 1,-1 2,-10 5,-283 216,-27 31,479-401,64-88,-211 227,3-2,0 0,0-1,0 1,-1 0,0-1,1 0,-1 0,-1 0,1 0,-1 0,1-1,-1 1,0-1,-1 0,1 1,-1-1,0 0,0 0,-1 0,1 0,-3 3,0 0,-1 1,1-1,0 1,0-1,-1 1,1 0,-1 0,1 0,-1 0,1 1,-1-1,0 1,1-1,-1 1,0 0,1 0,-1 0,0 0,1 1,-1-1,0 1,1 0,-1-1,1 1,-1 0,1 1,0-1,-1 0,1 1,0-1,0 1,0 0,0-1,0 1,1-1,-41 23,2 2,0 2,2 2,-34 34,0-1,66-58,-73 62,-3-3,-3-4,-2-3,74-49,-10 6,30-25,70-61,-22 23,-2-2,-2-2,-3-3,33-50,-73 94,0 0,-1-1,-1-1,0 1,0-1,-2 0,0 0,0 0,-1-1,-1 1,0-7,-2 18,0 1,0 0,0 0,0-1,-1 1,1 0,-1 0,1 0,-1-1,0 1,0 0,0 0,0 0,0 0,0 0,0 1,-1-1,1 0,-1 0,0 1,1-1,-1 1,0 0,0-1,0 1,0 0,0 0,0 0,0 0,0 1,0-1,0 1,-1-1,1 1,0 0,0-1,-1 1,1 0,0 1,0-1,-1 0,1 1,0-1,0 1,0 0,0-1,-1 1,1 0,0 0,1 1,-2 0,-139 96,111-72,-421 397,411-379,42-37,14-18,152-139,-6-7,-5-11,-140 152,-1-1,-1 0,-1-1,0-1,-1 0,-1-1,-1 0,-1-1,6-19,-14 38,-1 0,1 1,0-1,-1 0,0 0,1 0,-1 1,0-1,0 0,0 0,0 0,0 1,-1-1,1 0,-1 0,1 1,-1-1,1 0,-1 1,0-1,0 0,0 1,0-1,0 1,0 0,0-1,0 1,-1 0,1-1,0 1,-1 0,1 0,-1 0,1 0,-1 1,0-1,1 0,-1 1,0-1,0 1,1-1,-1 1,-2 0,-78 11,47 6,1 0,0 3,1 0,1 2,1 2,2 1,0 1,-8 11,-27 21,-185 182,166-149,84-84,17-19,50-41,-3-3,-3-3,-1-3,-4-2,29-44,-79 99,-3 3,1 1,-1-1,0-1,0 1,0 0,-1-1,0 0,0 0,-1 0,0 0,0 0,-1 0,0 0,1-5,-3 11,1-1,0 1,-1-1,1 1,-1-1,1 1,-1 0,0-1,0 1,0 0,1-1,-1 1,0 0,0 0,-1 0,1 0,0 0,0 0,0 0,-1 1,1-1,0 0,-1 1,1-1,-1 1,1-1,-1 1,1 0,-1-1,1 1,-1 0,1 0,-1 0,1 0,-1 0,1 1,-1-1,1 0,-1 1,1-1,-1 1,-62 24,9 7,1 1,1 3,2 2,1 3,3 1,1 2,-16 24,38-28,24-39,-1 0,1 0,0 0,0 0,0 0,0-1,0 1,0 0,1 0,-1 0,0 0,0 0,1-1,-1 1,0 0,1 0,-1 0,1-1,-1 1,1 0,-1 0,1-1,-1 1,1-1,0 1,-1 0,1-1,0 1,0-1,-1 0,1 1,0-1,0 0,0 1,0-1,-1 0,1 0,0 0,0 0,0 1,0-1,0-1,0 1,0 0,-1 0,2 0,13-1,-1-1,1 0,-1-1,0-1,1 0,-2-1,1 0,0-1,3-3,16-6,523-204,-500 192,-55 26,0 1,0-1,0 1,0-1,0 0,-1 1,1-1,0 0,0 1,-1-1,1 0,0 0,-1 0,1 0,0 0,-1 0,0 0,1 0,-1 0,1 0,-1 0,0 0,0 0,0 0,0 0,0 0,0 0,0-1,0 1,0 0,0 0,0 0,-1 0,1 0,0 0,-1 0,1 0,-1 0,1 0,-1 0,0 0,1 1,-1-1,0 0,0 0,1 0,-1 1,0-1,0 0,0 1,0-1,0 1,-6-4,1 1,-1 0,0 0,0 0,0 1,0 0,0 1,0-1,-1 2,1-1,0 1,-1 0,1 0,0 1,-1 0,1 0,0 1,-7 2,-123 53,-11 39,114-60,35-35,-1 0,1 0,-1 0,1-1,-1 1,1 0,0 0,-1-1,1 1,0-1,-1 1,1 0,0-1,0 1,0-1,-1 0,1 1,0-1,0 0,0 1,0-1,0 0,0 0,0 0,0 0,0 0,0 0,0 0,-1 0,1 0,0 0,0 0,0-1,0 1,0 0,0-1,0 1,-1-1,1 1,0-1,0 1,0-1,-1 0,1 1,187-98,-141 70,455-283,-497 308,20-13,1 1,0 1,0 2,2 0,-1 2,1 1,1 1,4 0,-32 8,1-1,0 1,-1 0,1-1,-1 1,1 0,-1 0,1 0,0 0,-1 0,1 0,-1 1,1-1,0 0,-1 1,1-1,-1 1,1 0,-1-1,0 1,1 0,-1 0,0 0,1 0,-1 0,0 0,0 0,0 1,0-1,0 0,0 0,0 1,-1-1,1 1,0-1,-1 1,1-1,-1 1,0-1,1 1,-1-1,0 1,0 0,0-1,0 1,0-1,0 2,-27 75,-10-21,-2-2,-3-1,-2-2,-2-2,-2-3,-3-1,-16 9,30-22,-191 159,280-227,317-230,-325 237,193-128,16-28,-88 40,-519 510,341-353,-118 122,-57 82,152-157,38-59,-1 0,0 1,0-1,0 0,1 0,-1 1,0-1,1 0,-1 0,1-1,0 1,-1 0,1 0,0-1,-1 1,1-1,0 1,0-1,-1 0,1 0,0 0,0 0,-1 0,1 0,0 0,0-1,-1 1,1-1,0 1,-1-1,1 0,0 1,-1-1,1 0,-1 0,2-1,46-16,-1-3,-1-2,-1-1,8-9,1 1,-8 6,1175-707,-996 568,-209 145,-18 19,0 0,0 0,0 1,0-1,-1 0,1 1,0-1,0 0,0 1,-1-1,1 1,0 0,-1-1,1 1,0 0,-1 0,1 0,-1 0,1 0,0 0,-1 0,1 1,0-1,-1 0,1 1,0-1,0 1,-1 0,1-1,0 1,0 0,0-1,0 1,-1 1,-193 106,134-70,-218 148,-28 40,137-99,104-81,-93 82,158-128,1 0,-1 0,1 0,-1 0,1 1,-1-1,1 0,-1 0,1 0,-1 1,1-1,0 0,-1 1,1-1,-1 0,1 1,0-1,-1 0,1 1,0-1,0 1,-1-1,1 1,0-1,0 1,0-1,-1 1,1-1,0 1,0-1,0 1,0-1,0 1,0-1,0 1,0-1,0 1,0-1,0 1,0-1,1 1,-1-1,0 0,0 1,0-1,1 1,-1-1,0 1,1-1,-1 0,0 1,1-1,-1 1,0-1,1 0,-1 0,1 1,-1-1,1 0,-1 0,1 1,-1-1,0 0,1 0,-1 0,1 0,38-6,26-20,-1-2,-2-4,-1-2,38-29,-42 27,589-360,-564 344,-1-3,-3-4,-3-4,3-8,-75 68,2-1,0 0,-1 0,1-1,-1 0,0 0,0 0,-1 0,0-1,1 1,-2-1,1 0,-1 0,0 0,0 0,0-4,-2 9,0 0,0 0,0 0,0 0,0 0,-1 0,1 0,0 0,-1 0,1 0,-1 0,1 0,-1 0,1 1,-1-1,0 0,1 0,-1 0,0 1,0-1,0 1,1-1,-1 0,0 1,0-1,0 1,0 0,0-1,0 1,0 0,0-1,0 1,0 0,0 0,0 0,0 0,0 0,0 0,0 0,0 1,0-1,0 0,0 0,0 1,0-1,0 1,0-1,0 1,0 0,-52 23,-42 41,3 3,4 5,-68 71,61-56,-410 394,485-461,-60 81,79-101,1 0,-1 0,1 0,0 0,0 0,-1 0,1-1,0 1,0 0,0 0,0 0,0 0,0 0,0 0,1 0,-1 0,0 0,0 0,1 0,-1 0,0 0,1 0,-1-1,1 1,-1 0,1 0,0-1,-1 1,1 0,0 0,0-1,-1 1,1-1,0 1,0-1,0 1,0-1,-1 0,1 1,0-1,0 0,0 1,0-1,0 0,0 0,0 0,0 0,0 0,0 0,0 0,0-1,0 1,0 0,0 0,0-1,-1 1,1 0,0-1,0 1,0-1,0 0,0 0,30-10,0-2,-1 0,-1-3,0 0,-1-2,18-16,-15 13,158-105,376-270,-468 318,-3-3,-4-4,-4-5,39-53,-117 131,4 0,-1 0,-1-1,0-1,-1 0,-1 0,0-1,-1 0,0 0,-1 0,-1-1,-1 0,2-8,-7 22,0 0,0-1,1 1,-1-1,-1 1,1 0,0 0,0 0,-1 0,0 0,1 0,-1 0,0 0,0 0,0 1,0-1,0 1,0 0,0-1,0 1,-1 0,1 0,0 1,-1-1,1 0,-1 1,1-1,-1 1,1 0,-1 0,1 0,-1 0,1 0,-1 1,1-1,-1 1,1-1,-1 1,1 0,0 0,-1 0,1 0,0 1,0-1,0 1,-1 0,-45 19,1 2,2 2,0 2,2 2,1 2,-19 20,40-35,-175 148,8 9,-51 70,157-155,4 3,-17 32,59-45,37-76,0 0,0 0,0 0,1 0,-1-1,1 1,0 0,-1-1,1 1,0-1,0 0,0 0,0 0,0 1,0-2,0 1,0 0,0 0,0-1,1 1,-1-1,0 0,0 1,1-1,-1 0,0-1,1 1,-1 0,0 0,0-1,0 0,1 1,-1-1,0 0,0 0,0 0,0 0,0-1,1 0,64-22,-1-3,-2-3,0-3,19-15,-68 39,260-162,78-74,-344 238,105-72,-4-5,-3-4,81-90,-182 172,1-1,1 0,-2 0,1-1,-1 0,0 0,-1-1,0 0,0 0,-1 0,0 0,-1 0,3-10,-7 17,1 0,-1 0,0 1,1-1,-1 1,0-1,0 0,0 1,0 0,-1-1,1 1,0 0,0-1,-1 1,1 0,-1 0,1 0,-1 0,1 0,-1 1,0-1,0 0,1 1,-1 0,0-1,0 1,1 0,-1-1,0 1,0 0,0 1,1-1,-1 0,0 0,0 1,1-1,-1 1,0-1,0 1,1 0,-1 0,1 0,-1 0,1 0,-1 0,-56 20,1 3,1 2,1 2,-36 27,85-52,-264 173,-226 192,59-39,202-163,-7-10,-88 33,234-142,-2-5,-65 18,69-40,92-20,-1 0,1 0,-1 0,1 0,0 0,-1-1,1 1,0-1,-1 0,1 1,0-1,-1 0,1 0,0 0,0-1,0 1,0 0,0-1,0 0,1 1,-1-1,0 0,1 0,-1 0,1 0,0 0,0 0,0 0,0 0,0 0,0-1,0 1,1 0,-1-1,1 1,-1-2,2-7,0 0,1-1,0 1,0 0,1 0,1 0,0 0,0 1,1 0,0 0,1 0,0 0,7-7,-3 1,174-221,-104 143,-68 81,-8 8,1 0,-1 0,0 0,0 0,0-1,-1 1,0-1,0 0,0 0,-1 0,1 0,-1-5,-3 9,0 1,0 0,0-1,0 1,-1 0,1-1,0 1,-1 0,1 0,-1 0,0 0,1 1,-1-1,0 0,1 1,-1-1,0 1,0-1,1 1,-1 0,0 0,0 0,0 0,0 0,1 0,-1 1,0-1,0 0,1 1,-1 0,0-1,1 1,-1 0,0 0,0 0,-35 13,2 0,0 3,1 0,0 3,-20 16,-1-2,-61 39,17-10,-3-4,-43 16,138-72,6-1,0-1,-1 1,1-1,-1 0,1 1,-1-1,0 0,0 0,1 0,-1 0,0 0,0 0,0-1,0 1,0-1,0 1,0-1,0 0,0 1,0-1,0 0,-1-1,1 1,0 0,0-1,0 1,0-1,0 1,0-1,1 0,-1 0,0 0,0 0,0 0,1 0,-1 0,0-1,1 1,0-1,-1 1,1-1,0 0,-1 1,1-1,0 0,0 0,1 0,-1 0,0 0,0 0,6-170,8 63,-13 108,-1 0,1-1,0 1,-1 0,1 0,0 0,-1 0,0-1,1 1,-1 0,1 0,-1 0,0 0,0 0,0 1,0-1,0 0,0 0,0 0,0 1,0-1,0 0,0 1,0-1,0 1,0 0,-1-1,1 1,0 0,0 0,-1 0,1-1,0 1,0 0,0 1,-1-1,1 0,0 0,0 0,-1 1,1-1,0 1,-1 0,-53 22,-141 121,29-30,167-115,1 1,-1-1,0 1,0 0,1-1,-1 1,0 0,0-1,0 1,0-1,1 1,-1-1,0 1,0-1,0 1,0 0,0-1,0 1,0-1,0 1,0-1,-1 1,1 0,0-1,0 1,0-1,0 1,-1-1,1 1,0 0,0-1,-1 1,1 0,0-1,-1 1,1 0,0-1,-1 1,1 0,0 0,-1 0,1-1,-1 1,1 0,0 0,-1 0,1 0,-1 0,1-1,-1 1,1 0,0 0,-1 0,1 0,-1 0,0 1,30-42,-27 39,20-26,-11 17,-1-1,-1 0,0-1,0 0,-2 0,1-1,-2 0,0 0,0-1,-1-2,-4 16,-1-1,1 1,-1 0,1-1,-1 1,0-1,1 1,-1-1,0 1,0 0,0-1,0 1,-1-1,1 1,0-1,-1 1,1-1,-1 1,1 0,-1-1,1 1,-1 0,0 0,0-1,0 1,0 0,0 0,0 0,0 0,0 0,0 0,0 0,-1 1,1-1,0 0,0 1,-1-1,1 0,-1 1,1 0,0-1,-1 1,1 0,-1 0,0 0,-66 17,-120 117,170-119,13-10,11-11,163-137,-108 92,-47 41,0-1,0-1,-1 0,-1 0,0-2,0 1,-2-1,5-9,-14 23,0-1,0 0,-1 0,1 0,0 1,-1-1,1 0,0 0,-1 0,0 0,1 0,-1 0,0 0,1 0,-1 0,0 0,0-1,0 1,0 0,0 0,0 0,0 0,0 0,0 0,0 0,-1 0,1 0,0 0,-1 0,1 0,-1 0,1 0,-1 0,0 0,1 0,-1 1,0-1,0 0,1 0,-1 1,0-1,0 0,0 1,0-1,0 1,0-1,0 1,0 0,0-1,0 1,0 0,0 0,0-1,0 1,0 0,0 0,0 0,-1 1,1-1,0 0,0 0,0 0,0 1,0-1,0 1,0-1,0 1,0-1,0 1,-25 12,1 2,0 0,1 2,1 0,1 1,0 2,2 0,0 1,1 1,-8 13,15-18,0-1,1 1,0 1,2 0,0 1,-5 15,12-30,0 1,1 0,0 0,-1-1,1 1,1 0,-1 0,1 0,0 0,0 0,0 0,1 0,0 0,0 0,0 0,0 0,1 0,0-1,0 1,0 0,1-1,-1 0,1 0,0 0,0 0,1 0,-1 0,1-1,2 2,9 2,-1-1,1-1,0 0,1-1,-1-1,1-1,0 0,-1-1,1 0,0-1,0-1,0-1,-1 0,1-1,-1-1,4-1,61-15,-1-4,-1-4,-2-2,14-12,-15 9,105-47,-5-7,-3-9,31-30,-69 35,460-292,-587 379,12-8,0 1,1 1,0 0,0 2,1 0,1 2,13-3,-34 8,0 1,0-1,0 1,0 0,1-1,-1 1,0 0,0 0,1 0,-1 0,0 0,0 0,1 0,-1 0,0 1,0-1,0 0,1 1,-1-1,0 1,0-1,0 1,0 0,0-1,0 1,0 0,0 0,0 0,0 0,-1 0,1 0,0 0,0 0,-1 0,1 0,-1 0,1 0,-1 0,0 0,1 1,-1-1,0 0,0 0,1 1,-1-1,0 0,-1 0,1 1,0-1,0 0,0 0,-1 0,1 1,0-1,-1 0,1 0,-1 0,0 0,-36 72,37-72,-251 371,-29 37,277-405,2-3,-1 0,1-1,-1 1,1 0,0 0,-1 0,1 0,0 1,0-1,0 0,0 0,0 1,0-1,0 0,0 1,1-1,-1 1,1-1,-1 1,1 0,-1-1,1 1,0-1,0 1,0 0,0-1,0 1,0 0,0-1,0 1,1-1,-1 1,0 0,1-1,0 1,-1-1,1 1,0-1,0 0,0 1,0-1,0 0,0 1,0-1,0 0,0 0,1 0,0 0,12-2,0-2,0 0,0 0,0-1,-1-1,0 0,0-1,0-1,-1 0,0 0,6-6,-1 3,610-376,-465 289,310-203,-431 272,-1-1,-2-3,-1-1,25-29,-62 61,-1 1,1 0,0 0,-1 0,1-1,0 1,-1 0,1 0,0-1,-1 1,1 0,0 0,0-1,-1 1,1 0,0-1,0 1,0 0,-1-1,1 1,0-1,0 1,0 0,0-1,0 1,0-1,0 1,0 0,0-1,0 1,0-1,0 1,0 0,0-1,0 1,0 0,1-1,-1 1,0-1,0 1,0 0,0-1,1 1,-1 0,0-1,1 1,-1 0,0 0,0-1,1 1,-1 0,0 0,1 0,-1-1,1 1,-1 0,0 0,1 0,-1 0,0 0,1 0,0 0,-32 14,-332 250,162-96,8 8,-11 27,184-182,-83 105,102-125,0 1,-1 0,1-1,0 1,1 0,-1 0,0-1,0 1,1 0,-1 0,1 0,0 0,-1 0,1 0,0 0,0 0,0 0,0 0,1 0,-1 0,1 0,-1-1,1 1,-1 0,1 0,0 0,0 0,0-1,0 1,0-1,0 1,1 0,-1-1,0 0,1 1,-1-1,1 0,0 0,-1 0,1 0,0 0,0 0,-1 0,1-1,0 1,0-1,0 1,0-1,0 0,0 1,0-1,0 0,1-1,22 0,-1-2,0-1,0-1,0-1,-1-1,1-1,-2-1,1-1,12-8,-14 8,231-114,-6-11,50-47,-4-22,-239 146,-53 59,0-1,-1 0,1 1,0-1,-1 0,1 1,0-1,-1 0,1 0,0 1,-1-1,1 0,-1 0,1 0,0 1,-1-1,1 0,-1 0,1 0,-1 0,1 0,0 0,-1 0,1 0,-1 0,1 0,-1 0,1 0,-1 0,1 0,0-1,-1 1,1 0,-1 0,1 0,0-1,-1 1,1 0,0-1,-1 1,1 0,0 0,-1-1,1 1,0-1,0 1,-1 0,1-1,0 1,0-1,0 1,-1 0,1-1,0 1,0-1,0 1,0-1,0 1,0 0,0-1,0 1,0-1,0 1,0-1,1 1,-1-1,0 1,0 0,0-1,-152 94,-93 86,8 11,-62 75,259-229,8-10,1 3,2 0,1 2,1 0,-8 15,33-45,0 1,1 0,-1 0,0 0,0 0,1 0,0 0,-1 0,1 1,0-1,0 0,0 1,0-1,1 1,-1-1,1 1,-1-1,1 1,0 0,0-1,0 1,0-1,0 1,1-1,-1 1,1-1,0 1,0-1,0 1,0-1,0 0,0 1,1-1,-1 0,1 0,-1 0,1 0,0 0,0 0,0-1,0 1,0-1,0 1,0-1,0 0,1 0,-1 0,1 0,13 0,1-2,-1 0,0-1,0 0,0-1,0-1,0-1,-1 0,1-1,7-5,6 0,81-35,-1-5,85-55,-182 99,127-92,-138 99,0 0,-1-1,1 1,-1 0,1 0,0-1,-1 1,1 0,-1-1,1 1,-1-1,1 1,-1-1,0 1,1-1,-1 1,0-1,1 1,-1-1,0 0,1 1,-1-1,0 1,0-1,0 0,0 1,0-1,1 0,-1 1,0-1,-1 0,1 1,0-1,0 0,0 1,0-1,0 1,-1-1,1 0,0 1,0-1,-1 1,1-1,-1 1,1-1,0 1,-1-1,1 1,-1-1,1 1,-1-1,0 1,-36 4,-5 15,1 2,1 2,1 2,1 1,-1 4,15-13,-39 27,3 2,1 3,3 3,1 2,4 2,-41 58,90-113,-1 1,1 0,0 0,0 0,0 0,0 0,1 1,-1-1,1 1,-1-1,1 1,0-1,0 1,0 0,0 0,0-1,1 1,-1 0,1 0,0 0,0 0,0 0,0-1,0 1,1 0,-1 0,1 0,0 0,0-1,0 1,0 0,0-1,1 1,-1-1,1 1,-1-1,1 0,0 0,0 1,0-1,0-1,1 1,-1 0,0 0,1-1,-1 0,3 2,8-3,0-1,-1 0,1-1,-1 0,0 0,1-2,-1 1,-1-2,1 0,0 0,4-4,10-2,50-22,-3-3,0-4,-3-2,50-41,-208 148,-284 264,365-322,1-3,1 0,0 0,0 0,0 1,0 0,1 0,0 0,0 0,0 1,1-1,-1 1,1 0,1 0,-1 0,1 1,0-1,0 0,1 1,0-1,0 1,1 0,0-1,0 2,5-5,-1 1,2-1,-1 0,0 0,1-1,-1 1,1-1,0-1,0 1,0-1,-1 0,1 0,0 0,1-1,-1 0,0 0,0-1,0 0,0 0,-1 0,1-1,0 0,0 0,-1 0,1-1,-1 0,44-13,-1-3,-1-1,0-3,-2-1,6-7,39-26,-103 59,-187 190,134-128,34-36,2 1,2 1,0 2,2 0,2 2,-2 5,25-37,0-1,0 0,0 1,0-1,1 0,-1 1,0-1,1 1,-1-1,1 1,-1-1,1 1,0 0,-1-1,1 1,0-1,0 1,0 0,1-1,-1 1,0 0,0-1,1 1,-1-1,1 1,0-1,-1 1,1-1,0 1,0-1,0 0,0 0,0 1,0-1,0 0,0 0,1 0,-1 0,0 0,1 0,-1 0,0-1,1 1,-1 0,1-1,-1 1,1-1,0 0,-1 1,1-1,-1 0,1 0,0 0,-1 0,1 0,0-1,-1 1,1 0,-1-1,1 1,-1-1,30-6,0-1,-1-2,-1-1,1-2,-2 0,0-2,21-15,122-96,-137 89,-72 67,-217 249,111-86,142-191,0 0,0 0,1 0,-1 0,1 0,-1 0,1 1,0-1,0 0,0 1,0-1,0 1,0-1,1 1,-1 0,1-1,0 1,-1-1,1 1,1 0,-1-1,0 1,1 0,-1-1,1 1,0-1,0 1,0-1,0 1,0-1,0 0,1 0,-1 1,1-1,0 0,-1 0,1 0,0-1,0 1,0 0,1-1,-1 1,0-1,0 0,1 0,-1 0,1 0,-1 0,1 0,-1-1,1 1,16-4,0-1,0 0,-1-2,1 0,-1-1,-1-1,1 0,-2-1,5-4,-6 5,257-171,-262 165,-33 25,-5 9,1 1,1 1,2 2,0 1,1 0,2 2,-15 23,-17 18,36-47,6-10,1 0,1 1,0 0,1 0,0 1,1 0,0 0,1 1,1 0,0 0,-2 8,7-19,0 0,0 0,0 0,0 0,1 0,-1 0,1-1,-1 1,1 0,0 0,0 0,1-1,-1 1,0 0,1-1,0 1,-1-1,1 0,0 0,0 0,1 0,-1 0,0 0,1 0,-1 0,1-1,-1 0,1 1,0-1,-1 0,1 0,0 0,0-1,0 1,0-1,0 0,0 1,0-1,0-1,0 1,-1 0,1-1,0 1,0-1,0 0,0 0,-1 0,1 0,0-1,-1 1,3-2,138-88,-72 39,56-47,-397 385,241-241,29-44,-1 0,1 0,-1 0,1 0,0 0,-1 0,1 1,0-1,0 0,0 0,0 0,0 0,0 0,0 0,0 0,0 0,1 1,-1-1,0 0,1 0,-1 0,1 0,-1 0,1 0,-1 0,1-1,0 1,-1 0,1 0,0 0,0 0,0-1,0 1,0-1,0 1,-1 0,1-1,0 1,1-1,-1 0,0 1,0-1,0 0,0 0,0 0,7 0,-1 0,1-1,-1 0,1-1,-1 1,0-1,1-1,-1 1,0-1,-1-1,1 1,0-1,-1-1,6-1,245-140,-305 187,2 2,2 2,1 2,-33 50,66-85,6-8,0 0,0-1,1 1,0 1,0-1,0 0,0 1,0 0,1-1,0 1,0 0,0 0,1 0,0 0,0 1,0-1,0 0,1 1,0 3,2-7,1 0,-1 0,1-1,-1 1,1-1,0 1,-1-1,1 0,0 0,0-1,0 1,0 0,0-1,0 0,0 0,0 0,0 0,0 0,0 0,0-1,0 0,-1 1,1-1,0 0,0-1,0 1,-1 0,1-1,-1 1,1-1,-1 0,0 0,1 0,-1 0,0 0,5-2,75-38,-82 43,0-1,0 0,0 1,0-1,-1 0,1 1,0-1,0 0,0 1,0-1,0 0,0 1,0-1,0 0,0 1,0-1,0 0,1 1,-1-1,0 0,0 1,0-1,0 0,0 1,1-1,-1 0,0 1,0-1,1 0,-1 0,0 1,0-1,1 0,-1 0,0 0,1 0,-1 1,0-1,0 0,1 0,-1 0,0 0,1 0,-1 0,1 0,-1 0,0 0,1 0,-1 0,0 0,1 0,-1 0,0 0,1 0,-1 0,0 0,1 0,-1-1,-21 26,-49 42,70-67,-1 0,1 0,-1 0,1 1,-1-1,1 0,0 1,-1-1,1 0,-1 1,1-1,0 1,-1-1,1 1,0-1,-1 1,1-1,0 1,0-1,0 1,-1-1,1 1,0-1,0 1,0-1,0 1,0 0,0-1,0 1,0-1,0 1,0-1,0 1,0-1,1 1,-1-1,0 1,0-1,1 1,-1-1,0 1,0-1,1 1,-1-1,1 1,-1-1,0 0,1 1,-1-1,1 0,-1 1,1-1,-1 0,1 0,30-7,-9-10,0-1,-1-2,-1 0,0 0,-2-2,4-6,4-5,11-30,-62 76,-123 189,131-168,17-34,0 1,-1-1,1 1,0-1,-1 1,1-1,0 1,0-1,0 1,0-1,-1 1,1-1,0 1,0-1,0 1,0-1,0 1,0 0,0-1,1 1,-1-1,0 1,0-1,0 1,0-1,1 1,-1-1,0 1,1-1,-1 0,0 1,1-1,-1 1,0-1,1 0,-1 1,1-1,-1 0,0 1,1-1,-1 0,1 0,-1 0,1 1,-1-1,1 0,-1 0,1 0,-1 0,1 0,0 0,-1 0,1 0,-1 0,1 0,-1 0,1 0,-1 0,1-1,-1 1,1 0,0 0,14-6,-1-1,1 0,-1-1,-1 0,1-1,-1 0,-1-1,0-1,0 0,-1-1,0-1,26-22,143-139,-132 107,-48 67,-1-1,0 1,1-1,-1 1,1-1,-1 1,0-1,0 1,1 0,-1-1,0 1,1 0,-1 0,0 0,0-1,0 1,1 0,-1 0,0 0,0 0,1 0,-1 0,0 0,0 1,0-1,1 0,-1 0,0 1,1-1,-1 0,0 1,0-1,1 0,-1 1,1-1,-1 1,0 0,1-1,-1 1,1-1,-1 1,-97 89,50-39,34-38,-20 17,2 2,1 1,1 1,2 2,-7 14,34-49,0 0,0 0,0 0,0 0,0 0,0 1,0-1,1 0,-1 1,0-1,1 1,-1-1,1 0,-1 1,1-1,0 1,0 0,0-1,0 1,0-1,0 1,0-1,0 1,0-1,1 1,-1-1,1 1,-1-1,1 0,-1 1,1-1,0 0,0 1,0-1,0 0,0 0,0 0,0 0,0 0,0 0,0 0,1 0,-1 0,0 0,1-1,-1 1,0 0,1-1,-1 1,1-1,-1 0,1 0,-1 1,1-1,-1 0,1 0,-1 0,2-1,8-2,-1-1,0 0,-1-1,1 0,-1-1,0 0,0 0,0-1,-1 0,0 0,0-1,-1 0,1-2,-6 8,102-131,-96 101,-36 40,-90 115,84-91,2 2,1 1,2 2,-10 19,20-1,51-71,-5-16,-1-1,-2-1,-1-1,-2-1,5-15,-22 44,0 0,0-1,-1 1,0-1,0 0,-1 0,0 0,0 0,-1 0,0 0,0-1,-1-4,0 12,0 0,-1 0,1 0,0 0,-1 0,1 1,0-1,-1 0,1 0,-1 0,1 1,-1-1,1 0,-1 1,0-1,1 0,-1 1,0-1,0 1,1-1,-1 1,0 0,0-1,0 1,1 0,-1-1,0 1,0 0,0 0,0 0,0 0,0 0,0 0,1 0,-1 0,0 0,0 0,0 0,0 1,0-1,0 0,1 1,-1-1,0 0,0 1,0-1,1 1,-40 23,-57 56,96-81,1 0,-1 0,1-1,-1 1,1 0,0 0,0 0,0 0,-1-1,1 1,0 0,0 0,1 0,-1-1,0 1,0 0,1 0,-1 0,0 0,1 0,-1-1,1 1,-1 0,1 0,0 0,0 0,-1 1,1-1,0 0,0 0,0 0,0 1,0-1,0 0,0 0,-1 1,23-35,-1-2,-2 0,-2-1,-1-1,-2-1,-2 0,-1-1,-3 0,-1-1,-1-4,21-312,-30-15,-8 267,5 68,2 0,1 0,2 0,4-37,4 37,2 0,1 1,2 0,2 0,1 2,2 0,1 1,2 1,1 0,1 2,23-23,-23 36,-27 32,-130 132,21-33,112-113,1 0,-1 0,0 0,1 0,-1 1,0-1,1 0,-1 1,1-1,-1 0,0 1,1-1,-1 1,1-1,-1 1,1-1,0 1,-1-1,1 1,-1-1,1 1,0-1,-1 1,1 0,0-1,0 1,0 0,-1-1,1 1,0 0,0-1,0 1,0 0,0-1,0 1,0 0,1-1,-1 1,0 0,0-1,0 1,1 0,-1-1,0 1,1-1,-1 1,0 0,1-1,-1 1,1-1,-1 1,1-1,-1 0,1 1,-1-1,1 1,0-1,-1 0,1 0,-1 1,1-1,0 0,18-7,-1-2,-1 0,1-1,-1 0,-1-1,0-1,-1-1,0-1,-1 0,22-17,-20 17,26-18,-2-3,-1-2,-2-1,-2-1,29-43,-43 19,-21 62,0 0,0-1,0 1,0 0,0-1,0 1,-1 0,1-1,0 1,-1 0,1 0,-1-1,1 1,-1 0,0 0,0 0,1 0,-1 0,0 0,0 0,0 0,0 0,0 0,0 0,0 1,-1-1,1 0,0 1,0-1,0 1,-1-1,1 1,0 0,-1-1,1 1,0 0,-1 0,1 0,0 0,-1 0,1 0,0 0,-1 1,1-1,0 1,-1-1,1 0,-12 4,1 0,-1 1,1 1,0-1,0 2,0 0,1 0,-8 8,-1-2,-25 19,0 2,3 2,1 2,1 1,2 2,-12 20,48-60,1 0,-1 1,0-1,1 1,-1-1,1 1,-1-1,1 1,0 0,0 0,0-1,0 1,0 0,0 0,0 0,0 0,1 0,-1 1,1-1,0 0,0 0,0 0,0 0,0 0,0 0,0 1,1-1,-1 0,1 0,-1 0,1 0,0 0,0 0,0 0,0 0,0-1,0 1,1 0,-1-1,0 1,1 0,-1-1,1 0,0 1,0-1,-1 0,1 0,0 0,2 1,7-2,1-1,-1 0,1 0,-1-1,0-1,0 0,0 0,0-1,0 0,-1-1,1-1,-2 1,1-2,0 1,-1-1,18-10,-12 10,-1-2,1 1,-1-2,-1 0,0-1,-1 0,0-1,0 0,-1 0,-1-2,4-6,-13 19,0 1,-1-1,0 0,1 1,-1-1,1 1,-1-1,0 0,1 1,-1-1,0 0,0 1,1-1,-1 0,0 0,0 1,0-1,0 0,0 0,0 1,0-1,0 0,0 0,0 1,-1-1,1 0,0 1,0-1,-1 0,1 1,-1-1,1 0,0 1,-1-1,1 1,-1-1,1 1,-1-1,0 1,1-1,-1 1,1-1,-1 1,0 0,1-1,-1 1,0 0,1 0,-1-1,0 1,0 0,1 0,-1 0,0 0,0 0,1 0,-1 0,0 0,0 0,1 1,-1-1,0 0,1 0,-1 1,-49 14,3 14,2 3,1 1,1 3,2 1,2 2,1 1,2 2,-23 38,20-27,2 2,2 2,4 1,1 2,4 0,2 2,2 1,-3 28,21-77,-5 15,0 0,2 0,1 0,2 1,1 0,1 0,1 0,2 0,1 0,2 0,0 0,4 7,-6-28,0 0,1 0,0 0,1-1,-1 1,2-1,-1 0,1 0,0-1,1 1,0-1,0 0,0-1,1 0,0 0,0 0,1-1,-1 0,1 0,1-1,-1 0,3 1,0-4,0 1,-1 0,1 0,-1 1,0 0,0 1,0 0,0 1,-1 0,0 1,0-1,0 2,-1-1,0 1,0 1,0-1,-1 1,0 0,-1 1,0 0,0 0,-1 0,0 1,-1 0,0 0,2 5,-5 3,0 0,-1 0,0 1,-2-1,0 0,-1 0,0-1,-2 1,0-1,-1 0,-1 0,0 0,-2-1,1 0,-2-1,0 0,-9 9,-64 93,82-116,0 0,1 0,-1 1,0-1,1 0,-1 0,1 0,0 1,-1-1,1 0,0 1,0-1,0 0,0 1,0-1,0 0,0 1,1-1,-1 0,0 0,1 1,-1-1,1 0,-1 0,1 0,-1 1,1-1,0 0,0 0,0 0,0 0,-1 0,1 0,0-1,1 1,-1 0,0 0,0-1,0 1,0-1,0 1,1-1,-1 1,0-1,1 0,-1 1,64 0,-49-7,1 0,-1-1,-1-1,1-1,-1 0,-1 0,0-2,0 0,-1 0,0-2,-1 1,-1-2,0 1,7-12,36-37,-66 77,1 1,1-1,0 2,1 0,1 0,-6 18,-55 94,50-93,47-53,165-184,-157 162,-60 72,-110 102,-30 61,131-151,76-101,-40 53,-1 1,1-1,-1 0,0 0,0 0,0 0,0 0,-1 0,1-1,-1 1,0-1,0 1,0-1,0 1,-1-1,1 1,-1-1,0 0,0 1,0-4,-4-9</inkml:trace>
  <inkml:trace contextRef="#ctx0" brushRef="#br0" timeOffset="55287.67">1276 10079,'0'-3,"-1"0,1 1,-1-1,0 1,0-1,0 0,0 1,0-1,0 1,-1 0,1-1,-1 1,0 0,0 0,0 0,0 0,0 0,0 1,0-1,0 1,-1-1,1 1,0 0,-1 0,0 0,1 0,-1 0,1 1,-1-1,0 1,0-1,1 1,-1 0,0 0,0 0,1 1,-1-1,0 1,1-1,-1 1,0 0,1 0,-1 0,0 1,-35 24,2 1,1 2,1 1,1 1,1 4,-5 3,-41 40,17-13,-2-3,-4-2,-1-4,-71 43,174-132,606-421,-428 308,-112 77,-102 69,1 0,0 0,0 0,-1-1,1 1,0 0,-1 0,1 0,0-1,0 1,0 0,-1-1,1 1,0 0,0-1,0 1,0 0,-1-1,1 1,0 0,0-1,0 1,0 0,0-1,0 1,0 0,0-1,0 1,0 0,0-1,0 1,0 0,0-1,1 1,-1 0,0-1,0 1,0 0,0-1,1 1,-1 0,0-1,0 1,1 0,-1 0,0-1,0 1,1 0,-1 0,0 0,1 0,-1-1,0 1,1 0,-34 9,-59 31,1 5,3 3,2 5,2 3,3 3,-53 53,-95 62,296-214,466-333,-427 289,-106 85,-1-1,1 0,0 0,0 0,-1 0,1 0,0-1,0 1,0 0,-1 0,1 0,0 0,0 0,-1 0,1 0,0 0,0 0,0-1,-1 1,1 0,0 0,0 0,0 0,0-1,-1 1,1 0,0 0,0 0,0-1,0 1,0 0,0 0,0-1,0 1,-1 0,1 0,0-1,0 1,0 0,0 0,0 0,0-1,0 1,1 0,-1 0,0-1,0 1,0 0,0 0,0-1,0 1,0 0,0 0,-24 9,-645 362,494-295,197-101,326-232,-100 102,-222 143,-48 45,-238 199,-84 98,328-316,-50 60,67-73,-1-1,0 1,0 0,1 0,-1 0,0 0,1-1,-1 1,1 0,-1 0,1-1,0 1,-1 0,1-1,0 1,-1 0,1-1,0 1,0-1,-1 0,1 1,0-1,0 1,0-1,0 0,0 0,-1 0,1 1,0-1,0 0,0 0,0 0,0 0,0 0,0-1,0 1,-1 0,1 0,0-1,0 1,0 0,0-1,-1 1,1-1,0 1,0-1,-1 1,1-1,0 1,-1-1,1 0,-1 1,1-1,238-130,-182 96,496-310,-534 333,-50 47,-336 307,-88 93,414-378,41-57,1 1,-1-1,0 1,1 0,-1-1,0 1,1-1,-1 1,1-1,-1 0,1 1,-1-1,1 1,-1-1,1 0,0 1,-1-1,1 0,-1 0,1 1,0-1,-1 0,1 0,0 0,-1 0,1 0,0 0,-1 0,1 0,0 0,-1 0,1 0,-1-1,1 1,0 0,-1 0,1-1,-1 1,1 0,0-1,-1 1,1 0,-1-1,1 1,-1-1,0 1,1-1,0 0,251-151,-182 108,267-171,50-59,-262 160,-157 136,-898 799,690-609,312-259,689-506,-298 224,-399 280,-64 49,0 1,0-1,0 0,1 0,-1 0,0 0,0 1,0-1,0 0,0 0,1 0,-1 0,0 1,0-1,0 0,0 0,1 0,-1 0,0 0,0 0,0 0,-22 23,-561 513,59-66,835-692,657-399,-621 409,-259 162,-83 53,-19 10,-587 442,-162 152,641-516,99-68,26-19,86-51,693-405,210-71,-911 487,-94 57,-242 179,-566 410,630-480,174-120,21-16,26-21,193-135,8 10,130-60,-266 158,511-279,-404 216,-339 206,-651 437,122-87,649-429,28-17,392-241,10 18,77-13,1 4,-466 226,-63 20,-144 72,4 8,4 7,-100 76,247-154,-557 387,538-370,29-18,31-16,190-104,1117-598,-1186 633,-3-6,58-47,-160 100,-29 18,-20 15,-425 281,-456 354,634-447,73-60,266-184,548-344,171-56,-542 308,261-153,-475 267,-34 19,-23 15,-328 202,225-131,-722 457,348-228,461-291,25-16,26-14,473-278,310-124,-621 325,319-142,-366 187,-130 43,1 1,-1-1,0 1,1-1,-1 0,1 1,-1-1,1 1,-1-1,1 1,0-1,-1 1,1-1,-1 1,1 0,0-1,0 1,-1 0,1-1,0 1,0 0,0-1,0 1,-1 0,1-1,0 1,0 0,1-1,-1 1,0 0,0-1,0 1,0 0,0-1,1 1,-1 0,0-1,1 1,-1-1,0 1,1 0,-1-1,1 1,-1-1,1 1,-1-1,1 0,-1 1,1-1,0 1,-1-1,1 0,-1 0,1 1,0-1,-1 0,1 0,0 0,-1 0,1 1,0-1,0 0,-174 144,131-113,-541 361,360-248,115-73,-123 80,-54 16,178-120,108-56,112-77,232-132,9 15,245-96,101-13,-573 269,-110 51,-34 13,-37 23,-2-2,-2-2,-1-3,-44 19,85-46,-572 317,392-211,-622 339,785-438,38-22,59-33,512-262,13 26,308-88,-596 253,-289 112,-28 11,-181 107,-117 48,190-103,-1050 554,750-416,381-189,32-19,30-11,45-28,1 2,2 4,21-7,-12 6,493-243,413-135,-881 377,44-18,128-31,-231 80,-41 8,1 0,-1 0,1 0,-1 0,1 0,-1 0,1 0,-1 0,1 0,-1 0,1 0,-1 0,1 0,-1 0,1 0,0 0,-1 0,1 1,-1-1,1 0,-1 0,1 1,0-1,-1 0,1 0,-1 1,1-1,0 1,-1-1,1 0,0 1,0-1,-1 1,1-1,0 0,0 1,0-1,0 1,-1-1,1 1,0-1,0 1,0-1,0 1,0-1,0 1,0-1,0 1,0-1,1 1,-1-1,0 0,0 1,0-1,0 1,1-1,-1 1,0-1,0 0,1 1,-1-1,0 0,1 1,-1-1,0 0,1 1,-467 257,-334 195,593-323,-33 21,-135 57,266-160,101-48,24-12,-14 11,280-173,115-43,720-313,-944 452,387-160,-515 224,-32 16,-31 10,-483 247,-289 201,336-187,421-254,-41 25,-2-3,-1-3,-24 5,90-44,32-14,397-218,274-121,110-10,-511 243,65-7,-335 129,-59 23,-684 359,-272 204,531-331,452-251,24-13,-9 5,125-74,123-51,-121 64,999-466,-889 425,429-169,-565 241,-499 210,-1108 678,1389-786,-37 21,388-233,457-214,20 27,-202 96,27-34,-530 261,-25 11,-313 151,-1158 654,961-521,506-280,35-15,710-350,602-193,-1131 472,61-18,-224 89,-318 154,-788 441,707-380,103-64,242-128,57-33,413-225,670-274,-379 184,-620 272,-110 52,-31 15,-336 148,-270 150,-42 58,305-162,293-161,81-43,426-203,974-406,-979 399,-403 194,-23 12,-22 12,-295 142,-187 108,-375 261,459-260,377-230,38-19,21-14,386-187,700-314,-396 190,-524 242,-189 80,-284 146,-767 410,726-386,309-161,48-22,868-375,-744 317,426-199,-507 219,-75 46,1 0,0 1,0-1,0 1,0-1,-1 1,1-1,0 1,-1-1,1 1,0-1,-1 1,1-1,-1 1,1 0,0-1,-1 1,1-1,-1 1,1 0,-1 0,1-1,-1 1,0 0,1 0,-1 0,1-1,-1 1,1 0,-1 0,0 0,1 0,-1 0,1 0,-1 0,1 0,-1 1,0-1,1 0,-1 0,1 0,-1 1,1-1,-1 0,1 1,-1-1,1 0,-1 1,1-1,-1 0,1 1,0-1,-1 1,1-1,-1 1,-207 93,-279 163,-167 134,265-160,322-181,72-40,86-26,361-156,871-382,-702 282,-602 264,-32 15,-1158 605,1005-520,-590 299,708-368,33-13,24-10,31-10,341-148,1492-634,-1825 772,-32 9,-30 9,-31 12,1 2,1 2,0 2,-38 21,26-13,-293 142,-233 157,262-141,-260 135,509-270,70-47,0 1,0 0,1-1,-1 1,0 0,0 0,1-1,-1 1,0-1,1 1,-1 0,1-1,-1 1,0-1,1 1,-1-1,1 1,0-1,-1 1,1-1,-1 0,1 1,0-1,-1 0,1 1,0-1,-1 0,1 0,0 0,-1 1,1-1,0 0,0 0,-1 0,1 0,0 0,0-1,-1 1,1 0,0 0,-1 0,1-1,0 1,-1 0,1-1,0 1,-1 0,1-1,0 0,161-49,-118 33,377-141,-7-17,-9-19,70-61,-389 202,-3-4,-2-4,-2-3,25-30,-92 83,-1-1,0 0,-1 0,0-1,-1 0,0-1,5-11,-14 24,1 0,0 0,-1 0,1 0,-1 0,1 0,-1-1,0 1,1 0,-1 0,0 0,0 0,0 0,0-1,0 1,0 0,0 0,0 0,-1-1,1 1,0 0,-1 0,1 0,-1 0,1 0,-1 0,1 0,-1 0,0 0,0 0,1 0,-1 0,0 1,0-1,0 0,0 0,0 1,0-1,0 1,0-1,0 1,0-1,0 1,0 0,-1-1,1 1,0 0,0 0,0 0,0 0,-1 0,1 0,0 0,0 0,0 1,0-1,-1 0,-166 39,-104 67,6 11,4 12,-42 40,143-81,-1087 598,1205-663,31-12,29-16,559-268,-306 130,150-111,-295 165,-4-5,-3-5,31-41,-148 139,22-20,-2 0,0-2,-1 0,-1-2,-2 0,13-24,-28 48,-1-1,1 0,-1 1,0-1,1 0,-1 0,0 0,0 0,-1 0,1 0,0 0,-1 0,1 0,-1 0,0-1,1 1,-1 0,0 0,-1 0,1-1,0 1,0 0,-1 0,1 0,-1 0,0 0,0 0,0 0,0 0,0 0,0 0,0 0,-1 1,1-1,-1 0,1 1,-1-1,1 1,-1 0,0-1,0 1,0 0,-12-1,0 1,-1 0,1 1,0 1,0 0,0 1,1 1,-1 0,0 1,-2 1,-2 0,-134 46,3 7,3 6,2 6,4 7,-115 84,228-144,-381 242,337-202,81-55,179-77,530-277,226-130,-830 415,-108 53,-32 20,-367 160,-488 275,252-70,598-353,18-12,0 0,1 1,0 1,0 0,0 1,1 0,0 0,1 1,-7 10,16-20,-1 0,1 1,-1-1,1 0,0 1,0-1,-1 1,1-1,0 0,-1 1,1-1,0 1,0-1,0 1,0-1,0 1,-1-1,1 1,0-1,0 1,0-1,0 1,0-1,1 1,-1-1,0 1,0-1,0 1,0-1,0 1,1-1,-1 1,0-1,0 1,1-1,-1 0,0 1,1-1,-1 0,0 1,1-1,-1 0,1 1,-1-1,1 0,-1 0,0 1,1-1,-1 0,1 0,-1 0,1 0,-1 0,1 0,-1 1,1-1,-1 0,1 0,-1-1,1 1,-1 0,1 0,36-5,-34 4,413-123,389-80,-716 183,0 4,1 3,13 4,81-6,-182 15,0 0,0 1,0-1,1 1,-1-1,0 1,0 0,1 0,-1 0,0 0,0 0,1 1,-1-1,0 1,0 0,0-1,1 1,-1 0,0 0,0 0,0 0,0 1,-1-1,1 0,0 1,-1 0,1-1,0 1,-1 0,0 0,1-1,-1 1,0 0,0 1,0-1,-1 0,1 0,0 0,-1 0,1 1,-1-1,0 0,0 0,0 1,0-1,0 0,0 0,0 1,-1-1,0 1,-6 13,0 0,-2 0,0-1,0 0,-1-1,-1 0,-1-1,0 0,-7 5,6-5,-123 119,-6-7,-5-6,-20 3,-374 264,333-234,161-92,48-58,-1 0,1 0,0 0,0-1,1 1,-1 0,0 0,1-1,-1 1,1-1,-1 1,1-1,0 0,0 1,-1-1,1 0,0 0,0 0,0 0,0-1,0 1,0-1,0 1,1-1,-1 0,0 1,0-1,0 0,0 0,1-1,-1 1,0 0,0-1,0 1,1-2,-1 2,64-4,0-3,-1-4,56-15,-74 15,993-247,-913 227,-2-6,-2-5,-2-5,-2-6,-2-5,80-54,-184 103,-5 4,1-1,-1 1,0-1,-1-1,1 1,-1-1,0-1,-1 1,0-1,0 0,3-7,-9 14,-1-1,1 0,0 1,-1-1,1 1,0-1,-1 1,0-1,1 1,-1 0,0-1,0 1,0 0,0-1,0 1,0 0,0 0,0 0,-1 0,1 0,0 0,-1 0,1 1,-1-1,1 0,-1 1,1-1,-1 1,1-1,-1 1,1 0,-1 0,1 0,-1 0,0 0,1 0,-1 0,1 0,-1 1,1-1,-1 0,1 1,-1 0,1-1,-1 1,0 0,-66 11,1 3,1 3,1 2,0 4,-13 9,76-33,-527 235,-189 130,693-352,-78 50,102-63,1 1,-1-1,1 0,-1 1,1-1,0 1,-1-1,1 1,0 0,-1-1,1 1,0-1,0 1,-1 0,1-1,0 1,0-1,0 1,0 0,0-1,0 1,0 0,0-1,0 1,0 0,0-1,1 1,-1-1,0 1,0 0,1-1,-1 1,0-1,1 1,-1-1,0 1,1-1,-1 1,1-1,-1 1,1-1,-1 0,1 1,-1-1,1 0,-1 1,1-1,0 0,-1 0,1 1,-1-1,1 0,0 0,-1 0,1 0,0 0,-1 0,1 0,-1 0,1 0,0 0,-1 0,1 0,0-1,-1 1,1 0,-1 0,1-1,21 1,0-1,0-1,-1-1,1-1,-1-1,0-1,9-4,13-2,483-160,-273 83,1190-419,-1352 479,-672 315,-473 303,506-274,498-284,50-31,1 1,-1-1,1 0,-1 0,1 0,-1 1,0-1,1 0,-1 0,1 1,-1-1,1 0,-1 1,0-1,1 1,-1-1,0 0,1 1,-1-1,0 1,0-1,1 1,-1-1,0 1,0-1,0 1,0-1,0 1,0-1,0 1,0-1,0 1,0-1,0 1,0-1,0 1,0-1,0 1,0-1,0 1,-1-1,1 1,0-1,-1 1,200-59,-163 44,815-343,-592 244,541-229,-618 262,-384 169,-84 44,-39 39,-542 334,762-441,105-65,1 0,-1 0,1 0,-1 0,1 0,0 0,-1 1,0-1,1 0,-1 0,1 0,-1 0,1 1,-1-1,1 0,-1 1,1-1,-1 0,0 1,1-1,-1 0,0 1,1-1,-1 1,0-1,0 0,1 1,-1-1,0 1,0-1,0 1,0-1,1 1,-1-1,0 1,0-1,0 1,0-1,0 1,0-1,0 1,0-1,-1 1,1-1,0 1,0-1,0 1,-1-1,1 1,0-1,0 1,-1-1,1 1,29-6,0-1,0 0,-1-3,0 0,18-9,-10 4,793-331,625-233,-1226 487,-297 123,-703 312,-298 216,877-469,187-82,34-16,558-216,-234 82,388-149,-386 164,-318 119,-36 7,-1 0,1 0,-1 0,1 1,-1-1,1 0,0 0,-1 0,1 1,0-1,-1 0,1 1,0-1,-1 0,1 1,0-1,-1 0,1 1,0-1,0 1,0-1,-1 0,1 1,0-1,0 1,0-1,0 1,0-1,0 0,0 1,0-1,0 1,0-1,0 1,0-1,0 1,0-1,0 0,0 1,1-1,-1 1,0-1,0 1,1-1,-1 0,0 1,0-1,1 0,-1 1,0-1,1 0,-1 1,0-1,1 0,-235 129,163-94,-914 473,498-264,376-187,110-48,24-13,349-124,931-354,-1135 418,114-64,-252 111,-30 17,0 0,-1 1,1-1,0 1,0-1,-1 0,1 0,0 1,-1-1,1 0,0 1,-1-1,1 0,-1 0,1 0,0 1,-1-1,1 0,-1 0,1 0,-1 0,1 0,0 0,-1 0,1 0,-1 0,1 0,-1 0,1 0,-1 0,1 0,0 0,-1-1,1 1,-1 0,1 0,0 0,-1-1,1 1,0 0,-1 0,1-1,0 1,-1 0,1-1,0 1,-1-1,1 1,0 0,0-1,0 1,-1-1,1 1,0 0,0-1,0 1,0-1,0 1,0-1,0 1,0 0,0-1,0 1,0-1,0 1,-261 83,195-58,-383 164,-261 158,393-186,229-108,92-43,92-25,498-177,-287 86,-4-14,39-35,-306 139,0-1,-2-2,0-2,-1-1,-1-1,-1-2,-1-1,-2-1,1-3,-27 28,0 0,0 1,0-1,0 0,-1 0,1 0,0 0,-1-1,1 1,-1 0,0-1,0 1,0 0,0-1,0 1,-1-1,1 0,-1 1,0-1,1 0,-1 1,0-1,-1 0,1 1,0-1,-1 1,1-1,-1 0,0 1,0-1,0 1,0 0,0-1,-1 1,1 0,-1 0,0 0,1 0,-1 0,0 0,0 0,0 0,0 1,-2-2,-11 0,0 0,0 1,0 1,0 0,0 1,0 0,0 2,0-1,1 2,-10 2,24-5,-87 19,1 3,0 4,2 4,2 3,1 4,-1 5,-158 93,-57 52,51-15,240-168,2-1,0 0,0 0,0 1,0-1,0 1,1 0,-1 0,1 0,0 0,0 1,1-1,-1 1,1 0,0 0,0 0,3-3,-1-1,0 1,1-1,0 1,-1-1,1 1,0-1,0 1,0-1,0 0,0 1,0-1,0 0,0 0,1 0,-1 0,0 0,1 0,-1 0,1-1,-1 1,1 0,-1-1,1 1,-1-1,1 0,-1 1,1-1,0 0,-1 0,1 0,0 0,1 0,23 1,1-2,-1 0,1-2,-1 0,0-2,23-8,-30 9,219-62,-3-9,150-75,280-146,-597 262,-3-2,-1-4,30-25,-91 63,-1 1,0 0,0 0,0 0,-1-1,1 1,0-1,-1 1,1-1,0 1,-1-1,0 0,1 0,-1 0,0 1,0-1,0-1,0 1,-1 0,1 0,0 0,-1 0,1 0,-1-1,0 0,-3 2,1 0,-1 0,0 0,0 0,0 0,1 1,-1-1,0 1,0-1,0 1,0 0,0 1,0-1,0 0,0 1,0 0,0-1,1 1,-1 0,0 1,-4-1,-71 23,1 3,1 4,1 3,-66 41,73-39,-368 201,-66 67,408-230,94-73,-1-1,0 1,0-1,1 1,-1-1,0 1,1 0,-1-1,0 1,1 0,-1 0,1 0,-1-1,1 1,0 0,-1 0,1 0,0 0,0 0,-1 0,1 0,0 0,0 0,0 0,0-1,0 1,0 0,0 0,1 0,-1 0,0 0,0 0,1 0,-1 0,1 0,-1-1,1 1,-1 0,39 2,42-22,-2-3,-1-4,51-25,-84 33,466-205,-145 65,-365 158,0 0,1 0,-1-1,0 1,0 0,0 0,0-1,0 1,0 0,0-1,0 1,0-1,0 1,0-1,0 0,0 1,0-1,0 0,-1 0,1 0,0 0,-1 0,1 1,0-1,-1 0,1 0,-1 0,0-1,1 1,-1 0,0 0,1 0,-1 0,0 0,0 0,0 0,0-1,0 1,0 0,-11 1,0 0,0 1,1 0,-1 1,0 0,1 1,0 0,0 1,-9 4,-4 1,-595 251,538-227,-117 50,-3-10,-84 16,187-73,90-24,70-43,88-33,4 7,24-2,-38 16,62-24,-81 37,-2-5,-3-4,-2-6,43-36,-144 91,1 0,-1-1,-1-1,0 0,-1-1,0 0,-1-1,-1 0,0-1,-1 0,0-1,-1 0,5-16,-12 28,0 0,0 0,0 0,-1 1,1-1,-1 0,0 0,0 0,-1 0,1 0,-1 0,0 0,0 0,0 1,0-1,-1 0,0 1,1-1,-1 1,0 0,-1-1,1 1,-1 0,1 0,-1 1,0-1,0 0,0 1,0 0,-1 0,1 0,-1 0,-7-3,-1 0,0 1,1 0,-1 1,-1 0,1 1,0 1,0 0,-11 0,-74 8,1 3,1 5,0 4,1 4,-46 20,-219 82,6 16,-106 70,340-155,-25 8,123-51,27-10,38-10,415-130,-312 88,806-260,-948 308,56-18,-1-3,-1-2,-1-3,45-28,-53 8,-49 46,-1 0,1 0,-1-1,1 1,-1 0,1-1,-1 1,0 0,0-1,0 1,0 0,0-1,0 1,0 0,0-1,0 1,-1 0,1-1,0 1,-1 0,1-1,-1 1,0 0,1 0,-1 0,0 0,0-1,1 1,-1 0,0 0,0 1,0-1,0 0,-1 0,1 0,0 1,0-1,0 1,-1-1,1 1,0-1,-1 1,1-1,0 1,-2 0,-19-5,-1 1,0 1,0 1,0 1,0 1,0 1,0 1,0 1,0 1,-16 5,5-3,-231 46,3 10,3 12,-124 59,-411 179,701-284,131-48,650-251,137-52,-798 312,10-2,0-2,-1-1,-1-2,-1-2,0-1,25-21,-57 41,0 1,0-1,0 0,0 0,0 0,-1-1,1 1,0 0,-1-1,1 1,-1-1,1 1,-1-1,0 0,0 1,0-1,0 0,0 0,0 0,0 0,0 0,-1 0,1 0,-1 0,0 0,1 0,-1 0,0-1,0 1,0 0,-1 0,1 0,0 0,-1 0,1 0,-1 0,0 0,0 0,0 0,0 0,0 0,0 1,-1-1,-11-3,-1 1,0 0,-1 1,1 1,0 1,-1 0,1 0,-1 1,1 1,-1 1,0 0,-6 0,-129 17,1 7,1 6,-100 38,-309 110,-115 73,625-234,-91 36,-3-5,-13-4,104-36,38-17,32-7,363-158,889-299,-1165 435,-2-4,63-36,-109 32,-67 33,-95 10,-47 28,2 7,1 7,-64 29,-283 113,-148 92,512-216,-314 143,-408 123,678-283,174-41,-1-1,0 1,0-1,0 1,0-1,0 0,0 1,-1-1,1 0,0 0,0 0,0 0,0 0,0 0,0 0,0 0,0 0,0 0,0-1,0 1,0 0,0-1,0 1,0-1,0 1,0-1,0 1,0-1,0 0,0 0,1 1,-1-1,0 0,1 0,-1 0,0 0,1 1,-1-1,1 0,-1 0,1 0,0 0,-1-1,1 1,0 0,0 0,0 0,0 0,0 0,0 0,34-46,23-1,2 4,1 1,13-3,-40 26,338-200,9 17,115-30,-101 41,-333 146,-74 40,-108 29,-171 60,3 13,2 14,214-82,-409 160,-438 160,816-311,0-5,-2-4,-1-5,-2-4,102-18,4 0,-1 0,0 0,0 0,0-1,0 0,0 1,1-1,-1 0,0-1,0 1,0-1,0 0,0 0,1 0,-1 0,0-1,1 1,-1-1,1 0,0 0,-3-2,7 0,-1 1,1-1,0 1,0-1,0 1,0-1,1 1,0 0,0-1,-1 1,2 0,-1 0,0 0,1 1,-1-1,1 0,0 1,0 0,0 0,0 0,0 0,3-1,-2-1,92-62,2 3,3 5,58-22,128-51,6 13,100-18,-174 67,216-36,-392 99,-43 6,-1 0,1 1,0-1,0 1,-1-1,1 0,0 1,0-1,0 1,0-1,-1 0,1 1,0-1,0 1,0-1,0 1,0-1,0 0,0 1,0-1,0 1,0-1,1 1,-1-1,0 0,0 1,0-1,0 1,1-1,-1 0,0 1,0-1,1 0,-1 1,0-1,1 0,-1 1,0-1,1 0,-1 0,0 1,1-1,-1 0,0 0,1 0,-208 90,-1068 413,289-96,824-354,139-51,37-14,394-181,772-280,-545 229,-586 224,16-4,0-3,-3-2,0-4,31-22,-61 16,-32 38,0-1,-1 1,1 0,-1 0,1-1,-1 1,0 0,0 0,1 0,-1 0,0 0,0 0,0 0,0 0,0 0,0 1,0-1,0 0,-1 1,1-1,0 0,0 1,0-1,-1 1,1 0,0 0,-1-1,1 1,0 0,-1 0,1 0,0 0,-1 0,1 1,0-1,-29-1,1 1,0 1,-1 2,1 1,1 1,-1 2,0 1,-18 2,-223 61,4 11,-81 44,-158 85,-44 49,168-79,-138 35,468-199,39-17,33-12,374-170,885-431,-850 397,-329 145,-100 71,0-1,-1 1,1 0,0-1,0 1,-1-1,1 0,0 1,-1-1,1 1,-1-1,1 0,-1 1,1-1,-1 0,1 0,-1 1,0-1,1 0,-1 0,0 0,0 0,1 1,-1-1,0 0,0 0,0 0,0 0,0 0,0 1,0-1,-1 0,1 0,0 0,0 0,-1 0,1 1,0-1,-1 0,1 0,-1 1,1-1,-1 0,1 1,-1-1,0 0,-43-4,-26 15,0 4,1 3,0 2,-54 25,107-38,-575 228,-242 150,519-235,268-127,-316 130,339-147,39-19,468-263,227-81,-662 334,306-141,221-113,-474 207,-101 71,0-1,0 1,-1 0,1-1,0 0,-1 1,1-1,0 1,-1-1,1 0,-1 0,1 1,-1-1,1 0,-1 0,1 1,-1-1,0 0,1 0,-1 0,0 0,0 0,0 0,0 1,0-1,0 0,0 0,0 0,0 0,0 0,0 0,-1 0,1 1,0-1,-1 0,1 0,0 0,-1 0,1 1,-1-1,1 0,-1 1,0-1,1 0,-1 1,0-1,1 1,-1-1,0 1,0-1,-49-7,6 14,0 1,0 2,0 3,-32 12,47-14,-300 108,5 14,-10 22,-817 412,996-500,140-69,39-19,-24 21,98-71,3 4,88-43,-135 80,1026-532,-939 493,453-232,-497 237,-92 50,-27 17,-43 14,0 4,1 2,2 3,-6 6,34-17,-1511 740,1320-638,181-94,-429 204,418-208,55-19,0 1,0 0,0-1,0 1,0-1,0 1,0 0,0-1,0 1,0 0,0-1,0 1,0 0,0-1,0 1,0 0,0-1,-1 1,1 0,0-1,0 1,0 0,-1 0,1-1,0 1,0 0,0 0,-1-1,1 1,0 0,-1 0,1 0,0-1,-1 1,1 0,0 0,-1 0,1 0,0 0,-1 0,1 0,0 0,-1 0,1 0,0 0,-1 0,1 0,0 0,-1 0,1 0,0 0,-1 0,1 0,0 0,-1 1,1-1,0 0,-1 0,1 0,0 1,0-1,-1 0,1 0,0 1,0-1,23-23,82-55,3 5,88-42,-165 96,458-246,297-106,-170 92,-524 228,-93 44,-99 33,-375 156,311-114,-905 400,932-403,-531 233,620-280,68-34,725-396,-120 122,159-81,-643 294,-120 62,-35 12,-233 95,-954 420,341-142,538-246,266-112,56-12,1-1,-1 1,1-1,-1 1,0-1,1 1,-1-1,0 1,0-1,1 1,-1-1,0 0,0 1,0-1,0 1,0-1,0 0,0 1,0-1,0 1,0-1,0 1,0-1,0 0,0 1,0-1,-1 1,1-1,0 1,0-1,-1 1,1-1,0 1,-1-1,1 1,-1-1,1 1,-1-1,1 1,0 0,-1-1,1 1,-1 0,0-1,1 1,-1 0,1 0,-1 0,1 0,-1-1,0 1,1 0,-1 0,30-24,1 1,0 2,2 1,30-15,-26 15,310-168,8 16,325-108,-366 165,-284 103,-47 13,-289 115,-85 54,227-97,-217 99,-393 165,529-238,205-87,42-12,-1-1,0 1,0 0,0-1,1 1,-1 0,0-1,0 1,0 0,0-1,0 1,0-1,0 1,0 0,0-1,0 1,0-1,0 1,0 0,0-1,0 1,0-1,0 1,0 0,-1-1,1 1,0 0,0-1,0 1,-1 0,1-1,0 1,0 0,-1 0,1-1,0 1,-1 0,1 0,0-1,-1 1,1 0,0 0,-1 0,286-189,202-90,281-106,-368 191,-375 178,-25 16,-1 0,1 0,0 0,-1 0,1 0,0 0,-1 0,1 0,0 0,-1 0,1 0,0 0,-1 0,1 0,0-1,-1 1,1 0,0 0,0 0,-1 0,1-1,0 1,0 0,-1 0,1 0,0-1,0 1,-1 0,1 0,0-1,0 1,0 0,0-1,-1 1,1 0,0-1,0 1,0 0,0 0,0-1,0 1,0 0,0-1,0 1,0 0,0-1,0 1,-172 67,-1594 755,1240-581,486-227,58-33,1034-588,-724 449,41 1,-302 128,-92 31,-352 130,304-103,-1342 587,1307-566,-137 56,245-106,0-1,0 1,0 0,0-1,0 1,0 0,0-1,0 1,0 0,0 0,-1-1,1 1,0 0,0 0,0-1,-1 1,1 0,0 0,0-1,-1 1,1 0,0 0,0 0,-1 0,1-1,0 1,-1 0,1 0,0 0,-1 0,1 0,0 0,0 0,-1 0,1 0,0 0,-1 0,1 0,0 0,-1 0,31-24,215-140,133-61,621-305,-811 432,-164 81,-48 15,-302 150,-1345 642,1443-691,190-88,38-12,1 1,-1 0,1 0,-1 0,1 0,-1 0,0-1,1 1,-1 0,1 0,-1-1,1 1,-1 0,0-1,1 1,-1 0,0-1,1 1,-1 0,0-1,0 1,1-1,-1 1,0-1,0 1,0 0,0-1,0 1,1-1,-1 1,0-1,0 1,0-1,0 1,0-1,0 1,-1-1,1 1,0-1,0 1,0-1,0 1,0-1,-1 1,1 0,0-1,-1 1,1-1,0 1,0 0,-1-1,1 1,-1 0,1-1,0 1,-1 0,1 0,-1-1,1 1,-1 0,1 0,53-46,1 3,3 2,15-5,-36 22,268-167,7 14,149-54,-202 114,-1037 470,-200 136,793-405,174-84,29-14,370-226,-251 161,595-331,-267 154,-380 199,-84 57,0-1,0 1,0-1,0 0,0 1,0-1,0 1,0-1,0 1,0-1,0 0,0 1,0-1,0 1,-1-1,1 1,0-1,0 1,-1-1,1 1,0-1,-1 1,1 0,-1-1,1 1,0-1,-1 1,1 0,-1-1,1 1,-1 0,1 0,-1-1,1 1,-1 0,1 0,-1 0,0 0,1 0,-1 0,1 0,-1 0,1 0,-1 0,1 0,-1 0,0 0,1 0,-1 0,1 0,-1 1,1-1,-1 0,1 0,-1 1,1-1,-1 0,1 1,0-1,-1 1,1-1,-1 0,1 1,0-1,-1 1,1-1,0 1,0-1,-53 15,1 2,1 2,-42 22,23-10,-426 174,-372 169,645-273,223-102,1 1,-1 0,0 0,0 0,0-1,0 1,0 0,1 0,-1-1,0 1,0 0,0 0,0-1,0 1,0 0,0 0,0-1,0 1,0 0,0 0,0-1,0 1,0 0,0 0,0-1,0 1,0 0,-1 0,1-1,0 1,0 0,0 0,0 0,0-1,-1 1,30-21,190-120,172-79,142-63,-448 225,-85 58,-1 0,1 0,-1 0,1 0,0 0,-1 0,1-1,-1 1,1 0,0 0,-1-1,1 1,-1 0,1 0,0-1,-1 1,1 0,0-1,0 1,-1-1,1 1,0 0,0-1,-1 1,1-1,0 1,0 0,0-1,0 1,0-1,0 1,0-1,0 1,0-1,0 1,0-1,0 1,0 0,0-1,0 1,0-1,0 1,1-1,-1 1,0 0,0-1,1 1,-1-1,0 1,0 0,1-1,-1 1,0 0,1-1,-1 1,1 0,-1 0,0-1,1 1,-1 0,1 0,-1 0,1 0,-1 0,0-1,1 1,-1 0,1 0,-1 0,-38 6,-227 107,192-77,-931 471,534-254,518-285,663-376,-673 387,899-440,-891 432,-56 29,-136 68,-328 170,-428 228,419-210,442-232,29-14,29-17,536-316,83-40,-453 266,105-79,-214 111,-75 64,1 0,0 0,0 0,0 0,0 0,0 1,-1-1,1 0,0 0,-1 0,1 1,-1-1,1 0,0 0,-1 1,0-1,1 1,-1-1,1 0,-1 1,0-1,0 1,1-1,-1 1,0 0,0-1,1 1,-1 0,0-1,0 1,0 0,0 0,1 0,-1 0,0 0,0 0,0 0,0 0,0 0,1 0,-1 0,0 0,0 1,0-1,1 0,-1 1,0-1,0 1,1-1,-1 1,0-1,1 1,-2 0,-185 66,133-43,-924 450,549-256,193-96,227-116,25-13,385-228,913-543,-1227 720,-87 58,-1 0,1 0,-1 0,1 0,0 0,-1 0,1-1,0 1,-1 0,1 0,0 0,-1-1,1 1,0 0,-1 0,1-1,0 1,0 0,-1-1,1 1,0 0,0-1,0 1,-1 0,1-1,0 1,0-1,0 1,0 0,0-1,0 1,0-1,0 1,0 0,0-1,0 1,0-1,0 1,0 0,0-1,0 1,-54 19,0 2,1 3,-29 18,14-7,-936 519,298-109,610-375,97-70,-1 0,1 0,-1 0,1 0,-1 0,0 0,1 0,-1 0,1 0,-1 0,1 1,-1-1,0 0,1 0,-1 0,0 0,1 1,-1-1,1 0,-1 0,0 1,0-1,1 0,-1 1,0-1,1 0,-1 1,0-1,0 0,0 1,0-1,1 1,-1-1,0 0,0 1,0-1,0 1,0-1,0 1,0-1,0 0,0 1,0-1,0 1,0-1,0 1,43-19,0-1,-1-3,-1-1,15-13,17-9,250-142,481-293,-763 454,13-7,-1-3,-2-1,46-45,-94 79,1 0,-1 0,1-1,-1 1,0-1,0 0,0 1,-1-2,0 1,1 0,-1 0,-1-1,1 1,-1-1,1 1,-1-2,-2 4,0 1,1 0,-1 0,0-1,0 1,0 0,0 0,0 0,0 0,0 0,-1 0,1 0,0 0,0 1,-1-1,1 0,0 1,-1-1,1 1,-1 0,1-1,-1 1,1 0,-1 0,1 0,-1 0,1 0,-1 0,1 0,-1 1,1-1,-1 0,1 1,0-1,-2 1,-43 10,0 1,0 2,2 2,-1 2,-35 22,57-30,-337 170,7 15,-268 200,553-335,68-59,1 0,-1 0,0 0,1-1,-1 1,1 0,-1 0,1-1,-1 1,1 0,0-1,-1 1,1-1,0 1,-1-1,1 1,0-1,0 1,-1-1,1 0,0 0,0 1,0-1,-1 0,1 0,0 0,0 0,0 0,0 0,0 0,-1 0,1 0,0 0,0 0,0 0,0-1,-1 1,1 0,0-1,0 1,-1 0,1-1,0 1,0-1,-1 0,1 1,-1-1,195-94,542-335,-659 382,-1-4,-3-3,59-58,-128 108,0 1,0 0,0 0,0-1,-1 0,0 1,0-1,0-1,-1 1,1-1,-1 1,-1-1,1 0,-1 0,0 0,0 0,0-4,-4 8,0-1,0 1,0 0,0 1,0-1,-1 0,1 1,0-1,-1 1,0 0,1 0,-1 0,0 0,1 0,-1 0,0 1,0-1,0 1,1 0,-1 0,0 0,0 0,0 1,0-1,0 1,1 0,-1-1,0 1,1 0,-1 1,1-1,-1 1,-55 16,2 4,1 2,0 2,-19 15,38-22,-254 138,8 12,-81 75,301-196,62-48,0 0,1 0,-1 0,0 1,0-1,1 0,-1 0,0 0,0 0,0 0,1 0,-1 1,0-1,0 0,0 0,1 0,-1 0,0 1,0-1,0 0,0 0,0 1,0-1,1 0,-1 0,0 1,0-1,0 0,0 0,0 1,0-1,0 0,0 0,0 1,0-1,0 0,0 0,0 1,0-1,0 0,0 0,-1 1,1-1,0 0,0 0,0 0,0 1,0-1,-1 0,1 0,0 1,26-11,327-177,-264 135,-44 26,92-51,-2-7,-5-5,4-12,-26-11,-107 111,0 0,0 0,1 0,-1-1,0 1,0 0,0-1,0 1,0-1,-1 1,1-1,0 1,-1-1,1 1,-1-1,0 0,1 1,-1-1,0 0,0 1,0-1,0 0,0 1,0-1,-1 0,1 1,0-1,-1 0,0 1,1-1,-1 1,0-1,0 1,0-1,0 1,0-1,0 1,0 0,0 0,0 0,-1 0,1 0,0 0,-1 0,1 0,-1 0,1 0,-1 1,0-1,1 1,-1-1,1 1,-2-1,-103 30,82-18,-192 87,5 10,-88 65,269-155,-136 91,156-84,46-29,36-28,-2-4,0-3,-3-3,18-18,-11 10,-15 14,-2-3,-1-3,-2-1,-3-4,-1-1,9-16,-18-10,-40 73,0-1,-1 0,0 0,1 0,-1 0,0 0,0 0,0 0,0 0,0 0,0 0,-1 1,1-1,-1 0,1 0,-1 0,0 0,0 1,0-1,0 0,0 1,0-1,0 0,0 1,-1 0,1-1,0 1,-1 0,1 0,-1-1,0 1,1 0,-1 1,0-1,0 0,0 0,1 1,-1-1,0 1,0 0,-1-1,-10 1,-1 0,1 1,0 0,0 1,0 0,0 1,1 1,-1 0,1 1,0 0,0 1,0 0,-6 5,-118 68,3 7,-88 75,107-76,-93 67,165-112,44-39,-1 0,0 1,1-1,-1 0,1 0,-1 0,1-1,0 1,-1 0,1 0,0-1,-1 1,1-1,0 0,0 0,0 1,-1-1,1 0,0 0,0-1,0 1,-1 0,1 0,0-1,0 1,-1-1,1 0,0 0,-1 1,1-1,-1 0,1 0,0-1,241-125,-99 47,-4-6,-3-6,44-44,-175 131,-3 3,1 0,0-1,-1 1,0-1,0 0,0 0,0 0,0 0,0-1,-1 1,0-1,0 1,0-1,0 0,0 0,-1 0,1 0,-1 0,0-3,-2 5,-1 1,0 0,1 0,-1 0,0 0,0 0,0 0,0 0,0 1,0-1,0 1,0 0,0-1,0 1,0 0,0 0,0 0,0 0,0 1,0-1,0 0,0 1,0 0,0-1,0 1,0 0,0 0,0 0,1 0,-2 1,-46 21,1 2,2 2,0 2,-8 10,-27 29,2 4,4 3,3 3,4 3,4 3,3 2,4 4,-18 41,32-59,3 2,4 1,3 2,3 2,-10 47,37-121,1 1,-1 0,1-1,1 1,-1 0,1 0,0 0,0 0,0 0,1 0,0 0,1 0,-1 0,1 0,0 0,0 0,1 0,0 0,0-1,0 1,1-1,0 1,0-1,0 0,0 0,1 0,0-1,0 1,1-1,-1 0,1 0,-1 0,4 1,13-1,0-1,1-1,-1-1,1 0,-1-2,1 0,-1-2,0 0,0-2,0 0,0-1,-1-1,10-5,135-52,-3-7,-3-7,37-31,-87 49,169-82,-244 130,-33 12,-1 1,1-1,0 0,-1 0,1 0,-1 0,1 0,-1 1,1-1,-1 0,1 0,0 1,-1-1,0 0,1 1,-1-1,1 1,-1-1,1 1,-1-1,0 0,1 1,-1-1,0 1,1 0,-1-1,0 1,0-1,0 1,0-1,1 1,-1 0,0-1,0 1,0-1,0 1,0 0,0-1,-1 1,1-1,0 1,0 0,0-1,0 1,-1-1,1 1,0-1,-1 1,1-1,0 1,-1-1,1 1,0-1,-1 0,1 1,-1-1,1 1,-1-1,1 0,-1 1,1-1,-1 0,1 0,-1 0,0 1,1-1,-1 0,-34 47,-3 0,-1-3,-39 33,38-37,-395 366,-89 93,510-484,-143 174,158-189,0 0,-1 0,1-1,0 1,0 0,0 0,0 0,0 0,0 0,0 0,0 0,0 0,0 1,0-1,0 0,0 1,-1-1,1 0,0 1,0-1,0 1,0-1,-1 1,1 0,0-1,-1 1,1 0,0-1,-1 1,1 0,-1 0,1 0,-1-1,1 1,-1 0,0 0,0 0,1 0,-1 0,0 0,0 0,0 0,0 0,0 0,0 0,0 0,0 0,0-1,0 1,-1 0,1 0,0 0,-1 0,1 0,-1 0,1-1,-1 1,1 0,-1 0,1 0,-1-1,0 1,1 0,-1-1,0 1,0-1,0 1,146-79,-114 57,579-416,-500 355,32-23,-4-6,-5-6,36-48,-167 162,6-4,-1-1,0 0,0 0,0-1,-1 0,-1 0,0 0,0-1,2-8,-6 17,-1 1,0-1,0 0,1 0,-1 0,0 0,0 0,0 0,0 0,0 1,0-1,-1 0,1 0,0 0,0 0,-1 0,1 1,0-1,-1 0,1 0,-1 0,1 1,-1-1,1 0,-1 1,0-1,1 0,-1 1,0-1,1 1,-1-1,0 1,0 0,0-1,1 1,-1 0,0-1,0 1,0 0,0 0,0 0,0 0,1 0,-1 0,0 0,0 0,0 0,0 0,0 0,0 0,1 1,-1-1,0 0,0 1,0-1,1 1,-1-1,0 1,0 0,-21 7,1 1,0 2,1 0,0 1,1 1,0 0,-10 11,0-2,-592 484,484-388,5 6,-112 139,204-198,39-64,1 0,0 0,0-1,0 1,0 0,0 0,0 0,1-1,-1 1,0 0,0 0,1 0,-1-1,0 1,1 0,-1 0,1-1,-1 1,1 0,-1-1,1 1,-1-1,1 1,-1-1,1 1,0-1,0 1,-1-1,1 1,0-1,0 0,-1 1,1-1,0 0,0 0,0 0,-1 0,1 0,0 1,0-2,0 1,-1 0,1 0,0 0,0 0,0 0,-1-1,2 1,42-12,7-15,-1-1,-1-3,-2-2,15-15,-9 8,92-66,110-80,-8-10,100-113,-206 152,-117 107,-39 49,0 7,0 2,1 0,0 0,0 1,0 1,2 1,-1 0,0 1,-15 13,-346 303,-90 122,-58 96,457-465,65-81,-1 1,1 0,0-1,0 1,0 0,0-1,0 1,0 0,0-1,0 1,0 0,0 0,0-1,0 1,1-1,-1 1,0 0,0-1,1 1,-1 0,1-1,-1 1,0-1,1 1,-1-1,1 1,-1-1,1 1,-1-1,1 0,0 1,-1-1,1 0,-1 1,1-1,0 0,-1 0,1 1,0-1,-1 0,1 0,0 0,-1 0,1 0,0 0,-1 0,1 0,0 0,-1-1,1 1,0 0,-1 0,1-1,0 1,-1 0,1 0,-1-1,1 1,0-1,-1 1,1-1,-1 1,0-1,1 1,-1-1,25-7,-2-2,1 0,-1-2,-1-1,0 0,-1-1,6-7,-3 4,970-718,-830 610,-142 108,101-75,-4-6,39-47,-89 57,-70 88,1 0,-1 0,1 0,-1 0,1 0,-1 0,1 0,-1 0,1 0,-1 0,1 0,-1 0,1 0,-1 0,1-1,-1 1,1 0,0 0,-1-1,1 1,-1 0,1 0,0-1,-1 1,1 0,0-1,-1 1,1-1,0 1,-1 0,1-1,0 1,0-1,0 1,-1-1,1 1,0-1,0 1,0-1,0 1,0-1,0 1,0-1,0 1,0-1,0 1,0-1,0 1,1-1,-1 1,0-1,0 1,0 0,1-1,-1 1,0-1,0 1,1 0,-1-1,-127 90,86-55,-319 273,-178 207,-107 147,588-587,57-73,0 0,0-1,0 1,1 0,-1 0,0-1,0 1,1 0,-1-1,0 1,1 0,-1-1,1 1,-1-1,1 1,-1 0,1-1,-1 1,1-1,0 0,-1 1,1-1,0 1,-1-1,1 0,0 0,-1 1,1-1,0 0,0 0,-1 0,1 0,0 0,0 0,-1 0,1 0,0 0,0 0,-1 0,1 0,0-1,0 1,-1 0,1-1,0 1,-1 0,1-1,0 1,-1-1,1 1,-1-1,1 1,-1-1,1 1,-1-1,1 0,-1 1,0-1,1 0,189-118,-145 85,771-591,-389 289,-292 233,98-75,164-166,-331 275,-62 59,-19 19,-531 427,447-353,-251 229,-139 175,-134 153,597-614,-56 78,82-104,-1 0,1 1,0-1,-1 0,1 1,0-1,-1 0,1 1,0-1,0 0,-1 1,1-1,0 1,0-1,0 1,0-1,-1 1,1-1,0 1,0-1,0 0,0 1,0-1,0 1,0-1,0 1,0-1,1 1,-1-1,0 1,0-1,0 1,0-1,1 0,-1 1,0-1,0 1,1-1,-1 0,0 1,1-1,-1 0,0 1,1-1,-1 0,1 0,-1 1,1-1,-1 0,0 0,1 0,-1 0,1 1,-1-1,1 0,-1 0,1 0,-1 0,1 0,-1 0,1 0,-1 0,1 0,-1-1,33-11,214-152,-178 113,613-479,40-87,-512 435,-2-5,-180 156,-31 22,-18 19,-305 236,-881 744,616-516,531-405,60-69,0 1,0 0,0 0,0 0,0 0,0-1,0 1,0 0,0 0,0 0,0 0,1-1,-1 1,0 0,1 0,-1 0,1-1,-1 1,0 0,1-1,0 1,-1 0,1-1,-1 1,1-1,0 1,-1-1,1 1,0-1,0 1,-1-1,1 0,0 1,0-1,0 0,-1 0,1 0,0 0,0 1,0-1,0 0,-1-1,1 1,0 0,0 0,0 0,0 0,-1-1,1 1,1 0,16-3,1-1,0 0,-1-2,0 0,-1-1,1 0,-1-2,5-3,-7 4,165-91,116-88,-199 123,162-109,-7-12,-9-11,68-80,-123 77,-159 138,-45 61,-126 96,104-66,-486 403,-262 295,502-435,232-220,52-72,0 0,0 0,0 0,0-1,0 1,0 0,0 0,0 0,0 0,0 0,1-1,-1 1,0 0,1 0,-1 0,0-1,1 1,-1 0,1 0,-1-1,1 1,-1 0,1-1,0 1,-1-1,1 1,0-1,0 1,-1-1,1 1,0-1,0 0,-1 1,1-1,0 0,0 0,0 1,0-1,0 0,-1 0,1 0,0 0,0 0,0-1,0 1,0 0,-1 0,1 0,0-1,0 1,0-1,17-3,-1 0,0-2,0 0,-1-1,0-1,0 0,-1-1,11-8,-6 5,182-123,-7-9,169-161,463-468,-567 497,-227 218,-42 52,-68 46,-235 197,243-180,-1988 1773,2027-1799,31-31,-1 0,0 0,1 1,-1-1,0 0,0 0,1 0,-1 1,0-1,1 0,-1 1,0-1,0 0,0 0,1 1,-1-1,0 0,0 1,0-1,0 0,0 1,0-1,1 1,-1-1,0 0,0 1,0-1,0 0,0 1,0-1,-1 0,1 1,0-1,0 0,0 1,0-1,183-141,1324-1079,-657 488,-720 600,-107 98,-23 33,0 0,0 0,-1 1,1-1,0 0,-1 1,1-1,-1 0,1 1,-1-1,1 0,-1 1,1-1,-1 1,1-1,-1 1,0 0,1-1,-1 1,0-1,0 1,1 0,-1 0,0-1,0 1,1 0,-1 0,0 0,0 0,0 0,1 0,-1 0,0 0,0 0,1 0,-1 1,0-1,0 0,1 0,-1 1,0-1,1 0,-1 1,0-1,1 1,-1-1,0 1,1-1,-1 1,1 0,-1-1,1 1,-1-1,1 1,0 0,-1 0,1-1,-76 43,2 3,2 4,-19 19,56-43,-581 476,-308 344,707-641,166-158,-37 34,4 5,-14 22,95-104,0-1,0 0,0 0,0 1,1-1,-1 1,1-1,0 1,0 0,0 0,0 0,1 0,0 0,0 0,0 0,0 1,0-1,1 1,1-4,0 0,0 0,0 0,1 0,-1 0,0 0,0 0,1 0,-1 0,1-1,-1 1,0-1,1 1,-1-1,1 1,-1-1,1 0,0 0,-1 0,1 0,-1 0,1 0,-1 0,1 0,-1 0,1-1,-1 1,1-1,-1 1,1-1,-1 0,1 1,-1-1,0 0,1-1,45-19,-2-2,-1-2,-1-3,-1 0,29-28,-19 16,1002-805,-771 603,-10-12,200-245,-440 458,-34 41,1 0,-1 0,1 0,-1 0,1-1,-1 1,1 0,0 0,-1 0,1 0,-1 0,1-1,0 1,-1 0,1 0,0 0,-1-1,1 1,0 0,-1-1,1 1,0 0,-1-1,1 1,0 0,0-1,0 1,-1-1,1 1,0 0,0-1,0 1,0-1,0 1,0-1,0 1,0 0,0-1,-179 146,-388 398,-288 341,548-564,243-246,66-54,27-31,63-49,-4-4,81-74,-89 71,327-267,451-385,-689 568,482-412,-587 516,-75 56,-1033 853,-195 221,1047-905,170-148,22-29,0 0,0-1,0 1,0-1,0 1,0 0,0-1,0 1,0 0,0-1,1 1,-1-1,0 1,0-1,0 1,1 0,-1-1,0 1,1-1,-1 1,1-1,-1 1,0-1,1 1,-1-1,1 0,-1 1,1-1,-1 0,1 1,0-1,-1 0,1 0,-1 1,1-1,-1 0,1 0,0 0,-1 0,1 0,0 0,-1 0,1 0,-1 0,1 0,0 0,-1 0,1-1,-1 1,1 0,0 0,-1-1,1 1,-1 0,1-1,-1 1,1 0,-1-1,1 1,-1-1,0 1,1-1,-1 1,1-1,43-17,0-3,-1-1,-1-3,-1-1,28-24,-55 40,1009-774,-308 176,-533 449,214-162,-351 289,-29 25,-29 24,-300 276,-1117 1071,687-713,525-486,209-156,30-25,355-306,943-730,-1099 884,592-434,-567 421,-227 165,-33 22,-105 70,3 5,1 8,30-23,-1141 921,1162-929,-619 574,572-512,90-88,22-31,0 0,0 0,0-1,0 1,0 0,1-1,-1 1,0 0,0 0,0-1,1 1,-1 0,0-1,1 1,-1 0,1-1,-1 1,1-1,-1 1,1-1,-1 1,1-1,-1 1,1-1,-1 1,1-1,0 0,-1 1,1-1,0 0,0 0,-1 1,1-1,0 0,-1 0,1 0,0 0,0 0,-1 0,1 0,0 0,0 0,-1 0,1-1,0 1,-1 0,1 0,0-1,0 1,-1 0,1-1,-1 1,1-1,0 1,-1-1,1 1,-1-1,1 1,-1-1,0 1,1-1,-1 0,1 0,37-17,-1-1,-1-2,-1-2,18-15,-10 8,773-582,728-634,-914 696,-582 504,-37 28,-36 31,-237 170,3 15,194-148,-831 699,-20 90,912-835,-822 714,785-683,38-27,25-23,537-427,1516-1095,-1615 1240,-414 273,-39 28,-94 75,-1730 1441,1501-1253,-27-3,222-176,109-74,45-32,173-124,80-79,-109 82,1266-964,-750 598,-546 421,-111 71,-27 22,-72 66,-104 73,-73 45,131-107,-395 319,-725 554,1041-819,263-198,737-547,324-230,-267 163,-734 579,-115 81,-27 22,-336 267,-936 746,962-756,-821 648,1089-879,40-33,32-23,567-440,1713-1133,-1854 1302,-402 265,-41 28,-28 15,-386 259,-1720 1323,2057-1543,-203 150,216-152,67-54,44-28,-2-1,-1-4,30-24,-22 15,1310-882,297-265,-1617 1149,-48 40,-1 0,1 0,-1-1,1 1,-1 0,1 0,-1 0,1-1,-1 1,1 0,-1-1,1 1,0 0,-1-1,1 1,0-1,-1 1,1-1,0 1,-1-1,1 1,0-1,0 1,0-1,-1 1,1-1,0 1,0-1,0 1,0-1,0 1,0-1,0 1,0-1,0 0,-246 148,-214 162,14 20,11 23,-450 391,803-671,-27 27,-4-4,-99 60,207-152,-13 8,33-22,499-377,1065-694,-1488 1016,1167-789,-1247 848,77-47,3 3,52-19,-95 55,-37 26,-81 67,47-59,-644 522,567-464,-1189 890,764-580,-313 197,686-498,128-77,26-17,35-27,329-263,82-33,607-352,-804 528,-10 5,697-416,-570 383,-302 157,-39 23,-40 23,-125 82,-676 467,-860 673,1072-808,582-418,39-27,384-281,560-343,146-103,-122 24,-866 612,-121 102,-1 0,1 0,0 0,-1 0,1 0,0 0,-1 0,1-1,0 1,-1 0,1 0,0 0,0 0,-1 0,1-1,0 1,-1 0,1 0,0-1,0 1,0 0,-1 0,1-1,0 1,0 0,0-1,0 1,0 0,-1 0,1-1,0 1,0 0,0-1,0 1,0 0,0-1,0 1,0 0,0-1,0 1,0 0,0-1,0 1,1 0,-1-1,0 1,0 0,0-1,0 1,0 0,1 0,-1-1,0 1,0 0,1 0,-1-1,0 1,0 0,1 0,-1 0,0-1,-30 11,-228 124,208-105,-683 438,-341 305,457-318,-28-17,593-406,32-22,27-21,191-158,564-454,-489 396,-10-12,-11-12,171-223,-380 419,-2-2,-2-1,-3-2,11-30,-20 11,-27 78,1 0,-1-1,0 1,0 0,1 0,-1-1,-1 1,1 0,0 0,0-1,-1 1,0 0,1 0,-1 0,0 0,0 0,0 0,0 0,0 0,-1 0,1 0,0 0,-1 1,1-1,-1 0,0 1,0 0,0-1,1 1,-1 0,0 0,-1 0,0 0,-7-1,0 1,1 0,-1 1,0 0,0 1,0 0,1 0,-1 1,0 0,1 1,0 0,-10 4,-86 37,2 4,2 5,-71 51,-229 164,11 17,-45 65,376-301,-90 73,-5-6,-10-4,117-87,47-25,0-1,0 1,0-1,0 1,0-1,0 1,0-1,0 1,0-1,0 1,-1-1,1 1,0 0,0-1,-1 1,1-1,0 1,0 0,-1-1,1 1,0 0,-1-1,1 1,-1 0,1 0,0-1,-1 1,1 0,-1 0,1 0,-1-1,1 1,-1 0,1 0,0 0,-1 0,1 0,-1 0,1 0,-1 0,1 0,-1 0,1 0,-1 0,1 1,-1-1,1 0,-1 0,1 0,0 1,-1-1,1 0,-1 0,1 1,0-1,-1 0,1 1,0-1,0 1,-1-1,1 0,0 1,25-37,240-220,-195 194,893-745,-824 703,-34 28,-3-5,78-81,-138 98,-43 63,1 1,0-1,-1 0,1 0,-1 1,1-1,-1 0,0 1,1-1,-1 1,0-1,1 1,-1-1,0 1,0-1,1 1,-1-1,0 1,0 0,0 0,1-1,-1 1,0 0,0 0,0 0,0 0,0 0,0 0,1 0,-1 0,0 0,0 1,0-1,0 0,0 0,1 1,-1-1,0 1,0-1,1 1,-1-1,0 1,1-1,-1 1,0 0,1-1,-1 1,1 0,-206 128,-355 279,-340 331,705-572,585-477,198-109,-471 338,3 4,4 6,3 5,2 6,130-41,-134 75,-122 25,-1 1,0 0,1-1,-1 1,1 0,-1 0,1 0,-1-1,1 2,-1-1,1 0,-1 0,0 0,1 1,-1-1,1 1,-1-1,0 1,1-1,-1 1,0 0,0 0,1 0,-1-1,0 1,0 0,0 0,0 1,0-1,0 0,-1 0,1 0,0 1,0-1,-1 0,1 1,-1-1,1 1,-1-1,0 0,0 1,1-1,-1 1,0-1,0 1,0-1,-1 1,1-1,0 1,-1-1,1 0,0 1,-1 0,-42 75,-53 42,-6-3,-48 38,50-52,-749 759,509-558,304-266,32-20,28-23,217-141,938-595,-887 560,575-329,-593 380,-228 117,-47 14,1 0,0 1,-1-1,1 1,0-1,-1 0,1 1,0-1,0 1,0-1,-1 1,1-1,0 1,0-1,0 1,0-1,0 1,0-1,0 1,0-1,0 1,0-1,0 1,0-1,0 1,0 0,0-1,1 0,-1 1,0-1,0 1,1-1,-1 1,0-1,1 1,-1-1,0 0,1 1,-1-1,1 0,-1 1,0-1,1 0,-1 0,1 1,-1-1,1 0,-1 0,1 0,-1 0,1 1,-1-1,1 0,-1 0,1 0,-37 39,-2-2,-2-2,-1-1,-44 27,29-20,-861 678,506-390,-597 471,908-714,91-71,28-22,246-154,-172 99,1026-618,-434 274,574-356,-1247 756,-24 17,-432 340,-313 240,-540 308,1194-840,99-62,22-12,659-443,-670 454,1186-717,-537 317,-629 387,-21 12,-18 12,-436 293,325-213,-1044 731,882-616,-47 34,-287 149,574-361,30-18,29-19,1227-936,-1127 869,261-184,323-296,-605 466,-92 93,0 1,0-1,0 1,0-1,0 1,0-1,0 0,0 0,0 1,0-1,-1 0,1 0,0 0,0 0,-1 0,1 0,-1 0,1 0,-1 0,1 0,-1 0,0 0,1 0,-1 0,0-1,0 1,0 0,0 0,0 0,0 0,0-1,0 1,-1 0,1 0,0 0,-1 0,1 0,0 0,-1 0,0 0,1 0,-1 0,0 0,1 0,-1 0,0 0,0 0,0 1,0-1,1 0,-1 1,0-1,0 1,-1-1,1 1,0-1,0 1,0 0,0-1,0 1,0 0,0 0,-1 0,1 0,0 0,0 0,0 0,-1 0,-31 6,1 1,0 1,1 2,0 1,0 1,1 2,-18 12,-137 79,4 8,6 8,-56 55,60-46,-839 570,731-532,228-148,51-20,1-1,-1 1,0-1,0 1,0-1,0 0,0 1,0-1,0 1,0-1,0 1,0-1,0 1,0-1,0 1,-1-1,1 1,0-1,0 1,-1-1,1 1,0-1,0 1,-1 0,1-1,-1 1,1-1,0 1,-1 0,1-1,-1 1,1 0,-1 0,1-1,0 1,-1 0,0 0,1 0,-1 0,1-1,-1 1,1 0,-1 0,1 0,-1 0,1 0,-1 0,1 0,-1 1,1-1,-1 0,0 0,23-26,1 1,2 0,0 2,1 1,5-1,-1-2,250-178,8 12,9 13,157-62,-79 41,344-244,-632 370,-88 74,1-1,-1 0,1 0,-1 0,1 1,-1-1,1 0,-1 0,1 0,-1 0,1 0,-1 0,1 0,-1 0,1 0,-1 0,1 0,-1 0,1-1,-1 1,1 0,0 0,-1 0,1-1,-1 1,1 0,-1 0,1-1,0 1,-1 0,1-1,0 1,-1-1,1 1,0 0,-1-1,1 1,0-1,0 1,0-1,-1 1,1-1,0 1,0-1,0 1,0-1,0 1,0-1,0 1,0-1,0 1,0-1,0 1,0-1,-29 13,1 1,0 1,1 2,0 0,-20 19,7-8,-396 301,14 19,-53 82,-558 457,868-767,129-103,366-280,1084-730,-739 550,473-413,-1009 733,-122 102,-37 27,-75 50,2 4,-51 44,73-51,-735 568,-55 108,51-60,723-592,87-76,0 0,1 0,-1 0,0 0,1 0,-1 0,1 0,-1 0,0 0,1 0,-1 0,1 0,-1 0,0 0,1 0,-1 0,0 1,1-1,-1 0,0 0,1 1,-1-1,0 0,1 0,-1 1,0-1,0 0,1 1,-1-1,0 0,0 1,0-1,1 0,-1 1,0-1,0 0,0 1,0-1,0 1,262-164,-196 118,1216-830,-923 615,-11-16,69-89,-380 331,-11 12,-1-1,-1-2,-2 0,0-1,-1-1,14-26,-34 52,0-1,0 1,0-1,0 1,0-1,0 1,0-1,-1 1,1-1,-1 1,1-1,-1 0,0 0,1 1,-1-1,0 0,0 1,0-1,0 0,-1 0,1 1,0-1,-1 0,1 1,-1-1,0 1,1-1,-1 1,0-1,0 1,0-1,-54 1,12 18,1 1,1 2,0 2,2 1,-11 10,14-10,-296 211,10 14,-121 132,402-343,-214 186,-100 89,-59 18,377-304,52-45,1086-881,-867 697,-8-9,87-117,-266 277,-2-1,-2-3,-2-2,-4-1,8-20,-43 77,0 0,0 0,0-1,0 1,-1-1,1 1,-1-1,0 1,0-1,0 0,0 0,0 0,0 1,-1-1,0 0,1 0,-1 0,0 0,0 0,-1 0,1 0,-1 0,1 1,-1-1,0 0,0 0,0 1,0-1,-1 0,1 1,-1-1,1 1,-1 0,0-1,0 1,0 0,0 0,-1 0,1 1,0-1,-3-1,-9 1,-1 1,1 0,-1 1,1 1,0 0,-1 1,1 0,0 1,0 1,0 0,0 1,-11 7,-83 35,3 5,2 5,3 4,-60 49,147-101,-216 157,7 9,-43 57,-354 318,568-503,62-50,385-265,-247 162,717-473,-307 213,-548 358,-25 17,-276 203,9 13,10 11,-133 159,-339 389,632-656,111-128,-1 1,0-1,1 0,-1 0,0 1,1-1,-1 0,1 0,-1 1,0-1,1 1,-1-1,1 1,-1-1,1 1,-1-1,1 1,0-1,-1 1,1-1,-1 1,1 0,0-1,0 1,-1 0,1-1,0 1,0 0,0-1,0 1,0 0,0 0,0-1,0 1,0 0,0-1,0 1,0 0,1-1,-1 1,0 0,0-1,1 1,-1 0,0-1,1 1,-1-1,1 1,-1-1,1 1,-1-1,1 1,-1-1,1 1,-1-1,1 0,0 1,-1-1,1 0,0 0,-1 1,1-1,0 0,-1 0,1 0,0 0,0 0,49-15,188-135,-191 116,732-501,-471 335,-9-13,48-61,-300 235,-1-3,-3-2,-2-1,-1-2,7-16,-28 19,-19 43,-1 0,1 0,0 0,0 1,0-1,-1 0,1 0,0 0,-1 0,1 1,-1-1,1 0,-1 0,1 1,-1-1,0 0,1 1,-1-1,0 0,1 1,-1-1,0 1,0 0,1-1,-1 1,0-1,0 1,0 0,0 0,0 0,0-1,1 1,-1 0,0 0,0 0,0 0,0 0,0 1,0-1,0 0,0 0,1 1,-1-1,0 0,0 1,0-1,1 1,-1-1,-22 7,0 0,1 2,0 0,0 2,1 0,1 2,-12 8,15-10,-152 103,6 7,5 8,-77 84,-411 457,204-200,169-202,268-259,21-20,-13 9,489-397,313-202,-338 264,415-392,-724 564,-154 160,0 2,-1-1,1 1,-1 0,0-1,-1 0,1 0,-1 0,1 0,-1 0,-1 0,1-1,0 1,-1-1,0 1,0-1,0 0,-1 1,0-1,0-2,-2 6,-1-1,0 1,1 0,-1 0,0 0,0 0,0 0,0 1,0-1,0 1,0 0,0 0,-1 0,1 0,0 0,0 1,0 0,0-1,0 1,0 0,1 0,-1 1,0-1,0 1,-1 0,-78 35,3 3,1 4,2 3,-31 28,91-64,-300 227,10 13,-116 137,-336 371,625-612,105-101,28-45,-1-1,1 1,0 0,-1 0,1 0,0-1,0 1,-1 0,1 0,0 0,0 0,0-1,0 1,0 0,0 0,0 0,1 0,-1-1,0 1,0 0,1 0,-1 0,0-1,1 1,-1 0,1 0,-1-1,1 1,-1 0,1-1,-1 1,1-1,0 1,-1-1,1 1,0-1,0 1,-1-1,1 0,0 1,0-1,0 0,-1 0,1 1,0-1,0 0,0 0,0 0,-1 0,1 0,0 0,0 0,0-1,0 1,-1 0,1 0,0-1,0 1,0 0,-1-1,1 1,0-1,-1 1,1-1,0 1,-1-1,1 1,0-1,29-10,1-2,-1 0,-1-2,-1-2,0 0,2-4,12-6,831-560,-583 387,22-23,-10-13,-11-13,51-73,-87 58,-220 215,-35 49,-1 1,0-1,1 0,-1 1,0-1,1 0,-1 0,0 0,0 0,1 0,-1 0,0 0,1 0,-1 0,0 0,0 0,1 0,-1-1,0 1,1 0,-1 0,0-1,1 1,-1 0,0-1,1 1,-1-1,1 1,-1-1,1 1,-1-1,1 1,-1-1,1 1,0-1,-1 0,1 1,0-1,-1 0,1 1,0-1,0 0,0 1,0-1,-1 0,1 0,0 1,0-1,0 0,1 0,-1 1,0-1,0 0,0 1,0-1,1 0,-1 1,0-1,1 0,-1 1,0-1,1 0,-132 84,-407 348,-578 584,791-706,-254 234,521-477,67-61,87-54,358-271,-172 121,416-298,0-49,-85 33,-514 439,-93 78,-20 14,-219 201,158-154,-1443 1297,1354-1225,-5-8,-76 39,193-137,31-21,27-22,302-248,863-660,14-43,-1067 854,-104 91,-34 26,-283 192,228-146,-1311 1021,1050-803,-241 185,534-418,30-21,30-17,163-89,-135 61,796-481,-665 404,583-363,-581 345,-6-8,-5-7,11-24,-165 149,19-18,-2-1,-1-1,-1-1,-2-1,2-6,-11-4,-17 43,-1 0,1 0,0 0,0 0,0 0,-1 1,1-1,0 0,-1 0,1 0,-1 1,1-1,-1 0,1 0,-1 1,1-1,-1 0,0 1,1-1,-1 1,0-1,0 1,1-1,-1 1,0-1,0 1,0 0,0-1,1 1,-1 0,0 0,0 0,0 0,0 0,0 0,0 0,0 0,0 0,1 0,-1 0,0 1,0-1,0 0,0 1,0-1,1 0,-1 1,0 0,-26 7,0 1,1 1,1 2,0 0,0 2,1 1,-6 6,5-5,-421 299,13 19,-260 269,-55 44,522-475,217-160,32-22,283-197,-210 137,1150-776,-1115 759,222-150,-10-15,87-99,-206 146,-197 175,-28 29,1 0,0 1,0-1,-1 1,1-1,0 1,0-1,-1 1,1-1,-1 1,1-1,0 1,-1-1,1 1,-1 0,1-1,-1 1,0 0,1-1,-1 1,1 0,-1 0,1-1,-1 1,0 0,1 0,-1 0,1 0,-1 0,0 0,1 0,-1 0,0 0,1 0,-1 0,1 1,-1-1,0 0,1 0,-1 0,1 1,-1-1,1 0,-1 1,1-1,-1 1,1-1,-1 0,1 1,0-1,-1 1,1-1,0 1,-1-1,1 1,0 0,-1-1,1 1,0-1,0 1,0 0,0-1,-338 211,303-187,-367 263,-24 48,-821 682,1113-907,107-79,28-31,-1-1,0 1,0-1,1 1,-1-1,0 1,1-1,-1 1,1 0,-1-1,1 1,-1 0,0-1,1 1,-1 0,1-1,-1 1,1 0,0 0,-1 0,1 0,-1 0,1 0,-1-1,1 1,-1 0,1 0,0 1,-1-1,1 0,-1 0,1 0,-1 0,1 0,-1 1,1-1,-1 0,1 0,-1 1,1-1,-1 0,1 1,-1-1,0 0,1 1,-1-1,1 1,-1-1,0 1,0-1,1 1,-1-1,0 1,0-1,0 1,1-1,-1 1,0-1,0 1,0 0,0-1,0 1,0-1,0 1,0-1,0 1,0-1,-1 1,1 0,0-1,162-88,-118 59,698-449,-696 448,311-193,-11-15,181-171,-136 53,-313 265,-78 92,0-1,-1 1,1-1,-1 1,1-1,-1 0,1 1,-1-1,1 0,-1 1,1-1,-1 0,0 0,1 1,-1-1,1 0,-1 0,0 0,1 0,-1 0,0 0,1 0,-1 0,1 0,-1 0,0 0,1 0,-1 0,1-1,-1 1,0 0,1 0,-1-1,1 1,-1 0,1-1,-1 1,1-1,-1 1,1 0,-1-1,1 1,0-1,-1 1,1-1,0 0,-1 1,1-1,0 1,0-1,0 0,-1 1,1-1,0 1,0-1,0 0,0 1,0-1,0 0,0 1,0-1,0 1,1-1,-1 0,-183 103,141-74,-332 241,12 16,-139 155,383-335,-585 508,659-575,-123 121,166-159,0 0,0 1,1-1,-1 0,0 0,0 1,1-1,-1 0,0 1,1-1,-1 1,0-1,1 0,-1 1,1 0,-1-1,1 1,-1-1,1 1,0 0,-1-1,1 1,-1 0,1-1,0 1,0 0,0 0,-1-1,1 1,0 0,0 0,0-1,0 1,0 0,0 0,0 0,1-1,-1 1,0 0,0 0,0-1,1 1,-1 0,0-1,1 1,-1 0,1-1,-1 1,1-1,-1 1,1 0,-1-1,1 1,44-15,88-58,-3-6,38-34,-46 30,199-125,38-24,283-239,-373 237,-9-13,26-51,-194 182,-92 115,-1 0,1 0,-1 0,1 0,-1 0,1 0,-1 0,0 0,1 0,-1-1,1 1,-1 0,1 0,-1 0,1-1,-1 1,1 0,0-1,-1 1,1 0,-1-1,1 1,0-1,-1 1,1-1,0 1,-1 0,1-1,0 1,0-1,-1 1,1-1,0 0,0 1,0-1,0 1,0-1,0 1,0-1,0 1,0-1,0 1,0-1,0 0,0 1,0-1,1 1,-1-1,0 1,0-1,1 1,-1-1,-169 112,124-76,-358 298,14 17,14 19,-402 439,725-733,52-74,0 0,0 0,0 0,1 0,-1 0,0 0,1 0,-1 0,0 0,1 0,-1 0,1 0,0 0,-1 0,1-1,0 1,-1 0,1-1,0 1,0 0,0-1,0 1,0-1,0 1,-1-1,1 1,0-1,0 0,0 0,0 1,0-1,1 0,-1 0,0 0,0 0,0 0,0 0,0-1,0 1,0 0,0 0,0-1,0 1,0 0,0-1,0 1,111-49,313-229,-282 179,-78 54,139-89,-7-9,-6-9,-6-8,-7-8,-58 35,74-107,-126 128,-68 112,1-1,-1 0,1 0,-1 0,0 1,1-1,-1 0,0 0,0 0,1 0,-1 0,0 0,0 0,0 1,0-1,0 0,0 0,0 0,-1 0,1 0,0 0,0 0,-1 1,1-1,-1 0,1 0,-1 0,1 1,-1-1,1 0,-1 0,1 1,-1-1,0 1,0-1,1 1,-1-1,0 1,0-1,1 1,-1-1,0 1,0 0,0 0,0-1,0 1,0 0,0 0,1 0,-1 0,0 0,0 0,0 0,0 0,0 0,0 1,0-1,0 0,1 1,-2-1,-20 6,0 0,0 2,0 0,1 2,1 0,0 1,0 1,-6 6,11-9,-167 118,5 8,6 8,-17 29,-470 465,301-262,293-288,63-86,1-1,0 1,0 0,0-1,0 1,0 0,0-1,0 1,0 0,0-1,0 1,0 0,0-1,0 1,0-1,1 1,-1 0,0-1,0 1,1-1,-1 1,0 0,1-1,-1 1,1-1,-1 1,1-1,-1 0,1 1,-1-1,1 1,-1-1,1 0,0 1,-1-1,1 0,-1 0,1 0,0 1,-1-1,1 0,0 0,-1 0,1 0,0 0,-1 0,1 0,0 0,-1 0,1-1,0 1,-1 0,1 0,-1-1,1 1,0 0,-1-1,1 1,-1 0,1-1,-1 1,1-1,-1 1,1-1,-1 1,23-9,0-1,0-2,-1 0,-1-1,0-1,10-9,8-4,980-681,-868 600,-4-6,-5-6,-6-6,-5-6,29-48,54-103,-209 276,1-1,-1 1,0 0,0-1,-1 0,0 0,-1 0,1-1,-2 1,1-1,0-8,-3 15,0 1,-1 0,1-1,-1 1,1 0,-1 0,1-1,-1 1,0 0,0 0,0 0,0 0,0 0,0 0,0 0,0 0,0 1,0-1,0 0,0 0,-1 1,1-1,0 1,-1-1,1 1,0 0,-1-1,1 1,0 0,-1 0,1 0,-1 0,1 0,0 0,-1 1,1-1,0 0,-1 1,1-1,0 1,-1-1,1 1,0 0,0-1,0 1,0 0,-1 0,-148 84,-107 113,10 11,8 10,4 18,-826 856,848-884,207-192,32-28,260-176,-177 110,120-78,240-167,240-225,-467 330,41-63,-261 257,-10 12,-1 0,0 0,-1-1,0 0,-1-1,0 0,-1-1,-1 0,0-1,-7 14,1 1,-1-1,0 0,0 1,0-1,0 0,0 1,1-1,-1 0,-1 1,1-1,0 0,0 1,0-1,0 0,0 1,-1-1,1 1,0-1,0 0,-1 1,1-1,0 1,-1-1,1 1,-1-1,1 1,-1-1,1 1,-1-1,1 1,-1 0,1-1,-1 1,0 0,1-1,-1 1,1 0,-1 0,0 0,1 0,-1 0,0-1,1 1,-1 0,0 0,1 0,-1 1,0-1,1 0,-1 0,0 0,1 0,-1 1,0-1,1 0,-1 1,1-1,-1 0,1 1,-1-1,1 1,-1-1,1 1,-1-1,1 1,-32 12,2 0,0 3,1 0,0 2,-13 12,15-13,-218 165,7 10,-52 67,141-125,-618 599,585-534,180-198,0 0,1 0,0 0,-1 1,1-1,0 0,-1 1,1-1,0 1,0-1,0 1,0-1,0 1,1 0,-1 0,0-1,1 1,0 0,-1 0,1-1,0 1,0 0,0 0,0 0,0 0,0 0,0-1,1 1,-1 0,1 0,-1 0,1-1,0 1,-1 0,1-1,0 1,0-1,0 1,1-1,-1 1,0-1,1 0,7-1,1-1,-1 0,0 0,1-1,-1 0,0-1,0 0,0 0,0-1,-1 0,0 0,1-1,1-3,6 0,169-102,90-74,-167 110,-55 38,253-171,-9-13,106-112,-285 216,-5-5,-6-5,12-27,-30 16,-76 98,-14 38,1 0,-1 0,0 0,1 0,-1 0,0 0,0 1,0-1,0 0,0 0,0 1,0-1,0 1,0-1,0 1,0-1,0 1,-1-1,1 1,0 0,0 0,0 0,-1 0,1 0,0 0,0 0,0 0,-1 0,1 0,0 1,0-1,0 0,0 1,0-1,-1 1,1-1,0 1,0 0,0-1,1 1,-1 0,0 0,0 0,0 0,0 0,0 0,1-1,-36 20,0 2,2 2,0 1,-17 18,1-1,-289 249,13 16,-63 95,-281 282,581-587,90-97,-1 0,1-1,-1 1,1 0,-1 0,1 0,-1-1,1 1,-1 0,1 0,0 0,-1 0,1 0,-1 0,1 0,-1 0,1 0,0 0,-1 1,1-1,-1 0,1 0,-1 0,1 1,-1-1,1 0,-1 1,1-1,-1 0,0 1,1-1,-1 0,1 1,-1-1,0 1,1-1,-1 1,0-1,0 1,1-1,-1 1,0-1,0 1,0-1,0 1,0 0,0-1,0 1,0-1,0 1,0-1,0 1,0 0,122-81,959-715,-896 652,-6-7,-6-8,142-170,-246 248,-3-4,46-77,-82 83,-31 76,-1 1,1-1,-1 0,0 1,0-1,1 1,-1 0,0 0,-1-1,1 1,0 1,0-1,0 0,-1 0,1 1,0-1,0 1,-1 0,1 0,-1 0,1 0,0 0,-1 0,1 1,0-1,0 1,-1-1,1 1,0 0,0 0,0 0,0 0,0 0,0 1,0-1,0 1,0-1,0 2,-67 34,2 3,2 4,1 2,3 2,-35 39,-361 346,-133 187,265-272,9-13,312-330,-25 51,31-55,0 0,0 0,0 0,0 0,0-1,0 1,0-1,0 1,0-1,0 0,0 0,0 0,0 0,0 0,0 0,0 0,0-1,0 1,0-1,0 0,0 1,-1-1,1 0,0 0,0 0,2 0,51-22,0-2,-1-2,-2-3,-1-2,15-14,-34 25,535-378,-311 217,-9-10,-9-12,18-35,6-40,106-160,-278 309,-90 130,-1 1,1-1,-1 0,0 0,1 0,-1 0,0 0,1 0,-1 0,0 0,1 0,-1-1,1 1,-1 0,0 0,1 0,-1-1,1 1,-1 0,1-1,-1 1,1 0,-1-1,1 1,-1-1,1 1,-1-1,1 1,0-1,-1 1,1-1,0 0,-1 1,1-1,0 1,0-1,0 0,0 1,-1-1,1 1,0-1,0 0,0 1,0-1,0 0,1 1,-1-1,0 0,0 1,0-1,0 1,1-1,-40 23,1 1,1 3,1 0,-7 9,5-4,-309 264,13 16,11 15,-4 20,-285 283,475-496,111-95,26-37,0-1,0 1,0 0,0 0,0 0,0 0,0-1,1 1,-1 0,0 0,1 0,-1-1,0 1,1 0,-1-1,1 1,-1 0,1-1,-1 1,1 0,-1-1,1 1,0-1,-1 1,1-1,0 1,0-1,-1 0,1 1,0-1,0 0,0 0,-1 1,1-1,0 0,0 0,0 0,0 0,-1 0,1 0,0 0,0 0,0-1,-1 1,1 0,0 0,0-1,0 1,-1 0,1-1,0 1,-1-1,1 1,0-1,-1 1,1-1,0 0,-1 1,1-1,-1 0,1 1,-1-2,42-17,0-3,-2-1,-1-2,8-7,1-1,1138-822,-1025 730,-5-7,-7-7,-6-6,111-147,-196 196,-58 96,0-1,1 0,-1 0,0 0,0 1,0-1,0 0,0 0,0 1,0-1,0 0,0 0,0 0,-1 1,1-1,0 0,0 0,-1 1,1-1,-1 0,1 1,0-1,-1 0,1 1,-1-1,0 1,1-1,-1 1,1-1,-1 1,0-1,1 1,-1 0,0-1,1 1,-1 0,0-1,0 1,0 0,1 0,-1 0,0 0,0 0,1 0,-1 0,0 0,0 0,0 0,1 0,-1 0,0 1,0-1,1 0,-1 1,0-1,1 0,-1 1,0-1,0 1,-20 7,0 0,0 2,0 0,2 2,-1 0,1 1,-10 10,4-5,-446 360,112-59,-299 347,432-424,-100 73,302-291,23-15,17-16,63-45,-3-4,61-57,-90 72,190-162,131-154,-326 314,-1-1,-2-3,-2 0,-3-3,-2-1,-1-1,6-20,-35 68,1-1,-1 1,0-1,0 1,-1-1,1 0,-1 0,0 0,0 0,-1 0,1 0,-1 0,0 0,-1 0,1 0,-1 0,0 0,0 0,0 0,-1 1,0-1,0 0,0 1,0-1,-1 1,0 0,0 0,0 0,-1-1,-6 1,-1 0,1 0,-1 1,0 1,0 0,0 0,0 1,0 1,0 0,0 0,0 1,-1 0,2 1,-1 0,0 1,0 1,1-1,-6 4,-92 32,3 4,1 5,3 4,-22 19,-1306 845,516-312,725-487,-5-8,-5-8,-35 4,57-52,173-52,1 0,-1 0,0 0,0-1,1 1,-1-1,0 0,0 1,0-1,1 0,-1-1,0 1,0 0,1-1,-1 0,0 1,0-1,1 0,-1-1,1 1,-1 0,1-1,0 1,-1-1,1 0,0 0,0 0,0 0,0 0,0 0,1 0,-1-1,1 1,-1 0,1-1,0 0,0 1,0-1,0 0,1 1,-1-1,1 0,0 0,2-11,2-1,0 1,1 0,0 1,1-1,0 1,2 0,-1 1,1 0,1 0,0 0,1 1,4-3,-5 3,80-87,3 4,5 5,45-30,73-46,7 9,6 9,133-57,-321 183,-15 6,1 1,1 1,0 2,1 0,20-3,-49 14,0 1,1 0,-1 0,0 0,1-1,-1 1,1 0,-1 0,1 0,0 0,-1 0,1 0,0 0,-1 0,1 0,0 0,0 0,0 1,0-1,0 0,0 0,1 0,-1 0,0 0,0 0,1 0,-1 0,1 0,-1 0,1 0,-1 0,1-1,-1 1,1 0,0 0,0 0,-1-1,1 1,0 0,0-1,0 1,0-1,0 1,-1-1,1 1,0-1,0 0,0 1,0-1,1 0,-1 0,0 0,0 0,0 0,0 0,0 0,-56 53,-3-3,-3-2,-51 30,57-39,-414 277,-12-20,-281 115,726-393,-180 72,165-88,50-2,0-1,0 0,1 1,-1-1,0 0,0 0,1 1,-1-1,1 0,-1 0,0 0,1 0,0 0,-1 0,1 0,-1 0,1 0,0 0,0 0,0 0,0 0,-1 0,1 0,1 0,-1 0,0 0,0 0,0 0,0 0,1 0,-1 0,0 0,1 0,-1 0,1 0,-1 1,1-1,0 0,-1 0,1 0,0 1,0-1,-1 0,2 0,13-20,2 0,0 1,1 1,1 1,1 0,1 2,2-1,8-8,146-112,5 9,6 7,81-33,234-124,-473 260,-28 12,-21 13,-304 154,-923 436,1047-513,-4-9,-53 5,231-73,13-2,-1-1,1-1,0 0,-1-1,0 0,1-1,-1 0,0-1,0 0,1-1,-10-2,21 2,-1 1,0-1,1 1,-1-1,0 0,1 1,-1-1,1 0,0 0,-1 0,1 0,0 0,-1-1,1 1,0 0,0 0,0-1,0 1,0-1,1 1,-1-1,0 1,1-1,-1 0,1 1,-1-1,1 0,0 1,-1-1,1 0,0 1,0-1,1 0,-1 0,0 1,0-1,1 0,-1 1,1-1,0 1,-1-1,1 1,0-1,43-66,12 10,3 3,2 3,2 3,3 2,1 3,45-20,-19 12,3 5,2 3,50-13,-47 36,-101 20,1 1,-1 0,1 0,0-1,-1 1,1 0,0 0,-1 0,1 0,0 0,-1 0,1 0,0 0,-1 0,1 0,-1 0,1 0,0 0,-1 0,1 1,0-1,-1 0,1 1,-1-1,1 0,-1 1,1-1,0 0,-1 1,0-1,1 1,-1-1,1 1,-1 0,0-1,1 1,-1-1,0 1,1-1,-1 1,0 0,0-1,0 1,0 0,0-1,1 1,-1 0,0-1,0 1,-1 0,1-1,0 2,-26 26,-53 27,-3-4,-67 31,73-42,-235 115,-144 42,383-166,-2-3,-1-4,-2-3,-23 1,44-24,55 1,0 1,0-1,0 1,0-1,0 1,0-1,0 0,0 0,0 1,0-1,1 0,-1 0,0 0,1 0,-1 0,0 0,1 0,-1 0,1 0,0 0,-1 0,1 0,0 0,-1 0,1 0,0-1,0 1,0 0,0 0,0 0,1 0,-1 0,0-1,0 1,1 0,-1 0,0 0,1 0,0 0,-1 0,1 0,-1 0,1 0,1 0,12-20,1 1,1 0,1 2,1 0,0 1,1 0,1 2,4-2,-13 9,545-393,-238 187,-259 168,-102 55,-118 70,-126 85,81-43,-577 308,674-378,109-51,1 0,-1 0,0 0,0-1,0 1,0 0,0 0,0-1,0 1,0 0,0 0,0 0,0-1,0 1,0 0,0 0,0-1,-1 1,1 0,0 0,0 0,0-1,0 1,0 0,0 0,-1 0,1-1,0 1,0 0,0 0,0 0,-1 0,1 0,0 0,0-1,0 1,-1 0,1 0,0 0,0 0,-1 0,1 0,0 0,0 0,0 0,-1 0,1 0,0 0,0 0,-1 0,1 0,19-19,-19 18,205-157,421-290,-601 429,0-1,-2-1,-1 0,0-2,-1-1,14-23,-34 46,0 0,1 0,-1 0,0 0,0-1,-1 1,1 0,0 0,0-1,0 1,-1-1,1 1,-1-1,1 1,-1-1,0 1,0-1,1 1,-1-1,0 1,0-1,0 1,-1-1,1 0,0 1,-1-1,1 1,-1-1,1 1,-1 0,0-1,1 1,-1 0,0-1,0 1,0 0,0 0,0 0,0-1,0 1,-1 0,1 1,0-1,0 0,-1 0,1 1,-1-1,1 0,-1 1,1-1,-2 1,-8-1,-1 1,1 1,0 0,0 0,0 1,0 0,0 1,1 1,-1-1,1 2,0-1,0 2,0-1,0 1,10-6,-145 84,4 6,4 7,-55 54,134-106,-442 372,450-372,88-64,504-478,12-9,-531 486,-1-2,-1 0,-1-1,-1-1,-1-1,-1-1,-1 0,-1-1,-2-1,5-14,-17 40,0-1,0 1,0-1,0 0,0 1,-1-1,1 0,-1 1,0-1,0 0,0 0,0 0,0 1,-1-1,1 0,-1 1,0-1,0 0,0 1,0-1,0 1,0-1,-1 1,1-1,-1 1,1 0,-1 0,0 0,0 0,0 0,0 0,-1 1,1-1,0 1,-1-1,1 1,-1 0,1 0,-1 0,0 0,1 0,-1 1,0-1,0 1,1 0,-13 1,0 1,1 1,-1 0,1 1,0 1,0 0,1 1,0 0,0 1,0 0,-2 3,5-5,-87 56,3 4,3 4,3 4,-33 38,-121 134,10 11,-116 176,262-315,68-77,18-39,0-1,0 1,-1 0,1-1,0 1,0 0,0-1,0 1,0 0,0 0,0-1,0 1,0 0,0-1,0 1,1 0,-1-1,0 1,0 0,1-1,-1 1,0-1,1 1,-1-1,1 1,-1-1,1 1,-1-1,1 1,-1-1,1 1,-1-1,1 0,-1 1,1-1,0 0,-1 1,1-1,0 0,-1 0,1 0,0 0,-1 0,1 0,0 1,-1-2,1 1,0 0,-1 0,1 0,0 0,-1 0,1 0,0-1,-1 1,1 0,0-1,17-5,-1 0,1-1,-1-1,-1-1,0-1,0 0,0-1,6-7,-17 15,179-146,-6-8,107-127,-231 229,-33 34,135-138,73-101,-214 243,-1 1,0-2,-2 0,0-1,-1 0,0 0,-2-1,0-1,-2 0,0 0,-1 0,-1-1,-1 1,-1-1,-1-4,-2 22,0 1,-1-1,1 0,-1 1,0-1,1 1,-2-1,1 1,0-1,-1 1,1 0,-1 0,0 0,0 0,0 0,-1 0,1 0,-1 1,1-1,-1 1,0-1,0 1,0 0,0 1,-1-1,1 0,0 1,-1 0,1-1,-1 1,1 1,-1-1,1 1,-1-1,0 1,1 0,-1 0,0 0,-3 1,-8 1,-1 1,0 1,1 0,0 0,0 2,0 0,0 1,-8 5,-66 46,2 5,2 3,-69 71,111-99,-116 111,7 6,7 6,6 7,-31 61,123-146,47-81,0-1,0 0,0 0,0 0,0 1,0-1,0 0,0 0,1 0,-1 1,0-1,1 0,-1 0,1 0,-1 0,1 0,0 0,-1 0,1 0,0 0,0 0,0 0,0 0,0-1,0 1,0 0,0-1,0 1,0 0,0-1,0 0,0 1,0-1,0 1,1-1,-1 0,0 0,0 0,1 0,-1 0,0 0,0 0,0 0,1 0,-1-1,0 1,0 0,0-1,0 1,0-1,0 1,1-1,-1 0,0 1,0-1,-1 0,1 0,0 0,1-1,24-9,0-1,0-2,-1-1,-1 0,13-13,-10 10,162-129,-6-8,30-44,-193 180,43-40,66-61,82-102,-193 202,-1 0,-1-1,-1-1,0-1,-2 0,-1 0,-1-2,-1 1,-1-1,-1-1,0-5,-7 30,-1-1,1 1,-1-1,1 1,-1-1,0 0,0 1,0-1,0 1,0-1,0 0,-1 1,1-1,0 1,-1-1,1 1,-1-1,0 1,1-1,-1 1,0 0,0-1,0 1,0 0,0 0,0 0,0-1,0 1,-1 0,1 1,0-1,-1 0,1 0,-1 0,1 1,0-1,-1 1,0-1,-61 18,12 18,2 3,1 1,3 3,1 1,-14 20,-96 115,8 7,8 6,-83 158,-138 288,298-496,59-139,1-1,0 1,0-1,0 1,0-1,0 1,1 0,-1-1,0 1,1 0,-1 0,1-1,0 1,-1 0,1 0,0 0,0 0,0 0,0-1,1 1,-1 0,1 0,-1 0,1-1,-1 1,1 0,0-1,0 1,0 0,0-1,0 1,0-1,0 1,0-1,1 0,-1 0,0 1,1-1,-1 0,1 0,0 0,-1-1,1 1,0 0,-1-1,1 1,0-1,0 1,0-1,-1 0,2 1,12-5,0 0,0-1,-1-1,1 0,-2 0,1-2,-1 0,0 0,0-1,6-7,3 0,160-126,-7-7,5-20,-124 117,147-136,154-145,0-31,-339 345,-5 6,1-2,-2 1,1-2,-2 0,0 0,-2-1,1 0,2-10,-11 26,-1 0,1 0,-1 1,1-1,-1 0,1 0,-1 0,0 0,0 0,1 0,-1 0,0 0,0 0,0 0,0 0,0 1,0-1,0 0,0 0,-1 0,1 0,0 0,-1 0,1 0,0 0,-1 0,1 1,-1-1,1 0,-1 0,0 1,1-1,-1 0,0 1,1-1,-1 0,0 1,0-1,0 1,0-1,1 1,-1 0,0-1,0 1,0 0,-47 8,-12 19,1 3,2 3,1 2,-26 23,71-50,-167 120,7 7,5 8,-142 161,40-2,215-218,52-83,1 0,-1 0,1 0,-1 0,1 0,0 0,-1 0,1 0,0 0,0 0,0 0,0 0,0 0,0 1,0-1,0 0,1 0,-1 0,0 0,1 0,-1 0,0 0,1 0,-1 0,1 0,0 0,-1-1,1 1,0 0,-1 0,1-1,0 1,0 0,0-1,0 1,0 0,0-1,0 1,0-1,0 0,0 1,0-1,0 0,0 0,0 1,0-1,0 0,0 0,1 0,56-8,-3-13,0-2,-2-3,-1-2,-1-2,-1-3,13-13,-2 4,788-549,-533 339,-252 189,-87 67,-237 207,149-119,-406 356,123-72,364-336,50-37,17-19,-1-2,-1-2,-1-1,16-14,-42 29,449-313,128-40,-554 345,-31 14,0 1,0-1,0 0,0 0,0 1,0-1,0 0,1 1,-1-1,0 0,0 0,0 0,0 1,1-1,-1 0,0 0,0 0,0 1,1-1,-1 0,0 0,0 0,1 0,-1 0,0 1,0-1,1 0,-1 0,0 0,1 0,-1 0,0 0,0 0,1 0,-1 0,0 0,1 0,-1 0,0 0,0 0,1-1,-1 1,0 0,0 0,1 0,-1 0,0 0,-182 166,-390 283,539-425,-222 148,220-147,54-35,423-264,190-81,-384 241,-240 109,-16 6,-19 10,-88 49,3 5,-84 68,-112 99,276-211,18-13,0 1,1 0,0 1,1 0,-1 1,2 0,0 1,-7 10,17-21,0 0,0 0,0 0,1 0,-1 0,0 0,1 0,-1 0,1 0,-1 0,1 0,-1 0,1 0,0 1,0-1,0 0,-1 0,1 0,0 1,0-1,1 0,-1 0,0 0,0 1,1-1,-1 0,0 0,1 0,-1 0,1 0,0 0,-1 0,1 0,0 0,0 0,-1 0,1 0,0 0,0-1,0 1,0 0,0 0,0-1,0 1,0-1,0 1,1-1,-1 0,0 1,0-1,64 3,-21-16,0-1,-1-3,-1-1,-1-2,0-2,-1-1,-2-2,0-2,6-8,-21 18,323-252,-347 270,1-1,-1 0,1 0,-1-1,1 1,-1 0,1 0,-1 0,1 0,0 0,-1 0,1-1,-1 1,1 0,-1 0,1-1,0 1,-1 0,1-1,-1 1,1 0,0-1,-1 1,1 0,0-1,0 1,-1-1,1 1,0-1,0 1,0-1,0 1,0-1,-1 1,1-1,0 1,0 0,0-1,0 1,0-1,-217 133,161-92,-241 148,-127 49,396-220,28-17,1 0,-1 0,0 0,0 1,1-1,-1 0,0 0,0 0,0 0,0 0,1 1,-1-1,0 0,0 0,0 0,0 0,1 1,-1-1,0 0,0 0,0 1,0-1,0 0,0 0,0 1,0-1,0 0,0 0,0 0,0 1,0-1,0 0,0 0,0 1,0-1,0 0,0 0,0 1,0-1,0 0,0 0,28-7,483-231,-448 204,-1-4,-2-2,-1-2,25-26,-54 34,-29 33,-1 1,1-1,-1 1,1-1,-1 0,0 1,1-1,-1 0,0 1,0-1,1 0,-1 0,0 1,0-1,0 0,0 0,0 1,0-1,0 0,0 0,0 1,0-1,-1 0,1 1,0-1,0 0,-1 1,1-1,0 0,-1 1,1-1,-1 0,1 1,-1-1,1 1,-1-1,1 1,-1-1,1 1,-1-1,0 1,1 0,-1-1,0 1,1 0,-1 0,0-1,0 1,1 0,-1 0,0 0,0 0,1 0,-1 0,0 0,-9 0,1 0,0 1,0 0,0 1,0 0,0 0,1 1,-1 0,1 0,-1 1,1 0,-2 2,-5 1,-319 184,262-146,-458 275,303-167,199-123,28-29,0 0,0-1,0 1,0-1,0 1,0 0,0-1,1 1,-1-1,0 1,0 0,1-1,-1 1,0-1,0 1,1-1,-1 1,1-1,-1 1,0-1,1 1,-1-1,1 0,-1 1,1-1,-1 0,1 1,-1-1,1 0,0 0,-1 1,1-1,-1 0,1 0,0 0,-1 0,1 0,-1 0,1 0,0 0,-1 0,1 0,0 0,-1 0,1-1,-1 1,1 0,-1 0,1 0,0-1,-1 1,1 0,-1-1,1 1,-1-1,0 1,1-1,-1 1,1-1,25-7,1-1,-2-2,0 0,0-2,-1 0,15-12,-3 3,757-428,-623 356,172-68,-270 141,-72 21,1 0,-1 0,1 0,-1 0,1 1,-1-1,1 0,-1 0,1 0,-1 0,0 1,1-1,-1 0,1 0,-1 1,0-1,1 0,-1 1,1-1,-1 0,0 1,0-1,1 1,-1-1,0 0,0 1,1-1,-1 1,0-1,0 1,0-1,0 1,0-1,0 1,0-1,0 1,0-1,0 1,0-1,0 1,0-1,0 1,0-1,0 0,-1 1,1-1,0 1,0-1,0 1,-1-1,1 0,0 1,-1-1,1 0,0 1,-1-1,1 0,-1 1,1-1,-1 0,-20 27,-51 41,-3-3,-51 33,-552 376,627-434,75-32,5-15,0-1,0-1,-1-1,-1-2,0-1,1-2,9-3,131-63,-13 3,3 8,163-49,80-3,-346 94,-88 29,-55 32,2 4,-58 35,30-15,-692 371,773-406,53-26,304-178,704-331,-995 498,-9 3,-1 1,2 1,-1 2,1 0,20-2,-26 15,-35 14,-61 40,-3-3,-65 33,106-65,-593 353,611-363,9-8,1 0,0 1,0 1,1-1,0 2,1-1,-1 2,2-1,-1 1,1 0,-3 7,11-16,0-1,-1 1,1-1,0 1,0-1,0 1,0-1,0 1,1-1,-1 1,0-1,0 1,0-1,0 1,0-1,1 1,-1-1,0 0,0 1,1-1,-1 1,0-1,1 0,-1 1,0-1,1 0,-1 1,1-1,-1 0,1 0,-1 1,0-1,1 0,-1 0,1 0,-1 0,1 1,-1-1,1 0,-1 0,1 0,-1 0,1 0,-1 0,1 0,-1-1,1 1,-1 0,1 0,-1 0,1 0,-1-1,1 1,-1 0,0 0,1-1,-1 1,1 0,-1-1,1 1,35-12,-36 12,304-160,742-388,-508 294,-470 230,-71 32,-227 146,-732 473,800-513,153-91,46-28,16-15,-1-2,-1-2,47-32,-28 17,490-246,35 15,-524 237,2 4,0 3,2 3,55-9,-85 33,-44-1,0 1,0-1,-1 0,1 1,0-1,0 0,-1 1,1-1,-1 1,1-1,0 1,-1 0,1-1,-1 1,1 0,-1-1,1 1,-1 0,0-1,1 1,-1 0,0 0,0-1,0 1,1 0,-1 0,0 0,0-1,0 1,0 0,0 0,0 0,-1-1,1 1,0 0,0 0,0 0,-1-1,1 1,0 0,-1 0,1-1,-1 1,1-1,-1 1,1 0,-1-1,1 1,-1-1,0 1,-13 16,0-2,0 0,-1-1,-1 0,-1-1,0-1,-5 3,5-3,-177 112,-201 95,393-218,-485 243,456-228,-81 27,128-64,478-280,209-104,-127 100,-513 281,-62 24,-1 0,1 0,-1 0,0 0,1 0,-1 1,0-1,1 0,-1 0,0 0,1 1,-1-1,0 0,1 1,-1-1,0 0,0 1,1-1,-1 0,0 1,0-1,0 0,0 1,0-1,1 1,-1-1,0 0,0 1,0-1,0 1,0-1,0 0,0 1,0-1,0 1,0-1,-1 0,1 1,0-1,0 0,0 1,0-1,-1 1,1-1,0 0,0 1,0-1,-1 0,1 0,0 1,-1-1,1 0,0 0,-1 1,1-1,0 0,-1 0,1 0,0 1,-1-1,1 0,-1 0,1 0,-160 118,-462 328,585-419,26-20,0 1,0-1,1 1,1 1,0 0,0 0,0 1,1 0,1 1,7-10,0-1,1 1,-1 0,1 0,-1-1,1 1,-1-1,1 1,0 0,-1-1,1 1,0-1,-1 1,1-1,0 0,0 1,0-1,-1 0,1 0,0 1,0-1,0 0,-1 0,1 0,0 0,0 0,0 0,0 0,0 0,-1 0,1-1,0 1,0 0,0 0,-1-1,1 1,0 0,0-1,-1 1,1-1,0 1,-1-1,1 0,0 1,-1-1,1 1,-1-1,1 0,-1 0,1 0,-1 1,290-160,205-129,-401 234,-2-5,-3-3,31-33,-114 91,-1 2,-1 0,0 0,0-1,-1 1,1-1,-1 0,1 0,-1 0,-1-1,1 1,0-1,-1 0,0 1,0-1,0-1,-3 5,1 0,-1-1,0 1,0 0,1 0,-1 0,0 0,0-1,0 1,0 1,0-1,0 0,0 0,0 0,-1 0,1 1,0-1,0 1,-1-1,1 1,0-1,-1 1,1 0,-1 0,1 0,0-1,-1 1,1 0,-1 1,1-1,0 0,-1 0,1 1,0-1,-1 1,1-1,0 1,0-1,-1 1,1 0,0-1,0 1,-1 1,-57 21,0 4,2 2,1 2,-5 7,-31 16,-49 28,4 5,-12 19,-272 233,422-339,-1 0,0 0,1 1,-1-1,0 0,0 1,0-1,1 0,-1 1,0-1,0 0,0 1,0-1,0 1,559-314,-9 28,93-13,-414 211,-186 77,-43 11,-1-1,1 0,0 1,-1-1,1 0,0 1,0-1,0 1,0-1,-1 0,1 1,0-1,0 1,0-1,0 1,0-1,0 0,0 1,0-1,0 1,0-1,0 1,0-1,0 0,1 1,-1-1,0 1,0-1,0 0,0 1,1-1,-1 0,0 1,1-1,-1 0,0 1,0-1,1 0,-1 0,1 1,-1-1,-269 129,-485 220,323-177,338-144,368-170,444-171,33 53,-748 259,29-8,-33 9,0 0,0 0,0 1,0-1,0 0,0 0,0 1,0-1,0 0,1 0,-1 0,0 1,0-1,0 0,0 0,0 1,0-1,1 0,-1 0,0 0,0 0,0 1,0-1,1 0,-1 0,0 0,0 0,0 0,1 0,-1 0,0 1,0-1,1 0,-1 0,0 0,0 0,0 0,1 0,-1 0,0 0,0 0,1 0,-1 0,0 0,1-1,-182 110,137-87,-1163 650,951-545,230-115,65-19,408-185,-101 39,290-108,-196 57,-494 234,-1140 540,53-67,1112-492,12-3,-1-1,0 0,0-2,-1 0,0-1,0-1,-14 0,32-3,1 1,-1-1,0 0,0 0,0 1,0-1,1 0,-1 0,0 0,0 0,0 0,0 0,1 0,-1-1,0 1,0 0,0 0,1-1,-1 1,0 0,0-1,1 1,-1-1,0 1,1-1,-1 1,0-1,1 1,-1-1,1 0,-1 1,1-1,-1 0,1 0,-1 1,1-1,0 0,0 0,-1 1,1-1,0 0,0 0,0 0,0 0,0 1,0-1,0 0,0 0,0 0,0 0,0 1,1-1,-1 0,0 0,1 0,-1 1,0-1,1 0,-1 1,1-1,-1 0,1 1,-1-1,1 0,0 1,-1-1,44-44,29-7,2 3,2 3,30-11,-82 44,127-65,3 6,76-19,-156 63,-26 9,0 2,0 2,2 2,25-2,-33 15,-42 0,-1 0,1 0,0 0,0 0,-1 0,1 0,0 0,0 0,-1 0,1 1,0-1,-1 0,1 0,0 1,-1-1,1 1,0-1,-1 0,1 1,0-1,-1 1,1-1,-1 1,1 0,-1-1,0 1,1 0,-1-1,1 1,-1 0,0-1,0 1,1 0,-1-1,0 1,0 0,0 0,0-1,0 1,0 0,0 0,0 0,0-1,0 1,0 0,-1-1,1 1,0 0,0 0,-1-1,1 1,-8 10,1-1,-2 1,1-2,-2 1,1-1,-1-1,0 0,-1 0,-11 5,2 2,-107 63,-3-5,-3-5,-3-7,-68 19,167-66,-193 77,-149 33,358-118,2 0,0-1,0 0,0-2,-1 0,1-1,-1-1,-13-1,32 0,0 0,0 0,0 1,0-1,0 0,0 0,0 0,0 0,0 0,0 0,0-1,1 1,-1 0,0 0,0-1,0 1,0 0,0-1,0 1,0-1,1 1,-1-1,0 0,0 1,1-1,-1 0,0 1,1-1,-1 0,1 0,-1 0,1 1,-1-1,1 0,0 0,-1 0,1 0,0 0,0 0,0 0,-1 0,1 0,0 0,0 0,1 0,-1 0,0 0,0 0,0 0,1 0,-1 1,0-1,1 0,-1 0,1 0,-1 0,1 0,-1 1,1-1,0 0,45-44,260-128,-97 71,3 9,5 10,46-4,162-41,271-64,-688 190,-5 0,0 1,1-1,-1 1,1 0,-1 0,1 0,-1 1,1-1,-1 1,1 0,-1 0,1 0,-1 1,1-1,-1 1,1-1,-1 1,1 1,-1-1,4 2,-7-2,0 1,0 0,0 0,0-1,0 1,0 0,0 0,0 0,-1-1,1 1,-1 0,1-1,-1 1,0 0,0-1,1 1,-1-1,0 1,-1-1,1 1,0-1,0 0,0 0,-1 1,1-1,-1 0,1 0,-36 36,-2-2,-2-1,-39 24,29-21,-106 76,-4-7,-5-7,-4-7,-16-2,92-46,962-474,-507 278,280-74,-434 175,-206 50,0 0,0 0,0 1,0-1,1 0,-1 1,0-1,0 1,1 0,-1-1,0 1,0 0,1 0,-1 0,0-1,1 2,-1-1,0 0,1 0,-1 0,0 1,1-1,-1 0,0 1,0-1,1 1,-1 0,0-1,0 1,0 0,0 0,0 0,0-1,0 1,0 0,0 0,0 1,-1-1,1 0,0 0,-1 0,1 0,-1 1,1-1,-1 0,0 0,1 1,-1-1,0 0,0 1,0-1,0 0,0 2,-10 10,-1-1,0 0,0-1,-1 0,0-1,-1 0,-12 6,0 2,-178 117,-176 84,374-216,-298 157,-97 28,356-170,30-17,30-13,460-268,-43 56,9 18,52 4,-129 79,-323 116,-43 7,0 0,1 0,-1 1,1-1,-1 0,1 0,-1 0,1 1,-1-1,1 0,0 1,-1-1,1 0,-1 1,1-1,0 1,-1-1,1 0,0 1,-1-1,1 1,0-1,0 1,0-1,-1 1,1-1,0 1,0-1,0 1,0 0,0-1,0 1,0-1,0 1,0-1,0 1,0-1,0 1,0-1,1 1,-1-1,0 1,0-1,1 1,-1-1,0 1,1-1,-1 1,0-1,1 0,-1 1,0-1,1 0,-1 1,1-1,-1 0,1 1,-1-1,1 0,-1 0,1 0,-1 1,1-1,0 0,-35 28,-1-1,-1-2,-1-1,-1-2,-36 15,26-12,-1020 527,761-387,-7-13,-35-3,299-133,50-16,0 0,0-1,0 1,0 0,0-1,0 1,0 0,0 0,0-1,0 1,0 0,0-1,0 1,0 0,0 0,0-1,-1 1,1 0,0 0,0-1,0 1,0 0,-1 0,1 0,0-1,0 1,-1 0,1 0,0 0,0-1,-1 1,1 0,0 0,0 0,-1 0,1 0,0 0,0 0,-1 0,1 0,0 0,-1 0,1 0,0 0,0 0,-1 0,1 0,0 0,-1 0,1 0,0 0,0 0,-1 0,1 1,0-1,-1 0,25-19,264-146,182-82,10 21,450-141,-717 294,3 10,97-11,-266 68,-48 6,1 1,-1-1,1 0,-1 1,1-1,-1 0,1 1,0-1,-1 1,1-1,-1 1,1-1,0 1,0-1,-1 1,1-1,0 1,0-1,0 1,0 0,-1-1,1 1,0-1,0 1,0-1,0 1,0 0,0-1,1 1,-1-1,0 1,0-1,0 1,1 0,-1-1,0 1,0-1,1 1,-1-1,0 0,1 1,-1-1,1 1,-1-1,0 1,1-1,-1 0,1 1,-1-1,1 0,-1 0,1 1,0-1,-1 0,1 0,-1 0,1 0,-1 0,1 0,0 0,-1 0,1 0,-1 0,1 0,-16 14,-1-1,-1-1,0 0,-1-1,0-1,-17 6,-11 7,-931 458,120-89,808-369,42-18,30-15,730-300,-405 175,6 16,361-72,-521 160,-180 33,-38 9,13-7,-456 185,-636 244,802-333,289-96,21-5,26-8,702-229,-494 154,511-156,-366 122,-358 111,-47 25,-422 155,-789 245,1006-347,192-60,45-10,341-110,762-280,-696 262,-348 111,-74 23,-72 35,-448 217,-342 124,768-341,-479 197,528-224,30-14,30-11,297-128,654-243,-191 120,-689 234,1 4,63-7,-142 28,47 7,-55-4,0 1,0 0,-1 0,1 0,0 0,-1 0,0 0,1-1,-1 1,0 0,0-1,0 1,0 0,0-1,-1 1,1-1,0 0,-1 1,1-1,-1 0,1 0,-1 0,0 0,1 0,-2 0,1 1,-58 39,-1-3,-2-2,-29 9,77-38,-713 309,305-141,237-93,173-73,25-12,85-30,312-111,7 18,4 18,21 16,-403 86,-13 0,0 2,1 1,-1 1,1 1,0 2,22 2,-48-3,0 0,1 0,-1 0,1-1,-1 1,1 0,-1 0,1 0,-1 0,1 0,-1 0,1 1,-1-1,1 0,-1 0,0 0,1 0,-1 0,1 1,-1-1,1 0,-1 0,0 1,1-1,-1 0,0 1,1-1,-1 0,0 1,1-1,-1 0,0 1,0-1,0 1,1-1,-1 1,0-1,0 0,0 1,0-1,0 1,0-1,0 1,0-1,0 1,0-1,0 1,0-1,0 1,0-1,0 0,0 1,0-1,-1 1,1-1,0 1,0-1,-1 0,1 1,0-1,-27 20,-34 8,-1-2,-2-2,0-4,-7-1,24-6,-802 222,778-215,71-20,0 0,0 0,1 1,-1-1,0 0,0 0,0 0,0 0,0 1,0-1,0 0,0 0,0 0,0 0,0 1,0-1,0 0,0 0,0 0,0 0,0 1,0-1,0 0,0 0,0 0,0 0,0 1,-1-1,1 0,0 0,0 0,0 0,24 0,237-48,350-82,-481 108,0 5,2 6,52 6,-163 8,-24 4,-34 8,-573 134,592-144,-10 3,1 1,-1 1,1 1,1 2,0 0,-11 10,35-22,0 1,0-1,1 1,-1-1,0 1,1 0,-1 0,1 0,0 0,-1 0,1 0,0 0,0 0,0 1,1-1,-1 0,1 1,-1-1,1 0,0 1,-1-1,1 1,1-1,-1 0,0 1,0-1,1 1,0-1,-1 0,1 0,0 1,0-1,0 0,0 0,1 0,-1 0,0 0,1 0,0 0,-1-1,1 1,0 0,0-1,0 0,0 1,0-1,0 0,0 0,0 0,1 0,-1 0,0-1,1 1,-1-1,0 1,1-1,-1 0,0 0,1 0,-1 0,1-1,-1 1,0-1,1 1,20-3,-1-1,1-1,-1 0,-1-2,1 0,-1-2,2-1,29-11,458-194,-488 203,-22 13,0-1,0-1,0 1,-1 0,1 0,0 0,0 0,-1 0,1 0,0 0,0 0,-1 0,1 0,0 0,0-1,0 1,0 0,-1 0,1 0,0 0,0-1,0 1,0 0,-1 0,1 0,0-1,0 1,0 0,0 0,0 0,0-1,0 1,0 0,0 0,0-1,0 1,0 0,0 0,0-1,0 1,0 0,0 0,0-1,0 1,0 0,0 0,0 0,0-1,1 1,-21 2,1 1,-1 1,1 1,0 1,1 0,-1 1,1 1,-16 6,-446 174,139-71,1153-377,-680 221,59-18,-137 27,-53 29,0 1,0-1,0 0,0 0,-1 1,1-1,0 0,0 0,-1 0,1 0,-1 0,1 0,-1 0,1 0,-1 0,1-1,-1 1,0 0,0 0,1 0,-1 0,0 0,0-1,0 1,-1 0,1 0,0 0,0 0,0-1,-1 1,1 0,-1 0,1 0,-1 0,1 0,-1 0,0 0,1 0,-1 0,0 0,0 1,0-1,0 0,1 0,-1 1,0-1,0 1,-1-1,-14-8,0 1,-1 0,0 1,0 1,-1 1,0 0,0 1,-11 0,0-2,-157-29,-1 8,-88 3,211 22,1 2,-1 4,1 2,-21 6,83-8,24-4,365-61,-237 32,-1-6,63-28,-204 60,1 1,0-1,1 0,-1-1,0 0,-1-1,1 0,-1 0,0-1,0 0,-1 0,0-1,0 0,0-1,-1 0,3-4,-10 11,1 0,-1 0,1-1,-1 1,0 0,0-1,1 1,-1 0,0-1,0 1,0 0,0-1,0 1,-1-1,1 1,0 0,-1 0,1-1,-1 1,1 0,-1 0,1-1,-1 1,0 0,0 0,0 0,0 0,0 0,0 0,0 0,0 0,0 1,0-1,0 0,0 0,0 1,-1-1,1 1,0-1,-2 1,-56-12,19 14,1 2,-1 2,1 2,1 1,-1 2,2 1,-1 3,-1 2,-246 105,-11 20,-307 181,533-278,69-44,1 0,0 0,0-1,0 1,0 0,0 0,0 0,0 0,0 0,0-1,1 1,-1 0,0 0,1 0,-1-1,0 1,1 0,-1 0,1-1,-1 1,1 0,-1-1,1 1,0 0,-1-1,1 1,0-1,-1 1,1-1,0 1,0-1,-1 0,1 1,0-1,0 0,0 0,0 0,-1 1,1-1,0 0,0 0,0 0,0 0,0-1,-1 1,1 0,0 0,0 0,0-1,0 1,-1 0,1-1,0 1,0-1,-1 1,1-1,0 1,-1-1,1 1,0-1,-1 0,1 1,66-15,-1-3,-1-3,0-2,27-17,39-13,885-304,-904 316,-112 41,-1 0,1-1,0 1,-1 0,1 0,0-1,-1 1,1 0,0-1,0 1,-1 0,1-1,0 1,0 0,0-1,-1 1,1-1,0 1,0 0,0-1,0 1,0-1,0 1,0-1,0 1,0 0,0-1,0 1,0-1,0 1,0 0,0-1,1 1,-1-1,0 1,0 0,0-1,1 1,-1 0,0-1,0 1,1 0,-1-1,0 1,1 0,-176 71,-377 187,-125 52,573-267,-2-6,-2-3,-1-6,-3-4,103-22,4 0,-1-1,0 0,0 0,0 0,0-1,0 0,0 0,0 0,0-1,0 0,0 0,0 0,0-1,1 0,-1 0,-1-1,6 1,0 1,0-1,1 1,-1-1,1 0,-1 1,1-1,-1 0,1 0,0 1,0-1,0 0,0 1,0-1,0 0,1 0,-1 1,0-1,1 0,-1 1,1-1,0 1,0-1,-1 1,1-1,0 1,0-1,0 1,1 0,-1-1,0 1,0 0,1 0,1-1,-2 0,32-33,2 1,2 2,1 1,32-19,-58 41,138-90,159-78,-126 81,-183 96,0 0,-1 0,1-1,-1 1,1 0,0-1,-1 1,1-1,0 1,0 0,-1-1,1 1,0-1,0 1,0-1,0 1,-1-1,1 1,0-1,0 1,0-1,0 1,0-1,0 1,0-1,0 1,0-1,1 1,-1-1,0 1,0 0,0-1,0 1,1-1,-1 1,0-1,0 1,1 0,-1-1,0 1,1-1,-1 1,1 0,-1 0,0-1,1 1,-1 0,1 0,-1-1,1 1,-1 0,-50 3,-237 72,222-54,-1387 469,1315-443,-2-6,-111 17,218-54,32-4,0 0,1 0,-1-1,0 1,0 0,1 0,-1 0,0-1,1 1,-1 0,0 0,0-1,0 1,1 0,-1 0,0-1,0 1,0 0,0-1,0 1,1 0,-1-1,0 1,0 0,0-1,0 1,0 0,0-1,0 1,0 0,0-1,0 1,0 0,0-1,-1 1,1 0,0 0,0-1,0 1,0 0,0-1,-1 1,1 0,0 0,0-1,-1 1,1 0,0 0,0-1,-1 1,1 0,0 0,0 0,-1 0,1-1,0 1,-1 0,1 0,0 0,-1 0,1 0,-1 0,30-23,-27 22,185-118,5 8,5 9,4 8,108-30,224-72,-424 156,-162 66,-928 379,946-390,-146 62,-126 34,275-104,33-7,-1 0,1 0,-1-1,0 1,1 0,-1 0,0 0,1 0,-1-1,1 1,-1 0,0 0,1-1,-1 1,0 0,0-1,1 1,-1 0,0-1,0 1,0-1,1 1,-1 0,0-1,0 1,0-1,0 1,0 0,0-1,0 1,0-1,0 1,0-1,0 1,0 0,0-1,0 1,0-1,0 1,0 0,-1-1,1 1,0-1,0 1,0 0,-1-1,1 1,0 0,0-1,-1 1,1 0,0 0,-1-1,1 1,0 0,-1 0,1-1,-1 1,1 0,0 0,-1 0,1 0,-1 0,34-28,0 1,2 2,2 1,29-14,-32 18,744-392,-593 322,168-111,-329 179,-24 21,0 1,0-1,1 1,-1-1,0 1,0-1,0 1,0-1,0 1,0-1,0 1,0-1,0 1,0-1,0 1,0-1,-1 1,1-1,0 1,0-1,0 1,-1-1,1 1,0 0,0-1,-1 1,1-1,0 1,-1 0,1-1,-1 1,1 0,-1 0,1-1,0 1,-1 0,1 0,-1-1,1 1,-1 0,1 0,-1 0,1 0,-1 0,1 0,-1 0,1 0,-1 0,1 0,-1 0,1 0,-1 0,1 0,-1 1,1-1,-1 0,0 0,-21 1,0 1,0 1,0 1,0 1,0 1,1 1,0 1,-11 5,8-4,-34 13,-690 237,670-235,-1-4,-1-3,0-4,-15-2,92-10,0 0,0 0,-1 0,1 0,0-1,0 0,-1 1,1-1,0 0,0-1,-1 1,1-1,0 1,0-1,-1 0,1 0,0 0,0-1,0 1,0-1,1 1,-1-1,0 0,1 0,-1 0,1-1,0 1,-1-1,1 1,0-1,1 0,-1 0,0 1,1-1,0 0,-1 0,1-1,0 1,1 0,-1 0,1 0,-1-1,1 1,0 0,0-2,7-12,0 0,1 1,1 0,1 1,0 0,1 0,0 1,1 0,1 1,4-3,-11 9,143-134,6 7,6 7,131-77,175-137,-220 132,-198 147,-49 60,0 1,0 0,0-1,-1 1,1 0,0-1,-1 1,1 0,0-1,-1 1,0 0,1 0,-1-1,0 1,0 0,1 0,-1 0,0 0,0 0,0 0,0 0,0 1,-1-1,1 0,0 0,0 1,0-1,-1 1,1-1,0 1,-1-1,1 1,0 0,-1 0,1 0,0 0,-1 0,1 0,-1 0,1 0,0 0,-1 1,1-1,0 0,0 1,-1 0,1-1,0 1,-1 0,-45 10,1 1,1 3,0 1,1 3,1 1,-16 12,-932 501,807-451,166-80,40-18,-20 15,417-247,596-317,-946 523,205-138,-273 179,4-3,0 1,0 0,0-1,-1 0,0 0,1-1,-2 1,1-1,0 0,-1 0,0 0,0 0,-1 0,1-1,-1 1,1-6,-4 8,-1 0,0 1,0-1,-1 1,1-1,0 1,-1 0,1 0,-1 0,0 1,0-1,0 1,0-1,0 1,0 0,0 0,0 0,0 0,0 1,-1-1,1 1,0 0,0 0,-1 0,1 1,0-1,0 1,-1-1,1 1,0 0,0 0,-1 1,-54 12,1 2,0 2,1 3,1 2,-25 16,-171 92,-39 38,-134 72,354-207,114-43,155-71,121-72,-148 68,394-210,-560 290,14-6,-1-1,0-1,-1-1,0 0,-1-2,15-14,-32 28,1 1,0-1,-1 1,1-1,-1 1,1-1,-1 1,1-1,-1 0,1 1,-1-1,0 0,1 1,-1-1,0 0,1 1,-1-1,0 0,0 0,0 1,0-1,0 0,0 0,0 1,0-1,0 0,0 0,0 0,0 1,-1-1,1 0,0 1,0-1,-1 0,1 0,-1 1,1-1,-1 1,1-1,-1 0,1 1,-1-1,1 1,-1-1,1 1,-1 0,0-1,1 1,-1-1,0 1,0 0,0 0,-44-7,3 12,1 1,-1 3,1 1,1 2,0 1,1 2,0 2,-7 7,32-18,-732 377,528-264,190-104,-338 164,342-172,56-26,-12 8,701-376,-718 385,274-131,-5-12,43-43,-296 176,-8 6,-1-1,1 0,-1-1,-1 0,1 0,-1-1,-1 0,0-1,4-5,-12 14,0 0,0 0,0 0,0 0,-1-1,1 1,0 0,0 0,-1 0,1 0,-1 0,1 0,-1 0,1 0,-1 0,1 0,-1 0,0 0,0 0,0 0,1 0,-1 1,0-1,0 0,0 1,0-1,0 1,0-1,0 1,0-1,-1 1,1 0,0-1,0 1,0 0,0 0,0 0,-1 0,1 0,0 0,0 0,0 0,0 1,-1-1,1 0,0 1,0-1,0 1,0-1,0 1,0-1,0 1,0 0,0 0,0-1,1 1,-1 0,0 1,-53 14,1 2,2 3,0 2,-10 8,26-13,-1255 684,1205-656,75-40,19-9,20-13,969-489,-75 46,-838 413,-2-3,-3-4,6-9,-12-20,-73 81,-1-1,1 1,0 0,0 0,-1-1,1 1,0 0,-1-1,1 1,-1-1,0 1,0-1,1 1,-1-1,0 1,0-1,0 1,0-1,-1 1,1-1,0 1,-1-1,1 1,-1-1,1 1,-1 0,0-1,0 1,1 0,-1 0,0-1,0 1,0 0,0 0,0 0,-1 0,1 0,0 0,0 1,-1-1,1 0,0 1,-1-1,1 1,-1-1,1 1,-75-1,-143 78,175-58,-326 162,8 16,-277 203,341-218,208-116,90-67,0 1,1 0,-1 0,1 0,-1-1,0 1,1 0,-1 0,1 0,-1 0,1 0,-1 0,0 0,1 0,-1 0,1 0,-1 0,1 0,-1 0,1 0,-1 1,0-1,1 0,-1 0,1 0,-1 1,0-1,1 0,-1 0,0 1,1-1,-1 0,0 1,0-1,1 0,-1 1,0-1,0 0,1 1,-1-1,0 1,0-1,0 1,0-1,0 0,0 1,0-1,0 1,0-1,0 1,0-1,0 1,0-1,230-94,-164 63,1075-513,-1038 495,-2-5,-3-4,-3-4,-2-4,39-39,-119 95,-1 0,-1-1,0 0,0-1,-1 0,-1-1,0 0,0 0,-2-1,1 0,-2 0,0-1,2-10,-7 23,-1-1,0 1,0-1,0 0,-1 1,1-1,-1 1,1-1,-1 1,0-1,0 1,0 0,0-1,0 1,-1 0,1 0,-1 0,1 0,-1 0,0 0,0 0,0 1,0-1,0 1,0-1,0 1,-1 0,1-1,0 1,-1 1,1-1,-1 0,1 1,-1-1,1 1,-3-1,-96 1,36 16,1 2,1 4,1 2,1 3,2 2,-2 5,-232 134,-211 163,240-152,119-93,145-86,1 0,-1 1,0-1,0 0,0 0,0 0,0 1,0-1,0 0,0 0,1 0,-1 1,0-1,0 0,0 0,0 1,0-1,0 0,0 0,30-11,467-232,-142 48,122-99,-392 238,-3-4,-3-3,19-23,-90 79,-3 3,1-1,-1 1,0-1,-1 0,1 0,-1 0,0 0,-1-1,1 0,-1 0,0 0,0 0,-1 0,0-1,1-3,-4 8,0 0,-1 0,0 0,1 0,-1 1,0-1,0 0,0 1,0 0,0 0,0-1,0 1,-1 0,1 1,0-1,-1 0,1 1,0-1,-1 1,1 0,-1 0,1 0,-1 0,1 0,0 0,-1 1,1-1,-1 1,1-1,0 1,0 0,-1 0,1 0,0 1,0-1,-64 23,2 3,1 3,1 3,1 2,1 4,-188 117,-50 31,-50 9,161-107,282-130,856-459,-716 376,-5-10,101-85,-186 98,-144 121,0-1,0 1,0-1,0 1,0-1,0 1,0-1,0 0,0 0,0 1,0-1,-1 0,1 0,0 0,-1 0,1 0,0 0,-1 0,1 0,-1 0,0 0,1 0,-1 0,0 0,0 0,1 0,-1 0,0-1,0 1,0 0,-1 0,1 0,0 0,0 0,-1 0,1 0,0 0,-1 0,1-1,-1 1,1 1,-1-1,0 0,1 0,-1 0,0 0,0 0,1 1,-1-1,0 0,0 1,0-1,0 0,0 1,0-1,0 1,0 0,0-1,0 1,-1 0,1 0,0-1,0 1,0 0,0 0,0 0,0 1,-18 1,0 0,1 2,0 0,0 1,0 1,0 1,1 0,-4 4,-7 1,-305 149,7 14,-219 162,217-143,279-162,54-28,120-41,69-43,88-53,-34 14,27-6,246-155,-507 272,-8 5,1-1,0 0,-1 0,0 0,1-1,-2 0,1 0,-1 0,1-1,-2 0,1 0,-1 0,3-4,-7 9,0 0,0 0,0 0,0 0,0 0,0 1,-1-1,1 0,0 0,0 0,-1 0,1 1,0-1,-1 0,1 0,-1 1,1-1,-1 0,1 1,-1-1,1 0,-1 1,0-1,1 1,-1-1,0 1,0-1,1 1,-1 0,0-1,0 1,0 0,0 0,1-1,-1 1,0 0,0 0,0 0,0 0,0 0,1 0,-1 0,0 0,0 1,0-1,0 0,0 1,-17 1,0 0,0 2,1 0,0 1,0 1,0 0,-9 5,-7 3,-602 277,493-222,-488 248,599-300,31-17,0 0,0 0,0 1,0-1,0 0,1 0,-1 1,0-1,0 0,0 0,0 1,0-1,0 0,0 0,0 1,0-1,0 0,0 0,0 1,0-1,0 0,0 0,0 1,-1-1,1 0,0 1,33-11,646-250,302-84,-955 336,-12 2,-1 2,2-1,-1 2,0 0,1 1,-1 0,1 1,13 1,-27 0,-1 1,1-1,0 1,0-1,-1 1,1-1,0 1,-1 0,1-1,-1 1,1 0,-1-1,1 1,-1 0,1 0,-1-1,0 1,1 0,-1 0,0 0,0 0,0 0,0-1,1 1,-1 0,0 0,-1 0,1 0,0 0,0 0,0-1,0 1,-1 0,1 0,0 0,-1 0,1-1,-1 1,1 0,-1-1,1 1,-1 0,1-1,-1 1,0 0,1-1,-1 1,0-1,0 1,1-1,-1 1,0-1,0 0,0 0,1 1,-1-1,0 0,0 0,-187 134,99-78,-44 34,-49 36,-5-9,-163 74,150-103,720-331,152-65,-57 73,-324 123,-322 118,-471 176,459-165,-397 154,-126 83,506-215,67-31,4-7,0-1,0-1,1 0,-1 0,0-1,0-1,0 0,0 0,-1-1,6-3,12-2,684-254,-480 180,575-218,-606 203,-201 99,-1-1,1 0,-1 0,1 1,-1-1,1 0,-1 0,1 0,-1 0,0 0,1 1,-1-1,1 0,-1 0,0 0,1-1,-1 1,1 0,-1 0,1 0,-1 0,1 0,-1-1,0 1,1 0,-1 0,1-1,0 1,-1-1,1 1,-1 0,1-1,-1 1,1-1,0 1,-1-1,1 1,0-1,0 1,-1-1,1 1,0-1,0 1,0-1,0 1,-1-1,1 0,0 1,0-1,0 1,0-1,0 1,1-1,-1 0,0 1,0-1,0 1,0-1,1 1,-1-1,0 0,-34 6,0 1,1 1,-1 2,2 2,-1 0,1 3,10-6,-239 108,6 11,5 12,6 10,0 15,184-125,34-22,11-8,0 0,1 1,0 1,1 0,0 0,1 2,-4 4,16-16,-1 0,1-1,-1 1,1 0,0 0,-1 0,1 0,0 0,0 0,0-1,0 1,0 0,0 0,0 0,0 0,0 0,0 0,0 0,0 0,1 0,-1-1,0 1,1 0,-1 0,1 0,-1-1,1 1,-1 0,1 0,-1-1,1 1,0 0,-1-1,1 1,0-1,0 1,-1-1,1 1,0-1,0 0,0 1,0-1,0 0,0 1,-1-1,1 0,0 0,0 0,0 0,0 0,0 0,0 0,0 0,0-1,0 1,-1 0,1 0,0-1,0 1,0-1,0 1,-1-1,1 1,0-1,0 1,-1-1,1 0,70-14,-2-3,0-3,56-26,-59 23,424-163,254-146,-543 222,-200 111,0 0,0 0,-1 0,1 0,0 0,0 0,-1-1,1 1,0 0,0 0,-1-1,1 1,0 0,-1-1,1 1,-1-1,1 1,0-1,-1 1,1-1,-1 1,1-1,-1 1,1-1,-1 0,0 1,1-1,-1 0,0 1,1-1,-1 0,0 0,0 1,0-1,0 0,0 0,0 1,0-1,0 0,0 0,0 1,0-1,0 0,0 0,-1 1,1-1,0 0,-1 1,1-1,0 0,-1 1,1-1,-1 0,1 1,-1-1,1 1,-1-1,1 1,-1-1,0 1,1 0,-1-1,0 1,1 0,-1-1,0 1,1 0,-1 0,0-1,0 1,-56-1,-11 16,2 2,0 4,1 2,1 4,2 1,0 4,2 2,-52 41,-130 104,241-178,-4 3,0-1,1 1,-1 0,1 1,0-1,0 1,0 0,1 0,-1 0,1 0,0 0,1 1,-1 0,1-1,-1 6,3-10,0 0,1 0,-1 1,0-1,1 0,-1 1,0-1,1 0,0 0,-1 0,1 0,0 1,-1-1,1 0,0 0,0 0,0 0,0-1,0 1,0 0,0 0,0 0,0-1,0 1,1-1,-1 1,0-1,0 1,1-1,-1 0,0 0,1 1,-1-1,0 0,0 0,1 0,-1 0,1-1,56-3,-55 3,61-14,0-2,-2-4,-1-2,0-2,11-10,-25 13,515-238,-491 222,-2-4,-2-2,5-8,-71 52,0 0,0 0,0 0,0 0,0-1,0 1,0 0,0-1,0 1,0-1,0 1,0-1,0 0,0 1,-1-1,1 0,0 1,0-1,-1 0,1 0,0 0,-1 0,1 0,-1 0,1 0,-1 0,1 0,-1 0,0 0,0 0,1 0,-1 0,0 0,0 0,0 0,0 0,0 0,0 0,-1 0,1 0,0 0,0 0,-1 0,1 0,-1 0,1 0,-1 0,1 0,-1 0,1 0,-1 0,0 0,0 1,1-1,-1 0,0 0,0 1,0-1,0 1,0-1,0 1,-8-1,-1 1,1 1,-1-1,1 2,0-1,0 1,0 1,0-1,0 2,0-1,1 1,-1 1,1-1,0 1,-4 4,-3 0,-175 101,5 9,-74 68,257-186,1-1,0 0,1 0,-1 0,0 1,0-1,0 0,0 0,0 1,0-1,0 0,0 1,1-1,-1 1,0-1,0 1,1 0,-1-1,0 1,1 0,-1-1,0 1,1 0,-1 0,1-1,-1 1,1 0,0 0,-1 0,1 0,0 0,0 0,-1 0,1 0,0-1,0 1,0 0,0 0,0 0,0 0,1 0,-1 0,0 0,0 0,1 0,-1 0,0 0,1-1,-1 1,1 0,-1 0,1-1,0 1,-1 0,1 0,0-1,0 1,13 0,0 0,1-2,-1 1,0-2,0 0,1 0,-1-2,-1 1,1-2,9-4,-5 3,143-55,-2-6,106-66,-189 94,263-176,-309 191,-30 24,1-1,-1 1,0 0,1 0,-1-1,1 1,-1 0,0-1,1 1,-1-1,0 1,1 0,-1-1,0 1,0-1,1 1,-1-1,0 1,0-1,0 1,0-1,0 1,1-1,-1 1,0-1,0 1,0-1,-1 1,1-1,0 1,0-1,0 1,0-1,0 1,0-1,-1 1,1-1,0 1,0 0,-1-1,1 1,0-1,-1 1,1 0,0-1,-1 1,1 0,-1-1,1 1,-1 0,1 0,0-1,-1 1,1 0,-1 0,1 0,-1 0,1 0,-1 0,1-1,-1 1,1 0,-1 0,1 1,-1-1,1 0,-1 0,-84 24,73-19,-168 87,5 8,-109 84,155-99,-9 20,137-104,0-1,0 0,-1 1,1 0,0-1,0 1,0 0,1-1,-1 1,0 0,0 0,0 0,0 0,1 0,-1 0,0 0,1 0,-1 0,1 0,0 0,-1 0,1 0,0 1,-1-1,1 0,0 0,0 0,0 0,0 1,0-1,0 0,0 0,1 0,-1 1,0-1,1 0,-1 0,1 0,-1 0,1 0,-1 0,1 0,0 0,0 0,-1 0,1 0,0 0,0-1,0 1,0 0,0-1,0 1,0 0,0-1,1 1,14 1,1-1,0 0,0-2,0 0,-1 0,1-2,-1 0,1-1,-1 0,0-2,4-2,-11 6,439-162,22-24,-645 257,-194 93,-147 99,327-156,160-84,30-22,-1 1,1 0,-1 0,0 0,1 0,-1-1,1 1,-1 0,1 0,-1 0,1 0,-1 0,1 0,-1 0,1 0,-1 1,1-1,-1 0,1 0,-1 0,1 0,-1 1,1-1,-1 0,0 0,1 1,-1-1,1 0,-1 1,0-1,1 0,-1 1,0-1,0 1,1-1,-1 0,0 1,0-1,0 1,1-1,-1 1,0-1,0 1,0-1,0 1,0-1,0 1,0-1,0 1,0-1,0 1,0-1,0 1,-1-1,1 1,0-1,0 1,0-1,-1 0,1 1,0-1,0 1,-1-1,1 0,0 1,-1-1,1 0,-1 1,1-1,-1 0,29 0,1-1,-1-2,0-1,0-1,-1-1,5-3,4 1,520-162,-263 90,-482 146,-249 153,168-89,244-111,27-19,-1 0,0-1,1 1,-1 0,0 0,1 0,-1 0,0-1,1 1,-1 0,1 0,-1 0,0 0,1 0,-1 0,0 0,1 0,-1 0,1 0,-1 0,0 0,1 0,-1 0,1 0,-1 0,0 1,1-1,-1 0,0 0,1 0,-1 1,0-1,1 0,-1 0,0 1,0-1,1 0,-1 1,0-1,0 0,0 1,1-1,-1 0,0 1,0-1,0 0,0 1,0-1,0 1,1-1,-1 0,0 1,0-1,0 0,-1 1,1-1,0 1,0-1,0 0,0 1,0-1,0 1,0-1,-1 0,1 1,0-1,0 0,0 1,-1-1,30-3,0-1,0-1,-1-2,0-1,0-1,-1-1,17-9,23-7,109-40,147-80,-263 115,-2-2,-1-4,-2-1,-1-3,-2-3,-3-1,0-4,-46 46,2-2,1-1,-1 1,1-1,-2 0,1-1,-1 1,0-1,0 0,-1 0,0 0,0-1,0 1,-1-1,0-1,-2 8,0-1,-1 1,1-1,0 1,0 0,-1-1,1 1,-1-1,0 1,1 0,-1 0,0-1,0 1,0 0,1 0,-1 0,-1 0,1 0,0 0,0 0,0 0,0 0,-1 1,1-1,0 0,-1 1,1-1,0 1,-1-1,1 1,-1 0,1 0,-1-1,1 1,-1 0,1 0,0 1,-1-1,-1 0,-64 10,63-9,-80 23,0 3,2 4,1 3,-23 17,-46 34,4 6,-99 81,216-151,13-11,1 1,-1 0,2 1,0 1,0 0,1 1,1 0,0 1,-5 9,16-22,0-1,0 1,0-1,1 1,-1-1,0 1,0 0,1-1,-1 1,1 0,0-1,-1 1,1 0,0 0,0-1,0 1,0 0,1 0,-1-1,0 1,1 0,-1-1,1 1,-1 0,1-1,0 1,0-1,0 1,0-1,0 1,0-1,0 1,0-1,0 0,1 0,-1 0,1 0,-1 0,1 0,-1 0,1 0,-1-1,1 1,0 0,79 5,-28-16,0-2,0-3,-2-2,0-2,12-8,4-2,-2-3,-1-2,-2-3,-1-3,-3-3,-1-2,15-18,-62 54,0 0,0 0,-1-2,0 1,0-1,-2 0,1-1,-1 0,-1 0,0 0,-1-1,0 0,-1 0,0 0,0-7,-4 18,0 0,0 0,0 0,0 0,0 0,0 0,0 0,-1 0,1 0,-1 0,0 0,1 0,-1 0,0 1,0-1,0 0,0 0,0 1,-1-1,1 1,0-1,-1 1,1 0,-1 0,0-1,1 1,-1 0,0 0,0 0,1 1,-1-1,0 0,0 1,0-1,0 1,-2 0,-73 8,34 8,2 1,0 3,1 1,1 2,1 2,-17 16,44-33,-31 20,1 1,2 3,1 1,2 1,1 3,2 0,1 2,2 2,-8 17,35-55,1 0,-1 0,1 1,0-1,0 1,0-1,0 1,0 0,1 0,0 0,0 0,0 0,0 0,0 0,1 0,0 0,0 0,0 1,1-1,-1 0,1 0,0 0,0 0,0 0,0 0,1 0,0-1,0 1,0 0,0-1,0 0,1 1,0-1,7 2,0-2,1 1,-1-1,1-1,0 0,0-1,0 0,0 0,0-1,0-1,-1 0,1 0,0-1,0 0,-1-1,1 0,-1-1,0 0,9-5,29-11,0-3,-2-1,0-2,-2-3,7-7,-28 21,-2-1,1-1,-2 0,-1-2,0 0,-1-1,-1-1,-1-1,-1 0,-1-1,-1-1,-1 0,-1 0,-1-1,-2-1,0 0,-1 0,-2 0,-1-1,-1 1,-1-8,-2 28,0 1,-1-1,0 1,0-1,-1 1,0-1,0 1,0 0,0-1,-1 1,0 0,0 1,0-1,0 1,-1-1,0 1,0 0,0 0,0 1,-1-1,0 1,1 0,-1 0,0 0,0 1,-1 0,1 0,0 0,-1 1,1 0,-1 0,0 0,1 0,-5 1,-9-2,-1 0,0 1,1 1,-1 1,0 1,1 1,-13 3,26-4,-1-1,0 2,0-1,1 1,-1 0,1 0,0 1,0-1,0 2,0-1,1 1,0-1,0 1,0 1,0-1,1 1,0 0,0 0,1 0,-1 0,1 1,-1 3,-4 16,0 0,2 1,1 0,1 1,2-1,0 0,2 9,0-31,0 1,0 0,1 0,0-1,0 1,1 0,-1-1,1 1,0-1,1 0,-1 1,1-1,0 0,0-1,1 1,-1 0,1-1,0 0,0 0,1 0,-1 0,1-1,0 0,0 0,0 0,0 0,1-1,-1 0,0 0,1-1,0 1,-1-1,1 0,0-1,0 1,-1-1,1 0,0-1,0 1,0-1,-1-1,1 1,-1-1,1 1,-1-2,1 1,-1-1,0 1,0-1,4-4,9-11,-1-1,-1-1,-1 0,-1-1,0-1,-2 0,-1 0,4-12,20-34,148-235,-138 245,-83 90,-453 374,175-154,234-177,127-92,411-253,-437 259,29-17,-1-1,-2-2,-1-3,-1-1,35-39,-74 71,0 0,0 0,-1 0,1 0,-1-1,0 0,0 1,0-1,-1 0,1-1,-1 1,0 0,0-1,-1 1,1-1,-1 1,0-1,0 0,0 1,-1-1,0 0,0 0,0 0,-1 1,1-1,-1 0,0 0,0 1,-1-1,1 1,-1-1,0 1,-1 0,1 0,-1-1,0 0,-9-1,0 0,-1 1,1 0,-1 1,0 0,0 1,-1 0,1 2,0-1,-1 1,1 1,-1 1,1 0,-1 0,1 1,-9 3,-53 9,-1 4,2 3,1 3,-46 22,116-45,0 0,0 0,0 0,1 0,-1 0,0 1,1-1,-1 1,1 0,-1 0,1 0,0 0,-1 0,1 0,0 1,1-1,-1 1,0-1,1 1,-1 0,1-1,0 1,0 0,0 0,0 0,1 0,-1 0,1 0,0 0,0 0,0 0,0 0,0 0,0 0,1 0,0 0,0 0,-1 0,2 0,-1 0,0 0,2 2,-3-5,8 16,-1-1,-1 1,-1 0,0 0,-1 0,-1 1,0 0,-1 0,-1-1,-1 1,-1 14,-61 161,61-190,-1-1,1 0,0 1,1-1,-1 1,0-1,0 1,1-1,-1 1,1 0,-1-1,1 1,0 0,-1-1,1 1,0 0,0-1,0 1,0 0,1 0,-1-1,0 1,1 0,-1-1,1 1,0-1,-1 1,1-1,0 1,0-1,0 1,0-1,0 0,0 1,1-1,-1 0,0 0,1 0,-1 0,0 0,1 0,-1 0,1-1,0 1,1 0,88-19,-68 10,112-36,3 6,1 6,128-13,-238 41,-1 2,1 1,-1 1,1 1,-1 1,1 2,22 6,-46-9,-1 1,0-1,0 1,1 0,-1 0,0 1,-1-1,1 1,0 0,-1 0,1 0,-1 0,0 1,0-1,0 1,-1 0,1 0,-1 0,0 0,0 0,0 0,-1 0,0 1,1-1,-1 1,-1-1,1 1,-1-1,0 1,0 0,0-1,0 1,-1-1,0 1,0-1,0 1,-1-1,1 0,-1 1,0-1,-2 3,-15 24,-2-1,-1-1,-1-1,-2-1,0-1,-2-2,-1 0,-1-2,0-1,-25 13,-85 50,-3-6,-4-6,-2-7,-110 31,-3-15,704-203,-204 71,3 10,1 11,2 10,19 11,-201 16,-63-6,1 1,-1 0,0-1,1 1,-1 0,0-1,0 1,0 0,0-1,-1 1,1 0,0-1,-1 1,1-1,-1 1,1 0,-1-1,0 1,0-1,0 0,0 1,0-1,0 0,0 1,0-1,0 0,0 0,-1 0,1 0,-1 0,1 0,-1 0,1-1,-1 1,1 0,-1-1,1 0,-2 1,2-1,-59 36,-1-3,-2-2,-66 21,54-21,0 0,-253 103,-96 15,388-138,36-11,1 0,-1 0,0 0,0 1,1-1,-1 0,0 0,0 0,0 1,1-1,-1 0,0 0,0 0,0 1,0-1,1 0,-1 1,0-1,0 0,0 0,0 1,0-1,0 0,0 1,0-1,0 0,0 1,0-1,193-44,-138 28,677-184,107-5,-815 200,54-23,-78 27,0 1,0-1,1 1,-1-1,0 1,0-1,0 1,0-1,-1 1,1-1,0 1,0-1,0 1,0 0,0-1,-1 1,1-1,0 1,0 0,0-1,-1 1,1-1,0 1,-1 0,1-1,0 1,-1 0,1 0,-1-1,1 1,0 0,-1 0,1-1,-1 1,1 0,-1 0,1 0,-1 0,1 0,-1 0,1 0,0 0,-1 0,1 0,-1 0,1 0,-1 0,1 0,-1 0,1 0,-1 1,1-1,0 0,-1 0,-30 1,0 1,1 1,-1 2,1 1,-15 6,23-7,-332 93,-253 110,306-102,274-91,27-15,1 0,-1 0,1-1,-1 1,0 0,1 0,-1 0,1 0,-1 0,0 0,1 0,-1 0,1 0,-1 0,0 0,1 0,-1 0,1 0,-1 1,0-1,1 0,-1 0,0 0,1 1,-1-1,0 0,1 0,-1 1,0-1,1 0,-1 0,0 1,0-1,0 1,1-1,-1 0,0 1,0-1,0 0,0 1,1-1,-1 1,0-1,0 0,0 1,0-1,0 1,0-1,0 0,0 1,0-1,-1 1,1-1,0 0,0 1,0-1,0 0,0 1,-1-1,1 0,0 1,0-1,-1 0,1 1,0-1,135-21,-101 13,1003-217,-185 37,-824 181,-79 8,-136 35,2 8,2 8,3 8,-109 55,223-87,-151 67,-76 53,246-112,58-29,131-23,-124 12,552-142,104-20,-506 124,-146 32,-68 7,-196 48,2 10,2 10,-163 72,-125 73,448-163,78-46,0 0,0 0,0 0,1 1,-1-1,1 0,-1 0,1 0,-1 0,1 0,-1 0,1 0,0 0,0-1,-1 1,1 0,0 0,0-1,0 1,0 0,0-1,0 1,0-1,0 1,0-1,0 1,0-1,0 0,0 0,1 1,-1-1,0 0,0 0,0 0,0 0,1 0,-1-1,0 1,0 0,0-1,1 2,48 1,0-1,0-3,0-2,42-8,-18 2,1146-141,-964 112,62-24,-305 59,-20 3,-26 4,-855 173,146 10,633-147,109-39,1 0,-1 0,0 0,1 0,-1 0,0 0,1 1,-1-1,1 0,-1 0,0 0,0 1,1-1,-1 0,0 1,1-1,-1 0,0 1,0-1,0 0,1 1,-1-1,0 0,0 1,0-1,0 0,0 1,0-1,1 1,-1-1,0 0,0 1,0-1,0 1,-1-1,1 0,0 1,0-1,0 1,0-1,0 0,0 1,-1-1,1 1,239-37,-172 22,917-174,-970 186,158-28,146-44,-296 67,-14 6,-1-1,1 0,0 0,-1-1,1 0,-1 0,0-1,0 0,-1 0,1-1,-1 0,0 0,2-2,-7 6,-1 1,0-1,1 0,-1 0,0 0,0 0,1 1,-1-1,0 0,0 0,0 0,0 0,0 0,0 0,0 0,-1 1,1-1,0 0,0 0,-1 0,1 0,0 1,-1-1,1 0,-1 0,1 0,-1 1,1-1,-1 0,0 1,1-1,-1 1,0-1,0 1,1-1,-1 1,0-1,0 1,1 0,-1-1,0 1,0 0,0 0,0 0,0-1,0 1,1 0,-2 0,-21-5,-1 0,1 2,-1 0,0 2,0 0,-12 3,15-2,-180 11,2 9,-20 13,206-31,-1085 188,954-164,540-128,249-105,-612 196,-5 2,0 0,-1-2,0-1,-1-1,0-1,-1-1,-1-2,19-15,-41 31,0-1,1 0,-1 0,0 0,0 0,0 0,0-1,0 1,-1-1,1 1,-1-1,1 1,-1-1,0 0,0 0,0 1,-1-1,1 0,-1 0,1 0,-1 0,0 0,0 0,0 0,-1 0,1 0,-1 0,1 0,-1 1,0-1,0 0,0 0,-1 1,1-1,-1 1,1-1,-2-1,-5-1,-1 0,0 1,0 0,0 0,0 1,0 0,-1 1,0 0,1 0,-1 1,0 0,0 1,-1 0,-1-1,-108-1,0 5,0 5,0 6,-75 20,-692 160,734-157,148-36,-49 11,47-12,31-11,844-286,-225 74,-613 213,-22 7,1 1,0-1,-1 0,0-1,0 0,0 0,0 0,0-1,-1-1,0 1,0-1,2-2,-9 6,0 1,0-1,0 1,0-1,0 1,0-1,-1 1,1 0,0-1,-1 1,1-1,-1 1,0 0,1-1,-1 1,0 0,0 0,1 0,-1 0,0-1,0 1,0 0,-1 1,1-1,0 0,0 0,0 0,-1 1,1-1,0 1,-1-1,1 1,-1-1,1 1,0 0,-1-1,1 1,-1 0,1 0,-1 0,1 0,-1 1,1-1,0 0,-1 1,1-1,0 1,-1-1,1 1,-1 0,-249 28,178-16,-220 44,3 13,-152 63,266-81,161-47,23-7,28-8,213-66,495-138,-484 140,-235 63,-46 5,-107 26,1 5,1 6,2 5,-10 10,-187 67,4 13,-136 85,40-13,403-183,44-18,329-106,617-181,-644 186,-306 88,-30 15,0 0,0 0,0 0,0 1,0-1,0 0,-1 0,1 1,0-1,0 0,0 0,-1 1,1-1,0 0,-1 1,1-1,-1 0,1 1,-1-1,1 1,-1-1,1 0,-1 1,1 0,-1-1,0 1,1-1,-1 1,0 0,0-1,1 1,-1 0,0 0,0-1,1 1,-1 0,0 0,0 0,1 0,-1 0,0 0,0 0,1 0,-1 1,0-1,0 0,1 0,-1 1,0-1,0 0,0 1,-205 19,162-12,-438 89,5 21,-211 92,-128 57,549-197,243-63,62-12,569-141,712-167,-946 212,-315 74,-69 24,-219 38,164-20,-799 203,-381 175,1194-373,34-8,33-4,14-8,0-2,-1 0,1-2,-1-1,28-9,-19 6,312-72,849-166,-712 181,-477 63,-19 2,-24 1,-464 44,-747 81,402-35,775-84,-1 1,-1-2,1-4,-32-5,64-7,37 10,0-1,-1 0,1 1,0-1,0 0,-1 1,1-1,0 0,0 1,0-1,0 0,0 0,0 1,0-1,0 0,0 1,0-1,1 0,-1 1,0-1,0 0,1 1,-1-1,0 0,1 1,-1-1,1 1,-1-1,1 1,-1-1,1 1,-1-1,1 1,-1-1,1 1,0 0,-1-1,1 1,0 0,-1 0,1-1,0 1,-1 0,1 0,0 0,-1 0,1 0,204-79,500-119,356-39,-952 214,-58 12,-37 4,-36 8,-400 92,290-59,-1163 316,432-104,804-227,39-12,39-12,1195-355,414-82,-1401 385,-213 51,-32 6,-228 36,-468 105,-342 127,707-168,-545 143,825-228,44-10,42-13,588-188,1205-290,-1784 480,349-100,-369 104,-3 1,0 1,0-1,0 0,1 0,-1-1,0 1,-1-1,1 1,0-1,0 0,-1 0,1 0,-1-1,0 1,1 0,-1-1,0 0,0 0,-16-4,-13 5,-1 2,1 1,0 2,0 0,-25 7,18-3,-797 172,-61 50,-195 42,1023-257,39-11,40-12,508-182,499-111,-872 261,927-237,-1030 264,-47 14,0-1,0 1,0 0,-1-1,1 1,0 0,0-1,0 1,0-1,0 1,0 0,0-1,0 1,0 0,0-1,0 1,0-1,0 1,-529 116,-669 161,-97 22,1246-290,39-10,31-7,507-152,8 23,375-40,-182 27,-638 123,-91 26,0 1,-1 0,1 0,0 0,-1 0,1 0,0-1,-1 1,1 0,0 0,-1 0,1-1,0 1,0 0,-1-1,1 1,0 0,0 0,-1-1,1 1,0 0,0-1,0 1,0 0,0-1,0 1,0-1,-1 1,1 0,0-1,0 1,0 0,0-1,0 1,1-1,-1 1,0 0,0-1,0 1,0 0,0-1,0 1,1 0,-1-1,-51 2,0 2,0 2,-46 11,36-6,-2068 433,1833-372,286-67,20-6,25-6,-35 8,696-201,669-116,-1208 289,238-56,-348 66,-47 17,-1 1,1 0,-1 0,1-1,-1 1,1 0,-1-1,1 1,0 0,-1-1,1 1,0 0,-1-1,1 1,0-1,0 1,0-1,-1 1,1-1,0 1,0-1,0 1,0-1,0 1,0-1,0 1,0-1,0 1,0-1,0 1,0-1,0 1,0-1,0 1,1-1,-1 1,0-1,0 1,0-1,1 1,-1-1,0 1,1 0,-1-1,0 1,1 0,-1-1,1 1,-1 0,1-1,-1 1,1 0,-194 13,144-6,-995 179,-139 83,1123-255,-260 61,397-93,932-259,-480 152,148 0,-345 75,-436 78,-844 194,-60 21,259-63,740-177,33-8,727-182,-502 133,1 11,2 10,1 12,170 10,-407 14,-21 2,-27 6,-386 68,-187-10,319-43,214-24,72-2,0-1,0 0,0 1,0-1,0 1,0-1,0 0,0 1,0-1,0 1,0-1,0 0,1 1,-1-1,0 1,0-1,1 1,-1-1,0 1,0-1,1 1,-1-1,1 1,-1-1,1 1,-1-1,0 1,1 0,-1-1,1 1,0 0,-1 0,1-1,-1 1,1 0,-1 0,1 0,0 0,-1-1,1 1,-1 0,1 0,0 0,-1 0,1 1,-1-1,1 0,0 0,-1 0,1 0,-1 1,1-1,-1 0,1 0,-1 1,1-1,-1 0,1 1,350-10,-241-12,-86 17</inkml:trace>
  <inkml:trace contextRef="#ctx0" brushRef="#br0" timeOffset="81464.704">11803 4124,'-24'-4,"0"2,0 0,-1 2,1 0,0 2,0 1,0 1,0 0,1 2,-1 1,2 1,-1 1,1 1,0 1,1 0,-6 7,-130 96,71-48,-3-5,-67 34,94-61,-2-3,-2-2,-1-3,-48 11,91-34,23-3,1-1,-1 1,1-1,0 1,0 0,-1-1,1 1,0-1,0 1,-1-1,1 1,0-1,0 1,0 0,0-1,0 1,-1-1,1 1,0-1,0 1,0-1,1 1,-1-1,0 1,0-1,0 1,0-1,0 1,1-1,-1 1,0-1,0 1,0-1,1 1,-1 0,0-1,1 1,-1 0,1-1,-1 1,0 0,1-1,-1 1,1 0,-1 0,1-1,-1 1,0 0,1 0,-1 0,1 0,0 0,192-131,-141 100,217-125,-12 28,-231 109,-44 23,-236 118,-5-11,-205 55,341-130,146-51,-17 12,285-136,35-38,-189 102,219-102,-325 159,-31 18,-1 0,1 0,0 0,-1-1,1 1,0 0,-1 0,1 0,0-1,0 1,-1 0,1 0,0-1,0 1,-1 0,1 0,0-1,0 1,0 0,-1-1,1 1,0 0,0-1,0 1,0-1,0 1,0 0,0-1,0 1,0 0,0-1,0 1,0 0,0-1,0 1,0-1,0 1,0 0,1-1,-1 1,0 0,0 0,0-1,1 1,-1 0,0-1,0 1,0 0,1 0,-1-1,0 1,1 0,-1 0,0 0,1-1,-1 1,0 0,1 0,-1 0,0 0,1 0,-1 0,0 0,1 0,-1 0,-76 17,-37 29,2 5,2 4,-12 14,-10 4,-693 360,655-359,228-115,1103-631,-828 479,-268 138,-66 56,-1-1,1 0,0 1,-1-1,1 0,0 1,-1-1,1 0,-1 1,1-1,0 0,-1 0,1 0,-1 1,1-1,-1 0,1 0,-1 0,1 0,0 0,-1 0,1 0,-1 0,1 0,-1 0,1 0,-1 0,1 0,-1 0,1 0,-1 0,1-1,-1 1,1 0,0 0,-1-1,1 1,-1 0,1-1,0 1,-1 0,1-1,0 1,-1 0,1-1,0 1,0-1,0 1,-1 0,1-1,0 1,0-1,0 1,0-1,0 1,-1-1,1 1,0-1,0 1,0-1,1 1,-1-1,0 1,0 0,0-1,0 0,-41 14,0 1,1 2,1 2,-20 12,-2 1,-955 467,1000-491,-106 51,-2-5,-2-5,-76 15,118-48,84-15,1 0,-1 0,0-1,0 1,1 0,-1-1,0 1,0 0,0-1,1 1,-1 0,0-1,0 1,0 0,0-1,0 1,0-1,0 1,0 0,0-1,0 1,0 0,0-1,0 1,0-1,0 1,0 0,-1-1,1 1,0 0,0-1,0 1,0 0,-1-1,1 1,0 0,0 0,-1-1,1 1,0 0,-1 0,1-1,0 1,-1 0,1 0,0 0,-1 0,1 0,0-1,-1 1,1 0,-1 0,1 0,0 0,-1 0,1 0,0 0,-1 0,1 0,-1 0,1 1,0-1,-1 0,1 0,0 0,-1 0,1 0,0 1,-1-1,26-21,365-221,-8 19,127-41,-350 190,-179 93,-412 238,365-217,-177 112,-6-11,-7-11,-223 77,379-182,100-25,1 0,-1 1,1-1,-1 0,1 0,-1 1,1-1,-1 0,1 0,-1 0,1 0,-1 0,0 0,1 0,-1 0,1 0,-1 0,1 0,-1 0,0 0,1 0,-1 0,1 0,-1-1,1 1,-1 0,1 0,-1-1,1 1,-1 0,1-1,-1 1,1-1,0 1,-1-1,1 1,0 0,-1-1,1 1,0-1,-1 0,1 1,0-1,0 1,0-1,0 1,-1-1,1 1,0-1,0 0,0 1,0-1,0 1,1-1,-1 0,23-27,71-49,5 3,103-57,-143 93,536-331,46 10,-511 289,-387 204,-277 148,194-96,-8-15,-242 78,434-202,105-43,50-4,0 0,0 0,1 0,-1 0,0 0,0-1,0 1,1 0,-1 0,0-1,1 1,-1 0,0-1,1 1,-1-1,0 1,1-1,-1 1,1-1,-1 1,1-1,-1 0,1 1,-1-1,1 0,0 1,-1-1,1 0,0 0,0 1,-1-1,1 0,0 0,0 1,0-1,0 0,0 0,0 1,0-1,0 0,0 0,1 0,-1 1,0-1,0 0,1 1,-1-1,0 0,1 0,-1 1,1-1,-1 1,1-1,-1 0,1 1,-1-1,1 1,0-1,0 1,13-18,2 0,1 1,0 1,0 1,2 1,17-11,2-3,271-192,9 13,9 15,20 8,-242 131,-96 47,-41 22,-716 417,643-374,-179 100,-7-12,-49 6,316-144,6-1,0 0,0-2,-1 0,0-1,0-1,0-1,-18 1,36-4,1 0,-1 1,0-1,1 0,-1 0,0 0,1 1,-1-1,0 0,1 0,-1 0,0 0,1 0,-1 0,0 0,1-1,-1 1,0 0,1 0,-1 0,0-1,1 1,-1 0,1-1,-1 1,0 0,1-1,-1 1,1-1,-1 1,1-1,0 1,-1-1,1 0,-1 1,1-1,0 1,-1-1,1 0,0 1,0-1,0 0,0 1,-1-1,1 0,0 1,0-1,0 0,0 1,0-1,1 0,-1 0,0 1,0-1,0 0,28-31,303-207,350-197,-182 167,-416 217,-79 36,-33 21,-52 26,0 3,2 3,-24 18,50-26,-387 219,-167 85,362-234,239-102,20-9,753-496,-403 288,-353 213,-5 4,0 0,0-1,0 0,0 0,-1 0,0-1,0 0,0 0,0 0,-1 0,0-1,0 0,3-6,-8 12,1-1,0 0,0 0,-1 1,1-1,-1 0,1 0,-1 1,1-1,-1 1,1-1,-1 0,0 1,1-1,-1 1,0-1,1 1,-1 0,0-1,0 1,1 0,-1-1,0 1,0 0,0 0,1 0,-1 0,0 0,0 0,0 0,0 0,1 0,-1 0,0 0,0 0,0 1,1-1,-1 0,0 1,0-1,1 0,-1 1,0-1,0 1,-34 10,0 1,0 2,2 2,0 0,0 3,-16 12,29-19,-347 229,190-120,-4-8,-119 51,132-97,169-67,-1-1,0 1,0 0,1-1,-1 1,0-1,0 1,1 0,-1-1,0 1,0-1,0 1,0 0,0-1,0 1,0-1,1 1,-1-1,0 1,-1-1,1 1,0 0,0-1,0 1,0-1,0 1,0-1,0 1,-1 0,1-1,0 1,0-1,-1 1,1 0,0-1,-1 1,1 0,0-1,-1 1,1 0,0 0,-1-1,1 1,0 0,-1 0,1 0,-1 0,1-1,-1 1,198-161,-140 120,199-146,355-281,-597 457,62-73,-76 82,0 1,0 0,0 0,0-1,0 1,0 0,0 0,-1 0,1 0,0-1,-1 1,1 0,-1 0,1 0,-1 0,0 0,1 0,-1 0,0 0,0 0,0 0,0 1,0-1,0 0,0 1,0-1,0 0,0 1,0-1,0 1,0-1,0 1,0 0,-1 0,1-1,0 1,0 0,0 0,-1 0,1 0,0 0,0 1,0-1,-1 0,1 0,0 1,0-1,0 1,0-1,0 1,0-1,0 1,-1 0,-29 8,0 2,1 1,0 1,1 2,-27 17,15-9,-614 393,277-203,359-208,33-22,188-146,79-41,-81 62,115-111,-287 222,-28 31,1-1,-1 1,1-1,-1 1,0-1,1 1,-1-1,0 1,1-1,-1 0,0 1,0-1,1 1,-1-1,0 0,0 1,0-1,0 0,0 1,0-1,0 0,0 1,0-1,-1 1,1-1,0 0,0 1,0-1,-1 1,1-1,0 0,-1 1,1-1,0 1,-1-1,1 1,-1-1,1 1,-1 0,1-1,-1 1,1 0,-1-1,1 1,-1 0,0-1,1 1,-1 0,1 0,-1 0,0 0,1-1,-1 1,0 0,1 0,-1 0,0 1,1-1,-87 25,74-20,-266 147,-333 229,504-323,167-109,446-320,-224 165,-240 157,-41 48,0 0,0 0,-1 1,1-1,0 0,0 1,0-1,-1 0,1 1,0-1,-1 0,1 1,0-1,-1 1,1-1,-1 1,1-1,-1 1,1-1,-1 1,0-1,1 1,-1 0,1-1,-1 1,0 0,1-1,-1 1,0 0,1 0,-1 0,0 0,0-1,1 1,-1 0,0 0,1 1,-1-1,0 0,0 0,1 0,-1 0,0 1,1-1,-1 0,0 1,-22 5,0 1,0 1,1 1,1 1,-1 1,1 1,-15 12,9-8,-269 177,-110 103,380-276,-77 44,133-87,801-591,-808 596,4-2,-1-1,0-1,-2-1,0-1,-2-1,14-21,-34 44,0 0,-1 0,1-1,-1 1,0 0,1 0,-1-1,0 1,-1-1,1 1,0-1,-1 1,1-1,-1 1,0-1,0 0,0 1,0-1,0 1,-1-1,1 0,-1 1,1-1,-1 1,0-1,0 1,0 0,-1-1,1 1,0 0,-1 0,0 0,1 0,-1 0,0 0,0 0,0 1,0-1,0 1,0-1,-1 1,1 0,0 0,-1 0,1 0,-1 0,1 1,-1-1,0 1,1 0,-1-1,1 1,-1 0,0 1,-1-1,-16 3,1 1,0 1,0 1,0 0,1 2,0 0,1 1,-1 0,2 1,-10 9,18-15,-375 267,266-183,-81 62,175-130,23-20,0 0,1 0,-1 0,0 0,0 0,1 0,-1 0,0 0,1 0,-1 0,0 0,0 0,1 0,-1 0,0 0,1 0,-1 0,0 0,0 0,1 0,-1 0,0 1,0-1,1 0,-1 0,0 0,0 1,0-1,1 0,-1 0,0 0,0 1,0-1,0 0,1 0,-1 1,0-1,0 0,0 0,0 1,194-146,304-231,-473 356,0-2,-1 0,-1-1,-1-2,-1 0,-1-1,-2-1,13-24,-30 50,0-1,0 1,-1 0,1-1,0 1,-1-1,1 1,-1-1,1 1,-1-1,0 0,1 1,-1-1,0 0,0 1,0-1,0 1,-1-1,1 0,0 1,-1-1,1 1,-1-1,0 1,1-1,-1 1,0-1,0 1,0 0,0 0,0-1,0 1,0 0,0 0,0 0,-1 0,1 0,0 0,-1 0,1 1,-1-1,1 0,-1 1,1-1,-1 1,0 0,1-1,-1 1,1 0,-1 0,0 0,1 0,-1 0,1 0,-1 1,0-1,1 1,-1-1,1 1,-1-1,1 1,-1 0,1 0,0-1,-1 2,-46 16,1 3,1 2,1 1,1 3,1 1,-19 20,38-31,-445 331,427-319,-90 78,132-107,1-1,-1 1,1 0,-1-1,1 1,0 0,-1 0,1 0,-1 0,1 0,0-1,-1 1,1 0,-1 0,1 1,0-1,-1 0,1 0,-1 0,1 0,-1 0,1 1,0-1,-1 0,1 0,-1 1,1-1,-1 0,1 1,-1-1,0 1,1-1,-1 1,1-1,-1 0,0 1,1-1,-1 1,0 0,0-1,1 1,-1-1,0 1,0-1,0 1,0 0,0-1,0 1,0-1,0 1,0 0,0-1,0 1,226-149,23-37,103-105,-326 268,-7 8,-2-1,0-1,-1 0,0-2,-1 1,-1-2,1-3,-14 21,1-1,-1 0,1 0,-1 0,0 0,0 0,0-1,0 1,0 0,0 0,0-1,-1 1,1-1,-1 1,0 0,0-1,0 1,0-1,0 1,0-1,-1 1,1 0,-1-1,1 1,-1 0,0-1,0 1,0 0,0 0,-1 0,1 0,-1 0,1 0,-1 0,1 0,-1 1,0-1,0 1,0-1,0 1,0 0,0 0,0 0,-1 0,1 0,0 0,-1 0,1 1,0-1,-1 1,1 0,-1 0,1 0,-2 0,-20 4,0 1,0 2,1 0,0 2,1 0,-1 2,2 0,-1 1,-17 15,17-14,-99 67,-100 88,26-18,114-87,81-63,1 0,-1 0,0 0,0 0,1 1,-1-1,0 0,1 0,-1 1,0-1,0 0,1 0,-1 1,0-1,0 0,0 0,1 1,-1-1,0 0,0 1,0-1,0 0,0 1,0-1,0 0,0 1,0-1,1 0,-2 1,1-1,0 1,0-1,0 0,0 1,0-1,0 0,0 1,0-1,0 0,-1 1,1-1,0 0,0 0,0 1,-1-1,1 0,0 1,36-14,36-20,-3-4,-1-3,49-39,-49 34,81-56,-4-7,61-63,-191 159,-9 7,0 1,0-1,-1-1,0 1,0-1,0 0,0 0,-1 0,0 0,0-1,-1 0,1-2,-5 7,0 1,0 0,0 0,0 0,-1 0,1 0,0 1,-1-1,1 0,-1 1,1-1,-1 1,1-1,-1 1,1-1,-1 1,1 0,-1 0,1 0,-1 0,0 0,1 0,-1 1,1-1,-1 0,1 1,-1-1,1 1,-1 0,1-1,0 1,-1 0,1 0,0 0,0 0,-1 0,1 0,0 1,-1-2,-64 33,2 3,1 2,3 3,-49 42,-276 245,343-283,42-44,0-1,1 1,-1 0,0 0,1 0,-1-1,1 1,-1 0,1 0,0-1,-1 1,1 0,-1-1,1 1,0-1,0 1,-1-1,1 1,0-1,0 1,0-1,0 0,-1 0,1 1,0-1,0 0,0 0,0 0,0 0,0 0,0 0,0 0,0 0,-1 0,1-1,0 1,0 0,0 0,0-1,0 1,-1-1,1 1,0-1,0 1,-1-1,1 1,0-1,-1 0,1 1,-1-1,1 0,0 0,121-55,-2-5,101-71,-136 80,248-169,-334 220,1 1,0 0,0 0,-1-1,1 1,0 0,0 0,0-1,0 1,0 0,-1-1,1 1,0 0,0-1,0 1,0 0,0-1,0 1,0 0,0-1,-140 112,-310 231,408-301,42-40,1 0,-1 0,1 0,-1-1,1 1,0 0,-1 0,1 0,0 0,0-1,0 1,0 0,0-1,-1 1,1-1,0 1,0-1,0 1,0-1,1 0,-1 1,0-1,0 0,0 0,0 0,0 0,0 0,0 0,0 0,0 0,1 0,-1-1,0 1,0 0,0-1,0 1,0-1,0 1,0-1,-1 1,1-1,0 0,0 1,0-1,0 0,0 0,261-140,12-24,-274 166,0-1,0 1,0-1,0 1,1-1,-1 1,0-1,0 0,0 1,0-1,1 1,-1-1,0 0,1 1,-1-1,0 0,0 1,1-1,-1 0,0 1,1-1,-1 0,1 0,-1 1,0-1,1 0,-1 0,1 0,-1 0,1 1,-1-1,1 0,-1 0,1 0,-1 0,0 0,1 0,-1 0,1 0,-1-1,1 1,-1 0,1 0,-1 0,0 0,1-1,-1 1,1 0,-1 0,0-1,1 1,-1 0,0-1,1 1,-1 0,0-1,0 1,1 0,-1-1,0 1,0-1,1 1,-1 0,0-1,0 0,-26 31,-145 104,-188 111,216-150,143-95,1 0,-1 0,0 0,0 0,1 0,-1 0,0 0,0 0,0 0,1 0,-1 0,0 0,0 0,1 0,-1 0,0 1,0-1,1 0,-1 0,0 0,0 0,0 0,0 1,1-1,-1 0,0 0,0 0,0 1,0-1,0 0,1 0,-1 1,0-1,0 0,0 0,0 0,0 1,0-1,0 0,0 0,0 1,0-1,0 0,0 0,0 1,0-1,0 0,29-8,109-50,-2-5,-3-6,-23 13,285-153,-546 312,83-58,-48 31,-4-4,-24 5,39-20,140-58,31-22,-2-2,0-4,-2-2,-2-2,27-22,-58 38,184-119,-206 140,-21 12,-252 184,-64-2,231-143,100-55,-1 0,1 0,-1 0,0 1,1-1,-1 0,0 0,1 1,-1-1,0 0,1 1,-1-1,0 0,0 1,1-1,-1 0,0 1,0-1,0 1,0-1,1 1,-1-1,0 0,0 1,0-1,0 1,0-1,0 1,0-1,0 0,0 1,0-1,-1 1,1-1,0 0,0 1,0-1,0 1,-1-1,1 0,0 1,0-1,-1 0,1 1,0-1,-1 0,1 1,0-1,-1 0,1 0,0 1,-1-1,1 0,0 0,-1 0,1 0,-1 0,1 1,-1-1,1 0,0 0,-1 0,1 0,-1 0,39-3,8-10,1-2,-2-1,0-3,-2-2,11-8,81-36,147-54,-239 102,-43 17,1 0,-1 0,0 0,1 0,-1 1,1-1,-1 0,1 1,-1-1,0 0,1 1,-1-1,0 0,1 1,-1-1,0 0,0 1,1-1,-1 1,0-1,0 1,0-1,1 1,-1-1,0 1,0-1,0 1,0-1,0 1,0-1,0 0,0 1,0-1,0 1,0-1,-1 1,1-1,0 1,0-1,0 1,-1-1,1 1,0-1,0 0,-1 1,1-1,0 0,-1 1,1-1,-1 0,1 1,0-1,-1 0,1 1,-1-1,1 0,-1 0,1 0,-1 0,1 1,-149 185,26-1,112-165,8-17,0 1,1-1,-1 0,1 1,0-1,0 1,0 0,0-1,1 1,-1 0,1 0,0 0,0 0,1 1,-1-1,1 0,0 0,0 0,0 0,1 1,-1-1,1 0,0 0,0 0,0 0,1 0,0 0,0-1,0 1,0 0,0-1,2 3,7-1,0 1,0-1,1-1,0 0,-1 0,1-2,1 1,-1-1,0-1,0 0,1-1,-1 0,0-1,1-1,-1 1,0-2,0 0,0 0,1-2,-6 4,277-61,-242 53,72-7,-109 15,-1 1,0 1,1-1,-1 1,0-1,0 1,0 0,0 1,0-1,0 1,0 0,0 0,0 0,-1 0,1 1,-1-1,0 1,1 0,-1 0,-1 0,1 0,0 1,1 2,-2 3,0-1,-1 1,0 0,0-1,-1 1,0 0,0 0,-1-1,0 1,-1 0,0-1,0 1,-1-1,0 0,-1 0,1 0,-2 0,1-1,-1 1,0-1,-3 3,-3 9,-84 134,-7-5,-7-4,-38 33,61-84,57-64,1 2,1 0,2 2,-8 16,29-44,1 0,1 0,-1 0,1 0,0 0,0 1,0-1,1 0,0 1,0 0,0-1,1 1,0-1,0 1,0 0,1-1,0 1,0-1,0 1,0-1,1 1,0-1,1 0,-1 0,1 0,0 0,0 0,0-1,0 1,1-1,0 0,1 1,112 41,-74-34,-41-12,-1 0,1 1,0-1,0 1,-1-1,1 1,0 0,-1 0,1 0,-1 0,1 0,-1 0,1 0,-1 0,0 1,1-1,-1 0,0 1,0-1,0 1,0-1,0 1,-1 0,1-1,0 1,-1 0,1 0,-1-1,0 1,0 0,1 0,-1 0,0-1,0 1,-1 0,1 0,0 0,-1-1,1 1,-1 0,1 0,-1-1,0 1,0 0,0-1,0 1,-93 107,80-95,-136 133,42-38,-4-6,-21 9,57-49,107-74,116-95,-6-6,55-60,-118 80,-78 90,1 1,-1-1,0 1,0-1,1 0,-1 1,0-1,0 0,-1 1,1-1,0 1,-1-1,1 1,0-1,-1 1,0-1,1 1,-1-1,0 1,0-1,0 1,0 0,0 0,0-1,0 1,0 0,-1 0,1 0,0 0,-1 1,1-1,0 0,-1 0,1 1,-1-1,1 1,-1-1,0 1,1 0,-1 0,1-1,-1 1,0 0,1 1,-1-1,1 0,-1 0,0 1,1-1,-1 1,1-1,-1 1,1-1,0 1,-1 0,1 0,-1 0,1 0,0 0,-1 1,-43 17,2 3,0 1,1 2,2 2,-16 14,24-18,-106 77,10-6,-4-6,-28 9,135-79,198-152,310-216,-452 327,-1-1,-1-1,-1-1,-2-2,0 0,-2-2,3-7,-26 36,0 0,0 0,0 0,0 0,0 0,-1 0,1 0,0 0,0 0,-1-1,1 1,0 0,-1-1,0 1,1 0,-1-1,0 1,0-1,1 1,-1 0,0-1,0 1,-1-1,1 1,0 0,0-1,-1 1,1-1,-1 1,1 0,-1-1,1 1,-1 0,0 0,0 0,0 0,0-1,0 1,0 0,0 0,0 1,0-1,0 0,0 0,0 0,-1 1,1-1,0 1,-1-1,1 1,0-1,-1 1,1 0,-1 0,1 0,0 0,-1 0,1 0,-1 0,1 0,-1 0,1 1,0-1,-1 0,1 1,-26 6,0 0,1 3,0 0,0 1,1 2,0 0,0 3,1-3,-283 171,-117 61,394-233,30-13,0 1,1 0,-1 0,0 0,0-1,1 1,-1 0,0 0,0-1,1 1,-1 0,0-1,0 1,0 0,1-1,-1 1,0 0,0-1,0 1,0 0,0-1,0 1,0-1,0 1,0 0,0-1,0 1,0 0,0-1,0 1,0-1,0 1,0 0,0-1,-1 1,1 0,0-1,0 1,0 0,-1 0,1-1,0 1,0 0,-1-1,1 1,0 0,-1 0,1 0,0-1,-1 1,1 0,0 0,-1 0,1 0,0 0,-1 0,1 0,0-1,-1 1,1 0,-1 0,1 0,0 1,-1-1,23-29,1 2,2 1,0 1,2 1,4-2,-8 7,153-122,6 9,22-2,-159 96,-46 37,0 0,0 0,0 0,0 0,0 0,0 1,-1-1,1 0,0 0,0 1,-1-1,1 1,0-1,0 1,-1-1,1 1,-1 0,1 0,0 0,-1 0,1 0,-1 0,1 0,0 0,-1 0,1 1,-1-1,1 0,0 1,0-1,-1 1,1 0,0-1,0 1,-1 0,1 0,0 0,-184 96,144-71,-488 289,438-270,91-46,-1 1,1 0,0 0,-1 0,1-1,0 1,-1 0,1 0,0-1,-1 1,1 0,0 0,-1-1,1 1,0-1,0 1,0 0,-1-1,1 1,0 0,0-1,0 1,0-1,0 1,0 0,0-1,-1 1,1-1,0 1,1-1,-1 1,0 0,0-1,0 1,0-1,0 1,0 0,0-1,1 1,-1-1,0 1,0 0,1-1,-1 1,0 0,0-1,1 1,-1 0,0 0,1-1,-1 1,0 0,1 0,-1 0,0-1,1 1,-1 0,1 0,-1 0,1 0,-1 0,37-39,1 2,1 1,3 3,3-1,8-7,415-305,-403 292,-65 54,1 0,-1 0,1 0,-1 0,0 0,1 0,-1 0,1-1,-1 1,0 0,1 0,-1-1,0 1,1 0,-1 0,0-1,1 1,-1 0,0-1,0 1,0 0,1-1,-1 1,0-1,0 1,0 0,0-1,1 1,-1-1,0 1,0 0,0-1,0 1,0-1,0 1,0 0,0-1,0 1,-1-1,1 1,0 0,0-1,0 1,0-1,-1 1,1 0,0-1,0 1,-1 0,1-1,0 1,0 0,-1-1,1 1,0 0,-1 0,1-1,0 1,-1 0,1 0,-1 0,1 0,0 0,-1-1,1 1,-31 5,-16 13,1 3,1 1,1 2,1 2,-23 19,31-22,-115 78,-66 42,-47 14,136-101,127-56,0 0,1 0,-1 0,0 0,1 0,-1-1,0 1,1 0,-1 0,0 0,0-1,1 1,-1 0,0 0,0-1,1 1,-1 0,0 0,0-1,0 1,0 0,1-1,-1 1,0 0,0-1,0 1,0 0,0-1,0 1,0 0,0-1,0 1,0 0,0-1,0 1,0 0,0-1,0 1,0 0,0-1,-1 1,1 0,0-1,0 1,0 0,0 0,-1-1,1 1,0 0,0 0,-1-1,1 1,0 0,0 0,-1 0,1-1,0 1,-1 0,1 0,-1 0,28-28,161-133,184-118,-344 259,252-176,-256 176,-25 20,1 0,0 0,0 0,-1 0,1 0,0 0,-1 0,1 0,0 0,0 0,-1 0,1 0,0 0,0-1,-1 1,1 0,0 0,0 0,-1-1,1 1,0 0,0 0,0 0,0-1,-1 1,1 0,0 0,0-1,0 1,0 0,0-1,0 1,0 0,0 0,0-1,0 1,0 0,0-1,0 1,0 0,0 0,0-1,0 1,0 0,0-1,0 1,0 0,0 0,0-1,1 1,-1 0,0 0,0-1,1 1,-33 9,0 0,2 3,-1 0,1 2,-9 7,33-18,-657 380,534-325,129-58,1 0,-1 0,0 0,1 0,-1-1,1 1,-1 0,0 0,1 0,-1 0,0-1,0 1,1 0,-1 0,0-1,1 1,-1 0,0 0,0-1,1 1,-1 0,0-1,0 1,0 0,0-1,0 1,1 0,-1-1,0 1,0-1,0 1,0 0,0-1,0 1,0 0,0-1,0 1,0-1,0 1,-1 0,1-1,0 1,0 0,0-1,0 1,-1 0,1-1,0 1,0 0,0-1,-1 1,1 0,0 0,-1-1,1 1,0 0,0 0,-1 0,1-1,-1 1,1 0,-1 0,226-162,319-209,-399 266,-146 105,1 0,0 0,0 0,-1 0,1 0,0 0,-1 0,1 0,0 0,0 0,-1 0,1 0,0 0,0 0,-1 0,1 0,0 0,0 0,-1 0,1-1,0 1,0 0,-1 0,1 0,0 0,0-1,0 1,0 0,-1 0,1 0,0-1,0 1,0 0,0 0,0-1,0 1,-1 0,1 0,0-1,0 1,0 0,0-1,0 1,0 0,0 0,0-1,0 1,0 0,0 0,0-1,1 1,-1 0,-30 8,-40 23,2 2,1 3,-44 33,107-67,-488 323,338-255,179-101,513-368,-304 224,-231 172,2 0,0-1,0 1,0-1,-1-1,0 1,0 0,0-1,0 0,-1 0,0 0,0 0,0-1,0 1,-1-1,0 0,0 0,-2 5,0 0,0 0,0 0,0 0,-1 0,1 0,0 0,0 0,-1 1,1-1,-1 0,1 0,0 0,-1 0,1 1,-1-1,0 0,1 1,-1-1,0 0,1 1,-1-1,0 1,0-1,1 1,-1-1,0 1,0 0,0-1,0 1,0 0,0 0,1-1,-1 1,0 0,0 0,0 0,0 0,0 0,0 1,0-1,0 0,0 0,0 0,1 1,-1-1,-1 1,-50 16,46-14,-171 80,4 8,-36 32,-98 52,251-150,55-26,1 1,0 0,-1 0,1 0,0-1,-1 1,1 0,0-1,-1 1,1 0,0-1,-1 1,1 0,0-1,0 1,0 0,0-1,-1 1,1-1,0 1,0 0,0-1,0 1,0-1,0 1,0-1,0 1,0 0,0-1,0 1,0-1,0 1,0-1,0 1,1 0,-1-1,0 1,0-1,0 1,1 0,-1-1,0 1,1 0,-1-1,0 1,0 0,1 0,-1-1,1 1,-1 0,0 0,1 0,-1-1,0 1,1 0,-1 0,1 0,0 0,147-116,-107 89,339-225,-364 241,0-1,0 0,-1-1,0 0,-2-2,12-13,-24 27,-1 0,1 0,-1 0,0 1,1-1,-1 0,0-1,1 1,-1 0,0 0,0 0,0 0,0 0,0 0,0 0,0 0,0 0,0 0,-1 0,1 0,0 0,-1 0,1 0,-1 0,1 0,-1 0,1 0,-1 0,0 1,1-1,-1 0,0 0,0 1,1-1,-1 0,0 1,0-1,0 1,0-1,0 1,0-1,0 1,0 0,0 0,0-1,0 1,0 0,0 0,0 0,0 0,0 0,0 0,-1 0,1 1,0-1,0 0,0 1,0-1,0 0,1 1,-1-1,0 1,-1 0,-28 9,0 1,1 1,0 1,1 2,1 0,-2 4,3-4,-436 259,479-295,483-354,-495 372,-1-1,0 1,-1-1,1 1,0-1,-1 0,0 0,0-1,0 1,-1-1,1 1,-1-1,0 0,-1 0,1 0,0-2,-4 6,1 0,-1 0,1 0,-1 0,0 0,1 0,-1 0,0 1,0-1,0 0,1 1,-1 0,0-1,0 1,0 0,0 0,0 0,0 0,1 1,-1-1,0 0,0 1,0-1,1 1,-1 0,0 0,0-1,1 1,-1 0,1 0,-1 1,-1 0,0-1,-265 155,3-7,204-132,74-39,189-162,-53 19,-109 103,-41 61,0 0,1 1,-1-1,1 1,-1-1,0 1,1-1,-1 1,0 0,0-1,1 1,-1 0,0 0,0-1,1 1,-1 0,0 0,0 0,0 0,0 0,1 0,-1 0,0 0,0 0,0 1,1-1,-1 0,0 0,0 1,1-1,-1 0,0 1,1-1,-1 1,0-1,1 1,-1-1,1 1,-1-1,0 1,1 0,0-1,-1 1,0 1,1-2,-162 126,-83 74,117-125,128-74,0-1,0 1,-1-1,1 0,0 1,0-1,-1 0,1 1,0-1,-1 0,1 1,-1-1,1 0,0 0,-1 1,1-1,-1 0,1 0,0 0,-1 0,1 0,-1 0,1 1,-1-1,1 0,-1 0,1 0,-1-1,1 1,-1 0,1 0,0 0,-1 0,1 0,-1 0,1-1,-1 1,1 0,0 0,-1-1,1 1,0 0,-1-1,1 1,0 0,-1-1,1 1,0 0,0-1,-1 1,1-1,0 1,0 0,0-1,0 1,-1-1,1 1,0-1,0 1,0-1,0 1,0-1,0 1,0 0,0-1,0 1,1-1,-1 1,0-1,0 0,20-29,128-131,-105 115,-33 38,0-1,-1-1,0 0,0 0,-1-1,-1 0,0 0,0-1,3-9,-10 21,1-1,-1 0,1 0,-1 0,1 0,-1 0,1 0,-1 0,0 0,1 0,-1 0,0 0,0 0,0 0,0 0,0 0,0 0,0 0,0 0,0 0,-1 1,1-1,0 0,-1 0,1 0,0 0,-1 0,1 0,-1 0,0 0,1 1,-1-1,0 0,1 0,-1 1,0-1,0 1,0-1,1 0,-1 1,0 0,0-1,0 1,0-1,0 1,0 0,0 0,0 0,0-1,0 1,0 0,-51 17,-379 300,408-307,21-17,26-28,69-58,-67 70,0-2,-2-1,-1-1,-1-1,11-21,-19 26,-6 12,-1 0,-1-1,0 0,0 0,-1 0,-1-1,0 1,1-8,-5 19,0-1,0 1,1-1,-1 1,0-1,0 1,-1-1,1 1,0-1,0 1,-1-1,1 1,-1-1,1 1,-1-1,0 1,1 0,-1-1,0 1,0 0,0 0,0-1,0 1,0 0,0 0,-1 0,1 0,0 1,0-1,-1 0,1 0,-1 1,1-1,-1 1,1-1,-1 1,1 0,-1 0,1-1,-1 1,1 0,-1 0,1 0,-1 1,1-1,-2 0,-70 20,32 0,2 1,1 2,0 2,2 2,1 1,-7 8,37-21,35-27,81-73,-108 82,0 0,0 0,-1-1,0 1,0 0,0-1,0 0,0 1,-1-1,1 0,-1 0,0 0,0 0,-1 0,1 0,-1 0,0 0,0 0,0 0,0 0,-1 0,0 0,1 0,-2 0,1 0,0 0,-1 1,0-1,0 1,0-1,0 1,0-1,-2-1,-7-6,-1 0,0 1,0 0,-1 1,-1 1,1 0,-1 0,-1 1,1 1,-1 1,-1-1,3 6,0 0,0 0,0 1,0 1,0 0,1 0,-1 2,1-1,0 2,0-1,0 2,0 0,1 0,0 1,0 0,1 1,0 0,0 1,1 0,0 0,1 1,-3 4,-25 19,1 0,90-122,-53 76,-23 31,-114 132,125-137,17-14,21-16,125-150,-119 104,-36 63,0-1,1 1,-1 0,0 0,1 0,-1 0,0 0,0 0,1 0,-1 0,0 1,1-1,-1 1,1-1,-1 1,1-1,-1 1,1 0,-1 0,1 0,-1 0,1 0,0 0,0 0,-1 1,1-1,0 0,0 1,0-1,1 0,-1 1,0-1,0 2,0-2,-33 35,2 1,2 2,1 1,2 1,-12 26,37-64,0 0,0-1,1 1,-1 0,0 0,1 0,0 0,-1 0,1 0,0 0,1 0,-1 0,0 0,1 1,0-1,0 0,0 1,0-1,0 0,1 0,0 1,0-3,0-1,0 1,0-1,0 1,0-1,1 1,-1-1,0 0,0 0,1 0,-1 0,0 0,0 0,0 0,1 0,-1 0,0-1,0 1,0 0,1-1,-1 1,0-1,0 1,0-1,0 0,0 1,0-1,0 0,0 0,0 0,-1 1,1-1,0 0,0 0,0-1,3-2,328-262,-329 266,0-1,-1-1,1 1,-1 0,1-1,-1 1,0-1,1 0,-1 1,0-1,0 0,0 0,-1-1,1 1,0 0,-1-1,1 1,-1-1,0 1,0-1,0 1,0-1,0 0,-1 0,1 1,-1-1,0 0,0 0,0 0,0 0,0 1,-1-1,1 0,-1 0,0 1,1-1,-1 0,-1 1,1-1,0 1,-1-1,1 1,-1-1,1 1,-3-1,-5-2,-1 2,0-1,0 1,0 1,-1 0,1 0,-1 1,1 1,-1-1,1 2,-1-1,1 2,-1-1,1 1,0 1,0 0,-9 4,-65 9,14-30,65 11,0 1,0 0,0 1,0-1,0 1,-1 0,1 0,0 1,-1-1,1 1,-1 0,1 1,0-1,-1 1,1 0,-2 1,-223 139,230-141,-1 0,1 1,-1-1,1 1,-1-1,1 0,-1 0,1 1,-1-1,1 0,-1 0,0 0,1 0,-1 1,1-1,-1 0,0 0,1 0,-1 0,1-1,-1 1,0 0,1 0,-1 0,1 0,-1 0,1-1,-1 1,1 0,-1-1,1 1,-1 0,1-1,-1 1,1-1,-1 1,1 0,0-1,-1 1,1-1,0 1,-1-1,1 1,0-1,0 0,-1 1,1-1,0 1,0-1,0 0,0 1,0-1,0 1,0-1,0 0,0 1,0-1,0 1,0-1,0 0,1 1,-1-1,0 1,0-1,1 1,-1-1,15-42,-14 42,151-261,-150 261,-1-1,0 0,0 0,0 1,0-1,0 0,0 0,0 0,-1 0,1 0,-1 0,0-1,1 1,-1 0,0 0,0 0,0 0,0 0,-1 0,1 0,-1-1,1 1,-1 0,0 0,0 0,1 1,-1-1,-1 0,1 0,0 0,0 1,-1-1,1 1,-1-1,1 1,-1-1,0 1,1 0,-1 0,0 0,0 0,0 0,0 0,0 0,0 1,0-1,0 1,0 0,-1-1,-9 4,-1 1,0 0,1 1,-1 0,2 1,-1 1,0-1,1 2,1 0,-1 0,1 1,-2 2,-16 12,-188 137,206-161,21-15,120-95,-72 60,113-116,-171 166,0 0,1 0,-1 0,0 0,0 0,0 0,0-1,0 1,0 0,0 0,-1-1,1 1,0-1,-1 1,1-1,-1 1,0-1,1 1,-1-1,0 1,0-1,0 0,0 1,0-1,0 1,-1-1,1 1,0-1,-1 1,1-1,-1 1,1-1,-1 1,0-1,0 1,0 0,0 0,0-1,0 1,0 0,0 0,0 0,0 0,-1 0,1 0,0 0,-1 1,1-1,-1 0,1 1,-1-1,1 1,-1 0,1-1,-1 1,1 0,-1 0,1 0,-1 0,0 0,0 0,-11 2,0 1,1 0,-1 0,1 1,0 1,0 0,0 0,1 1,0 1,0 0,1 1,-8 6,5-5,-212 183,214-181,17-15,18-17,116-110,-133 126,0-1,-1 0,0 0,0 0,0-1,-1 0,0 0,0 0,-1 0,0-1,0 0,-1 0,0 0,0 0,-1-1,0 1,-1-1,1 1,-2-1,1 0,-1-7,-1 15,0-1,1 0,-1 1,0-1,0 1,0-1,0 1,0-1,-1 1,1 0,0-1,-1 1,1 0,-1 0,1 0,-1 0,1 0,-1 0,0 1,1-1,-1 1,0-1,0 1,1-1,-1 1,0 0,0 0,0 0,1 0,-1 0,0 0,0 1,1-1,-1 0,0 1,0 0,1-1,-1 1,-1 1,-67 35,68-36,-188 160,102-80,113-119,20-9,-32 36,0-2,-1 1,0-2,-1 1,-1-1,0-1,-1 0,-1-1,0 1,0-4,-7 18,0 0,-1-1,1 0,-1 1,1-1,-1 1,1-1,-1 0,0 1,0-1,0 0,0 1,0-1,0 0,0 1,0-1,-1 1,1-1,-1 0,1 1,-1-1,0 1,1-1,-1 1,0-1,0 1,0 0,0 0,0-1,-1 1,1 0,0 0,0 0,-1 0,1 0,-1 0,1 1,-1-1,1 0,-1 1,1-1,-1 1,1-1,-1 1,0 0,1 0,-1 0,0 0,1 0,-1 0,0 0,1 0,-9 4,0-1,1 2,0-1,-1 1,2 0,-1 1,1 0,0 1,0-1,1 1,-3 4,-64 45,73-57,0 0,0 0,0-1,0 1,0 0,0-1,1 1,-1-1,0 1,1-1,-1 1,1-1,0 1,-1-1,1 1,0-1,0 1,0-1,0 0,0 1,0-1,1 1,-1-1,0 1,1-1,-1 1,1-1,0 1,0-1,-1 1,1 0,1-14,-1 13,-1 0,0 0,0-1,-1 1,1 0,0 0,-1 0,1-1,-1 1,0 0,0 0,0 0,0 0,0 0,0 0,0 1,0-1,-1 0,1 0,-1 1,0-1,1 1,-1 0,0-1,0 1,0 0,0 0,0 0,0 0,0 0,0 1,0-1,0 1,-1-1,1 1,0 0,0 0,0 0,-1 0,1 0,0 0,0 1,0-1,-1 1,1-1,0 1,0 0,0 0,0 0,0 0,0 0,1 1,-2 0,-151 105,81-52,72-56,-1 0,1-1,-1 1,1 0,0-1,0 0,0 1,-1-1,2 0,-1 1,0-1,0 0,0 0,1 0,-1 0,1 0,0 0,-1 0,1 1,0-1,0 0,0 0,1 0,-1 0,0 0,1 0,-1 0,1 0,-1 0,1 0,0 1,0-1,0 0,0 1,1-2,0-5,7-70,-37 92,-4 23,47-45,97-114,-33-56,-19 76,-52 62,-3 34,0 0,1 0,0 1,1 0,-1 0,1 0,0 1,0 0,0 0,0 1,1 0,0 0,-1 1,1 0,0 0,0 1,0 0,6 0,20-6,-1-2,-5 0</inkml:trace>
  <inkml:trace contextRef="#ctx0" brushRef="#br0" timeOffset="96029.541">17532 9542,'-91'-46,"78"45,-1 1,1 0,-1 1,1 0,-1 1,1 1,0 0,0 1,-8 4,-1-2,-24 10,38-12,0 0,0-1,0 0,-1 0,1-1,-1 0,1-1,-1 0,0 0,1-1,-1 0,0 0,0-1,1 0,-1-1,0 1,0-2,-132-63,112 65,0 1,0 1,1 2,-1 1,1 1,0 1,0 1,1 2,0 1,0 1,1 1,-9 6,-15 4,-628 266,640-272,30-11,-2 0,1 0,0-1,-1-1,0 1,0-1,0-1,0 0,0-1,0 0,0 0,-1-1,1 0,0-1,-1 0,1-1,-4 0,12 0,-1 0,0 0,1 0,-1-1,1 1,0-1,0 1,0-1,0 1,0-1,0 0,1 0,0 0,-1 0,1 0,0-1,0 1,1 0,-1 0,1-1,0 1,-1 0,1 0,1-1,-1 1,0 0,1-3,22-91,-22 95,67-179,8 4,29-40,24-53,-64 119,-64 149,0 1,0-1,-1 1,1-1,-1 0,1 0,-1 1,1-1,-1 0,0 0,0 0,0 0,0 1,0-1,0 0,-1 0,1 0,0 1,-1-1,1 0,-1 1,0-1,0 0,0 1,0-1,0 1,0-1,0 1,0-1,0 1,-1 0,1 0,-1 0,1-1,-1 1,1 1,-1-1,1 0,-1 0,0 1,0-1,1 1,-1-1,0 1,0 0,1-1,-1 1,0 0,-1 0,-13 3,-1 0,1 1,0 1,1 0,-1 1,1 1,0 0,1 1,0 0,0 2,-1 1,-456 315,344-234,15-9,-3-5,-3-5,-48 18,40-44,125-47,1-1,-1 1,0 0,0-1,0 1,1-1,-1 0,0 1,0-1,1 1,-1-1,1 0,-1 1,0-1,1 0,-1 0,1 0,0 1,-1-1,1 0,0 0,-1 0,1 0,0 0,0 0,0 0,0 0,0 1,0-1,0 0,0 0,0 0,0 0,1 0,-1 0,0 0,0 0,1 1,-1-1,1 0,-1 0,1 0,-1 1,1-1,0 0,-1 1,1-1,0 0,-1 1,1-1,0 1,0-1,-1 1,1-1,0 1,0 0,0-1,0 1,0 0,0 0,183-168,259-271,-427 423,-7 9,-2 0,1-1,-1 1,0-2,-1 1,0-1,0 0,-1 0,0 0,-1-1,0 1,0-2,-5 9,0 0,0 0,0 1,0-1,0 0,0 1,-1-1,1 1,-1-1,1 1,-1-1,0 1,1 0,-1 0,0 0,0 0,0 0,0 0,0 1,0-1,0 1,0-1,0 1,0 0,0 0,0 0,0 0,0 0,0 0,0 0,0 1,0-1,0 1,0-1,0 1,0 0,0 0,0 0,1 0,-1 0,0 0,1 1,-2 0,-29 14,0 1,2 2,0 2,1 0,1 2,1 1,1 1,-6 9,-352 387,266-273,119-149,0 1,0 0,-1 0,1 0,0-1,0 1,-1 0,1 0,0 0,0 1,0-1,-1 0,1 0,0 0,0 0,-1 1,1-1,0 0,-1 1,1-1,0 1,-1-1,1 0,0 1,-1 0,1-1,-1 1,1-1,-1 1,1 0,-1-1,0 1,1 0,-1-1,0 1,1 0,-1 0,0-1,0 1,0 0,1 0,-1-1,0 1,0 0,0 0,-1 0,1-1,0 1,0 0,0 0,0-1,-1 1,1 0,0 0,-1-1,1 1,-1 0,1-1,0 1,-1-1,0 1,1 0,-1-1,1 1,-1-1,0 0,1 1,-1-1,59-22,21-27,-3-3,-3-4,-2-3,-2-3,-4-3,-2-2,18-30,-65 81,-1-1,0 0,-1-1,-1 0,-1-2,0 1,-2-1,0-1,-2 0,0 0,-1-1,-1 1,-1-5,-4 23,-1-1,0 0,-1 0,1 0,-1 0,1 0,-1 0,0 1,-1-1,1 0,-1 1,1-1,-1 1,0-1,-1 1,1 0,0 0,-1 0,0 0,1 0,-1 1,0-1,-1 1,1 0,0 0,-1 0,1 0,-1 1,0-1,1 1,-1 0,0 0,0 0,0 0,1 1,-1 0,0 0,0 0,0 0,0 0,0 1,0 0,0 0,1 0,-2 1,-20 6,1 1,0 1,1 1,1 2,-1 0,2 1,0 1,1 1,-11 11,18-16,-89 73,3 6,5 3,-3 11,69-73,-43 64,71-95,1 1,0 0,-1-1,1 1,-1 0,1-1,0 1,0 0,-1-1,1 1,0-1,0 0,0 1,-1-1,1 0,0 1,0-1,0 0,0 0,0 0,0 0,0 0,-1 0,1 0,0 0,0 0,0 0,0 0,0-1,0 1,0 0,-1-1,1 1,0 0,0-1,0 1,-1-1,1 1,0-1,-1 0,1 1,0-1,-1 0,1 1,-1-1,1 0,-1 0,1 0,-1 1,0-1,1 0,53-38,-1-3,-3-1,-1-3,-2-1,-2-3,-3-2,-2-1,-2-2,-1-5,-29 49,-1 0,-1-1,0 0,0 0,-2 0,1-1,-2 0,1 0,-2 0,0 0,0 0,-1 0,-1-1,0 1,-1-6,0 16,-1-1,1 1,0-1,-1 1,0-1,0 1,0 0,0 0,0 0,-1 0,1 1,-1-1,0 1,0-1,0 1,0 0,0 0,-1 0,1 0,0 1,-1-1,1 1,-1 0,0 0,1 0,-1 1,0-1,1 1,-1 0,0 0,0 0,1 1,-1-1,-1 1,-126 38,76-5,1 3,2 2,1 2,2 2,3 3,-23 28,25-28,-261 258,298-292,38-34,256-236,-273 243,22-20,-2-1,-1-1,-2-2,-1-1,-3-2,-1 0,5-16,-29 55,-1 1,1-1,-1 0,1 1,-1-1,0 0,0 0,0 0,0 0,-1 0,1-1,-1 1,0 0,0 0,0 0,0 0,-1 0,1-1,-1 1,0 0,0 0,0 0,0 0,0 1,-1-1,1 0,-1 0,0 1,1-1,-1 1,-1 0,1-1,0 1,0 0,-1 0,1 0,-1 1,0-1,0 1,1-1,-1 1,-1 0,-8 1,0 1,0 1,-1 0,1 1,1 0,-1 0,0 1,1 1,0 0,0 1,0 0,1 1,0 0,0 0,0 1,-2 4,-67 58,3 5,3 2,4 4,-41 64,110-145,-58 90,59-89,-1 0,0 0,1 1,-1-1,1 0,0 0,-1 0,1 0,0 0,0 0,-1 0,1 0,0-1,0 1,0 0,0 0,0-1,0 1,0-1,0 1,1-1,-1 1,0-1,0 0,0 1,1-1,-1 0,0 0,0 0,0 0,1 0,-1 0,0 0,0 0,0-1,1 1,-1 0,0-1,0 1,0-1,0 1,0-1,0 0,0 1,0-1,0 0,0 0,0 0,0 0,0 0,-1 0,40-23,-1-3,-1-1,-1-2,-2-1,-2-2,29-35,-30 33,343-398,-358 412,-1 0,0-1,-2 0,-1-1,0-1,-2 0,-1-1,5-18,-14 42,0-1,0 0,-1 0,1 1,0-1,-1 0,0 0,1 0,-1 1,0-1,0 0,0 0,0 0,0 0,0 0,-1 1,1-1,-1 0,1 0,-1 0,0 1,1-1,-1 0,0 1,0-1,0 1,-1-1,1 1,0-1,0 1,-1 0,1 0,-1-1,1 1,-1 0,1 0,-1 1,0-1,0 0,1 1,-1-1,0 1,0-1,0 1,1 0,-1-1,0 1,0 0,0 0,0 1,-1-1,-20 7,1 0,0 1,0 2,0 0,1 1,1 1,0 1,1 1,0 1,1 0,-12 14,-122 110,7 6,-30 48,-1 25,149-169,28-48,-1-1,1 1,0-1,0 1,0-1,-1 1,1-1,0 0,0 1,0-1,0 0,-1 1,1-1,0 0,0 0,0 0,0 0,0 0,0 0,0 0,0 0,0-1,-1 1,1 0,0 0,0-1,0 1,0 0,0-1,-1 1,1-1,0 1,0-1,-1 0,1 1,0-1,30-17,0-2,-1-2,-1 0,-1-2,-2-1,5-1,114-102,-6-6,13-27,-126 133,-1-2,-1-1,-2 0,-1-2,-2-1,-1 0,-2-1,10-29,-24 60,-1 1,1-1,0 1,-1-1,0 0,0 0,0 0,-1 0,1 0,-1 0,0 1,0-1,0 0,0 0,-1 0,0 0,0 0,0 0,0 0,0 1,-1-1,0 0,1 1,-1-1,-1 1,1 0,0 0,-1 0,0 0,0 0,0 1,0-1,0 1,0-1,0 1,-1 0,1 1,-1-1,0 0,0 1,0 0,-10 1,0 1,0 1,0 0,1 1,-1 1,1 0,0 1,0 0,0 1,1 0,-1 1,2 1,-11 7,16-11,-107 74,4 5,3 4,4 5,5 5,4 3,-14 27,86-104,12-14,0 1,1 0,0 0,0 1,1 0,1 0,0 1,0-1,1 2,5-13,-1 0,1 1,0-1,-1 1,1-1,0 1,0-1,0 1,0 0,-1-1,1 1,0-1,0 1,0-1,0 1,0-1,0 1,0 0,0-1,1 1,-1-1,0 1,0-1,0 1,1-1,-1 1,0-1,0 1,1-1,-1 1,0-1,1 0,-1 1,1-1,-1 1,0-1,1 0,-1 0,1 1,-1-1,1 0,-1 0,1 1,-1-1,1 0,0 0,-1 0,1 0,-1 0,1 0,-1 0,1 0,-1 0,1 0,0 0,-1 0,1 0,-1 0,1-1,-1 1,1 0,35-16,47-42,-1-3,-4-4,15-21,-45 44,30-28,-2-4,-4-3,-3-2,31-50,-94 121,0 0,0-1,-1 0,0 0,0 0,-1 0,0-1,-1 0,0 0,-1 0,0 0,0 0,-1 0,-1 0,0-3,0 12,0-1,-1 0,1 1,-1-1,1 0,-1 1,0-1,0 1,0-1,0 1,0-1,0 1,0 0,0-1,-1 1,1 0,0 0,-1 0,1 0,-1 0,1 0,-1 1,1-1,-1 0,0 1,1-1,-1 1,0 0,1-1,-1 1,0 0,0 0,1 0,-1 0,0 1,0-1,1 0,-1 1,0-1,-66 26,-3 16,2 2,1 4,3 3,2 3,-1-1,-32 28,4 5,4 4,-68 91,130-137,27-44,0 1,1-1,-1 1,0-1,0 1,1-1,-1 0,0 0,1 0,-1 0,0 0,1 0,-1 0,0 0,1 0,-1-1,0 1,0 0,1-1,-1 1,0-1,0 1,0-1,0 0,0 0,0 1,0-1,0 0,0 0,0 0,0 0,0 0,0-1,-1 2,88-66,-4-3,-3-4,-3-4,13-22,-46 52,-2-3,-3-1,-1-2,-1-5,-20-12,-18 69,0-1,0 1,-1-1,1 1,-1-1,1 1,-1-1,1 1,-1-1,0 1,0 0,0-1,0 1,0 0,0 0,0 0,0-1,0 1,-1 1,1-1,0 0,-1 0,1 0,0 1,-1-1,1 0,-1 1,1 0,-1-1,0 1,1 0,-1 0,1 0,-1 0,1 0,-1 0,0 0,1 0,-1 1,1-1,-1 1,1-1,-2 1,-17 6,1 1,0 1,0 0,1 1,0 1,1 1,0 1,1 0,0 1,1 1,-4 5,10-11,-296 306,117-98,159-174,29-42,1-1,-1 1,0-1,0 1,0-1,1 1,-1-1,0 0,1 1,-1-1,1 1,-1-1,0 0,1 1,-1-1,1 0,-1 0,1 1,-1-1,1 0,-1 0,1 0,-1 0,1 1,-1-1,1 0,-1 0,1 0,-1 0,1 0,-1 0,1 0,-1-1,1 1,-1 0,1 0,-1 0,1 0,-1-1,1 1,-1 0,1 0,-1-1,0 1,1 0,-1-1,1 1,-1-1,0 1,1 0,13-9,1 1,-2-2,1 0,-1 0,-1-1,1-1,-2 0,5-7,6-5,50-49,-23 27,-2-1,-2-3,-2-2,-3-1,-2-2,-3-1,22-49,-41 23,-16 79,0 1,0 0,0 0,-1 0,1-1,-1 1,0 0,1 0,-1 0,0 0,0 0,0 0,-1 0,1 0,0 1,-1-1,1 0,-1 1,1-1,-1 1,0-1,0 1,0 0,0 0,0 0,0 0,0 0,0 0,0 1,0-1,0 1,0-1,-1 1,1 0,-1 0,-8 1,0 2,0 0,0 0,1 1,-1 0,1 0,0 1,0 1,1 0,-1 0,1 1,0 0,1 1,0 0,0 0,-2 3,-2 1,-107 102,6 5,5 5,-6 18,149-168,50-59,-4-5,-4-2,15-31,-74 96,-1 0,-1-1,-2-1,0 0,6-26,-19 54,0 0,0 0,-1 0,1 0,0 0,-1 0,1 0,-1 0,1-1,-1 1,1 0,-1 0,0 0,0-1,0 1,1 0,-1-1,0 1,-1 0,1 0,0-1,0 1,0 0,-1 0,1 0,-1-1,1 1,-1 0,1 0,-1 0,0 0,0 0,1 0,-1 0,0 0,0 0,0 0,0 0,0 1,0-1,0 0,0 1,0-1,-1 1,1-1,0 1,0 0,0-1,-1 1,1 0,0 0,0 0,-1 0,1 0,0 0,0 0,-1 0,1 0,0 1,0-1,-1 0,1 1,0-1,0 1,0 0,-20 12,1 1,1 1,1 1,0 0,1 2,1 0,0 0,-5 12,-4 0,-371 433,349-400,48-63,-1 0,0 0,0 0,1 0,-1 0,0 0,0 0,1 0,-1 0,0 0,1 0,-1 0,0 0,0 0,1 0,-1 0,0 0,1 0,-1 0,0 0,0 1,1-1,-1 0,0 0,0 0,0 0,1 1,-1-1,0 0,0 0,0 0,0 1,1-1,-1 0,0 0,0 1,0-1,0 0,0 1,0-1,0 0,0 0,0 1,0-1,0 0,0 0,0 1,0-1,0 0,0 1,0-1,0 0,25-17,201-215,-156 152,-4-4,-3-3,17-36,-61 91,0 0,-3-1,0-1,-2 0,-2-1,-1-1,-2 0,2-18,-21-48,10 100,-1 0,0-1,1 1,-1 0,0 0,0 0,0 0,-1 0,1 0,0 0,-1 0,1 0,-1 0,0 1,0-1,0 1,1-1,-1 1,0 0,-1 0,1 0,0 0,0 0,0 0,-1 0,1 1,0-1,-1 1,1 0,0 0,-1 0,1 0,0 0,-1 0,1 1,0-1,-1 1,1-1,0 1,0 0,-1 0,-16 10,2 0,-1 1,1 0,1 1,1 2,0-1,0 2,-8 12,-268 353,270-351,-20 25,2 2,3 1,-5 17,39-74,1 1,0-1,0 1,0-1,0 1,0-1,0 1,0-1,0 1,1 0,-1 0,1-1,-1 1,1 0,0 0,0 0,-1-1,1 1,1 0,-1 0,0 0,0 0,1-1,-1 1,1 0,-1 0,1-1,0 1,-1 0,1-1,0 1,0-1,1 1,-1-1,0 0,1 2,5-5,0 0,0-1,0 0,0 0,-1 0,0 0,1-1,-1 0,-1-1,1 1,0-1,4-6,0 2,46-44,-2-2,-3-3,-2-2,-3-2,14-28,-7 7,-4-2,-4-2,-3-2,24-78,67-242,-126 344,-7 64,0-1,0 1,0 0,0 0,0 0,-1 0,1 0,0 0,-1-1,1 1,-1 0,1 0,-1 0,1 0,-1 0,0 1,1-1,-1 0,0 0,0 0,0 1,0-1,0 0,0 1,0-1,0 0,0 1,0 0,0-1,0 1,0 0,0-1,0 1,0 0,-1 0,1 0,0 0,0 0,0 0,0 0,0 0,0 1,-1-1,1 0,0 1,0-1,0 1,0-1,0 1,0-1,0 1,0 0,0 0,-13 8,0 0,1 1,0 0,1 1,0 1,1 0,1 0,-1 3,-10 8,-418 491,433-508,3-3,0-1,1 1,-1 0,1 0,-1 0,1 0,0 1,0-1,0 0,1 1,-1-1,1 1,0 0,0-1,0 1,1 0,-1 0,1 0,0 0,0 0,32-10,-31 6,45-35,-2-1,-2-2,25-29,-22 22,74-67,-6-5,-5-5,-5-5,67-111,-168 234,4-4,0-1,0 0,-1 0,-1 0,1-1,-2 0,1 0,-1 0,-1 0,0 0,0-1,-1 1,0-8,-1 16,-1 0,1 1,-1-1,1 1,-1-1,0 1,1-1,-1 1,0-1,0 1,0 0,0-1,0 1,0 0,0 0,-1 0,1 0,0 0,-1 0,1 0,0 0,-1 1,1-1,-1 0,0 1,1 0,-1-1,1 1,-1 0,0-1,1 1,-1 0,0 0,1 1,-1-1,1 0,-1 0,0 1,1-1,-1 1,0 0,-63 31,9 15,2 3,3 3,-22 28,-1 2,-349 388,396-424,57-52,29-37,-2-2,-1-3,-3-2,-2-3,-2-1,8-17,-43 54,-8 10,15-16,0 0,-2-2,-1 0,0-1,-2 0,-1-2,-1 0,-1 0,-1-1,6-25,-17 50,0-1,-1 1,1 0,0-1,-1 1,0-1,0 1,0 0,0-1,0 1,-1-1,1 1,-1 0,0-1,0 1,-1 0,1 0,0 0,-1 0,0 0,0 0,0 0,0 0,0 1,-1-1,1 1,-1 0,1 0,-1 0,0 0,0 0,0 0,0 1,0-1,0 1,-1 0,1 0,0 0,-1 0,1 1,0 0,-1-1,1 1,-1 0,1 1,0-1,-1 0,1 1,-1 0,1 0,0 0,-18 10,1 1,0 1,1 1,0 1,2 0,-1 1,2 1,-9 11,-7 7,-492 520,578-595,90-98,65-87,-96 97,-6-6,36-65,-138 193,3-6,0 1,0-1,-1 0,-1-1,0 0,0 0,-1 0,-1 0,-1-1,0 0,0 0,-1-2,-2 14,0 1,0-1,1 1,-1-1,-1 1,1-1,0 1,0-1,0 1,-1-1,1 1,-1-1,1 1,-1 0,0-1,1 1,-1 0,0-1,0 1,0 0,0 0,0 0,0 0,0 0,0 0,-1 0,1 0,0 0,-1 1,1-1,0 0,-1 1,1-1,-1 1,1 0,-1-1,1 1,-1 0,1 0,-1 0,1 0,-1 0,1 0,-1 1,1-1,-1 0,1 1,-1-1,1 1,0-1,-1 1,0 0,-71 42,14 11,2 1,2 4,3 1,2 5,-9 7,-242 286,293-348,-1-2,1 1,0 1,1-1,0 1,1 1,0-1,1 1,0 0,-3 10,8-20,1 0,-1-1,1 1,0 0,0 0,-1-1,1 1,0-1,0 1,0-1,0 1,0-1,0 1,0-1,0 0,0 1,0-1,0 0,0 0,0 0,0 0,0 0,0 0,0 0,0 0,0 0,0-1,0 1,0 0,0-1,-1 1,1 0,0-1,0 1,0-1,0 0,0 1,-1-1,1 0,0 1,-1-1,1 0,0 0,-1 0,1 1,-1-1,1 0,-1-1,205-197,-149 138,-3-3,-3-1,-2-3,-4-1,0-8,-39 69,0 1,-1-1,0 0,0-1,-1 1,0-1,0 1,-1-1,0 0,-1 0,0 0,0 0,-1 0,0 0,-1 0,0-3,0 11,0 0,1-1,-1 1,0 0,0 0,0-1,1 1,-1 0,-1 0,1 0,0 0,0 0,0 0,0 0,-1 1,1-1,0 0,-1 1,1-1,-1 1,1-1,-1 1,1 0,0 0,-1-1,1 1,-1 0,1 0,-1 1,1-1,-1 0,1 0,-1 1,1-1,-1 1,1-1,0 1,-1 0,1-1,0 1,-1 0,1 0,-53 40,-169 228,31-16,149-185,43-68,0 0,-1 1,1-1,0 0,0 0,-1 1,1-1,0 0,0 1,-1-1,1 0,0 1,0-1,0 1,0-1,-1 0,1 1,0-1,0 0,0 1,0-1,0 1,0-1,0 0,0 1,0-1,0 1,0-1,0 0,1 1,-1-1,0 1,0-1,0 0,0 1,1-1,-1 0,0 1,0-1,1 0,-1 0,0 1,1-1,-1 0,0 0,1 1,-1-1,0 0,1 0,-1 0,0 1,1-1,-1 0,0 0,1 0,-1 0,1 0,-1 0,0 0,1 0,-1 0,1 0,-1 0,0 0,1 0,0-1,26-11,48-41,-4-3,-1-3,56-64,-109 107,201-213,-159 149,-118 173,0 9,5 1,5 3,4 2,-3 26,40-112,3-10,-22 84,27-94,0 0,-1 1,1-1,0 0,0 1,0-1,0 1,1-1,-1 0,0 1,1-1,0 0,0 0,-1 1,1-1,1 0,-1 0,0 0,0 0,1 0,-1 0,1-1,0 1,-1 0,1-1,0 1,0-1,0 0,0 0,0 1,0-1,1-1,-1 1,0 0,0 0,1-1,0 1,11-2,0-1,0 0,-1-1,1 0,-1-1,0-1,0 0,0-1,-1 0,0-1,0 0,0-1,9-8,-7 7,365-247,-285 179,-215 214,-206 302,183-216,141-219,-25 50,27-53,1-1,-1 1,1 0,-1 0,1 0,0 0,-1 0,1 0,0 0,0 0,-1 0,1-1,0 1,0 0,0 0,1 0,-1 0,0 0,0 0,0 0,1 0,-1 0,0 0,1 0,-1 0,1 0,-1-1,1 1,-1 0,1 0,0-1,-1 1,1 0,0-1,-1 1,1-1,0 1,0-1,0 1,0-1,0 1,0-1,-1 0,1 1,0-1,0 0,0 0,0 0,0 0,0 0,0 0,0 0,0 0,11-2,0 0,0-1,0 0,0-1,-1 0,0-1,0 0,0-1,-1 0,3-3,9-3,861-541,-577 352,-192 126,-257 175,5 6,-112 113,-28 50,269-261,1-1,0 0,1 0,0 1,1-1,0 2,0-1,0 0,1 1,1 0,-1 1,0 3,5-12,0 0,-1 0,1 0,0 0,0 0,0 0,0 0,0 0,1 0,-1 0,0 0,0 0,1 1,-1-1,0 0,1-1,-1 1,1 0,0 0,-1 0,1 0,0 0,-1 0,1-1,0 1,0 0,0-1,0 1,0-1,0 1,-1-1,1 1,0-1,1 1,-1-1,0 0,0 0,0 1,0-1,0 0,0 0,0 0,0 0,0 0,0-1,0 1,0 0,0 0,0-1,0 1,1-1,60-14,18-20,-1-3,-2-3,24-21,-60 37,515-339,-413 254,-144 110,1 0,0 0,0 0,-1 0,1 0,0 0,-1 0,1 0,0 0,0 0,-1 0,1 0,0 0,0 0,-1-1,1 1,0 0,0 0,-1 0,1 0,0-1,0 1,0 0,-1 0,1 0,0-1,0 1,0 0,0 0,-1-1,1 1,0 0,0 0,0-1,0 1,0 0,0-1,0 1,0 0,0 0,0-1,0 1,0 0,0-1,0 1,0 0,0 0,0-1,-125 87,90-57,-154 127,7 7,-43 61,37-16,187-208,0 1,0 0,-1-1,1 1,0 0,0 0,0-1,0 1,0 0,0 0,1 0,-1 1,0-1,0 0,1 0,-1 0,1 0,-1 1,1-1,-1 0,1 0,0 1,0-1,-1 0,1 1,0-1,0 0,0 1,1-1,-1 0,0 1,0-1,1 0,-1 1,1-1,-1 0,1 0,-1 0,1 1,0-1,0 0,-1 0,1 0,0 0,0 0,0 0,0-1,0 1,0 0,1 0,-1-1,0 1,0-1,0 1,1-1,-1 1,0-1,1 0,0 1,13-4,1-1,-1 0,0-1,0 0,-1-1,1-1,-1 0,-1-1,6-4,9-5,793-494,-417 223,-388 267,-126 105,80-56,-204 181,10 10,-30 54,242-258,-106 149,117-162,-1-1,1 0,0 1,0-1,0 1,0-1,0 1,0 0,0-1,0 1,1 0,-1 0,1-1,-1 1,1 0,0 0,-1 0,1 0,0-1,0 1,1 0,-1 0,0 0,1 0,-1 0,1-1,-1 1,1 0,0-1,0 1,-1 0,1-1,0 1,1-1,-1 1,0-1,0 1,1-1,-1 0,1 0,-1 0,1 0,-1 0,1 0,0 0,-1 0,1-1,0 1,0-1,0 1,1-1,13-2,1 0,-1-2,0 0,0-1,0 0,-1-1,1-1,-2-1,1 0,6-5,6-2,348-209,220-180,-518 350,-14 10,226-142,-471 328,-208 177,-44 85,363-324,70-79,1-1,-1 1,0 0,1-1,-1 1,0 0,1 0,-1 0,1-1,-1 1,1 0,-1 0,1 0,0 0,0 0,-1 0,1 0,0 0,0 0,0 0,0 0,0 0,0 0,0 0,0 0,0 0,1 0,-1-1,0 1,1 0,-1 0,1 0,-1 0,1 0,-1 0,1-1,-1 1,1 0,0 0,-1-1,1 1,0-1,0 1,0 0,-1-1,1 1,0-1,0 0,0 1,0-1,0 0,0 0,0 1,0-1,0 0,0 0,0 0,0 0,0 0,62-11,11-21,-1-4,-2-2,59-44,-54 35,660-397,-535 321,-285 181,-59 52,5 6,5 5,-50 66,149-149,15-20,2 1,0 1,2 0,0 1,-11 22,25-42,0 0,1 0,-1 0,0 0,0 0,1 1,-1-1,1 0,-1 0,1 1,-1-1,1 0,0 1,0-1,0 0,-1 1,1-1,1 0,-1 1,0-1,0 0,0 1,1-1,-1 0,0 1,1-1,0 0,-1 0,1 0,0 1,-1-1,1 0,0 0,0 0,0 0,0 0,0 0,0-1,0 1,0 0,0 0,1-1,-1 1,0-1,0 1,1-1,-1 1,0-1,1 0,-1 0,0 1,1-1,-1 0,0 0,78-11,-16-13,0-3,-2-3,-1-2,6-8,-17 12,355-209,-393 230,0 0,0 0,0-2,-1 1,-1-1,1-1,-2 1,1-2,-1 1,5-9,-13 18,0-1,0 1,0 0,0 0,-1 0,1-1,0 1,0 0,-1 0,1 0,-1 0,1 0,-1-1,1 1,-1 0,0 0,0 0,1 0,-1 1,0-1,0 0,0 0,0 0,0 1,0-1,0 0,0 1,0-1,0 1,0 0,-1-1,1 1,0 0,0-1,0 1,-1 0,1 0,0 0,0 0,-1 0,1 0,0 1,0-1,0 0,0 1,-1-1,1 1,0-1,0 1,0-1,0 1,0 0,0-1,0 1,0 0,0 0,1 0,-1 0,-1 1,-22 12,-1 1,2 1,0 1,1 1,1 1,1 1,0 1,0 2,-27 28,-3-1,-86 87,-106 142,188-189,53-87,0-1,0 1,1-1,-1 1,1-1,-1 1,1 0,0-1,0 1,0-1,1 1,-1 0,1-1,-1 1,1-1,0 1,0-1,0 0,0 1,0-1,0 0,1 0,-1 1,1-1,0 0,-1 0,1-1,0 1,0 0,0-1,1 1,-1-1,0 0,0 0,1 1,-1-1,1-1,-1 1,13 2,1 0,-1-2,1 1,-1-2,1 0,-1-1,1-1,-1 0,0-1,0-1,0 0,0-1,0 0,-1-2,4-1,0 1,25-10,-1-2,-1-2,-1-1,14-12,-52 33,-2 0,0 0,0 0,1 0,-1 0,0 0,1 1,-1-1,1 0,-1 0,1 1,-1-1,1 0,0 1,-1-1,1 0,0 1,-1-1,1 1,0-1,0 1,0-1,0 1,-1 0,1-1,0 1,0 0,0 0,0 0,0 0,0-1,0 1,0 1,0-1,-1 0,1 0,0 0,0 0,0 1,0-1,0 0,0 1,-1-1,1 0,0 1,0-1,-1 1,1 0,0-1,0 1,-1 0,1-1,-1 1,1 0,-1-1,1 1,-1 0,1 0,-1 0,0 0,1 0,-1-1,0 1,0 1,-78 178,39-81,4 0,5 3,-9 64,33-146,0 0,2 0,1 1,1-1,0 1,1 0,2 0,0-1,1 1,1 0,1-1,1 0,0 0,2 0,0-1,2 1,0-2,2 3,-7-16,-1 0,1-1,0 0,1 1,-1-1,1-1,0 1,0-1,0 0,0 0,0 0,1-1,0 1,-1-1,1-1,0 1,0-1,0 0,0 0,0-1,0 0,0 0,0 0,0-1,-1 0,1 0,0 0,0-1,0 0,-1 0,6-3,139-98,-148 102,-1 0,1 0,0 0,-1 0,1 1,0-1,-1 0,1 1,0 0,0-1,-1 1,1 0,0 0,0 0,0 0,-1 0,1 1,0-1,0 0,0 1,-1-1,1 1,0 0,-1 0,1 0,-1-1,1 1,-1 1,1-1,-1 0,0 0,1 0,-1 1,0-1,0 1,0-1,0 1,0-1,0 1,-1 0,1-1,0 1,-1 0,1-1,-1 1,0 0,0 0,1 0,-1-1,0 1,-1 0,1 0,0 0,2 41,-2-1,-1 1,-3-1,-1 1,-2-1,-5 13,-17 128,14-67,9-81,1-1,2 1,1 0,2 0,2 0,-3-34,1-1,0 1,0 0,0-1,-1 1,1 0,0-1,0 1,0 0,0 0,0-1,0 1,0 0,1-1,-1 1,0 0,0-1,0 1,1 0,-1-1,0 1,1-1,-1 1,0 0,1-1,-1 1,1-1,-1 1,1-1,-1 1,1-1,-1 0,1 1,0-1,-1 0,1 1,0-1,-1 0,1 0,0 1,-1-1,1 0,0 0,-1 0,1 0,0 0,-1 0,1 0,0 0,0 0,-1 0,1-1,0 1,-1 0,1 0,-1-1,1 1,0 0,-1-1,1 1,33-36,-25 26,19-23,-19 21,1 0,0 1,1 0,0 1,1 0,0 0,0 2,5-3,-13 11,0 0,1 0,-1 1,0-1,0 1,0 0,0 0,0 1,-1-1,1 1,0 0,0 0,-1 0,0 0,1 1,-1-1,0 1,0 0,0 0,0 0,-1 0,1 1,-1-1,0 1,0-1,0 1,-1 0,1 0,-1 0,0 0,0 0,0 0,0 0,8 15,-5-12,0 1,-1 0,0 0,0 0,-1 0,0 0,0 0,-1 1,0-1,0 1,-1-1,0 1,-1-1,0 2,5 83,-2-83,-1-1,1 0,-1 1,-1-1,0 1,0-1,-1 0,0 1,-1-1,0 0,0 1,-1-1,0-1,-1 1,-1 3,-193 269,184-261,0 0,2 0,1 1,0 1,1 0,-4 16,-19 42,-5 2,38-82,1-1,-1 1,1 0,-1-1,1 1,0 0,-1-1,1 1,-1 0,1 0,0 0,-1 0,1 0,0-1,-1 1,1 0,-1 1,1-1,0 0,-1 0,1 0,0 0,-1 0,1 1,-1-1,1 0,0 0,-1 1,1-1,-1 0,1 1,-1-1,1 1,-1-1,1 1,-1-1,0 1,1-1,-1 1,0-1,1 1,-1-1,0 1,0 0,1-1,-1 1,0 0,0-1,0 1,0-1,0 1,0 0,0-1,0 1,0 0,0-1,0 1,0 0,-1-1,1 1,0-1,0 1,-1 0,1-1,0 1,-1-1,1 1,-1 0,168-207,-87 116,-20 12,-60 78,0 0,-1 1,1-1,0 0,-1 1,1-1,0 0,-1 1,1-1,-1 0,1 0,0 0,-1 1,1-1,-1 0,1 0,-1 0,1 0,-1 0,1 0,-1 0,1 0,-1 0,1 0,-1 0,1 0,0 0,-1 0,1 0,-1-1,1 1,-1 0,1 0,0-1,-1 1,1 0,-1 0,1-1,0 1,-1 0,1-1,0 1,-1 0,1-1,0 1,0-1,0 1,-1-1,1 1,0 0,0-1,0 1,0-1,0 1,0-1,0 1,0-1,0 1,0-1,0 1,0-1,0 1,0-1,0 1,0 0,0-1,1 1,-1-1,-36 21,5 5,1 1,0 1,2 2,2 1,1 1,1 1,-2 5,-52 66,78-104,0 0,0 0,0 0,0 0,0 0,-1 0,1 0,0 0,-1 0,1 0,-1 1,1-1,-1 0,1 0,-1 0,1 0,-1 1,0-1,1 0,-1 0,0 1,0-1,0 1,0-1,1 1,-1-1,0 1,0-1,0 1,0 0,0 0,0-1,0 1,0 0,0 0,0 0,0 0,0 0,0 0,0 0,0 1,0-1,0 0,0 0,0 1,0-1,0 1,0-1,0 1,0-1,1 1,-1-1,0 1,0 0,1 0,-1-1,0 1,1 0,-1 0,1 0,-1 0,1 0,-1-1,1 1,-1 1,5-14,-1 1,2-1,-1 1,2 0,-1 1,2-1,-1 1,1 0,2 0,18-32,41-62,-43 69,-1-2,-2 0,-1-1,4-17,-23 51,20-76,-21 78,-1 0,1 1,-1-1,0 0,0 0,0 1,0-1,0 0,0 0,0 1,0-1,-1 0,1 1,-1-1,1 0,-1 1,0-1,1 1,-1-1,0 1,0-1,0 1,0 0,0-1,-1 1,1 0,0 0,-1 0,1 0,-1 0,1 0,-1 0,1 0,-1 1,1-1,-1 1,0-1,1 1,-1-1,0 1,0 0,1 0,-2 0,-4 2,-1 0,1 0,0 1,0 0,0 0,0 1,0 0,1 0,0 1,0-1,0 1,0 1,1-1,-1 1,-4 4,-253 306,217-254,46-62,0 1,0-1,0 1,0-1,0 0,0 1,0-1,0 1,0-1,0 0,0 1,0-1,0 1,1-1,-1 0,0 1,0-1,0 0,1 1,-1-1,0 0,0 1,1-1,-1 0,0 1,1-1,-1 0,0 0,1 0,-1 1,1-1,-1 0,0 0,1 0,-1 0,1 0,-1 0,0 0,1 0,-1 0,1 0,-1 0,1 0,-1 0,0 0,1 0,-1 0,1 0,-1 0,0 0,1-1,-1 1,0 0,1 0,-1-1,0 1,1 0,-1 0,0-1,1 1,-1 0,0-1,0 1,1-1,27-16,135-161,-84 93,-3-2,-5-4,13-28,-82 118,-1 0,1 0,0 0,-1 0,0-1,1 1,-1-1,0 1,1-1,-1 0,0 1,0-1,0 0,-1 0,1 0,0 1,-1-1,1 0,-1 0,1 0,-1 0,0 0,0 0,0 0,0 0,0 0,-1 0,1 0,-1 0,1 0,-1 0,0 0,1 0,-1 1,0-1,0 0,0 0,-1 1,1-1,0 1,-1-1,1 1,0 0,-1-1,0 1,1 0,-1 0,0 0,0 0,1 0,-1 1,0-1,0 0,0 1,-1-1,-11 4,1-1,-1 2,1 0,0 0,0 1,0 1,0 0,1 1,0 1,1-1,0 2,-6 4,17-12,-333 281,-126 76,430-326,307-240,-9-12,17-36,-159 113,-126 142,0 0,1 1,-1-1,0 0,0 0,0 0,0-1,0 1,0 0,0 0,0 0,-1-1,1 1,0 0,-1-1,1 1,-1 0,1-1,-1 1,0-1,0 1,1-1,-1 1,0-1,0 1,-1-1,1 1,0-1,0 1,-1-1,1 1,-1 0,1-1,-1 1,0 0,1-1,-1 1,0 0,0 0,0-1,0 1,0 0,0 0,0 0,0 0,0 0,-1 1,1-1,0 0,-1 1,1-1,0 0,-1 1,1 0,-1-1,1 1,-1 0,1 0,-1 0,1 0,-1 0,1 0,-1 0,1 0,-2 1,-23 5,-1 2,2 0,-1 2,1 1,0 1,-13 10,13-9,-109 65,4 5,-29 31,-84 55,127-85,116-83,0-1,0 0,0 0,1 0,-1 0,0 0,0 0,1 0,-1 0,0 0,0 1,0-1,0 0,1 0,-1 0,0 0,0 1,0-1,0 0,0 0,1 0,-1 1,0-1,0 0,0 0,0 0,0 1,0-1,0 0,0 0,0 1,0-1,0 0,0 0,0 1,0-1,0 0,0 0,0 0,0 1,0-1,0 0,0 0,-1 1,26-12,267-190,-241 166,71-49,-4-4,74-74,-155 114,-37 47,-1 0,1 0,-1 0,0 0,1 1,-1-1,0 0,0 0,0 1,0-1,1 0,-1 1,0-1,0 1,0-1,0 1,0-1,0 1,0 0,0 0,-1-1,1 1,0 0,0 0,0 0,0 0,0 0,0 0,0 1,0-1,0 0,0 0,0 1,-1-1,2 1,-1-1,0 1,0-1,0 1,0 0,0-1,0 1,0 0,1-1,-55 22,0 3,2 2,-34 23,15-9,-359 219,339-204,262-204,126-92,-284 230,-7 7,0 1,-1-2,0 1,0 0,0-1,0 0,0 0,-1 0,0 0,0 0,0-1,0 0,-1 1,1-3,-30 7,-28 24,2 3,1 2,1 2,-9 11,-66 39,-154 74,280-154,0-1,-1 1,1-1,0 1,0-1,-1 1,1-1,0 1,-1-1,1 1,-1-1,1 0,-1 1,1-1,0 0,-1 1,1-1,-1 0,0 0,1 1,-1-1,1 0,-1 0,1 0,-1 0,1 1,-1-1,0 0,1 0,-1 0,1 0,-1-1,0 1,1 0,-1 0,1 0,-1 0,1-1,-1 1,1 0,-1 0,1-1,-1 1,1 0,-1-1,1 1,-1-1,1 1,0 0,-1-1,1 1,0-1,-1 1,1-1,0 1,0-1,0 0,-1 1,1-1,0 1,0-1,0 1,0-1,0 0,0 1,0-1,0 0,23-36,47-41,3 4,35-26,117-121,-224 221,0 0,0-1,0 1,0-1,0 1,0-1,0 1,0-1,0 0,0 0,0 1,0-1,-1 0,1 0,0 0,0 0,-1 0,1 0,-1 0,1 0,-1 0,1 0,-1 0,1 0,-1 0,0 0,0-1,0 1,0 0,0 0,0 0,0 0,0-1,0 1,0 0,-1 0,1 0,0 0,-1 0,1 0,-1 0,1 0,-1 0,0 0,1 0,-1 0,0 0,0 0,1 0,-1 0,0 1,0-1,0 0,0 1,0-1,-1 0,-10 3,-1 1,1 0,1 1,-1 0,0 1,1 0,0 0,0 1,-9 8,0-2,-167 104,-73 67,-47 13,283-184,55-51,456-380,-290 245,-190 168,-4 4,0 0,1-1,-1 1,0-1,-1 0,1 0,0 0,-1 0,1 0,-1-1,0 1,0-1,-1 1,1-1,-1 0,0 1,1-1,-2 0,2-3,-4 6,0-1,0 1,1 0,-1 0,0 0,0 0,0 1,0-1,0 0,0 1,0 0,0-1,0 1,0 0,0 0,-1 0,1 0,0 1,0-1,0 0,0 1,0-1,0 1,0 0,0 0,0 0,1 0,-1 0,0 0,-1 1,-274 161,-223 173,352-250,174-126,438-363,-403 351,81-83,-143 135,1 1,-1-1,0 0,0 0,0 0,0 0,0 0,1 0,-1-1,0 1,0 0,0 0,0-1,1 1,-1 0,0-1,0 1,0-1,1 1,-1-1,0 1,1-1,-1 1,1-1,-1 0,0 1,1-1,-1 0,1 0,0 1,-1-1,1 0,0 0,-1 0,1 1,0-1,0 0,0 0,0 0,0 0,0 0,0 0,0 1,0-1,0 0,0 0,0 0,1 0,-1 1,0-1,1 0,-1 0,0 0,1 1,-1-1,1 0,-207 119,-148 101,212-139,116-67,35-30,564-454,-559 460,-6 5,0 1,-1-1,1-1,-1 0,0 0,-1 0,0-1,0 0,0 0,-1 0,-1-1,1 1,-1-1,1-6,-5 14,-1 0,0 0,1-1,-1 1,0 0,0 0,0 0,0 0,0 0,0 0,0 1,0-1,0 0,0 0,0 1,-1-1,1 1,0-1,0 1,-1-1,1 1,0 0,-1 0,1-1,0 1,-1 0,1 0,0 1,-1-1,1 0,0 0,-1 1,1-1,0 0,-1 1,1 0,0-1,0 1,0 0,0-1,-1 2,-30 10,2 2,0 1,0 2,2 0,0 2,0 2,-24 16,-430 319,373-286,100-60,37-27,446-344,-229 154,-213 166,-31 41,0-1,-1 1,1-1,-1 1,1-1,-1 1,0-1,1 0,-1 1,1-1,-1 0,0 1,0-1,1 0,-1 1,0-1,0 0,0 0,0 1,0-1,0 0,0 0,0 1,0-1,0 0,0 1,0-1,-1 0,1 0,0 1,-1-1,1 0,0 1,-1-1,1 1,-1-1,1 0,-1 1,1-1,-1 1,1-1,-1 1,1 0,-1-1,0 1,1-1,-1 1,0 0,1 0,-1-1,0 1,0 0,1 0,-1 0,0 0,1 0,-1 0,0 0,0 0,1 0,-1 0,0 0,0 1,-15 1,0 2,1 0,-1 2,1-1,-1 2,2 0,-1 0,1 2,0-1,0 3,-4 0,-312 225,30 0,227-177,69-51,29-27,588-469,-590 471,-10 9,-1-1,0 0,0-1,-1 0,0-1,-1 0,0 0,-1-1,3-6,-11 17,0 0,-1 1,1-1,-1 0,1 1,-1-1,0 0,1 0,-1 0,1 1,-1-1,0 0,0 0,0 0,1 0,-1 0,0 1,0-1,0 0,0 0,0 0,-1 0,1 0,0 1,0-1,-1 0,1 0,0 0,-1 0,1 1,-1-1,1 0,-1 1,1-1,-1 0,1 1,-1-1,0 0,1 1,-1-1,0 1,1-1,-1 1,0 0,0-1,0 1,1 0,-1-1,-46 5,6 10,1 2,0 2,1 2,-24 16,41-23,-89 53,3 5,-38 36,46-26,139-95,398-280,-244 152,-143 97,-51 46,1-1,0 1,-1 0,1-1,0 1,-1-1,1 1,-1-1,1 0,-1 1,1-1,-1 1,1-1,-1 0,1 1,-1-1,1 0,-1 0,0 1,1-1,-1 0,0 0,1 0,-1 0,1 0,-1 0,0 0,1 0,-1 0,0 0,1 0,-1 0,0 0,1-1,-1 1,1 0,-1 0,0-1,1 1,-1 0,1-1,-1 1,1-1,-1 1,1-1,0 1,-1 0,1-1,-1 0,1 1,0-1,-1 1,1-1,0 1,0-1,0 0,-1 1,1-1,0 0,0 1,0-1,0 0,0 1,0-1,0 1,0-1,0 0,1 1,-1-1,-57 27,1 2,1 3,-43 34,19-14,-26 24,108-64,17-20,-17 7,0 0,0 1,0-1,-1 0,1-1,-1 1,1 0,-1-1,0 1,0-1,0 0,0 0,-1 0,1 0,-1 0,0 0,0 0,0 0,0-1,0 1,-1 0,1-4,0 6,-1-1,1 0,0 0,0 1,-1-1,1 0,1 1,-1-1,0 1,0-1,1 1,-1 0,0-1,1 1,-1 0,1 0,0 0,-1 0,1 0,0 1,0-1,-1 0,1 1,0-1,2 1,5-4,11-4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5:25.87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13158 935,'-71'6,"2"2,-1 3,1 3,1 4,-59 22,50-16,-40 15,-1-5,-2-5,0-6,-2-5,-1-5,-19-5,91-10,87-22,326-114,-18 23,129-18,-205 71,-204 57,-65 6,1 1,0 0,-1-1,1 1,-1-1,0 1,0-1,1 1,-1-1,0 1,0-1,0 0,0 0,-1 1,1-1,0 0,0 0,-1 0,1 0,-1 0,1-1,-1 1,1 0,-1-1,1 1,-1-1,0 1,1-1,-2 0,-73 32,-1-3,-2-4,-48 9,80-22,-491 104,438-101,0-6,-1-3,-24-6,60-7,65 7,-1 0,0 0,1 0,-1 0,0 0,1-1,-1 1,1 0,-1-1,1 1,-1 0,1-1,-1 1,1-1,-1 1,1-1,-1 1,1-1,-1 1,1-1,0 1,0-1,-1 1,1-1,0 0,0 1,-1-1,1 0,0 1,0-1,0 1,0-1,0 0,0 1,0-1,0 0,0 1,0-1,1 0,-1 1,0-1,0 1,1-1,-1 0,0 1,1-1,-1 1,0-1,1 1,-1-1,1 1,-1-1,1 1,-1 0,1-1,-1 1,1-1,-1 1,1 0,0 0,-1-1,1 1,0 0,40-26,224-66,-187 64,4-6,1 4,1 3,1 5,1 3,1 4,49-1,-115 23,-48 11,-85 31,-2-5,-2-5,-17-1,15-9,-1-5,0-5,-41-3,82-17,64-14,37-4,37-13,0 3,2 2,17-2,41-18,64-28,182-47,-299 102,-272 103,-3-9,-204 43,304-89,-1-6,0-4,-2-5,-57-2,169-11,-1-1,0 1,0 0,0 0,0 0,0 0,0-1,0 1,0 0,0 0,0 0,0-1,0 1,0 0,0 0,0 0,0 0,0-1,0 1,0 0,0 0,0 0,-1 0,1-1,0 1,0 0,0 0,0 0,0 0,0 0,0-1,-1 1,1 0,0 0,0 0,0 0,0 0,-1 0,24-8,112-39,-1-6,15-14,-122 54,411-165,-438 179,1-1,-1 0,1 0,0 0,-1 0,1 0,0 0,-1 0,1 0,0 0,-1 0,1 0,-1 0,1-1,0 1,-1 0,1 0,-1-1,1 1,0 0,-1-1,1 1,-1 0,1-1,-1 1,0-1,1 1,-1-1,1 1,-1-1,0 1,1-1,-1 0,0 1,0-1,1 1,-1-1,0 0,0 1,0-1,0 0,0 1,0-1,0 1,0-1,0 0,0 1,0-1,0 0,-1 1,1-1,0 1,0-1,-168 52,107-27,-259 86,-122 18,341-108,131-53,316-159,-123 63,-213 123,4-1,0-1,-1-1,0 0,0-1,-1 0,0-1,-1 0,4-5,-15 15,1 1,-1-1,0 0,1 1,-1-1,0 0,1 1,-1-1,0 0,0 0,0 1,1-1,-1 0,0 0,0 0,0 1,0-1,0 0,-1 0,1 0,0 1,0-1,0 0,-1 0,1 1,0-1,-1 0,1 1,-1-1,1 0,-1 1,1-1,-1 1,1-1,-1 0,0 1,1 0,-1-1,0 1,1-1,-1 1,0 0,1-1,-1 1,0 0,0 0,0 0,1-1,-1 1,0 0,0 0,1 0,-2 0,-47-4,7 9,0 2,1 1,0 2,1 2,0 2,-34 17,10-7,-236 85,300-109,0 0,0-1,0 1,0 0,0 0,0 0,0-1,0 1,0 0,0 0,0 0,0 0,-1 0,1-1,0 1,0 0,0 0,0 0,0 0,-1 0,1 0,0 0,0-1,0 1,0 0,-1 0,1 0,21-13,394-216,-201 92,-213 137,1-1,0 1,-1-1,1 0,0 1,-1-1,0 0,1 0,-1 0,1 0,-1-1,0 1,0 0,0 0,1-1,-1 1,0-1,-1 1,1-1,0 1,0-1,-1 0,1 1,-1-1,1 0,-1 1,0-1,0 0,0 0,0 1,0-1,0 0,0 0,0 1,-1-1,1 0,-1 1,1-1,-1 0,0 1,0-1,1 1,-1-1,0 1,0-1,-1 1,1 0,0 0,0-1,-1 1,-8-1,-1 0,1 1,0 1,0 0,-1 0,1 1,0 0,0 1,0 0,0 0,0 1,0 1,1-1,0 2,-5 2,-8 1,-320 112,275-85,68-33,0-1,0 1,0-1,0 0,1 1,-1-1,0 0,1 0,-1 0,1 0,-1 0,1 0,0 0,-1 0,1-1,0 1,0-1,-1 1,1-1,0 0,0 1,0-1,0 0,-1 0,1 0,0-1,0 1,1-1,-2 2,52-1,0-2,-1-2,0-3,0-2,24-8,-6 3,715-185,-733 184,146-29,-198 44,0 0,1 0,-1 0,1 0,-1 1,0-1,1 0,-1 0,0 1,1-1,-1 0,0 0,1 1,-1-1,0 0,1 1,-1-1,0 0,0 1,0-1,1 0,-1 1,0-1,0 1,0-1,0 0,0 1,0-1,0 1,0-1,0 1,0-1,0 0,0 1,0-1,0 1,0-1,0 1,0-1,0 0,-1 1,1-1,0 0,0 1,0-1,-1 0,1 1,0-1,-1 0,1 1,0-1,-1 0,1 0,0 1,-1-1,1 0,0 0,-1 0,1 1,-1-1,1 0,0 0,-1 0,1 0,-1 0,1 0,-1 0,1 0,-175 118,120-86,-111 69,-14 10,-158 68,240-129,83-24,51-18,20-12,-1-3,0-2,0-3,0-2,-1-3,-18 7,777-235,170-54,-773 247,-210 52,0 0,0 1,0-1,0 0,0 1,0-1,0 0,1 1,-1-1,0 1,0-1,0 0,0 1,0-1,1 0,-1 0,0 1,0-1,1 0,-1 1,0-1,0 0,1 0,-1 0,0 1,1-1,-1 0,0 0,1 0,-297 131,-818 307,1033-409,-2-3,-1-3,-50 4,125-26,25-3,11-3,389-112,-166 41,893-204,-898 245,-241 35,0-1,0 1,0-1,0 1,0 0,0 0,0 1,0-1,0 1,0 0,-1 0,1 0,0 0,0 1,0-1,-1 1,2 1,-5-2,0 1,0-1,0 1,0-1,0 1,0-1,0 1,0 0,-1-1,1 1,0-1,-1 0,1 1,-1-1,0 1,0-1,1 0,-1 1,0-1,0 0,0 0,0 0,0 0,-1 0,1 0,0 0,0 0,-1 0,1 0,0-1,-1 1,1-1,-52 38,-1-4,-2-1,-2-3,-9 1,60-28,-312 136,-73 8,341-128,-442 142,436-142,69-21,309-110,-80 24,1136-388,-1069 373,-298 99,-29 11,-1092 450,1028-422,-111 51,-4-9,-3-8,-99 16,281-82,28-6,33-9,461-134,319-84,-182 78,-613 146,140-15,-167 21,1-1,-1 1,0 0,1 0,-1-1,1 1,-1 0,1 0,-1 0,1-1,-1 1,1 0,-1 0,1 0,-1 0,1 0,-1 0,0 0,1 0,-1 0,1 0,-1 1,1-1,-1 0,1 0,-1 0,1 0,-1 1,1-1,-1 0,0 1,1-1,-1 0,0 1,1-1,-1 0,0 1,1-1,-1 0,0 1,0-1,1 1,-1-1,0 1,0-1,0 1,0-1,0 1,1-1,-1 1,0-1,0 1,0-1,0 1,-1-1,1 0,0 1,0-1,0 1,0-1,0 1,-1-1,1 1,0-1,0 1,-1-1,1 0,-30 23,-87 40,-3-5,-24 4,78-34,-171 73,-4-11,-239 55,237-104,208-40,35-1,1 0,-1 0,1 0,-1 0,0 0,1 0,-1 0,1 0,-1 0,1 0,-1 0,1 0,-1 0,0 0,1 0,-1-1,1 1,-1 0,0 0,1 0,-1-1,1 1,-1 0,0-1,1 1,-1 0,0-1,0 1,1 0,-1-1,0 1,0-1,0 1,1 0,-1-1,0 1,0-1,0 1,0-1,0 1,0 0,0-1,0 1,0-1,0 1,0-1,0 1,0-1,0 1,0 0,-1-1,1 1,0-1,0 1,0 0,-1-1,1 1,0-1,0 1,-1 0,1-1,0 1,-1 0,231-87,1109-331,-1092 350,105-10,-230 66,-121 12,0 0,-1-1,1 1,-1 0,1 0,-1-1,1 1,0 0,-1 0,1 0,-1 0,1 0,0 0,-1 0,1 0,-1 0,1 0,0 0,-1 1,1-1,-1 0,1 0,-1 0,1 1,0-1,-1 0,1 1,-1-1,1 0,-1 1,0-1,1 1,-1-1,1 1,-1-1,0 1,1-1,-1 1,0-1,0 1,0 0,1-1,-1 1,0-1,0 1,0 0,0-1,0 1,0-1,0 1,0 0,0-1,0 1,0-1,0 1,-1 0,1-1,0 1,0-1,-1 1,1-1,0 1,-1-1,1 1,-34 26,-316 149,112-60,-5-10,-4-10,-169 37,293-106,103-26,28-12,215-63,983-292,-340 120,-612 181,-445 129,-92 48,154-59,-213 88,-93 37,-159 32,336-146,240-62,50-13,-16 6,2113-617,-1374 413,-745 207,-28 10,-1013 357,836-291,-275 99,-17-17,309-114,250-63,629-182,910-204,-1570 398,216-36,-249 50,-26 5,17-10,-285 123,-107 22,176-67,46-15,-112 46,-5-14,-4-12,-29-7,253-66,41-9,38-12,263-76,2517-639,-2468 671,-277 55,-45 0,0 1,-1-1,1 1,-1 0,1-1,-1 1,1 0,-1-1,0 1,1 0,-1-1,0 1,1 0,-1 0,0 0,0-1,0 1,0 0,0 0,0 0,0-1,0 1,0 0,0 0,0 0,0-1,-1 1,1 0,0 0,-1-1,1 1,0 0,-1-1,1 1,-1 0,1-1,-1 1,1 0,-1-1,0 1,1-1,-1 1,0-1,1 0,-1 1,0-1,0 0,1 1,-1-1,0 0,0 0,1 0,-1 1,0-1,0 0,0 0,1 0,-1 0,0-1,0 1,0 0,0 0,-283 125,-278 91,-490 115,833-282,164-43,56-6,-1 0,0-1,0 1,0 0,0 0,0-1,0 1,0 0,0 0,0-1,0 1,0 0,0 0,0-1,0 1,0 0,0-1,0 1,0 0,0 0,0-1,-1 1,1 0,0 0,0 0,0-1,0 1,-1 0,1 0,0 0,0-1,0 1,-1 0,1 0,0 0,0 0,-1 0,1-1,0 1,0 0,-1 0,1 0,0 0,0 0,-1 0,1 0,0 0,0 0,-1 0,1 0,0 0,-1 0,28-13,461-131,1121-279,-1540 407,284-54,-374 82,-533 158,291-83,-165 55,-236 38,499-149,142-30,41-11,400-138,-14 14,3-1,187-98,-491 181,-102 52,-1 0,1 0,-1 0,1-1,-1 1,1 0,-1 0,1 0,-1 0,1 0,0-1,-1 1,0 0,1 0,-1-1,1 1,-1 0,1-1,-1 1,1 0,-1-1,0 1,1-1,-1 1,0-1,0 1,1 0,-1-1,0 1,0-1,0 0,1 1,-1-1,0 1,0-1,0 1,0-1,0 1,0-1,0 1,0-1,0 1,0-1,-1 0,1 1,0-1,0 1,0-1,-1 1,1-1,0 1,0 0,-1-1,1 1,-1-1,1 1,0-1,-34-4,-44 10,1 4,0 2,1 4,-12 7,11-4,-1206 326,1200-323,-199 36,251-57,28-8,85-34,268-98,282-70,148-7,-589 152,-176 57,-24 7,-30 9,-1088 335,679-196,285-96,-161 28,228-70,97-17,104-35,350-103,9 19,-213 60,419-111,-117 47,-855 219,-363 120,-473 131,1089-326,31-11,31-6,521-104,201-19,598-19,-1295 143,-19 0,0 1,0 1,-1 1,1 0,0 2,0 0,0 1,13 5,-31-8,0 0,0 0,0 0,0 0,0 1,1-1,-1 0,0 1,0-1,-1 1,1-1,0 1,0-1,0 1,0 0,0-1,0 1,-1 0,1 0,0 0,-1-1,1 1,-1 0,1 0,-1 0,1 0,-1 0,1 0,-1 0,0 0,0 0,0 0,1 1,-1-1,0 0,0 0,0 0,-1 0,1 0,0 0,0 1,-36 32,-36 4,-2-4,-1-2,-54 13,49-16,-321 109,-5-17,-320 49,594-147,-1-6,-24-4,125-13,32-6,90-25,635-162,821-151,-1065 270,-421 71,-35 6,-34 12,-115 41,-780 255,841-290,-258 79,-5-13,-75-1,1708-345,-532 98,72-20,-684 152,-156 28,-17 4,-25 6,35-9,-472 132,-69 48,124-40,-385 95,745-221,57-14,0 0,0 1,0-1,0 1,0-1,0 0,1 1,-1-1,0 1,0-1,0 0,-1 1,1-1,0 1,0-1,0 1,407-70,1421-351,-1547 341,214-94,-451 153,-44 20,-1 0,1 0,-1 0,1 0,-1-1,1 1,0 0,-1 0,1 0,-1-1,1 1,0 0,-1 0,1-1,0 1,-1 0,1-1,0 1,-1-1,1 1,0 0,0-1,-1 1,1-1,0 1,0-1,0 1,0-1,0 1,-1 0,1-1,0 1,0-1,0 1,0-1,0 1,1-1,-1 1,0-1,0 1,0-1,0 1,0-1,1 1,-1 0,0-1,1 0,-52 1,0 2,1 2,-1 2,1 3,-41 12,61-14,-446 115,-19 30,291-89,-567 178,687-205,89-25,91-5,86-27,113-31,-130 21,266-50,388-127,-786 198,88-42,-147 44,-65 21,0 4,1 4,1 4,-5 6,24-10,-184 57,-869 282,886-267,215-68,55-14,64-7,1-5,-1-4,0-4,10-6,-48 7,504-69,428-122,-965 193,4 0,-1-2,0-1,0-1,-1-1,0-1,7-6,-35 18,1 0,-1 0,1 0,0 0,-1 0,1-1,0 1,-1 0,1 0,0 0,-1 0,1-1,-1 1,1 0,-1-1,1 1,-1 0,1-1,-1 1,1-1,-1 1,1-1,-1 1,0-1,1 1,-1-1,0 1,1-1,-1 0,0 1,0-1,1 1,-1-1,0 0,0 1,0-1,0 0,0 1,0-1,0 0,0 1,0-1,0 1,-1-1,1 0,0 1,0-1,0 0,-1 1,1-1,0 1,-1-1,1 1,-1-1,1 1,-1-1,1 1,0-1,-1 1,0 0,1-1,-1 1,1 0,-1-1,1 1,-1 0,0 0,-46-8,-78 8,0 6,1 5,0 6,-22 9,-515 118,458-96,-123 37,239-46,95-27,114-2,79-19,145-27,-258 26,-22 2,557-69,202-68,-690 115,-1-6,-2-7,40-22,-161 61,-3 1,1 0,-1 0,0-1,0 0,-1 0,1-1,-1 0,0 0,0-1,-1 0,0 0,0-1,3-3,-9 8,0 0,0 0,-1 0,1 1,0-1,-1 0,1 0,-1 0,0 1,1-1,-1 0,0 1,0-1,0 0,0 1,0-1,-1 1,1 0,0-1,-1 1,1 0,-1 0,1 0,-1 0,1 0,-1 0,0 0,1 1,-1-1,0 1,0-1,0 1,0-1,1 1,-1 0,0 0,0 0,0 0,0 0,0 1,1-1,-1 1,-1-1,-53-3,1 1,-1 4,0 1,1 3,-20 6,22-4,-496 91,-341 114,483-109,-673 171,891-215,143-39,45-21,1 0,-1 0,0 0,1 0,-1 0,1 0,-1 0,1 0,-1 0,1 0,-1 1,1-1,-1 0,1 0,-1 1,1-1,-1 0,1 0,-1 1,1-1,0 1,-1-1,1 0,0 1,-1-1,1 1,0-1,-1 1,1-1,0 1,0-1,0 1,-1-1,1 1,0-1,0 1,0-1,0 1,0 0,0-1,0 1,0-1,0 1,0-1,1 1,-1-1,0 1,0-1,0 1,1-1,-1 1,0-1,1 1,-1-1,0 1,1-1,-1 0,0 1,1-1,-1 0,1 1,-1-1,1 0,-1 1,1-1,38 8,43-6,-1-5,0-3,0-3,32-10,-98 17,385-75,176-65,-513 127,-2-2,0-4,-1-2,-1-3,-1-2,6-7,-62 35,0 0,0-1,-1 1,1-1,0 1,-1-1,1 0,0 0,-1 1,1-1,-1 0,1 0,-1-1,0 1,1 0,-1 0,0-1,0 1,0 0,0-1,0 1,0-1,0 0,-1 1,1-1,0 0,-1 1,0-1,1 0,-1 0,0 1,0-1,0 0,0 0,0 1,0-1,0 0,-1 0,1 1,-1-1,1 0,-1 1,0-1,1 0,-1 1,0-1,0 1,0-1,0 1,-2-2,-9-1,-1 0,0 0,-1 1,1 1,0 0,-1 1,1 0,-1 1,1 1,-1 0,-6 2,-173 24,0 8,3 8,-46 24,155-45,-182 55,264-76,-1-1,0 0,0 0,0 1,0-1,1 0,-1 1,0-1,0 0,0 0,0 1,0-1,0 0,0 1,0-1,0 0,0 1,0-1,0 0,0 1,0-1,0 0,-1 1,1-1,0 0,0 0,0 1,0-1,-1 0,1 0,0 1,0-1,0 0,-1 0,1 1,0-1,0 0,-1 0,1 0,0 0,-1 0,1 1,0-1,0 0,-1 0,1 0,0 0,-1 0,1 0,0 0,-1 0,34 2,-31-2,118-4,0-5,102-23,-125 18,-14 1,314-44,-3-18,73-36,-391 89,-1-3,-1-4,-2-3,30-18,-18-18,-84 67,1 1,0-1,-1 0,1 0,0 0,-1 0,1 0,-1 0,0 0,1 0,-1 0,0 0,1 0,-1 0,0 0,0 0,0 0,0 0,0 0,0-1,0 1,-1 0,1 0,0 0,0 0,-1 0,1 0,-1 0,1 0,-1 0,1 0,-1 0,0 1,1-1,-1 0,0 0,0 1,0-1,1 0,-1 1,0-1,0 0,0 1,0 0,0-1,-1 1,-53-13,2 12,-1 1,1 4,0 1,-37 9,67-10,-419 83,-265 95,635-162,-1428 441,1292-385,155-47,52-28,1-1,-1 0,0 0,0 0,0 1,1-1,-1 0,0 1,0-1,1 1,-1-1,0 1,1-1,-1 1,0-1,1 1,-1 0,1-1,-1 1,1 0,-1-1,1 1,0 0,-1 0,1-1,0 1,0 0,-1 0,1 0,0 0,0-1,0 1,0 0,0 0,0 0,0 0,0-1,1 1,-1 0,0 0,0 0,1 0,-1-1,1 1,-1 0,0-1,1 1,-1 0,1-1,0 1,-1 0,1-1,-1 1,1-1,0 1,-1-1,1 1,0-1,0 0,-1 1,1-1,0 0,0 0,0 1,0-1,-1 0,1 0,0 0,147 8,68-28,167-39,-264 39,2006-333,-1959 334,-140 24,-37 12,-125 42,-966 305,774-255,-956 287,988-331,275-61,29-5,37-5,585-127,-7-28,225-105,-556 173,-288 88,-23 8,-334 112,-132 62,-659 211,1022-351,122-37,0 0,1 0,-1 0,0 1,0-1,1 0,-1 1,0-1,0 0,1 1,-1-1,0 0,0 1,0-1,0 0,1 1,-1-1,0 0,0 1,0-1,0 1,0-1,0 0,0 1,0-1,0 1,0-1,0 0,0 1,-1-1,1 0,0 1,0-1,0 0,0 1,-1-1,1 1,265-42,-217 31,380-93,34-30,-352 98,0-4,-3-5,-2-5,71-46,-95 33,-80 61,-1 1,1-1,-1 1,1-1,-1 1,0-1,1 0,-1 1,0-1,0 0,1 1,-1-1,0 0,0 1,0-1,0 0,0 0,0 1,0-1,0 0,0 1,0-1,-1 0,1 1,0-1,0 0,0 1,-1-1,1 0,-1 1,1-1,0 1,-1-1,1 0,-1 1,1-1,-1 1,1 0,-1-1,0 1,1-1,-1 1,1 0,-1-1,0 1,1 0,-1 0,0 0,1-1,-1 1,0 0,0 0,1 0,-1 0,0 0,1 0,-1 0,0 1,0-1,1 0,-1 0,0 0,1 1,-1-1,1 0,-1 1,-31 1,0 1,1 2,-1 1,1 1,-19 8,16-5,-323 103,-116 65,100-35,304-118,-269 98,-179 33,498-150,35-5,296-56,-223 35,1729-416,-1457 351,-338 84,-39 13,-237 88,-46 15,-488 174,367-154,-103 5,430-118,1878-392,-1732 370,-352 122,-901 347,1126-441,0-3,-1-4,-29 3,88-23,22-6,27-8,619-179,103-11,-632 172,-123 31,0 1,0-1,0 1,0-1,0 1,0-1,0 1,0-1,0 1,0-1,0 0,0 1,0-1,1 1,-1-1,0 1,0-1,0 0,1 1,-1-1,0 1,0-1,1 0,-1 1,0-1,1 0,-1 0,0 1,1-1,-1 0,1 0,-1 1,0-1,1 0,-1 0,1 0,-1 0,1 1,-1-1,0 0,1 0,-1 0,1 0,-1 0,1 0,-1-1,-204 103,-970 427,752-368,415-155,23-6,235-54,-170 33,787-184,20 37,-802 161,-86 7,-1 0,1 0,-1 0,1 0,-1 1,1-1,-1 0,1 0,-1 1,1-1,-1 0,1 1,0-1,-1 0,1 1,0-1,-1 1,1-1,0 0,-1 1,1-1,0 1,0-1,-1 1,1-1,0 1,0-1,0 1,0 0,0-1,0 1,0-1,0 1,0-1,0 1,0-1,0 1,0-1,0 1,0-1,1 1,-1-1,0 1,0-1,1 1,-1-1,0 1,1-1,-1 1,0-1,1 0,-1 1,1-1,-1 0,1 1,-1-1,1 0,-1 0,1 1,-1-1,1 0,-1 0,1 0,-1 0,1 0,-1 1,1-1,-1 0,1 0,-179 93,137-74,-343 159,-8-16,-190 43,373-155,194-48,22-6,26-8,-31 12,408-104,886-141,-1284 243,89-14,2 4,45 3,-104 16,-44-7,1 0,0 1,-1-1,1 1,-1-1,1 1,-1 0,1-1,-1 1,0-1,1 1,-1 0,0-1,1 1,-1 0,0-1,0 1,1 0,-1 0,0-1,0 1,0 0,0 0,0-1,0 1,0 0,0-1,-1 1,1 0,0 0,0-1,-1 1,1 0,0-1,-1 1,1 0,0-1,-1 1,1-1,-1 1,1-1,-1 1,0-1,1 1,-1-1,1 1,-1-1,0 0,1 1,-1-1,0 0,1 0,-1 1,0-1,-121 67,-745 289,551-239,-187 37,491-150,22-6,3-1,971-189,-116 30,-849 158,2 0,-27 7,-660 206,543-167,-102 34,-3-9,-69 5,185-56,96-18,41-7,955-291,-930 284,0-2,-2-2,0-2,-1-3,-2-1,22-18,-19-11,-48 53,-1 0,1 0,-1 0,0 0,0 0,1 1,-1-1,0 0,-1 1,1-1,0 0,0 1,-1-1,1 1,-1 0,1 0,-1-1,1 1,-1 0,0 0,0 1,0-1,1 0,-1 0,0 1,0-1,0 1,0 0,0 0,0-1,0 1,0 0,0 1,0-1,0 0,0 1,0-1,-1 1,-41 2,1 1,-1 2,1 2,0 3,1 1,-28 12,58-20,-1204 421,1164-408,-126 45,-2-9,-3-7,-170 18,217-62,135-1,-1-1,0 0,1 0,-1 0,1 0,-1 0,1-1,-1 1,1 0,-1-1,1 1,-1-1,1 0,-1 1,1-1,0 0,-1 0,1 0,0 0,0 0,0 0,-1 0,1 0,1-1,-1 1,0 0,0 0,0-1,1 1,-1-1,0 1,1-1,-1 1,1-1,0 1,0-1,-1 1,1-1,0 0,0 1,1-1,-1 1,0-1,0 1,1-1,-1 1,1-1,-1 1,1-1,0 1,-1 0,1-1,0 1,0 0,0-1,0 1,1 0,16-20,2 1,0 1,1 1,0 0,2 2,8-4,1-2,853-561,-708 448,123-125,-228 177,-71 82,-1 0,0 0,1 0,-1 0,0 0,0 0,0 0,0 0,0 0,0 0,0 0,0 0,0 0,0 0,0 0,-1 0,1 0,0 0,-1 0,1 0,-1 0,1 0,-1 0,1 1,-1-1,1 0,-1 0,0 1,0-1,1 0,-1 1,0-1,0 1,0-1,0 1,0-1,0 1,0-1,0 1,0 0,0 0,0-1,0 1,0 0,0 0,0 0,0 0,0 0,0 1,0-1,0 0,-22 0,1 0,0 2,0 0,0 2,0 0,0 1,1 1,-15 7,2-2,-317 112,-164 90,354-144,61-27,-223 96,-290 79,464-181,130-40,39-12,251-109,183-75,-72 36,-8-16,98-78,-416 226,-3-3,0-2,-3-2,-1-3,1-4,-17-1,-32 46,-1 0,0 1,1-1,-1 0,0-1,1 1,-1 0,0 0,0 0,0 0,0 0,0 0,0 0,0 0,0 0,-1 0,1 0,0 0,-1 0,1 0,-1 0,1 0,-1 0,1 0,-1 1,1-1,-1 0,0 0,1 0,-1 1,0-1,0 0,0 1,0-1,0 1,0-1,1 1,-1-1,0 1,0 0,0-1,0 1,-1 0,1 0,0 0,0 0,0 0,0 0,0 0,-138 13,-9 26,1 6,-134 62,-487 230,314-131,-147 31,523-213,121-41,1266-479,-911 340,-377 148,242-91,-4-10,-6-12,191-126,-407 226,-2-2,0-2,-2-1,-1-1,-1-2,-1-1,-2-2,-1 0,-2-2,0-2,-23 33,0 0,0 1,0-1,-1 0,1 0,-1 0,0 0,0 0,0 0,0 0,-1-1,1 1,-1 0,0 0,0-1,0 1,0 0,-1 0,1-1,-1 1,0 0,1 0,-2 0,1 0,0 0,-1 0,1 0,-1 0,0 1,0-1,0 1,0-1,0 1,-1 0,1-1,-1 1,1 0,-1 1,0-1,0 1,0-1,0 1,0 0,0 0,0 0,0 0,0 0,0 1,-1 0,-24-5,1 2,-1 1,0 1,0 1,1 2,-16 3,-160 26,2 9,2 8,-151 61,-945 347,937-342,324-96,272-86,-113 29,441-139,265-135,-761 284,-1-3,-2-3,-1-2,-2-4,-2-2,29-28,-22-17,-69 87,1-1,-1 1,0 0,0-1,0 1,1-1,-1 1,-1 0,1-1,0 1,0-1,0 1,-1 0,1-1,-1 1,1 0,-1-1,1 1,-1 0,0 0,0-1,0 1,0 0,1 0,-1 0,-1 0,1 0,0 0,0 1,0-1,0 0,-1 0,1 1,0-1,-1 1,1-1,0 1,-1 0,1 0,0-1,-1 1,1 0,-1 0,1 0,-1 0,-16-1,-1-1,1 2,-1 1,1 0,-1 1,1 1,-11 4,-161 41,2 8,2 8,-77 44,220-91,-1283 526,934-394,287-108,97-33,26-9,104-27,-1-5,39-20,-38 13,176-54,134-39,-7-20,164-93,-509 206,-1-3,-3-3,-1-3,35-34,-103 77,-1 2,0 0,-1 0,1-1,-1 0,0 0,0-1,-1 0,0 1,0-1,0-1,-1 1,1 0,-1-3,-3 8,-1-1,1 0,-1 0,0 1,0-1,1 0,-1 1,0-1,-1 1,1-1,0 1,0-1,-1 1,1 0,0 0,-1 0,1-1,-1 2,0-1,1 0,-1 0,0 0,1 1,-1-1,0 1,0-1,0 1,1 0,-1 0,0 0,0 0,0 0,0 0,0 0,1 1,-1-1,0 0,-1 2,-186 34,-199 93,6 16,7 17,-162 105,273-137,161-80,-48 23,-127 83,271-152,2-1,0 0,-1 0,1 0,1 1,-1-1,0 1,1 0,0 1,0-1,0 1,1 0,-1 0,1 0,-1 3,4-6,1 0,0-1,0 1,0 0,0-1,1 1,-1-1,0 1,1-1,-1 0,1 1,-1-1,1 0,0 0,-1 0,1 0,0 0,0-1,-1 1,1 0,0-1,0 1,0-1,0 0,0 0,0 0,0 0,0 0,0 0,0 0,1-1,-1 1,70 3,0-4,0-3,0-4,67-15,-107 18,663-122,417-58,-1040 176,0 3,1 3,54 6,-40 20,-85-22,-1 0,1 1,-1-1,1 0,-1 0,1 1,-1-1,0 1,1-1,-1 1,0 0,0 0,0-1,0 1,-1 0,1 0,0 0,-1 0,1 0,-1 0,0 0,0 0,0 0,0 0,0 0,0-1,0 1,-1 0,1 0,-1 0,1 0,-1 0,0 0,1 0,-1-1,0 1,-1 0,1-1,0 1,0 0,-1-1,1 0,-15 18,0-1,-1-1,-1-1,-1 0,0-2,-1 0,0-1,-21 9,24-11,-245 133,-5-11,-128 37,225-100,-4-8,-1-7,-3-9,-54 3,218-46,28-3,352-28,-2-16,10-19,-257 44,218-32,-326 56,-27 5,-322 122,170-68,-973 347,1091-393,34-8,26-7,34-5,285-73,-224 47,1101-296,-944 242,-192 45,-75 30,-92 15,-398 113,-175 70,-284 69,800-227,917-188,655-127,-1304 247,-112 35,1 0,0 0,-1 0,1 0,-1 0,1 0,0 0,-1 0,1 0,-1 0,1-1,0 1,-1 0,1 0,-1-1,1 1,-1 0,1-1,-1 1,1 0,-1-1,1 1,-1-1,0 1,1-1,-1 1,0-1,1 1,-1-1,0 1,0-1,1 0,-1 1,0-1,0 1,0-1,0 0,0 1,0-1,0 1,0-1,0 0,0 1,0-1,0 1,0-1,-1 0,1 1,0-1,0 1,-1-1,1 1,0-1,-1 1,1-1,-1 1,1-1,0 1,-1-1,1 1,-1 0,0-1,-40-9,-47 9,-1 4,1 4,1 4,-5 4,-369 77,5 20,-203 87,1 9,591-181,80-28,338-116,461-185,-677 246,-2-5,80-52,-165 84,-2-2,0-1,-2-3,-2-2,-1-1,-3-2,0-2,11-20,-41 53,-1-1,0 0,0 0,-1 0,0-1,-1 0,0 0,-1-1,0 1,-1-1,0 0,-1 0,0 0,-1 0,-1 0,1-3,-4 9,0 1,0-1,0 1,0 0,-1 0,0 1,0-1,0 1,0-1,-1 2,0-1,0 0,0 1,0 0,0 0,-1 0,1 1,-1 0,0 0,1 0,-1 1,0-1,0 1,0 1,0-1,-1 1,1 1,-1-1,-51 0,1 2,-1 2,1 3,1 2,0 3,0 3,-3 3,38-13,-277 91,4 12,-258 138,498-222,-425 208,384-171,95-61,-1 1,1 0,-1-1,1 1,-1 0,1 0,0-1,-1 1,1 0,0 0,0 0,-1 0,1-1,0 1,0 0,0 0,0 0,0 0,0 0,0-1,1 1,-1 0,0 0,0 0,1 0,-1-1,0 1,1 0,-1 0,1-1,-1 1,1 0,-1-1,1 1,0-1,-1 1,1 0,0-1,-1 1,1-1,0 0,0 1,-1-1,1 0,0 1,0-1,0 0,-1 0,1 0,0 0,0 1,0-1,0 0,0-1,-1 1,1 0,0 0,18 2,0-1,0-1,0-1,0 0,0-2,0 0,-1-1,1-1,6-3,-4 2,293-88,101-54,-254 87,-2-7,-3-7,-4-7,-3-6,116-93,-231 155,11-6,-2-3,-2-1,-1-2,-2-2,-1-2,-14-6,-23 47,0 0,-1 0,1-1,0 1,0 0,-1 0,1 0,-1 0,1 0,-1 0,1 0,-1 0,0 0,1 0,-1 0,0 0,0 0,0 0,0 1,0-1,0 0,0 1,0-1,0 1,0-1,0 1,0-1,0 1,0 0,-1-1,1 1,0 0,0 0,0 0,0 0,-1 0,1 0,0 0,0 1,0-1,-1 0,-149 36,-40 38,3 9,3 7,-10 17,-857 536,327-188,639-395,98-54,117-49,126-71,153-98,-303 156,176-101,-6-11,-8-13,98-95,-361 273,152-123,-6-5,-6-7,-5-8,-45 13,-93 131,0 1,0 0,0-1,0 1,0-1,-1 1,1-1,-1 1,1-1,-1 1,1-1,-1 1,0-1,0 0,0 1,0-1,0 0,0 1,0-1,-1 1,1-1,0 0,-1 1,0-1,1 1,-1-1,0 1,1 0,-1-1,0 1,0 0,0-1,-1 1,1 0,0 0,0 0,-1-1,-65-5,-7 20,0 2,1 4,1 3,1 3,-40 22,100-43,-569 259,13 26,-99 90,555-315,-20 16,132-80,-1 0,1 0,0 0,-1 0,1 0,-1 0,1 1,-1-1,1 0,-1 0,1 1,-1-1,1 0,-1 1,1-1,-1 1,1-1,-1 0,0 1,1-1,-1 1,0-1,1 1,-1-1,0 1,0 0,0-1,1 1,-1-1,0 1,0-1,0 1,0 0,0-1,0 1,0-1,0 1,0-1,0 1,0 0,-1-1,1 1,0-1,0 1,-1-1,1 1,0 0,149-49,776-364,-793 349,278-135,104-83,-411 218,-3-4,-3-4,-3-5,-4-3,22-30,-94 91,-1-1,-1 0,-1-1,-1-1,-1 0,-1-2,-10 21,-1 0,0 0,1 0,-1 0,0-1,-1 1,1 0,0-1,-1 1,1-1,-1 1,0-1,0 1,0-1,0 1,0-1,0 1,-1-1,1 1,-1-1,0 1,1 0,-1-1,0 1,-1 0,1 0,0 0,-1 0,1 0,-1 0,1 0,-1 0,0 0,0 1,0-1,0 1,0-1,0 1,0 0,-1 0,1 0,0 0,-1 0,1 1,-1-1,1 1,-1-1,1 1,-1 0,1 0,-1 0,1 0,-1 1,1-1,-1 1,-27 1,1 0,0 3,1 0,-1 2,-21 7,-153 58,4 8,3 9,-106 69,-288 166,-368 279,919-576,13-11,1 1,0 2,2 1,0 0,-6 10,28-29,0-1,0 1,0-1,0 1,0 0,0-1,1 1,-1 0,0 0,1 0,-1 0,0 0,1 0,-1 0,1 0,0 0,-1 0,1 0,0 0,-1 0,1 0,0 0,0 0,0 0,0 0,0 0,0 0,0 1,0-1,1 0,-1 0,0 0,1 0,-1 0,1 0,-1 0,1 0,-1 0,1 0,-1-1,1 1,0 0,0 0,0 0,53 6,-20-12,0-2,0-1,-1-2,0-1,10-6,-4 3,226-94,62-46,-278 131,153-74,-4-8,-5-8,-6-9,112-97,-241 172,-3-1,-1-3,-3-2,-2-3,-3-1,-2-3,14-28,-53 80,0-1,0 1,-1-1,0 0,-1 0,0 0,-1 0,1 0,-2-1,1 1,-1-1,-1-5,0 13,-1-1,0 0,0 1,0-1,0 1,0-1,0 1,-1 0,1-1,-1 1,1 0,-1 0,0 0,0 0,0 0,0 0,-1 1,1-1,0 1,-1-1,1 1,-1 0,1 0,-1 0,1 0,-1 1,0-1,1 1,-2-1,-84 1,9 17,2 3,0 3,1 4,2 3,1 3,-19 15,-284 147,9 16,10 16,-305 255,576-414,3 3,-53 61,135-130,-6 4,0 1,1 0,0 0,0 0,1 1,0 0,0 0,1 0,0 1,0 0,1 1,3-7,1 0,-1-1,1 1,0 0,0-1,0 1,1-1,-1 1,0-1,1 0,0 1,0-1,-1 0,1 0,0 0,1 0,-1-1,0 1,0-1,1 1,-1-1,1 0,0 0,-1 0,1 0,0 0,-1 0,1-1,0 1,0-1,-1 0,1 0,0 0,0 0,0-1,-1 1,1-1,1 0,45-2,0-2,0-3,-1-1,0-3,0-2,-1-1,30-17,212-84,237-136,-427 202,-3-4,-2-5,-2-4,-4-3,-2-5,-4-3,-3-3,-4-4,52-73,-111 134,-1-1,-1 0,0-2,-2 1,-1-2,-1 1,0-1,-2-1,-1 0,1-13,-7 34,0-1,-1 0,0 1,0-1,-1 0,1 1,-1-1,0 0,0 1,0-1,-1 1,0 0,0-1,0 1,0 0,-1 0,1 0,-1 0,0 1,0-1,0 1,-1 0,1 0,-1 0,0 0,0 0,0 1,0 0,0 0,-1 0,1 0,0 1,-1 0,1 0,-1 0,0 0,-1 0,-25 0,0 0,0 2,0 2,0 0,1 2,-1 2,1 0,1 2,-23 10,-157 62,4 9,4 9,4 8,-7 16,-35 26,5 10,-92 89,299-226,-6 5,0 0,1 2,2 2,1 1,-12 19,39-50,0 1,0-1,0 1,0 0,1 0,-1 0,1 0,-1 0,1 0,0 0,-1 0,1 1,0-1,1 0,-1 1,0-1,1 1,-1-1,1 1,0-1,0 1,0-1,0 1,0-1,1 1,-1-1,1 1,-1-1,1 1,0-1,0 0,0 0,0 1,1-1,-1 0,1 0,-1 0,1 0,0 0,-1-1,1 1,0 0,0-1,0 1,1-1,8 2,0-2,0 1,0-2,0 1,0-1,0-1,0 0,0-1,0 0,0-1,84-20,-1-5,-1-4,-2-3,60-36,88-37,-5-10,-6-11,-5-9,-7-10,-6-9,33-45,-168 132,-3-3,-4-3,-2-3,18-35,-76 103,-1 0,1 0,-2-1,0 1,0-2,-1 1,0-1,-1 1,-1-1,1-5,-4 16,0 0,0 0,0 0,0 0,-1 0,1 0,0 0,-1-1,0 1,1 0,-1 1,0-1,0 0,0 0,0 0,-1 0,1 1,0-1,-1 1,1-1,-1 1,0-1,1 1,-1 0,0 0,0 0,0 0,1 0,-1 0,0 0,0 1,0-1,-1 1,1 0,0-1,0 1,0 0,0 0,0 0,0 0,0 1,-1-1,-21 2,0 2,1 0,-1 1,1 1,0 2,1 0,-3 2,25-9,-220 94,5 9,4 10,5 9,-61 56,-242 175,-216 210,595-438,129-125,-1 0,0 0,0 1,1-1,-1 1,1-1,-1 1,1-1,0 1,0 0,-1 0,1 0,0 0,1 0,-1 0,0 0,0 0,1 0,0 0,-1 0,1 0,0 0,0 0,0 1,0-1,0 0,1 0,-1 0,0 0,1 0,0 0,-1 0,1 0,0 0,0 0,0 0,1 0,-1-1,0 1,1 0,-1-1,1 1,-1-1,1 1,0-1,0 0,-1 0,1 0,2 1,9 0,0-1,1 0,-1-1,0-1,1 0,-1 0,0-2,0 0,0 0,0-1,0 0,3-3,-3 3,160-62,-4-7,-2-7,-4-7,-4-8,-5-6,8-16,-64 44,-3-3,-4-5,-3-3,-5-4,65-89,-129 154,-1-1,-2 0,0-1,-1-1,-2 0,-1-1,-1 0,6-23,-16 47,-1 0,1 0,0-1,-1 1,1 0,-1 0,0-1,0 1,0 0,-1-1,1 1,-1 0,0 0,0-1,0 1,0 0,0 0,-1 0,1 0,-1 1,0-1,0 0,0 1,0-1,0 1,-1-1,1 1,-1 0,0 0,1 0,-1 1,0-1,0 1,0-1,0 1,0 0,-1 0,1 0,0 1,0-1,-1 1,1 0,0 0,-1 0,-2 0,-27 2,0 1,0 2,0 1,0 2,1 0,0 3,1 0,-28 16,47-22,-317 146,6 15,8 14,-83 75,-569 418,843-567,122-105,0 0,1 0,-1 0,0 0,1 1,0-1,-1 0,1 1,0-1,-1 1,1-1,0 1,0 0,0 0,1-1,-1 1,0 0,1 0,-1 0,1 0,-1 0,1 0,0 0,0 0,0 0,0 0,0 0,0-1,1 1,-1 0,1 0,-1 0,1 0,0 0,0-1,0 1,0 0,0 0,0-1,0 1,0-1,1 1,-1-1,1 0,9 2,0-1,0 0,1-1,-1 0,1-1,-1 0,1-1,-1 0,0-1,1 0,-1-1,1-1,6 1,107-31,-1-6,-2-5,-3-6,100-57,28-16,-6-11,-6-10,196-162,-357 248,-3-4,-3-3,-2-3,-4-3,-3-3,-3-1,6-19,-49 74,0-1,-2-1,-1 0,0 0,-2-1,5-21,-12 41,-1 0,1 0,-1 0,0 0,0 0,-1 0,1 0,-1 0,0 0,0 0,0 0,0 0,-1 1,1-1,-1 0,0 1,0 0,-1-1,1 1,-1 0,1 0,-1 0,0 0,0 1,0-1,-1 1,1 0,-1 0,1 0,-1 0,1 1,-1-1,0 1,0 0,0 0,0 1,0-1,0 1,0-1,0 1,0 1,0-1,0 0,0 1,0 0,-3 1,-35 3,0 2,1 2,0 1,1 2,-16 8,-205 86,5 10,5 12,-46 42,-1148 757,1241-789,147-100,-118 94,173-132,1 1,-1 0,0 1,0-1,1 0,-1 0,0 1,1-1,-1 1,1-1,0 1,0 0,-1 0,1-1,0 1,0 0,1 0,-1 0,0 0,1 0,-1 0,1 0,0 0,-1 0,1 0,0 1,0-1,0 0,1 0,-1 0,0 0,1 0,0 0,-1 0,1 0,0 0,1 1,80-3,-78-1,79-20,-1-5,-1-3,-2-3,31-20,-91 43,231-108,-6-11,-5-10,90-77,-257 165,-2-3,-2-3,-3-3,-2-3,-3-2,-4-3,-2-2,10-22,-55 76,-1 0,0 0,-1-1,0 0,-2 0,0-1,-1 1,1-5,-5 19,1-1,-1 0,1 0,-1 1,0-1,0 0,-1 0,1 1,0-1,-1 0,1 1,-1-1,0 0,0 1,0-1,0 1,-1-1,1 1,-1 0,1-1,-1 1,0 0,0 0,0 0,0 0,0 1,0-1,-1 1,1-1,0 1,-1 0,1-1,-1 1,1 1,-1-1,0 0,1 1,-1-1,-2 1,-116 13,24 18,1 5,2 3,-19 15,107-51,-483 255,12 21,7 25,168-110,259-166,-174 127,213-152,2-1,0-1,-1 1,1 0,0 0,0 0,0 0,0 0,0 0,0 0,1 1,-1-1,1 1,-1-1,1 1,0-1,0 1,0 0,1 0,-1-1,1 1,-1 2,3-4,1 1,0-1,-1 0,1 1,-1-1,1-1,0 1,0 0,0-1,0 1,-1-1,1 0,0 0,0 0,0 0,0 0,0-1,-1 0,1 1,0-1,0 0,-1 0,2-1,74-23,-1-3,-1-3,71-41,-100 48,795-437,-707 378,-4-6,103-92,-173 127,-3-1,-2-3,-2-3,-3-2,-4-2,21-38,-56 83,-1 0,0-1,-2-1,0 1,-2-1,4-17,-10 36,0 0,0 0,0 0,-1 0,0 0,1 0,-1 0,0 0,0 0,-1 0,1 0,-1 0,1 0,-1 0,0 0,0 0,-1 0,1 0,0 1,-1-1,0 1,1-1,-1 1,0-1,0 1,0 0,-1 0,1 0,-1 0,1 0,-1 1,1-1,-1 1,0 0,0-1,0 1,0 0,0 1,0-1,0 1,0-1,0 1,0 0,0 0,0 0,0 0,0 1,0-1,-1 1,-32 4,1 2,-1 1,1 1,1 2,-1 2,2 1,0 1,-2 4,10-8,-396 214,9 17,-325 256,11 12,616-425,111-85,0-1,0 1,0 0,0 0,0 0,0 0,0 0,0 0,0 0,0 0,0 0,0 0,0 1,0-1,0 0,0 1,0-1,0 1,0-1,0 1,0-1,0 1,-1 0,1-1,0 1,0 0,-1-1,1 1,0 0,-1 0,1 0,-1 0,1 0,-1 0,0 0,1 0,-1 0,0 0,0 0,1 0,-1 0,0 0,0 0,0 0,0 0,-1 0,1 0,0 0,0 0,0 0,-1 0,1 0,-1 0,1 0,-1 0,1 0,-1 0,1-1,-1 1,0 0,0 0,32-7,-1-2,0-1,-1-2,0-1,0-1,5-5,-8 6,695-373,-589 311,-4-6,-4-5,-3-6,-5-5,-4-4,-4-6,-5-4,31-50,-133 160,15-19,-1-1,-1 0,0-1,-2-1,0 0,-2-1,0 0,-2 0,6-23,-14 43,0 0,0 0,0 0,0 0,0 0,-1 0,1 1,-1-1,0 0,0 0,0 0,0 1,-1-1,1 0,-1 1,0-1,1 1,-1 0,0 0,0-1,-1 1,1 1,0-1,-1 0,1 0,-1 1,1 0,-1-1,0 1,1 0,-1 0,0 0,0 1,0-1,0 1,0 0,0-1,0 1,0 0,0 1,0-1,0 1,0-1,1 1,-1 0,0 0,0 0,0 0,1 1,-2 0,-47 11,0 3,1 1,1 3,1 2,-36 23,54-29,-594 340,-466 358,1015-663,-163 127,235-175,1-2,0 0,0 1,0-1,0 1,0-1,1 1,-1 0,0 0,1-1,0 1,-1 0,1 1,0-1,0 0,0 0,0 0,0 1,1-1,-1 0,1 1,-1-1,1 0,0 1,0-1,0 1,3-1,-1-1,1 0,0 0,0 0,0 0,0-1,0 1,0-1,0 0,0 0,-1 0,1 0,0 0,0-1,0 1,0-1,0 0,0 0,2-1,1 1,48-15,-1-3,-1-2,-1-2,-1-3,8-7,-34 20,121-68,-4-6,-4-6,94-85,-156 112,-2-2,-4-4,-2-2,-4-4,-3-2,43-78,-91 139,-1-1,-1 0,0-1,-1 0,-2 0,0-1,-1 0,-2 0,1-6,-4 24,-1 1,0 0,1 0,-1 0,0 0,-1 0,1 0,-1 0,1 0,-1 0,0 0,0 0,0 0,0 0,-1 0,1 1,-1-1,0 0,1 1,-1 0,0-1,-1 1,1 0,0 0,-1 0,1 0,-1 0,1 1,-1-1,0 1,0 0,0 0,0 0,0 0,0 0,0 1,0-1,0 1,0 0,0 0,-3 0,-17 2,0 1,0 1,1 1,0 1,0 2,0 0,1 0,0 2,1 1,-5 4,0-3,-187 107,6 10,-102 86,106-63,7 9,8 8,-76 94,241-241,1 2,1 1,0 0,2 2,-8 16,25-41,-1 0,1 0,0 0,0 0,0 0,0 0,0 0,1 0,-1 0,1 0,-1 0,1 1,0-1,0 0,0 0,0 0,0 1,0-1,1 0,-1 0,1 0,-1 1,1-1,0 0,0 0,0 0,0 0,0-1,1 1,-1 0,0 0,1-1,-1 1,1 0,0-1,0 0,-1 1,1-1,0 0,0 0,0 0,0 0,0 0,0-1,1 1,-1-1,1 1,12-1,1-1,-1-1,0 0,0-1,0 0,0-2,-1 1,1-2,-1 0,0-1,10-6,-18 10,90-47,-2-4,-2-4,-4-4,-2-4,-3-4,24-28,-44 29,-3-3,-3-2,-3-3,-3-2,-5-2,-2-2,-5-2,-1-7,-28 69,0 2,0-1,-2 0,-1-1,0 1,-2-1,0 0,0-22,-4 41,-1 1,0 0,0 0,0 0,0 0,-1 0,1 0,-1 0,0-1,0 1,0 1,0-1,-1 0,1 0,-1 0,1 1,-1-1,0 1,0-1,0 1,0 0,-1 0,1 0,-1 0,1 0,-1 0,0 1,1-1,-1 1,0 0,0 0,0 0,0 0,0 0,0 1,0-1,0 1,-1 0,0 0,-16 2,1 1,-1 1,1 0,0 2,0 0,0 1,1 1,0 1,1 0,-8 6,-118 74,4 7,4 5,5 6,4 5,6 6,-62 81,145-161,1 1,1 3,3 0,1 2,3 1,1 2,2 0,-2 13,24-52,1 0,0 1,0-1,1 0,0 1,1-1,0 1,0-1,1 1,-1-1,2 1,1 6,-2-11,1-1,-1 0,1 1,-1-1,1 0,0 0,0 0,0 0,0-1,1 1,-1-1,1 1,0-1,0 0,-1 0,1 0,1 0,-1 0,0-1,0 1,1-1,-1 0,0 0,1 0,-1-1,1 1,0-1,-1 0,1 0,-1 0,2 0,20-5,1-1,-1 0,0-2,-1-1,1-1,-2-1,0-2,0 0,-1-1,13-11,28-17,-2-3,-2-2,-2-3,-3-2,-1-3,-3-2,-3-2,-2-2,17-34,-18 15,-4-3,-4 0,-3-3,-3-4,-10 24</inkml:trace>
  <inkml:trace contextRef="#ctx0" brushRef="#br0" timeOffset="12089.696">12734 1668,'-88'79,"-60"52,6 6,-106 134,219-237,2 2,2 0,1 2,2 1,2 0,1 2,2 0,2 1,1 3,12-40,1 0,0-1,0 1,0 0,0-1,1 1,-1 0,1 0,0 0,1-1,-1 1,1 0,0 0,0-1,1 1,-1-1,1 1,0-1,0 0,1 1,-1-1,1 0,0 0,0-1,0 1,1-1,-1 1,1-1,0 0,0-1,0 1,14 2,-1-2,1 0,0-1,0-1,0-1,1 0,-1-2,0 0,-1-1,1 0,0-2,-1 0,0-1,0 0,-1-2,1 0,11-8,-6 6,194-95,-4-9,52-46,-208 125,-2-1,-1-3,-3-3,-1-1,30-35,-71 70,-1 0,0 0,0-1,-1 0,0-1,-1 1,0-1,0 0,-1 0,2-8,-6 17,0-1,0 1,0-1,0 1,0-1,0 1,-1-1,1 1,0-1,-1 1,1-1,-1 1,0-1,1 1,-1 0,0 0,0-1,0 1,0 0,0 0,0 0,0 0,-1 0,1 0,0 0,0 0,-1 1,1-1,-1 0,1 1,0-1,-1 1,1-1,-1 1,1 0,-1 0,1 0,-1 0,0 0,1 0,-1 0,0 1,-71 7,4 12,0 3,2 3,1 3,-62 38,0 4,2 6,4 5,4 6,-52 53,143-119,1 2,1 0,1 2,2 1,0 1,2 0,1 2,2 0,1 1,-2 5,16-30,0-1,1 0,-1 1,1-1,0 1,0-1,1 1,-1-1,1 1,1 0,-1-1,1 1,0-1,0 1,0-1,1 0,0 1,0-1,0 0,1 0,0 0,0 0,0-1,0 1,1-1,0 0,-1 0,2 0,-1 0,0-1,1 0,0 1,17 5,1-1,-1-2,1 0,1-1,-1-1,1-1,-1-1,1-1,0-2,-1 0,1-1,-1-2,1 0,-1-1,0-2,-1 0,17-8,23-6,-2-2,0-2,-2-4,-1-1,-1-3,-2-3,33-29,-67 49,-1-1,-1-1,-1 0,0-2,-1 0,-2-1,0 0,-1-1,-1 0,-1-1,6-17,-16 37,0 1,0 0,0-1,0 1,0-1,0 0,-1 1,1-1,-1 1,0-1,0 0,0 1,0-1,0 0,-1 1,1-1,-1 0,1 1,-1-1,0 1,0-1,0 1,-1 0,1-1,0 1,-1 0,0 0,1 0,-1 0,0 0,0 0,0 1,0-1,0 0,-1 1,1 0,0-1,-1 1,1 0,-1 0,1 1,-1-1,1 0,-1 1,0 0,1-1,-1 1,-13 3,0 0,0 1,1 0,-1 1,1 1,1 0,-1 1,1 1,0 0,-6 6,8-7,-95 62,3 5,4 5,4 3,-59 67,81-75,3 3,3 3,-51 80,115-154,-1 0,0 1,1 0,0 0,0 0,1 0,-1 0,1 1,1 0,0-1,0 1,0 0,1 0,0 0,1 4,2-9,0 0,0-1,1 1,-1-1,1 1,0-1,-1 0,1 0,0 0,0 0,0 0,1-1,-1 1,0-1,1 0,-1 0,0 0,1-1,-1 1,1-1,0 0,-1 0,1 0,-1 0,1 0,-1-1,1 0,-1 0,1 0,-1 0,0 0,1-1,93-21,-1-4,-1-4,-1-5,41-23,-86 37,621-300,-420 166,-207 112,-43 43,0 1,0-1,-1 0,1 0,-1 0,1 0,-1 1,1-1,-1 0,1 0,-1 1,1-1,-1 0,0 1,0-1,1 1,-1-1,0 1,0-1,0 1,1 0,-1-1,0 1,0 0,0-1,0 1,0 0,0 0,0 0,1 0,-1 0,0 0,0 0,0 0,0 1,0-1,0 0,0 0,1 1,-1-1,0 1,-19 2,1 1,0 1,0 1,0 1,0 1,-15 9,5-4,-269 137,-107 81,278-156,-489 278,532-295,83-58,1 1,-1-1,1 0,-1 0,1 1,-1-1,1 0,-1 1,1-1,-1 0,1 1,0-1,-1 1,1-1,-1 1,1-1,0 1,0-1,-1 1,1-1,0 1,0-1,0 1,-1-1,1 1,0 0,0-1,0 1,0-1,0 1,0 0,0-1,0 1,1-1,-1 1,0-1,0 1,0-1,1 1,-1-1,0 1,0-1,1 1,-1-1,1 1,-1-1,0 1,1-1,-1 0,1 1,-1-1,1 0,-1 1,1-1,-1 0,1 1,35 4,-7-7,0-1,-1-2,1 0,-1-2,18-7,-9 3,463-147,74-53,255-112,-740 283,-139 53,-263 128,-21 28,222-112,-847 437,859-437,101-57,0 0,0 0,-1 0,1 0,0 0,0 0,0 0,0 0,0 0,0 0,0 1,0-1,0 0,-1 1,1-1,0 1,0-1,0 1,-1-1,1 1,0-1,-1 1,1 0,0-1,-1 1,1 0,-1 0,1 0,-1-1,1 1,-1 0,0 0,1 0,-1 0,0 0,0-1,1 1,-1 0,0 0,0 0,0 0,0 0,-1 0,1 0,0 0,0 0,0 0,-1-1,1 1,0 0,-1 0,1 0,-1 0,1-1,-1 1,1 0,-1 0,0-1,1 1,-1 0,0-1,0 1,1-1,-2 1,25-1,-1-2,0 0,1-1,-1-1,-1-2,1 0,20-9,-16 7,740-252,122-58,-587 188,-275 111,-25 19,-1-1,0 0,0 1,0-1,0 0,1 1,-1-1,0 0,0 1,0-1,-1 0,1 1,0-1,0 1,0-1,0 0,-1 1,1-1,0 0,-1 1,1-1,0 1,-1-1,1 1,-1-1,1 1,0-1,-1 1,0-1,1 1,-1 0,1-1,-1 1,1 0,-1-1,0 1,1 0,-1 0,0 0,1 0,-1-1,1 1,-1 0,0 0,1 0,-1 0,0 0,1 1,-1-1,0 0,1 0,-1 0,0 1,1-1,-1 0,1 0,-1 1,0-1,-21 2,-1 1,1 1,0 1,0 0,0 2,-12 6,-3-1,-520 196,-65 57,416-167,158-60,48-37,1 1,-1-1,1 0,0 0,0 0,-1 0,1 0,0 0,0 0,0 0,0-1,0 1,0 0,1 0,-1-1,0 1,0-1,0 1,1-1,-1 1,0-1,0 0,1 0,-1 0,0 0,1 0,-1 0,0 0,1 0,-1 0,1-1,-1 1,46-1,1-2,0-2,-1-3,0-1,24-10,-63 17,339-96,25-25,-211 68,779-297,-771 289,-157 63,-26 10,-354 177,-651 241,976-410,43-18,0 0,1 0,-1 1,0-1,0 0,0 1,1-1,-1 0,0 1,0-1,0 0,0 1,0-1,0 1,0-1,0 0,0 1,0-1,0 1,0-1,0 0,0 1,0-1,0 0,0 1,0-1,-1 1,339-90,181-61,848-224,-1186 339,-153 36,-41 16,-123 46,-2-6,-47 9,-659 196,788-235,56-26,0-1,0 1,0-1,0 1,0 0,0-1,0 1,0-1,0 1,0-1,0 1,1-1,-1 1,0-1,0 1,0-1,1 1,-1-1,0 1,1-1,-1 0,0 1,1-1,-1 1,1-1,-1 0,0 1,1-1,-1 0,1 0,-1 1,1-1,-1 0,1 0,-1 0,1 0,-1 1,1-1,0 0,-1 0,1 0,-1 0,1 0,-1 0,1-1,-1 1,1 0,-1 0,1 0,-1 0,1-1,29 3,1-2,-1-1,0-2,0 0,22-7,10 0,336-59,-192 28,2 10,198-3,-393 33,-9 1,1-1,0 1,0 0,0 0,0 0,0 1,0-1,-1 1,1 0,0 1,-1-1,1 1,-1 0,4 2,-22 13,-189 41,-441 113,509-137,127-22,31-10,296-59,511-124,-763 161,-68 20,1 0,0 0,0 0,-1 0,1-1,0 1,0 0,-1 0,1 0,0 0,0 0,0 0,-1 0,1 0,0-1,0 1,0 0,-1 0,1 0,0 0,0-1,0 1,0 0,-1 0,1 0,0-1,0 1,0 0,0 0,0-1,0 1,0 0,0 0,0-1,0 1,0 0,0 0,0-1,0 1,0 0,0 0,0-1,-33 4,-315 61,-41 26,-80 16,37-21,397-83,35-2,-1 0,1 0,-1-1,1 1,-1 0,1 0,-1-1,1 1,0 0,-1 0,1-1,0 1,-1 0,1-1,0 1,-1-1,1 1,0-1,0 1,-1 0,1-1,0 1,0-1,0 1,0-1,0 1,-1-1,1 1,0-1,0 1,0-1,0 1,1-1,-1 1,0-1,0 1,0-1,0 1,0-1,1 1,-1-1,0 1,0 0,1-1,-1 1,0-1,1 1,-1 0,0-1,1 1,-1 0,1 0,-1-1,0 1,1 0,-1 0,1-1,-1 1,1 0,-1 0,1 0,-1 0,1 0,-1 0,1 0,-1 0,1 0,-1 0,1 0,0-1,194-123,-93 65,-74 46,-2-2,0-1,0-2,-2 0,0-1,-1-2,-1 0,-1-1,-1-1,-1-2,-1 1,-1-2,-1 0,-2-1,4-11,-9 8,-1 0,-2 0,-2 0,0-1,-2 1,-1-1,-2 0,-1 1,-1-1,-1 1,-2 0,-1 0,-2 1,-1-1,-1 2,-1 0,-1 0,-2 1,-1 1,-1 0,-1 1,-1 1,-1 1,-17-14,0 11,-2 1,-1 3,0 1,-2 2,0 1,-1 3,-1 1,0 2,-1 2,0 3,0 1,-1 2,1 2,-1 2,-1 2,-74 1,1 5,0 5,1 5,1 5,1 6,-17 10,78-23,-86 39,143-55,-1 0,0 0,0 0,1 0,-1 0,0 1,1-1,-1 0,0 0,1 0,-1 0,0 0,0 0,1 1,-1-1,0 0,0 0,0 0,1 1,-1-1,0 0,0 0,0 1,1-1,-1 0,0 1,0-1,0 0,0 0,0 1,0-1,0 0,0 1,0-1,0 0,0 0,0 1,0-1,0 0,0 1,0-1,0 0,0 1,0-1,0 0,0 0,-1 1,1-1,0 0,0 0,0 1,-1-1,1 0,0 0,0 1,0-1,-1 0,1 0,30-1,19-10,-2-3,1-2,-2-2,18-10,-24 11,39-17,-2-3,61-40,-113 62,-2-2,0 0,0-2,-2 0,0-2,-2 0,0-1,-1-1,-2-1,6-10,16-59,-37 90,-1 0,1 0,-1 0,1 0,-1 0,0 0,-1 0,1 0,0 0,-1 0,0 0,1 0,-1 0,0 0,-1 0,1 0,0 1,-1-1,0 0,1 1,-1 0,0-1,0 1,-1 0,1 0,0 0,-1 0,1 0,-1 1,0-1,-1 0,-15-3,0 1,0 1,0 1,0 1,0 0,0 1,0 1,0 1,0 1,0 1,0 0,1 1,-1 1,-1 2,-130 43,3 6,-66 40,114-51,-64 27,152-62,37-16,53-21,-1-4,-2-3,-1-4,17-14,-51 29,-1-3,-2-1,0-3,-1 0,-2-2,17-21,-49 49,1 0,0 0,-1-1,0 1,0-1,0 0,0 0,0 0,-1 0,0 0,1-1,-2 1,1 0,0-1,-1 0,0 1,0-1,-1 0,1 0,-1 0,0 1,0-1,-1 0,1 0,-1 0,0 1,0-1,-1 1,1-1,-1 1,0-1,0 1,-1 0,1 0,-1 0,0 0,0 0,0 1,-1-1,-1-1,0 2,-1 0,0 1,0-1,0 1,-1 0,1 1,0-1,-1 1,1 1,-1-1,1 1,-1 0,1 1,-1-1,1 1,-1 0,1 1,0 0,-2 0,-120 55,105-44,-36 20,1 3,2 2,2 2,2 3,-19 21,-222 226,218-177,73-109,0 1,1-1,0 1,0-1,0 1,0-1,1 1,-1 0,1-1,0 1,1 0,-1-1,1 1,0-1,0 1,0-1,1 1,0-1,0 0,0 1,0-1,0 0,1-1,0 1,0 0,0-1,1 2,13 8,1-1,0-1,0 0,1-2,0 0,1-1,0-1,0 0,1-2,-1-1,18 2,57 17,-80-19,128 52,-137-52,0 0,0 1,0 0,0 0,-1 0,0 0,0 1,-1 0,1 0,-1 0,0 1,-1-1,0 1,0 0,0 0,-1 0,0 0,0 0,0 5,-3 13,-1 0,-1 0,-1-1,-1 1,-1-1,-2 0,0-1,-1 0,-2 0,0-1,-1 0,-2-1,0 0,-7 6,19-24,-77 113,-6-3,-5-4,-4-4,-101 85,-18-6,-230 151,180-157,262-178,0 0,-1 0,1 0,0 1,0-1,0 0,0 1,-1-1,1 1,0 0,0-1,0 1,0 0,0-1,1 1,-1 0,0 0,0 0,0 0,1 0,-1 0,0 0,1 0,-1 0,1 0,-1 0,1 0,0 1,-1-1,1 0,0 0,0 0,0 1,0-1,0 0,0 0,0 0,0 1,1-1,-1 0,0 0,1 0,-1 0,1 1,-1-1,1 0,-1 0,1 0,0 0,0 0,-1 0,1-1,0 1,0 0,0 0,0-1,0 1,0 0,0-1,14 1,0 0,-1-1,1-1,0-1,-1 0,1-1,-1 0,0-1,0-1,0 0,-1-1,0-1,0 0,11-8,40-17,-17 14,-69 56,-34 13,-2-3,-63 40,42-31,-176 101,429-287,280-186,-392 271,-97 78,-582 478,-25-9,548-423,119-93,678-462,-470 300,-208 148,-25 28,-1-1,1 0,0 0,-1 0,1 0,0 0,-1 0,1-1,-1 1,1 0,0 0,-1 0,1 0,0 0,-1 0,1-1,0 1,0 0,-1 0,1-1,0 1,-1 0,1 0,0-1,0 1,-1 0,1-1,0 1,0 0,0-1,0 1,0 0,-1-1,1 1,0 0,0-1,0 1,0-1,-249 155,-678 511,803-570,-119 69,179-120,95-58,642-435,-598 395,-109 61,-72 49,4 5,2 4,-82 71,-43 29,-135 90,336-235,76-38,-12-5,-1-2,-2-2,0-1,-2-2,30-32,-63 61,0 0,0-1,-1 1,1 0,0-1,0 1,-1-1,1 0,-1 1,1-1,-1 0,0 0,1 0,-1 0,0 0,-1 0,1 0,0-1,0 1,-1 0,0 0,1-1,-1 1,0 0,0-1,0 1,0 0,0 0,-1-1,1 1,-1 0,0 0,1 0,-1-1,0 1,0 0,0 0,-1 0,1 0,0 1,-1-1,1 0,-1 1,0-1,1 0,-1 1,0 0,0 0,0-1,0 1,0 0,0 0,0 1,-1-1,1 0,0 1,0-1,-1 1,1 0,-1 0,-8 2,0 1,-1 0,1 0,1 2,-1-1,0 1,1 1,0 0,1 0,-1 1,-1 2,-10 5,-283 216,-27 31,479-401,64-88,-211 227,3-2,0 0,0-1,0 1,-1 0,0-1,1 0,-1 0,-1 0,1 0,-1 0,1-1,-1 1,0-1,-1 0,1 1,-1-1,0 0,0 0,-1 0,1 0,-3 3,0 0,-1 1,1-1,0 1,0-1,-1 1,1 0,-1 0,1 0,-1 0,1 1,-1-1,0 1,1-1,-1 1,0 0,1 0,-1 0,0 0,1 1,-1-1,0 1,1 0,-1-1,1 1,-1 0,1 1,0-1,-1 0,1 1,0-1,0 1,0 0,0-1,0 1,1-1,-41 23,2 2,0 2,2 2,-34 34,0-1,66-58,-73 62,-3-3,-3-4,-2-3,74-49,-10 6,30-25,70-61,-22 23,-2-2,-2-2,-3-3,33-50,-73 94,0 0,-1-1,-1-1,0 1,0-1,-2 0,0 0,0 0,-1-1,-1 1,0-7,-2 18,0 1,0 0,0 0,0-1,-1 1,1 0,-1 0,1 0,-1-1,0 1,0 0,0 0,0 0,0 0,0 0,0 1,-1-1,1 0,-1 0,0 1,1-1,-1 1,0 0,0-1,0 1,0 0,0 0,0 0,0 0,0 1,0-1,0 1,-1-1,1 1,0 0,0-1,-1 1,1 0,0 1,0-1,-1 0,1 1,0-1,0 1,0 0,0-1,-1 1,1 0,0 0,1 1,-2 0,-139 96,111-72,-421 397,411-379,42-37,14-18,152-139,-6-7,-5-11,-140 152,-1-1,-1 0,-1-1,0-1,-1 0,-1-1,-1 0,-1-1,6-19,-14 38,-1 0,1 1,0-1,-1 0,0 0,1 0,-1 1,0-1,0 0,0 0,0 0,0 1,-1-1,1 0,-1 0,1 1,-1-1,1 0,-1 1,0-1,0 0,0 1,0-1,0 1,0 0,0-1,0 1,-1 0,1-1,0 1,-1 0,1 0,-1 0,1 0,-1 1,0-1,1 0,-1 1,0-1,0 1,1-1,-1 1,-2 0,-78 11,47 6,1 0,0 3,1 0,1 2,1 2,2 1,0 1,-8 11,-27 21,-185 182,166-149,84-84,17-19,50-41,-3-3,-3-3,-1-3,-4-2,29-44,-79 99,-3 3,1 1,-1-1,0-1,0 1,0 0,-1-1,0 0,0 0,-1 0,0 0,0 0,-1 0,0 0,1-5,-3 11,1-1,0 1,-1-1,1 1,-1-1,1 1,-1 0,0-1,0 1,0 0,1-1,-1 1,0 0,0 0,-1 0,1 0,0 0,0 0,0 0,-1 1,1-1,0 0,-1 1,1-1,-1 1,1-1,-1 1,1 0,-1-1,1 1,-1 0,1 0,-1 0,1 0,-1 0,1 1,-1-1,1 0,-1 1,1-1,-1 1,-62 24,9 7,1 1,1 3,2 2,1 3,3 1,1 2,-16 24,38-28,24-39,-1 0,1 0,0 0,0 0,0 0,0-1,0 1,0 0,1 0,-1 0,0 0,0 0,1-1,-1 1,0 0,1 0,-1 0,1-1,-1 1,1 0,-1 0,1-1,-1 1,1-1,0 1,-1 0,1-1,0 1,0-1,-1 0,1 1,0-1,0 0,0 1,0-1,-1 0,1 0,0 0,0 0,0 1,0-1,0-1,0 1,0 0,-1 0,2 0,13-1,-1-1,1 0,-1-1,0-1,1 0,-2-1,1 0,0-1,3-3,16-6,523-204,-500 192,-55 26,0 1,0-1,0 1,0-1,0 0,-1 1,1-1,0 0,0 1,-1-1,1 0,0 0,-1 0,1 0,0 0,-1 0,0 0,1 0,-1 0,1 0,-1 0,0 0,0 0,0 0,0 0,0 0,0 0,0-1,0 1,0 0,0 0,0 0,-1 0,1 0,0 0,-1 0,1 0,-1 0,1 0,-1 0,0 0,1 1,-1-1,0 0,0 0,1 0,-1 1,0-1,0 0,0 1,0-1,0 1,-6-4,1 1,-1 0,0 0,0 0,0 1,0 0,0 1,0-1,-1 2,1-1,0 1,-1 0,1 0,0 1,-1 0,1 0,0 1,-7 2,-123 53,-11 39,114-60,35-35,-1 0,1 0,-1 0,1-1,-1 1,1 0,0 0,-1-1,1 1,0-1,-1 1,1 0,0-1,0 1,0-1,-1 0,1 1,0-1,0 0,0 1,0-1,0 0,0 0,0 0,0 0,0 0,0 0,0 0,-1 0,1 0,0 0,0 0,0-1,0 1,0 0,0-1,0 1,-1-1,1 1,0-1,0 1,0-1,-1 0,1 1,187-98,-141 70,455-283,-497 308,20-13,1 1,0 1,0 2,2 0,-1 2,1 1,1 1,4 0,-32 8,1-1,0 1,-1 0,1-1,-1 1,1 0,-1 0,1 0,0 0,-1 0,1 0,-1 1,1-1,0 0,-1 1,1-1,-1 1,1 0,-1-1,0 1,1 0,-1 0,0 0,1 0,-1 0,0 0,0 0,0 1,0-1,0 0,0 0,0 1,-1-1,1 1,0-1,-1 1,1-1,-1 1,0-1,1 1,-1-1,0 1,0 0,0-1,0 1,0-1,0 2,-27 75,-10-21,-2-2,-3-1,-2-2,-2-2,-2-3,-3-1,-16 9,30-22,-191 159,280-227,317-230,-325 237,193-128,16-28,-88 40,-519 510,341-353,-118 122,-57 82,152-157,38-59,-1 0,0 1,0-1,0 0,1 0,-1 1,0-1,1 0,-1 0,1-1,0 1,-1 0,1 0,0-1,-1 1,1-1,0 1,0-1,-1 0,1 0,0 0,0 0,-1 0,1 0,0 0,0-1,-1 1,1-1,0 1,-1-1,1 0,0 1,-1-1,1 0,-1 0,2-1,46-16,-1-3,-1-2,-1-1,8-9,1 1,-8 6,1175-707,-996 568,-209 145,-18 19,0 0,0 0,0 1,0-1,-1 0,1 1,0-1,0 0,0 1,-1-1,1 1,0 0,-1-1,1 1,0 0,-1 0,1 0,-1 0,1 0,0 0,-1 0,1 1,0-1,-1 0,1 1,0-1,0 1,-1 0,1-1,0 1,0 0,0-1,0 1,-1 1,-193 106,134-70,-218 148,-28 40,137-99,104-81,-93 82,158-128,1 0,-1 0,1 0,-1 0,1 1,-1-1,1 0,-1 0,1 0,-1 1,1-1,0 0,-1 1,1-1,-1 0,1 1,0-1,-1 0,1 1,0-1,0 1,-1-1,1 1,0-1,0 1,0-1,-1 1,1-1,0 1,0-1,0 1,0-1,0 1,0-1,0 1,0-1,0 1,0-1,0 1,0-1,1 1,-1-1,0 0,0 1,0-1,1 1,-1-1,0 1,1-1,-1 0,0 1,1-1,-1 1,0-1,1 0,-1 0,1 1,-1-1,1 0,-1 0,1 1,-1-1,0 0,1 0,-1 0,1 0,38-6,26-20,-1-2,-2-4,-1-2,38-29,-42 27,589-360,-564 344,-1-3,-3-4,-3-4,3-8,-75 68,2-1,0 0,-1 0,1-1,-1 0,0 0,0 0,-1 0,0-1,1 1,-2-1,1 0,-1 0,0 0,0 0,0-4,-2 9,0 0,0 0,0 0,0 0,0 0,-1 0,1 0,0 0,-1 0,1 0,-1 0,1 0,-1 0,1 1,-1-1,0 0,1 0,-1 0,0 1,0-1,0 1,1-1,-1 0,0 1,0-1,0 1,0 0,0-1,0 1,0 0,0-1,0 1,0 0,0 0,0 0,0 0,0 0,0 0,0 0,0 1,0-1,0 0,0 0,0 1,0-1,0 1,0-1,0 1,0 0,-52 23,-42 41,3 3,4 5,-68 71,61-56,-410 394,485-461,-60 81,79-101,1 0,-1 0,1 0,0 0,0 0,-1 0,1-1,0 1,0 0,0 0,0 0,0 0,0 0,0 0,1 0,-1 0,0 0,0 0,1 0,-1 0,0 0,1 0,-1-1,1 1,-1 0,1 0,0-1,-1 1,1 0,0 0,0-1,-1 1,1-1,0 1,0-1,0 1,0-1,-1 0,1 1,0-1,0 0,0 1,0-1,0 0,0 0,0 0,0 0,0 0,0 0,0 0,0-1,0 1,0 0,0 0,0-1,-1 1,1 0,0-1,0 1,0-1,0 0,0 0,30-10,0-2,-1 0,-1-3,0 0,-1-2,18-16,-15 13,158-105,376-270,-468 318,-3-3,-4-4,-4-5,39-53,-117 131,4 0,-1 0,-1-1,0-1,-1 0,-1 0,0-1,-1 0,0 0,-1 0,-1-1,-1 0,2-8,-7 22,0 0,0-1,1 1,-1-1,-1 1,1 0,0 0,0 0,-1 0,0 0,1 0,-1 0,0 0,0 0,0 1,0-1,0 1,0 0,0-1,0 1,-1 0,1 0,0 1,-1-1,1 0,-1 1,1-1,-1 1,1 0,-1 0,1 0,-1 0,1 0,-1 1,1-1,-1 1,1-1,-1 1,1 0,0 0,-1 0,1 0,0 1,0-1,0 1,-1 0,-45 19,1 2,2 2,0 2,2 2,1 2,-19 20,40-35,-175 148,8 9,-51 70,157-155,4 3,-17 32,59-45,37-76,0 0,0 0,0 0,1 0,-1-1,1 1,0 0,-1-1,1 1,0-1,0 0,0 0,0 0,0 1,0-2,0 1,0 0,0 0,0-1,1 1,-1-1,0 0,0 1,1-1,-1 0,0-1,1 1,-1 0,0 0,0-1,0 0,1 1,-1-1,0 0,0 0,0 0,0 0,0-1,1 0,64-22,-1-3,-2-3,0-3,19-15,-68 39,260-162,78-74,-344 238,105-72,-4-5,-3-4,81-90,-182 172,1-1,1 0,-2 0,1-1,-1 0,0 0,-1-1,0 0,0 0,-1 0,0 0,-1 0,3-10,-7 17,1 0,-1 0,0 1,1-1,-1 1,0-1,0 0,0 1,0 0,-1-1,1 1,0 0,0-1,-1 1,1 0,-1 0,1 0,-1 0,1 0,-1 1,0-1,0 0,1 1,-1 0,0-1,0 1,1 0,-1-1,0 1,0 0,0 1,1-1,-1 0,0 0,0 1,1-1,-1 1,0-1,0 1,1 0,-1 0,1 0,-1 0,1 0,-1 0,-56 20,1 3,1 2,1 2,-36 27,85-52,-264 173,-226 192,59-39,202-163,-7-10,-88 33,234-142,-2-5,-65 18,69-40,92-20,-1 0,1 0,-1 0,1 0,0 0,-1-1,1 1,0-1,-1 0,1 1,0-1,-1 0,1 0,0 0,0-1,0 1,0 0,0-1,0 0,1 1,-1-1,0 0,1 0,-1 0,1 0,0 0,0 0,0 0,0 0,0 0,0-1,0 1,1 0,-1-1,1 1,-1-2,2-7,0 0,1-1,0 1,0 0,1 0,1 0,0 0,0 1,1 0,0 0,1 0,0 0,7-7,-3 1,174-221,-104 143,-68 81,-8 8,1 0,-1 0,0 0,0 0,0-1,-1 1,0-1,0 0,0 0,-1 0,1 0,-1-5,-3 9,0 1,0 0,0-1,0 1,-1 0,1-1,0 1,-1 0,1 0,-1 0,0 0,1 1,-1-1,0 0,1 1,-1-1,0 1,0-1,1 1,-1 0,0 0,0 0,0 0,0 0,1 0,-1 1,0-1,0 0,1 1,-1 0,0-1,1 1,-1 0,0 0,0 0,-35 13,2 0,0 3,1 0,0 3,-20 16,-1-2,-61 39,17-10,-3-4,-43 16,138-72,6-1,0-1,-1 1,1-1,-1 0,1 1,-1-1,0 0,0 0,1 0,-1 0,0 0,0 0,0-1,0 1,0-1,0 1,0-1,0 0,0 1,0-1,0 0,-1-1,1 1,0 0,0-1,0 1,0-1,0 1,0-1,1 0,-1 0,0 0,0 0,0 0,1 0,-1 0,0-1,1 1,0-1,-1 1,1-1,0 0,-1 1,1-1,0 0,0 0,1 0,-1 0,0 0,0 0,6-170,8 63,-13 108,-1 0,1-1,0 1,-1 0,1 0,0 0,-1 0,0-1,1 1,-1 0,1 0,-1 0,0 0,0 0,0 1,0-1,0 0,0 0,0 0,0 1,0-1,0 0,0 1,0-1,0 1,0 0,-1-1,1 1,0 0,0 0,-1 0,1-1,0 1,0 0,0 1,-1-1,1 0,0 0,0 0,-1 1,1-1,0 1,-1 0,-53 22,-141 121,29-30,167-115,1 1,-1-1,0 1,0 0,1-1,-1 1,0 0,0-1,0 1,0-1,1 1,-1-1,0 1,0-1,0 1,0 0,0-1,0 1,0-1,0 1,0-1,-1 1,1 0,0-1,0 1,0-1,0 1,-1-1,1 1,0 0,0-1,-1 1,1 0,0-1,-1 1,1 0,0-1,-1 1,1 0,0 0,-1 0,1-1,-1 1,1 0,0 0,-1 0,1 0,-1 0,1-1,-1 1,1 0,0 0,-1 0,1 0,-1 0,0 1,30-42,-27 39,20-26,-11 17,-1-1,-1 0,0-1,0 0,-2 0,1-1,-2 0,0 0,0-1,-1-2,-4 16,-1-1,1 1,-1 0,1-1,-1 1,0-1,1 1,-1-1,0 1,0 0,0-1,0 1,-1-1,1 1,0-1,-1 1,1-1,-1 1,1 0,-1-1,1 1,-1 0,0 0,0-1,0 1,0 0,0 0,0 0,0 0,0 0,0 0,0 0,-1 1,1-1,0 0,0 1,-1-1,1 0,-1 1,1 0,0-1,-1 1,1 0,-1 0,0 0,-66 17,-120 117,170-119,13-10,11-11,163-137,-108 92,-47 41,0-1,0-1,-1 0,-1 0,0-2,0 1,-2-1,5-9,-14 23,0-1,0 0,-1 0,1 0,0 1,-1-1,1 0,0 0,-1 0,0 0,1 0,-1 0,0 0,1 0,-1 0,0 0,0-1,0 1,0 0,0 0,0 0,0 0,0 0,0 0,0 0,-1 0,1 0,0 0,-1 0,1 0,-1 0,1 0,-1 0,0 0,1 0,-1 1,0-1,0 0,1 0,-1 1,0-1,0 0,0 1,0-1,0 1,0-1,0 1,0 0,0-1,0 1,0 0,0 0,0-1,0 1,0 0,0 0,0 0,-1 1,1-1,0 0,0 0,0 0,0 1,0-1,0 1,0-1,0 1,0-1,0 1,-25 12,1 2,0 0,1 2,1 0,1 1,0 2,2 0,0 1,1 1,-8 13,15-18,0-1,1 1,0 1,2 0,0 1,-5 15,12-30,0 1,1 0,0 0,-1-1,1 1,1 0,-1 0,1 0,0 0,0 0,0 0,1 0,0 0,0 0,0 0,0 0,1 0,0-1,0 1,0 0,1-1,-1 0,1 0,0 0,0 0,1 0,-1 0,1-1,2 2,9 2,-1-1,1-1,0 0,1-1,-1-1,1-1,0 0,-1-1,1 0,0-1,0-1,0-1,-1 0,1-1,-1-1,4-1,61-15,-1-4,-1-4,-2-2,14-12,-15 9,105-47,-5-7,-3-9,31-30,-69 35,460-292,-587 379,12-8,0 1,1 1,0 0,0 2,1 0,1 2,13-3,-34 8,0 1,0-1,0 1,0 0,1-1,-1 1,0 0,0 0,1 0,-1 0,0 0,0 0,1 0,-1 0,0 1,0-1,0 0,1 1,-1-1,0 1,0-1,0 1,0 0,0-1,0 1,0 0,0 0,0 0,0 0,-1 0,1 0,0 0,0 0,-1 0,1 0,-1 0,1 0,-1 0,0 0,1 1,-1-1,0 0,0 0,1 1,-1-1,0 0,-1 0,1 1,0-1,0 0,0 0,-1 0,1 1,0-1,-1 0,1 0,-1 0,0 0,-36 72,37-72,-251 371,-29 37,277-405,2-3,-1 0,1-1,-1 1,1 0,0 0,-1 0,1 0,0 1,0-1,0 0,0 0,0 1,0-1,0 0,0 1,1-1,-1 1,1-1,-1 1,1 0,-1-1,1 1,0-1,0 1,0 0,0-1,0 1,0 0,0-1,0 1,1-1,-1 1,0 0,1-1,0 1,-1-1,1 1,0-1,0 0,0 1,0-1,0 0,0 1,0-1,0 0,0 0,1 0,0 0,12-2,0-2,0 0,0 0,0-1,-1-1,0 0,0-1,0-1,-1 0,0 0,6-6,-1 3,610-376,-465 289,310-203,-431 272,-1-1,-2-3,-1-1,25-29,-62 61,-1 1,1 0,0 0,-1 0,1-1,0 1,-1 0,1 0,0-1,-1 1,1 0,0 0,0-1,-1 1,1 0,0-1,0 1,0 0,-1-1,1 1,0-1,0 1,0 0,0-1,0 1,0-1,0 1,0 0,0-1,0 1,0-1,0 1,0 0,0-1,0 1,0 0,1-1,-1 1,0-1,0 1,0 0,0-1,1 1,-1 0,0-1,1 1,-1 0,0 0,0-1,1 1,-1 0,0 0,1 0,-1-1,1 1,-1 0,0 0,1 0,-1 0,0 0,1 0,0 0,-32 14,-332 250,162-96,8 8,-11 27,184-182,-83 105,102-125,0 1,-1 0,1-1,0 1,1 0,-1 0,0-1,0 1,1 0,-1 0,1 0,0 0,-1 0,1 0,0 0,0 0,0 0,0 0,1 0,-1 0,1 0,-1-1,1 1,-1 0,1 0,0 0,0 0,0-1,0 1,0-1,0 1,1 0,-1-1,0 0,1 1,-1-1,1 0,0 0,-1 0,1 0,0 0,0 0,-1 0,1-1,0 1,0-1,0 1,0-1,0 0,0 1,0-1,0 0,1-1,22 0,-1-2,0-1,0-1,0-1,-1-1,1-1,-2-1,1-1,12-8,-14 8,231-114,-6-11,50-47,-4-22,-239 146,-53 59,0-1,-1 0,1 1,0-1,-1 0,1 1,0-1,-1 0,1 0,0 1,-1-1,1 0,-1 0,1 0,0 1,-1-1,1 0,-1 0,1 0,-1 0,1 0,0 0,-1 0,1 0,-1 0,1 0,-1 0,1 0,-1 0,1 0,0-1,-1 1,1 0,-1 0,1 0,0-1,-1 1,1 0,0-1,-1 1,1 0,0 0,-1-1,1 1,0-1,0 1,-1 0,1-1,0 1,0-1,0 1,-1 0,1-1,0 1,0-1,0 1,0-1,0 1,0 0,0-1,0 1,0-1,0 1,0-1,1 1,-1-1,0 1,0 0,0-1,-152 94,-93 86,8 11,-62 75,259-229,8-10,1 3,2 0,1 2,1 0,-8 15,33-45,0 1,1 0,-1 0,0 0,0 0,1 0,0 0,-1 0,1 1,0-1,0 0,0 1,0-1,1 1,-1-1,1 1,-1-1,1 1,0 0,0-1,0 1,0-1,0 1,1-1,-1 1,1-1,0 1,0-1,0 1,0-1,0 0,0 1,1-1,-1 0,1 0,-1 0,1 0,0 0,0 0,0-1,0 1,0-1,0 1,0-1,0 0,1 0,-1 0,1 0,13 0,1-2,-1 0,0-1,0 0,0-1,0-1,0-1,-1 0,1-1,7-5,6 0,81-35,-1-5,85-55,-182 99,127-92,-138 99,0 0,-1-1,1 1,-1 0,1 0,0-1,-1 1,1 0,-1-1,1 1,-1-1,1 1,-1-1,0 1,1-1,-1 1,0-1,1 1,-1-1,0 0,1 1,-1-1,0 1,0-1,0 0,0 1,0-1,1 0,-1 1,0-1,-1 0,1 1,0-1,0 0,0 1,0-1,0 1,-1-1,1 0,0 1,0-1,-1 1,1-1,-1 1,1-1,0 1,-1-1,1 1,-1-1,1 1,-1-1,0 1,-36 4,-5 15,1 2,1 2,1 2,1 1,-1 4,15-13,-39 27,3 2,1 3,3 3,1 2,4 2,-41 58,90-113,-1 1,1 0,0 0,0 0,0 0,0 0,1 1,-1-1,1 1,-1-1,1 1,0-1,0 1,0 0,0 0,0-1,1 1,-1 0,1 0,0 0,0 0,0 0,0-1,0 1,1 0,-1 0,1 0,0 0,0-1,0 1,0 0,0-1,1 1,-1-1,1 1,-1-1,1 0,0 0,0 1,0-1,0-1,1 1,-1 0,0 0,1-1,-1 0,3 2,8-3,0-1,-1 0,1-1,-1 0,0 0,1-2,-1 1,-1-2,1 0,0 0,4-4,10-2,50-22,-3-3,0-4,-3-2,50-41,-208 148,-284 264,365-322,1-3,1 0,0 0,0 0,0 1,0 0,1 0,0 0,0 0,0 1,1-1,-1 1,1 0,1 0,-1 0,1 1,0-1,0 0,1 1,0-1,0 1,1 0,0-1,0 2,5-5,-1 1,2-1,-1 0,0 0,1-1,-1 1,1-1,0-1,0 1,0-1,-1 0,1 0,0 0,1-1,-1 0,0 0,0-1,0 0,0 0,-1 0,1-1,0 0,0 0,-1 0,1-1,-1 0,44-13,-1-3,-1-1,0-3,-2-1,6-7,39-26,-103 59,-187 190,134-128,34-36,2 1,2 1,0 2,2 0,2 2,-2 5,25-37,0-1,0 0,0 1,0-1,1 0,-1 1,0-1,1 1,-1-1,1 1,-1-1,1 1,0 0,-1-1,1 1,0-1,0 1,0 0,1-1,-1 1,0 0,0-1,1 1,-1-1,1 1,0-1,-1 1,1-1,0 1,0-1,0 0,0 0,0 1,0-1,0 0,0 0,1 0,-1 0,0 0,1 0,-1 0,0-1,1 1,-1 0,1-1,-1 1,1-1,0 0,-1 1,1-1,-1 0,1 0,0 0,-1 0,1 0,0-1,-1 1,1 0,-1-1,1 1,-1-1,30-6,0-1,-1-2,-1-1,1-2,-2 0,0-2,21-15,122-96,-137 89,-72 67,-217 249,111-86,142-191,0 0,0 0,1 0,-1 0,1 0,-1 0,1 1,0-1,0 0,0 1,0-1,0 1,0-1,1 1,-1 0,1-1,0 1,-1-1,1 1,1 0,-1-1,0 1,1 0,-1-1,1 1,0-1,0 1,0-1,0 1,0-1,0 0,1 0,-1 1,1-1,0 0,-1 0,1 0,0-1,0 1,0 0,1-1,-1 1,0-1,0 0,1 0,-1 0,1 0,-1 0,1 0,-1-1,1 1,16-4,0-1,0 0,-1-2,1 0,-1-1,-1-1,1 0,-2-1,5-4,-6 5,257-171,-262 165,-33 25,-5 9,1 1,1 1,2 2,0 1,1 0,2 2,-15 23,-17 18,36-47,6-10,1 0,1 1,0 0,1 0,0 1,1 0,0 0,1 1,1 0,0 0,-2 8,7-19,0 0,0 0,0 0,0 0,1 0,-1 0,1-1,-1 1,1 0,0 0,0 0,1-1,-1 1,0 0,1-1,0 1,-1-1,1 0,0 0,0 0,1 0,-1 0,0 0,1 0,-1 0,1-1,-1 0,1 1,0-1,-1 0,1 0,0 0,0-1,0 1,0-1,0 0,0 1,0-1,0-1,0 1,-1 0,1-1,0 1,0-1,0 0,0 0,-1 0,1 0,0-1,-1 1,3-2,138-88,-72 39,56-47,-397 385,241-241,29-44,-1 0,1 0,-1 0,1 0,0 0,-1 0,1 1,0-1,0 0,0 0,0 0,0 0,0 0,0 0,0 0,0 0,1 1,-1-1,0 0,1 0,-1 0,1 0,-1 0,1 0,-1 0,1-1,0 1,-1 0,1 0,0 0,0 0,0-1,0 1,0-1,0 1,-1 0,1-1,0 1,1-1,-1 0,0 1,0-1,0 0,0 0,0 0,7 0,-1 0,1-1,-1 0,1-1,-1 1,0-1,1-1,-1 1,0-1,-1-1,1 1,0-1,-1-1,6-1,245-140,-305 187,2 2,2 2,1 2,-33 50,66-85,6-8,0 0,0-1,1 1,0 1,0-1,0 0,0 1,0 0,1-1,0 1,0 0,0 0,1 0,0 0,0 1,0-1,0 0,1 1,0 3,2-7,1 0,-1 0,1-1,-1 1,1-1,0 1,-1-1,1 0,0 0,0-1,0 1,0 0,0-1,0 0,0 0,0 0,0 0,0 0,0 0,0-1,0 0,-1 1,1-1,0 0,0-1,0 1,-1 0,1-1,-1 1,1-1,-1 0,0 0,1 0,-1 0,0 0,5-2,75-38,-82 43,0-1,0 0,0 1,0-1,-1 0,1 1,0-1,0 0,0 1,0-1,0 0,0 1,0-1,0 0,0 1,0-1,0 0,1 1,-1-1,0 0,0 1,0-1,0 0,0 1,1-1,-1 0,0 1,0-1,1 0,-1 0,0 1,0-1,1 0,-1 0,0 0,1 0,-1 1,0-1,0 0,1 0,-1 0,0 0,1 0,-1 0,1 0,-1 0,0 0,1 0,-1 0,0 0,1 0,-1 0,0 0,1 0,-1 0,0 0,1 0,-1-1,-21 26,-49 42,70-67,-1 0,1 0,-1 0,1 1,-1-1,1 0,0 1,-1-1,1 0,-1 1,1-1,0 1,-1-1,1 1,0-1,-1 1,1-1,0 1,0-1,0 1,-1-1,1 1,0-1,0 1,0-1,0 1,0 0,0-1,0 1,0-1,0 1,0-1,0 1,0-1,1 1,-1-1,0 1,0-1,1 1,-1-1,0 1,0-1,1 1,-1-1,1 1,-1-1,0 0,1 1,-1-1,1 0,-1 1,1-1,-1 0,1 0,30-7,-9-10,0-1,-1-2,-1 0,0 0,-2-2,4-6,4-5,11-30,-62 76,-123 189,131-168,17-34,0 1,-1-1,1 1,0-1,-1 1,1-1,0 1,0-1,0 1,0-1,-1 1,1-1,0 1,0-1,0 1,0-1,0 1,0 0,0-1,1 1,-1-1,0 1,0-1,0 1,0-1,1 1,-1-1,0 1,1-1,-1 0,0 1,1-1,-1 1,0-1,1 0,-1 1,1-1,-1 0,0 1,1-1,-1 0,1 0,-1 0,1 1,-1-1,1 0,-1 0,1 0,-1 0,1 0,0 0,-1 0,1 0,-1 0,1 0,-1 0,1 0,-1 0,1-1,-1 1,1 0,0 0,14-6,-1-1,1 0,-1-1,-1 0,1-1,-1 0,-1-1,0-1,0 0,-1-1,0-1,26-22,143-139,-132 107,-48 67,-1-1,0 1,1-1,-1 1,1-1,-1 1,0-1,0 1,1 0,-1-1,0 1,1 0,-1 0,0 0,0-1,0 1,1 0,-1 0,0 0,0 0,1 0,-1 0,0 0,0 1,0-1,1 0,-1 0,0 1,1-1,-1 0,0 1,0-1,1 0,-1 1,1-1,-1 1,0 0,1-1,-1 1,1-1,-1 1,-97 89,50-39,34-38,-20 17,2 2,1 1,1 1,2 2,-7 14,34-49,0 0,0 0,0 0,0 0,0 0,0 1,0-1,1 0,-1 1,0-1,1 1,-1-1,1 0,-1 1,1-1,0 1,0 0,0-1,0 1,0-1,0 1,0-1,0 1,0-1,1 1,-1-1,1 1,-1-1,1 0,-1 1,1-1,0 0,0 1,0-1,0 0,0 0,0 0,0 0,0 0,0 0,0 0,1 0,-1 0,0 0,1-1,-1 1,0 0,1-1,-1 1,1-1,-1 0,1 0,-1 1,1-1,-1 0,1 0,-1 0,2-1,8-2,-1-1,0 0,-1-1,1 0,-1-1,0 0,0 0,0-1,-1 0,0 0,0-1,-1 0,1-2,-6 8,102-131,-96 101,-36 40,-90 115,84-91,2 2,1 1,2 2,-10 19,20-1,51-71,-5-16,-1-1,-2-1,-1-1,-2-1,5-15,-22 44,0 0,0-1,-1 1,0-1,0 0,-1 0,0 0,0 0,-1 0,0 0,0-1,-1-4,0 12,0 0,-1 0,1 0,0 0,-1 0,1 1,0-1,-1 0,1 0,-1 0,1 1,-1-1,1 0,-1 1,0-1,1 0,-1 1,0-1,0 1,1-1,-1 1,0 0,0-1,0 1,1 0,-1-1,0 1,0 0,0 0,0 0,0 0,0 0,0 0,1 0,-1 0,0 0,0 0,0 0,0 1,0-1,0 0,1 1,-1-1,0 0,0 1,0-1,1 1,-40 23,-57 56,96-81,1 0,-1 0,1-1,-1 1,1 0,0 0,0 0,0 0,-1-1,1 1,0 0,0 0,1 0,-1-1,0 1,0 0,1 0,-1 0,0 0,1 0,-1-1,1 1,-1 0,1 0,0 0,0 0,-1 1,1-1,0 0,0 0,0 0,0 1,0-1,0 0,0 0,-1 1,23-35,-1-2,-2 0,-2-1,-1-1,-2-1,-2 0,-1-1,-3 0,-1-1,-1-4,21-312,-30-15,-8 267,5 68,2 0,1 0,2 0,4-37,4 37,2 0,1 1,2 0,2 0,1 2,2 0,1 1,2 1,1 0,1 2,23-23,-23 36,-27 32,-130 132,21-33,112-113,1 0,-1 0,0 0,1 0,-1 1,0-1,1 0,-1 1,1-1,-1 0,0 1,1-1,-1 1,1-1,-1 1,1-1,0 1,-1-1,1 1,-1-1,1 1,0-1,-1 1,1 0,0-1,0 1,0 0,-1-1,1 1,0 0,0-1,0 1,0 0,0-1,0 1,0 0,1-1,-1 1,0 0,0-1,0 1,1 0,-1-1,0 1,1-1,-1 1,0 0,1-1,-1 1,1-1,-1 1,1-1,-1 0,1 1,-1-1,1 1,0-1,-1 0,1 0,-1 1,1-1,0 0,18-7,-1-2,-1 0,1-1,-1 0,-1-1,0-1,-1-1,0-1,-1 0,22-17,-20 17,26-18,-2-3,-1-2,-2-1,-2-1,29-43,-43 19,-21 62,0 0,0-1,0 1,0 0,0-1,0 1,-1 0,1-1,0 1,-1 0,1 0,-1-1,1 1,-1 0,0 0,0 0,1 0,-1 0,0 0,0 0,0 0,0 0,0 0,0 0,0 1,-1-1,1 0,0 1,0-1,0 1,-1-1,1 1,0 0,-1-1,1 1,0 0,-1 0,1 0,0 0,-1 0,1 0,0 0,-1 1,1-1,0 1,-1-1,1 0,-12 4,1 0,-1 1,1 1,0-1,0 2,0 0,1 0,-8 8,-1-2,-25 19,0 2,3 2,1 2,1 1,2 2,-12 20,48-60,1 0,-1 1,0-1,1 1,-1-1,1 1,-1-1,1 1,0 0,0 0,0-1,0 1,0 0,0 0,0 0,0 0,1 0,-1 1,1-1,0 0,0 0,0 0,0 0,0 0,0 0,0 1,1-1,-1 0,1 0,-1 0,1 0,0 0,0 0,0 0,0 0,0-1,0 1,1 0,-1-1,0 1,1 0,-1-1,1 0,0 1,0-1,-1 0,1 0,0 0,2 1,7-2,1-1,-1 0,1 0,-1-1,0-1,0 0,0 0,0-1,0 0,-1-1,1-1,-2 1,1-2,0 1,-1-1,18-10,-12 10,-1-2,1 1,-1-2,-1 0,0-1,-1 0,0-1,0 0,-1 0,-1-2,4-6,-13 19,0 1,-1-1,0 0,1 1,-1-1,1 1,-1-1,0 0,1 1,-1-1,0 0,0 1,1-1,-1 0,0 0,0 1,0-1,0 0,0 0,0 1,0-1,0 0,0 0,0 1,-1-1,1 0,0 1,0-1,-1 0,1 1,-1-1,1 0,0 1,-1-1,1 1,-1-1,1 1,-1-1,0 1,1-1,-1 1,1-1,-1 1,0 0,1-1,-1 1,0 0,1 0,-1-1,0 1,0 0,1 0,-1 0,0 0,0 0,1 0,-1 0,0 0,0 0,1 1,-1-1,0 0,1 0,-1 1,-49 14,3 14,2 3,1 1,1 3,2 1,2 2,1 1,2 2,-23 38,20-27,2 2,2 2,4 1,1 2,4 0,2 2,2 1,-3 28,21-77,-5 15,0 0,2 0,1 0,2 1,1 0,1 0,1 0,2 0,1 0,2 0,0 0,4 7,-6-28,0 0,1 0,0 0,1-1,-1 1,2-1,-1 0,1 0,0-1,1 1,0-1,0 0,0-1,1 0,0 0,0 0,1-1,-1 0,1 0,1-1,-1 0,3 1,0-4,0 1,-1 0,1 0,-1 1,0 0,0 1,0 0,0 1,-1 0,0 1,0-1,0 2,-1-1,0 1,0 1,0-1,-1 1,0 0,-1 1,0 0,0 0,-1 0,0 1,-1 0,0 0,2 5,-5 3,0 0,-1 0,0 1,-2-1,0 0,-1 0,0-1,-2 1,0-1,-1 0,-1 0,0 0,-2-1,1 0,-2-1,0 0,-9 9,-64 93,82-116,0 0,1 0,-1 1,0-1,1 0,-1 0,1 0,0 1,-1-1,1 0,0 1,0-1,0 0,0 1,0-1,0 0,0 1,1-1,-1 0,0 0,1 1,-1-1,1 0,-1 0,1 0,-1 1,1-1,0 0,0 0,0 0,0 0,-1 0,1 0,0-1,1 1,-1 0,0 0,0-1,0 1,0-1,0 1,1-1,-1 1,0-1,1 0,-1 1,64 0,-49-7,1 0,-1-1,-1-1,1-1,-1 0,-1 0,0-2,0 0,-1 0,0-2,-1 1,-1-2,0 1,7-12,36-37,-66 77,1 1,1-1,0 2,1 0,1 0,-6 18,-55 94,50-93,47-53,165-184,-157 162,-60 72,-110 102,-30 61,131-151,76-101,-40 53,-1 1,1-1,-1 0,0 0,0 0,0 0,0 0,-1 0,1-1,-1 1,0-1,0 1,0-1,0 1,-1-1,1 1,-1-1,0 0,0 1,0-4,-4-9</inkml:trace>
  <inkml:trace contextRef="#ctx0" brushRef="#br0" timeOffset="55287.67">1276 10079,'0'-3,"-1"0,1 1,-1-1,0 1,0-1,0 0,0 1,0-1,0 1,-1 0,1-1,-1 1,0 0,0 0,0 0,0 0,0 0,0 1,0-1,0 1,-1-1,1 1,0 0,-1 0,0 0,1 0,-1 0,1 1,-1-1,0 1,0-1,1 1,-1 0,0 0,0 0,1 1,-1-1,0 1,1-1,-1 1,0 0,1 0,-1 0,0 1,-35 24,2 1,1 2,1 1,1 1,1 4,-5 3,-41 40,17-13,-2-3,-4-2,-1-4,-71 43,174-132,606-421,-428 308,-112 77,-102 69,1 0,0 0,0 0,-1-1,1 1,0 0,-1 0,1 0,0-1,0 1,0 0,-1-1,1 1,0 0,0-1,0 1,0 0,-1-1,1 1,0 0,0-1,0 1,0 0,0-1,0 1,0 0,0-1,0 1,0 0,0-1,0 1,0 0,0-1,1 1,-1 0,0-1,0 1,0 0,0-1,1 1,-1 0,0-1,0 1,1 0,-1 0,0-1,0 1,1 0,-1 0,0 0,1 0,-1-1,0 1,1 0,-34 9,-59 31,1 5,3 3,2 5,2 3,3 3,-53 53,-95 62,296-214,466-333,-427 289,-106 85,-1-1,1 0,0 0,0 0,-1 0,1 0,0-1,0 1,0 0,-1 0,1 0,0 0,0 0,-1 0,1 0,0 0,0 0,0-1,-1 1,1 0,0 0,0 0,0 0,0-1,-1 1,1 0,0 0,0 0,0-1,0 1,0 0,0 0,0-1,0 1,-1 0,1 0,0-1,0 1,0 0,0 0,0 0,0-1,0 1,1 0,-1 0,0-1,0 1,0 0,0 0,0-1,0 1,0 0,0 0,-24 9,-645 362,494-295,197-101,326-232,-100 102,-222 143,-48 45,-238 199,-84 98,328-316,-50 60,67-73,-1-1,0 1,0 0,1 0,-1 0,0 0,1-1,-1 1,1 0,-1 0,1-1,0 1,-1 0,1-1,0 1,-1 0,1-1,0 1,0-1,-1 0,1 1,0-1,0 1,0-1,0 0,0 0,-1 0,1 1,0-1,0 0,0 0,0 0,0 0,0 0,0-1,0 1,-1 0,1 0,0-1,0 1,0 0,0-1,-1 1,1-1,0 1,0-1,-1 1,1-1,0 1,-1-1,1 0,-1 1,1-1,238-130,-182 96,496-310,-534 333,-50 47,-336 307,-88 93,414-378,41-57,1 1,-1-1,0 1,1 0,-1-1,0 1,1-1,-1 1,1-1,-1 0,1 1,-1-1,1 1,-1-1,1 0,0 1,-1-1,1 0,-1 0,1 1,0-1,-1 0,1 0,0 0,-1 0,1 0,0 0,-1 0,1 0,0 0,-1 0,1 0,-1-1,1 1,0 0,-1 0,1-1,-1 1,1 0,0-1,-1 1,1 0,-1-1,1 1,-1-1,0 1,1-1,0 0,251-151,-182 108,267-171,50-59,-262 160,-157 136,-898 799,690-609,312-259,689-506,-298 224,-399 280,-64 49,0 1,0-1,0 0,1 0,-1 0,0 0,0 1,0-1,0 0,0 0,1 0,-1 0,0 1,0-1,0 0,0 0,1 0,-1 0,0 0,0 0,0 0,-22 23,-561 513,59-66,835-692,657-399,-621 409,-259 162,-83 53,-19 10,-587 442,-162 152,641-516,99-68,26-19,86-51,693-405,210-71,-911 487,-94 57,-242 179,-566 410,630-480,174-120,21-16,26-21,193-135,8 10,130-60,-266 158,511-279,-404 216,-339 206,-651 437,122-87,649-429,28-17,392-241,10 18,77-13,1 4,-466 226,-63 20,-144 72,4 8,4 7,-100 76,247-154,-557 387,538-370,29-18,31-16,190-104,1117-598,-1186 633,-3-6,58-47,-160 100,-29 18,-20 15,-425 281,-456 354,634-447,73-60,266-184,548-344,171-56,-542 308,261-153,-475 267,-34 19,-23 15,-328 202,225-131,-722 457,348-228,461-291,25-16,26-14,473-278,310-124,-621 325,319-142,-366 187,-130 43,1 1,-1-1,0 1,1-1,-1 0,1 1,-1-1,1 1,-1-1,1 1,0-1,-1 1,1-1,-1 1,1 0,0-1,0 1,-1 0,1-1,0 1,0 0,0-1,0 1,-1 0,1-1,0 1,0 0,1-1,-1 1,0 0,0-1,0 1,0 0,0-1,1 1,-1 0,0-1,1 1,-1-1,0 1,1 0,-1-1,1 1,-1-1,1 1,-1-1,1 0,-1 1,1-1,0 1,-1-1,1 0,-1 0,1 1,0-1,-1 0,1 0,0 0,-1 0,1 1,0-1,0 0,-174 144,131-113,-541 361,360-248,115-73,-123 80,-54 16,178-120,108-56,112-77,232-132,9 15,245-96,101-13,-573 269,-110 51,-34 13,-37 23,-2-2,-2-2,-1-3,-44 19,85-46,-572 317,392-211,-622 339,785-438,38-22,59-33,512-262,13 26,308-88,-596 253,-289 112,-28 11,-181 107,-117 48,190-103,-1050 554,750-416,381-189,32-19,30-11,45-28,1 2,2 4,21-7,-12 6,493-243,413-135,-881 377,44-18,128-31,-231 80,-41 8,1 0,-1 0,1 0,-1 0,1 0,-1 0,1 0,-1 0,1 0,-1 0,1 0,-1 0,1 0,-1 0,1 0,0 0,-1 0,1 1,-1-1,1 0,-1 0,1 1,0-1,-1 0,1 0,-1 1,1-1,0 1,-1-1,1 0,0 1,0-1,-1 1,1-1,0 0,0 1,0-1,0 1,-1-1,1 1,0-1,0 1,0-1,0 1,0-1,0 1,0-1,0 1,0-1,1 1,-1-1,0 0,0 1,0-1,0 1,1-1,-1 1,0-1,0 0,1 1,-1-1,0 0,1 1,-1-1,0 0,1 1,-467 257,-334 195,593-323,-33 21,-135 57,266-160,101-48,24-12,-14 11,280-173,115-43,720-313,-944 452,387-160,-515 224,-32 16,-31 10,-483 247,-289 201,336-187,421-254,-41 25,-2-3,-1-3,-24 5,90-44,32-14,397-218,274-121,110-10,-511 243,65-7,-335 129,-59 23,-684 359,-272 204,531-331,452-251,24-13,-9 5,125-74,123-51,-121 64,999-466,-889 425,429-169,-565 241,-499 210,-1108 678,1389-786,-37 21,388-233,457-214,20 27,-202 96,27-34,-530 261,-25 11,-313 151,-1158 654,961-521,506-280,35-15,710-350,602-193,-1131 472,61-18,-224 89,-318 154,-788 441,707-380,103-64,242-128,57-33,413-225,670-274,-379 184,-620 272,-110 52,-31 15,-336 148,-270 150,-42 58,305-162,293-161,81-43,426-203,974-406,-979 399,-403 194,-23 12,-22 12,-295 142,-187 108,-375 261,459-260,377-230,38-19,21-14,386-187,700-314,-396 190,-524 242,-189 80,-284 146,-767 410,726-386,309-161,48-22,868-375,-744 317,426-199,-507 219,-75 46,1 0,0 1,0-1,0 1,0-1,-1 1,1-1,0 1,-1-1,1 1,0-1,-1 1,1-1,-1 1,1 0,0-1,-1 1,1-1,-1 1,1 0,-1 0,1-1,-1 1,0 0,1 0,-1 0,1-1,-1 1,1 0,-1 0,0 0,1 0,-1 0,1 0,-1 0,1 0,-1 1,0-1,1 0,-1 0,1 0,-1 1,1-1,-1 0,1 1,-1-1,1 0,-1 1,1-1,-1 0,1 1,0-1,-1 1,1-1,-1 1,-207 93,-279 163,-167 134,265-160,322-181,72-40,86-26,361-156,871-382,-702 282,-602 264,-32 15,-1158 605,1005-520,-590 299,708-368,33-13,24-10,31-10,341-148,1492-634,-1825 772,-32 9,-30 9,-31 12,1 2,1 2,0 2,-38 21,26-13,-293 142,-233 157,262-141,-260 135,509-270,70-47,0 1,0 0,1-1,-1 1,0 0,0 0,1-1,-1 1,0-1,1 1,-1 0,1-1,-1 1,0-1,1 1,-1-1,1 1,0-1,-1 1,1-1,-1 0,1 1,0-1,-1 0,1 1,0-1,-1 0,1 0,0 0,-1 1,1-1,0 0,0 0,-1 0,1 0,0 0,0-1,-1 1,1 0,0 0,-1 0,1-1,0 1,-1 0,1-1,0 1,-1 0,1-1,0 0,161-49,-118 33,377-141,-7-17,-9-19,70-61,-389 202,-3-4,-2-4,-2-3,25-30,-92 83,-1-1,0 0,-1 0,0-1,-1 0,0-1,5-11,-14 24,1 0,0 0,-1 0,1 0,-1 0,1 0,-1-1,0 1,1 0,-1 0,0 0,0 0,0 0,0-1,0 1,0 0,0 0,0 0,-1-1,1 1,0 0,-1 0,1 0,-1 0,1 0,-1 0,1 0,-1 0,0 0,0 0,1 0,-1 0,0 1,0-1,0 0,0 0,0 1,0-1,0 1,0-1,0 1,0-1,0 1,0 0,-1-1,1 1,0 0,0 0,0 0,0 0,-1 0,1 0,0 0,0 0,0 1,0-1,-1 0,-166 39,-104 67,6 11,4 12,-42 40,143-81,-1087 598,1205-663,31-12,29-16,559-268,-306 130,150-111,-295 165,-4-5,-3-5,31-41,-148 139,22-20,-2 0,0-2,-1 0,-1-2,-2 0,13-24,-28 48,-1-1,1 0,-1 1,0-1,1 0,-1 0,0 0,0 0,-1 0,1 0,0 0,-1 0,1 0,-1 0,0-1,1 1,-1 0,0 0,-1 0,1-1,0 1,0 0,-1 0,1 0,-1 0,0 0,0 0,0 0,0 0,0 0,0 0,0 0,-1 1,1-1,-1 0,1 1,-1-1,1 1,-1 0,0-1,0 1,0 0,-12-1,0 1,-1 0,1 1,0 1,0 0,0 1,1 1,-1 0,0 1,-2 1,-2 0,-134 46,3 7,3 6,2 6,4 7,-115 84,228-144,-381 242,337-202,81-55,179-77,530-277,226-130,-830 415,-108 53,-32 20,-367 160,-488 275,252-70,598-353,18-12,0 0,1 1,0 1,0 0,0 1,1 0,0 0,1 1,-7 10,16-20,-1 0,1 1,-1-1,1 0,0 1,0-1,-1 1,1-1,0 0,-1 1,1-1,0 1,0-1,0 1,0-1,0 1,-1-1,1 1,0-1,0 1,0-1,0 1,0-1,1 1,-1-1,0 1,0-1,0 1,0-1,0 1,1-1,-1 1,0-1,0 1,1-1,-1 0,0 1,1-1,-1 0,0 1,1-1,-1 0,1 1,-1-1,1 0,-1 0,0 1,1-1,-1 0,1 0,-1 0,1 0,-1 0,1 0,-1 1,1-1,-1 0,1 0,-1-1,1 1,-1 0,1 0,36-5,-34 4,413-123,389-80,-716 183,0 4,1 3,13 4,81-6,-182 15,0 0,0 1,0-1,1 1,-1-1,0 1,0 0,1 0,-1 0,0 0,0 0,1 1,-1-1,0 1,0 0,0-1,1 1,-1 0,0 0,0 0,0 0,0 1,-1-1,1 0,0 1,-1 0,1-1,0 1,-1 0,0 0,1-1,-1 1,0 0,0 1,0-1,-1 0,1 0,0 0,-1 0,1 1,-1-1,0 0,0 0,0 1,0-1,0 0,0 0,0 1,-1-1,0 1,-6 13,0 0,-2 0,0-1,0 0,-1-1,-1 0,-1-1,0 0,-7 5,6-5,-123 119,-6-7,-5-6,-20 3,-374 264,333-234,161-92,48-58,-1 0,1 0,0 0,0-1,1 1,-1 0,0 0,1-1,-1 1,1-1,-1 1,1-1,0 0,0 1,-1-1,1 0,0 0,0 0,0 0,0-1,0 1,0-1,0 1,1-1,-1 0,0 1,0-1,0 0,0 0,1-1,-1 1,0 0,0-1,0 1,1-2,-1 2,64-4,0-3,-1-4,56-15,-74 15,993-247,-913 227,-2-6,-2-5,-2-5,-2-6,-2-5,80-54,-184 103,-5 4,1-1,-1 1,0-1,-1-1,1 1,-1-1,0-1,-1 1,0-1,0 0,3-7,-9 14,-1-1,1 0,0 1,-1-1,1 1,0-1,-1 1,0-1,1 1,-1 0,0-1,0 1,0 0,0-1,0 1,0 0,0 0,0 0,-1 0,1 0,0 0,-1 0,1 1,-1-1,1 0,-1 1,1-1,-1 1,1-1,-1 1,1 0,-1 0,1 0,-1 0,0 0,1 0,-1 0,1 0,-1 1,1-1,-1 0,1 1,-1 0,1-1,-1 1,0 0,-66 11,1 3,1 3,1 2,0 4,-13 9,76-33,-527 235,-189 130,693-352,-78 50,102-63,1 1,-1-1,1 0,-1 1,1-1,0 1,-1-1,1 1,0 0,-1-1,1 1,0-1,0 1,-1 0,1-1,0 1,0-1,0 1,0 0,0-1,0 1,0 0,0-1,0 1,0 0,0-1,1 1,-1-1,0 1,0 0,1-1,-1 1,0-1,1 1,-1-1,0 1,1-1,-1 1,1-1,-1 1,1-1,-1 0,1 1,-1-1,1 0,-1 1,1-1,0 0,-1 0,1 1,-1-1,1 0,0 0,-1 0,1 0,0 0,-1 0,1 0,-1 0,1 0,0 0,-1 0,1 0,0-1,-1 1,1 0,-1 0,1-1,21 1,0-1,0-1,-1-1,1-1,-1-1,0-1,9-4,13-2,483-160,-273 83,1190-419,-1352 479,-672 315,-473 303,506-274,498-284,50-31,1 1,-1-1,1 0,-1 0,1 0,-1 1,0-1,1 0,-1 0,1 1,-1-1,1 0,-1 1,0-1,1 1,-1-1,0 0,1 1,-1-1,0 1,0-1,1 1,-1-1,0 1,0-1,0 1,0-1,0 1,0-1,0 1,0-1,0 1,0-1,0 1,0-1,0 1,0-1,0 1,0-1,0 1,-1-1,1 1,0-1,-1 1,200-59,-163 44,815-343,-592 244,541-229,-618 262,-384 169,-84 44,-39 39,-542 334,762-441,105-65,1 0,-1 0,1 0,-1 0,1 0,0 0,-1 1,0-1,1 0,-1 0,1 0,-1 0,1 1,-1-1,1 0,-1 1,1-1,-1 0,0 1,1-1,-1 0,0 1,1-1,-1 1,0-1,0 0,1 1,-1-1,0 1,0-1,0 1,0-1,1 1,-1-1,0 1,0-1,0 1,0-1,0 1,0-1,0 1,0-1,-1 1,1-1,0 1,0-1,0 1,-1-1,1 1,0-1,0 1,-1-1,1 1,29-6,0-1,0 0,-1-3,0 0,18-9,-10 4,793-331,625-233,-1226 487,-297 123,-703 312,-298 216,877-469,187-82,34-16,558-216,-234 82,388-149,-386 164,-318 119,-36 7,-1 0,1 0,-1 0,1 1,-1-1,1 0,0 0,-1 0,1 1,0-1,-1 0,1 1,0-1,-1 0,1 1,0-1,-1 0,1 1,0-1,0 1,0-1,-1 0,1 1,0-1,0 1,0-1,0 1,0-1,0 0,0 1,0-1,0 1,0-1,0 1,0-1,0 1,0-1,0 0,0 1,1-1,-1 1,0-1,0 1,1-1,-1 0,0 1,0-1,1 0,-1 1,0-1,1 0,-1 1,0-1,1 0,-235 129,163-94,-914 473,498-264,376-187,110-48,24-13,349-124,931-354,-1135 418,114-64,-252 111,-30 17,0 0,-1 1,1-1,0 1,0-1,-1 0,1 0,0 1,-1-1,1 0,0 1,-1-1,1 0,-1 0,1 0,0 1,-1-1,1 0,-1 0,1 0,-1 0,1 0,0 0,-1 0,1 0,-1 0,1 0,-1 0,1 0,-1 0,1 0,0 0,-1-1,1 1,-1 0,1 0,0 0,-1-1,1 1,0 0,-1 0,1-1,0 1,-1 0,1-1,0 1,-1-1,1 1,0 0,0-1,0 1,-1-1,1 1,0 0,0-1,0 1,0-1,0 1,0-1,0 1,0 0,0-1,0 1,0-1,0 1,-261 83,195-58,-383 164,-261 158,393-186,229-108,92-43,92-25,498-177,-287 86,-4-14,39-35,-306 139,0-1,-2-2,0-2,-1-1,-1-1,-1-2,-1-1,-2-1,1-3,-27 28,0 0,0 1,0-1,0 0,-1 0,1 0,0 0,-1-1,1 1,-1 0,0-1,0 1,0 0,0-1,0 1,-1-1,1 0,-1 1,0-1,1 0,-1 1,0-1,-1 0,1 1,0-1,-1 1,1-1,-1 0,0 1,0-1,0 1,0 0,0-1,-1 1,1 0,-1 0,0 0,1 0,-1 0,0 0,0 0,0 0,0 1,-2-2,-11 0,0 0,0 1,0 1,0 0,0 1,0 0,0 2,0-1,1 2,-10 2,24-5,-87 19,1 3,0 4,2 4,2 3,1 4,-1 5,-158 93,-57 52,51-15,240-168,2-1,0 0,0 0,0 1,0-1,0 1,1 0,-1 0,1 0,0 0,0 1,1-1,-1 1,1 0,0 0,0 0,3-3,-1-1,0 1,1-1,0 1,-1-1,1 1,0-1,0 1,0-1,0 0,0 1,0-1,0 0,0 0,1 0,-1 0,0 0,1 0,-1 0,1-1,-1 1,1 0,-1-1,1 1,-1-1,1 0,-1 1,1-1,0 0,-1 0,1 0,0 0,1 0,23 1,1-2,-1 0,1-2,-1 0,0-2,23-8,-30 9,219-62,-3-9,150-75,280-146,-597 262,-3-2,-1-4,30-25,-91 63,-1 1,0 0,0 0,0 0,-1-1,1 1,0-1,-1 1,1-1,0 1,-1-1,0 0,1 0,-1 0,0 1,0-1,0-1,0 1,-1 0,1 0,0 0,-1 0,1 0,-1-1,0 0,-3 2,1 0,-1 0,0 0,0 0,0 0,1 1,-1-1,0 1,0-1,0 1,0 0,0 1,0-1,0 0,0 1,0 0,0-1,1 1,-1 0,0 1,-4-1,-71 23,1 3,1 4,1 3,-66 41,73-39,-368 201,-66 67,408-230,94-73,-1-1,0 1,0-1,1 1,-1-1,0 1,1 0,-1-1,0 1,1 0,-1 0,1 0,-1-1,1 1,0 0,-1 0,1 0,0 0,0 0,-1 0,1 0,0 0,0 0,0 0,0-1,0 1,0 0,0 0,1 0,-1 0,0 0,0 0,1 0,-1 0,1 0,-1-1,1 1,-1 0,39 2,42-22,-2-3,-1-4,51-25,-84 33,466-205,-145 65,-365 158,0 0,1 0,-1-1,0 1,0 0,0 0,0-1,0 1,0 0,0-1,0 1,0-1,0 1,0-1,0 0,0 1,0-1,0 0,-1 0,1 0,0 0,-1 0,1 1,0-1,-1 0,1 0,-1 0,0-1,1 1,-1 0,0 0,1 0,-1 0,0 0,0 0,0 0,0-1,0 1,0 0,-11 1,0 0,0 1,1 0,-1 1,0 0,1 1,0 0,0 1,-9 4,-4 1,-595 251,538-227,-117 50,-3-10,-84 16,187-73,90-24,70-43,88-33,4 7,24-2,-38 16,62-24,-81 37,-2-5,-3-4,-2-6,43-36,-144 91,1 0,-1-1,-1-1,0 0,-1-1,0 0,-1-1,-1 0,0-1,-1 0,0-1,-1 0,5-16,-12 28,0 0,0 0,0 0,-1 1,1-1,-1 0,0 0,0 0,-1 0,1 0,-1 0,0 0,0 0,0 1,0-1,-1 0,0 1,1-1,-1 1,0 0,-1-1,1 1,-1 0,1 0,-1 1,0-1,0 0,0 1,0 0,-1 0,1 0,-1 0,-7-3,-1 0,0 1,1 0,-1 1,-1 0,1 1,0 1,0 0,-11 0,-74 8,1 3,1 5,0 4,1 4,-46 20,-219 82,6 16,-106 70,340-155,-25 8,123-51,27-10,38-10,415-130,-312 88,806-260,-948 308,56-18,-1-3,-1-2,-1-3,45-28,-53 8,-49 46,-1 0,1 0,-1-1,1 1,-1 0,1-1,-1 1,0 0,0-1,0 1,0 0,0-1,0 1,0 0,0-1,0 1,-1 0,1-1,0 1,-1 0,1-1,-1 1,0 0,1 0,-1 0,0 0,0-1,1 1,-1 0,0 0,0 1,0-1,0 0,-1 0,1 0,0 1,0-1,0 1,-1-1,1 1,0-1,-1 1,1-1,0 1,-2 0,-19-5,-1 1,0 1,0 1,0 1,0 1,0 1,0 1,0 1,0 1,-16 5,5-3,-231 46,3 10,3 12,-124 59,-411 179,701-284,131-48,650-251,137-52,-798 312,10-2,0-2,-1-1,-1-2,-1-2,0-1,25-21,-57 41,0 1,0-1,0 0,0 0,0 0,-1-1,1 1,0 0,-1-1,1 1,-1-1,1 1,-1-1,0 0,0 1,0-1,0 0,0 0,0 0,0 0,0 0,-1 0,1 0,-1 0,0 0,1 0,-1 0,0-1,0 1,0 0,-1 0,1 0,0 0,-1 0,1 0,-1 0,0 0,0 0,0 0,0 0,0 0,0 1,-1-1,-11-3,-1 1,0 0,-1 1,1 1,0 1,-1 0,1 0,-1 1,1 1,-1 1,0 0,-6 0,-129 17,1 7,1 6,-100 38,-309 110,-115 73,625-234,-91 36,-3-5,-13-4,104-36,38-17,32-7,363-158,889-299,-1165 435,-2-4,63-36,-109 32,-67 33,-95 10,-47 28,2 7,1 7,-64 29,-283 113,-148 92,512-216,-314 143,-408 123,678-283,174-41,-1-1,0 1,0-1,0 1,0-1,0 0,0 1,-1-1,1 0,0 0,0 0,0 0,0 0,0 0,0 0,0 0,0 0,0 0,0-1,0 1,0 0,0-1,0 1,0-1,0 1,0-1,0 1,0-1,0 0,0 0,1 1,-1-1,0 0,1 0,-1 0,0 0,1 1,-1-1,1 0,-1 0,1 0,0 0,-1-1,1 1,0 0,0 0,0 0,0 0,0 0,0 0,34-46,23-1,2 4,1 1,13-3,-40 26,338-200,9 17,115-30,-101 41,-333 146,-74 40,-108 29,-171 60,3 13,2 14,214-82,-409 160,-438 160,816-311,0-5,-2-4,-1-5,-2-4,102-18,4 0,-1 0,0 0,0 0,0-1,0 0,0 1,1-1,-1 0,0-1,0 1,0-1,0 0,0 0,1 0,-1 0,0-1,1 1,-1-1,1 0,0 0,-3-2,7 0,-1 1,1-1,0 1,0-1,0 1,0-1,1 1,0 0,0-1,-1 1,2 0,-1 0,0 0,1 1,-1-1,1 0,0 1,0 0,0 0,0 0,0 0,3-1,-2-1,92-62,2 3,3 5,58-22,128-51,6 13,100-18,-174 67,216-36,-392 99,-43 6,-1 0,1 1,0-1,0 1,-1-1,1 0,0 1,0-1,0 1,0-1,-1 0,1 1,0-1,0 1,0-1,0 1,0-1,0 0,0 1,0-1,0 1,0-1,1 1,-1-1,0 0,0 1,0-1,0 1,1-1,-1 0,0 1,0-1,1 0,-1 1,0-1,1 0,-1 1,0-1,1 0,-1 0,0 1,1-1,-1 0,0 0,1 0,-208 90,-1068 413,289-96,824-354,139-51,37-14,394-181,772-280,-545 229,-586 224,16-4,0-3,-3-2,0-4,31-22,-61 16,-32 38,0-1,-1 1,1 0,-1 0,1-1,-1 1,0 0,0 0,1 0,-1 0,0 0,0 0,0 0,0 0,0 0,0 1,0-1,0 0,-1 1,1-1,0 0,0 1,0-1,-1 1,1 0,0 0,-1-1,1 1,0 0,-1 0,1 0,0 0,-1 0,1 1,0-1,-29-1,1 1,0 1,-1 2,1 1,1 1,-1 2,0 1,-18 2,-223 61,4 11,-81 44,-158 85,-44 49,168-79,-138 35,468-199,39-17,33-12,374-170,885-431,-850 397,-329 145,-100 71,0-1,-1 1,1 0,0-1,0 1,-1-1,1 0,0 1,-1-1,1 1,-1-1,1 0,-1 1,1-1,-1 0,1 0,-1 1,0-1,1 0,-1 0,0 0,0 0,1 1,-1-1,0 0,0 0,0 0,0 0,0 0,0 1,0-1,-1 0,1 0,0 0,0 0,-1 0,1 1,0-1,-1 0,1 0,-1 1,1-1,-1 0,1 1,-1-1,0 0,-43-4,-26 15,0 4,1 3,0 2,-54 25,107-38,-575 228,-242 150,519-235,268-127,-316 130,339-147,39-19,468-263,227-81,-662 334,306-141,221-113,-474 207,-101 71,0-1,0 1,-1 0,1-1,0 0,-1 1,1-1,0 1,-1-1,1 0,-1 0,1 1,-1-1,1 0,-1 0,1 1,-1-1,0 0,1 0,-1 0,0 0,0 0,0 0,0 1,0-1,0 0,0 0,0 0,0 0,0 0,0 0,-1 0,1 1,0-1,-1 0,1 0,0 0,-1 0,1 1,-1-1,1 0,-1 1,0-1,1 0,-1 1,0-1,1 1,-1-1,0 1,0-1,-49-7,6 14,0 1,0 2,0 3,-32 12,47-14,-300 108,5 14,-10 22,-817 412,996-500,140-69,39-19,-24 21,98-71,3 4,88-43,-135 80,1026-532,-939 493,453-232,-497 237,-92 50,-27 17,-43 14,0 4,1 2,2 3,-6 6,34-17,-1511 740,1320-638,181-94,-429 204,418-208,55-19,0 1,0 0,0-1,0 1,0-1,0 1,0 0,0-1,0 1,0 0,0-1,0 1,0 0,0-1,0 1,0 0,0-1,-1 1,1 0,0-1,0 1,0 0,-1 0,1-1,0 1,0 0,0 0,-1-1,1 1,0 0,-1 0,1 0,0-1,-1 1,1 0,0 0,-1 0,1 0,0 0,-1 0,1 0,0 0,-1 0,1 0,0 0,-1 0,1 0,0 0,-1 0,1 0,0 0,-1 0,1 0,0 0,-1 1,1-1,0 0,-1 0,1 0,0 1,0-1,-1 0,1 0,0 1,0-1,23-23,82-55,3 5,88-42,-165 96,458-246,297-106,-170 92,-524 228,-93 44,-99 33,-375 156,311-114,-905 400,932-403,-531 233,620-280,68-34,725-396,-120 122,159-81,-643 294,-120 62,-35 12,-233 95,-954 420,341-142,538-246,266-112,56-12,1-1,-1 1,1-1,-1 1,0-1,1 1,-1-1,0 1,0-1,1 1,-1-1,0 0,0 1,0-1,0 1,0-1,0 0,0 1,0-1,0 1,0-1,0 1,0-1,0 0,0 1,0-1,-1 1,1-1,0 1,0-1,-1 1,1-1,0 1,-1-1,1 1,-1-1,1 1,-1-1,1 1,0 0,-1-1,1 1,-1 0,0-1,1 1,-1 0,1 0,-1 0,1 0,-1-1,0 1,1 0,-1 0,30-24,1 1,0 2,2 1,30-15,-26 15,310-168,8 16,325-108,-366 165,-284 103,-47 13,-289 115,-85 54,227-97,-217 99,-393 165,529-238,205-87,42-12,-1-1,0 1,0 0,0-1,1 1,-1 0,0-1,0 1,0 0,0-1,0 1,0-1,0 1,0 0,0-1,0 1,0-1,0 1,0 0,0-1,0 1,0-1,0 1,0 0,-1-1,1 1,0 0,0-1,0 1,-1 0,1-1,0 1,0 0,-1 0,1-1,0 1,-1 0,1 0,0-1,-1 1,1 0,0 0,-1 0,286-189,202-90,281-106,-368 191,-375 178,-25 16,-1 0,1 0,0 0,-1 0,1 0,0 0,-1 0,1 0,0 0,-1 0,1 0,0 0,-1 0,1 0,0-1,-1 1,1 0,0 0,0 0,-1 0,1-1,0 1,0 0,-1 0,1 0,0-1,0 1,-1 0,1 0,0-1,0 1,0 0,0-1,-1 1,1 0,0-1,0 1,0 0,0 0,0-1,0 1,0 0,0-1,0 1,0 0,0-1,0 1,-172 67,-1594 755,1240-581,486-227,58-33,1034-588,-724 449,41 1,-302 128,-92 31,-352 130,304-103,-1342 587,1307-566,-137 56,245-106,0-1,0 1,0 0,0-1,0 1,0 0,0-1,0 1,0 0,0 0,-1-1,1 1,0 0,0 0,0-1,-1 1,1 0,0 0,0-1,-1 1,1 0,0 0,0 0,-1 0,1-1,0 1,-1 0,1 0,0 0,-1 0,1 0,0 0,0 0,-1 0,1 0,0 0,-1 0,1 0,0 0,-1 0,31-24,215-140,133-61,621-305,-811 432,-164 81,-48 15,-302 150,-1345 642,1443-691,190-88,38-12,1 1,-1 0,1 0,-1 0,1 0,-1 0,0-1,1 1,-1 0,1 0,-1-1,1 1,-1 0,0-1,1 1,-1 0,0-1,1 1,-1 0,0-1,0 1,1-1,-1 1,0-1,0 1,0 0,0-1,0 1,1-1,-1 1,0-1,0 1,0-1,0 1,0-1,0 1,-1-1,1 1,0-1,0 1,0-1,0 1,0-1,-1 1,1 0,0-1,-1 1,1-1,0 1,0 0,-1-1,1 1,-1 0,1-1,0 1,-1 0,1 0,-1-1,1 1,-1 0,1 0,53-46,1 3,3 2,15-5,-36 22,268-167,7 14,149-54,-202 114,-1037 470,-200 136,793-405,174-84,29-14,370-226,-251 161,595-331,-267 154,-380 199,-84 57,0-1,0 1,0-1,0 0,0 1,0-1,0 1,0-1,0 1,0-1,0 0,0 1,0-1,0 1,-1-1,1 1,0-1,0 1,-1-1,1 1,0-1,-1 1,1 0,-1-1,1 1,0-1,-1 1,1 0,-1-1,1 1,-1 0,1 0,-1-1,1 1,-1 0,1 0,-1 0,0 0,1 0,-1 0,1 0,-1 0,1 0,-1 0,1 0,-1 0,0 0,1 0,-1 0,1 0,-1 1,1-1,-1 0,1 0,-1 1,1-1,-1 0,1 1,0-1,-1 1,1-1,-1 0,1 1,0-1,-1 1,1-1,0 1,0-1,-53 15,1 2,1 2,-42 22,23-10,-426 174,-372 169,645-273,223-102,1 1,-1 0,0 0,0 0,0-1,0 1,0 0,1 0,-1-1,0 1,0 0,0 0,0-1,0 1,0 0,0 0,0-1,0 1,0 0,0 0,0-1,0 1,0 0,0 0,0-1,0 1,0 0,-1 0,1-1,0 1,0 0,0 0,0 0,0-1,-1 1,30-21,190-120,172-79,142-63,-448 225,-85 58,-1 0,1 0,-1 0,1 0,0 0,-1 0,1-1,-1 1,1 0,0 0,-1-1,1 1,-1 0,1 0,0-1,-1 1,1 0,0-1,0 1,-1-1,1 1,0 0,0-1,-1 1,1-1,0 1,0 0,0-1,0 1,0-1,0 1,0-1,0 1,0-1,0 1,0-1,0 1,0 0,0-1,0 1,0-1,0 1,1-1,-1 1,0 0,0-1,1 1,-1-1,0 1,0 0,1-1,-1 1,0 0,1-1,-1 1,1 0,-1 0,0-1,1 1,-1 0,1 0,-1 0,1 0,-1 0,0-1,1 1,-1 0,1 0,-1 0,-38 6,-227 107,192-77,-931 471,534-254,518-285,663-376,-673 387,899-440,-891 432,-56 29,-136 68,-328 170,-428 228,419-210,442-232,29-14,29-17,536-316,83-40,-453 266,105-79,-214 111,-75 64,1 0,0 0,0 0,0 0,0 0,0 1,-1-1,1 0,0 0,-1 0,1 1,-1-1,1 0,0 0,-1 1,0-1,1 1,-1-1,1 0,-1 1,0-1,0 1,1-1,-1 1,0 0,0-1,1 1,-1 0,0-1,0 1,0 0,0 0,1 0,-1 0,0 0,0 0,0 0,0 0,0 0,1 0,-1 0,0 0,0 1,0-1,1 0,-1 1,0-1,0 1,1-1,-1 1,0-1,1 1,-2 0,-185 66,133-43,-924 450,549-256,193-96,227-116,25-13,385-228,913-543,-1227 720,-87 58,-1 0,1 0,-1 0,1 0,0 0,-1 0,1-1,0 1,-1 0,1 0,0 0,-1-1,1 1,0 0,-1 0,1-1,0 1,0 0,-1-1,1 1,0 0,0-1,0 1,-1 0,1-1,0 1,0-1,0 1,0 0,0-1,0 1,0-1,0 1,0 0,0-1,0 1,0-1,0 1,0 0,0-1,0 1,-54 19,0 2,1 3,-29 18,14-7,-936 519,298-109,610-375,97-70,-1 0,1 0,-1 0,1 0,-1 0,0 0,1 0,-1 0,1 0,-1 0,1 1,-1-1,0 0,1 0,-1 0,0 0,1 1,-1-1,1 0,-1 0,0 1,0-1,1 0,-1 1,0-1,1 0,-1 1,0-1,0 0,0 1,0-1,1 1,-1-1,0 0,0 1,0-1,0 1,0-1,0 1,0-1,0 0,0 1,0-1,0 1,0-1,0 1,43-19,0-1,-1-3,-1-1,15-13,17-9,250-142,481-293,-763 454,13-7,-1-3,-2-1,46-45,-94 79,1 0,-1 0,1-1,-1 1,0-1,0 0,0 1,-1-2,0 1,1 0,-1 0,-1-1,1 1,-1-1,1 1,-1-2,-2 4,0 1,1 0,-1 0,0-1,0 1,0 0,0 0,0 0,0 0,0 0,-1 0,1 0,0 0,0 1,-1-1,1 0,0 1,-1-1,1 1,-1 0,1-1,-1 1,1 0,-1 0,1 0,-1 0,1 0,-1 0,1 0,-1 1,1-1,-1 0,1 1,0-1,-2 1,-43 10,0 1,0 2,2 2,-1 2,-35 22,57-30,-337 170,7 15,-268 200,553-335,68-59,1 0,-1 0,0 0,1-1,-1 1,1 0,-1 0,1-1,-1 1,1 0,0-1,-1 1,1-1,0 1,-1-1,1 1,0-1,0 1,-1-1,1 0,0 0,0 1,0-1,-1 0,1 0,0 0,0 0,0 0,0 0,0 0,-1 0,1 0,0 0,0 0,0 0,0-1,-1 1,1 0,0-1,0 1,-1 0,1-1,0 1,0-1,-1 0,1 1,-1-1,195-94,542-335,-659 382,-1-4,-3-3,59-58,-128 108,0 1,0 0,0 0,0-1,-1 0,0 1,0-1,0-1,-1 1,1-1,-1 1,-1-1,1 0,-1 0,0 0,0 0,0-4,-4 8,0-1,0 1,0 0,0 1,0-1,-1 0,1 1,0-1,-1 1,0 0,1 0,-1 0,0 0,1 0,-1 0,0 1,0-1,0 1,1 0,-1 0,0 0,0 0,0 1,0-1,0 1,1 0,-1-1,0 1,1 0,-1 1,1-1,-1 1,-55 16,2 4,1 2,0 2,-19 15,38-22,-254 138,8 12,-81 75,301-196,62-48,0 0,1 0,-1 0,0 1,0-1,1 0,-1 0,0 0,0 0,0 0,1 0,-1 1,0-1,0 0,0 0,1 0,-1 0,0 1,0-1,0 0,0 0,0 1,0-1,1 0,-1 0,0 1,0-1,0 0,0 0,0 1,0-1,0 0,0 0,0 1,0-1,0 0,0 0,0 1,0-1,0 0,0 0,-1 1,1-1,0 0,0 0,0 0,0 1,0-1,-1 0,1 0,0 1,26-11,327-177,-264 135,-44 26,92-51,-2-7,-5-5,4-12,-26-11,-107 111,0 0,0 0,1 0,-1-1,0 1,0 0,0-1,0 1,0-1,-1 1,1-1,0 1,-1-1,1 1,-1-1,0 0,1 1,-1-1,0 0,0 1,0-1,0 0,0 1,0-1,-1 0,1 1,0-1,-1 0,0 1,1-1,-1 1,0-1,0 1,0-1,0 1,0-1,0 1,0 0,0 0,0 0,-1 0,1 0,0 0,-1 0,1 0,-1 0,1 0,-1 1,0-1,1 1,-1-1,1 1,-2-1,-103 30,82-18,-192 87,5 10,-88 65,269-155,-136 91,156-84,46-29,36-28,-2-4,0-3,-3-3,18-18,-11 10,-15 14,-2-3,-1-3,-2-1,-3-4,-1-1,9-16,-18-10,-40 73,0-1,-1 0,0 0,1 0,-1 0,0 0,0 0,0 0,0 0,0 0,0 0,-1 1,1-1,-1 0,1 0,-1 0,0 0,0 1,0-1,0 0,0 1,0-1,0 0,0 1,-1 0,1-1,0 1,-1 0,1 0,-1-1,0 1,1 0,-1 1,0-1,0 0,0 0,1 1,-1-1,0 1,0 0,-1-1,-10 1,-1 0,1 1,0 0,0 1,0 0,0 1,1 1,-1 0,1 1,0 0,0 1,0 0,-6 5,-118 68,3 7,-88 75,107-76,-93 67,165-112,44-39,-1 0,0 1,1-1,-1 0,1 0,-1 0,1-1,0 1,-1 0,1 0,0-1,-1 1,1-1,0 0,0 0,0 1,-1-1,1 0,0 0,0-1,0 1,-1 0,1 0,0-1,0 1,-1-1,1 0,0 0,-1 1,1-1,-1 0,1 0,0-1,241-125,-99 47,-4-6,-3-6,44-44,-175 131,-3 3,1 0,0-1,-1 1,0-1,0 0,0 0,0 0,0 0,0-1,-1 1,0-1,0 1,0-1,0 0,0 0,-1 0,1 0,-1 0,0-3,-2 5,-1 1,0 0,1 0,-1 0,0 0,0 0,0 0,0 0,0 1,0-1,0 1,0 0,0-1,0 1,0 0,0 0,0 0,0 0,0 1,0-1,0 0,0 1,0 0,0-1,0 1,0 0,0 0,0 0,1 0,-2 1,-46 21,1 2,2 2,0 2,-8 10,-27 29,2 4,4 3,3 3,4 3,4 3,3 2,4 4,-18 41,32-59,3 2,4 1,3 2,3 2,-10 47,37-121,1 1,-1 0,1-1,1 1,-1 0,1 0,0 0,0 0,0 0,1 0,0 0,1 0,-1 0,1 0,0 0,0 0,1 0,0 0,0-1,0 1,1-1,0 1,0-1,0 0,0 0,1 0,0-1,0 1,1-1,-1 0,1 0,-1 0,4 1,13-1,0-1,1-1,-1-1,1 0,-1-2,1 0,-1-2,0 0,0-2,0 0,0-1,-1-1,10-5,135-52,-3-7,-3-7,37-31,-87 49,169-82,-244 130,-33 12,-1 1,1-1,0 0,-1 0,1 0,-1 0,1 0,-1 1,1-1,-1 0,1 0,0 1,-1-1,0 0,1 1,-1-1,1 1,-1-1,1 1,-1-1,0 0,1 1,-1-1,0 1,1 0,-1-1,0 1,0-1,0 1,0-1,1 1,-1 0,0-1,0 1,0-1,0 1,0 0,0-1,-1 1,1-1,0 1,0 0,0-1,0 1,-1-1,1 1,0-1,-1 1,1-1,0 1,-1-1,1 1,0-1,-1 0,1 1,-1-1,1 1,-1-1,1 0,-1 1,1-1,-1 0,1 0,-1 0,0 1,1-1,-1 0,-34 47,-3 0,-1-3,-39 33,38-37,-395 366,-89 93,510-484,-143 174,158-189,0 0,-1 0,1-1,0 1,0 0,0 0,0 0,0 0,0 0,0 0,0 0,0 0,0 1,0-1,0 0,0 1,-1-1,1 0,0 1,0-1,0 1,0-1,-1 1,1 0,0-1,-1 1,1 0,0-1,-1 1,1 0,-1 0,1 0,-1-1,1 1,-1 0,0 0,0 0,1 0,-1 0,0 0,0 0,0 0,0 0,0 0,0 0,0 0,0 0,0-1,0 1,-1 0,1 0,0 0,-1 0,1 0,-1 0,1-1,-1 1,1 0,-1 0,1 0,-1-1,0 1,1 0,-1-1,0 1,0-1,0 1,146-79,-114 57,579-416,-500 355,32-23,-4-6,-5-6,36-48,-167 162,6-4,-1-1,0 0,0 0,0-1,-1 0,-1 0,0 0,0-1,2-8,-6 17,-1 1,0-1,0 0,1 0,-1 0,0 0,0 0,0 0,0 0,0 1,0-1,-1 0,1 0,0 0,0 0,-1 0,1 1,0-1,-1 0,1 0,-1 0,1 1,-1-1,1 0,-1 1,0-1,1 0,-1 1,0-1,1 1,-1-1,0 1,0 0,0-1,1 1,-1 0,0-1,0 1,0 0,0 0,0 0,0 0,1 0,-1 0,0 0,0 0,0 0,0 0,0 0,0 0,1 1,-1-1,0 0,0 1,0-1,1 1,-1-1,0 1,0 0,-21 7,1 1,0 2,1 0,0 1,1 1,0 0,-10 11,0-2,-592 484,484-388,5 6,-112 139,204-198,39-64,1 0,0 0,0-1,0 1,0 0,0 0,0 0,1-1,-1 1,0 0,0 0,1 0,-1-1,0 1,1 0,-1 0,1-1,-1 1,1 0,-1-1,1 1,-1-1,1 1,-1-1,1 1,0-1,0 1,-1-1,1 1,0-1,0 0,-1 1,1-1,0 0,0 0,0 0,-1 0,1 0,0 1,0-2,0 1,-1 0,1 0,0 0,0 0,0 0,-1-1,2 1,42-12,7-15,-1-1,-1-3,-2-2,15-15,-9 8,92-66,110-80,-8-10,100-113,-206 152,-117 107,-39 49,0 7,0 2,1 0,0 0,0 1,0 1,2 1,-1 0,0 1,-15 13,-346 303,-90 122,-58 96,457-465,65-81,-1 1,1 0,0-1,0 1,0 0,0-1,0 1,0 0,0-1,0 1,0 0,0 0,0-1,0 1,1-1,-1 1,0 0,0-1,1 1,-1 0,1-1,-1 1,0-1,1 1,-1-1,1 1,-1-1,1 1,-1-1,1 0,0 1,-1-1,1 0,-1 1,1-1,0 0,-1 0,1 1,0-1,-1 0,1 0,0 0,-1 0,1 0,0 0,-1 0,1 0,0 0,-1-1,1 1,0 0,-1 0,1-1,0 1,-1 0,1 0,-1-1,1 1,0-1,-1 1,1-1,-1 1,0-1,1 1,-1-1,25-7,-2-2,1 0,-1-2,-1-1,0 0,-1-1,6-7,-3 4,970-718,-830 610,-142 108,101-75,-4-6,39-47,-89 57,-70 88,1 0,-1 0,1 0,-1 0,1 0,-1 0,1 0,-1 0,1 0,-1 0,1 0,-1 0,1 0,-1 0,1-1,-1 1,1 0,0 0,-1-1,1 1,-1 0,1 0,0-1,-1 1,1 0,0-1,-1 1,1-1,0 1,-1 0,1-1,0 1,0-1,0 1,-1-1,1 1,0-1,0 1,0-1,0 1,0-1,0 1,0-1,0 1,0-1,0 1,0-1,0 1,1-1,-1 1,0-1,0 1,0 0,1-1,-1 1,0-1,0 1,1 0,-1-1,-127 90,86-55,-319 273,-178 207,-107 147,588-587,57-73,0 0,0-1,0 1,1 0,-1 0,0-1,0 1,1 0,-1-1,0 1,1 0,-1-1,1 1,-1-1,1 1,-1 0,1-1,-1 1,1-1,0 0,-1 1,1-1,0 1,-1-1,1 0,0 0,-1 1,1-1,0 0,0 0,-1 0,1 0,0 0,0 0,-1 0,1 0,0 0,0 0,-1 0,1 0,0-1,0 1,-1 0,1-1,0 1,-1 0,1-1,0 1,-1-1,1 1,-1-1,1 1,-1-1,1 1,-1-1,1 0,-1 1,0-1,1 0,189-118,-145 85,771-591,-389 289,-292 233,98-75,164-166,-331 275,-62 59,-19 19,-531 427,447-353,-251 229,-139 175,-134 153,597-614,-56 78,82-104,-1 0,1 1,0-1,-1 0,1 1,0-1,-1 0,1 1,0-1,0 0,-1 1,1-1,0 1,0-1,0 1,0-1,-1 1,1-1,0 1,0-1,0 0,0 1,0-1,0 1,0-1,0 1,0-1,1 1,-1-1,0 1,0-1,0 1,0-1,1 0,-1 1,0-1,0 1,1-1,-1 0,0 1,1-1,-1 0,0 1,1-1,-1 0,1 0,-1 1,1-1,-1 0,0 0,1 0,-1 0,1 1,-1-1,1 0,-1 0,1 0,-1 0,1 0,-1 0,1 0,-1 0,1 0,-1-1,33-11,214-152,-178 113,613-479,40-87,-512 435,-2-5,-180 156,-31 22,-18 19,-305 236,-881 744,616-516,531-405,60-69,0 1,0 0,0 0,0 0,0 0,0-1,0 1,0 0,0 0,0 0,0 0,1-1,-1 1,0 0,1 0,-1 0,1-1,-1 1,0 0,1-1,0 1,-1 0,1-1,-1 1,1-1,0 1,-1-1,1 1,0-1,0 1,-1-1,1 0,0 1,0-1,0 0,-1 0,1 0,0 0,0 1,0-1,0 0,-1-1,1 1,0 0,0 0,0 0,0 0,-1-1,1 1,1 0,16-3,1-1,0 0,-1-2,0 0,-1-1,1 0,-1-2,5-3,-7 4,165-91,116-88,-199 123,162-109,-7-12,-9-11,68-80,-123 77,-159 138,-45 61,-126 96,104-66,-486 403,-262 295,502-435,232-220,52-72,0 0,0 0,0 0,0-1,0 1,0 0,0 0,0 0,0 0,0 0,1-1,-1 1,0 0,1 0,-1 0,0-1,1 1,-1 0,1 0,-1-1,1 1,-1 0,1-1,0 1,-1-1,1 1,0-1,0 1,-1-1,1 1,0-1,0 0,-1 1,1-1,0 0,0 0,0 1,0-1,0 0,-1 0,1 0,0 0,0 0,0-1,0 1,0 0,-1 0,1 0,0-1,0 1,0-1,17-3,-1 0,0-2,0 0,-1-1,0-1,0 0,-1-1,11-8,-6 5,182-123,-7-9,169-161,463-468,-567 497,-227 218,-42 52,-68 46,-235 197,243-180,-1988 1773,2027-1799,31-31,-1 0,0 0,1 1,-1-1,0 0,0 0,1 0,-1 1,0-1,1 0,-1 1,0-1,0 0,0 0,1 1,-1-1,0 0,0 1,0-1,0 0,0 1,0-1,1 1,-1-1,0 0,0 1,0-1,0 0,0 1,0-1,-1 0,1 1,0-1,0 0,0 1,0-1,183-141,1324-1079,-657 488,-720 600,-107 98,-23 33,0 0,0 0,-1 1,1-1,0 0,-1 1,1-1,-1 0,1 1,-1-1,1 0,-1 1,1-1,-1 1,1-1,-1 1,0 0,1-1,-1 1,0-1,0 1,1 0,-1 0,0-1,0 1,1 0,-1 0,0 0,0 0,0 0,1 0,-1 0,0 0,0 0,1 0,-1 1,0-1,0 0,1 0,-1 1,0-1,1 0,-1 1,0-1,1 1,-1-1,0 1,1-1,-1 1,1 0,-1-1,1 1,-1-1,1 1,0 0,-1 0,1-1,-76 43,2 3,2 4,-19 19,56-43,-581 476,-308 344,707-641,166-158,-37 34,4 5,-14 22,95-104,0-1,0 0,0 0,0 1,1-1,-1 1,1-1,0 1,0 0,0 0,0 0,1 0,0 0,0 0,0 0,0 1,0-1,1 1,1-4,0 0,0 0,0 0,1 0,-1 0,0 0,0 0,1 0,-1 0,1-1,-1 1,0-1,1 1,-1-1,1 1,-1-1,1 0,0 0,-1 0,1 0,-1 0,1 0,-1 0,1 0,-1 0,1-1,-1 1,1-1,-1 1,1-1,-1 0,1 1,-1-1,0 0,1-1,45-19,-2-2,-1-2,-1-3,-1 0,29-28,-19 16,1002-805,-771 603,-10-12,200-245,-440 458,-34 41,1 0,-1 0,1 0,-1 0,1-1,-1 1,1 0,0 0,-1 0,1 0,-1 0,1-1,0 1,-1 0,1 0,0 0,-1-1,1 1,0 0,-1-1,1 1,0 0,-1-1,1 1,0 0,0-1,0 1,-1-1,1 1,0 0,0-1,0 1,0-1,0 1,0-1,0 1,0 0,0-1,-179 146,-388 398,-288 341,548-564,243-246,66-54,27-31,63-49,-4-4,81-74,-89 71,327-267,451-385,-689 568,482-412,-587 516,-75 56,-1033 853,-195 221,1047-905,170-148,22-29,0 0,0-1,0 1,0-1,0 1,0 0,0-1,0 1,0 0,0-1,1 1,-1-1,0 1,0-1,0 1,1 0,-1-1,0 1,1-1,-1 1,1-1,-1 1,0-1,1 1,-1-1,1 0,-1 1,1-1,-1 0,1 1,0-1,-1 0,1 0,-1 1,1-1,-1 0,1 0,0 0,-1 0,1 0,0 0,-1 0,1 0,-1 0,1 0,0 0,-1 0,1-1,-1 1,1 0,0 0,-1-1,1 1,-1 0,1-1,-1 1,1 0,-1-1,1 1,-1-1,0 1,1-1,-1 1,1-1,43-17,0-3,-1-1,-1-3,-1-1,28-24,-55 40,1009-774,-308 176,-533 449,214-162,-351 289,-29 25,-29 24,-300 276,-1117 1071,687-713,525-486,209-156,30-25,355-306,943-730,-1099 884,592-434,-567 421,-227 165,-33 22,-105 70,3 5,1 8,30-23,-1141 921,1162-929,-619 574,572-512,90-88,22-31,0 0,0 0,0-1,0 1,0 0,1-1,-1 1,0 0,0 0,0-1,1 1,-1 0,0-1,1 1,-1 0,1-1,-1 1,1-1,-1 1,1-1,-1 1,1-1,-1 1,1-1,-1 1,1-1,0 0,-1 1,1-1,0 0,0 0,-1 1,1-1,0 0,-1 0,1 0,0 0,0 0,-1 0,1 0,0 0,0 0,-1 0,1-1,0 1,-1 0,1 0,0-1,0 1,-1 0,1-1,-1 1,1-1,0 1,-1-1,1 1,-1-1,1 1,-1-1,0 1,1-1,-1 0,1 0,37-17,-1-1,-1-2,-1-2,18-15,-10 8,773-582,728-634,-914 696,-582 504,-37 28,-36 31,-237 170,3 15,194-148,-831 699,-20 90,912-835,-822 714,785-683,38-27,25-23,537-427,1516-1095,-1615 1240,-414 273,-39 28,-94 75,-1730 1441,1501-1253,-27-3,222-176,109-74,45-32,173-124,80-79,-109 82,1266-964,-750 598,-546 421,-111 71,-27 22,-72 66,-104 73,-73 45,131-107,-395 319,-725 554,1041-819,263-198,737-547,324-230,-267 163,-734 579,-115 81,-27 22,-336 267,-936 746,962-756,-821 648,1089-879,40-33,32-23,567-440,1713-1133,-1854 1302,-402 265,-41 28,-28 15,-386 259,-1720 1323,2057-1543,-203 150,216-152,67-54,44-28,-2-1,-1-4,30-24,-22 15,1310-882,297-265,-1617 1149,-48 40,-1 0,1 0,-1-1,1 1,-1 0,1 0,-1 0,1-1,-1 1,1 0,-1-1,1 1,0 0,-1-1,1 1,0-1,-1 1,1-1,0 1,-1-1,1 1,0-1,0 1,0-1,-1 1,1-1,0 1,0-1,0 1,0-1,0 1,0-1,0 1,0-1,0 0,-246 148,-214 162,14 20,11 23,-450 391,803-671,-27 27,-4-4,-99 60,207-152,-13 8,33-22,499-377,1065-694,-1488 1016,1167-789,-1247 848,77-47,3 3,52-19,-95 55,-37 26,-81 67,47-59,-644 522,567-464,-1189 890,764-580,-313 197,686-498,128-77,26-17,35-27,329-263,82-33,607-352,-804 528,-10 5,697-416,-570 383,-302 157,-39 23,-40 23,-125 82,-676 467,-860 673,1072-808,582-418,39-27,384-281,560-343,146-103,-122 24,-866 612,-121 102,-1 0,1 0,0 0,-1 0,1 0,0 0,-1 0,1-1,0 1,-1 0,1 0,0 0,0 0,-1 0,1-1,0 1,-1 0,1 0,0-1,0 1,0 0,-1 0,1-1,0 1,0 0,0-1,0 1,0 0,-1 0,1-1,0 1,0 0,0-1,0 1,0 0,0-1,0 1,0 0,0-1,0 1,0 0,0-1,0 1,1 0,-1-1,0 1,0 0,0-1,0 1,0 0,1 0,-1-1,0 1,0 0,1 0,-1-1,0 1,0 0,1 0,-1 0,0-1,-30 11,-228 124,208-105,-683 438,-341 305,457-318,-28-17,593-406,32-22,27-21,191-158,564-454,-489 396,-10-12,-11-12,171-223,-380 419,-2-2,-2-1,-3-2,11-30,-20 11,-27 78,1 0,-1-1,0 1,0 0,1 0,-1-1,-1 1,1 0,0 0,0-1,-1 1,0 0,1 0,-1 0,0 0,0 0,0 0,0 0,0 0,-1 0,1 0,0 0,-1 1,1-1,-1 0,0 1,0 0,0-1,1 1,-1 0,0 0,-1 0,0 0,-7-1,0 1,1 0,-1 1,0 0,0 1,0 0,1 0,-1 1,0 0,1 1,0 0,-10 4,-86 37,2 4,2 5,-71 51,-229 164,11 17,-45 65,376-301,-90 73,-5-6,-10-4,117-87,47-25,0-1,0 1,0-1,0 1,0-1,0 1,0-1,0 1,0-1,0 1,-1-1,1 1,0 0,0-1,-1 1,1-1,0 1,0 0,-1-1,1 1,0 0,-1-1,1 1,-1 0,1 0,0-1,-1 1,1 0,-1 0,1 0,-1-1,1 1,-1 0,1 0,0 0,-1 0,1 0,-1 0,1 0,-1 0,1 0,-1 0,1 0,-1 0,1 1,-1-1,1 0,-1 0,1 0,0 1,-1-1,1 0,-1 0,1 1,0-1,-1 0,1 1,0-1,0 1,-1-1,1 0,0 1,25-37,240-220,-195 194,893-745,-824 703,-34 28,-3-5,78-81,-138 98,-43 63,1 1,0-1,-1 0,1 0,-1 1,1-1,-1 0,0 1,1-1,-1 1,0-1,1 1,-1-1,0 1,0-1,1 1,-1-1,0 1,0 0,0 0,1-1,-1 1,0 0,0 0,0 0,0 0,0 0,0 0,1 0,-1 0,0 0,0 1,0-1,0 0,0 0,1 1,-1-1,0 1,0-1,1 1,-1-1,0 1,1-1,-1 1,0 0,1-1,-1 1,1 0,-206 128,-355 279,-340 331,705-572,585-477,198-109,-471 338,3 4,4 6,3 5,2 6,130-41,-134 75,-122 25,-1 1,0 0,1-1,-1 1,1 0,-1 0,1 0,-1-1,1 2,-1-1,1 0,-1 0,0 0,1 1,-1-1,1 1,-1-1,0 1,1-1,-1 1,0 0,0 0,1 0,-1-1,0 1,0 0,0 0,0 1,0-1,0 0,-1 0,1 0,0 1,0-1,-1 0,1 1,-1-1,1 1,-1-1,0 0,0 1,1-1,-1 1,0-1,0 1,0-1,-1 1,1-1,0 1,-1-1,1 0,0 1,-1 0,-42 75,-53 42,-6-3,-48 38,50-52,-749 759,509-558,304-266,32-20,28-23,217-141,938-595,-887 560,575-329,-593 380,-228 117,-47 14,1 0,0 1,-1-1,1 1,0-1,-1 0,1 1,0-1,0 1,0-1,-1 1,1-1,0 1,0-1,0 1,0-1,0 1,0-1,0 1,0-1,0 1,0-1,0 1,0-1,0 1,0 0,0-1,1 0,-1 1,0-1,0 1,1-1,-1 1,0-1,1 1,-1-1,0 0,1 1,-1-1,1 0,-1 1,0-1,1 0,-1 0,1 1,-1-1,1 0,-1 0,1 0,-1 0,1 1,-1-1,1 0,-1 0,1 0,-37 39,-2-2,-2-2,-1-1,-44 27,29-20,-861 678,506-390,-597 471,908-714,91-71,28-22,246-154,-172 99,1026-618,-434 274,574-356,-1247 756,-24 17,-432 340,-313 240,-540 308,1194-840,99-62,22-12,659-443,-670 454,1186-717,-537 317,-629 387,-21 12,-18 12,-436 293,325-213,-1044 731,882-616,-47 34,-287 149,574-361,30-18,29-19,1227-936,-1127 869,261-184,323-296,-605 466,-92 93,0 1,0-1,0 1,0-1,0 1,0-1,0 0,0 0,0 1,0-1,-1 0,1 0,0 0,0 0,-1 0,1 0,-1 0,1 0,-1 0,1 0,-1 0,0 0,1 0,-1 0,0-1,0 1,0 0,0 0,0 0,0 0,0-1,0 1,-1 0,1 0,0 0,-1 0,1 0,0 0,-1 0,0 0,1 0,-1 0,0 0,1 0,-1 0,0 0,0 0,0 1,0-1,1 0,-1 1,0-1,0 1,-1-1,1 1,0-1,0 1,0 0,0-1,0 1,0 0,0 0,-1 0,1 0,0 0,0 0,0 0,-1 0,-31 6,1 1,0 1,1 2,0 1,0 1,1 2,-18 12,-137 79,4 8,6 8,-56 55,60-46,-839 570,731-532,228-148,51-20,1-1,-1 1,0-1,0 1,0-1,0 0,0 1,0-1,0 1,0-1,0 1,0-1,0 1,0-1,0 1,-1-1,1 1,0-1,0 1,-1-1,1 1,0-1,0 1,-1 0,1-1,-1 1,1-1,0 1,-1 0,1-1,-1 1,1 0,-1 0,1-1,0 1,-1 0,0 0,1 0,-1 0,1-1,-1 1,1 0,-1 0,1 0,-1 0,1 0,-1 0,1 0,-1 1,1-1,-1 0,0 0,23-26,1 1,2 0,0 2,1 1,5-1,-1-2,250-178,8 12,9 13,157-62,-79 41,344-244,-632 370,-88 74,1-1,-1 0,1 0,-1 0,1 1,-1-1,1 0,-1 0,1 0,-1 0,1 0,-1 0,1 0,-1 0,1 0,-1 0,1 0,-1 0,1-1,-1 1,1 0,0 0,-1 0,1-1,-1 1,1 0,-1 0,1-1,0 1,-1 0,1-1,0 1,-1-1,1 1,0 0,-1-1,1 1,0-1,0 1,0-1,-1 1,1-1,0 1,0-1,0 1,0-1,0 1,0-1,0 1,0-1,0 1,0-1,0 1,0-1,-29 13,1 1,0 1,1 2,0 0,-20 19,7-8,-396 301,14 19,-53 82,-558 457,868-767,129-103,366-280,1084-730,-739 550,473-413,-1009 733,-122 102,-37 27,-75 50,2 4,-51 44,73-51,-735 568,-55 108,51-60,723-592,87-76,0 0,1 0,-1 0,0 0,1 0,-1 0,1 0,-1 0,0 0,1 0,-1 0,1 0,-1 0,0 0,1 0,-1 0,0 1,1-1,-1 0,0 0,1 1,-1-1,0 0,1 0,-1 1,0-1,0 0,1 1,-1-1,0 0,0 1,0-1,1 0,-1 1,0-1,0 0,0 1,0-1,0 1,262-164,-196 118,1216-830,-923 615,-11-16,69-89,-380 331,-11 12,-1-1,-1-2,-2 0,0-1,-1-1,14-26,-34 52,0-1,0 1,0-1,0 1,0-1,0 1,0-1,-1 1,1-1,-1 1,1-1,-1 0,0 0,1 1,-1-1,0 0,0 1,0-1,0 0,-1 0,1 1,0-1,-1 0,1 1,-1-1,0 1,1-1,-1 1,0-1,0 1,0-1,-54 1,12 18,1 1,1 2,0 2,2 1,-11 10,14-10,-296 211,10 14,-121 132,402-343,-214 186,-100 89,-59 18,377-304,52-45,1086-881,-867 697,-8-9,87-117,-266 277,-2-1,-2-3,-2-2,-4-1,8-20,-43 77,0 0,0 0,0-1,0 1,-1-1,1 1,-1-1,0 1,0-1,0 0,0 0,0 0,0 1,-1-1,0 0,1 0,-1 0,0 0,0 0,-1 0,1 0,-1 0,1 1,-1-1,0 0,0 0,0 1,0-1,-1 0,1 1,-1-1,1 1,-1 0,0-1,0 1,0 0,0 0,-1 0,1 1,0-1,-3-1,-9 1,-1 1,1 0,-1 1,1 1,0 0,-1 1,1 0,0 1,0 1,0 0,0 1,-11 7,-83 35,3 5,2 5,3 4,-60 49,147-101,-216 157,7 9,-43 57,-354 318,568-503,62-50,385-265,-247 162,717-473,-307 213,-548 358,-25 17,-276 203,9 13,10 11,-133 159,-339 389,632-656,111-128,-1 1,0-1,1 0,-1 0,0 1,1-1,-1 0,1 0,-1 1,0-1,1 1,-1-1,1 1,-1-1,1 1,-1-1,1 1,0-1,-1 1,1-1,-1 1,1 0,0-1,0 1,-1 0,1-1,0 1,0 0,0-1,0 1,0 0,0 0,0-1,0 1,0 0,0-1,0 1,0 0,1-1,-1 1,0 0,0-1,1 1,-1 0,0-1,1 1,-1-1,1 1,-1-1,1 1,-1-1,1 1,-1-1,1 1,-1-1,1 0,0 1,-1-1,1 0,0 0,-1 1,1-1,0 0,-1 0,1 0,0 0,0 0,49-15,188-135,-191 116,732-501,-471 335,-9-13,48-61,-300 235,-1-3,-3-2,-2-1,-1-2,7-16,-28 19,-19 43,-1 0,1 0,0 0,0 1,0-1,-1 0,1 0,0 0,-1 0,1 1,-1-1,1 0,-1 0,1 1,-1-1,0 0,1 1,-1-1,0 0,1 1,-1-1,0 1,0 0,1-1,-1 1,0-1,0 1,0 0,0 0,0 0,0-1,1 1,-1 0,0 0,0 0,0 0,0 0,0 1,0-1,0 0,0 0,1 1,-1-1,0 0,0 1,0-1,1 1,-1-1,-22 7,0 0,1 2,0 0,0 2,1 0,1 2,-12 8,15-10,-152 103,6 7,5 8,-77 84,-411 457,204-200,169-202,268-259,21-20,-13 9,489-397,313-202,-338 264,415-392,-724 564,-154 160,0 2,-1-1,1 1,-1 0,0-1,-1 0,1 0,-1 0,1 0,-1 0,-1 0,1-1,0 1,-1-1,0 1,0-1,0 0,-1 1,0-1,0-2,-2 6,-1-1,0 1,1 0,-1 0,0 0,0 0,0 0,0 1,0-1,0 1,0 0,0 0,-1 0,1 0,0 0,0 1,0 0,0-1,0 1,0 0,1 0,-1 1,0-1,0 1,-1 0,-78 35,3 3,1 4,2 3,-31 28,91-64,-300 227,10 13,-116 137,-336 371,625-612,105-101,28-45,-1-1,1 1,0 0,-1 0,1 0,0-1,0 1,-1 0,1 0,0 0,0 0,0-1,0 1,0 0,0 0,0 0,1 0,-1-1,0 1,0 0,1 0,-1 0,0-1,1 1,-1 0,1 0,-1-1,1 1,-1 0,1-1,-1 1,1-1,0 1,-1-1,1 1,0-1,0 1,-1-1,1 0,0 1,0-1,0 0,-1 0,1 1,0-1,0 0,0 0,0 0,-1 0,1 0,0 0,0 0,0-1,0 1,-1 0,1 0,0-1,0 1,0 0,-1-1,1 1,0-1,-1 1,1-1,0 1,-1-1,1 1,0-1,29-10,1-2,-1 0,-1-2,-1-2,0 0,2-4,12-6,831-560,-583 387,22-23,-10-13,-11-13,51-73,-87 58,-220 215,-35 49,-1 1,0-1,1 0,-1 1,0-1,1 0,-1 0,0 0,0 0,1 0,-1 0,0 0,1 0,-1 0,0 0,0 0,1 0,-1-1,0 1,1 0,-1 0,0-1,1 1,-1 0,0-1,1 1,-1-1,1 1,-1-1,1 1,-1-1,1 1,-1-1,1 1,0-1,-1 0,1 1,0-1,-1 0,1 1,0-1,0 0,0 1,0-1,-1 0,1 0,0 1,0-1,0 0,1 0,-1 1,0-1,0 0,0 1,0-1,1 0,-1 1,0-1,1 0,-1 1,0-1,1 0,-132 84,-407 348,-578 584,791-706,-254 234,521-477,67-61,87-54,358-271,-172 121,416-298,0-49,-85 33,-514 439,-93 78,-20 14,-219 201,158-154,-1443 1297,1354-1225,-5-8,-76 39,193-137,31-21,27-22,302-248,863-660,14-43,-1067 854,-104 91,-34 26,-283 192,228-146,-1311 1021,1050-803,-241 185,534-418,30-21,30-17,163-89,-135 61,796-481,-665 404,583-363,-581 345,-6-8,-5-7,11-24,-165 149,19-18,-2-1,-1-1,-1-1,-2-1,2-6,-11-4,-17 43,-1 0,1 0,0 0,0 0,0 0,-1 1,1-1,0 0,-1 0,1 0,-1 1,1-1,-1 0,1 0,-1 1,1-1,-1 0,0 1,1-1,-1 1,0-1,0 1,1-1,-1 1,0-1,0 1,0 0,0-1,1 1,-1 0,0 0,0 0,0 0,0 0,0 0,0 0,0 0,0 0,1 0,-1 0,0 1,0-1,0 0,0 1,0-1,1 0,-1 1,0 0,-26 7,0 1,1 1,1 2,0 0,0 2,1 1,-6 6,5-5,-421 299,13 19,-260 269,-55 44,522-475,217-160,32-22,283-197,-210 137,1150-776,-1115 759,222-150,-10-15,87-99,-206 146,-197 175,-28 29,1 0,0 1,0-1,-1 1,1-1,0 1,0-1,-1 1,1-1,-1 1,1-1,0 1,-1-1,1 1,-1 0,1-1,-1 1,0 0,1-1,-1 1,1 0,-1 0,1-1,-1 1,0 0,1 0,-1 0,1 0,-1 0,0 0,1 0,-1 0,0 0,1 0,-1 0,1 1,-1-1,0 0,1 0,-1 0,1 1,-1-1,1 0,-1 1,1-1,-1 1,1-1,-1 0,1 1,0-1,-1 1,1-1,0 1,-1-1,1 1,0 0,-1-1,1 1,0-1,0 1,0 0,0-1,-338 211,303-187,-367 263,-24 48,-821 682,1113-907,107-79,28-31,-1-1,0 1,0-1,1 1,-1-1,0 1,1-1,-1 1,1 0,-1-1,1 1,-1 0,0-1,1 1,-1 0,1-1,-1 1,1 0,0 0,-1 0,1 0,-1 0,1 0,-1-1,1 1,-1 0,1 0,0 1,-1-1,1 0,-1 0,1 0,-1 0,1 0,-1 1,1-1,-1 0,1 0,-1 1,1-1,-1 0,1 1,-1-1,0 0,1 1,-1-1,1 1,-1-1,0 1,0-1,1 1,-1-1,0 1,0-1,0 1,1-1,-1 1,0-1,0 1,0 0,0-1,0 1,0-1,0 1,0-1,0 1,0-1,-1 1,1 0,0-1,162-88,-118 59,698-449,-696 448,311-193,-11-15,181-171,-136 53,-313 265,-78 92,0-1,-1 1,1-1,-1 1,1-1,-1 0,1 1,-1-1,1 0,-1 1,1-1,-1 0,0 0,1 1,-1-1,1 0,-1 0,0 0,1 0,-1 0,0 0,1 0,-1 0,1 0,-1 0,0 0,1 0,-1 0,1-1,-1 1,0 0,1 0,-1-1,1 1,-1 0,1-1,-1 1,1-1,-1 1,1 0,-1-1,1 1,0-1,-1 1,1-1,0 0,-1 1,1-1,0 1,0-1,0 0,-1 1,1-1,0 1,0-1,0 0,0 1,0-1,0 0,0 1,0-1,0 1,1-1,-1 0,-183 103,141-74,-332 241,12 16,-139 155,383-335,-585 508,659-575,-123 121,166-159,0 0,0 1,1-1,-1 0,0 0,0 1,1-1,-1 0,0 1,1-1,-1 1,0-1,1 0,-1 1,1 0,-1-1,1 1,-1-1,1 1,0 0,-1-1,1 1,-1 0,1-1,0 1,0 0,0 0,-1-1,1 1,0 0,0 0,0-1,0 1,0 0,0 0,0 0,1-1,-1 1,0 0,0 0,0-1,1 1,-1 0,0-1,1 1,-1 0,1-1,-1 1,1-1,-1 1,1 0,-1-1,1 1,44-15,88-58,-3-6,38-34,-46 30,199-125,38-24,283-239,-373 237,-9-13,26-51,-194 182,-92 115,-1 0,1 0,-1 0,1 0,-1 0,1 0,-1 0,0 0,1 0,-1-1,1 1,-1 0,1 0,-1 0,1-1,-1 1,1 0,0-1,-1 1,1 0,-1-1,1 1,0-1,-1 1,1-1,0 1,-1 0,1-1,0 1,0-1,-1 1,1-1,0 0,0 1,0-1,0 1,0-1,0 1,0-1,0 1,0-1,0 1,0-1,0 0,0 1,0-1,1 1,-1-1,0 1,0-1,1 1,-1-1,-169 112,124-76,-358 298,14 17,14 19,-402 439,725-733,52-74,0 0,0 0,0 0,1 0,-1 0,0 0,1 0,-1 0,0 0,1 0,-1 0,1 0,0 0,-1 0,1-1,0 1,-1 0,1-1,0 1,0 0,0-1,0 1,0-1,0 1,-1-1,1 1,0-1,0 0,0 0,0 1,0-1,1 0,-1 0,0 0,0 0,0 0,0 0,0-1,0 1,0 0,0 0,0-1,0 1,0 0,0-1,0 1,111-49,313-229,-282 179,-78 54,139-89,-7-9,-6-9,-6-8,-7-8,-58 35,74-107,-126 128,-68 112,1-1,-1 0,1 0,-1 0,0 1,1-1,-1 0,0 0,0 0,1 0,-1 0,0 0,0 0,0 1,0-1,0 0,0 0,0 0,-1 0,1 0,0 0,0 0,-1 1,1-1,-1 0,1 0,-1 0,1 1,-1-1,1 0,-1 0,1 1,-1-1,0 1,0-1,1 1,-1-1,0 1,0-1,1 1,-1-1,0 1,0 0,0 0,0-1,0 1,0 0,0 0,1 0,-1 0,0 0,0 0,0 0,0 0,0 0,0 1,0-1,0 0,1 1,-2-1,-20 6,0 0,0 2,0 0,1 2,1 0,0 1,0 1,-6 6,11-9,-167 118,5 8,6 8,-17 29,-470 465,301-262,293-288,63-86,1-1,0 1,0 0,0-1,0 1,0 0,0-1,0 1,0 0,0-1,0 1,0 0,0-1,0 1,0-1,1 1,-1 0,0-1,0 1,1-1,-1 1,0 0,1-1,-1 1,1-1,-1 1,1-1,-1 0,1 1,-1-1,1 1,-1-1,1 0,0 1,-1-1,1 0,-1 0,1 0,0 1,-1-1,1 0,0 0,-1 0,1 0,0 0,-1 0,1 0,0 0,-1 0,1-1,0 1,-1 0,1 0,-1-1,1 1,0 0,-1-1,1 1,-1 0,1-1,-1 1,1-1,-1 1,1-1,-1 1,23-9,0-1,0-2,-1 0,-1-1,0-1,10-9,8-4,980-681,-868 600,-4-6,-5-6,-6-6,-5-6,29-48,54-103,-209 276,1-1,-1 1,0 0,0-1,-1 0,0 0,-1 0,1-1,-2 1,1-1,0-8,-3 15,0 1,-1 0,1-1,-1 1,1 0,-1 0,1-1,-1 1,0 0,0 0,0 0,0 0,0 0,0 0,0 0,0 0,0 1,0-1,0 0,0 0,-1 1,1-1,0 1,-1-1,1 1,0 0,-1-1,1 1,0 0,-1 0,1 0,-1 0,1 0,0 0,-1 1,1-1,0 0,-1 1,1-1,0 1,-1-1,1 1,0 0,0-1,0 1,0 0,-1 0,-148 84,-107 113,10 11,8 10,4 18,-826 856,848-884,207-192,32-28,260-176,-177 110,120-78,240-167,240-225,-467 330,41-63,-261 257,-10 12,-1 0,0 0,-1-1,0 0,-1-1,0 0,-1-1,-1 0,0-1,-7 14,1 1,-1-1,0 0,0 1,0-1,0 0,0 1,1-1,-1 0,-1 1,1-1,0 0,0 1,0-1,0 0,0 1,-1-1,1 1,0-1,0 0,-1 1,1-1,0 1,-1-1,1 1,-1-1,1 1,-1-1,1 1,-1-1,1 1,-1 0,1-1,-1 1,0 0,1-1,-1 1,1 0,-1 0,0 0,1 0,-1 0,0-1,1 1,-1 0,0 0,1 0,-1 1,0-1,1 0,-1 0,0 0,1 0,-1 1,0-1,1 0,-1 1,1-1,-1 0,1 1,-1-1,1 1,-1-1,1 1,-1-1,1 1,-32 12,2 0,0 3,1 0,0 2,-13 12,15-13,-218 165,7 10,-52 67,141-125,-618 599,585-534,180-198,0 0,1 0,0 0,-1 1,1-1,0 0,-1 1,1-1,0 1,0-1,0 1,0-1,0 1,1 0,-1 0,0-1,1 1,0 0,-1 0,1-1,0 1,0 0,0 0,0 0,0 0,0 0,0-1,1 1,-1 0,1 0,-1 0,1-1,0 1,-1 0,1-1,0 1,0-1,0 1,1-1,-1 1,0-1,1 0,7-1,1-1,-1 0,0 0,1-1,-1 0,0-1,0 0,0 0,0-1,-1 0,0 0,1-1,1-3,6 0,169-102,90-74,-167 110,-55 38,253-171,-9-13,106-112,-285 216,-5-5,-6-5,12-27,-30 16,-76 98,-14 38,1 0,-1 0,0 0,1 0,-1 0,0 0,0 1,0-1,0 0,0 0,0 1,0-1,0 1,0-1,0 1,0-1,0 1,-1-1,1 1,0 0,0 0,0 0,-1 0,1 0,0 0,0 0,0 0,-1 0,1 0,0 1,0-1,0 0,0 1,0-1,-1 1,1-1,0 1,0 0,0-1,1 1,-1 0,0 0,0 0,0 0,0 0,0 0,1-1,-36 20,0 2,2 2,0 1,-17 18,1-1,-289 249,13 16,-63 95,-281 282,581-587,90-97,-1 0,1-1,-1 1,1 0,-1 0,1 0,-1-1,1 1,-1 0,1 0,0 0,-1 0,1 0,-1 0,1 0,-1 0,1 0,0 0,-1 1,1-1,-1 0,1 0,-1 0,1 1,-1-1,1 0,-1 1,1-1,-1 0,0 1,1-1,-1 0,1 1,-1-1,0 1,1-1,-1 1,0-1,0 1,1-1,-1 1,0-1,0 1,0-1,0 1,0 0,0-1,0 1,0-1,0 1,0-1,0 1,0 0,122-81,959-715,-896 652,-6-7,-6-8,142-170,-246 248,-3-4,46-77,-82 83,-31 76,-1 1,1-1,-1 0,0 1,0-1,1 1,-1 0,0 0,-1-1,1 1,0 1,0-1,0 0,-1 0,1 1,0-1,0 1,-1 0,1 0,-1 0,1 0,0 0,-1 0,1 1,0-1,0 1,-1-1,1 1,0 0,0 0,0 0,0 0,0 0,0 1,0-1,0 1,0-1,0 2,-67 34,2 3,2 4,1 2,3 2,-35 39,-361 346,-133 187,265-272,9-13,312-330,-25 51,31-55,0 0,0 0,0 0,0 0,0-1,0 1,0-1,0 1,0-1,0 0,0 0,0 0,0 0,0 0,0 0,0 0,0-1,0 1,0-1,0 0,0 1,-1-1,1 0,0 0,0 0,2 0,51-22,0-2,-1-2,-2-3,-1-2,15-14,-34 25,535-378,-311 217,-9-10,-9-12,18-35,6-40,106-160,-278 309,-90 130,-1 1,1-1,-1 0,0 0,1 0,-1 0,0 0,1 0,-1 0,0 0,1 0,-1-1,1 1,-1 0,0 0,1 0,-1-1,1 1,-1 0,1-1,-1 1,1 0,-1-1,1 1,-1-1,1 1,-1-1,1 1,0-1,-1 1,1-1,0 0,-1 1,1-1,0 1,0-1,0 0,0 1,-1-1,1 1,0-1,0 0,0 1,0-1,0 0,1 1,-1-1,0 0,0 1,0-1,0 1,1-1,-40 23,1 1,1 3,1 0,-7 9,5-4,-309 264,13 16,11 15,-4 20,-285 283,475-496,111-95,26-37,0-1,0 1,0 0,0 0,0 0,0 0,0-1,1 1,-1 0,0 0,1 0,-1-1,0 1,1 0,-1-1,1 1,-1 0,1-1,-1 1,1 0,-1-1,1 1,0-1,-1 1,1-1,0 1,0-1,-1 0,1 1,0-1,0 0,0 0,-1 1,1-1,0 0,0 0,0 0,0 0,-1 0,1 0,0 0,0 0,0-1,-1 1,1 0,0 0,0-1,0 1,-1 0,1-1,0 1,-1-1,1 1,0-1,-1 1,1-1,0 0,-1 1,1-1,-1 0,1 1,-1-2,42-17,0-3,-2-1,-1-2,8-7,1-1,1138-822,-1025 730,-5-7,-7-7,-6-6,111-147,-196 196,-58 96,0-1,1 0,-1 0,0 0,0 1,0-1,0 0,0 0,0 1,0-1,0 0,0 0,0 0,-1 1,1-1,0 0,0 0,-1 1,1-1,-1 0,1 1,0-1,-1 0,1 1,-1-1,0 1,1-1,-1 1,1-1,-1 1,0-1,1 1,-1 0,0-1,1 1,-1 0,0-1,0 1,0 0,1 0,-1 0,0 0,0 0,1 0,-1 0,0 0,0 0,0 0,1 0,-1 0,0 1,0-1,1 0,-1 1,0-1,1 0,-1 1,0-1,0 1,-20 7,0 0,0 2,0 0,2 2,-1 0,1 1,-10 10,4-5,-446 360,112-59,-299 347,432-424,-100 73,302-291,23-15,17-16,63-45,-3-4,61-57,-90 72,190-162,131-154,-326 314,-1-1,-2-3,-2 0,-3-3,-2-1,-1-1,6-20,-35 68,1-1,-1 1,0-1,0 1,-1-1,1 0,-1 0,0 0,0 0,-1 0,1 0,-1 0,0 0,-1 0,1 0,-1 0,0 0,0 0,0 0,-1 1,0-1,0 0,0 1,0-1,-1 1,0 0,0 0,0 0,-1-1,-6 1,-1 0,1 0,-1 1,0 1,0 0,0 0,0 1,0 1,0 0,0 0,0 1,-1 0,2 1,-1 0,0 1,0 1,1-1,-6 4,-92 32,3 4,1 5,3 4,-22 19,-1306 845,516-312,725-487,-5-8,-5-8,-35 4,57-52,173-52,1 0,-1 0,0 0,0-1,1 1,-1-1,0 0,0 1,0-1,1 0,-1-1,0 1,0 0,1-1,-1 0,0 1,0-1,1 0,-1-1,1 1,-1 0,1-1,0 1,-1-1,1 0,0 0,0 0,0 0,0 0,0 0,1 0,-1-1,1 1,-1 0,1-1,0 0,0 1,0-1,0 0,1 1,-1-1,1 0,0 0,2-11,2-1,0 1,1 0,0 1,1-1,0 1,2 0,-1 1,1 0,1 0,0 0,1 1,4-3,-5 3,80-87,3 4,5 5,45-30,73-46,7 9,6 9,133-57,-321 183,-15 6,1 1,1 1,0 2,1 0,20-3,-49 14,0 1,1 0,-1 0,0 0,1-1,-1 1,1 0,-1 0,1 0,0 0,-1 0,1 0,0 0,-1 0,1 0,0 0,0 0,0 1,0-1,0 0,0 0,1 0,-1 0,0 0,0 0,1 0,-1 0,1 0,-1 0,1 0,-1 0,1-1,-1 1,1 0,0 0,0 0,-1-1,1 1,0 0,0-1,0 1,0-1,0 1,-1-1,1 1,0-1,0 0,0 1,0-1,1 0,-1 0,0 0,0 0,0 0,0 0,0 0,-56 53,-3-3,-3-2,-51 30,57-39,-414 277,-12-20,-281 115,726-393,-180 72,165-88,50-2,0-1,0 0,1 1,-1-1,0 0,0 0,1 1,-1-1,1 0,-1 0,0 0,1 0,0 0,-1 0,1 0,-1 0,1 0,0 0,0 0,0 0,0 0,-1 0,1 0,1 0,-1 0,0 0,0 0,0 0,0 0,1 0,-1 0,0 0,1 0,-1 0,1 0,-1 1,1-1,0 0,-1 0,1 0,0 1,0-1,-1 0,2 0,13-20,2 0,0 1,1 1,1 1,1 0,1 2,2-1,8-8,146-112,5 9,6 7,81-33,234-124,-473 260,-28 12,-21 13,-304 154,-923 436,1047-513,-4-9,-53 5,231-73,13-2,-1-1,1-1,0 0,-1-1,0 0,1-1,-1 0,0-1,0 0,1-1,-10-2,21 2,-1 1,0-1,1 1,-1-1,0 0,1 1,-1-1,1 0,0 0,-1 0,1 0,0 0,-1-1,1 1,0 0,0 0,0-1,0 1,0-1,1 1,-1-1,0 1,1-1,-1 0,1 1,-1-1,1 0,0 1,-1-1,1 0,0 1,0-1,1 0,-1 0,0 1,0-1,1 0,-1 1,1-1,0 1,-1-1,1 1,0-1,43-66,12 10,3 3,2 3,2 3,3 2,1 3,45-20,-19 12,3 5,2 3,50-13,-47 36,-101 20,1 1,-1 0,1 0,0-1,-1 1,1 0,0 0,-1 0,1 0,0 0,-1 0,1 0,0 0,-1 0,1 0,-1 0,1 0,0 0,-1 0,1 1,0-1,-1 0,1 1,-1-1,1 0,-1 1,1-1,0 0,-1 1,0-1,1 1,-1-1,1 1,-1 0,0-1,1 1,-1-1,0 1,1-1,-1 1,0 0,0-1,0 1,0 0,0-1,1 1,-1 0,0-1,0 1,-1 0,1-1,0 2,-26 26,-53 27,-3-4,-67 31,73-42,-235 115,-144 42,383-166,-2-3,-1-4,-2-3,-23 1,44-24,55 1,0 1,0-1,0 1,0-1,0 1,0-1,0 0,0 0,0 1,0-1,1 0,-1 0,0 0,1 0,-1 0,0 0,1 0,-1 0,1 0,0 0,-1 0,1 0,0 0,-1 0,1 0,0-1,0 1,0 0,0 0,0 0,1 0,-1 0,0-1,0 1,1 0,-1 0,0 0,1 0,0 0,-1 0,1 0,-1 0,1 0,1 0,12-20,1 1,1 0,1 2,1 0,0 1,1 0,1 2,4-2,-13 9,545-393,-238 187,-259 168,-102 55,-118 70,-126 85,81-43,-577 308,674-378,109-51,1 0,-1 0,0 0,0-1,0 1,0 0,0 0,0-1,0 1,0 0,0 0,0 0,0-1,0 1,0 0,0 0,0-1,-1 1,1 0,0 0,0 0,0-1,0 1,0 0,0 0,-1 0,1-1,0 1,0 0,0 0,0 0,-1 0,1 0,0 0,0-1,0 1,-1 0,1 0,0 0,0 0,-1 0,1 0,0 0,0 0,0 0,-1 0,1 0,0 0,0 0,-1 0,1 0,19-19,-19 18,205-157,421-290,-601 429,0-1,-2-1,-1 0,0-2,-1-1,14-23,-34 46,0 0,1 0,-1 0,0 0,0-1,-1 1,1 0,0 0,0-1,0 1,-1-1,1 1,-1-1,1 1,-1-1,0 1,0-1,1 1,-1-1,0 1,0-1,0 1,-1-1,1 0,0 1,-1-1,1 1,-1-1,1 1,-1 0,0-1,1 1,-1 0,0-1,0 1,0 0,0 0,0 0,0-1,0 1,-1 0,1 1,0-1,0 0,-1 0,1 1,-1-1,1 0,-1 1,1-1,-2 1,-8-1,-1 1,1 1,0 0,0 0,0 1,0 0,0 1,1 1,-1-1,1 2,0-1,0 2,0-1,0 1,10-6,-145 84,4 6,4 7,-55 54,134-106,-442 372,450-372,88-64,504-478,12-9,-531 486,-1-2,-1 0,-1-1,-1-1,-1-1,-1-1,-1 0,-1-1,-2-1,5-14,-17 40,0-1,0 1,0-1,0 0,0 1,-1-1,1 0,-1 1,0-1,0 0,0 0,0 0,0 1,-1-1,1 0,-1 1,0-1,0 0,0 1,0-1,0 1,0-1,-1 1,1-1,-1 1,1 0,-1 0,0 0,0 0,0 0,0 0,-1 1,1-1,0 1,-1-1,1 1,-1 0,1 0,-1 0,0 0,1 0,-1 1,0-1,0 1,1 0,-13 1,0 1,1 1,-1 0,1 1,0 1,0 0,1 1,0 0,0 1,0 0,-2 3,5-5,-87 56,3 4,3 4,3 4,-33 38,-121 134,10 11,-116 176,262-315,68-77,18-39,0-1,0 1,-1 0,1-1,0 1,0 0,0-1,0 1,0 0,0 0,0-1,0 1,0 0,0-1,0 1,1 0,-1-1,0 1,0 0,1-1,-1 1,0-1,1 1,-1-1,1 1,-1-1,1 1,-1-1,1 1,-1-1,1 1,-1-1,1 0,-1 1,1-1,0 0,-1 1,1-1,0 0,-1 0,1 0,0 0,-1 0,1 0,0 1,-1-2,1 1,0 0,-1 0,1 0,0 0,-1 0,1 0,0-1,-1 1,1 0,0-1,17-5,-1 0,1-1,-1-1,-1-1,0-1,0 0,0-1,6-7,-17 15,179-146,-6-8,107-127,-231 229,-33 34,135-138,73-101,-214 243,-1 1,0-2,-2 0,0-1,-1 0,0 0,-2-1,0-1,-2 0,0 0,-1 0,-1-1,-1 1,-1-1,-1-4,-2 22,0 1,-1-1,1 0,-1 1,0-1,1 1,-2-1,1 1,0-1,-1 1,1 0,-1 0,0 0,0 0,0 0,-1 0,1 0,-1 1,1-1,-1 1,0-1,0 1,0 0,0 1,-1-1,1 0,0 1,-1 0,1-1,-1 1,1 1,-1-1,1 1,-1-1,0 1,1 0,-1 0,0 0,-3 1,-8 1,-1 1,0 1,1 0,0 0,0 2,0 0,0 1,-8 5,-66 46,2 5,2 3,-69 71,111-99,-116 111,7 6,7 6,6 7,-31 61,123-146,47-81,0-1,0 0,0 0,0 0,0 1,0-1,0 0,0 0,1 0,-1 1,0-1,1 0,-1 0,1 0,-1 0,1 0,0 0,-1 0,1 0,0 0,0 0,0 0,0 0,0-1,0 1,0 0,0-1,0 1,0 0,0-1,0 0,0 1,0-1,0 1,1-1,-1 0,0 0,0 0,1 0,-1 0,0 0,0 0,0 0,1 0,-1-1,0 1,0 0,0-1,0 1,0-1,0 1,1-1,-1 0,0 1,0-1,-1 0,1 0,0 0,1-1,24-9,0-1,0-2,-1-1,-1 0,13-13,-10 10,162-129,-6-8,30-44,-193 180,43-40,66-61,82-102,-193 202,-1 0,-1-1,-1-1,0-1,-2 0,-1 0,-1-2,-1 1,-1-1,-1-1,0-5,-7 30,-1-1,1 1,-1-1,1 1,-1-1,0 0,0 1,0-1,0 1,0-1,0 0,-1 1,1-1,0 1,-1-1,1 1,-1-1,0 1,1-1,-1 1,0 0,0-1,0 1,0 0,0 0,0 0,0-1,0 1,-1 0,1 1,0-1,-1 0,1 0,-1 0,1 1,0-1,-1 1,0-1,-61 18,12 18,2 3,1 1,3 3,1 1,-14 20,-96 115,8 7,8 6,-83 158,-138 288,298-496,59-139,1-1,0 1,0-1,0 1,0-1,0 1,1 0,-1-1,0 1,1 0,-1 0,1-1,0 1,-1 0,1 0,0 0,0 0,0 0,0-1,1 1,-1 0,1 0,-1 0,1-1,-1 1,1 0,0-1,0 1,0 0,0-1,0 1,0-1,0 1,0-1,1 0,-1 0,0 1,1-1,-1 0,1 0,0 0,-1-1,1 1,0 0,-1-1,1 1,0-1,0 1,0-1,-1 0,2 1,12-5,0 0,0-1,-1-1,1 0,-2 0,1-2,-1 0,0 0,0-1,6-7,3 0,160-126,-7-7,5-20,-124 117,147-136,154-145,0-31,-339 345,-5 6,1-2,-2 1,1-2,-2 0,0 0,-2-1,1 0,2-10,-11 26,-1 0,1 0,-1 1,1-1,-1 0,1 0,-1 0,0 0,0 0,1 0,-1 0,0 0,0 0,0 0,0 0,0 1,0-1,0 0,0 0,-1 0,1 0,0 0,-1 0,1 0,0 0,-1 0,1 1,-1-1,1 0,-1 0,0 1,1-1,-1 0,0 1,1-1,-1 0,0 1,0-1,0 1,0-1,1 1,-1 0,0-1,0 1,0 0,-47 8,-12 19,1 3,2 3,1 2,-26 23,71-50,-167 120,7 7,5 8,-142 161,40-2,215-218,52-83,1 0,-1 0,1 0,-1 0,1 0,0 0,-1 0,1 0,0 0,0 0,0 0,0 0,0 0,0 1,0-1,0 0,1 0,-1 0,0 0,1 0,-1 0,0 0,1 0,-1 0,1 0,0 0,-1-1,1 1,0 0,-1 0,1-1,0 1,0 0,0-1,0 1,0 0,0-1,0 1,0-1,0 0,0 1,0-1,0 0,0 0,0 1,0-1,0 0,0 0,1 0,56-8,-3-13,0-2,-2-3,-1-2,-1-2,-1-3,13-13,-2 4,788-549,-533 339,-252 189,-87 67,-237 207,149-119,-406 356,123-72,364-336,50-37,17-19,-1-2,-1-2,-1-1,16-14,-42 29,449-313,128-40,-554 345,-31 14,0 1,0-1,0 0,0 0,0 1,0-1,0 0,1 1,-1-1,0 0,0 0,0 0,0 1,1-1,-1 0,0 0,0 0,0 1,1-1,-1 0,0 0,0 0,1 0,-1 0,0 1,0-1,1 0,-1 0,0 0,1 0,-1 0,0 0,0 0,1 0,-1 0,0 0,1 0,-1 0,0 0,0 0,1-1,-1 1,0 0,0 0,1 0,-1 0,0 0,-182 166,-390 283,539-425,-222 148,220-147,54-35,423-264,190-81,-384 241,-240 109,-16 6,-19 10,-88 49,3 5,-84 68,-112 99,276-211,18-13,0 1,1 0,0 1,1 0,-1 1,2 0,0 1,-7 10,17-21,0 0,0 0,0 0,1 0,-1 0,0 0,1 0,-1 0,1 0,-1 0,1 0,-1 0,1 0,0 1,0-1,0 0,-1 0,1 0,0 1,0-1,1 0,-1 0,0 0,0 1,1-1,-1 0,0 0,1 0,-1 0,1 0,0 0,-1 0,1 0,0 0,0 0,-1 0,1 0,0 0,0-1,0 1,0 0,0 0,0-1,0 1,0-1,0 1,1-1,-1 0,0 1,0-1,64 3,-21-16,0-1,-1-3,-1-1,-1-2,0-2,-1-1,-2-2,0-2,6-8,-21 18,323-252,-347 270,1-1,-1 0,1 0,-1-1,1 1,-1 0,1 0,-1 0,1 0,0 0,-1 0,1-1,-1 1,1 0,-1 0,1-1,0 1,-1 0,1-1,-1 1,1 0,0-1,-1 1,1 0,0-1,0 1,-1-1,1 1,0-1,0 1,0-1,0 1,0-1,-1 1,1-1,0 1,0 0,0-1,0 1,0-1,-217 133,161-92,-241 148,-127 49,396-220,28-17,1 0,-1 0,0 0,0 1,1-1,-1 0,0 0,0 0,0 0,0 0,1 1,-1-1,0 0,0 0,0 0,0 0,1 1,-1-1,0 0,0 0,0 1,0-1,0 0,0 0,0 1,0-1,0 0,0 0,0 0,0 1,0-1,0 0,0 0,0 1,0-1,0 0,0 0,0 1,0-1,0 0,0 0,28-7,483-231,-448 204,-1-4,-2-2,-1-2,25-26,-54 34,-29 33,-1 1,1-1,-1 1,1-1,-1 0,0 1,1-1,-1 0,0 1,0-1,1 0,-1 0,0 1,0-1,0 0,0 0,0 1,0-1,0 0,0 0,0 1,0-1,-1 0,1 1,0-1,0 0,-1 1,1-1,0 0,-1 1,1-1,-1 0,1 1,-1-1,1 1,-1-1,1 1,-1-1,1 1,-1-1,0 1,1 0,-1-1,0 1,1 0,-1 0,0-1,0 1,1 0,-1 0,0 0,0 0,1 0,-1 0,0 0,-9 0,1 0,0 1,0 0,0 1,0 0,0 0,1 1,-1 0,1 0,-1 1,1 0,-2 2,-5 1,-319 184,262-146,-458 275,303-167,199-123,28-29,0 0,0-1,0 1,0-1,0 1,0 0,0-1,1 1,-1-1,0 1,0 0,1-1,-1 1,0-1,0 1,1-1,-1 1,1-1,-1 1,0-1,1 1,-1-1,1 0,-1 1,1-1,-1 0,1 1,-1-1,1 0,0 0,-1 1,1-1,-1 0,1 0,0 0,-1 0,1 0,-1 0,1 0,0 0,-1 0,1 0,0 0,-1 0,1-1,-1 1,1 0,-1 0,1 0,0-1,-1 1,1 0,-1-1,1 1,-1-1,0 1,1-1,-1 1,1-1,25-7,1-1,-2-2,0 0,0-2,-1 0,15-12,-3 3,757-428,-623 356,172-68,-270 141,-72 21,1 0,-1 0,1 0,-1 0,1 1,-1-1,1 0,-1 0,1 0,-1 0,0 1,1-1,-1 0,1 0,-1 1,0-1,1 0,-1 1,1-1,-1 0,0 1,0-1,1 1,-1-1,0 0,0 1,1-1,-1 1,0-1,0 1,0-1,0 1,0-1,0 1,0-1,0 1,0-1,0 1,0-1,0 1,0-1,0 1,0-1,0 0,-1 1,1-1,0 1,0-1,0 1,-1-1,1 0,0 1,-1-1,1 0,0 1,-1-1,1 0,-1 1,1-1,-1 0,-20 27,-51 41,-3-3,-51 33,-552 376,627-434,75-32,5-15,0-1,0-1,-1-1,-1-2,0-1,1-2,9-3,131-63,-13 3,3 8,163-49,80-3,-346 94,-88 29,-55 32,2 4,-58 35,30-15,-692 371,773-406,53-26,304-178,704-331,-995 498,-9 3,-1 1,2 1,-1 2,1 0,20-2,-26 15,-35 14,-61 40,-3-3,-65 33,106-65,-593 353,611-363,9-8,1 0,0 1,0 1,1-1,0 2,1-1,-1 2,2-1,-1 1,1 0,-3 7,11-16,0-1,-1 1,1-1,0 1,0-1,0 1,0-1,0 1,1-1,-1 1,0-1,0 1,0-1,0 1,0-1,1 1,-1-1,0 0,0 1,1-1,-1 1,0-1,1 0,-1 1,0-1,1 0,-1 1,1-1,-1 0,1 0,-1 1,0-1,1 0,-1 0,1 0,-1 0,1 1,-1-1,1 0,-1 0,1 0,-1 0,1 0,-1 0,1 0,-1-1,1 1,-1 0,1 0,-1 0,1 0,-1-1,1 1,-1 0,0 0,1-1,-1 1,1 0,-1-1,1 1,35-12,-36 12,304-160,742-388,-508 294,-470 230,-71 32,-227 146,-732 473,800-513,153-91,46-28,16-15,-1-2,-1-2,47-32,-28 17,490-246,35 15,-524 237,2 4,0 3,2 3,55-9,-85 33,-44-1,0 1,0-1,-1 0,1 1,0-1,0 0,-1 1,1-1,-1 1,1-1,0 1,-1 0,1-1,-1 1,1 0,-1-1,1 1,-1 0,0-1,1 1,-1 0,0 0,0-1,0 1,1 0,-1 0,0 0,0-1,0 1,0 0,0 0,0 0,-1-1,1 1,0 0,0 0,0 0,-1-1,1 1,0 0,-1 0,1-1,-1 1,1-1,-1 1,1 0,-1-1,1 1,-1-1,0 1,-13 16,0-2,0 0,-1-1,-1 0,-1-1,0-1,-5 3,5-3,-177 112,-201 95,393-218,-485 243,456-228,-81 27,128-64,478-280,209-104,-127 100,-513 281,-62 24,-1 0,1 0,-1 0,0 0,1 0,-1 1,0-1,1 0,-1 0,0 0,1 1,-1-1,0 0,1 1,-1-1,0 0,0 1,1-1,-1 0,0 1,0-1,0 0,0 1,0-1,1 1,-1-1,0 0,0 1,0-1,0 1,0-1,0 0,0 1,0-1,0 1,0-1,-1 0,1 1,0-1,0 0,0 1,0-1,-1 1,1-1,0 0,0 1,0-1,-1 0,1 0,0 1,-1-1,1 0,0 0,-1 1,1-1,0 0,-1 0,1 0,0 1,-1-1,1 0,-1 0,1 0,-160 118,-462 328,585-419,26-20,0 1,0-1,1 1,1 1,0 0,0 0,0 1,1 0,1 1,7-10,0-1,1 1,-1 0,1 0,-1-1,1 1,-1-1,1 1,0 0,-1-1,1 1,0-1,-1 1,1-1,0 0,0 1,0-1,-1 0,1 0,0 1,0-1,0 0,-1 0,1 0,0 0,0 0,0 0,0 0,0 0,-1 0,1-1,0 1,0 0,0 0,-1-1,1 1,0 0,0-1,-1 1,1-1,0 1,-1-1,1 0,0 1,-1-1,1 1,-1-1,1 0,-1 0,1 0,-1 1,290-160,205-129,-401 234,-2-5,-3-3,31-33,-114 91,-1 2,-1 0,0 0,0-1,-1 1,1-1,-1 0,1 0,-1 0,-1-1,1 1,0-1,-1 0,0 1,0-1,0-1,-3 5,1 0,-1-1,0 1,0 0,1 0,-1 0,0 0,0-1,0 1,0 1,0-1,0 0,0 0,0 0,-1 0,1 1,0-1,0 1,-1-1,1 1,0-1,-1 1,1 0,-1 0,1 0,0-1,-1 1,1 0,-1 1,1-1,0 0,-1 0,1 1,0-1,-1 1,1-1,0 1,0-1,-1 1,1 0,0-1,0 1,-1 1,-57 21,0 4,2 2,1 2,-5 7,-31 16,-49 28,4 5,-12 19,-272 233,422-339,-1 0,0 0,1 1,-1-1,0 0,0 1,0-1,1 0,-1 1,0-1,0 0,0 1,0-1,0 1,559-314,-9 28,93-13,-414 211,-186 77,-43 11,-1-1,1 0,0 1,-1-1,1 0,0 1,0-1,0 1,0-1,-1 0,1 1,0-1,0 1,0-1,0 1,0-1,0 0,0 1,0-1,0 1,0-1,0 1,0-1,0 0,1 1,-1-1,0 1,0-1,0 0,0 1,1-1,-1 0,0 1,1-1,-1 0,0 1,0-1,1 0,-1 0,1 1,-1-1,-269 129,-485 220,323-177,338-144,368-170,444-171,33 53,-748 259,29-8,-33 9,0 0,0 0,0 1,0-1,0 0,0 0,0 1,0-1,0 0,1 0,-1 0,0 1,0-1,0 0,0 0,0 1,0-1,1 0,-1 0,0 0,0 0,0 1,0-1,1 0,-1 0,0 0,0 0,0 0,1 0,-1 0,0 1,0-1,1 0,-1 0,0 0,0 0,0 0,1 0,-1 0,0 0,0 0,1 0,-1 0,0 0,1-1,-182 110,137-87,-1163 650,951-545,230-115,65-19,408-185,-101 39,290-108,-196 57,-494 234,-1140 540,53-67,1112-492,12-3,-1-1,0 0,0-2,-1 0,0-1,0-1,-14 0,32-3,1 1,-1-1,0 0,0 0,0 1,0-1,1 0,-1 0,0 0,0 0,0 0,0 0,1 0,-1-1,0 1,0 0,0 0,1-1,-1 1,0 0,0-1,1 1,-1-1,0 1,1-1,-1 1,0-1,1 1,-1-1,1 0,-1 1,1-1,-1 0,1 0,-1 1,1-1,0 0,0 0,-1 1,1-1,0 0,0 0,0 0,0 0,0 1,0-1,0 0,0 0,0 0,0 0,0 1,1-1,-1 0,0 0,1 0,-1 1,0-1,1 0,-1 1,1-1,-1 0,1 1,-1-1,1 0,0 1,-1-1,44-44,29-7,2 3,2 3,30-11,-82 44,127-65,3 6,76-19,-156 63,-26 9,0 2,0 2,2 2,25-2,-33 15,-42 0,-1 0,1 0,0 0,0 0,-1 0,1 0,0 0,0 0,-1 0,1 1,0-1,-1 0,1 0,0 1,-1-1,1 1,0-1,-1 0,1 1,0-1,-1 1,1-1,-1 1,1 0,-1-1,0 1,1 0,-1-1,1 1,-1 0,0-1,0 1,1 0,-1-1,0 1,0 0,0 0,0-1,0 1,0 0,0 0,0 0,0-1,0 1,0 0,-1-1,1 1,0 0,0 0,-1-1,1 1,-8 10,1-1,-2 1,1-2,-2 1,1-1,-1-1,0 0,-1 0,-11 5,2 2,-107 63,-3-5,-3-5,-3-7,-68 19,167-66,-193 77,-149 33,358-118,2 0,0-1,0 0,0-2,-1 0,1-1,-1-1,-13-1,32 0,0 0,0 0,0 1,0-1,0 0,0 0,0 0,0 0,0 0,0 0,0-1,1 1,-1 0,0 0,0-1,0 1,0 0,0-1,0 1,0-1,1 1,-1-1,0 0,0 1,1-1,-1 0,0 1,1-1,-1 0,1 0,-1 0,1 1,-1-1,1 0,0 0,-1 0,1 0,0 0,0 0,0 0,-1 0,1 0,0 0,0 0,1 0,-1 0,0 0,0 0,0 0,1 0,-1 1,0-1,1 0,-1 0,1 0,-1 0,1 0,-1 1,1-1,0 0,45-44,260-128,-97 71,3 9,5 10,46-4,162-41,271-64,-688 190,-5 0,0 1,1-1,-1 1,1 0,-1 0,1 0,-1 1,1-1,-1 1,1 0,-1 0,1 0,-1 1,1-1,-1 1,1-1,-1 1,1 1,-1-1,4 2,-7-2,0 1,0 0,0 0,0-1,0 1,0 0,0 0,0 0,-1-1,1 1,-1 0,1-1,-1 1,0 0,0-1,1 1,-1-1,0 1,-1-1,1 1,0-1,0 0,0 0,-1 1,1-1,-1 0,1 0,-36 36,-2-2,-2-1,-39 24,29-21,-106 76,-4-7,-5-7,-4-7,-16-2,92-46,962-474,-507 278,280-74,-434 175,-206 50,0 0,0 0,0 1,0-1,1 0,-1 1,0-1,0 1,1 0,-1-1,0 1,0 0,1 0,-1 0,0-1,1 2,-1-1,0 0,1 0,-1 0,0 1,1-1,-1 0,0 1,0-1,1 1,-1 0,0-1,0 1,0 0,0 0,0 0,0-1,0 1,0 0,0 0,0 1,-1-1,1 0,0 0,-1 0,1 0,-1 1,1-1,-1 0,0 0,1 1,-1-1,0 0,0 1,0-1,0 0,0 2,-10 10,-1-1,0 0,0-1,-1 0,0-1,-1 0,-12 6,0 2,-178 117,-176 84,374-216,-298 157,-97 28,356-170,30-17,30-13,460-268,-43 56,9 18,52 4,-129 79,-323 116,-43 7,0 0,1 0,-1 1,1-1,-1 0,1 0,-1 0,1 1,-1-1,1 0,0 1,-1-1,1 0,-1 1,1-1,0 1,-1-1,1 0,0 1,-1-1,1 1,0-1,0 1,0-1,-1 1,1-1,0 1,0-1,0 1,0 0,0-1,0 1,0-1,0 1,0-1,0 1,0-1,0 1,0-1,1 1,-1-1,0 1,0-1,1 1,-1-1,0 1,1-1,-1 1,0-1,1 0,-1 1,0-1,1 0,-1 1,1-1,-1 0,1 1,-1-1,1 0,-1 0,1 0,-1 1,1-1,0 0,-35 28,-1-1,-1-2,-1-1,-1-2,-36 15,26-12,-1020 527,761-387,-7-13,-35-3,299-133,50-16,0 0,0-1,0 1,0 0,0-1,0 1,0 0,0 0,0-1,0 1,0 0,0-1,0 1,0 0,0 0,0-1,-1 1,1 0,0 0,0-1,0 1,0 0,-1 0,1 0,0-1,0 1,-1 0,1 0,0 0,0-1,-1 1,1 0,0 0,0 0,-1 0,1 0,0 0,0 0,-1 0,1 0,0 0,-1 0,1 0,0 0,0 0,-1 0,1 0,0 0,-1 0,1 0,0 0,0 0,-1 0,1 1,0-1,-1 0,25-19,264-146,182-82,10 21,450-141,-717 294,3 10,97-11,-266 68,-48 6,1 1,-1-1,1 0,-1 1,1-1,-1 0,1 1,0-1,-1 1,1-1,-1 1,1-1,0 1,0-1,-1 1,1-1,0 1,0-1,0 1,0 0,-1-1,1 1,0-1,0 1,0-1,0 1,0 0,0-1,1 1,-1-1,0 1,0-1,0 1,1 0,-1-1,0 1,0-1,1 1,-1-1,0 0,1 1,-1-1,1 1,-1-1,0 1,1-1,-1 0,1 1,-1-1,1 0,-1 0,1 1,0-1,-1 0,1 0,-1 0,1 0,-1 0,1 0,0 0,-1 0,1 0,-1 0,1 0,-16 14,-1-1,-1-1,0 0,-1-1,0-1,-17 6,-11 7,-931 458,120-89,808-369,42-18,30-15,730-300,-405 175,6 16,361-72,-521 160,-180 33,-38 9,13-7,-456 185,-636 244,802-333,289-96,21-5,26-8,702-229,-494 154,511-156,-366 122,-358 111,-47 25,-422 155,-789 245,1006-347,192-60,45-10,341-110,762-280,-696 262,-348 111,-74 23,-72 35,-448 217,-342 124,768-341,-479 197,528-224,30-14,30-11,297-128,654-243,-191 120,-689 234,1 4,63-7,-142 28,47 7,-55-4,0 1,0 0,-1 0,1 0,0 0,-1 0,0 0,1-1,-1 1,0 0,0-1,0 1,0 0,0-1,-1 1,1-1,0 0,-1 1,1-1,-1 0,1 0,-1 0,0 0,1 0,-2 0,1 1,-58 39,-1-3,-2-2,-29 9,77-38,-713 309,305-141,237-93,173-73,25-12,85-30,312-111,7 18,4 18,21 16,-403 86,-13 0,0 2,1 1,-1 1,1 1,0 2,22 2,-48-3,0 0,1 0,-1 0,1-1,-1 1,1 0,-1 0,1 0,-1 0,1 0,-1 0,1 1,-1-1,1 0,-1 0,0 0,1 0,-1 0,1 1,-1-1,1 0,-1 0,0 1,1-1,-1 0,0 1,1-1,-1 0,0 1,1-1,-1 0,0 1,0-1,0 1,1-1,-1 1,0-1,0 0,0 1,0-1,0 1,0-1,0 1,0-1,0 1,0-1,0 1,0-1,0 1,0-1,0 0,0 1,0-1,-1 1,1-1,0 1,0-1,-1 0,1 1,0-1,-27 20,-34 8,-1-2,-2-2,0-4,-7-1,24-6,-802 222,778-215,71-20,0 0,0 0,1 1,-1-1,0 0,0 0,0 0,0 0,0 1,0-1,0 0,0 0,0 0,0 0,0 1,0-1,0 0,0 0,0 0,0 0,0 1,0-1,0 0,0 0,0 0,0 0,0 1,-1-1,1 0,0 0,0 0,0 0,24 0,237-48,350-82,-481 108,0 5,2 6,52 6,-163 8,-24 4,-34 8,-573 134,592-144,-10 3,1 1,-1 1,1 1,1 2,0 0,-11 10,35-22,0 1,0-1,1 1,-1-1,0 1,1 0,-1 0,1 0,0 0,-1 0,1 0,0 0,0 0,0 1,1-1,-1 0,1 1,-1-1,1 0,0 1,-1-1,1 1,1-1,-1 0,0 1,0-1,1 1,0-1,-1 0,1 0,0 1,0-1,0 0,0 0,1 0,-1 0,0 0,1 0,0 0,-1-1,1 1,0 0,0-1,0 0,0 1,0-1,0 0,0 0,0 0,1 0,-1 0,0-1,1 1,-1-1,0 1,1-1,-1 0,0 0,1 0,-1 0,1-1,-1 1,0-1,1 1,20-3,-1-1,1-1,-1 0,-1-2,1 0,-1-2,2-1,29-11,458-194,-488 203,-22 13,0-1,0-1,0 1,-1 0,1 0,0 0,0 0,-1 0,1 0,0 0,0 0,-1 0,1 0,0 0,0-1,0 1,0 0,-1 0,1 0,0 0,0-1,0 1,0 0,-1 0,1 0,0-1,0 1,0 0,0 0,0 0,0-1,0 1,0 0,0 0,0-1,0 1,0 0,0 0,0-1,0 1,0 0,0 0,0-1,0 1,0 0,0 0,0 0,0-1,1 1,-21 2,1 1,-1 1,1 1,0 1,1 0,-1 1,1 1,-16 6,-446 174,139-71,1153-377,-680 221,59-18,-137 27,-53 29,0 1,0-1,0 0,0 0,-1 1,1-1,0 0,0 0,-1 0,1 0,-1 0,1 0,-1 0,1 0,-1 0,1-1,-1 1,0 0,0 0,1 0,-1 0,0 0,0-1,0 1,-1 0,1 0,0 0,0 0,0-1,-1 1,1 0,-1 0,1 0,-1 0,1 0,-1 0,0 0,1 0,-1 0,0 0,0 1,0-1,0 0,1 0,-1 1,0-1,0 1,-1-1,-14-8,0 1,-1 0,0 1,0 1,-1 1,0 0,0 1,-11 0,0-2,-157-29,-1 8,-88 3,211 22,1 2,-1 4,1 2,-21 6,83-8,24-4,365-61,-237 32,-1-6,63-28,-204 60,1 1,0-1,1 0,-1-1,0 0,-1-1,1 0,-1 0,0-1,0 0,-1 0,0-1,0 0,0-1,-1 0,3-4,-10 11,1 0,-1 0,1-1,-1 1,0 0,0-1,1 1,-1 0,0-1,0 1,0 0,0-1,0 1,-1-1,1 1,0 0,-1 0,1-1,-1 1,1 0,-1 0,1-1,-1 1,0 0,0 0,0 0,0 0,0 0,0 0,0 0,0 0,0 1,0-1,0 0,0 0,0 1,-1-1,1 1,0-1,-2 1,-56-12,19 14,1 2,-1 2,1 2,1 1,-1 2,2 1,-1 3,-1 2,-246 105,-11 20,-307 181,533-278,69-44,1 0,0 0,0-1,0 1,0 0,0 0,0 0,0 0,0 0,0-1,1 1,-1 0,0 0,1 0,-1-1,0 1,1 0,-1 0,1-1,-1 1,1 0,-1-1,1 1,0 0,-1-1,1 1,0-1,-1 1,1-1,0 1,0-1,-1 0,1 1,0-1,0 0,0 0,0 0,-1 1,1-1,0 0,0 0,0 0,0 0,0-1,-1 1,1 0,0 0,0 0,0-1,0 1,-1 0,1-1,0 1,0-1,-1 1,1-1,0 1,-1-1,1 1,0-1,-1 0,1 1,66-15,-1-3,-1-3,0-2,27-17,39-13,885-304,-904 316,-112 41,-1 0,1-1,0 1,-1 0,1 0,0-1,-1 1,1 0,0-1,0 1,-1 0,1-1,0 1,0 0,0-1,-1 1,1-1,0 1,0 0,0-1,0 1,0-1,0 1,0-1,0 1,0 0,0-1,0 1,0-1,0 1,0 0,0-1,1 1,-1-1,0 1,0 0,0-1,1 1,-1 0,0-1,0 1,1 0,-1-1,0 1,1 0,-176 71,-377 187,-125 52,573-267,-2-6,-2-3,-1-6,-3-4,103-22,4 0,-1-1,0 0,0 0,0 0,0-1,0 0,0 0,0 0,0-1,0 0,0 0,0 0,0-1,1 0,-1 0,-1-1,6 1,0 1,0-1,1 1,-1-1,1 0,-1 1,1-1,-1 0,1 0,0 1,0-1,0 0,0 1,0-1,0 0,1 0,-1 1,0-1,1 0,-1 1,1-1,0 1,0-1,-1 1,1-1,0 1,0-1,0 1,1 0,-1-1,0 1,0 0,1 0,1-1,-2 0,32-33,2 1,2 2,1 1,32-19,-58 41,138-90,159-78,-126 81,-183 96,0 0,-1 0,1-1,-1 1,1 0,0-1,-1 1,1-1,0 1,0 0,-1-1,1 1,0-1,0 1,0-1,0 1,-1-1,1 1,0-1,0 1,0-1,0 1,0-1,0 1,0-1,0 1,0-1,1 1,-1-1,0 1,0 0,0-1,0 1,1-1,-1 1,0-1,0 1,1 0,-1-1,0 1,1-1,-1 1,1 0,-1 0,0-1,1 1,-1 0,1 0,-1-1,1 1,-1 0,-50 3,-237 72,222-54,-1387 469,1315-443,-2-6,-111 17,218-54,32-4,0 0,1 0,-1-1,0 1,0 0,1 0,-1 0,0-1,1 1,-1 0,0 0,0-1,0 1,1 0,-1 0,0-1,0 1,0 0,0-1,0 1,1 0,-1-1,0 1,0 0,0-1,0 1,0 0,0-1,0 1,0 0,0-1,0 1,0 0,0-1,-1 1,1 0,0 0,0-1,0 1,0 0,0-1,-1 1,1 0,0 0,0-1,-1 1,1 0,0 0,0-1,-1 1,1 0,0 0,0 0,-1 0,1-1,0 1,-1 0,1 0,0 0,-1 0,1 0,-1 0,30-23,-27 22,185-118,5 8,5 9,4 8,108-30,224-72,-424 156,-162 66,-928 379,946-390,-146 62,-126 34,275-104,33-7,-1 0,1 0,-1-1,0 1,1 0,-1 0,0 0,1 0,-1-1,1 1,-1 0,0 0,1-1,-1 1,0 0,0-1,1 1,-1 0,0-1,0 1,0-1,1 1,-1 0,0-1,0 1,0-1,0 1,0 0,0-1,0 1,0-1,0 1,0-1,0 1,0 0,0-1,0 1,0-1,0 1,0 0,-1-1,1 1,0-1,0 1,0 0,-1-1,1 1,0 0,0-1,-1 1,1 0,0 0,-1-1,1 1,0 0,-1 0,1-1,-1 1,1 0,0 0,-1 0,1 0,-1 0,34-28,0 1,2 2,2 1,29-14,-32 18,744-392,-593 322,168-111,-329 179,-24 21,0 1,0-1,1 1,-1-1,0 1,0-1,0 1,0-1,0 1,0-1,0 1,0-1,0 1,0-1,0 1,0-1,-1 1,1-1,0 1,0-1,0 1,-1-1,1 1,0 0,0-1,-1 1,1-1,0 1,-1 0,1-1,-1 1,1 0,-1 0,1-1,0 1,-1 0,1 0,-1-1,1 1,-1 0,1 0,-1 0,1 0,-1 0,1 0,-1 0,1 0,-1 0,1 0,-1 0,1 0,-1 0,1 0,-1 1,1-1,-1 0,0 0,-21 1,0 1,0 1,0 1,0 1,0 1,1 1,0 1,-11 5,8-4,-34 13,-690 237,670-235,-1-4,-1-3,0-4,-15-2,92-10,0 0,0 0,-1 0,1 0,0-1,0 0,-1 1,1-1,0 0,0-1,-1 1,1-1,0 1,0-1,-1 0,1 0,0 0,0-1,0 1,0-1,1 1,-1-1,0 0,1 0,-1 0,1-1,0 1,-1-1,1 1,0-1,1 0,-1 0,0 1,1-1,0 0,-1 0,1-1,0 1,1 0,-1 0,1 0,-1-1,1 1,0 0,0-2,7-12,0 0,1 1,1 0,1 1,0 0,1 0,0 1,1 0,1 1,4-3,-11 9,143-134,6 7,6 7,131-77,175-137,-220 132,-198 147,-49 60,0 1,0 0,0-1,-1 1,1 0,0-1,-1 1,1 0,0-1,-1 1,0 0,1 0,-1-1,0 1,0 0,1 0,-1 0,0 0,0 0,0 0,0 0,0 1,-1-1,1 0,0 0,0 1,0-1,-1 1,1-1,0 1,-1-1,1 1,0 0,-1 0,1 0,0 0,-1 0,1 0,-1 0,1 0,0 0,-1 1,1-1,0 0,0 1,-1 0,1-1,0 1,-1 0,-45 10,1 1,1 3,0 1,1 3,1 1,-16 12,-932 501,807-451,166-80,40-18,-20 15,417-247,596-317,-946 523,205-138,-273 179,4-3,0 1,0 0,0-1,-1 0,0 0,1-1,-2 1,1-1,0 0,-1 0,0 0,0 0,-1 0,1-1,-1 1,1-6,-4 8,-1 0,0 1,0-1,-1 1,1-1,0 1,-1 0,1 0,-1 0,0 1,0-1,0 1,0-1,0 1,0 0,0 0,0 0,0 0,0 1,-1-1,1 1,0 0,0 0,-1 0,1 1,0-1,0 1,-1-1,1 1,0 0,0 0,-1 1,-54 12,1 2,0 2,1 3,1 2,-25 16,-171 92,-39 38,-134 72,354-207,114-43,155-71,121-72,-148 68,394-210,-560 290,14-6,-1-1,0-1,-1-1,0 0,-1-2,15-14,-32 28,1 1,0-1,-1 1,1-1,-1 1,1-1,-1 1,1-1,-1 0,1 1,-1-1,0 0,1 1,-1-1,0 0,1 1,-1-1,0 0,0 0,0 1,0-1,0 0,0 0,0 1,0-1,0 0,0 0,0 0,0 1,-1-1,1 0,0 1,0-1,-1 0,1 0,-1 1,1-1,-1 1,1-1,-1 0,1 1,-1-1,1 1,-1-1,1 1,-1 0,0-1,1 1,-1-1,0 1,0 0,0 0,-44-7,3 12,1 1,-1 3,1 1,1 2,0 1,1 2,0 2,-7 7,32-18,-732 377,528-264,190-104,-338 164,342-172,56-26,-12 8,701-376,-718 385,274-131,-5-12,43-43,-296 176,-8 6,-1-1,1 0,-1-1,-1 0,1 0,-1-1,-1 0,0-1,4-5,-12 14,0 0,0 0,0 0,0 0,-1-1,1 1,0 0,0 0,-1 0,1 0,-1 0,1 0,-1 0,1 0,-1 0,1 0,-1 0,0 0,0 0,0 0,1 0,-1 1,0-1,0 0,0 1,0-1,0 1,0-1,0 1,0-1,-1 1,1 0,0-1,0 1,0 0,0 0,0 0,-1 0,1 0,0 0,0 0,0 0,0 1,-1-1,1 0,0 1,0-1,0 1,0-1,0 1,0-1,0 1,0 0,0 0,0-1,1 1,-1 0,0 1,-53 14,1 2,2 3,0 2,-10 8,26-13,-1255 684,1205-656,75-40,19-9,20-13,969-489,-75 46,-838 413,-2-3,-3-4,6-9,-12-20,-73 81,-1-1,1 1,0 0,0 0,-1-1,1 1,0 0,-1-1,1 1,-1-1,0 1,0-1,1 1,-1-1,0 1,0-1,0 1,0-1,-1 1,1-1,0 1,-1-1,1 1,-1-1,1 1,-1 0,0-1,0 1,1 0,-1 0,0-1,0 1,0 0,0 0,0 0,-1 0,1 0,0 0,0 1,-1-1,1 0,0 1,-1-1,1 1,-1-1,1 1,-75-1,-143 78,175-58,-326 162,8 16,-277 203,341-218,208-116,90-67,0 1,1 0,-1 0,1 0,-1-1,0 1,1 0,-1 0,1 0,-1 0,1 0,-1 0,0 0,1 0,-1 0,1 0,-1 0,1 0,-1 0,1 0,-1 1,0-1,1 0,-1 0,1 0,-1 1,0-1,1 0,-1 0,0 1,1-1,-1 0,0 1,0-1,1 0,-1 1,0-1,0 0,1 1,-1-1,0 1,0-1,0 1,0-1,0 0,0 1,0-1,0 1,0-1,0 1,0-1,0 1,0-1,230-94,-164 63,1075-513,-1038 495,-2-5,-3-4,-3-4,-2-4,39-39,-119 95,-1 0,-1-1,0 0,0-1,-1 0,-1-1,0 0,0 0,-2-1,1 0,-2 0,0-1,2-10,-7 23,-1-1,0 1,0-1,0 0,-1 1,1-1,-1 1,1-1,-1 1,0-1,0 1,0 0,0-1,0 1,-1 0,1 0,-1 0,1 0,-1 0,0 0,0 0,0 1,0-1,0 1,0-1,0 1,-1 0,1-1,0 1,-1 1,1-1,-1 0,1 1,-1-1,1 1,-3-1,-96 1,36 16,1 2,1 4,1 2,1 3,2 2,-2 5,-232 134,-211 163,240-152,119-93,145-86,1 0,-1 1,0-1,0 0,0 0,0 0,0 1,0-1,0 0,0 0,1 0,-1 1,0-1,0 0,0 0,0 1,0-1,0 0,0 0,30-11,467-232,-142 48,122-99,-392 238,-3-4,-3-3,19-23,-90 79,-3 3,1-1,-1 1,0-1,-1 0,1 0,-1 0,0 0,-1-1,1 0,-1 0,0 0,0 0,-1 0,0-1,1-3,-4 8,0 0,-1 0,0 0,1 0,-1 1,0-1,0 0,0 1,0 0,0 0,0-1,0 1,-1 0,1 1,0-1,-1 0,1 1,0-1,-1 1,1 0,-1 0,1 0,-1 0,1 0,0 0,-1 1,1-1,-1 1,1-1,0 1,0 0,-1 0,1 0,0 1,0-1,-64 23,2 3,1 3,1 3,1 2,1 4,-188 117,-50 31,-50 9,161-107,282-130,856-459,-716 376,-5-10,101-85,-186 98,-144 121,0-1,0 1,0-1,0 1,0-1,0 1,0-1,0 0,0 0,0 1,0-1,-1 0,1 0,0 0,-1 0,1 0,0 0,-1 0,1 0,-1 0,0 0,1 0,-1 0,0 0,0 0,1 0,-1 0,0-1,0 1,0 0,-1 0,1 0,0 0,0 0,-1 0,1 0,0 0,-1 0,1-1,-1 1,1 1,-1-1,0 0,1 0,-1 0,0 0,0 0,1 1,-1-1,0 0,0 1,0-1,0 0,0 1,0-1,0 1,0 0,0-1,0 1,-1 0,1 0,0-1,0 1,0 0,0 0,0 0,0 1,-18 1,0 0,1 2,0 0,0 1,0 1,0 1,1 0,-4 4,-7 1,-305 149,7 14,-219 162,217-143,279-162,54-28,120-41,69-43,88-53,-34 14,27-6,246-155,-507 272,-8 5,1-1,0 0,-1 0,0 0,1-1,-2 0,1 0,-1 0,1-1,-2 0,1 0,-1 0,3-4,-7 9,0 0,0 0,0 0,0 0,0 0,0 1,-1-1,1 0,0 0,0 0,-1 0,1 1,0-1,-1 0,1 0,-1 1,1-1,-1 0,1 1,-1-1,1 0,-1 1,0-1,1 1,-1-1,0 1,0-1,1 1,-1 0,0-1,0 1,0 0,0 0,1-1,-1 1,0 0,0 0,0 0,0 0,0 0,1 0,-1 0,0 0,0 1,0-1,0 0,0 1,-17 1,0 0,0 2,1 0,0 1,0 1,0 0,-9 5,-7 3,-602 277,493-222,-488 248,599-300,31-17,0 0,0 0,0 1,0-1,0 0,1 0,-1 1,0-1,0 0,0 0,0 1,0-1,0 0,0 0,0 1,0-1,0 0,0 0,0 1,0-1,0 0,0 0,0 1,-1-1,1 0,0 1,33-11,646-250,302-84,-955 336,-12 2,-1 2,2-1,-1 2,0 0,1 1,-1 0,1 1,13 1,-27 0,-1 1,1-1,0 1,0-1,-1 1,1-1,0 1,-1 0,1-1,-1 1,1 0,-1-1,1 1,-1 0,1 0,-1-1,0 1,1 0,-1 0,0 0,0 0,0 0,0-1,1 1,-1 0,0 0,-1 0,1 0,0 0,0 0,0-1,0 1,-1 0,1 0,0 0,-1 0,1-1,-1 1,1 0,-1-1,1 1,-1 0,1-1,-1 1,0 0,1-1,-1 1,0-1,0 1,1-1,-1 1,0-1,0 0,0 0,1 1,-1-1,0 0,0 0,-187 134,99-78,-44 34,-49 36,-5-9,-163 74,150-103,720-331,152-65,-57 73,-324 123,-322 118,-471 176,459-165,-397 154,-126 83,506-215,67-31,4-7,0-1,0-1,1 0,-1 0,0-1,0-1,0 0,0 0,-1-1,6-3,12-2,684-254,-480 180,575-218,-606 203,-201 99,-1-1,1 0,-1 0,1 1,-1-1,1 0,-1 0,1 0,-1 0,0 0,1 1,-1-1,1 0,-1 0,0 0,1-1,-1 1,1 0,-1 0,1 0,-1 0,1 0,-1-1,0 1,1 0,-1 0,1-1,0 1,-1-1,1 1,-1 0,1-1,-1 1,1-1,0 1,-1-1,1 1,0-1,0 1,-1-1,1 1,0-1,0 1,0-1,0 1,-1-1,1 0,0 1,0-1,0 1,0-1,0 1,1-1,-1 0,0 1,0-1,0 1,0-1,1 1,-1-1,0 0,-34 6,0 1,1 1,-1 2,2 2,-1 0,1 3,10-6,-239 108,6 11,5 12,6 10,0 15,184-125,34-22,11-8,0 0,1 1,0 1,1 0,0 0,1 2,-4 4,16-16,-1 0,1-1,-1 1,1 0,0 0,-1 0,1 0,0 0,0 0,0-1,0 1,0 0,0 0,0 0,0 0,0 0,0 0,0 0,0 0,1 0,-1-1,0 1,1 0,-1 0,1 0,-1-1,1 1,-1 0,1 0,-1-1,1 1,0 0,-1-1,1 1,0-1,0 1,-1-1,1 1,0-1,0 0,0 1,0-1,0 0,0 1,-1-1,1 0,0 0,0 0,0 0,0 0,0 0,0 0,0 0,0-1,0 1,-1 0,1 0,0-1,0 1,0-1,0 1,-1-1,1 1,0-1,0 1,-1-1,1 0,70-14,-2-3,0-3,56-26,-59 23,424-163,254-146,-543 222,-200 111,0 0,0 0,-1 0,1 0,0 0,0 0,-1-1,1 1,0 0,0 0,-1-1,1 1,0 0,-1-1,1 1,-1-1,1 1,0-1,-1 1,1-1,-1 1,1-1,-1 1,1-1,-1 0,0 1,1-1,-1 0,0 1,1-1,-1 0,0 0,0 1,0-1,0 0,0 0,0 1,0-1,0 0,0 0,0 1,0-1,0 0,0 0,-1 1,1-1,0 0,-1 1,1-1,0 0,-1 1,1-1,-1 0,1 1,-1-1,1 1,-1-1,1 1,-1-1,0 1,1 0,-1-1,0 1,1 0,-1-1,0 1,1 0,-1 0,0-1,0 1,-56-1,-11 16,2 2,0 4,1 2,1 4,2 1,0 4,2 2,-52 41,-130 104,241-178,-4 3,0-1,1 1,-1 0,1 1,0-1,0 1,0 0,1 0,-1 0,1 0,0 0,1 1,-1 0,1-1,-1 6,3-10,0 0,1 0,-1 1,0-1,1 0,-1 1,0-1,1 0,0 0,-1 0,1 0,0 1,-1-1,1 0,0 0,0 0,0 0,0-1,0 1,0 0,0 0,0 0,0-1,0 1,1-1,-1 1,0-1,0 1,1-1,-1 0,0 0,1 1,-1-1,0 0,0 0,1 0,-1 0,1-1,56-3,-55 3,61-14,0-2,-2-4,-1-2,0-2,11-10,-25 13,515-238,-491 222,-2-4,-2-2,5-8,-71 52,0 0,0 0,0 0,0 0,0-1,0 1,0 0,0-1,0 1,0-1,0 1,0-1,0 0,0 1,-1-1,1 0,0 1,0-1,-1 0,1 0,0 0,-1 0,1 0,-1 0,1 0,-1 0,1 0,-1 0,0 0,0 0,1 0,-1 0,0 0,0 0,0 0,0 0,0 0,0 0,-1 0,1 0,0 0,0 0,-1 0,1 0,-1 0,1 0,-1 0,1 0,-1 0,1 0,-1 0,0 0,0 1,1-1,-1 0,0 0,0 1,0-1,0 1,0-1,0 1,-8-1,-1 1,1 1,-1-1,1 2,0-1,0 1,0 1,0-1,0 2,0-1,1 1,-1 1,1-1,0 1,-4 4,-3 0,-175 101,5 9,-74 68,257-186,1-1,0 0,1 0,-1 0,0 1,0-1,0 0,0 0,0 1,0-1,0 0,0 1,1-1,-1 1,0-1,0 1,1 0,-1-1,0 1,1 0,-1-1,0 1,1 0,-1 0,1-1,-1 1,1 0,0 0,-1 0,1 0,0 0,0 0,-1 0,1 0,0-1,0 1,0 0,0 0,0 0,0 0,1 0,-1 0,0 0,0 0,1 0,-1 0,0 0,1-1,-1 1,1 0,-1 0,1-1,0 1,-1 0,1 0,0-1,0 1,13 0,0 0,1-2,-1 1,0-2,0 0,1 0,-1-2,-1 1,1-2,9-4,-5 3,143-55,-2-6,106-66,-189 94,263-176,-309 191,-30 24,1-1,-1 1,0 0,1 0,-1-1,1 1,-1 0,0-1,1 1,-1-1,0 1,1 0,-1-1,0 1,0-1,1 1,-1-1,0 1,0-1,0 1,0-1,0 1,1-1,-1 1,0-1,0 1,0-1,-1 1,1-1,0 1,0-1,0 1,0-1,0 1,0-1,-1 1,1-1,0 1,0 0,-1-1,1 1,0-1,-1 1,1 0,0-1,-1 1,1 0,-1-1,1 1,-1 0,1 0,0-1,-1 1,1 0,-1 0,1 0,-1 0,1 0,-1 0,1-1,-1 1,1 0,-1 0,1 1,-1-1,1 0,-1 0,-84 24,73-19,-168 87,5 8,-109 84,155-99,-9 20,137-104,0-1,0 0,-1 1,1 0,0-1,0 1,0 0,1-1,-1 1,0 0,0 0,0 0,0 0,1 0,-1 0,0 0,1 0,-1 0,1 0,0 0,-1 0,1 0,0 1,-1-1,1 0,0 0,0 0,0 0,0 1,0-1,0 0,0 0,1 0,-1 1,0-1,1 0,-1 0,1 0,-1 0,1 0,-1 0,1 0,0 0,0 0,-1 0,1 0,0 0,0-1,0 1,0 0,0-1,0 1,0 0,0-1,1 1,14 1,1-1,0 0,0-2,0 0,-1 0,1-2,-1 0,1-1,-1 0,0-2,4-2,-11 6,439-162,22-24,-645 257,-194 93,-147 99,327-156,160-84,30-22,-1 1,1 0,-1 0,0 0,1 0,-1-1,1 1,-1 0,1 0,-1 0,1 0,-1 0,1 0,-1 0,1 0,-1 1,1-1,-1 0,1 0,-1 0,1 0,-1 1,1-1,-1 0,0 0,1 1,-1-1,1 0,-1 1,0-1,1 0,-1 1,0-1,0 1,1-1,-1 0,0 1,0-1,0 1,1-1,-1 1,0-1,0 1,0-1,0 1,0-1,0 1,0-1,0 1,0-1,0 1,0-1,0 1,-1-1,1 1,0-1,0 1,0-1,-1 0,1 1,0-1,0 1,-1-1,1 0,0 1,-1-1,1 0,-1 1,1-1,-1 0,29 0,1-1,-1-2,0-1,0-1,-1-1,5-3,4 1,520-162,-263 90,-482 146,-249 153,168-89,244-111,27-19,-1 0,0-1,1 1,-1 0,0 0,1 0,-1 0,0-1,1 1,-1 0,1 0,-1 0,0 0,1 0,-1 0,0 0,1 0,-1 0,1 0,-1 0,0 0,1 0,-1 0,1 0,-1 0,0 1,1-1,-1 0,0 0,1 0,-1 1,0-1,1 0,-1 0,0 1,0-1,1 0,-1 1,0-1,0 0,0 1,1-1,-1 0,0 1,0-1,0 0,0 1,0-1,0 1,1-1,-1 0,0 1,0-1,0 0,-1 1,1-1,0 1,0-1,0 0,0 1,0-1,0 1,0-1,-1 0,1 1,0-1,0 0,0 1,-1-1,30-3,0-1,0-1,-1-2,0-1,0-1,-1-1,17-9,23-7,109-40,147-80,-263 115,-2-2,-1-4,-2-1,-1-3,-2-3,-3-1,0-4,-46 46,2-2,1-1,-1 1,1-1,-2 0,1-1,-1 1,0-1,0 0,-1 0,0 0,0-1,0 1,-1-1,0-1,-2 8,0-1,-1 1,1-1,0 1,0 0,-1-1,1 1,-1-1,0 1,1 0,-1 0,0-1,0 1,0 0,1 0,-1 0,-1 0,1 0,0 0,0 0,0 0,0 0,-1 1,1-1,0 0,-1 1,1-1,0 1,-1-1,1 1,-1 0,1 0,-1-1,1 1,-1 0,1 0,0 1,-1-1,-1 0,-64 10,63-9,-80 23,0 3,2 4,1 3,-23 17,-46 34,4 6,-99 81,216-151,13-11,1 1,-1 0,2 1,0 1,0 0,1 1,1 0,0 1,-5 9,16-22,0-1,0 1,0-1,1 1,-1-1,0 1,0 0,1-1,-1 1,1 0,0-1,-1 1,1 0,0 0,0-1,0 1,0 0,1 0,-1-1,0 1,1 0,-1-1,1 1,-1 0,1-1,0 1,0-1,0 1,0-1,0 1,0-1,0 1,0-1,0 0,1 0,-1 0,1 0,-1 0,1 0,-1 0,1 0,-1-1,1 1,0 0,79 5,-28-16,0-2,0-3,-2-2,0-2,12-8,4-2,-2-3,-1-2,-2-3,-1-3,-3-3,-1-2,15-18,-62 54,0 0,0 0,-1-2,0 1,0-1,-2 0,1-1,-1 0,-1 0,0 0,-1-1,0 0,-1 0,0 0,0-7,-4 18,0 0,0 0,0 0,0 0,0 0,0 0,0 0,-1 0,1 0,-1 0,0 0,1 0,-1 0,0 1,0-1,0 0,0 0,0 1,-1-1,1 1,0-1,-1 1,1 0,-1 0,0-1,1 1,-1 0,0 0,0 0,1 1,-1-1,0 0,0 1,0-1,0 1,-2 0,-73 8,34 8,2 1,0 3,1 1,1 2,1 2,-17 16,44-33,-31 20,1 1,2 3,1 1,2 1,1 3,2 0,1 2,2 2,-8 17,35-55,1 0,-1 0,1 1,0-1,0 1,0-1,0 1,0 0,1 0,0 0,0 0,0 0,0 0,0 0,1 0,0 0,0 0,0 1,1-1,-1 0,1 0,0 0,0 0,0 0,0 0,1 0,0-1,0 1,0 0,0-1,0 0,1 1,0-1,7 2,0-2,1 1,-1-1,1-1,0 0,0-1,0 0,0 0,0-1,0-1,-1 0,1 0,0-1,0 0,-1-1,1 0,-1-1,0 0,9-5,29-11,0-3,-2-1,0-2,-2-3,7-7,-28 21,-2-1,1-1,-2 0,-1-2,0 0,-1-1,-1-1,-1-1,-1 0,-1-1,-1-1,-1 0,-1 0,-1-1,-2-1,0 0,-1 0,-2 0,-1-1,-1 1,-1-8,-2 28,0 1,-1-1,0 1,0-1,-1 1,0-1,0 1,0 0,0-1,-1 1,0 0,0 1,0-1,0 1,-1-1,0 1,0 0,0 0,0 1,-1-1,0 1,1 0,-1 0,0 0,0 1,-1 0,1 0,0 0,-1 1,1 0,-1 0,0 0,1 0,-5 1,-9-2,-1 0,0 1,1 1,-1 1,0 1,1 1,-13 3,26-4,-1-1,0 2,0-1,1 1,-1 0,1 0,0 1,0-1,0 2,0-1,1 1,0-1,0 1,0 1,0-1,1 1,0 0,0 0,1 0,-1 0,1 1,-1 3,-4 16,0 0,2 1,1 0,1 1,2-1,0 0,2 9,0-31,0 1,0 0,1 0,0-1,0 1,1 0,-1-1,1 1,0-1,1 0,-1 1,1-1,0 0,0-1,1 1,-1 0,1-1,0 0,0 0,1 0,-1 0,1-1,0 0,0 0,0 0,0 0,1-1,-1 0,0 0,1-1,0 1,-1-1,1 0,0-1,0 1,-1-1,1 0,0-1,0 1,0-1,-1-1,1 1,-1-1,1 1,-1-2,1 1,-1-1,0 1,0-1,4-4,9-11,-1-1,-1-1,-1 0,-1-1,0-1,-2 0,-1 0,4-12,20-34,148-235,-138 245,-83 90,-453 374,175-154,234-177,127-92,411-253,-437 259,29-17,-1-1,-2-2,-1-3,-1-1,35-39,-74 71,0 0,0 0,-1 0,1 0,-1-1,0 0,0 1,0-1,-1 0,1-1,-1 1,0 0,0-1,-1 1,1-1,-1 1,0-1,0 0,0 1,-1-1,0 0,0 0,0 0,-1 1,1-1,-1 0,0 0,0 1,-1-1,1 1,-1-1,0 1,-1 0,1 0,-1-1,0 0,-9-1,0 0,-1 1,1 0,-1 1,0 0,0 1,-1 0,1 2,0-1,-1 1,1 1,-1 1,1 0,-1 0,1 1,-9 3,-53 9,-1 4,2 3,1 3,-46 22,116-45,0 0,0 0,0 0,1 0,-1 0,0 1,1-1,-1 1,1 0,-1 0,1 0,0 0,-1 0,1 0,0 1,1-1,-1 1,0-1,1 1,-1 0,1-1,0 1,0 0,0 0,0 0,1 0,-1 0,1 0,0 0,0 0,0 0,0 0,0 0,0 0,1 0,0 0,0 0,-1 0,2 0,-1 0,0 0,2 2,-3-5,8 16,-1-1,-1 1,-1 0,0 0,-1 0,-1 1,0 0,-1 0,-1-1,-1 1,-1 14,-61 161,61-190,-1-1,1 0,0 1,1-1,-1 1,0-1,0 1,1-1,-1 1,1 0,-1-1,1 1,0 0,-1-1,1 1,0 0,0-1,0 1,0 0,1 0,-1-1,0 1,1 0,-1-1,1 1,0-1,-1 1,1-1,0 1,0-1,0 1,0-1,0 0,0 1,1-1,-1 0,0 0,1 0,-1 0,0 0,1 0,-1 0,1-1,0 1,1 0,88-19,-68 10,112-36,3 6,1 6,128-13,-238 41,-1 2,1 1,-1 1,1 1,-1 1,1 2,22 6,-46-9,-1 1,0-1,0 1,1 0,-1 0,0 1,-1-1,1 1,0 0,-1 0,1 0,-1 0,0 1,0-1,0 1,-1 0,1 0,-1 0,0 0,0 0,0 0,-1 0,0 1,1-1,-1 1,-1-1,1 1,-1-1,0 1,0 0,0-1,0 1,-1-1,0 1,0-1,0 1,-1-1,1 0,-1 1,0-1,-2 3,-15 24,-2-1,-1-1,-1-1,-2-1,0-1,-2-2,-1 0,-1-2,0-1,-25 13,-85 50,-3-6,-4-6,-2-7,-110 31,-3-15,704-203,-204 71,3 10,1 11,2 10,19 11,-201 16,-63-6,1 1,-1 0,0-1,1 1,-1 0,0-1,0 1,0 0,0-1,-1 1,1 0,0-1,-1 1,1-1,-1 1,1 0,-1-1,0 1,0-1,0 0,0 1,0-1,0 0,0 1,0-1,0 0,0 0,-1 0,1 0,-1 0,1 0,-1 0,1-1,-1 1,1 0,-1-1,1 0,-2 1,2-1,-59 36,-1-3,-2-2,-66 21,54-21,0 0,-253 103,-96 15,388-138,36-11,1 0,-1 0,0 0,0 1,1-1,-1 0,0 0,0 0,0 1,1-1,-1 0,0 0,0 0,0 1,0-1,1 0,-1 1,0-1,0 0,0 0,0 1,0-1,0 0,0 1,0-1,0 0,0 1,0-1,193-44,-138 28,677-184,107-5,-815 200,54-23,-78 27,0 1,0-1,1 1,-1-1,0 1,0-1,0 1,0-1,-1 1,1-1,0 1,0-1,0 1,0 0,0-1,-1 1,1-1,0 1,0 0,0-1,-1 1,1-1,0 1,-1 0,1-1,0 1,-1 0,1 0,-1-1,1 1,0 0,-1 0,1-1,-1 1,1 0,-1 0,1 0,-1 0,1 0,-1 0,1 0,0 0,-1 0,1 0,-1 0,1 0,-1 0,1 0,-1 0,1 0,-1 1,1-1,0 0,-1 0,-30 1,0 1,1 1,-1 2,1 1,-15 6,23-7,-332 93,-253 110,306-102,274-91,27-15,1 0,-1 0,1-1,-1 1,0 0,1 0,-1 0,1 0,-1 0,0 0,1 0,-1 0,1 0,-1 0,0 0,1 0,-1 0,1 0,-1 1,0-1,1 0,-1 0,0 0,1 1,-1-1,0 0,1 0,-1 1,0-1,1 0,-1 0,0 1,0-1,0 1,1-1,-1 0,0 1,0-1,0 0,0 1,1-1,-1 1,0-1,0 0,0 1,0-1,0 1,0-1,0 0,0 1,0-1,-1 1,1-1,0 0,0 1,0-1,0 0,0 1,-1-1,1 0,0 1,0-1,-1 0,1 1,0-1,135-21,-101 13,1003-217,-185 37,-824 181,-79 8,-136 35,2 8,2 8,3 8,-109 55,223-87,-151 67,-76 53,246-112,58-29,131-23,-124 12,552-142,104-20,-506 124,-146 32,-68 7,-196 48,2 10,2 10,-163 72,-125 73,448-163,78-46,0 0,0 0,0 0,1 1,-1-1,1 0,-1 0,1 0,-1 0,1 0,-1 0,1 0,0 0,0-1,-1 1,1 0,0 0,0-1,0 1,0 0,0-1,0 1,0-1,0 1,0-1,0 1,0-1,0 0,0 0,1 1,-1-1,0 0,0 0,0 0,0 0,1 0,-1-1,0 1,0 0,0-1,1 2,48 1,0-1,0-3,0-2,42-8,-18 2,1146-141,-964 112,62-24,-305 59,-20 3,-26 4,-855 173,146 10,633-147,109-39,1 0,-1 0,0 0,1 0,-1 0,0 0,1 1,-1-1,1 0,-1 0,0 0,0 1,1-1,-1 0,0 1,1-1,-1 0,0 1,0-1,0 0,1 1,-1-1,0 0,0 1,0-1,0 0,0 1,0-1,1 1,-1-1,0 0,0 1,0-1,0 1,-1-1,1 0,0 1,0-1,0 1,0-1,0 0,0 1,-1-1,1 1,239-37,-172 22,917-174,-970 186,158-28,146-44,-296 67,-14 6,-1-1,1 0,0 0,-1-1,1 0,-1 0,0-1,0 0,-1 0,1-1,-1 0,0 0,2-2,-7 6,-1 1,0-1,1 0,-1 0,0 0,0 0,1 1,-1-1,0 0,0 0,0 0,0 0,0 0,0 0,0 0,-1 1,1-1,0 0,0 0,-1 0,1 0,0 1,-1-1,1 0,-1 0,1 0,-1 1,1-1,-1 0,0 1,1-1,-1 1,0-1,0 1,1-1,-1 1,0-1,0 1,1 0,-1-1,0 1,0 0,0 0,0 0,0-1,0 1,1 0,-2 0,-21-5,-1 0,1 2,-1 0,0 2,0 0,-12 3,15-2,-180 11,2 9,-20 13,206-31,-1085 188,954-164,540-128,249-105,-612 196,-5 2,0 0,-1-2,0-1,-1-1,0-1,-1-1,-1-2,19-15,-41 31,0-1,1 0,-1 0,0 0,0 0,0 0,0-1,0 1,-1-1,1 1,-1-1,1 1,-1-1,0 0,0 0,0 1,-1-1,1 0,-1 0,1 0,-1 0,0 0,0 0,0 0,-1 0,1 0,-1 0,1 0,-1 1,0-1,0 0,0 0,-1 1,1-1,-1 1,1-1,-2-1,-5-1,-1 0,0 1,0 0,0 0,0 1,0 0,-1 1,0 0,1 0,-1 1,0 0,0 1,-1 0,-1-1,-108-1,0 5,0 5,0 6,-75 20,-692 160,734-157,148-36,-49 11,47-12,31-11,844-286,-225 74,-613 213,-22 7,1 1,0-1,-1 0,0-1,0 0,0 0,0 0,0-1,-1-1,0 1,0-1,2-2,-9 6,0 1,0-1,0 1,0-1,0 1,0-1,-1 1,1 0,0-1,-1 1,1-1,-1 1,0 0,1-1,-1 1,0 0,0 0,1 0,-1 0,0-1,0 1,0 0,-1 1,1-1,0 0,0 0,0 0,-1 1,1-1,0 1,-1-1,1 1,-1-1,1 1,0 0,-1-1,1 1,-1 0,1 0,-1 0,1 0,-1 1,1-1,0 0,-1 1,1-1,0 1,-1-1,1 1,-1 0,-249 28,178-16,-220 44,3 13,-152 63,266-81,161-47,23-7,28-8,213-66,495-138,-484 140,-235 63,-46 5,-107 26,1 5,1 6,2 5,-10 10,-187 67,4 13,-136 85,40-13,403-183,44-18,329-106,617-181,-644 186,-306 88,-30 15,0 0,0 0,0 0,0 1,0-1,0 0,-1 0,1 1,0-1,0 0,0 0,-1 1,1-1,0 0,-1 1,1-1,-1 0,1 1,-1-1,1 1,-1-1,1 0,-1 1,1 0,-1-1,0 1,1-1,-1 1,0 0,0-1,1 1,-1 0,0 0,0-1,1 1,-1 0,0 0,0 0,1 0,-1 0,0 0,0 0,1 0,-1 1,0-1,0 0,1 0,-1 1,0-1,0 0,0 1,-205 19,162-12,-438 89,5 21,-211 92,-128 57,549-197,243-63,62-12,569-141,712-167,-946 212,-315 74,-69 24,-219 38,164-20,-799 203,-381 175,1194-373,34-8,33-4,14-8,0-2,-1 0,1-2,-1-1,28-9,-19 6,312-72,849-166,-712 181,-477 63,-19 2,-24 1,-464 44,-747 81,402-35,775-84,-1 1,-1-2,1-4,-32-5,64-7,37 10,0-1,-1 0,1 1,0-1,0 0,-1 1,1-1,0 0,0 1,0-1,0 0,0 0,0 1,0-1,0 0,0 1,0-1,1 0,-1 1,0-1,0 0,1 1,-1-1,0 0,1 1,-1-1,1 1,-1-1,1 1,-1-1,1 1,-1-1,1 1,-1-1,1 1,0 0,-1-1,1 1,0 0,-1 0,1-1,0 1,-1 0,1 0,0 0,-1 0,1 0,204-79,500-119,356-39,-952 214,-58 12,-37 4,-36 8,-400 92,290-59,-1163 316,432-104,804-227,39-12,39-12,1195-355,414-82,-1401 385,-213 51,-32 6,-228 36,-468 105,-342 127,707-168,-545 143,825-228,44-10,42-13,588-188,1205-290,-1784 480,349-100,-369 104,-3 1,0 1,0-1,0 0,1 0,-1-1,0 1,-1-1,1 1,0-1,0 0,-1 0,1 0,-1-1,0 1,1 0,-1-1,0 0,0 0,-16-4,-13 5,-1 2,1 1,0 2,0 0,-25 7,18-3,-797 172,-61 50,-195 42,1023-257,39-11,40-12,508-182,499-111,-872 261,927-237,-1030 264,-47 14,0-1,0 1,0 0,-1-1,1 1,0 0,0-1,0 1,0-1,0 1,0 0,0-1,0 1,0 0,0-1,0 1,0-1,0 1,-529 116,-669 161,-97 22,1246-290,39-10,31-7,507-152,8 23,375-40,-182 27,-638 123,-91 26,0 1,-1 0,1 0,0 0,-1 0,1 0,0-1,-1 1,1 0,0 0,-1 0,1-1,0 1,0 0,-1-1,1 1,0 0,0 0,-1-1,1 1,0 0,0-1,0 1,0 0,0-1,0 1,0-1,-1 1,1 0,0-1,0 1,0 0,0-1,0 1,1-1,-1 1,0 0,0-1,0 1,0 0,0-1,0 1,1 0,-1-1,-51 2,0 2,0 2,-46 11,36-6,-2068 433,1833-372,286-67,20-6,25-6,-35 8,696-201,669-116,-1208 289,238-56,-348 66,-47 17,-1 1,1 0,-1 0,1-1,-1 1,1 0,-1-1,1 1,0 0,-1-1,1 1,0 0,-1-1,1 1,0-1,0 1,0-1,-1 1,1-1,0 1,0-1,0 1,0-1,0 1,0-1,0 1,0-1,0 1,0-1,0 1,0-1,0 1,0-1,0 1,1-1,-1 1,0-1,0 1,0-1,1 1,-1-1,0 1,1 0,-1-1,0 1,1 0,-1-1,1 1,-1 0,1-1,-1 1,1 0,-194 13,144-6,-995 179,-139 83,1123-255,-260 61,397-93,932-259,-480 152,148 0,-345 75,-436 78,-844 194,-60 21,259-63,740-177,33-8,727-182,-502 133,1 11,2 10,1 12,170 10,-407 14,-21 2,-27 6,-386 68,-187-10,319-43,214-24,72-2,0-1,0 0,0 1,0-1,0 1,0-1,0 0,0 1,0-1,0 1,0-1,0 0,1 1,-1-1,0 1,0-1,1 1,-1-1,0 1,0-1,1 1,-1-1,1 1,-1-1,1 1,-1-1,0 1,1 0,-1-1,1 1,0 0,-1 0,1-1,-1 1,1 0,-1 0,1 0,0 0,-1-1,1 1,-1 0,1 0,0 0,-1 0,1 1,-1-1,1 0,0 0,-1 0,1 0,-1 1,1-1,-1 0,1 0,-1 1,1-1,-1 0,1 1,350-10,-241-12,-86 17</inkml:trace>
  <inkml:trace contextRef="#ctx0" brushRef="#br0" timeOffset="96029.541">17532 9542,'-91'-46,"78"45,-1 1,1 0,-1 1,1 0,-1 1,1 1,0 0,0 1,-8 4,-1-2,-24 10,38-12,0 0,0-1,0 0,-1 0,1-1,-1 0,1-1,-1 0,0 0,1-1,-1 0,0 0,0-1,1 0,-1-1,0 1,0-2,-132-63,112 65,0 1,0 1,1 2,-1 1,1 1,0 1,0 1,1 2,0 1,0 1,1 1,-9 6,-15 4,-628 266,640-272,30-11,-2 0,1 0,0-1,-1-1,0 1,0-1,0-1,0 0,0-1,0 0,0 0,-1-1,1 0,0-1,-1 0,1-1,-4 0,12 0,-1 0,0 0,1 0,-1-1,1 1,0-1,0 1,0-1,0 1,0-1,0 0,1 0,0 0,-1 0,1 0,0-1,0 1,1 0,-1 0,1-1,0 1,-1 0,1 0,1-1,-1 1,0 0,1-3,22-91,-22 95,67-179,8 4,29-40,24-53,-64 119,-64 149,0 1,0-1,-1 1,1-1,-1 0,1 0,-1 1,1-1,-1 0,0 0,0 0,0 0,0 1,0-1,0 0,-1 0,1 0,0 1,-1-1,1 0,-1 1,0-1,0 0,0 1,0-1,0 1,0-1,0 1,0-1,0 1,-1 0,1 0,-1 0,1-1,-1 1,1 1,-1-1,1 0,-1 0,0 1,0-1,1 1,-1-1,0 1,0 0,1-1,-1 1,0 0,-1 0,-13 3,-1 0,1 1,0 1,1 0,-1 1,1 1,0 0,1 1,0 0,0 2,-1 1,-456 315,344-234,15-9,-3-5,-3-5,-48 18,40-44,125-47,1-1,-1 1,0 0,0-1,0 1,1-1,-1 0,0 1,0-1,1 1,-1-1,1 0,-1 1,0-1,1 0,-1 0,1 0,0 1,-1-1,1 0,0 0,-1 0,1 0,0 0,0 0,0 0,0 0,0 1,0-1,0 0,0 0,0 0,0 0,1 0,-1 0,0 0,0 0,1 1,-1-1,1 0,-1 0,1 0,-1 1,1-1,0 0,-1 1,1-1,0 0,-1 1,1-1,0 1,0-1,-1 1,1-1,0 1,0 0,0-1,0 1,0 0,0 0,183-168,259-271,-427 423,-7 9,-2 0,1-1,-1 1,0-2,-1 1,0-1,0 0,-1 0,0 0,-1-1,0 1,0-2,-5 9,0 0,0 0,0 1,0-1,0 0,0 1,-1-1,1 1,-1-1,1 1,-1-1,0 1,1 0,-1 0,0 0,0 0,0 0,0 0,0 1,0-1,0 1,0-1,0 1,0 0,0 0,0 0,0 0,0 0,0 0,0 0,0 1,0-1,0 1,0-1,0 1,0 0,0 0,0 0,1 0,-1 0,0 0,1 1,-2 0,-29 14,0 1,2 2,0 2,1 0,1 2,1 1,1 1,-6 9,-352 387,266-273,119-149,0 1,0 0,-1 0,1 0,0-1,0 1,-1 0,1 0,0 0,0 1,0-1,-1 0,1 0,0 0,0 0,-1 1,1-1,0 0,-1 1,1-1,0 1,-1-1,1 0,0 1,-1 0,1-1,-1 1,1-1,-1 1,1 0,-1-1,0 1,1 0,-1-1,0 1,1 0,-1 0,0-1,0 1,0 0,1 0,-1-1,0 1,0 0,0 0,-1 0,1-1,0 1,0 0,0 0,0-1,-1 1,1 0,0 0,-1-1,1 1,-1 0,1-1,0 1,-1-1,0 1,1 0,-1-1,1 1,-1-1,0 0,1 1,-1-1,59-22,21-27,-3-3,-3-4,-2-3,-2-3,-4-3,-2-2,18-30,-65 81,-1-1,0 0,-1-1,-1 0,-1-2,0 1,-2-1,0-1,-2 0,0 0,-1-1,-1 1,-1-5,-4 23,-1-1,0 0,-1 0,1 0,-1 0,1 0,-1 0,0 1,-1-1,1 0,-1 1,1-1,-1 1,0-1,-1 1,1 0,0 0,-1 0,0 0,1 0,-1 1,0-1,-1 1,1 0,0 0,-1 0,1 0,-1 1,0-1,1 1,-1 0,0 0,0 0,0 0,1 1,-1 0,0 0,0 0,0 0,0 0,0 1,0 0,0 0,1 0,-2 1,-20 6,1 1,0 1,1 1,1 2,-1 0,2 1,0 1,1 1,-11 11,18-16,-89 73,3 6,5 3,-3 11,69-73,-43 64,71-95,1 1,0 0,-1-1,1 1,-1 0,1-1,0 1,0 0,-1-1,1 1,0-1,0 0,0 1,-1-1,1 0,0 1,0-1,0 0,0 0,0 0,0 0,0 0,-1 0,1 0,0 0,0 0,0 0,0 0,0-1,0 1,0 0,-1-1,1 1,0 0,0-1,0 1,-1-1,1 1,0-1,-1 0,1 1,0-1,-1 0,1 1,-1-1,1 0,-1 0,1 0,-1 1,0-1,1 0,53-38,-1-3,-3-1,-1-3,-2-1,-2-3,-3-2,-2-1,-2-2,-1-5,-29 49,-1 0,-1-1,0 0,0 0,-2 0,1-1,-2 0,1 0,-2 0,0 0,0 0,-1 0,-1-1,0 1,-1-6,0 16,-1-1,1 1,0-1,-1 1,0-1,0 1,0 0,0 0,0 0,-1 0,1 1,-1-1,0 1,0-1,0 1,0 0,0 0,-1 0,1 0,0 1,-1-1,1 1,-1 0,0 0,1 0,-1 1,0-1,1 1,-1 0,0 0,0 0,1 1,-1-1,-1 1,-126 38,76-5,1 3,2 2,1 2,2 2,3 3,-23 28,25-28,-261 258,298-292,38-34,256-236,-273 243,22-20,-2-1,-1-1,-2-2,-1-1,-3-2,-1 0,5-16,-29 55,-1 1,1-1,-1 0,1 1,-1-1,0 0,0 0,0 0,0 0,-1 0,1-1,-1 1,0 0,0 0,0 0,0 0,-1 0,1-1,-1 1,0 0,0 0,0 0,0 0,0 1,-1-1,1 0,-1 0,0 1,1-1,-1 1,-1 0,1-1,0 1,0 0,-1 0,1 0,-1 1,0-1,0 1,1-1,-1 1,-1 0,-8 1,0 1,0 1,-1 0,1 1,1 0,-1 0,0 1,1 1,0 0,0 1,0 0,1 1,0 0,0 0,0 1,-2 4,-67 58,3 5,3 2,4 4,-41 64,110-145,-58 90,59-89,-1 0,0 0,1 1,-1-1,1 0,0 0,-1 0,1 0,0 0,0 0,-1 0,1 0,0-1,0 1,0 0,0 0,0-1,0 1,0-1,0 1,1-1,-1 1,0-1,0 0,0 1,1-1,-1 0,0 0,0 0,0 0,1 0,-1 0,0 0,0 0,0-1,1 1,-1 0,0-1,0 1,0-1,0 1,0-1,0 0,0 1,0-1,0 0,0 0,0 0,0 0,0 0,-1 0,40-23,-1-3,-1-1,-1-2,-2-1,-2-2,29-35,-30 33,343-398,-358 412,-1 0,0-1,-2 0,-1-1,0-1,-2 0,-1-1,5-18,-14 42,0-1,0 0,-1 0,1 1,0-1,-1 0,0 0,1 0,-1 1,0-1,0 0,0 0,0 0,0 0,0 0,-1 1,1-1,-1 0,1 0,-1 0,0 1,1-1,-1 0,0 1,0-1,0 1,-1-1,1 1,0-1,0 1,-1 0,1 0,-1-1,1 1,-1 0,1 0,-1 1,0-1,0 0,1 1,-1-1,0 1,0-1,0 1,1 0,-1-1,0 1,0 0,0 0,0 1,-1-1,-20 7,1 0,0 1,0 2,0 0,1 1,1 1,0 1,1 1,0 1,1 0,-12 14,-122 110,7 6,-30 48,-1 25,149-169,28-48,-1-1,1 1,0-1,0 1,0-1,-1 1,1-1,0 0,0 1,0-1,0 0,-1 1,1-1,0 0,0 0,0 0,0 0,0 0,0 0,0 0,0 0,0-1,-1 1,1 0,0 0,0-1,0 1,0 0,0-1,-1 1,1-1,0 1,0-1,-1 0,1 1,0-1,30-17,0-2,-1-2,-1 0,-1-2,-2-1,5-1,114-102,-6-6,13-27,-126 133,-1-2,-1-1,-2 0,-1-2,-2-1,-1 0,-2-1,10-29,-24 60,-1 1,1-1,0 1,-1-1,0 0,0 0,0 0,-1 0,1 0,-1 0,0 1,0-1,0 0,0 0,-1 0,0 0,0 0,0 0,0 0,0 1,-1-1,0 0,1 1,-1-1,-1 1,1 0,0 0,-1 0,0 0,0 0,0 1,0-1,0 1,0-1,0 1,-1 0,1 1,-1-1,0 0,0 1,0 0,-10 1,0 1,0 1,0 0,1 1,-1 1,1 0,0 1,0 0,0 1,1 0,-1 1,2 1,-11 7,16-11,-107 74,4 5,3 4,4 5,5 5,4 3,-14 27,86-104,12-14,0 1,1 0,0 0,0 1,1 0,1 0,0 1,0-1,1 2,5-13,-1 0,1 1,0-1,-1 1,1-1,0 1,0-1,0 1,0 0,-1-1,1 1,0-1,0 1,0-1,0 1,0-1,0 1,0 0,0-1,1 1,-1-1,0 1,0-1,0 1,1-1,-1 1,0-1,0 1,1-1,-1 1,0-1,1 0,-1 1,1-1,-1 1,0-1,1 0,-1 0,1 1,-1-1,1 0,-1 0,1 1,-1-1,1 0,0 0,-1 0,1 0,-1 0,1 0,-1 0,1 0,-1 0,1 0,0 0,-1 0,1 0,-1 0,1-1,-1 1,1 0,35-16,47-42,-1-3,-4-4,15-21,-45 44,30-28,-2-4,-4-3,-3-2,31-50,-94 121,0 0,0-1,-1 0,0 0,0 0,-1 0,0-1,-1 0,0 0,-1 0,0 0,0 0,-1 0,-1 0,0-3,0 12,0-1,-1 0,1 1,-1-1,1 0,-1 1,0-1,0 1,0-1,0 1,0-1,0 1,0 0,0-1,-1 1,1 0,0 0,-1 0,1 0,-1 0,1 0,-1 1,1-1,-1 0,0 1,1-1,-1 1,0 0,1-1,-1 1,0 0,0 0,1 0,-1 0,0 1,0-1,1 0,-1 1,0-1,-66 26,-3 16,2 2,1 4,3 3,2 3,-1-1,-32 28,4 5,4 4,-68 91,130-137,27-44,0 1,1-1,-1 1,0-1,0 1,1-1,-1 0,0 0,1 0,-1 0,0 0,1 0,-1 0,0 0,1 0,-1-1,0 1,0 0,1-1,-1 1,0-1,0 1,0-1,0 0,0 0,0 1,0-1,0 0,0 0,0 0,0 0,0 0,0-1,-1 2,88-66,-4-3,-3-4,-3-4,13-22,-46 52,-2-3,-3-1,-1-2,-1-5,-20-12,-18 69,0-1,0 1,-1-1,1 1,-1-1,1 1,-1-1,1 1,-1-1,0 1,0 0,0-1,0 1,0 0,0 0,0 0,0-1,0 1,-1 1,1-1,0 0,-1 0,1 0,0 1,-1-1,1 0,-1 1,1 0,-1-1,0 1,1 0,-1 0,1 0,-1 0,1 0,-1 0,0 0,1 0,-1 1,1-1,-1 1,1-1,-2 1,-17 6,1 1,0 1,0 0,1 1,0 1,1 1,0 1,1 0,0 1,1 1,-4 5,10-11,-296 306,117-98,159-174,29-42,1-1,-1 1,0-1,0 1,0-1,1 1,-1-1,0 0,1 1,-1-1,1 1,-1-1,0 0,1 1,-1-1,1 0,-1 0,1 1,-1-1,1 0,-1 0,1 0,-1 0,1 1,-1-1,1 0,-1 0,1 0,-1 0,1 0,-1 0,1 0,-1-1,1 1,-1 0,1 0,-1 0,1 0,-1-1,1 1,-1 0,1 0,-1-1,0 1,1 0,-1-1,1 1,-1-1,0 1,1 0,13-9,1 1,-2-2,1 0,-1 0,-1-1,1-1,-2 0,5-7,6-5,50-49,-23 27,-2-1,-2-3,-2-2,-3-1,-2-2,-3-1,22-49,-41 23,-16 79,0 1,0 0,0 0,-1 0,1-1,-1 1,0 0,1 0,-1 0,0 0,0 0,0 0,-1 0,1 0,0 1,-1-1,1 0,-1 1,1-1,-1 1,0-1,0 1,0 0,0 0,0 0,0 0,0 0,0 0,0 1,0-1,0 1,0-1,-1 1,1 0,-1 0,-8 1,0 2,0 0,0 0,1 1,-1 0,1 0,0 1,0 1,1 0,-1 0,1 1,0 0,1 1,0 0,0 0,-2 3,-2 1,-107 102,6 5,5 5,-6 18,149-168,50-59,-4-5,-4-2,15-31,-74 96,-1 0,-1-1,-2-1,0 0,6-26,-19 54,0 0,0 0,-1 0,1 0,0 0,-1 0,1 0,-1 0,1-1,-1 1,1 0,-1 0,0 0,0-1,0 1,1 0,-1-1,0 1,-1 0,1 0,0-1,0 1,0 0,-1 0,1 0,-1-1,1 1,-1 0,1 0,-1 0,0 0,0 0,1 0,-1 0,0 0,0 0,0 0,0 0,0 1,0-1,0 0,0 1,0-1,-1 1,1-1,0 1,0 0,0-1,-1 1,1 0,0 0,0 0,-1 0,1 0,0 0,0 0,-1 0,1 0,0 1,0-1,-1 0,1 1,0-1,0 1,0 0,-20 12,1 1,1 1,1 1,0 0,1 2,1 0,0 0,-5 12,-4 0,-371 433,349-400,48-63,-1 0,0 0,0 0,1 0,-1 0,0 0,0 0,1 0,-1 0,0 0,1 0,-1 0,0 0,0 0,1 0,-1 0,0 0,1 0,-1 0,0 0,0 1,1-1,-1 0,0 0,0 0,0 0,1 1,-1-1,0 0,0 0,0 0,0 1,1-1,-1 0,0 0,0 1,0-1,0 0,0 1,0-1,0 0,0 0,0 1,0-1,0 0,0 0,0 1,0-1,0 0,0 1,0-1,0 0,25-17,201-215,-156 152,-4-4,-3-3,17-36,-61 91,0 0,-3-1,0-1,-2 0,-2-1,-1-1,-2 0,2-18,-21-48,10 100,-1 0,0-1,1 1,-1 0,0 0,0 0,0 0,-1 0,1 0,0 0,-1 0,1 0,-1 0,0 1,0-1,0 1,1-1,-1 1,0 0,-1 0,1 0,0 0,0 0,0 0,-1 0,1 1,0-1,-1 1,1 0,0 0,-1 0,1 0,0 0,-1 0,1 1,0-1,-1 1,1-1,0 1,0 0,-1 0,-16 10,2 0,-1 1,1 0,1 1,1 2,0-1,0 2,-8 12,-268 353,270-351,-20 25,2 2,3 1,-5 17,39-74,1 1,0-1,0 1,0-1,0 1,0-1,0 1,0-1,0 1,1 0,-1 0,1-1,-1 1,1 0,0 0,0 0,-1-1,1 1,1 0,-1 0,0 0,0 0,1-1,-1 1,1 0,-1 0,1-1,0 1,-1 0,1-1,0 1,0-1,1 1,-1-1,0 0,1 2,5-5,0 0,0-1,0 0,0 0,-1 0,0 0,1-1,-1 0,-1-1,1 1,0-1,4-6,0 2,46-44,-2-2,-3-3,-2-2,-3-2,14-28,-7 7,-4-2,-4-2,-3-2,24-78,67-242,-126 344,-7 64,0-1,0 1,0 0,0 0,0 0,-1 0,1 0,0 0,-1-1,1 1,-1 0,1 0,-1 0,1 0,-1 0,0 1,1-1,-1 0,0 0,0 0,0 1,0-1,0 0,0 1,0-1,0 0,0 1,0 0,0-1,0 1,0 0,0-1,0 1,0 0,-1 0,1 0,0 0,0 0,0 0,0 0,0 0,0 1,-1-1,1 0,0 1,0-1,0 1,0-1,0 1,0-1,0 1,0 0,0 0,-13 8,0 0,1 1,0 0,1 1,0 1,1 0,1 0,-1 3,-10 8,-418 491,433-508,3-3,0-1,1 1,-1 0,1 0,-1 0,1 0,0 1,0-1,0 0,1 1,-1-1,1 1,0 0,0-1,0 1,1 0,-1 0,1 0,0 0,0 0,32-10,-31 6,45-35,-2-1,-2-2,25-29,-22 22,74-67,-6-5,-5-5,-5-5,67-111,-168 234,4-4,0-1,0 0,-1 0,-1 0,1-1,-2 0,1 0,-1 0,-1 0,0 0,0-1,-1 1,0-8,-1 16,-1 0,1 1,-1-1,1 1,-1-1,0 1,1-1,-1 1,0-1,0 1,0 0,0-1,0 1,0 0,0 0,-1 0,1 0,0 0,-1 0,1 0,0 0,-1 1,1-1,-1 0,0 1,1 0,-1-1,1 1,-1 0,0-1,1 1,-1 0,0 0,1 1,-1-1,1 0,-1 0,0 1,1-1,-1 1,0 0,-63 31,9 15,2 3,3 3,-22 28,-1 2,-349 388,396-424,57-52,29-37,-2-2,-1-3,-3-2,-2-3,-2-1,8-17,-43 54,-8 10,15-16,0 0,-2-2,-1 0,0-1,-2 0,-1-2,-1 0,-1 0,-1-1,6-25,-17 50,0-1,-1 1,1 0,0-1,-1 1,0-1,0 1,0 0,0-1,0 1,-1-1,1 1,-1 0,0-1,0 1,-1 0,1 0,0 0,-1 0,0 0,0 0,0 0,0 0,0 1,-1-1,1 1,-1 0,1 0,-1 0,0 0,0 0,0 0,0 1,0-1,0 1,-1 0,1 0,0 0,-1 0,1 1,0 0,-1-1,1 1,-1 0,1 1,0-1,-1 0,1 1,-1 0,1 0,0 0,-18 10,1 1,0 1,1 1,0 1,2 0,-1 1,2 1,-9 11,-7 7,-492 520,578-595,90-98,65-87,-96 97,-6-6,36-65,-138 193,3-6,0 1,0-1,-1 0,-1-1,0 0,0 0,-1 0,-1 0,-1-1,0 0,0 0,-1-2,-2 14,0 1,0-1,1 1,-1-1,-1 1,1-1,0 1,0-1,0 1,-1-1,1 1,-1-1,1 1,-1 0,0-1,1 1,-1 0,0-1,0 1,0 0,0 0,0 0,0 0,0 0,0 0,-1 0,1 0,0 0,-1 1,1-1,0 0,-1 1,1-1,-1 1,1 0,-1-1,1 1,-1 0,1 0,-1 0,1 0,-1 0,1 0,-1 1,1-1,-1 0,1 1,-1-1,1 1,0-1,-1 1,0 0,-71 42,14 11,2 1,2 4,3 1,2 5,-9 7,-242 286,293-348,-1-2,1 1,0 1,1-1,0 1,1 1,0-1,1 1,0 0,-3 10,8-20,1 0,-1-1,1 1,0 0,0 0,-1-1,1 1,0-1,0 1,0-1,0 1,0-1,0 1,0-1,0 0,0 1,0-1,0 0,0 0,0 0,0 0,0 0,0 0,0 0,0 0,0 0,0-1,0 1,0 0,0-1,-1 1,1 0,0-1,0 1,0-1,0 0,0 1,-1-1,1 0,0 1,-1-1,1 0,0 0,-1 0,1 1,-1-1,1 0,-1-1,205-197,-149 138,-3-3,-3-1,-2-3,-4-1,0-8,-39 69,0 1,-1-1,0 0,0-1,-1 1,0-1,0 1,-1-1,0 0,-1 0,0 0,0 0,-1 0,0 0,-1 0,0-3,0 11,0 0,1-1,-1 1,0 0,0 0,0-1,1 1,-1 0,-1 0,1 0,0 0,0 0,0 0,0 0,-1 1,1-1,0 0,-1 1,1-1,-1 1,1-1,-1 1,1 0,0 0,-1-1,1 1,-1 0,1 0,-1 1,1-1,-1 0,1 0,-1 1,1-1,-1 1,1-1,0 1,-1 0,1-1,0 1,-1 0,1 0,-53 40,-169 228,31-16,149-185,43-68,0 0,-1 1,1-1,0 0,0 0,-1 1,1-1,0 0,0 1,-1-1,1 0,0 1,0-1,0 1,0-1,-1 0,1 1,0-1,0 0,0 1,0-1,0 1,0-1,0 0,0 1,0-1,0 1,0-1,0 0,1 1,-1-1,0 1,0-1,0 0,0 1,1-1,-1 0,0 1,0-1,1 0,-1 0,0 1,1-1,-1 0,0 0,1 1,-1-1,0 0,1 0,-1 0,0 1,1-1,-1 0,0 0,1 0,-1 0,1 0,-1 0,0 0,1 0,-1 0,1 0,-1 0,0 0,1 0,0-1,26-11,48-41,-4-3,-1-3,56-64,-109 107,201-213,-159 149,-118 173,0 9,5 1,5 3,4 2,-3 26,40-112,3-10,-22 84,27-94,0 0,-1 1,1-1,0 0,0 1,0-1,0 1,1-1,-1 0,0 1,1-1,0 0,0 0,-1 1,1-1,1 0,-1 0,0 0,0 0,1 0,-1 0,1-1,0 1,-1 0,1-1,0 1,0-1,0 0,0 0,0 1,0-1,1-1,-1 1,0 0,0 0,1-1,0 1,11-2,0-1,0 0,-1-1,1 0,-1-1,0-1,0 0,0-1,-1 0,0-1,0 0,0-1,9-8,-7 7,365-247,-285 179,-215 214,-206 302,183-216,141-219,-25 50,27-53,1-1,-1 1,1 0,-1 0,1 0,0 0,-1 0,1 0,0 0,0 0,-1 0,1-1,0 1,0 0,0 0,1 0,-1 0,0 0,0 0,0 0,1 0,-1 0,0 0,1 0,-1 0,1 0,-1-1,1 1,-1 0,1 0,0-1,-1 1,1 0,0-1,-1 1,1-1,0 1,0-1,0 1,0-1,0 1,0-1,-1 0,1 1,0-1,0 0,0 0,0 0,0 0,0 0,0 0,0 0,0 0,11-2,0 0,0-1,0 0,0-1,-1 0,0-1,0 0,0-1,-1 0,3-3,9-3,861-541,-577 352,-192 126,-257 175,5 6,-112 113,-28 50,269-261,1-1,0 0,1 0,0 1,1-1,0 2,0-1,0 0,1 1,1 0,-1 1,0 3,5-12,0 0,-1 0,1 0,0 0,0 0,0 0,0 0,0 0,1 0,-1 0,0 0,0 0,1 1,-1-1,0 0,1-1,-1 1,1 0,0 0,-1 0,1 0,0 0,-1 0,1-1,0 1,0 0,0-1,0 1,0-1,0 1,-1-1,1 1,0-1,1 1,-1-1,0 0,0 0,0 1,0-1,0 0,0 0,0 0,0 0,0 0,0-1,0 1,0 0,0 0,0-1,0 1,1-1,60-14,18-20,-1-3,-2-3,24-21,-60 37,515-339,-413 254,-144 110,1 0,0 0,0 0,-1 0,1 0,0 0,-1 0,1 0,0 0,0 0,-1 0,1 0,0 0,0 0,-1-1,1 1,0 0,0 0,-1 0,1 0,0-1,0 1,0 0,-1 0,1 0,0-1,0 1,0 0,0 0,-1-1,1 1,0 0,0 0,0-1,0 1,0 0,0-1,0 1,0 0,0 0,0-1,0 1,0 0,0-1,0 1,0 0,0 0,0-1,-125 87,90-57,-154 127,7 7,-43 61,37-16,187-208,0 1,0 0,-1-1,1 1,0 0,0 0,0-1,0 1,0 0,0 0,1 0,-1 1,0-1,0 0,1 0,-1 0,1 0,-1 1,1-1,-1 0,1 0,0 1,0-1,-1 0,1 1,0-1,0 0,0 1,1-1,-1 0,0 1,0-1,1 0,-1 1,1-1,-1 0,1 0,-1 0,1 1,0-1,0 0,-1 0,1 0,0 0,0 0,0 0,0-1,0 1,0 0,1 0,-1-1,0 1,0-1,0 1,1-1,-1 1,0-1,1 0,0 1,13-4,1-1,-1 0,0-1,0 0,-1-1,1-1,-1 0,-1-1,6-4,9-5,793-494,-417 223,-388 267,-126 105,80-56,-204 181,10 10,-30 54,242-258,-106 149,117-162,-1-1,1 0,0 1,0-1,0 1,0-1,0 1,0 0,0-1,0 1,1 0,-1 0,1-1,-1 1,1 0,0 0,-1 0,1 0,0-1,0 1,1 0,-1 0,0 0,1 0,-1 0,1-1,-1 1,1 0,0-1,0 1,-1 0,1-1,0 1,1-1,-1 1,0-1,0 1,1-1,-1 0,1 0,-1 0,1 0,-1 0,1 0,0 0,-1 0,1-1,0 1,0-1,0 1,1-1,13-2,1 0,-1-2,0 0,0-1,0 0,-1-1,1-1,-2-1,1 0,6-5,6-2,348-209,220-180,-518 350,-14 10,226-142,-471 328,-208 177,-44 85,363-324,70-79,1-1,-1 1,0 0,1-1,-1 1,0 0,1 0,-1 0,1-1,-1 1,1 0,-1 0,1 0,0 0,0 0,-1 0,1 0,0 0,0 0,0 0,0 0,0 0,0 0,0 0,0 0,0 0,1 0,-1-1,0 1,1 0,-1 0,1 0,-1 0,1 0,-1 0,1-1,-1 1,1 0,0 0,-1-1,1 1,0-1,0 1,0 0,-1-1,1 1,0-1,0 0,0 1,0-1,0 0,0 0,0 1,0-1,0 0,0 0,0 0,0 0,0 0,62-11,11-21,-1-4,-2-2,59-44,-54 35,660-397,-535 321,-285 181,-59 52,5 6,5 5,-50 66,149-149,15-20,2 1,0 1,2 0,0 1,-11 22,25-42,0 0,1 0,-1 0,0 0,0 0,1 1,-1-1,1 0,-1 0,1 1,-1-1,1 0,0 1,0-1,0 0,-1 1,1-1,1 0,-1 1,0-1,0 0,0 1,1-1,-1 0,0 1,1-1,0 0,-1 0,1 0,0 1,-1-1,1 0,0 0,0 0,0 0,0 0,0 0,0-1,0 1,0 0,0 0,1-1,-1 1,0-1,0 1,1-1,-1 1,0-1,1 0,-1 0,0 1,1-1,-1 0,0 0,78-11,-16-13,0-3,-2-3,-1-2,6-8,-17 12,355-209,-393 230,0 0,0 0,0-2,-1 1,-1-1,1-1,-2 1,1-2,-1 1,5-9,-13 18,0-1,0 1,0 0,0 0,-1 0,1-1,0 1,0 0,-1 0,1 0,-1 0,1 0,-1-1,1 1,-1 0,0 0,0 0,1 0,-1 1,0-1,0 0,0 0,0 0,0 1,0-1,0 0,0 1,0-1,0 1,0 0,-1-1,1 1,0 0,0-1,0 1,-1 0,1 0,0 0,0 0,-1 0,1 0,0 1,0-1,0 0,0 1,-1-1,1 1,0-1,0 1,0-1,0 1,0 0,0-1,0 1,0 0,0 0,1 0,-1 0,-1 1,-22 12,-1 1,2 1,0 1,1 1,1 1,1 1,0 1,0 2,-27 28,-3-1,-86 87,-106 142,188-189,53-87,0-1,0 1,1-1,-1 1,1-1,-1 1,1 0,0-1,0 1,0-1,1 1,-1 0,1-1,-1 1,1-1,0 1,0-1,0 0,0 1,0-1,0 0,1 0,-1 1,1-1,0 0,-1 0,1-1,0 1,0 0,0-1,1 1,-1-1,0 0,0 0,1 1,-1-1,1-1,-1 1,13 2,1 0,-1-2,1 1,-1-2,1 0,-1-1,1-1,-1 0,0-1,0-1,0 0,0-1,0 0,-1-2,4-1,0 1,25-10,-1-2,-1-2,-1-1,14-12,-52 33,-2 0,0 0,0 0,1 0,-1 0,0 0,1 1,-1-1,1 0,-1 0,1 1,-1-1,1 0,0 1,-1-1,1 0,0 1,-1-1,1 1,0-1,0 1,0-1,0 1,-1 0,1-1,0 1,0 0,0 0,0 0,0 0,0-1,0 1,0 1,0-1,-1 0,1 0,0 0,0 0,0 1,0-1,0 0,0 1,-1-1,1 0,0 1,0-1,-1 1,1 0,0-1,0 1,-1 0,1-1,-1 1,1 0,-1-1,1 1,-1 0,1 0,-1 0,0 0,1 0,-1-1,0 1,0 1,-78 178,39-81,4 0,5 3,-9 64,33-146,0 0,2 0,1 1,1-1,0 1,1 0,2 0,0-1,1 1,1 0,1-1,1 0,0 0,2 0,0-1,2 1,0-2,2 3,-7-16,-1 0,1-1,0 0,1 1,-1-1,1-1,0 1,0-1,0 0,0 0,0 0,1-1,0 1,-1-1,1-1,0 1,0-1,0 0,0 0,0-1,0 0,0 0,0 0,0-1,-1 0,1 0,0 0,0-1,0 0,-1 0,6-3,139-98,-148 102,-1 0,1 0,0 0,-1 0,1 1,0-1,-1 0,1 1,0 0,0-1,-1 1,1 0,0 0,0 0,0 0,-1 0,1 1,0-1,0 0,0 1,-1-1,1 1,0 0,-1 0,1 0,-1-1,1 1,-1 1,1-1,-1 0,0 0,1 0,-1 1,0-1,0 1,0-1,0 1,0-1,0 1,-1 0,1-1,0 1,-1 0,1-1,-1 1,0 0,0 0,1 0,-1-1,0 1,-1 0,1 0,0 0,2 41,-2-1,-1 1,-3-1,-1 1,-2-1,-5 13,-17 128,14-67,9-81,1-1,2 1,1 0,2 0,2 0,-3-34,1-1,0 1,0 0,0-1,-1 1,1 0,0-1,0 1,0 0,0 0,0-1,0 1,0 0,1-1,-1 1,0 0,0-1,0 1,1 0,-1-1,0 1,1-1,-1 1,0 0,1-1,-1 1,1-1,-1 1,1-1,-1 1,1-1,-1 0,1 1,0-1,-1 0,1 1,0-1,-1 0,1 0,0 1,-1-1,1 0,0 0,-1 0,1 0,0 0,-1 0,1 0,0 0,0 0,-1 0,1-1,0 1,-1 0,1 0,-1-1,1 1,0 0,-1-1,1 1,33-36,-25 26,19-23,-19 21,1 0,0 1,1 0,0 1,1 0,0 0,0 2,5-3,-13 11,0 0,1 0,-1 1,0-1,0 1,0 0,0 0,0 1,-1-1,1 1,0 0,0 0,-1 0,0 0,1 1,-1-1,0 1,0 0,0 0,0 0,-1 0,1 1,-1-1,0 1,0-1,0 1,-1 0,1 0,-1 0,0 0,0 0,0 0,0 0,8 15,-5-12,0 1,-1 0,0 0,0 0,-1 0,0 0,0 0,-1 1,0-1,0 1,-1-1,0 1,-1-1,0 2,5 83,-2-83,-1-1,1 0,-1 1,-1-1,0 1,0-1,-1 0,0 1,-1-1,0 0,0 1,-1-1,0-1,-1 1,-1 3,-193 269,184-261,0 0,2 0,1 1,0 1,1 0,-4 16,-19 42,-5 2,38-82,1-1,-1 1,1 0,-1-1,1 1,0 0,-1-1,1 1,-1 0,1 0,0 0,-1 0,1 0,0-1,-1 1,1 0,-1 1,1-1,0 0,-1 0,1 0,0 0,-1 0,1 1,-1-1,1 0,0 0,-1 1,1-1,-1 0,1 1,-1-1,1 1,-1-1,1 1,-1-1,0 1,1-1,-1 1,0-1,1 1,-1-1,0 1,0 0,1-1,-1 1,0 0,0-1,0 1,0-1,0 1,0 0,0-1,0 1,0 0,0-1,0 1,0 0,-1-1,1 1,0-1,0 1,-1 0,1-1,0 1,-1-1,1 1,-1 0,168-207,-87 116,-20 12,-60 78,0 0,-1 1,1-1,0 0,-1 1,1-1,0 0,-1 1,1-1,-1 0,1 0,0 0,-1 1,1-1,-1 0,1 0,-1 0,1 0,-1 0,1 0,-1 0,1 0,-1 0,1 0,-1 0,1 0,0 0,-1 0,1 0,-1-1,1 1,-1 0,1 0,0-1,-1 1,1 0,-1 0,1-1,0 1,-1 0,1-1,0 1,-1 0,1-1,0 1,0-1,0 1,-1-1,1 1,0 0,0-1,0 1,0-1,0 1,0-1,0 1,0-1,0 1,0-1,0 1,0-1,0 1,0-1,0 1,0 0,0-1,1 1,-1-1,-36 21,5 5,1 1,0 1,2 2,2 1,1 1,1 1,-2 5,-52 66,78-104,0 0,0 0,0 0,0 0,0 0,-1 0,1 0,0 0,-1 0,1 0,-1 1,1-1,-1 0,1 0,-1 0,1 0,-1 1,0-1,1 0,-1 0,0 1,0-1,0 1,0-1,1 1,-1-1,0 1,0-1,0 1,0 0,0 0,0-1,0 1,0 0,0 0,0 0,0 0,0 0,0 0,0 0,0 1,0-1,0 0,0 0,0 1,0-1,0 1,0-1,0 1,0-1,1 1,-1-1,0 1,0 0,1 0,-1-1,0 1,1 0,-1 0,1 0,-1 0,1 0,-1-1,1 1,-1 1,5-14,-1 1,2-1,-1 1,2 0,-1 1,2-1,-1 1,1 0,2 0,18-32,41-62,-43 69,-1-2,-2 0,-1-1,4-17,-23 51,20-76,-21 78,-1 0,1 1,-1-1,0 0,0 0,0 1,0-1,0 0,0 0,0 1,0-1,-1 0,1 1,-1-1,1 0,-1 1,0-1,1 1,-1-1,0 1,0-1,0 1,0 0,0-1,-1 1,1 0,0 0,-1 0,1 0,-1 0,1 0,-1 0,1 0,-1 1,1-1,-1 1,0-1,1 1,-1-1,0 1,0 0,1 0,-2 0,-4 2,-1 0,1 0,0 1,0 0,0 0,0 1,0 0,1 0,0 1,0-1,0 1,0 1,1-1,-1 1,-4 4,-253 306,217-254,46-62,0 1,0-1,0 1,0-1,0 0,0 1,0-1,0 1,0-1,0 0,0 1,0-1,0 1,1-1,-1 0,0 1,0-1,0 0,1 1,-1-1,0 0,0 1,1-1,-1 0,0 1,1-1,-1 0,0 0,1 0,-1 1,1-1,-1 0,0 0,1 0,-1 0,1 0,-1 0,0 0,1 0,-1 0,1 0,-1 0,1 0,-1 0,0 0,1 0,-1 0,1 0,-1 0,0 0,1-1,-1 1,0 0,1 0,-1-1,0 1,1 0,-1 0,0-1,1 1,-1 0,0-1,0 1,1-1,27-16,135-161,-84 93,-3-2,-5-4,13-28,-82 118,-1 0,1 0,0 0,-1 0,0-1,1 1,-1-1,0 1,1-1,-1 0,0 1,0-1,0 0,-1 0,1 0,0 1,-1-1,1 0,-1 0,1 0,-1 0,0 0,0 0,0 0,0 0,0 0,-1 0,1 0,-1 0,1 0,-1 0,0 0,1 0,-1 1,0-1,0 0,0 0,-1 1,1-1,0 1,-1-1,1 1,0 0,-1-1,0 1,1 0,-1 0,0 0,0 0,1 0,-1 1,0-1,0 0,0 1,-1-1,-11 4,1-1,-1 2,1 0,0 0,0 1,0 1,0 0,1 1,0 1,1-1,0 2,-6 4,17-12,-333 281,-126 76,430-326,307-240,-9-12,17-36,-159 113,-126 142,0 0,1 1,-1-1,0 0,0 0,0 0,0-1,0 1,0 0,0 0,0 0,-1-1,1 1,0 0,-1-1,1 1,-1 0,1-1,-1 1,0-1,0 1,1-1,-1 1,0-1,0 1,-1-1,1 1,0-1,0 1,-1-1,1 1,-1 0,1-1,-1 1,0 0,1-1,-1 1,0 0,0 0,0-1,0 1,0 0,0 0,0 0,0 0,0 0,-1 1,1-1,0 0,-1 1,1-1,0 0,-1 1,1 0,-1-1,1 1,-1 0,1 0,-1 0,1 0,-1 0,1 0,-1 0,1 0,-2 1,-23 5,-1 2,2 0,-1 2,1 1,0 1,-13 10,13-9,-109 65,4 5,-29 31,-84 55,127-85,116-83,0-1,0 0,0 0,1 0,-1 0,0 0,0 0,1 0,-1 0,0 0,0 1,0-1,0 0,1 0,-1 0,0 0,0 1,0-1,0 0,0 0,1 0,-1 1,0-1,0 0,0 0,0 0,0 1,0-1,0 0,0 0,0 1,0-1,0 0,0 0,0 1,0-1,0 0,0 0,0 0,0 1,0-1,0 0,0 0,-1 1,26-12,267-190,-241 166,71-49,-4-4,74-74,-155 114,-37 47,-1 0,1 0,-1 0,0 0,1 1,-1-1,0 0,0 0,0 1,0-1,1 0,-1 1,0-1,0 1,0-1,0 1,0-1,0 1,0 0,0 0,-1-1,1 1,0 0,0 0,0 0,0 0,0 0,0 0,0 1,0-1,0 0,0 0,0 1,-1-1,2 1,-1-1,0 1,0-1,0 1,0 0,0-1,0 1,0 0,1-1,-55 22,0 3,2 2,-34 23,15-9,-359 219,339-204,262-204,126-92,-284 230,-7 7,0 1,-1-2,0 1,0 0,0-1,0 0,0 0,-1 0,0 0,0 0,0-1,0 0,-1 1,1-3,-30 7,-28 24,2 3,1 2,1 2,-9 11,-66 39,-154 74,280-154,0-1,-1 1,1-1,0 1,0-1,-1 1,1-1,0 1,-1-1,1 1,-1-1,1 0,-1 1,1-1,0 0,-1 1,1-1,-1 0,0 0,1 1,-1-1,1 0,-1 0,1 0,-1 0,1 1,-1-1,0 0,1 0,-1 0,1 0,-1-1,0 1,1 0,-1 0,1 0,-1 0,1-1,-1 1,1 0,-1 0,1-1,-1 1,1 0,-1-1,1 1,-1-1,1 1,0 0,-1-1,1 1,0-1,-1 1,1-1,0 1,0-1,0 0,-1 1,1-1,0 1,0-1,0 1,0-1,0 0,0 1,0-1,0 0,23-36,47-41,3 4,35-26,117-121,-224 221,0 0,0-1,0 1,0-1,0 1,0-1,0 1,0-1,0 0,0 0,0 1,0-1,-1 0,1 0,0 0,0 0,-1 0,1 0,-1 0,1 0,-1 0,1 0,-1 0,1 0,-1 0,0 0,0-1,0 1,0 0,0 0,0 0,0 0,0-1,0 1,0 0,-1 0,1 0,0 0,-1 0,1 0,-1 0,1 0,-1 0,0 0,1 0,-1 0,0 0,0 0,1 0,-1 0,0 1,0-1,0 0,0 1,0-1,-1 0,-10 3,-1 1,1 0,1 1,-1 0,0 1,1 0,0 0,0 1,-9 8,0-2,-167 104,-73 67,-47 13,283-184,55-51,456-380,-290 245,-190 168,-4 4,0 0,1-1,-1 1,0-1,-1 0,1 0,0 0,-1 0,1 0,-1-1,0 1,0-1,-1 1,1-1,-1 0,0 1,1-1,-2 0,2-3,-4 6,0-1,0 1,1 0,-1 0,0 0,0 0,0 1,0-1,0 0,0 1,0 0,0-1,0 1,0 0,0 0,-1 0,1 0,0 1,0-1,0 0,0 1,0-1,0 1,0 0,0 0,0 0,1 0,-1 0,0 0,-1 1,-274 161,-223 173,352-250,174-126,438-363,-403 351,81-83,-143 135,1 1,-1-1,0 0,0 0,0 0,0 0,0 0,1 0,-1-1,0 1,0 0,0 0,0-1,1 1,-1 0,0-1,0 1,0-1,1 1,-1-1,0 1,1-1,-1 1,1-1,-1 0,0 1,1-1,-1 0,1 0,0 1,-1-1,1 0,0 0,-1 0,1 1,0-1,0 0,0 0,0 0,0 0,0 0,0 0,0 1,0-1,0 0,0 0,0 0,1 0,-1 1,0-1,1 0,-1 0,0 0,1 1,-1-1,1 0,-207 119,-148 101,212-139,116-67,35-30,564-454,-559 460,-6 5,0 1,-1-1,1-1,-1 0,0 0,-1 0,0-1,0 0,0 0,-1 0,-1-1,1 1,-1-1,1-6,-5 14,-1 0,0 0,1-1,-1 1,0 0,0 0,0 0,0 0,0 0,0 0,0 1,0-1,0 0,0 0,0 1,-1-1,1 1,0-1,0 1,-1-1,1 1,0 0,-1 0,1-1,0 1,-1 0,1 0,0 1,-1-1,1 0,0 0,-1 1,1-1,0 0,-1 1,1 0,0-1,0 1,0 0,0-1,-1 2,-30 10,2 2,0 1,0 2,2 0,0 2,0 2,-24 16,-430 319,373-286,100-60,37-27,446-344,-229 154,-213 166,-31 41,0-1,-1 1,1-1,-1 1,1-1,-1 1,0-1,1 0,-1 1,1-1,-1 0,0 1,0-1,1 0,-1 1,0-1,0 0,0 0,0 1,0-1,0 0,0 0,0 1,0-1,0 0,0 1,0-1,-1 0,1 0,0 1,-1-1,1 0,0 1,-1-1,1 1,-1-1,1 0,-1 1,1-1,-1 1,1-1,-1 1,1 0,-1-1,0 1,1-1,-1 1,0 0,1 0,-1-1,0 1,0 0,1 0,-1 0,0 0,1 0,-1 0,0 0,0 0,1 0,-1 0,0 0,0 1,-15 1,0 2,1 0,-1 2,1-1,-1 2,2 0,-1 0,1 2,0-1,0 3,-4 0,-312 225,30 0,227-177,69-51,29-27,588-469,-590 471,-10 9,-1-1,0 0,0-1,-1 0,0-1,-1 0,0 0,-1-1,3-6,-11 17,0 0,-1 1,1-1,-1 0,1 1,-1-1,0 0,1 0,-1 0,1 1,-1-1,0 0,0 0,0 0,1 0,-1 0,0 1,0-1,0 0,0 0,0 0,-1 0,1 0,0 1,0-1,-1 0,1 0,0 0,-1 0,1 1,-1-1,1 0,-1 1,1-1,-1 0,1 1,-1-1,0 0,1 1,-1-1,0 1,1-1,-1 1,0 0,0-1,0 1,1 0,-1-1,-46 5,6 10,1 2,0 2,1 2,-24 16,41-23,-89 53,3 5,-38 36,46-26,139-95,398-280,-244 152,-143 97,-51 46,1-1,0 1,-1 0,1-1,0 1,-1-1,1 1,-1-1,1 0,-1 1,1-1,-1 1,1-1,-1 0,1 1,-1-1,1 0,-1 0,0 1,1-1,-1 0,0 0,1 0,-1 0,1 0,-1 0,0 0,1 0,-1 0,0 0,1 0,-1 0,0 0,1-1,-1 1,1 0,-1 0,0-1,1 1,-1 0,1-1,-1 1,1-1,-1 1,1-1,0 1,-1 0,1-1,-1 0,1 1,0-1,-1 1,1-1,0 1,0-1,0 0,-1 1,1-1,0 0,0 1,0-1,0 0,0 1,0-1,0 1,0-1,0 0,1 1,-1-1,-57 27,1 2,1 3,-43 34,19-14,-26 24,108-64,17-20,-17 7,0 0,0 1,0-1,-1 0,1-1,-1 1,1 0,-1-1,0 1,0-1,0 0,0 0,-1 0,1 0,-1 0,0 0,0 0,0 0,0-1,0 1,-1 0,1-4,0 6,-1-1,1 0,0 0,0 1,-1-1,1 0,1 1,-1-1,0 1,0-1,1 1,-1 0,0-1,1 1,-1 0,1 0,0 0,-1 0,1 0,0 1,0-1,-1 0,1 1,0-1,2 1,5-4,11-4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5:25.87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13158 935,'-71'6,"2"2,-1 3,1 3,1 4,-59 22,50-16,-40 15,-1-5,-2-5,0-6,-2-5,-1-5,-19-5,91-10,87-22,326-114,-18 23,129-18,-205 71,-204 57,-65 6,1 1,0 0,-1-1,1 1,-1-1,0 1,0-1,1 1,-1-1,0 1,0-1,0 0,0 0,-1 1,1-1,0 0,0 0,-1 0,1 0,-1 0,1-1,-1 1,1 0,-1-1,1 1,-1-1,0 1,1-1,-2 0,-73 32,-1-3,-2-4,-48 9,80-22,-491 104,438-101,0-6,-1-3,-24-6,60-7,65 7,-1 0,0 0,1 0,-1 0,0 0,1-1,-1 1,1 0,-1-1,1 1,-1 0,1-1,-1 1,1-1,-1 1,1-1,-1 1,1-1,-1 1,1-1,0 1,0-1,-1 1,1-1,0 0,0 1,-1-1,1 0,0 1,0-1,0 1,0-1,0 0,0 1,0-1,0 0,0 1,0-1,1 0,-1 1,0-1,0 1,1-1,-1 0,0 1,1-1,-1 1,0-1,1 1,-1-1,1 1,-1-1,1 1,-1 0,1-1,-1 1,1-1,-1 1,1 0,0 0,-1-1,1 1,0 0,40-26,224-66,-187 64,4-6,1 4,1 3,1 5,1 3,1 4,49-1,-115 23,-48 11,-85 31,-2-5,-2-5,-17-1,15-9,-1-5,0-5,-41-3,82-17,64-14,37-4,37-13,0 3,2 2,17-2,41-18,64-28,182-47,-299 102,-272 103,-3-9,-204 43,304-89,-1-6,0-4,-2-5,-57-2,169-11,-1-1,0 1,0 0,0 0,0 0,0 0,0-1,0 1,0 0,0 0,0 0,0-1,0 1,0 0,0 0,0 0,0 0,0-1,0 1,0 0,0 0,0 0,-1 0,1-1,0 1,0 0,0 0,0 0,0 0,0 0,0-1,-1 1,1 0,0 0,0 0,0 0,0 0,-1 0,24-8,112-39,-1-6,15-14,-122 54,411-165,-438 179,1-1,-1 0,1 0,0 0,-1 0,1 0,0 0,-1 0,1 0,0 0,-1 0,1 0,-1 0,1-1,0 1,-1 0,1 0,-1-1,1 1,0 0,-1-1,1 1,-1 0,1-1,-1 1,0-1,1 1,-1-1,1 1,-1-1,0 1,1-1,-1 0,0 1,0-1,1 1,-1-1,0 0,0 1,0-1,0 0,0 1,0-1,0 1,0-1,0 0,0 1,0-1,0 0,-1 1,1-1,0 1,0-1,-168 52,107-27,-259 86,-122 18,341-108,131-53,316-159,-123 63,-213 123,4-1,0-1,-1-1,0 0,0-1,-1 0,0-1,-1 0,4-5,-15 15,1 1,-1-1,0 0,1 1,-1-1,0 0,1 1,-1-1,0 0,0 0,0 1,1-1,-1 0,0 0,0 0,0 1,0-1,0 0,-1 0,1 0,0 1,0-1,0 0,-1 0,1 1,0-1,-1 0,1 1,-1-1,1 0,-1 1,1-1,-1 1,1-1,-1 0,0 1,1 0,-1-1,0 1,1-1,-1 1,0 0,1-1,-1 1,0 0,0 0,0 0,1-1,-1 1,0 0,0 0,1 0,-2 0,-47-4,7 9,0 2,1 1,0 2,1 2,0 2,-34 17,10-7,-236 85,300-109,0 0,0-1,0 1,0 0,0 0,0 0,0-1,0 1,0 0,0 0,0 0,0 0,-1 0,1-1,0 1,0 0,0 0,0 0,0 0,-1 0,1 0,0 0,0-1,0 1,0 0,-1 0,1 0,21-13,394-216,-201 92,-213 137,1-1,0 1,-1-1,1 0,0 1,-1-1,0 0,1 0,-1 0,1 0,-1-1,0 1,0 0,0 0,1-1,-1 1,0-1,-1 1,1-1,0 1,0-1,-1 0,1 1,-1-1,1 0,-1 1,0-1,0 0,0 0,0 1,0-1,0 0,0 0,0 1,-1-1,1 0,-1 1,1-1,-1 0,0 1,0-1,1 1,-1-1,0 1,0-1,-1 1,1 0,0 0,0-1,-1 1,-8-1,-1 0,1 1,0 1,0 0,-1 0,1 1,0 0,0 1,0 0,0 0,0 1,0 1,1-1,0 2,-5 2,-8 1,-320 112,275-85,68-33,0-1,0 1,0-1,0 0,1 1,-1-1,0 0,1 0,-1 0,1 0,-1 0,1 0,0 0,-1 0,1-1,0 1,0-1,-1 1,1-1,0 0,0 1,0-1,0 0,-1 0,1 0,0-1,0 1,1-1,-2 2,52-1,0-2,-1-2,0-3,0-2,24-8,-6 3,715-185,-733 184,146-29,-198 44,0 0,1 0,-1 0,1 0,-1 1,0-1,1 0,-1 0,0 1,1-1,-1 0,0 0,1 1,-1-1,0 0,1 1,-1-1,0 0,0 1,0-1,1 0,-1 1,0-1,0 1,0-1,0 0,0 1,0-1,0 1,0-1,0 1,0-1,0 0,0 1,0-1,0 1,0-1,0 1,0-1,0 0,-1 1,1-1,0 0,0 1,0-1,-1 0,1 1,0-1,-1 0,1 1,0-1,-1 0,1 0,0 1,-1-1,1 0,0 0,-1 0,1 1,-1-1,1 0,0 0,-1 0,1 0,-1 0,1 0,-1 0,1 0,-175 118,120-86,-111 69,-14 10,-158 68,240-129,83-24,51-18,20-12,-1-3,0-2,0-3,0-2,-1-3,-18 7,777-235,170-54,-773 247,-210 52,0 0,0 1,0-1,0 0,0 1,0-1,0 0,1 1,-1-1,0 1,0-1,0 0,0 1,0-1,1 0,-1 0,0 1,0-1,1 0,-1 1,0-1,0 0,1 0,-1 0,0 1,1-1,-1 0,0 0,1 0,-297 131,-818 307,1033-409,-2-3,-1-3,-50 4,125-26,25-3,11-3,389-112,-166 41,893-204,-898 245,-241 35,0-1,0 1,0-1,0 1,0 0,0 0,0 1,0-1,0 1,0 0,-1 0,1 0,0 0,0 1,0-1,-1 1,2 1,-5-2,0 1,0-1,0 1,0-1,0 1,0-1,0 1,0 0,-1-1,1 1,0-1,-1 0,1 1,-1-1,0 1,0-1,1 0,-1 1,0-1,0 0,0 0,0 0,0 0,-1 0,1 0,0 0,0 0,-1 0,1 0,0-1,-1 1,1-1,-52 38,-1-4,-2-1,-2-3,-9 1,60-28,-312 136,-73 8,341-128,-442 142,436-142,69-21,309-110,-80 24,1136-388,-1069 373,-298 99,-29 11,-1092 450,1028-422,-111 51,-4-9,-3-8,-99 16,281-82,28-6,33-9,461-134,319-84,-182 78,-613 146,140-15,-167 21,1-1,-1 1,0 0,1 0,-1-1,1 1,-1 0,1 0,-1 0,1-1,-1 1,1 0,-1 0,1 0,-1 0,1 0,-1 0,0 0,1 0,-1 0,1 0,-1 1,1-1,-1 0,1 0,-1 0,1 0,-1 1,1-1,-1 0,0 1,1-1,-1 0,0 1,1-1,-1 0,0 1,1-1,-1 0,0 1,0-1,1 1,-1-1,0 1,0-1,0 1,0-1,0 1,1-1,-1 1,0-1,0 1,0-1,0 1,-1-1,1 0,0 1,0-1,0 1,0-1,0 1,-1-1,1 1,0-1,0 1,-1-1,1 0,-30 23,-87 40,-3-5,-24 4,78-34,-171 73,-4-11,-239 55,237-104,208-40,35-1,1 0,-1 0,1 0,-1 0,0 0,1 0,-1 0,1 0,-1 0,1 0,-1 0,1 0,-1 0,0 0,1 0,-1-1,1 1,-1 0,0 0,1 0,-1-1,1 1,-1 0,0-1,1 1,-1 0,0-1,0 1,1 0,-1-1,0 1,0-1,0 1,1 0,-1-1,0 1,0-1,0 1,0-1,0 1,0 0,0-1,0 1,0-1,0 1,0-1,0 1,0-1,0 1,0 0,-1-1,1 1,0-1,0 1,0 0,-1-1,1 1,0-1,0 1,-1 0,1-1,0 1,-1 0,231-87,1109-331,-1092 350,105-10,-230 66,-121 12,0 0,-1-1,1 1,-1 0,1 0,-1-1,1 1,0 0,-1 0,1 0,-1 0,1 0,0 0,-1 0,1 0,-1 0,1 0,0 0,-1 1,1-1,-1 0,1 0,-1 0,1 1,0-1,-1 0,1 1,-1-1,1 0,-1 1,0-1,1 1,-1-1,1 1,-1-1,0 1,1-1,-1 1,0-1,0 1,0 0,1-1,-1 1,0-1,0 1,0 0,0-1,0 1,0-1,0 1,0 0,0-1,0 1,0-1,0 1,-1 0,1-1,0 1,0-1,-1 1,1-1,0 1,-1-1,1 1,-34 26,-316 149,112-60,-5-10,-4-10,-169 37,293-106,103-26,28-12,215-63,983-292,-340 120,-612 181,-445 129,-92 48,154-59,-213 88,-93 37,-159 32,336-146,240-62,50-13,-16 6,2113-617,-1374 413,-745 207,-28 10,-1013 357,836-291,-275 99,-17-17,309-114,250-63,629-182,910-204,-1570 398,216-36,-249 50,-26 5,17-10,-285 123,-107 22,176-67,46-15,-112 46,-5-14,-4-12,-29-7,253-66,41-9,38-12,263-76,2517-639,-2468 671,-277 55,-45 0,0 1,-1-1,1 1,-1 0,1-1,-1 1,1 0,-1-1,0 1,1 0,-1-1,0 1,1 0,-1 0,0 0,0-1,0 1,0 0,0 0,0 0,0-1,0 1,0 0,0 0,0 0,0-1,-1 1,1 0,0 0,-1-1,1 1,0 0,-1-1,1 1,-1 0,1-1,-1 1,1 0,-1-1,0 1,1-1,-1 1,0-1,1 0,-1 1,0-1,0 0,1 1,-1-1,0 0,0 0,1 0,-1 1,0-1,0 0,0 0,1 0,-1 0,0-1,0 1,0 0,0 0,-283 125,-278 91,-490 115,833-282,164-43,56-6,-1 0,0-1,0 1,0 0,0 0,0-1,0 1,0 0,0 0,0-1,0 1,0 0,0 0,0-1,0 1,0 0,0-1,0 1,0 0,0 0,0-1,-1 1,1 0,0 0,0 0,0-1,0 1,-1 0,1 0,0 0,0-1,0 1,-1 0,1 0,0 0,0 0,-1 0,1-1,0 1,0 0,-1 0,1 0,0 0,0 0,-1 0,1 0,0 0,0 0,-1 0,1 0,0 0,-1 0,28-13,461-131,1121-279,-1540 407,284-54,-374 82,-533 158,291-83,-165 55,-236 38,499-149,142-30,41-11,400-138,-14 14,3-1,187-98,-491 181,-102 52,-1 0,1 0,-1 0,1-1,-1 1,1 0,-1 0,1 0,-1 0,1 0,0-1,-1 1,0 0,1 0,-1-1,1 1,-1 0,1-1,-1 1,1 0,-1-1,0 1,1-1,-1 1,0-1,0 1,1 0,-1-1,0 1,0-1,0 0,1 1,-1-1,0 1,0-1,0 1,0-1,0 1,0-1,0 1,0-1,0 1,0-1,-1 0,1 1,0-1,0 1,0-1,-1 1,1-1,0 1,0 0,-1-1,1 1,-1-1,1 1,0-1,-34-4,-44 10,1 4,0 2,1 4,-12 7,11-4,-1206 326,1200-323,-199 36,251-57,28-8,85-34,268-98,282-70,148-7,-589 152,-176 57,-24 7,-30 9,-1088 335,679-196,285-96,-161 28,228-70,97-17,104-35,350-103,9 19,-213 60,419-111,-117 47,-855 219,-363 120,-473 131,1089-326,31-11,31-6,521-104,201-19,598-19,-1295 143,-19 0,0 1,0 1,-1 1,1 0,0 2,0 0,0 1,13 5,-31-8,0 0,0 0,0 0,0 0,0 1,1-1,-1 0,0 1,0-1,-1 1,1-1,0 1,0-1,0 1,0 0,0-1,0 1,-1 0,1 0,0 0,-1-1,1 1,-1 0,1 0,-1 0,1 0,-1 0,1 0,-1 0,0 0,0 0,0 0,1 1,-1-1,0 0,0 0,0 0,-1 0,1 0,0 0,0 1,-36 32,-36 4,-2-4,-1-2,-54 13,49-16,-321 109,-5-17,-320 49,594-147,-1-6,-24-4,125-13,32-6,90-25,635-162,821-151,-1065 270,-421 71,-35 6,-34 12,-115 41,-780 255,841-290,-258 79,-5-13,-75-1,1708-345,-532 98,72-20,-684 152,-156 28,-17 4,-25 6,35-9,-472 132,-69 48,124-40,-385 95,745-221,57-14,0 0,0 1,0-1,0 1,0-1,0 0,1 1,-1-1,0 1,0-1,0 0,-1 1,1-1,0 1,0-1,0 1,407-70,1421-351,-1547 341,214-94,-451 153,-44 20,-1 0,1 0,-1 0,1 0,-1-1,1 1,0 0,-1 0,1 0,-1-1,1 1,0 0,-1 0,1-1,0 1,-1 0,1-1,0 1,-1-1,1 1,0 0,0-1,-1 1,1-1,0 1,0-1,0 1,0-1,0 1,-1 0,1-1,0 1,0-1,0 1,0-1,0 1,1-1,-1 1,0-1,0 1,0-1,0 1,0-1,1 1,-1 0,0-1,1 0,-52 1,0 2,1 2,-1 2,1 3,-41 12,61-14,-446 115,-19 30,291-89,-567 178,687-205,89-25,91-5,86-27,113-31,-130 21,266-50,388-127,-786 198,88-42,-147 44,-65 21,0 4,1 4,1 4,-5 6,24-10,-184 57,-869 282,886-267,215-68,55-14,64-7,1-5,-1-4,0-4,10-6,-48 7,504-69,428-122,-965 193,4 0,-1-2,0-1,0-1,-1-1,0-1,7-6,-35 18,1 0,-1 0,1 0,0 0,-1 0,1-1,0 1,-1 0,1 0,0 0,-1 0,1-1,-1 1,1 0,-1-1,1 1,-1 0,1-1,-1 1,1-1,-1 1,1-1,-1 1,0-1,1 1,-1-1,0 1,1-1,-1 0,0 1,0-1,1 1,-1-1,0 0,0 1,0-1,0 0,0 1,0-1,0 0,0 1,0-1,0 1,-1-1,1 0,0 1,0-1,0 0,-1 1,1-1,0 1,-1-1,1 1,-1-1,1 1,-1-1,1 1,0-1,-1 1,0 0,1-1,-1 1,1 0,-1-1,1 1,-1 0,0 0,-46-8,-78 8,0 6,1 5,0 6,-22 9,-515 118,458-96,-123 37,239-46,95-27,114-2,79-19,145-27,-258 26,-22 2,557-69,202-68,-690 115,-1-6,-2-7,40-22,-161 61,-3 1,1 0,-1 0,0-1,0 0,-1 0,1-1,-1 0,0 0,0-1,-1 0,0 0,0-1,3-3,-9 8,0 0,0 0,-1 0,1 1,0-1,-1 0,1 0,-1 0,0 1,1-1,-1 0,0 1,0-1,0 0,0 1,0-1,-1 1,1 0,0-1,-1 1,1 0,-1 0,1 0,-1 0,1 0,-1 0,0 0,1 1,-1-1,0 1,0-1,0 1,0-1,1 1,-1 0,0 0,0 0,0 0,0 0,0 1,1-1,-1 1,-1-1,-53-3,1 1,-1 4,0 1,1 3,-20 6,22-4,-496 91,-341 114,483-109,-673 171,891-215,143-39,45-21,1 0,-1 0,0 0,1 0,-1 0,1 0,-1 0,1 0,-1 0,1 0,-1 1,1-1,-1 0,1 0,-1 1,1-1,-1 0,1 0,-1 1,1-1,0 1,-1-1,1 0,0 1,-1-1,1 1,0-1,-1 1,1-1,0 1,0-1,0 1,-1-1,1 1,0-1,0 1,0-1,0 1,0 0,0-1,0 1,0-1,0 1,0-1,1 1,-1-1,0 1,0-1,0 1,1-1,-1 1,0-1,1 1,-1-1,0 1,1-1,-1 0,0 1,1-1,-1 0,1 1,-1-1,1 0,-1 1,1-1,38 8,43-6,-1-5,0-3,0-3,32-10,-98 17,385-75,176-65,-513 127,-2-2,0-4,-1-2,-1-3,-1-2,6-7,-62 35,0 0,0-1,-1 1,1-1,0 1,-1-1,1 0,0 0,-1 1,1-1,-1 0,1 0,-1-1,0 1,1 0,-1 0,0-1,0 1,0 0,0-1,0 1,0-1,0 0,-1 1,1-1,0 0,-1 1,0-1,1 0,-1 0,0 1,0-1,0 0,0 0,0 1,0-1,0 0,-1 0,1 1,-1-1,1 0,-1 1,0-1,1 0,-1 1,0-1,0 1,0-1,0 1,-2-2,-9-1,-1 0,0 0,-1 1,1 1,0 0,-1 1,1 0,-1 1,1 1,-1 0,-6 2,-173 24,0 8,3 8,-46 24,155-45,-182 55,264-76,-1-1,0 0,0 0,0 1,0-1,1 0,-1 1,0-1,0 0,0 0,0 1,0-1,0 0,0 1,0-1,0 0,0 1,0-1,0 0,0 1,0-1,0 0,-1 1,1-1,0 0,0 0,0 1,0-1,-1 0,1 0,0 1,0-1,0 0,-1 0,1 1,0-1,0 0,-1 0,1 0,0 0,-1 0,1 1,0-1,0 0,-1 0,1 0,0 0,-1 0,1 0,0 0,-1 0,34 2,-31-2,118-4,0-5,102-23,-125 18,-14 1,314-44,-3-18,73-36,-391 89,-1-3,-1-4,-2-3,30-18,-18-18,-84 67,1 1,0-1,-1 0,1 0,0 0,-1 0,1 0,-1 0,0 0,1 0,-1 0,0 0,1 0,-1 0,0 0,0 0,0 0,0 0,0 0,0-1,0 1,-1 0,1 0,0 0,0 0,-1 0,1 0,-1 0,1 0,-1 0,1 0,-1 0,0 1,1-1,-1 0,0 0,0 1,0-1,1 0,-1 1,0-1,0 0,0 1,0 0,0-1,-1 1,-53-13,2 12,-1 1,1 4,0 1,-37 9,67-10,-419 83,-265 95,635-162,-1428 441,1292-385,155-47,52-28,1-1,-1 0,0 0,0 0,0 1,1-1,-1 0,0 1,0-1,1 1,-1-1,0 1,1-1,-1 1,0-1,1 1,-1 0,1-1,-1 1,1 0,-1-1,1 1,0 0,-1 0,1-1,0 1,0 0,-1 0,1 0,0 0,0-1,0 1,0 0,0 0,0 0,0 0,0-1,1 1,-1 0,0 0,0 0,1 0,-1-1,1 1,-1 0,0-1,1 1,-1 0,1-1,0 1,-1 0,1-1,-1 1,1-1,0 1,-1-1,1 1,0-1,0 0,-1 1,1-1,0 0,0 0,0 1,0-1,-1 0,1 0,0 0,147 8,68-28,167-39,-264 39,2006-333,-1959 334,-140 24,-37 12,-125 42,-966 305,774-255,-956 287,988-331,275-61,29-5,37-5,585-127,-7-28,225-105,-556 173,-288 88,-23 8,-334 112,-132 62,-659 211,1022-351,122-37,0 0,1 0,-1 0,0 1,0-1,1 0,-1 1,0-1,0 0,1 1,-1-1,0 0,0 1,0-1,0 0,1 1,-1-1,0 0,0 1,0-1,0 1,0-1,0 0,0 1,0-1,0 1,0-1,0 0,0 1,-1-1,1 0,0 1,0-1,0 0,0 1,-1-1,1 1,265-42,-217 31,380-93,34-30,-352 98,0-4,-3-5,-2-5,71-46,-95 33,-80 61,-1 1,1-1,-1 1,1-1,-1 1,0-1,1 0,-1 1,0-1,0 0,1 1,-1-1,0 0,0 1,0-1,0 0,0 0,0 1,0-1,0 0,0 1,0-1,-1 0,1 1,0-1,0 0,0 1,-1-1,1 0,-1 1,1-1,0 1,-1-1,1 0,-1 1,1-1,-1 1,1 0,-1-1,0 1,1-1,-1 1,1 0,-1-1,0 1,1 0,-1 0,0 0,1-1,-1 1,0 0,0 0,1 0,-1 0,0 0,1 0,-1 0,0 1,0-1,1 0,-1 0,0 0,1 1,-1-1,1 0,-1 1,-31 1,0 1,1 2,-1 1,1 1,-19 8,16-5,-323 103,-116 65,100-35,304-118,-269 98,-179 33,498-150,35-5,296-56,-223 35,1729-416,-1457 351,-338 84,-39 13,-237 88,-46 15,-488 174,367-154,-103 5,430-118,1878-392,-1732 370,-352 122,-901 347,1126-441,0-3,-1-4,-29 3,88-23,22-6,27-8,619-179,103-11,-632 172,-123 31,0 1,0-1,0 1,0-1,0 1,0-1,0 1,0-1,0 1,0-1,0 0,0 1,0-1,1 1,-1-1,0 1,0-1,0 0,1 1,-1-1,0 1,0-1,1 0,-1 1,0-1,1 0,-1 0,0 1,1-1,-1 0,1 0,-1 1,0-1,1 0,-1 0,1 0,-1 0,1 1,-1-1,0 0,1 0,-1 0,1 0,-1 0,1 0,-1-1,-204 103,-970 427,752-368,415-155,23-6,235-54,-170 33,787-184,20 37,-802 161,-86 7,-1 0,1 0,-1 0,1 0,-1 1,1-1,-1 0,1 0,-1 1,1-1,-1 0,1 1,0-1,-1 0,1 1,0-1,-1 1,1-1,0 0,-1 1,1-1,0 1,0-1,-1 1,1-1,0 1,0-1,0 1,0 0,0-1,0 1,0-1,0 1,0-1,0 1,0-1,0 1,0-1,0 1,0-1,1 1,-1-1,0 1,0-1,1 1,-1-1,0 1,1-1,-1 1,0-1,1 0,-1 1,1-1,-1 0,1 1,-1-1,1 0,-1 0,1 1,-1-1,1 0,-1 0,1 0,-1 0,1 0,-1 1,1-1,-1 0,1 0,-179 93,137-74,-343 159,-8-16,-190 43,373-155,194-48,22-6,26-8,-31 12,408-104,886-141,-1284 243,89-14,2 4,45 3,-104 16,-44-7,1 0,0 1,-1-1,1 1,-1-1,1 1,-1 0,1-1,-1 1,0-1,1 1,-1 0,0-1,1 1,-1 0,0-1,0 1,1 0,-1 0,0-1,0 1,0 0,0 0,0-1,0 1,0 0,0-1,-1 1,1 0,0 0,0-1,-1 1,1 0,0-1,-1 1,1 0,0-1,-1 1,1-1,-1 1,1-1,-1 1,0-1,1 1,-1-1,1 1,-1-1,0 0,1 1,-1-1,0 0,1 0,-1 1,0-1,-121 67,-745 289,551-239,-187 37,491-150,22-6,3-1,971-189,-116 30,-849 158,2 0,-27 7,-660 206,543-167,-102 34,-3-9,-69 5,185-56,96-18,41-7,955-291,-930 284,0-2,-2-2,0-2,-1-3,-2-1,22-18,-19-11,-48 53,-1 0,1 0,-1 0,0 0,0 0,1 1,-1-1,0 0,-1 1,1-1,0 0,0 1,-1-1,1 1,-1 0,1 0,-1-1,1 1,-1 0,0 0,0 1,0-1,1 0,-1 0,0 1,0-1,0 1,0 0,0 0,0-1,0 1,0 0,0 1,0-1,0 0,0 1,0-1,-1 1,-41 2,1 1,-1 2,1 2,0 3,1 1,-28 12,58-20,-1204 421,1164-408,-126 45,-2-9,-3-7,-170 18,217-62,135-1,-1-1,0 0,1 0,-1 0,1 0,-1 0,1-1,-1 1,1 0,-1-1,1 1,-1-1,1 0,-1 1,1-1,0 0,-1 0,1 0,0 0,0 0,0 0,-1 0,1 0,1-1,-1 1,0 0,0 0,0-1,1 1,-1-1,0 1,1-1,-1 1,1-1,0 1,0-1,-1 1,1-1,0 0,0 1,1-1,-1 1,0-1,0 1,1-1,-1 1,1-1,-1 1,1-1,0 1,-1 0,1-1,0 1,0 0,0-1,0 1,1 0,16-20,2 1,0 1,1 1,0 0,2 2,8-4,1-2,853-561,-708 448,123-125,-228 177,-71 82,-1 0,0 0,1 0,-1 0,0 0,0 0,0 0,0 0,0 0,0 0,0 0,0 0,0 0,0 0,0 0,-1 0,1 0,0 0,-1 0,1 0,-1 0,1 0,-1 0,1 1,-1-1,1 0,-1 0,0 1,0-1,1 0,-1 1,0-1,0 1,0-1,0 1,0-1,0 1,0-1,0 1,0 0,0 0,0-1,0 1,0 0,0 0,0 0,0 0,0 0,0 1,0-1,0 0,-22 0,1 0,0 2,0 0,0 2,0 0,0 1,1 1,-15 7,2-2,-317 112,-164 90,354-144,61-27,-223 96,-290 79,464-181,130-40,39-12,251-109,183-75,-72 36,-8-16,98-78,-416 226,-3-3,0-2,-3-2,-1-3,1-4,-17-1,-32 46,-1 0,0 1,1-1,-1 0,0-1,1 1,-1 0,0 0,0 0,0 0,0 0,0 0,0 0,0 0,0 0,-1 0,1 0,0 0,-1 0,1 0,-1 0,1 0,-1 0,1 0,-1 1,1-1,-1 0,0 0,1 0,-1 1,0-1,0 0,0 1,0-1,0 1,0-1,1 1,-1-1,0 1,0 0,0-1,0 1,-1 0,1 0,0 0,0 0,0 0,0 0,0 0,-138 13,-9 26,1 6,-134 62,-487 230,314-131,-147 31,523-213,121-41,1266-479,-911 340,-377 148,242-91,-4-10,-6-12,191-126,-407 226,-2-2,0-2,-2-1,-1-1,-1-2,-1-1,-2-2,-1 0,-2-2,0-2,-23 33,0 0,0 1,0-1,-1 0,1 0,-1 0,0 0,0 0,0 0,0 0,-1-1,1 1,-1 0,0 0,0-1,0 1,0 0,-1 0,1-1,-1 1,0 0,1 0,-2 0,1 0,0 0,-1 0,1 0,-1 0,0 1,0-1,0 1,0-1,0 1,-1 0,1-1,-1 1,1 0,-1 1,0-1,0 1,0-1,0 1,0 0,0 0,0 0,0 0,0 0,0 1,-1 0,-24-5,1 2,-1 1,0 1,0 1,1 2,-16 3,-160 26,2 9,2 8,-151 61,-945 347,937-342,324-96,272-86,-113 29,441-139,265-135,-761 284,-1-3,-2-3,-1-2,-2-4,-2-2,29-28,-22-17,-69 87,1-1,-1 1,0 0,0-1,0 1,1-1,-1 1,-1 0,1-1,0 1,0-1,0 1,-1 0,1-1,-1 1,1 0,-1-1,1 1,-1 0,0 0,0-1,0 1,0 0,1 0,-1 0,-1 0,1 0,0 0,0 1,0-1,0 0,-1 0,1 1,0-1,-1 1,1-1,0 1,-1 0,1 0,0-1,-1 1,1 0,-1 0,1 0,-1 0,-16-1,-1-1,1 2,-1 1,1 0,-1 1,1 1,-11 4,-161 41,2 8,2 8,-77 44,220-91,-1283 526,934-394,287-108,97-33,26-9,104-27,-1-5,39-20,-38 13,176-54,134-39,-7-20,164-93,-509 206,-1-3,-3-3,-1-3,35-34,-103 77,-1 2,0 0,-1 0,1-1,-1 0,0 0,0-1,-1 0,0 1,0-1,0-1,-1 1,1 0,-1-3,-3 8,-1-1,1 0,-1 0,0 1,0-1,1 0,-1 1,0-1,-1 1,1-1,0 1,0-1,-1 1,1 0,0 0,-1 0,1-1,-1 2,0-1,1 0,-1 0,0 0,1 1,-1-1,0 1,0-1,0 1,1 0,-1 0,0 0,0 0,0 0,0 0,0 0,1 1,-1-1,0 0,-1 2,-186 34,-199 93,6 16,7 17,-162 105,273-137,161-80,-48 23,-127 83,271-152,2-1,0 0,-1 0,1 0,1 1,-1-1,0 1,1 0,0 1,0-1,0 1,1 0,-1 0,1 0,-1 3,4-6,1 0,0-1,0 1,0 0,0-1,1 1,-1-1,0 1,1-1,-1 0,1 1,-1-1,1 0,0 0,-1 0,1 0,0 0,0-1,-1 1,1 0,0-1,0 1,0-1,0 0,0 0,0 0,0 0,0 0,0 0,0 0,1-1,-1 1,70 3,0-4,0-3,0-4,67-15,-107 18,663-122,417-58,-1040 176,0 3,1 3,54 6,-40 20,-85-22,-1 0,1 1,-1-1,1 0,-1 0,1 1,-1-1,0 1,1-1,-1 1,0 0,0 0,0-1,0 1,-1 0,1 0,0 0,-1 0,1 0,-1 0,0 0,0 0,0 0,0 0,0 0,0-1,0 1,-1 0,1 0,-1 0,1 0,-1 0,0 0,1 0,-1-1,0 1,-1 0,1-1,0 1,0 0,-1-1,1 0,-15 18,0-1,-1-1,-1-1,-1 0,0-2,-1 0,0-1,-21 9,24-11,-245 133,-5-11,-128 37,225-100,-4-8,-1-7,-3-9,-54 3,218-46,28-3,352-28,-2-16,10-19,-257 44,218-32,-326 56,-27 5,-322 122,170-68,-973 347,1091-393,34-8,26-7,34-5,285-73,-224 47,1101-296,-944 242,-192 45,-75 30,-92 15,-398 113,-175 70,-284 69,800-227,917-188,655-127,-1304 247,-112 35,1 0,0 0,-1 0,1 0,-1 0,1 0,0 0,-1 0,1 0,-1 0,1-1,0 1,-1 0,1 0,-1-1,1 1,-1 0,1-1,-1 1,1 0,-1-1,1 1,-1-1,0 1,1-1,-1 1,0-1,1 1,-1-1,0 1,0-1,1 0,-1 1,0-1,0 1,0-1,0 0,0 1,0-1,0 1,0-1,0 0,0 1,0-1,0 1,0-1,-1 0,1 1,0-1,0 1,-1-1,1 1,0-1,-1 1,1-1,-1 1,1-1,0 1,-1-1,1 1,-1 0,0-1,-40-9,-47 9,-1 4,1 4,1 4,-5 4,-369 77,5 20,-203 87,1 9,591-181,80-28,338-116,461-185,-677 246,-2-5,80-52,-165 84,-2-2,0-1,-2-3,-2-2,-1-1,-3-2,0-2,11-20,-41 53,-1-1,0 0,0 0,-1 0,0-1,-1 0,0 0,-1-1,0 1,-1-1,0 0,-1 0,0 0,-1 0,-1 0,1-3,-4 9,0 1,0-1,0 1,0 0,-1 0,0 1,0-1,0 1,0-1,-1 2,0-1,0 0,0 1,0 0,0 0,-1 0,1 1,-1 0,0 0,1 0,-1 1,0-1,0 1,0 1,0-1,-1 1,1 1,-1-1,-51 0,1 2,-1 2,1 3,1 2,0 3,0 3,-3 3,38-13,-277 91,4 12,-258 138,498-222,-425 208,384-171,95-61,-1 1,1 0,-1-1,1 1,-1 0,1 0,0-1,-1 1,1 0,0 0,0 0,-1 0,1-1,0 1,0 0,0 0,0 0,0 0,0 0,0-1,1 1,-1 0,0 0,0 0,1 0,-1-1,0 1,1 0,-1 0,1-1,-1 1,1 0,-1-1,1 1,0-1,-1 1,1 0,0-1,-1 1,1-1,0 0,0 1,-1-1,1 0,0 1,0-1,0 0,-1 0,1 0,0 0,0 1,0-1,0 0,0-1,-1 1,1 0,0 0,18 2,0-1,0-1,0-1,0 0,0-2,0 0,-1-1,1-1,6-3,-4 2,293-88,101-54,-254 87,-2-7,-3-7,-4-7,-3-6,116-93,-231 155,11-6,-2-3,-2-1,-1-2,-2-2,-1-2,-14-6,-23 47,0 0,-1 0,1-1,0 1,0 0,-1 0,1 0,-1 0,1 0,-1 0,1 0,-1 0,0 0,1 0,-1 0,0 0,0 0,0 0,0 1,0-1,0 0,0 1,0-1,0 1,0-1,0 1,0-1,0 1,0 0,-1-1,1 1,0 0,0 0,0 0,0 0,-1 0,1 0,0 0,0 1,0-1,-1 0,-149 36,-40 38,3 9,3 7,-10 17,-857 536,327-188,639-395,98-54,117-49,126-71,153-98,-303 156,176-101,-6-11,-8-13,98-95,-361 273,152-123,-6-5,-6-7,-5-8,-45 13,-93 131,0 1,0 0,0-1,0 1,0-1,-1 1,1-1,-1 1,1-1,-1 1,1-1,-1 1,0-1,0 0,0 1,0-1,0 0,0 1,0-1,-1 1,1-1,0 0,-1 1,0-1,1 1,-1-1,0 1,1 0,-1-1,0 1,0 0,0-1,-1 1,1 0,0 0,0 0,-1-1,-65-5,-7 20,0 2,1 4,1 3,1 3,-40 22,100-43,-569 259,13 26,-99 90,555-315,-20 16,132-80,-1 0,1 0,0 0,-1 0,1 0,-1 0,1 1,-1-1,1 0,-1 0,1 1,-1-1,1 0,-1 1,1-1,-1 1,1-1,-1 0,0 1,1-1,-1 1,0-1,1 1,-1-1,0 1,0 0,0-1,1 1,-1-1,0 1,0-1,0 1,0 0,0-1,0 1,0-1,0 1,0-1,0 1,0 0,-1-1,1 1,0-1,0 1,-1-1,1 1,0 0,149-49,776-364,-793 349,278-135,104-83,-411 218,-3-4,-3-4,-3-5,-4-3,22-30,-94 91,-1-1,-1 0,-1-1,-1-1,-1 0,-1-2,-10 21,-1 0,0 0,1 0,-1 0,0-1,-1 1,1 0,0-1,-1 1,1-1,-1 1,0-1,0 1,0-1,0 1,0-1,0 1,-1-1,1 1,-1-1,0 1,1 0,-1-1,0 1,-1 0,1 0,0 0,-1 0,1 0,-1 0,1 0,-1 0,0 0,0 1,0-1,0 1,0-1,0 1,0 0,-1 0,1 0,0 0,-1 0,1 1,-1-1,1 1,-1-1,1 1,-1 0,1 0,-1 0,1 0,-1 1,1-1,-1 1,-27 1,1 0,0 3,1 0,-1 2,-21 7,-153 58,4 8,3 9,-106 69,-288 166,-368 279,919-576,13-11,1 1,0 2,2 1,0 0,-6 10,28-29,0-1,0 1,0-1,0 1,0 0,0-1,1 1,-1 0,0 0,1 0,-1 0,0 0,1 0,-1 0,1 0,0 0,-1 0,1 0,0 0,-1 0,1 0,0 0,0 0,0 0,0 0,0 0,0 0,0 1,0-1,1 0,-1 0,0 0,1 0,-1 0,1 0,-1 0,1 0,-1 0,1 0,-1-1,1 1,0 0,0 0,0 0,53 6,-20-12,0-2,0-1,-1-2,0-1,10-6,-4 3,226-94,62-46,-278 131,153-74,-4-8,-5-8,-6-9,112-97,-241 172,-3-1,-1-3,-3-2,-2-3,-3-1,-2-3,14-28,-53 80,0-1,0 1,-1-1,0 0,-1 0,0 0,-1 0,1 0,-2-1,1 1,-1-1,-1-5,0 13,-1-1,0 0,0 1,0-1,0 1,0-1,0 1,-1 0,1-1,-1 1,1 0,-1 0,0 0,0 0,0 0,0 0,-1 1,1-1,0 1,-1-1,1 1,-1 0,1 0,-1 0,1 0,-1 1,0-1,1 1,-2-1,-84 1,9 17,2 3,0 3,1 4,2 3,1 3,-19 15,-284 147,9 16,10 16,-305 255,576-414,3 3,-53 61,135-130,-6 4,0 1,1 0,0 0,0 0,1 1,0 0,0 0,1 0,0 1,0 0,1 1,3-7,1 0,-1-1,1 1,0 0,0-1,0 1,1-1,-1 1,0-1,1 0,0 1,0-1,-1 0,1 0,0 0,1 0,-1-1,0 1,0-1,1 1,-1-1,1 0,0 0,-1 0,1 0,0 0,-1 0,1-1,0 1,0-1,-1 0,1 0,0 0,0 0,0-1,-1 1,1-1,1 0,45-2,0-2,0-3,-1-1,0-3,0-2,-1-1,30-17,212-84,237-136,-427 202,-3-4,-2-5,-2-4,-4-3,-2-5,-4-3,-3-3,-4-4,52-73,-111 134,-1-1,-1 0,0-2,-2 1,-1-2,-1 1,0-1,-2-1,-1 0,1-13,-7 34,0-1,-1 0,0 1,0-1,-1 0,1 1,-1-1,0 0,0 1,0-1,-1 1,0 0,0-1,0 1,0 0,-1 0,1 0,-1 0,0 1,0-1,0 1,-1 0,1 0,-1 0,0 0,0 0,0 1,0 0,0 0,-1 0,1 0,0 1,-1 0,1 0,-1 0,0 0,-1 0,-25 0,0 0,0 2,0 2,0 0,1 2,-1 2,1 0,1 2,-23 10,-157 62,4 9,4 9,4 8,-7 16,-35 26,5 10,-92 89,299-226,-6 5,0 0,1 2,2 2,1 1,-12 19,39-50,0 1,0-1,0 1,0 0,1 0,-1 0,1 0,-1 0,1 0,0 0,-1 0,1 1,0-1,1 0,-1 1,0-1,1 1,-1-1,1 1,0-1,0 1,0-1,0 1,0-1,1 1,-1-1,1 1,-1-1,1 1,0-1,0 0,0 0,0 1,1-1,-1 0,1 0,-1 0,1 0,0 0,-1-1,1 1,0 0,0-1,0 1,1-1,8 2,0-2,0 1,0-2,0 1,0-1,0-1,0 0,0-1,0 0,0-1,84-20,-1-5,-1-4,-2-3,60-36,88-37,-5-10,-6-11,-5-9,-7-10,-6-9,33-45,-168 132,-3-3,-4-3,-2-3,18-35,-76 103,-1 0,1 0,-2-1,0 1,0-2,-1 1,0-1,-1 1,-1-1,1-5,-4 16,0 0,0 0,0 0,0 0,-1 0,1 0,0 0,-1-1,0 1,1 0,-1 1,0-1,0 0,0 0,0 0,-1 0,1 1,0-1,-1 1,1-1,-1 1,0-1,1 1,-1 0,0 0,0 0,0 0,1 0,-1 0,0 0,0 1,0-1,-1 1,1 0,0-1,0 1,0 0,0 0,0 0,0 0,0 1,-1-1,-21 2,0 2,1 0,-1 1,1 1,0 2,1 0,-3 2,25-9,-220 94,5 9,4 10,5 9,-61 56,-242 175,-216 210,595-438,129-125,-1 0,0 0,0 1,1-1,-1 1,1-1,-1 1,1-1,0 1,0 0,-1 0,1 0,0 0,1 0,-1 0,0 0,0 0,1 0,0 0,-1 0,1 0,0 0,0 0,0 1,0-1,0 0,1 0,-1 0,0 0,1 0,0 0,-1 0,1 0,0 0,0 0,0 0,1 0,-1-1,0 1,1 0,-1-1,1 1,-1-1,1 1,0-1,0 0,-1 0,1 0,2 1,9 0,0-1,1 0,-1-1,0-1,1 0,-1 0,0-2,0 0,0 0,0-1,0 0,3-3,-3 3,160-62,-4-7,-2-7,-4-7,-4-8,-5-6,8-16,-64 44,-3-3,-4-5,-3-3,-5-4,65-89,-129 154,-1-1,-2 0,0-1,-1-1,-2 0,-1-1,-1 0,6-23,-16 47,-1 0,1 0,0-1,-1 1,1 0,-1 0,0-1,0 1,0 0,-1-1,1 1,-1 0,0 0,0-1,0 1,0 0,0 0,-1 0,1 0,-1 1,0-1,0 0,0 1,0-1,0 1,-1-1,1 1,-1 0,0 0,1 0,-1 1,0-1,0 1,0-1,0 1,0 0,-1 0,1 0,0 1,0-1,-1 1,1 0,0 0,-1 0,-2 0,-27 2,0 1,0 2,0 1,0 2,1 0,0 3,1 0,-28 16,47-22,-317 146,6 15,8 14,-83 75,-569 418,843-567,122-105,0 0,1 0,-1 0,0 0,1 1,0-1,-1 0,1 1,0-1,-1 1,1-1,0 1,0 0,0 0,1-1,-1 1,0 0,1 0,-1 0,1 0,-1 0,1 0,0 0,0 0,0 0,0 0,0 0,0-1,1 1,-1 0,1 0,-1 0,1 0,0 0,0-1,0 1,0 0,0 0,0-1,0 1,0-1,1 1,-1-1,1 0,9 2,0-1,0 0,1-1,-1 0,1-1,-1 0,1-1,-1 0,0-1,1 0,-1-1,1-1,6 1,107-31,-1-6,-2-5,-3-6,100-57,28-16,-6-11,-6-10,196-162,-357 248,-3-4,-3-3,-2-3,-4-3,-3-3,-3-1,6-19,-49 74,0-1,-2-1,-1 0,0 0,-2-1,5-21,-12 41,-1 0,1 0,-1 0,0 0,0 0,-1 0,1 0,-1 0,0 0,0 0,0 0,0 0,-1 1,1-1,-1 0,0 1,0 0,-1-1,1 1,-1 0,1 0,-1 0,0 0,0 1,0-1,-1 1,1 0,-1 0,1 0,-1 0,1 1,-1-1,0 1,0 0,0 0,0 1,0-1,0 1,0-1,0 1,0 1,0-1,0 0,0 1,0 0,-3 1,-35 3,0 2,1 2,0 1,1 2,-16 8,-205 86,5 10,5 12,-46 42,-1148 757,1241-789,147-100,-118 94,173-132,1 1,-1 0,0 1,0-1,1 0,-1 0,0 1,1-1,-1 1,1-1,0 1,0 0,-1 0,1-1,0 1,0 0,1 0,-1 0,0 0,1 0,-1 0,1 0,0 0,-1 0,1 0,0 1,0-1,0 0,1 0,-1 0,0 0,1 0,0 0,-1 0,1 0,0 0,1 1,80-3,-78-1,79-20,-1-5,-1-3,-2-3,31-20,-91 43,231-108,-6-11,-5-10,90-77,-257 165,-2-3,-2-3,-3-3,-2-3,-3-2,-4-3,-2-2,10-22,-55 76,-1 0,0 0,-1-1,0 0,-2 0,0-1,-1 1,1-5,-5 19,1-1,-1 0,1 0,-1 1,0-1,0 0,-1 0,1 1,0-1,-1 0,1 1,-1-1,0 0,0 1,0-1,0 1,-1-1,1 1,-1 0,1-1,-1 1,0 0,0 0,0 0,0 0,0 1,0-1,-1 1,1-1,0 1,-1 0,1-1,-1 1,1 1,-1-1,0 0,1 1,-1-1,-2 1,-116 13,24 18,1 5,2 3,-19 15,107-51,-483 255,12 21,7 25,168-110,259-166,-174 127,213-152,2-1,0-1,-1 1,1 0,0 0,0 0,0 0,0 0,0 0,0 0,1 1,-1-1,1 1,-1-1,1 1,0-1,0 1,0 0,1 0,-1-1,1 1,-1 2,3-4,1 1,0-1,-1 0,1 1,-1-1,1-1,0 1,0 0,0-1,0 1,-1-1,1 0,0 0,0 0,0 0,0 0,0-1,-1 0,1 1,0-1,0 0,-1 0,2-1,74-23,-1-3,-1-3,71-41,-100 48,795-437,-707 378,-4-6,103-92,-173 127,-3-1,-2-3,-2-3,-3-2,-4-2,21-38,-56 83,-1 0,0-1,-2-1,0 1,-2-1,4-17,-10 36,0 0,0 0,0 0,-1 0,0 0,1 0,-1 0,0 0,0 0,-1 0,1 0,-1 0,1 0,-1 0,0 0,0 0,-1 0,1 0,0 1,-1-1,0 1,1-1,-1 1,0-1,0 1,0 0,-1 0,1 0,-1 0,1 0,-1 1,1-1,-1 1,0 0,0-1,0 1,0 0,0 1,0-1,0 1,0-1,0 1,0 0,0 0,0 0,0 0,0 1,0-1,-1 1,-32 4,1 2,-1 1,1 1,1 2,-1 2,2 1,0 1,-2 4,10-8,-396 214,9 17,-325 256,11 12,616-425,111-85,0-1,0 1,0 0,0 0,0 0,0 0,0 0,0 0,0 0,0 0,0 0,0 0,0 1,0-1,0 0,0 1,0-1,0 1,0-1,0 1,0-1,0 1,-1 0,1-1,0 1,0 0,-1-1,1 1,0 0,-1 0,1 0,-1 0,1 0,-1 0,0 0,1 0,-1 0,0 0,0 0,1 0,-1 0,0 0,0 0,0 0,0 0,-1 0,1 0,0 0,0 0,0 0,-1 0,1 0,-1 0,1 0,-1 0,1 0,-1 0,1-1,-1 1,0 0,0 0,32-7,-1-2,0-1,-1-2,0-1,0-1,5-5,-8 6,695-373,-589 311,-4-6,-4-5,-3-6,-5-5,-4-4,-4-6,-5-4,31-50,-133 160,15-19,-1-1,-1 0,0-1,-2-1,0 0,-2-1,0 0,-2 0,6-23,-14 43,0 0,0 0,0 0,0 0,0 0,-1 0,1 1,-1-1,0 0,0 0,0 0,0 1,-1-1,1 0,-1 1,0-1,1 1,-1 0,0 0,0-1,-1 1,1 1,0-1,-1 0,1 0,-1 1,1 0,-1-1,0 1,1 0,-1 0,0 0,0 1,0-1,0 1,0 0,0-1,0 1,0 0,0 1,0-1,0 1,0-1,1 1,-1 0,0 0,0 0,0 0,1 1,-2 0,-47 11,0 3,1 1,1 3,1 2,-36 23,54-29,-594 340,-466 358,1015-663,-163 127,235-175,1-2,0 0,0 1,0-1,0 1,0-1,1 1,-1 0,0 0,1-1,0 1,-1 0,1 1,0-1,0 0,0 0,0 0,0 1,1-1,-1 0,1 1,-1-1,1 0,0 1,0-1,0 1,3-1,-1-1,1 0,0 0,0 0,0 0,0-1,0 1,0-1,0 0,0 0,-1 0,1 0,0 0,0-1,0 1,0-1,0 0,0 0,2-1,1 1,48-15,-1-3,-1-2,-1-2,-1-3,8-7,-34 20,121-68,-4-6,-4-6,94-85,-156 112,-2-2,-4-4,-2-2,-4-4,-3-2,43-78,-91 139,-1-1,-1 0,0-1,-1 0,-2 0,0-1,-1 0,-2 0,1-6,-4 24,-1 1,0 0,1 0,-1 0,0 0,-1 0,1 0,-1 0,1 0,-1 0,0 0,0 0,0 0,0 0,-1 0,1 1,-1-1,0 0,1 1,-1 0,0-1,-1 1,1 0,0 0,-1 0,1 0,-1 0,1 1,-1-1,0 1,0 0,0 0,0 0,0 0,0 0,0 1,0-1,0 1,0 0,0 0,-3 0,-17 2,0 1,0 1,1 1,0 1,0 2,0 0,1 0,0 2,1 1,-5 4,0-3,-187 107,6 10,-102 86,106-63,7 9,8 8,-76 94,241-241,1 2,1 1,0 0,2 2,-8 16,25-41,-1 0,1 0,0 0,0 0,0 0,0 0,0 0,1 0,-1 0,1 0,-1 0,1 1,0-1,0 0,0 0,0 0,0 1,0-1,1 0,-1 0,1 0,-1 1,1-1,0 0,0 0,0 0,0 0,0-1,1 1,-1 0,0 0,1-1,-1 1,1 0,0-1,0 0,-1 1,1-1,0 0,0 0,0 0,0 0,0 0,0-1,1 1,-1-1,1 1,12-1,1-1,-1-1,0 0,0-1,0 0,0-2,-1 1,1-2,-1 0,0-1,10-6,-18 10,90-47,-2-4,-2-4,-4-4,-2-4,-3-4,24-28,-44 29,-3-3,-3-2,-3-3,-3-2,-5-2,-2-2,-5-2,-1-7,-28 69,0 2,0-1,-2 0,-1-1,0 1,-2-1,0 0,0-22,-4 41,-1 1,0 0,0 0,0 0,0 0,-1 0,1 0,-1 0,0-1,0 1,0 1,0-1,-1 0,1 0,-1 0,1 1,-1-1,0 1,0-1,0 1,0 0,-1 0,1 0,-1 0,1 0,-1 0,0 1,1-1,-1 1,0 0,0 0,0 0,0 0,0 0,0 1,0-1,0 1,-1 0,0 0,-16 2,1 1,-1 1,1 0,0 2,0 0,0 1,1 1,0 1,1 0,-8 6,-118 74,4 7,4 5,5 6,4 5,6 6,-62 81,145-161,1 1,1 3,3 0,1 2,3 1,1 2,2 0,-2 13,24-52,1 0,0 1,0-1,1 0,0 1,1-1,0 1,0-1,1 1,-1-1,2 1,1 6,-2-11,1-1,-1 0,1 1,-1-1,1 0,0 0,0 0,0 0,0-1,1 1,-1-1,1 1,0-1,0 0,-1 0,1 0,1 0,-1 0,0-1,0 1,1-1,-1 0,0 0,1 0,-1-1,1 1,0-1,-1 0,1 0,-1 0,2 0,20-5,1-1,-1 0,0-2,-1-1,1-1,-2-1,0-2,0 0,-1-1,13-11,28-17,-2-3,-2-2,-2-3,-3-2,-1-3,-3-2,-3-2,-2-2,17-34,-18 15,-4-3,-4 0,-3-3,-3-4,-10 24</inkml:trace>
  <inkml:trace contextRef="#ctx0" brushRef="#br0" timeOffset="12089.696">12734 1668,'-88'79,"-60"52,6 6,-106 134,219-237,2 2,2 0,1 2,2 1,2 0,1 2,2 0,2 1,1 3,12-40,1 0,0-1,0 1,0 0,0-1,1 1,-1 0,1 0,0 0,1-1,-1 1,1 0,0 0,0-1,1 1,-1-1,1 1,0-1,0 0,1 1,-1-1,1 0,0 0,0-1,0 1,1-1,-1 1,1-1,0 0,0-1,0 1,14 2,-1-2,1 0,0-1,0-1,0-1,1 0,-1-2,0 0,-1-1,1 0,0-2,-1 0,0-1,0 0,-1-2,1 0,11-8,-6 6,194-95,-4-9,52-46,-208 125,-2-1,-1-3,-3-3,-1-1,30-35,-71 70,-1 0,0 0,0-1,-1 0,0-1,-1 1,0-1,0 0,-1 0,2-8,-6 17,0-1,0 1,0-1,0 1,0-1,0 1,-1-1,1 1,0-1,-1 1,1-1,-1 1,0-1,1 1,-1 0,0 0,0-1,0 1,0 0,0 0,0 0,0 0,-1 0,1 0,0 0,0 0,-1 1,1-1,-1 0,1 1,0-1,-1 1,1-1,-1 1,1 0,-1 0,1 0,-1 0,0 0,1 0,-1 0,0 1,-71 7,4 12,0 3,2 3,1 3,-62 38,0 4,2 6,4 5,4 6,-52 53,143-119,1 2,1 0,1 2,2 1,0 1,2 0,1 2,2 0,1 1,-2 5,16-30,0-1,1 0,-1 1,1-1,0 1,0-1,1 1,-1-1,1 1,1 0,-1-1,1 1,0-1,0 1,0-1,1 0,0 1,0-1,0 0,1 0,0 0,0 0,0-1,0 1,1-1,0 0,-1 0,2 0,-1 0,0-1,1 0,0 1,17 5,1-1,-1-2,1 0,1-1,-1-1,1-1,-1-1,1-1,0-2,-1 0,1-1,-1-2,1 0,-1-1,0-2,-1 0,17-8,23-6,-2-2,0-2,-2-4,-1-1,-1-3,-2-3,33-29,-67 49,-1-1,-1-1,-1 0,0-2,-1 0,-2-1,0 0,-1-1,-1 0,-1-1,6-17,-16 37,0 1,0 0,0-1,0 1,0-1,0 0,-1 1,1-1,-1 1,0-1,0 0,0 1,0-1,0 0,-1 1,1-1,-1 0,1 1,-1-1,0 1,0-1,0 1,-1 0,1-1,0 1,-1 0,0 0,1 0,-1 0,0 0,0 0,0 1,0-1,0 0,-1 1,1 0,0-1,-1 1,1 0,-1 0,1 1,-1-1,1 0,-1 1,0 0,1-1,-1 1,-13 3,0 0,0 1,1 0,-1 1,1 1,1 0,-1 1,1 1,0 0,-6 6,8-7,-95 62,3 5,4 5,4 3,-59 67,81-75,3 3,3 3,-51 80,115-154,-1 0,0 1,1 0,0 0,0 0,1 0,-1 0,1 1,1 0,0-1,0 1,0 0,1 0,0 0,1 4,2-9,0 0,0-1,1 1,-1-1,1 1,0-1,-1 0,1 0,0 0,0 0,0 0,1-1,-1 1,0-1,1 0,-1 0,0 0,1-1,-1 1,1-1,0 0,-1 0,1 0,-1 0,1 0,-1-1,1 0,-1 0,1 0,-1 0,0 0,1-1,93-21,-1-4,-1-4,-1-5,41-23,-86 37,621-300,-420 166,-207 112,-43 43,0 1,0-1,-1 0,1 0,-1 0,1 0,-1 1,1-1,-1 0,1 0,-1 1,1-1,-1 0,0 1,0-1,1 1,-1-1,0 1,0-1,0 1,1 0,-1-1,0 1,0 0,0-1,0 1,0 0,0 0,0 0,1 0,-1 0,0 0,0 0,0 0,0 1,0-1,0 0,0 0,1 1,-1-1,0 1,-19 2,1 1,0 1,0 1,0 1,0 1,-15 9,5-4,-269 137,-107 81,278-156,-489 278,532-295,83-58,1 1,-1-1,1 0,-1 0,1 1,-1-1,1 0,-1 1,1-1,-1 0,1 1,0-1,-1 1,1-1,-1 1,1-1,0 1,0-1,-1 1,1-1,0 1,0-1,0 1,-1-1,1 1,0 0,0-1,0 1,0-1,0 1,0 0,0-1,0 1,1-1,-1 1,0-1,0 1,0-1,1 1,-1-1,0 1,0-1,1 1,-1-1,1 1,-1-1,0 1,1-1,-1 0,1 1,-1-1,1 0,-1 1,1-1,-1 0,1 1,35 4,-7-7,0-1,-1-2,1 0,-1-2,18-7,-9 3,463-147,74-53,255-112,-740 283,-139 53,-263 128,-21 28,222-112,-847 437,859-437,101-57,0 0,0 0,-1 0,1 0,0 0,0 0,0 0,0 0,0 0,0 0,0 1,0-1,0 0,-1 1,1-1,0 1,0-1,0 1,-1-1,1 1,0-1,-1 1,1 0,0-1,-1 1,1 0,-1 0,1 0,-1-1,1 1,-1 0,0 0,1 0,-1 0,0 0,0-1,1 1,-1 0,0 0,0 0,0 0,0 0,-1 0,1 0,0 0,0 0,0 0,-1-1,1 1,0 0,-1 0,1 0,-1 0,1-1,-1 1,1 0,-1 0,0-1,1 1,-1 0,0-1,0 1,1-1,-2 1,25-1,-1-2,0 0,1-1,-1-1,-1-2,1 0,20-9,-16 7,740-252,122-58,-587 188,-275 111,-25 19,-1-1,0 0,0 1,0-1,0 0,1 1,-1-1,0 0,0 1,0-1,-1 0,1 1,0-1,0 1,0-1,0 0,-1 1,1-1,0 0,-1 1,1-1,0 1,-1-1,1 1,-1-1,1 1,0-1,-1 1,0-1,1 1,-1 0,1-1,-1 1,1 0,-1-1,0 1,1 0,-1 0,0 0,1 0,-1-1,1 1,-1 0,0 0,1 0,-1 0,0 0,1 1,-1-1,0 0,1 0,-1 0,0 1,1-1,-1 0,1 0,-1 1,0-1,-21 2,-1 1,1 1,0 1,0 0,0 2,-12 6,-3-1,-520 196,-65 57,416-167,158-60,48-37,1 1,-1-1,1 0,0 0,0 0,-1 0,1 0,0 0,0 0,0 0,0-1,0 1,0 0,1 0,-1-1,0 1,0-1,0 1,1-1,-1 1,0-1,0 0,1 0,-1 0,0 0,1 0,-1 0,0 0,1 0,-1 0,1-1,-1 1,46-1,1-2,0-2,-1-3,0-1,24-10,-63 17,339-96,25-25,-211 68,779-297,-771 289,-157 63,-26 10,-354 177,-651 241,976-410,43-18,0 0,1 0,-1 1,0-1,0 0,0 1,1-1,-1 0,0 1,0-1,0 0,0 1,0-1,0 1,0-1,0 0,0 1,0-1,0 1,0-1,0 0,0 1,0-1,0 0,0 1,0-1,-1 1,339-90,181-61,848-224,-1186 339,-153 36,-41 16,-123 46,-2-6,-47 9,-659 196,788-235,56-26,0-1,0 1,0-1,0 1,0 0,0-1,0 1,0-1,0 1,0-1,0 1,1-1,-1 1,0-1,0 1,0-1,1 1,-1-1,0 1,1-1,-1 0,0 1,1-1,-1 1,1-1,-1 0,0 1,1-1,-1 0,1 0,-1 1,1-1,-1 0,1 0,-1 0,1 0,-1 1,1-1,0 0,-1 0,1 0,-1 0,1 0,-1 0,1-1,-1 1,1 0,-1 0,1 0,-1 0,1-1,29 3,1-2,-1-1,0-2,0 0,22-7,10 0,336-59,-192 28,2 10,198-3,-393 33,-9 1,1-1,0 1,0 0,0 0,0 0,0 1,0-1,-1 1,1 0,0 1,-1-1,1 1,-1 0,4 2,-22 13,-189 41,-441 113,509-137,127-22,31-10,296-59,511-124,-763 161,-68 20,1 0,0 0,0 0,-1 0,1-1,0 1,0 0,-1 0,1 0,0 0,0 0,0 0,-1 0,1 0,0-1,0 1,0 0,-1 0,1 0,0 0,0-1,0 1,0 0,-1 0,1 0,0-1,0 1,0 0,0 0,0-1,0 1,0 0,0 0,0-1,0 1,0 0,0 0,0-1,0 1,0 0,0 0,0-1,-33 4,-315 61,-41 26,-80 16,37-21,397-83,35-2,-1 0,1 0,-1-1,1 1,-1 0,1 0,-1-1,1 1,0 0,-1 0,1-1,0 1,-1 0,1-1,0 1,-1-1,1 1,0-1,0 1,-1 0,1-1,0 1,0-1,0 1,0-1,0 1,-1-1,1 1,0-1,0 1,0-1,0 1,1-1,-1 1,0-1,0 1,0-1,0 1,0-1,1 1,-1-1,0 1,0 0,1-1,-1 1,0-1,1 1,-1 0,0-1,1 1,-1 0,1 0,-1-1,0 1,1 0,-1 0,1-1,-1 1,1 0,-1 0,1 0,-1 0,1 0,-1 0,1 0,-1 0,1 0,-1 0,1 0,0-1,194-123,-93 65,-74 46,-2-2,0-1,0-2,-2 0,0-1,-1-2,-1 0,-1-1,-1-1,-1-2,-1 1,-1-2,-1 0,-2-1,4-11,-9 8,-1 0,-2 0,-2 0,0-1,-2 1,-1-1,-2 0,-1 1,-1-1,-1 1,-2 0,-1 0,-2 1,-1-1,-1 2,-1 0,-1 0,-2 1,-1 1,-1 0,-1 1,-1 1,-1 1,-17-14,0 11,-2 1,-1 3,0 1,-2 2,0 1,-1 3,-1 1,0 2,-1 2,0 3,0 1,-1 2,1 2,-1 2,-1 2,-74 1,1 5,0 5,1 5,1 5,1 6,-17 10,78-23,-86 39,143-55,-1 0,0 0,0 0,1 0,-1 0,0 1,1-1,-1 0,0 0,1 0,-1 0,0 0,0 0,1 1,-1-1,0 0,0 0,0 0,1 1,-1-1,0 0,0 0,0 1,1-1,-1 0,0 1,0-1,0 0,0 0,0 1,0-1,0 0,0 1,0-1,0 0,0 0,0 1,0-1,0 0,0 1,0-1,0 0,0 1,0-1,0 0,0 0,-1 1,1-1,0 0,0 0,0 1,-1-1,1 0,0 0,0 1,0-1,-1 0,1 0,30-1,19-10,-2-3,1-2,-2-2,18-10,-24 11,39-17,-2-3,61-40,-113 62,-2-2,0 0,0-2,-2 0,0-2,-2 0,0-1,-1-1,-2-1,6-10,16-59,-37 90,-1 0,1 0,-1 0,1 0,-1 0,0 0,-1 0,1 0,0 0,-1 0,0 0,1 0,-1 0,0 0,-1 0,1 0,0 1,-1-1,0 0,1 1,-1 0,0-1,0 1,-1 0,1 0,0 0,-1 0,1 0,-1 1,0-1,-1 0,-15-3,0 1,0 1,0 1,0 1,0 0,0 1,0 1,0 1,0 1,0 1,0 0,1 1,-1 1,-1 2,-130 43,3 6,-66 40,114-51,-64 27,152-62,37-16,53-21,-1-4,-2-3,-1-4,17-14,-51 29,-1-3,-2-1,0-3,-1 0,-2-2,17-21,-49 49,1 0,0 0,-1-1,0 1,0-1,0 0,0 0,0 0,-1 0,0 0,1-1,-2 1,1 0,0-1,-1 0,0 1,0-1,-1 0,1 0,-1 0,0 1,0-1,-1 0,1 0,-1 0,0 1,0-1,-1 1,1-1,-1 1,0-1,0 1,-1 0,1 0,-1 0,0 0,0 0,0 1,-1-1,-1-1,0 2,-1 0,0 1,0-1,0 1,-1 0,1 1,0-1,-1 1,1 1,-1-1,1 1,-1 0,1 1,-1-1,1 1,-1 0,1 1,0 0,-2 0,-120 55,105-44,-36 20,1 3,2 2,2 2,2 3,-19 21,-222 226,218-177,73-109,0 1,1-1,0 1,0-1,0 1,0-1,1 1,-1 0,1-1,0 1,1 0,-1-1,1 1,0-1,0 1,0-1,1 1,0-1,0 0,0 1,0-1,0 0,1-1,0 1,0 0,0-1,1 2,13 8,1-1,0-1,0 0,1-2,0 0,1-1,0-1,0 0,1-2,-1-1,18 2,57 17,-80-19,128 52,-137-52,0 0,0 1,0 0,0 0,-1 0,0 0,0 1,-1 0,1 0,-1 0,0 1,-1-1,0 1,0 0,0 0,-1 0,0 0,0 0,0 5,-3 13,-1 0,-1 0,-1-1,-1 1,-1-1,-2 0,0-1,-1 0,-2 0,0-1,-1 0,-2-1,0 0,-7 6,19-24,-77 113,-6-3,-5-4,-4-4,-101 85,-18-6,-230 151,180-157,262-178,0 0,-1 0,1 0,0 1,0-1,0 0,0 1,-1-1,1 1,0 0,0-1,0 1,0 0,0-1,1 1,-1 0,0 0,0 0,0 0,1 0,-1 0,0 0,1 0,-1 0,1 0,-1 0,1 0,0 1,-1-1,1 0,0 0,0 0,0 1,0-1,0 0,0 0,0 0,0 1,1-1,-1 0,0 0,1 0,-1 0,1 1,-1-1,1 0,-1 0,1 0,0 0,0 0,-1 0,1-1,0 1,0 0,0 0,0-1,0 1,0 0,0-1,14 1,0 0,-1-1,1-1,0-1,-1 0,1-1,-1 0,0-1,0-1,0 0,-1-1,0-1,0 0,11-8,40-17,-17 14,-69 56,-34 13,-2-3,-63 40,42-31,-176 101,429-287,280-186,-392 271,-97 78,-582 478,-25-9,548-423,119-93,678-462,-470 300,-208 148,-25 28,-1-1,1 0,0 0,-1 0,1 0,0 0,-1 0,1-1,-1 1,1 0,0 0,-1 0,1 0,0 0,-1 0,1-1,0 1,0 0,-1 0,1-1,0 1,-1 0,1 0,0-1,0 1,-1 0,1-1,0 1,0 0,0-1,0 1,0 0,-1-1,1 1,0 0,0-1,0 1,0-1,-249 155,-678 511,803-570,-119 69,179-120,95-58,642-435,-598 395,-109 61,-72 49,4 5,2 4,-82 71,-43 29,-135 90,336-235,76-38,-12-5,-1-2,-2-2,0-1,-2-2,30-32,-63 61,0 0,0-1,-1 1,1 0,0-1,0 1,-1-1,1 0,-1 1,1-1,-1 0,0 0,1 0,-1 0,0 0,-1 0,1 0,0-1,0 1,-1 0,0 0,1-1,-1 1,0 0,0-1,0 1,0 0,0 0,-1-1,1 1,-1 0,0 0,1 0,-1-1,0 1,0 0,0 0,-1 0,1 0,0 1,-1-1,1 0,-1 1,0-1,1 0,-1 1,0 0,0 0,0-1,0 1,0 0,0 0,0 1,-1-1,1 0,0 1,0-1,-1 1,1 0,-1 0,-8 2,0 1,-1 0,1 0,1 2,-1-1,0 1,1 1,0 0,1 0,-1 1,-1 2,-10 5,-283 216,-27 31,479-401,64-88,-211 227,3-2,0 0,0-1,0 1,-1 0,0-1,1 0,-1 0,-1 0,1 0,-1 0,1-1,-1 1,0-1,-1 0,1 1,-1-1,0 0,0 0,-1 0,1 0,-3 3,0 0,-1 1,1-1,0 1,0-1,-1 1,1 0,-1 0,1 0,-1 0,1 1,-1-1,0 1,1-1,-1 1,0 0,1 0,-1 0,0 0,1 1,-1-1,0 1,1 0,-1-1,1 1,-1 0,1 1,0-1,-1 0,1 1,0-1,0 1,0 0,0-1,0 1,1-1,-41 23,2 2,0 2,2 2,-34 34,0-1,66-58,-73 62,-3-3,-3-4,-2-3,74-49,-10 6,30-25,70-61,-22 23,-2-2,-2-2,-3-3,33-50,-73 94,0 0,-1-1,-1-1,0 1,0-1,-2 0,0 0,0 0,-1-1,-1 1,0-7,-2 18,0 1,0 0,0 0,0-1,-1 1,1 0,-1 0,1 0,-1-1,0 1,0 0,0 0,0 0,0 0,0 0,0 1,-1-1,1 0,-1 0,0 1,1-1,-1 1,0 0,0-1,0 1,0 0,0 0,0 0,0 0,0 1,0-1,0 1,-1-1,1 1,0 0,0-1,-1 1,1 0,0 1,0-1,-1 0,1 1,0-1,0 1,0 0,0-1,-1 1,1 0,0 0,1 1,-2 0,-139 96,111-72,-421 397,411-379,42-37,14-18,152-139,-6-7,-5-11,-140 152,-1-1,-1 0,-1-1,0-1,-1 0,-1-1,-1 0,-1-1,6-19,-14 38,-1 0,1 1,0-1,-1 0,0 0,1 0,-1 1,0-1,0 0,0 0,0 0,0 1,-1-1,1 0,-1 0,1 1,-1-1,1 0,-1 1,0-1,0 0,0 1,0-1,0 1,0 0,0-1,0 1,-1 0,1-1,0 1,-1 0,1 0,-1 0,1 0,-1 1,0-1,1 0,-1 1,0-1,0 1,1-1,-1 1,-2 0,-78 11,47 6,1 0,0 3,1 0,1 2,1 2,2 1,0 1,-8 11,-27 21,-185 182,166-149,84-84,17-19,50-41,-3-3,-3-3,-1-3,-4-2,29-44,-79 99,-3 3,1 1,-1-1,0-1,0 1,0 0,-1-1,0 0,0 0,-1 0,0 0,0 0,-1 0,0 0,1-5,-3 11,1-1,0 1,-1-1,1 1,-1-1,1 1,-1 0,0-1,0 1,0 0,1-1,-1 1,0 0,0 0,-1 0,1 0,0 0,0 0,0 0,-1 1,1-1,0 0,-1 1,1-1,-1 1,1-1,-1 1,1 0,-1-1,1 1,-1 0,1 0,-1 0,1 0,-1 0,1 1,-1-1,1 0,-1 1,1-1,-1 1,-62 24,9 7,1 1,1 3,2 2,1 3,3 1,1 2,-16 24,38-28,24-39,-1 0,1 0,0 0,0 0,0 0,0-1,0 1,0 0,1 0,-1 0,0 0,0 0,1-1,-1 1,0 0,1 0,-1 0,1-1,-1 1,1 0,-1 0,1-1,-1 1,1-1,0 1,-1 0,1-1,0 1,0-1,-1 0,1 1,0-1,0 0,0 1,0-1,-1 0,1 0,0 0,0 0,0 1,0-1,0-1,0 1,0 0,-1 0,2 0,13-1,-1-1,1 0,-1-1,0-1,1 0,-2-1,1 0,0-1,3-3,16-6,523-204,-500 192,-55 26,0 1,0-1,0 1,0-1,0 0,-1 1,1-1,0 0,0 1,-1-1,1 0,0 0,-1 0,1 0,0 0,-1 0,0 0,1 0,-1 0,1 0,-1 0,0 0,0 0,0 0,0 0,0 0,0 0,0-1,0 1,0 0,0 0,0 0,-1 0,1 0,0 0,-1 0,1 0,-1 0,1 0,-1 0,0 0,1 1,-1-1,0 0,0 0,1 0,-1 1,0-1,0 0,0 1,0-1,0 1,-6-4,1 1,-1 0,0 0,0 0,0 1,0 0,0 1,0-1,-1 2,1-1,0 1,-1 0,1 0,0 1,-1 0,1 0,0 1,-7 2,-123 53,-11 39,114-60,35-35,-1 0,1 0,-1 0,1-1,-1 1,1 0,0 0,-1-1,1 1,0-1,-1 1,1 0,0-1,0 1,0-1,-1 0,1 1,0-1,0 0,0 1,0-1,0 0,0 0,0 0,0 0,0 0,0 0,0 0,-1 0,1 0,0 0,0 0,0-1,0 1,0 0,0-1,0 1,-1-1,1 1,0-1,0 1,0-1,-1 0,1 1,187-98,-141 70,455-283,-497 308,20-13,1 1,0 1,0 2,2 0,-1 2,1 1,1 1,4 0,-32 8,1-1,0 1,-1 0,1-1,-1 1,1 0,-1 0,1 0,0 0,-1 0,1 0,-1 1,1-1,0 0,-1 1,1-1,-1 1,1 0,-1-1,0 1,1 0,-1 0,0 0,1 0,-1 0,0 0,0 0,0 1,0-1,0 0,0 0,0 1,-1-1,1 1,0-1,-1 1,1-1,-1 1,0-1,1 1,-1-1,0 1,0 0,0-1,0 1,0-1,0 2,-27 75,-10-21,-2-2,-3-1,-2-2,-2-2,-2-3,-3-1,-16 9,30-22,-191 159,280-227,317-230,-325 237,193-128,16-28,-88 40,-519 510,341-353,-118 122,-57 82,152-157,38-59,-1 0,0 1,0-1,0 0,1 0,-1 1,0-1,1 0,-1 0,1-1,0 1,-1 0,1 0,0-1,-1 1,1-1,0 1,0-1,-1 0,1 0,0 0,0 0,-1 0,1 0,0 0,0-1,-1 1,1-1,0 1,-1-1,1 0,0 1,-1-1,1 0,-1 0,2-1,46-16,-1-3,-1-2,-1-1,8-9,1 1,-8 6,1175-707,-996 568,-209 145,-18 19,0 0,0 0,0 1,0-1,-1 0,1 1,0-1,0 0,0 1,-1-1,1 1,0 0,-1-1,1 1,0 0,-1 0,1 0,-1 0,1 0,0 0,-1 0,1 1,0-1,-1 0,1 1,0-1,0 1,-1 0,1-1,0 1,0 0,0-1,0 1,-1 1,-193 106,134-70,-218 148,-28 40,137-99,104-81,-93 82,158-128,1 0,-1 0,1 0,-1 0,1 1,-1-1,1 0,-1 0,1 0,-1 1,1-1,0 0,-1 1,1-1,-1 0,1 1,0-1,-1 0,1 1,0-1,0 1,-1-1,1 1,0-1,0 1,0-1,-1 1,1-1,0 1,0-1,0 1,0-1,0 1,0-1,0 1,0-1,0 1,0-1,0 1,0-1,1 1,-1-1,0 0,0 1,0-1,1 1,-1-1,0 1,1-1,-1 0,0 1,1-1,-1 1,0-1,1 0,-1 0,1 1,-1-1,1 0,-1 0,1 1,-1-1,0 0,1 0,-1 0,1 0,38-6,26-20,-1-2,-2-4,-1-2,38-29,-42 27,589-360,-564 344,-1-3,-3-4,-3-4,3-8,-75 68,2-1,0 0,-1 0,1-1,-1 0,0 0,0 0,-1 0,0-1,1 1,-2-1,1 0,-1 0,0 0,0 0,0-4,-2 9,0 0,0 0,0 0,0 0,0 0,-1 0,1 0,0 0,-1 0,1 0,-1 0,1 0,-1 0,1 1,-1-1,0 0,1 0,-1 0,0 1,0-1,0 1,1-1,-1 0,0 1,0-1,0 1,0 0,0-1,0 1,0 0,0-1,0 1,0 0,0 0,0 0,0 0,0 0,0 0,0 0,0 1,0-1,0 0,0 0,0 1,0-1,0 1,0-1,0 1,0 0,-52 23,-42 41,3 3,4 5,-68 71,61-56,-410 394,485-461,-60 81,79-101,1 0,-1 0,1 0,0 0,0 0,-1 0,1-1,0 1,0 0,0 0,0 0,0 0,0 0,0 0,1 0,-1 0,0 0,0 0,1 0,-1 0,0 0,1 0,-1-1,1 1,-1 0,1 0,0-1,-1 1,1 0,0 0,0-1,-1 1,1-1,0 1,0-1,0 1,0-1,-1 0,1 1,0-1,0 0,0 1,0-1,0 0,0 0,0 0,0 0,0 0,0 0,0 0,0-1,0 1,0 0,0 0,0-1,-1 1,1 0,0-1,0 1,0-1,0 0,0 0,30-10,0-2,-1 0,-1-3,0 0,-1-2,18-16,-15 13,158-105,376-270,-468 318,-3-3,-4-4,-4-5,39-53,-117 131,4 0,-1 0,-1-1,0-1,-1 0,-1 0,0-1,-1 0,0 0,-1 0,-1-1,-1 0,2-8,-7 22,0 0,0-1,1 1,-1-1,-1 1,1 0,0 0,0 0,-1 0,0 0,1 0,-1 0,0 0,0 0,0 1,0-1,0 1,0 0,0-1,0 1,-1 0,1 0,0 1,-1-1,1 0,-1 1,1-1,-1 1,1 0,-1 0,1 0,-1 0,1 0,-1 1,1-1,-1 1,1-1,-1 1,1 0,0 0,-1 0,1 0,0 1,0-1,0 1,-1 0,-45 19,1 2,2 2,0 2,2 2,1 2,-19 20,40-35,-175 148,8 9,-51 70,157-155,4 3,-17 32,59-45,37-76,0 0,0 0,0 0,1 0,-1-1,1 1,0 0,-1-1,1 1,0-1,0 0,0 0,0 0,0 1,0-2,0 1,0 0,0 0,0-1,1 1,-1-1,0 0,0 1,1-1,-1 0,0-1,1 1,-1 0,0 0,0-1,0 0,1 1,-1-1,0 0,0 0,0 0,0 0,0-1,1 0,64-22,-1-3,-2-3,0-3,19-15,-68 39,260-162,78-74,-344 238,105-72,-4-5,-3-4,81-90,-182 172,1-1,1 0,-2 0,1-1,-1 0,0 0,-1-1,0 0,0 0,-1 0,0 0,-1 0,3-10,-7 17,1 0,-1 0,0 1,1-1,-1 1,0-1,0 0,0 1,0 0,-1-1,1 1,0 0,0-1,-1 1,1 0,-1 0,1 0,-1 0,1 0,-1 1,0-1,0 0,1 1,-1 0,0-1,0 1,1 0,-1-1,0 1,0 0,0 1,1-1,-1 0,0 0,0 1,1-1,-1 1,0-1,0 1,1 0,-1 0,1 0,-1 0,1 0,-1 0,-56 20,1 3,1 2,1 2,-36 27,85-52,-264 173,-226 192,59-39,202-163,-7-10,-88 33,234-142,-2-5,-65 18,69-40,92-20,-1 0,1 0,-1 0,1 0,0 0,-1-1,1 1,0-1,-1 0,1 1,0-1,-1 0,1 0,0 0,0-1,0 1,0 0,0-1,0 0,1 1,-1-1,0 0,1 0,-1 0,1 0,0 0,0 0,0 0,0 0,0 0,0-1,0 1,1 0,-1-1,1 1,-1-2,2-7,0 0,1-1,0 1,0 0,1 0,1 0,0 0,0 1,1 0,0 0,1 0,0 0,7-7,-3 1,174-221,-104 143,-68 81,-8 8,1 0,-1 0,0 0,0 0,0-1,-1 1,0-1,0 0,0 0,-1 0,1 0,-1-5,-3 9,0 1,0 0,0-1,0 1,-1 0,1-1,0 1,-1 0,1 0,-1 0,0 0,1 1,-1-1,0 0,1 1,-1-1,0 1,0-1,1 1,-1 0,0 0,0 0,0 0,0 0,1 0,-1 1,0-1,0 0,1 1,-1 0,0-1,1 1,-1 0,0 0,0 0,-35 13,2 0,0 3,1 0,0 3,-20 16,-1-2,-61 39,17-10,-3-4,-43 16,138-72,6-1,0-1,-1 1,1-1,-1 0,1 1,-1-1,0 0,0 0,1 0,-1 0,0 0,0 0,0-1,0 1,0-1,0 1,0-1,0 0,0 1,0-1,0 0,-1-1,1 1,0 0,0-1,0 1,0-1,0 1,0-1,1 0,-1 0,0 0,0 0,0 0,1 0,-1 0,0-1,1 1,0-1,-1 1,1-1,0 0,-1 1,1-1,0 0,0 0,1 0,-1 0,0 0,0 0,6-170,8 63,-13 108,-1 0,1-1,0 1,-1 0,1 0,0 0,-1 0,0-1,1 1,-1 0,1 0,-1 0,0 0,0 0,0 1,0-1,0 0,0 0,0 0,0 1,0-1,0 0,0 1,0-1,0 1,0 0,-1-1,1 1,0 0,0 0,-1 0,1-1,0 1,0 0,0 1,-1-1,1 0,0 0,0 0,-1 1,1-1,0 1,-1 0,-53 22,-141 121,29-30,167-115,1 1,-1-1,0 1,0 0,1-1,-1 1,0 0,0-1,0 1,0-1,1 1,-1-1,0 1,0-1,0 1,0 0,0-1,0 1,0-1,0 1,0-1,-1 1,1 0,0-1,0 1,0-1,0 1,-1-1,1 1,0 0,0-1,-1 1,1 0,0-1,-1 1,1 0,0-1,-1 1,1 0,0 0,-1 0,1-1,-1 1,1 0,0 0,-1 0,1 0,-1 0,1-1,-1 1,1 0,0 0,-1 0,1 0,-1 0,0 1,30-42,-27 39,20-26,-11 17,-1-1,-1 0,0-1,0 0,-2 0,1-1,-2 0,0 0,0-1,-1-2,-4 16,-1-1,1 1,-1 0,1-1,-1 1,0-1,1 1,-1-1,0 1,0 0,0-1,0 1,-1-1,1 1,0-1,-1 1,1-1,-1 1,1 0,-1-1,1 1,-1 0,0 0,0-1,0 1,0 0,0 0,0 0,0 0,0 0,0 0,0 0,-1 1,1-1,0 0,0 1,-1-1,1 0,-1 1,1 0,0-1,-1 1,1 0,-1 0,0 0,-66 17,-120 117,170-119,13-10,11-11,163-137,-108 92,-47 41,0-1,0-1,-1 0,-1 0,0-2,0 1,-2-1,5-9,-14 23,0-1,0 0,-1 0,1 0,0 1,-1-1,1 0,0 0,-1 0,0 0,1 0,-1 0,0 0,1 0,-1 0,0 0,0-1,0 1,0 0,0 0,0 0,0 0,0 0,0 0,0 0,-1 0,1 0,0 0,-1 0,1 0,-1 0,1 0,-1 0,0 0,1 0,-1 1,0-1,0 0,1 0,-1 1,0-1,0 0,0 1,0-1,0 1,0-1,0 1,0 0,0-1,0 1,0 0,0 0,0-1,0 1,0 0,0 0,0 0,-1 1,1-1,0 0,0 0,0 0,0 1,0-1,0 1,0-1,0 1,0-1,0 1,-25 12,1 2,0 0,1 2,1 0,1 1,0 2,2 0,0 1,1 1,-8 13,15-18,0-1,1 1,0 1,2 0,0 1,-5 15,12-30,0 1,1 0,0 0,-1-1,1 1,1 0,-1 0,1 0,0 0,0 0,0 0,1 0,0 0,0 0,0 0,0 0,1 0,0-1,0 1,0 0,1-1,-1 0,1 0,0 0,0 0,1 0,-1 0,1-1,2 2,9 2,-1-1,1-1,0 0,1-1,-1-1,1-1,0 0,-1-1,1 0,0-1,0-1,0-1,-1 0,1-1,-1-1,4-1,61-15,-1-4,-1-4,-2-2,14-12,-15 9,105-47,-5-7,-3-9,31-30,-69 35,460-292,-587 379,12-8,0 1,1 1,0 0,0 2,1 0,1 2,13-3,-34 8,0 1,0-1,0 1,0 0,1-1,-1 1,0 0,0 0,1 0,-1 0,0 0,0 0,1 0,-1 0,0 1,0-1,0 0,1 1,-1-1,0 1,0-1,0 1,0 0,0-1,0 1,0 0,0 0,0 0,0 0,-1 0,1 0,0 0,0 0,-1 0,1 0,-1 0,1 0,-1 0,0 0,1 1,-1-1,0 0,0 0,1 1,-1-1,0 0,-1 0,1 1,0-1,0 0,0 0,-1 0,1 1,0-1,-1 0,1 0,-1 0,0 0,-36 72,37-72,-251 371,-29 37,277-405,2-3,-1 0,1-1,-1 1,1 0,0 0,-1 0,1 0,0 1,0-1,0 0,0 0,0 1,0-1,0 0,0 1,1-1,-1 1,1-1,-1 1,1 0,-1-1,1 1,0-1,0 1,0 0,0-1,0 1,0 0,0-1,0 1,1-1,-1 1,0 0,1-1,0 1,-1-1,1 1,0-1,0 0,0 1,0-1,0 0,0 1,0-1,0 0,0 0,1 0,0 0,12-2,0-2,0 0,0 0,0-1,-1-1,0 0,0-1,0-1,-1 0,0 0,6-6,-1 3,610-376,-465 289,310-203,-431 272,-1-1,-2-3,-1-1,25-29,-62 61,-1 1,1 0,0 0,-1 0,1-1,0 1,-1 0,1 0,0-1,-1 1,1 0,0 0,0-1,-1 1,1 0,0-1,0 1,0 0,-1-1,1 1,0-1,0 1,0 0,0-1,0 1,0-1,0 1,0 0,0-1,0 1,0-1,0 1,0 0,0-1,0 1,0 0,1-1,-1 1,0-1,0 1,0 0,0-1,1 1,-1 0,0-1,1 1,-1 0,0 0,0-1,1 1,-1 0,0 0,1 0,-1-1,1 1,-1 0,0 0,1 0,-1 0,0 0,1 0,0 0,-32 14,-332 250,162-96,8 8,-11 27,184-182,-83 105,102-125,0 1,-1 0,1-1,0 1,1 0,-1 0,0-1,0 1,1 0,-1 0,1 0,0 0,-1 0,1 0,0 0,0 0,0 0,0 0,1 0,-1 0,1 0,-1-1,1 1,-1 0,1 0,0 0,0 0,0-1,0 1,0-1,0 1,1 0,-1-1,0 0,1 1,-1-1,1 0,0 0,-1 0,1 0,0 0,0 0,-1 0,1-1,0 1,0-1,0 1,0-1,0 0,0 1,0-1,0 0,1-1,22 0,-1-2,0-1,0-1,0-1,-1-1,1-1,-2-1,1-1,12-8,-14 8,231-114,-6-11,50-47,-4-22,-239 146,-53 59,0-1,-1 0,1 1,0-1,-1 0,1 1,0-1,-1 0,1 0,0 1,-1-1,1 0,-1 0,1 0,0 1,-1-1,1 0,-1 0,1 0,-1 0,1 0,0 0,-1 0,1 0,-1 0,1 0,-1 0,1 0,-1 0,1 0,0-1,-1 1,1 0,-1 0,1 0,0-1,-1 1,1 0,0-1,-1 1,1 0,0 0,-1-1,1 1,0-1,0 1,-1 0,1-1,0 1,0-1,0 1,-1 0,1-1,0 1,0-1,0 1,0-1,0 1,0 0,0-1,0 1,0-1,0 1,0-1,1 1,-1-1,0 1,0 0,0-1,-152 94,-93 86,8 11,-62 75,259-229,8-10,1 3,2 0,1 2,1 0,-8 15,33-45,0 1,1 0,-1 0,0 0,0 0,1 0,0 0,-1 0,1 1,0-1,0 0,0 1,0-1,1 1,-1-1,1 1,-1-1,1 1,0 0,0-1,0 1,0-1,0 1,1-1,-1 1,1-1,0 1,0-1,0 1,0-1,0 0,0 1,1-1,-1 0,1 0,-1 0,1 0,0 0,0 0,0-1,0 1,0-1,0 1,0-1,0 0,1 0,-1 0,1 0,13 0,1-2,-1 0,0-1,0 0,0-1,0-1,0-1,-1 0,1-1,7-5,6 0,81-35,-1-5,85-55,-182 99,127-92,-138 99,0 0,-1-1,1 1,-1 0,1 0,0-1,-1 1,1 0,-1-1,1 1,-1-1,1 1,-1-1,0 1,1-1,-1 1,0-1,1 1,-1-1,0 0,1 1,-1-1,0 1,0-1,0 0,0 1,0-1,1 0,-1 1,0-1,-1 0,1 1,0-1,0 0,0 1,0-1,0 1,-1-1,1 0,0 1,0-1,-1 1,1-1,-1 1,1-1,0 1,-1-1,1 1,-1-1,1 1,-1-1,0 1,-36 4,-5 15,1 2,1 2,1 2,1 1,-1 4,15-13,-39 27,3 2,1 3,3 3,1 2,4 2,-41 58,90-113,-1 1,1 0,0 0,0 0,0 0,0 0,1 1,-1-1,1 1,-1-1,1 1,0-1,0 1,0 0,0 0,0-1,1 1,-1 0,1 0,0 0,0 0,0 0,0-1,0 1,1 0,-1 0,1 0,0 0,0-1,0 1,0 0,0-1,1 1,-1-1,1 1,-1-1,1 0,0 0,0 1,0-1,0-1,1 1,-1 0,0 0,1-1,-1 0,3 2,8-3,0-1,-1 0,1-1,-1 0,0 0,1-2,-1 1,-1-2,1 0,0 0,4-4,10-2,50-22,-3-3,0-4,-3-2,50-41,-208 148,-284 264,365-322,1-3,1 0,0 0,0 0,0 1,0 0,1 0,0 0,0 0,0 1,1-1,-1 1,1 0,1 0,-1 0,1 1,0-1,0 0,1 1,0-1,0 1,1 0,0-1,0 2,5-5,-1 1,2-1,-1 0,0 0,1-1,-1 1,1-1,0-1,0 1,0-1,-1 0,1 0,0 0,1-1,-1 0,0 0,0-1,0 0,0 0,-1 0,1-1,0 0,0 0,-1 0,1-1,-1 0,44-13,-1-3,-1-1,0-3,-2-1,6-7,39-26,-103 59,-187 190,134-128,34-36,2 1,2 1,0 2,2 0,2 2,-2 5,25-37,0-1,0 0,0 1,0-1,1 0,-1 1,0-1,1 1,-1-1,1 1,-1-1,1 1,0 0,-1-1,1 1,0-1,0 1,0 0,1-1,-1 1,0 0,0-1,1 1,-1-1,1 1,0-1,-1 1,1-1,0 1,0-1,0 0,0 0,0 1,0-1,0 0,0 0,1 0,-1 0,0 0,1 0,-1 0,0-1,1 1,-1 0,1-1,-1 1,1-1,0 0,-1 1,1-1,-1 0,1 0,0 0,-1 0,1 0,0-1,-1 1,1 0,-1-1,1 1,-1-1,30-6,0-1,-1-2,-1-1,1-2,-2 0,0-2,21-15,122-96,-137 89,-72 67,-217 249,111-86,142-191,0 0,0 0,1 0,-1 0,1 0,-1 0,1 1,0-1,0 0,0 1,0-1,0 1,0-1,1 1,-1 0,1-1,0 1,-1-1,1 1,1 0,-1-1,0 1,1 0,-1-1,1 1,0-1,0 1,0-1,0 1,0-1,0 0,1 0,-1 1,1-1,0 0,-1 0,1 0,0-1,0 1,0 0,1-1,-1 1,0-1,0 0,1 0,-1 0,1 0,-1 0,1 0,-1-1,1 1,16-4,0-1,0 0,-1-2,1 0,-1-1,-1-1,1 0,-2-1,5-4,-6 5,257-171,-262 165,-33 25,-5 9,1 1,1 1,2 2,0 1,1 0,2 2,-15 23,-17 18,36-47,6-10,1 0,1 1,0 0,1 0,0 1,1 0,0 0,1 1,1 0,0 0,-2 8,7-19,0 0,0 0,0 0,0 0,1 0,-1 0,1-1,-1 1,1 0,0 0,0 0,1-1,-1 1,0 0,1-1,0 1,-1-1,1 0,0 0,0 0,1 0,-1 0,0 0,1 0,-1 0,1-1,-1 0,1 1,0-1,-1 0,1 0,0 0,0-1,0 1,0-1,0 0,0 1,0-1,0-1,0 1,-1 0,1-1,0 1,0-1,0 0,0 0,-1 0,1 0,0-1,-1 1,3-2,138-88,-72 39,56-47,-397 385,241-241,29-44,-1 0,1 0,-1 0,1 0,0 0,-1 0,1 1,0-1,0 0,0 0,0 0,0 0,0 0,0 0,0 0,0 0,1 1,-1-1,0 0,1 0,-1 0,1 0,-1 0,1 0,-1 0,1-1,0 1,-1 0,1 0,0 0,0 0,0-1,0 1,0-1,0 1,-1 0,1-1,0 1,1-1,-1 0,0 1,0-1,0 0,0 0,0 0,7 0,-1 0,1-1,-1 0,1-1,-1 1,0-1,1-1,-1 1,0-1,-1-1,1 1,0-1,-1-1,6-1,245-140,-305 187,2 2,2 2,1 2,-33 50,66-85,6-8,0 0,0-1,1 1,0 1,0-1,0 0,0 1,0 0,1-1,0 1,0 0,0 0,1 0,0 0,0 1,0-1,0 0,1 1,0 3,2-7,1 0,-1 0,1-1,-1 1,1-1,0 1,-1-1,1 0,0 0,0-1,0 1,0 0,0-1,0 0,0 0,0 0,0 0,0 0,0 0,0-1,0 0,-1 1,1-1,0 0,0-1,0 1,-1 0,1-1,-1 1,1-1,-1 0,0 0,1 0,-1 0,0 0,5-2,75-38,-82 43,0-1,0 0,0 1,0-1,-1 0,1 1,0-1,0 0,0 1,0-1,0 0,0 1,0-1,0 0,0 1,0-1,0 0,1 1,-1-1,0 0,0 1,0-1,0 0,0 1,1-1,-1 0,0 1,0-1,1 0,-1 0,0 1,0-1,1 0,-1 0,0 0,1 0,-1 1,0-1,0 0,1 0,-1 0,0 0,1 0,-1 0,1 0,-1 0,0 0,1 0,-1 0,0 0,1 0,-1 0,0 0,1 0,-1 0,0 0,1 0,-1-1,-21 26,-49 42,70-67,-1 0,1 0,-1 0,1 1,-1-1,1 0,0 1,-1-1,1 0,-1 1,1-1,0 1,-1-1,1 1,0-1,-1 1,1-1,0 1,0-1,0 1,-1-1,1 1,0-1,0 1,0-1,0 1,0 0,0-1,0 1,0-1,0 1,0-1,0 1,0-1,1 1,-1-1,0 1,0-1,1 1,-1-1,0 1,0-1,1 1,-1-1,1 1,-1-1,0 0,1 1,-1-1,1 0,-1 1,1-1,-1 0,1 0,30-7,-9-10,0-1,-1-2,-1 0,0 0,-2-2,4-6,4-5,11-30,-62 76,-123 189,131-168,17-34,0 1,-1-1,1 1,0-1,-1 1,1-1,0 1,0-1,0 1,0-1,-1 1,1-1,0 1,0-1,0 1,0-1,0 1,0 0,0-1,1 1,-1-1,0 1,0-1,0 1,0-1,1 1,-1-1,0 1,1-1,-1 0,0 1,1-1,-1 1,0-1,1 0,-1 1,1-1,-1 0,0 1,1-1,-1 0,1 0,-1 0,1 1,-1-1,1 0,-1 0,1 0,-1 0,1 0,0 0,-1 0,1 0,-1 0,1 0,-1 0,1 0,-1 0,1-1,-1 1,1 0,0 0,14-6,-1-1,1 0,-1-1,-1 0,1-1,-1 0,-1-1,0-1,0 0,-1-1,0-1,26-22,143-139,-132 107,-48 67,-1-1,0 1,1-1,-1 1,1-1,-1 1,0-1,0 1,1 0,-1-1,0 1,1 0,-1 0,0 0,0-1,0 1,1 0,-1 0,0 0,0 0,1 0,-1 0,0 0,0 1,0-1,1 0,-1 0,0 1,1-1,-1 0,0 1,0-1,1 0,-1 1,1-1,-1 1,0 0,1-1,-1 1,1-1,-1 1,-97 89,50-39,34-38,-20 17,2 2,1 1,1 1,2 2,-7 14,34-49,0 0,0 0,0 0,0 0,0 0,0 1,0-1,1 0,-1 1,0-1,1 1,-1-1,1 0,-1 1,1-1,0 1,0 0,0-1,0 1,0-1,0 1,0-1,0 1,0-1,1 1,-1-1,1 1,-1-1,1 0,-1 1,1-1,0 0,0 1,0-1,0 0,0 0,0 0,0 0,0 0,0 0,0 0,1 0,-1 0,0 0,1-1,-1 1,0 0,1-1,-1 1,1-1,-1 0,1 0,-1 1,1-1,-1 0,1 0,-1 0,2-1,8-2,-1-1,0 0,-1-1,1 0,-1-1,0 0,0 0,0-1,-1 0,0 0,0-1,-1 0,1-2,-6 8,102-131,-96 101,-36 40,-90 115,84-91,2 2,1 1,2 2,-10 19,20-1,51-71,-5-16,-1-1,-2-1,-1-1,-2-1,5-15,-22 44,0 0,0-1,-1 1,0-1,0 0,-1 0,0 0,0 0,-1 0,0 0,0-1,-1-4,0 12,0 0,-1 0,1 0,0 0,-1 0,1 1,0-1,-1 0,1 0,-1 0,1 1,-1-1,1 0,-1 1,0-1,1 0,-1 1,0-1,0 1,1-1,-1 1,0 0,0-1,0 1,1 0,-1-1,0 1,0 0,0 0,0 0,0 0,0 0,0 0,1 0,-1 0,0 0,0 0,0 0,0 1,0-1,0 0,1 1,-1-1,0 0,0 1,0-1,1 1,-40 23,-57 56,96-81,1 0,-1 0,1-1,-1 1,1 0,0 0,0 0,0 0,-1-1,1 1,0 0,0 0,1 0,-1-1,0 1,0 0,1 0,-1 0,0 0,1 0,-1-1,1 1,-1 0,1 0,0 0,0 0,-1 1,1-1,0 0,0 0,0 0,0 1,0-1,0 0,0 0,-1 1,23-35,-1-2,-2 0,-2-1,-1-1,-2-1,-2 0,-1-1,-3 0,-1-1,-1-4,21-312,-30-15,-8 267,5 68,2 0,1 0,2 0,4-37,4 37,2 0,1 1,2 0,2 0,1 2,2 0,1 1,2 1,1 0,1 2,23-23,-23 36,-27 32,-130 132,21-33,112-113,1 0,-1 0,0 0,1 0,-1 1,0-1,1 0,-1 1,1-1,-1 0,0 1,1-1,-1 1,1-1,-1 1,1-1,0 1,-1-1,1 1,-1-1,1 1,0-1,-1 1,1 0,0-1,0 1,0 0,-1-1,1 1,0 0,0-1,0 1,0 0,0-1,0 1,0 0,1-1,-1 1,0 0,0-1,0 1,1 0,-1-1,0 1,1-1,-1 1,0 0,1-1,-1 1,1-1,-1 1,1-1,-1 0,1 1,-1-1,1 1,0-1,-1 0,1 0,-1 1,1-1,0 0,18-7,-1-2,-1 0,1-1,-1 0,-1-1,0-1,-1-1,0-1,-1 0,22-17,-20 17,26-18,-2-3,-1-2,-2-1,-2-1,29-43,-43 19,-21 62,0 0,0-1,0 1,0 0,0-1,0 1,-1 0,1-1,0 1,-1 0,1 0,-1-1,1 1,-1 0,0 0,0 0,1 0,-1 0,0 0,0 0,0 0,0 0,0 0,0 0,0 1,-1-1,1 0,0 1,0-1,0 1,-1-1,1 1,0 0,-1-1,1 1,0 0,-1 0,1 0,0 0,-1 0,1 0,0 0,-1 1,1-1,0 1,-1-1,1 0,-12 4,1 0,-1 1,1 1,0-1,0 2,0 0,1 0,-8 8,-1-2,-25 19,0 2,3 2,1 2,1 1,2 2,-12 20,48-60,1 0,-1 1,0-1,1 1,-1-1,1 1,-1-1,1 1,0 0,0 0,0-1,0 1,0 0,0 0,0 0,0 0,1 0,-1 1,1-1,0 0,0 0,0 0,0 0,0 0,0 0,0 1,1-1,-1 0,1 0,-1 0,1 0,0 0,0 0,0 0,0 0,0-1,0 1,1 0,-1-1,0 1,1 0,-1-1,1 0,0 1,0-1,-1 0,1 0,0 0,2 1,7-2,1-1,-1 0,1 0,-1-1,0-1,0 0,0 0,0-1,0 0,-1-1,1-1,-2 1,1-2,0 1,-1-1,18-10,-12 10,-1-2,1 1,-1-2,-1 0,0-1,-1 0,0-1,0 0,-1 0,-1-2,4-6,-13 19,0 1,-1-1,0 0,1 1,-1-1,1 1,-1-1,0 0,1 1,-1-1,0 0,0 1,1-1,-1 0,0 0,0 1,0-1,0 0,0 0,0 1,0-1,0 0,0 0,0 1,-1-1,1 0,0 1,0-1,-1 0,1 1,-1-1,1 0,0 1,-1-1,1 1,-1-1,1 1,-1-1,0 1,1-1,-1 1,1-1,-1 1,0 0,1-1,-1 1,0 0,1 0,-1-1,0 1,0 0,1 0,-1 0,0 0,0 0,1 0,-1 0,0 0,0 0,1 1,-1-1,0 0,1 0,-1 1,-49 14,3 14,2 3,1 1,1 3,2 1,2 2,1 1,2 2,-23 38,20-27,2 2,2 2,4 1,1 2,4 0,2 2,2 1,-3 28,21-77,-5 15,0 0,2 0,1 0,2 1,1 0,1 0,1 0,2 0,1 0,2 0,0 0,4 7,-6-28,0 0,1 0,0 0,1-1,-1 1,2-1,-1 0,1 0,0-1,1 1,0-1,0 0,0-1,1 0,0 0,0 0,1-1,-1 0,1 0,1-1,-1 0,3 1,0-4,0 1,-1 0,1 0,-1 1,0 0,0 1,0 0,0 1,-1 0,0 1,0-1,0 2,-1-1,0 1,0 1,0-1,-1 1,0 0,-1 1,0 0,0 0,-1 0,0 1,-1 0,0 0,2 5,-5 3,0 0,-1 0,0 1,-2-1,0 0,-1 0,0-1,-2 1,0-1,-1 0,-1 0,0 0,-2-1,1 0,-2-1,0 0,-9 9,-64 93,82-116,0 0,1 0,-1 1,0-1,1 0,-1 0,1 0,0 1,-1-1,1 0,0 1,0-1,0 0,0 1,0-1,0 0,0 1,1-1,-1 0,0 0,1 1,-1-1,1 0,-1 0,1 0,-1 1,1-1,0 0,0 0,0 0,0 0,-1 0,1 0,0-1,1 1,-1 0,0 0,0-1,0 1,0-1,0 1,1-1,-1 1,0-1,1 0,-1 1,64 0,-49-7,1 0,-1-1,-1-1,1-1,-1 0,-1 0,0-2,0 0,-1 0,0-2,-1 1,-1-2,0 1,7-12,36-37,-66 77,1 1,1-1,0 2,1 0,1 0,-6 18,-55 94,50-93,47-53,165-184,-157 162,-60 72,-110 102,-30 61,131-151,76-101,-40 53,-1 1,1-1,-1 0,0 0,0 0,0 0,0 0,-1 0,1-1,-1 1,0-1,0 1,0-1,0 1,-1-1,1 1,-1-1,0 0,0 1,0-4,-4-9</inkml:trace>
  <inkml:trace contextRef="#ctx0" brushRef="#br0" timeOffset="55287.67">1276 10079,'0'-3,"-1"0,1 1,-1-1,0 1,0-1,0 0,0 1,0-1,0 1,-1 0,1-1,-1 1,0 0,0 0,0 0,0 0,0 0,0 1,0-1,0 1,-1-1,1 1,0 0,-1 0,0 0,1 0,-1 0,1 1,-1-1,0 1,0-1,1 1,-1 0,0 0,0 0,1 1,-1-1,0 1,1-1,-1 1,0 0,1 0,-1 0,0 1,-35 24,2 1,1 2,1 1,1 1,1 4,-5 3,-41 40,17-13,-2-3,-4-2,-1-4,-71 43,174-132,606-421,-428 308,-112 77,-102 69,1 0,0 0,0 0,-1-1,1 1,0 0,-1 0,1 0,0-1,0 1,0 0,-1-1,1 1,0 0,0-1,0 1,0 0,-1-1,1 1,0 0,0-1,0 1,0 0,0-1,0 1,0 0,0-1,0 1,0 0,0-1,0 1,0 0,0-1,1 1,-1 0,0-1,0 1,0 0,0-1,1 1,-1 0,0-1,0 1,1 0,-1 0,0-1,0 1,1 0,-1 0,0 0,1 0,-1-1,0 1,1 0,-34 9,-59 31,1 5,3 3,2 5,2 3,3 3,-53 53,-95 62,296-214,466-333,-427 289,-106 85,-1-1,1 0,0 0,0 0,-1 0,1 0,0-1,0 1,0 0,-1 0,1 0,0 0,0 0,-1 0,1 0,0 0,0 0,0-1,-1 1,1 0,0 0,0 0,0 0,0-1,-1 1,1 0,0 0,0 0,0-1,0 1,0 0,0 0,0-1,0 1,-1 0,1 0,0-1,0 1,0 0,0 0,0 0,0-1,0 1,1 0,-1 0,0-1,0 1,0 0,0 0,0-1,0 1,0 0,0 0,-24 9,-645 362,494-295,197-101,326-232,-100 102,-222 143,-48 45,-238 199,-84 98,328-316,-50 60,67-73,-1-1,0 1,0 0,1 0,-1 0,0 0,1-1,-1 1,1 0,-1 0,1-1,0 1,-1 0,1-1,0 1,-1 0,1-1,0 1,0-1,-1 0,1 1,0-1,0 1,0-1,0 0,0 0,-1 0,1 1,0-1,0 0,0 0,0 0,0 0,0 0,0-1,0 1,-1 0,1 0,0-1,0 1,0 0,0-1,-1 1,1-1,0 1,0-1,-1 1,1-1,0 1,-1-1,1 0,-1 1,1-1,238-130,-182 96,496-310,-534 333,-50 47,-336 307,-88 93,414-378,41-57,1 1,-1-1,0 1,1 0,-1-1,0 1,1-1,-1 1,1-1,-1 0,1 1,-1-1,1 1,-1-1,1 0,0 1,-1-1,1 0,-1 0,1 1,0-1,-1 0,1 0,0 0,-1 0,1 0,0 0,-1 0,1 0,0 0,-1 0,1 0,-1-1,1 1,0 0,-1 0,1-1,-1 1,1 0,0-1,-1 1,1 0,-1-1,1 1,-1-1,0 1,1-1,0 0,251-151,-182 108,267-171,50-59,-262 160,-157 136,-898 799,690-609,312-259,689-506,-298 224,-399 280,-64 49,0 1,0-1,0 0,1 0,-1 0,0 0,0 1,0-1,0 0,0 0,1 0,-1 0,0 1,0-1,0 0,0 0,1 0,-1 0,0 0,0 0,0 0,-22 23,-561 513,59-66,835-692,657-399,-621 409,-259 162,-83 53,-19 10,-587 442,-162 152,641-516,99-68,26-19,86-51,693-405,210-71,-911 487,-94 57,-242 179,-566 410,630-480,174-120,21-16,26-21,193-135,8 10,130-60,-266 158,511-279,-404 216,-339 206,-651 437,122-87,649-429,28-17,392-241,10 18,77-13,1 4,-466 226,-63 20,-144 72,4 8,4 7,-100 76,247-154,-557 387,538-370,29-18,31-16,190-104,1117-598,-1186 633,-3-6,58-47,-160 100,-29 18,-20 15,-425 281,-456 354,634-447,73-60,266-184,548-344,171-56,-542 308,261-153,-475 267,-34 19,-23 15,-328 202,225-131,-722 457,348-228,461-291,25-16,26-14,473-278,310-124,-621 325,319-142,-366 187,-130 43,1 1,-1-1,0 1,1-1,-1 0,1 1,-1-1,1 1,-1-1,1 1,0-1,-1 1,1-1,-1 1,1 0,0-1,0 1,-1 0,1-1,0 1,0 0,0-1,0 1,-1 0,1-1,0 1,0 0,1-1,-1 1,0 0,0-1,0 1,0 0,0-1,1 1,-1 0,0-1,1 1,-1-1,0 1,1 0,-1-1,1 1,-1-1,1 1,-1-1,1 0,-1 1,1-1,0 1,-1-1,1 0,-1 0,1 1,0-1,-1 0,1 0,0 0,-1 0,1 1,0-1,0 0,-174 144,131-113,-541 361,360-248,115-73,-123 80,-54 16,178-120,108-56,112-77,232-132,9 15,245-96,101-13,-573 269,-110 51,-34 13,-37 23,-2-2,-2-2,-1-3,-44 19,85-46,-572 317,392-211,-622 339,785-438,38-22,59-33,512-262,13 26,308-88,-596 253,-289 112,-28 11,-181 107,-117 48,190-103,-1050 554,750-416,381-189,32-19,30-11,45-28,1 2,2 4,21-7,-12 6,493-243,413-135,-881 377,44-18,128-31,-231 80,-41 8,1 0,-1 0,1 0,-1 0,1 0,-1 0,1 0,-1 0,1 0,-1 0,1 0,-1 0,1 0,-1 0,1 0,0 0,-1 0,1 1,-1-1,1 0,-1 0,1 1,0-1,-1 0,1 0,-1 1,1-1,0 1,-1-1,1 0,0 1,0-1,-1 1,1-1,0 0,0 1,0-1,0 1,-1-1,1 1,0-1,0 1,0-1,0 1,0-1,0 1,0-1,0 1,0-1,1 1,-1-1,0 0,0 1,0-1,0 1,1-1,-1 1,0-1,0 0,1 1,-1-1,0 0,1 1,-1-1,0 0,1 1,-467 257,-334 195,593-323,-33 21,-135 57,266-160,101-48,24-12,-14 11,280-173,115-43,720-313,-944 452,387-160,-515 224,-32 16,-31 10,-483 247,-289 201,336-187,421-254,-41 25,-2-3,-1-3,-24 5,90-44,32-14,397-218,274-121,110-10,-511 243,65-7,-335 129,-59 23,-684 359,-272 204,531-331,452-251,24-13,-9 5,125-74,123-51,-121 64,999-466,-889 425,429-169,-565 241,-499 210,-1108 678,1389-786,-37 21,388-233,457-214,20 27,-202 96,27-34,-530 261,-25 11,-313 151,-1158 654,961-521,506-280,35-15,710-350,602-193,-1131 472,61-18,-224 89,-318 154,-788 441,707-380,103-64,242-128,57-33,413-225,670-274,-379 184,-620 272,-110 52,-31 15,-336 148,-270 150,-42 58,305-162,293-161,81-43,426-203,974-406,-979 399,-403 194,-23 12,-22 12,-295 142,-187 108,-375 261,459-260,377-230,38-19,21-14,386-187,700-314,-396 190,-524 242,-189 80,-284 146,-767 410,726-386,309-161,48-22,868-375,-744 317,426-199,-507 219,-75 46,1 0,0 1,0-1,0 1,0-1,-1 1,1-1,0 1,-1-1,1 1,0-1,-1 1,1-1,-1 1,1 0,0-1,-1 1,1-1,-1 1,1 0,-1 0,1-1,-1 1,0 0,1 0,-1 0,1-1,-1 1,1 0,-1 0,0 0,1 0,-1 0,1 0,-1 0,1 0,-1 1,0-1,1 0,-1 0,1 0,-1 1,1-1,-1 0,1 1,-1-1,1 0,-1 1,1-1,-1 0,1 1,0-1,-1 1,1-1,-1 1,-207 93,-279 163,-167 134,265-160,322-181,72-40,86-26,361-156,871-382,-702 282,-602 264,-32 15,-1158 605,1005-520,-590 299,708-368,33-13,24-10,31-10,341-148,1492-634,-1825 772,-32 9,-30 9,-31 12,1 2,1 2,0 2,-38 21,26-13,-293 142,-233 157,262-141,-260 135,509-270,70-47,0 1,0 0,1-1,-1 1,0 0,0 0,1-1,-1 1,0-1,1 1,-1 0,1-1,-1 1,0-1,1 1,-1-1,1 1,0-1,-1 1,1-1,-1 0,1 1,0-1,-1 0,1 1,0-1,-1 0,1 0,0 0,-1 1,1-1,0 0,0 0,-1 0,1 0,0 0,0-1,-1 1,1 0,0 0,-1 0,1-1,0 1,-1 0,1-1,0 1,-1 0,1-1,0 0,161-49,-118 33,377-141,-7-17,-9-19,70-61,-389 202,-3-4,-2-4,-2-3,25-30,-92 83,-1-1,0 0,-1 0,0-1,-1 0,0-1,5-11,-14 24,1 0,0 0,-1 0,1 0,-1 0,1 0,-1-1,0 1,1 0,-1 0,0 0,0 0,0 0,0-1,0 1,0 0,0 0,0 0,-1-1,1 1,0 0,-1 0,1 0,-1 0,1 0,-1 0,1 0,-1 0,0 0,0 0,1 0,-1 0,0 1,0-1,0 0,0 0,0 1,0-1,0 1,0-1,0 1,0-1,0 1,0 0,-1-1,1 1,0 0,0 0,0 0,0 0,-1 0,1 0,0 0,0 0,0 1,0-1,-1 0,-166 39,-104 67,6 11,4 12,-42 40,143-81,-1087 598,1205-663,31-12,29-16,559-268,-306 130,150-111,-295 165,-4-5,-3-5,31-41,-148 139,22-20,-2 0,0-2,-1 0,-1-2,-2 0,13-24,-28 48,-1-1,1 0,-1 1,0-1,1 0,-1 0,0 0,0 0,-1 0,1 0,0 0,-1 0,1 0,-1 0,0-1,1 1,-1 0,0 0,-1 0,1-1,0 1,0 0,-1 0,1 0,-1 0,0 0,0 0,0 0,0 0,0 0,0 0,0 0,-1 1,1-1,-1 0,1 1,-1-1,1 1,-1 0,0-1,0 1,0 0,-12-1,0 1,-1 0,1 1,0 1,0 0,0 1,1 1,-1 0,0 1,-2 1,-2 0,-134 46,3 7,3 6,2 6,4 7,-115 84,228-144,-381 242,337-202,81-55,179-77,530-277,226-130,-830 415,-108 53,-32 20,-367 160,-488 275,252-70,598-353,18-12,0 0,1 1,0 1,0 0,0 1,1 0,0 0,1 1,-7 10,16-20,-1 0,1 1,-1-1,1 0,0 1,0-1,-1 1,1-1,0 0,-1 1,1-1,0 1,0-1,0 1,0-1,0 1,-1-1,1 1,0-1,0 1,0-1,0 1,0-1,1 1,-1-1,0 1,0-1,0 1,0-1,0 1,1-1,-1 1,0-1,0 1,1-1,-1 0,0 1,1-1,-1 0,0 1,1-1,-1 0,1 1,-1-1,1 0,-1 0,0 1,1-1,-1 0,1 0,-1 0,1 0,-1 0,1 0,-1 1,1-1,-1 0,1 0,-1-1,1 1,-1 0,1 0,36-5,-34 4,413-123,389-80,-716 183,0 4,1 3,13 4,81-6,-182 15,0 0,0 1,0-1,1 1,-1-1,0 1,0 0,1 0,-1 0,0 0,0 0,1 1,-1-1,0 1,0 0,0-1,1 1,-1 0,0 0,0 0,0 0,0 1,-1-1,1 0,0 1,-1 0,1-1,0 1,-1 0,0 0,1-1,-1 1,0 0,0 1,0-1,-1 0,1 0,0 0,-1 0,1 1,-1-1,0 0,0 0,0 1,0-1,0 0,0 0,0 1,-1-1,0 1,-6 13,0 0,-2 0,0-1,0 0,-1-1,-1 0,-1-1,0 0,-7 5,6-5,-123 119,-6-7,-5-6,-20 3,-374 264,333-234,161-92,48-58,-1 0,1 0,0 0,0-1,1 1,-1 0,0 0,1-1,-1 1,1-1,-1 1,1-1,0 0,0 1,-1-1,1 0,0 0,0 0,0 0,0-1,0 1,0-1,0 1,1-1,-1 0,0 1,0-1,0 0,0 0,1-1,-1 1,0 0,0-1,0 1,1-2,-1 2,64-4,0-3,-1-4,56-15,-74 15,993-247,-913 227,-2-6,-2-5,-2-5,-2-6,-2-5,80-54,-184 103,-5 4,1-1,-1 1,0-1,-1-1,1 1,-1-1,0-1,-1 1,0-1,0 0,3-7,-9 14,-1-1,1 0,0 1,-1-1,1 1,0-1,-1 1,0-1,1 1,-1 0,0-1,0 1,0 0,0-1,0 1,0 0,0 0,0 0,-1 0,1 0,0 0,-1 0,1 1,-1-1,1 0,-1 1,1-1,-1 1,1-1,-1 1,1 0,-1 0,1 0,-1 0,0 0,1 0,-1 0,1 0,-1 1,1-1,-1 0,1 1,-1 0,1-1,-1 1,0 0,-66 11,1 3,1 3,1 2,0 4,-13 9,76-33,-527 235,-189 130,693-352,-78 50,102-63,1 1,-1-1,1 0,-1 1,1-1,0 1,-1-1,1 1,0 0,-1-1,1 1,0-1,0 1,-1 0,1-1,0 1,0-1,0 1,0 0,0-1,0 1,0 0,0-1,0 1,0 0,0-1,1 1,-1-1,0 1,0 0,1-1,-1 1,0-1,1 1,-1-1,0 1,1-1,-1 1,1-1,-1 1,1-1,-1 0,1 1,-1-1,1 0,-1 1,1-1,0 0,-1 0,1 1,-1-1,1 0,0 0,-1 0,1 0,0 0,-1 0,1 0,-1 0,1 0,0 0,-1 0,1 0,0-1,-1 1,1 0,-1 0,1-1,21 1,0-1,0-1,-1-1,1-1,-1-1,0-1,9-4,13-2,483-160,-273 83,1190-419,-1352 479,-672 315,-473 303,506-274,498-284,50-31,1 1,-1-1,1 0,-1 0,1 0,-1 1,0-1,1 0,-1 0,1 1,-1-1,1 0,-1 1,0-1,1 1,-1-1,0 0,1 1,-1-1,0 1,0-1,1 1,-1-1,0 1,0-1,0 1,0-1,0 1,0-1,0 1,0-1,0 1,0-1,0 1,0-1,0 1,0-1,0 1,0-1,0 1,-1-1,1 1,0-1,-1 1,200-59,-163 44,815-343,-592 244,541-229,-618 262,-384 169,-84 44,-39 39,-542 334,762-441,105-65,1 0,-1 0,1 0,-1 0,1 0,0 0,-1 1,0-1,1 0,-1 0,1 0,-1 0,1 1,-1-1,1 0,-1 1,1-1,-1 0,0 1,1-1,-1 0,0 1,1-1,-1 1,0-1,0 0,1 1,-1-1,0 1,0-1,0 1,0-1,1 1,-1-1,0 1,0-1,0 1,0-1,0 1,0-1,0 1,0-1,-1 1,1-1,0 1,0-1,0 1,-1-1,1 1,0-1,0 1,-1-1,1 1,29-6,0-1,0 0,-1-3,0 0,18-9,-10 4,793-331,625-233,-1226 487,-297 123,-703 312,-298 216,877-469,187-82,34-16,558-216,-234 82,388-149,-386 164,-318 119,-36 7,-1 0,1 0,-1 0,1 1,-1-1,1 0,0 0,-1 0,1 1,0-1,-1 0,1 1,0-1,-1 0,1 1,0-1,-1 0,1 1,0-1,0 1,0-1,-1 0,1 1,0-1,0 1,0-1,0 1,0-1,0 0,0 1,0-1,0 1,0-1,0 1,0-1,0 1,0-1,0 0,0 1,1-1,-1 1,0-1,0 1,1-1,-1 0,0 1,0-1,1 0,-1 1,0-1,1 0,-1 1,0-1,1 0,-235 129,163-94,-914 473,498-264,376-187,110-48,24-13,349-124,931-354,-1135 418,114-64,-252 111,-30 17,0 0,-1 1,1-1,0 1,0-1,-1 0,1 0,0 1,-1-1,1 0,0 1,-1-1,1 0,-1 0,1 0,0 1,-1-1,1 0,-1 0,1 0,-1 0,1 0,0 0,-1 0,1 0,-1 0,1 0,-1 0,1 0,-1 0,1 0,0 0,-1-1,1 1,-1 0,1 0,0 0,-1-1,1 1,0 0,-1 0,1-1,0 1,-1 0,1-1,0 1,-1-1,1 1,0 0,0-1,0 1,-1-1,1 1,0 0,0-1,0 1,0-1,0 1,0-1,0 1,0 0,0-1,0 1,0-1,0 1,-261 83,195-58,-383 164,-261 158,393-186,229-108,92-43,92-25,498-177,-287 86,-4-14,39-35,-306 139,0-1,-2-2,0-2,-1-1,-1-1,-1-2,-1-1,-2-1,1-3,-27 28,0 0,0 1,0-1,0 0,-1 0,1 0,0 0,-1-1,1 1,-1 0,0-1,0 1,0 0,0-1,0 1,-1-1,1 0,-1 1,0-1,1 0,-1 1,0-1,-1 0,1 1,0-1,-1 1,1-1,-1 0,0 1,0-1,0 1,0 0,0-1,-1 1,1 0,-1 0,0 0,1 0,-1 0,0 0,0 0,0 0,0 1,-2-2,-11 0,0 0,0 1,0 1,0 0,0 1,0 0,0 2,0-1,1 2,-10 2,24-5,-87 19,1 3,0 4,2 4,2 3,1 4,-1 5,-158 93,-57 52,51-15,240-168,2-1,0 0,0 0,0 1,0-1,0 1,1 0,-1 0,1 0,0 0,0 1,1-1,-1 1,1 0,0 0,0 0,3-3,-1-1,0 1,1-1,0 1,-1-1,1 1,0-1,0 1,0-1,0 0,0 1,0-1,0 0,0 0,1 0,-1 0,0 0,1 0,-1 0,1-1,-1 1,1 0,-1-1,1 1,-1-1,1 0,-1 1,1-1,0 0,-1 0,1 0,0 0,1 0,23 1,1-2,-1 0,1-2,-1 0,0-2,23-8,-30 9,219-62,-3-9,150-75,280-146,-597 262,-3-2,-1-4,30-25,-91 63,-1 1,0 0,0 0,0 0,-1-1,1 1,0-1,-1 1,1-1,0 1,-1-1,0 0,1 0,-1 0,0 1,0-1,0-1,0 1,-1 0,1 0,0 0,-1 0,1 0,-1-1,0 0,-3 2,1 0,-1 0,0 0,0 0,0 0,1 1,-1-1,0 1,0-1,0 1,0 0,0 1,0-1,0 0,0 1,0 0,0-1,1 1,-1 0,0 1,-4-1,-71 23,1 3,1 4,1 3,-66 41,73-39,-368 201,-66 67,408-230,94-73,-1-1,0 1,0-1,1 1,-1-1,0 1,1 0,-1-1,0 1,1 0,-1 0,1 0,-1-1,1 1,0 0,-1 0,1 0,0 0,0 0,-1 0,1 0,0 0,0 0,0 0,0-1,0 1,0 0,0 0,1 0,-1 0,0 0,0 0,1 0,-1 0,1 0,-1-1,1 1,-1 0,39 2,42-22,-2-3,-1-4,51-25,-84 33,466-205,-145 65,-365 158,0 0,1 0,-1-1,0 1,0 0,0 0,0-1,0 1,0 0,0-1,0 1,0-1,0 1,0-1,0 0,0 1,0-1,0 0,-1 0,1 0,0 0,-1 0,1 1,0-1,-1 0,1 0,-1 0,0-1,1 1,-1 0,0 0,1 0,-1 0,0 0,0 0,0 0,0-1,0 1,0 0,-11 1,0 0,0 1,1 0,-1 1,0 0,1 1,0 0,0 1,-9 4,-4 1,-595 251,538-227,-117 50,-3-10,-84 16,187-73,90-24,70-43,88-33,4 7,24-2,-38 16,62-24,-81 37,-2-5,-3-4,-2-6,43-36,-144 91,1 0,-1-1,-1-1,0 0,-1-1,0 0,-1-1,-1 0,0-1,-1 0,0-1,-1 0,5-16,-12 28,0 0,0 0,0 0,-1 1,1-1,-1 0,0 0,0 0,-1 0,1 0,-1 0,0 0,0 0,0 1,0-1,-1 0,0 1,1-1,-1 1,0 0,-1-1,1 1,-1 0,1 0,-1 1,0-1,0 0,0 1,0 0,-1 0,1 0,-1 0,-7-3,-1 0,0 1,1 0,-1 1,-1 0,1 1,0 1,0 0,-11 0,-74 8,1 3,1 5,0 4,1 4,-46 20,-219 82,6 16,-106 70,340-155,-25 8,123-51,27-10,38-10,415-130,-312 88,806-260,-948 308,56-18,-1-3,-1-2,-1-3,45-28,-53 8,-49 46,-1 0,1 0,-1-1,1 1,-1 0,1-1,-1 1,0 0,0-1,0 1,0 0,0-1,0 1,0 0,0-1,0 1,-1 0,1-1,0 1,-1 0,1-1,-1 1,0 0,1 0,-1 0,0 0,0-1,1 1,-1 0,0 0,0 1,0-1,0 0,-1 0,1 0,0 1,0-1,0 1,-1-1,1 1,0-1,-1 1,1-1,0 1,-2 0,-19-5,-1 1,0 1,0 1,0 1,0 1,0 1,0 1,0 1,0 1,-16 5,5-3,-231 46,3 10,3 12,-124 59,-411 179,701-284,131-48,650-251,137-52,-798 312,10-2,0-2,-1-1,-1-2,-1-2,0-1,25-21,-57 41,0 1,0-1,0 0,0 0,0 0,-1-1,1 1,0 0,-1-1,1 1,-1-1,1 1,-1-1,0 0,0 1,0-1,0 0,0 0,0 0,0 0,0 0,-1 0,1 0,-1 0,0 0,1 0,-1 0,0-1,0 1,0 0,-1 0,1 0,0 0,-1 0,1 0,-1 0,0 0,0 0,0 0,0 0,0 0,0 1,-1-1,-11-3,-1 1,0 0,-1 1,1 1,0 1,-1 0,1 0,-1 1,1 1,-1 1,0 0,-6 0,-129 17,1 7,1 6,-100 38,-309 110,-115 73,625-234,-91 36,-3-5,-13-4,104-36,38-17,32-7,363-158,889-299,-1165 435,-2-4,63-36,-109 32,-67 33,-95 10,-47 28,2 7,1 7,-64 29,-283 113,-148 92,512-216,-314 143,-408 123,678-283,174-41,-1-1,0 1,0-1,0 1,0-1,0 0,0 1,-1-1,1 0,0 0,0 0,0 0,0 0,0 0,0 0,0 0,0 0,0 0,0-1,0 1,0 0,0-1,0 1,0-1,0 1,0-1,0 1,0-1,0 0,0 0,1 1,-1-1,0 0,1 0,-1 0,0 0,1 1,-1-1,1 0,-1 0,1 0,0 0,-1-1,1 1,0 0,0 0,0 0,0 0,0 0,0 0,34-46,23-1,2 4,1 1,13-3,-40 26,338-200,9 17,115-30,-101 41,-333 146,-74 40,-108 29,-171 60,3 13,2 14,214-82,-409 160,-438 160,816-311,0-5,-2-4,-1-5,-2-4,102-18,4 0,-1 0,0 0,0 0,0-1,0 0,0 1,1-1,-1 0,0-1,0 1,0-1,0 0,0 0,1 0,-1 0,0-1,1 1,-1-1,1 0,0 0,-3-2,7 0,-1 1,1-1,0 1,0-1,0 1,0-1,1 1,0 0,0-1,-1 1,2 0,-1 0,0 0,1 1,-1-1,1 0,0 1,0 0,0 0,0 0,0 0,3-1,-2-1,92-62,2 3,3 5,58-22,128-51,6 13,100-18,-174 67,216-36,-392 99,-43 6,-1 0,1 1,0-1,0 1,-1-1,1 0,0 1,0-1,0 1,0-1,-1 0,1 1,0-1,0 1,0-1,0 1,0-1,0 0,0 1,0-1,0 1,0-1,1 1,-1-1,0 0,0 1,0-1,0 1,1-1,-1 0,0 1,0-1,1 0,-1 1,0-1,1 0,-1 1,0-1,1 0,-1 0,0 1,1-1,-1 0,0 0,1 0,-208 90,-1068 413,289-96,824-354,139-51,37-14,394-181,772-280,-545 229,-586 224,16-4,0-3,-3-2,0-4,31-22,-61 16,-32 38,0-1,-1 1,1 0,-1 0,1-1,-1 1,0 0,0 0,1 0,-1 0,0 0,0 0,0 0,0 0,0 0,0 1,0-1,0 0,-1 1,1-1,0 0,0 1,0-1,-1 1,1 0,0 0,-1-1,1 1,0 0,-1 0,1 0,0 0,-1 0,1 1,0-1,-29-1,1 1,0 1,-1 2,1 1,1 1,-1 2,0 1,-18 2,-223 61,4 11,-81 44,-158 85,-44 49,168-79,-138 35,468-199,39-17,33-12,374-170,885-431,-850 397,-329 145,-100 71,0-1,-1 1,1 0,0-1,0 1,-1-1,1 0,0 1,-1-1,1 1,-1-1,1 0,-1 1,1-1,-1 0,1 0,-1 1,0-1,1 0,-1 0,0 0,0 0,1 1,-1-1,0 0,0 0,0 0,0 0,0 0,0 1,0-1,-1 0,1 0,0 0,0 0,-1 0,1 1,0-1,-1 0,1 0,-1 1,1-1,-1 0,1 1,-1-1,0 0,-43-4,-26 15,0 4,1 3,0 2,-54 25,107-38,-575 228,-242 150,519-235,268-127,-316 130,339-147,39-19,468-263,227-81,-662 334,306-141,221-113,-474 207,-101 71,0-1,0 1,-1 0,1-1,0 0,-1 1,1-1,0 1,-1-1,1 0,-1 0,1 1,-1-1,1 0,-1 0,1 1,-1-1,0 0,1 0,-1 0,0 0,0 0,0 0,0 1,0-1,0 0,0 0,0 0,0 0,0 0,0 0,-1 0,1 1,0-1,-1 0,1 0,0 0,-1 0,1 1,-1-1,1 0,-1 1,0-1,1 0,-1 1,0-1,1 1,-1-1,0 1,0-1,-49-7,6 14,0 1,0 2,0 3,-32 12,47-14,-300 108,5 14,-10 22,-817 412,996-500,140-69,39-19,-24 21,98-71,3 4,88-43,-135 80,1026-532,-939 493,453-232,-497 237,-92 50,-27 17,-43 14,0 4,1 2,2 3,-6 6,34-17,-1511 740,1320-638,181-94,-429 204,418-208,55-19,0 1,0 0,0-1,0 1,0-1,0 1,0 0,0-1,0 1,0 0,0-1,0 1,0 0,0-1,0 1,0 0,0-1,-1 1,1 0,0-1,0 1,0 0,-1 0,1-1,0 1,0 0,0 0,-1-1,1 1,0 0,-1 0,1 0,0-1,-1 1,1 0,0 0,-1 0,1 0,0 0,-1 0,1 0,0 0,-1 0,1 0,0 0,-1 0,1 0,0 0,-1 0,1 0,0 0,-1 0,1 0,0 0,-1 1,1-1,0 0,-1 0,1 0,0 1,0-1,-1 0,1 0,0 1,0-1,23-23,82-55,3 5,88-42,-165 96,458-246,297-106,-170 92,-524 228,-93 44,-99 33,-375 156,311-114,-905 400,932-403,-531 233,620-280,68-34,725-396,-120 122,159-81,-643 294,-120 62,-35 12,-233 95,-954 420,341-142,538-246,266-112,56-12,1-1,-1 1,1-1,-1 1,0-1,1 1,-1-1,0 1,0-1,1 1,-1-1,0 0,0 1,0-1,0 1,0-1,0 0,0 1,0-1,0 1,0-1,0 1,0-1,0 0,0 1,0-1,-1 1,1-1,0 1,0-1,-1 1,1-1,0 1,-1-1,1 1,-1-1,1 1,-1-1,1 1,0 0,-1-1,1 1,-1 0,0-1,1 1,-1 0,1 0,-1 0,1 0,-1-1,0 1,1 0,-1 0,30-24,1 1,0 2,2 1,30-15,-26 15,310-168,8 16,325-108,-366 165,-284 103,-47 13,-289 115,-85 54,227-97,-217 99,-393 165,529-238,205-87,42-12,-1-1,0 1,0 0,0-1,1 1,-1 0,0-1,0 1,0 0,0-1,0 1,0-1,0 1,0 0,0-1,0 1,0-1,0 1,0 0,0-1,0 1,0-1,0 1,0 0,-1-1,1 1,0 0,0-1,0 1,-1 0,1-1,0 1,0 0,-1 0,1-1,0 1,-1 0,1 0,0-1,-1 1,1 0,0 0,-1 0,286-189,202-90,281-106,-368 191,-375 178,-25 16,-1 0,1 0,0 0,-1 0,1 0,0 0,-1 0,1 0,0 0,-1 0,1 0,0 0,-1 0,1 0,0-1,-1 1,1 0,0 0,0 0,-1 0,1-1,0 1,0 0,-1 0,1 0,0-1,0 1,-1 0,1 0,0-1,0 1,0 0,0-1,-1 1,1 0,0-1,0 1,0 0,0 0,0-1,0 1,0 0,0-1,0 1,0 0,0-1,0 1,-172 67,-1594 755,1240-581,486-227,58-33,1034-588,-724 449,41 1,-302 128,-92 31,-352 130,304-103,-1342 587,1307-566,-137 56,245-106,0-1,0 1,0 0,0-1,0 1,0 0,0-1,0 1,0 0,0 0,-1-1,1 1,0 0,0 0,0-1,-1 1,1 0,0 0,0-1,-1 1,1 0,0 0,0 0,-1 0,1-1,0 1,-1 0,1 0,0 0,-1 0,1 0,0 0,0 0,-1 0,1 0,0 0,-1 0,1 0,0 0,-1 0,31-24,215-140,133-61,621-305,-811 432,-164 81,-48 15,-302 150,-1345 642,1443-691,190-88,38-12,1 1,-1 0,1 0,-1 0,1 0,-1 0,0-1,1 1,-1 0,1 0,-1-1,1 1,-1 0,0-1,1 1,-1 0,0-1,1 1,-1 0,0-1,0 1,1-1,-1 1,0-1,0 1,0 0,0-1,0 1,1-1,-1 1,0-1,0 1,0-1,0 1,0-1,0 1,-1-1,1 1,0-1,0 1,0-1,0 1,0-1,-1 1,1 0,0-1,-1 1,1-1,0 1,0 0,-1-1,1 1,-1 0,1-1,0 1,-1 0,1 0,-1-1,1 1,-1 0,1 0,53-46,1 3,3 2,15-5,-36 22,268-167,7 14,149-54,-202 114,-1037 470,-200 136,793-405,174-84,29-14,370-226,-251 161,595-331,-267 154,-380 199,-84 57,0-1,0 1,0-1,0 0,0 1,0-1,0 1,0-1,0 1,0-1,0 0,0 1,0-1,0 1,-1-1,1 1,0-1,0 1,-1-1,1 1,0-1,-1 1,1 0,-1-1,1 1,0-1,-1 1,1 0,-1-1,1 1,-1 0,1 0,-1-1,1 1,-1 0,1 0,-1 0,0 0,1 0,-1 0,1 0,-1 0,1 0,-1 0,1 0,-1 0,0 0,1 0,-1 0,1 0,-1 1,1-1,-1 0,1 0,-1 1,1-1,-1 0,1 1,0-1,-1 1,1-1,-1 0,1 1,0-1,-1 1,1-1,0 1,0-1,-53 15,1 2,1 2,-42 22,23-10,-426 174,-372 169,645-273,223-102,1 1,-1 0,0 0,0 0,0-1,0 1,0 0,1 0,-1-1,0 1,0 0,0 0,0-1,0 1,0 0,0 0,0-1,0 1,0 0,0 0,0-1,0 1,0 0,0 0,0-1,0 1,0 0,-1 0,1-1,0 1,0 0,0 0,0 0,0-1,-1 1,30-21,190-120,172-79,142-63,-448 225,-85 58,-1 0,1 0,-1 0,1 0,0 0,-1 0,1-1,-1 1,1 0,0 0,-1-1,1 1,-1 0,1 0,0-1,-1 1,1 0,0-1,0 1,-1-1,1 1,0 0,0-1,-1 1,1-1,0 1,0 0,0-1,0 1,0-1,0 1,0-1,0 1,0-1,0 1,0-1,0 1,0 0,0-1,0 1,0-1,0 1,1-1,-1 1,0 0,0-1,1 1,-1-1,0 1,0 0,1-1,-1 1,0 0,1-1,-1 1,1 0,-1 0,0-1,1 1,-1 0,1 0,-1 0,1 0,-1 0,0-1,1 1,-1 0,1 0,-1 0,-38 6,-227 107,192-77,-931 471,534-254,518-285,663-376,-673 387,899-440,-891 432,-56 29,-136 68,-328 170,-428 228,419-210,442-232,29-14,29-17,536-316,83-40,-453 266,105-79,-214 111,-75 64,1 0,0 0,0 0,0 0,0 0,0 1,-1-1,1 0,0 0,-1 0,1 1,-1-1,1 0,0 0,-1 1,0-1,1 1,-1-1,1 0,-1 1,0-1,0 1,1-1,-1 1,0 0,0-1,1 1,-1 0,0-1,0 1,0 0,0 0,1 0,-1 0,0 0,0 0,0 0,0 0,0 0,1 0,-1 0,0 0,0 1,0-1,1 0,-1 1,0-1,0 1,1-1,-1 1,0-1,1 1,-2 0,-185 66,133-43,-924 450,549-256,193-96,227-116,25-13,385-228,913-543,-1227 720,-87 58,-1 0,1 0,-1 0,1 0,0 0,-1 0,1-1,0 1,-1 0,1 0,0 0,-1-1,1 1,0 0,-1 0,1-1,0 1,0 0,-1-1,1 1,0 0,0-1,0 1,-1 0,1-1,0 1,0-1,0 1,0 0,0-1,0 1,0-1,0 1,0 0,0-1,0 1,0-1,0 1,0 0,0-1,0 1,-54 19,0 2,1 3,-29 18,14-7,-936 519,298-109,610-375,97-70,-1 0,1 0,-1 0,1 0,-1 0,0 0,1 0,-1 0,1 0,-1 0,1 1,-1-1,0 0,1 0,-1 0,0 0,1 1,-1-1,1 0,-1 0,0 1,0-1,1 0,-1 1,0-1,1 0,-1 1,0-1,0 0,0 1,0-1,1 1,-1-1,0 0,0 1,0-1,0 1,0-1,0 1,0-1,0 0,0 1,0-1,0 1,0-1,0 1,43-19,0-1,-1-3,-1-1,15-13,17-9,250-142,481-293,-763 454,13-7,-1-3,-2-1,46-45,-94 79,1 0,-1 0,1-1,-1 1,0-1,0 0,0 1,-1-2,0 1,1 0,-1 0,-1-1,1 1,-1-1,1 1,-1-2,-2 4,0 1,1 0,-1 0,0-1,0 1,0 0,0 0,0 0,0 0,0 0,-1 0,1 0,0 0,0 1,-1-1,1 0,0 1,-1-1,1 1,-1 0,1-1,-1 1,1 0,-1 0,1 0,-1 0,1 0,-1 0,1 0,-1 1,1-1,-1 0,1 1,0-1,-2 1,-43 10,0 1,0 2,2 2,-1 2,-35 22,57-30,-337 170,7 15,-268 200,553-335,68-59,1 0,-1 0,0 0,1-1,-1 1,1 0,-1 0,1-1,-1 1,1 0,0-1,-1 1,1-1,0 1,-1-1,1 1,0-1,0 1,-1-1,1 0,0 0,0 1,0-1,-1 0,1 0,0 0,0 0,0 0,0 0,0 0,-1 0,1 0,0 0,0 0,0 0,0-1,-1 1,1 0,0-1,0 1,-1 0,1-1,0 1,0-1,-1 0,1 1,-1-1,195-94,542-335,-659 382,-1-4,-3-3,59-58,-128 108,0 1,0 0,0 0,0-1,-1 0,0 1,0-1,0-1,-1 1,1-1,-1 1,-1-1,1 0,-1 0,0 0,0 0,0-4,-4 8,0-1,0 1,0 0,0 1,0-1,-1 0,1 1,0-1,-1 1,0 0,1 0,-1 0,0 0,1 0,-1 0,0 1,0-1,0 1,1 0,-1 0,0 0,0 0,0 1,0-1,0 1,1 0,-1-1,0 1,1 0,-1 1,1-1,-1 1,-55 16,2 4,1 2,0 2,-19 15,38-22,-254 138,8 12,-81 75,301-196,62-48,0 0,1 0,-1 0,0 1,0-1,1 0,-1 0,0 0,0 0,0 0,1 0,-1 1,0-1,0 0,0 0,1 0,-1 0,0 1,0-1,0 0,0 0,0 1,0-1,1 0,-1 0,0 1,0-1,0 0,0 0,0 1,0-1,0 0,0 0,0 1,0-1,0 0,0 0,0 1,0-1,0 0,0 0,-1 1,1-1,0 0,0 0,0 0,0 1,0-1,-1 0,1 0,0 1,26-11,327-177,-264 135,-44 26,92-51,-2-7,-5-5,4-12,-26-11,-107 111,0 0,0 0,1 0,-1-1,0 1,0 0,0-1,0 1,0-1,-1 1,1-1,0 1,-1-1,1 1,-1-1,0 0,1 1,-1-1,0 0,0 1,0-1,0 0,0 1,0-1,-1 0,1 1,0-1,-1 0,0 1,1-1,-1 1,0-1,0 1,0-1,0 1,0-1,0 1,0 0,0 0,0 0,-1 0,1 0,0 0,-1 0,1 0,-1 0,1 0,-1 1,0-1,1 1,-1-1,1 1,-2-1,-103 30,82-18,-192 87,5 10,-88 65,269-155,-136 91,156-84,46-29,36-28,-2-4,0-3,-3-3,18-18,-11 10,-15 14,-2-3,-1-3,-2-1,-3-4,-1-1,9-16,-18-10,-40 73,0-1,-1 0,0 0,1 0,-1 0,0 0,0 0,0 0,0 0,0 0,0 0,-1 1,1-1,-1 0,1 0,-1 0,0 0,0 1,0-1,0 0,0 1,0-1,0 0,0 1,-1 0,1-1,0 1,-1 0,1 0,-1-1,0 1,1 0,-1 1,0-1,0 0,0 0,1 1,-1-1,0 1,0 0,-1-1,-10 1,-1 0,1 1,0 0,0 1,0 0,0 1,1 1,-1 0,1 1,0 0,0 1,0 0,-6 5,-118 68,3 7,-88 75,107-76,-93 67,165-112,44-39,-1 0,0 1,1-1,-1 0,1 0,-1 0,1-1,0 1,-1 0,1 0,0-1,-1 1,1-1,0 0,0 0,0 1,-1-1,1 0,0 0,0-1,0 1,-1 0,1 0,0-1,0 1,-1-1,1 0,0 0,-1 1,1-1,-1 0,1 0,0-1,241-125,-99 47,-4-6,-3-6,44-44,-175 131,-3 3,1 0,0-1,-1 1,0-1,0 0,0 0,0 0,0 0,0-1,-1 1,0-1,0 1,0-1,0 0,0 0,-1 0,1 0,-1 0,0-3,-2 5,-1 1,0 0,1 0,-1 0,0 0,0 0,0 0,0 0,0 1,0-1,0 1,0 0,0-1,0 1,0 0,0 0,0 0,0 0,0 1,0-1,0 0,0 1,0 0,0-1,0 1,0 0,0 0,0 0,1 0,-2 1,-46 21,1 2,2 2,0 2,-8 10,-27 29,2 4,4 3,3 3,4 3,4 3,3 2,4 4,-18 41,32-59,3 2,4 1,3 2,3 2,-10 47,37-121,1 1,-1 0,1-1,1 1,-1 0,1 0,0 0,0 0,0 0,1 0,0 0,1 0,-1 0,1 0,0 0,0 0,1 0,0 0,0-1,0 1,1-1,0 1,0-1,0 0,0 0,1 0,0-1,0 1,1-1,-1 0,1 0,-1 0,4 1,13-1,0-1,1-1,-1-1,1 0,-1-2,1 0,-1-2,0 0,0-2,0 0,0-1,-1-1,10-5,135-52,-3-7,-3-7,37-31,-87 49,169-82,-244 130,-33 12,-1 1,1-1,0 0,-1 0,1 0,-1 0,1 0,-1 1,1-1,-1 0,1 0,0 1,-1-1,0 0,1 1,-1-1,1 1,-1-1,1 1,-1-1,0 0,1 1,-1-1,0 1,1 0,-1-1,0 1,0-1,0 1,0-1,1 1,-1 0,0-1,0 1,0-1,0 1,0 0,0-1,-1 1,1-1,0 1,0 0,0-1,0 1,-1-1,1 1,0-1,-1 1,1-1,0 1,-1-1,1 1,0-1,-1 0,1 1,-1-1,1 1,-1-1,1 0,-1 1,1-1,-1 0,1 0,-1 0,0 1,1-1,-1 0,-34 47,-3 0,-1-3,-39 33,38-37,-395 366,-89 93,510-484,-143 174,158-189,0 0,-1 0,1-1,0 1,0 0,0 0,0 0,0 0,0 0,0 0,0 0,0 0,0 1,0-1,0 0,0 1,-1-1,1 0,0 1,0-1,0 1,0-1,-1 1,1 0,0-1,-1 1,1 0,0-1,-1 1,1 0,-1 0,1 0,-1-1,1 1,-1 0,0 0,0 0,1 0,-1 0,0 0,0 0,0 0,0 0,0 0,0 0,0 0,0 0,0-1,0 1,-1 0,1 0,0 0,-1 0,1 0,-1 0,1-1,-1 1,1 0,-1 0,1 0,-1-1,0 1,1 0,-1-1,0 1,0-1,0 1,146-79,-114 57,579-416,-500 355,32-23,-4-6,-5-6,36-48,-167 162,6-4,-1-1,0 0,0 0,0-1,-1 0,-1 0,0 0,0-1,2-8,-6 17,-1 1,0-1,0 0,1 0,-1 0,0 0,0 0,0 0,0 0,0 1,0-1,-1 0,1 0,0 0,0 0,-1 0,1 1,0-1,-1 0,1 0,-1 0,1 1,-1-1,1 0,-1 1,0-1,1 0,-1 1,0-1,1 1,-1-1,0 1,0 0,0-1,1 1,-1 0,0-1,0 1,0 0,0 0,0 0,0 0,1 0,-1 0,0 0,0 0,0 0,0 0,0 0,0 0,1 1,-1-1,0 0,0 1,0-1,1 1,-1-1,0 1,0 0,-21 7,1 1,0 2,1 0,0 1,1 1,0 0,-10 11,0-2,-592 484,484-388,5 6,-112 139,204-198,39-64,1 0,0 0,0-1,0 1,0 0,0 0,0 0,1-1,-1 1,0 0,0 0,1 0,-1-1,0 1,1 0,-1 0,1-1,-1 1,1 0,-1-1,1 1,-1-1,1 1,-1-1,1 1,0-1,0 1,-1-1,1 1,0-1,0 0,-1 1,1-1,0 0,0 0,0 0,-1 0,1 0,0 1,0-2,0 1,-1 0,1 0,0 0,0 0,0 0,-1-1,2 1,42-12,7-15,-1-1,-1-3,-2-2,15-15,-9 8,92-66,110-80,-8-10,100-113,-206 152,-117 107,-39 49,0 7,0 2,1 0,0 0,0 1,0 1,2 1,-1 0,0 1,-15 13,-346 303,-90 122,-58 96,457-465,65-81,-1 1,1 0,0-1,0 1,0 0,0-1,0 1,0 0,0-1,0 1,0 0,0 0,0-1,0 1,1-1,-1 1,0 0,0-1,1 1,-1 0,1-1,-1 1,0-1,1 1,-1-1,1 1,-1-1,1 1,-1-1,1 0,0 1,-1-1,1 0,-1 1,1-1,0 0,-1 0,1 1,0-1,-1 0,1 0,0 0,-1 0,1 0,0 0,-1 0,1 0,0 0,-1-1,1 1,0 0,-1 0,1-1,0 1,-1 0,1 0,-1-1,1 1,0-1,-1 1,1-1,-1 1,0-1,1 1,-1-1,25-7,-2-2,1 0,-1-2,-1-1,0 0,-1-1,6-7,-3 4,970-718,-830 610,-142 108,101-75,-4-6,39-47,-89 57,-70 88,1 0,-1 0,1 0,-1 0,1 0,-1 0,1 0,-1 0,1 0,-1 0,1 0,-1 0,1 0,-1 0,1-1,-1 1,1 0,0 0,-1-1,1 1,-1 0,1 0,0-1,-1 1,1 0,0-1,-1 1,1-1,0 1,-1 0,1-1,0 1,0-1,0 1,-1-1,1 1,0-1,0 1,0-1,0 1,0-1,0 1,0-1,0 1,0-1,0 1,0-1,0 1,1-1,-1 1,0-1,0 1,0 0,1-1,-1 1,0-1,0 1,1 0,-1-1,-127 90,86-55,-319 273,-178 207,-107 147,588-587,57-73,0 0,0-1,0 1,1 0,-1 0,0-1,0 1,1 0,-1-1,0 1,1 0,-1-1,1 1,-1-1,1 1,-1 0,1-1,-1 1,1-1,0 0,-1 1,1-1,0 1,-1-1,1 0,0 0,-1 1,1-1,0 0,0 0,-1 0,1 0,0 0,0 0,-1 0,1 0,0 0,0 0,-1 0,1 0,0-1,0 1,-1 0,1-1,0 1,-1 0,1-1,0 1,-1-1,1 1,-1-1,1 1,-1-1,1 1,-1-1,1 0,-1 1,0-1,1 0,189-118,-145 85,771-591,-389 289,-292 233,98-75,164-166,-331 275,-62 59,-19 19,-531 427,447-353,-251 229,-139 175,-134 153,597-614,-56 78,82-104,-1 0,1 1,0-1,-1 0,1 1,0-1,-1 0,1 1,0-1,0 0,-1 1,1-1,0 1,0-1,0 1,0-1,-1 1,1-1,0 1,0-1,0 0,0 1,0-1,0 1,0-1,0 1,0-1,1 1,-1-1,0 1,0-1,0 1,0-1,1 0,-1 1,0-1,0 1,1-1,-1 0,0 1,1-1,-1 0,0 1,1-1,-1 0,1 0,-1 1,1-1,-1 0,0 0,1 0,-1 0,1 1,-1-1,1 0,-1 0,1 0,-1 0,1 0,-1 0,1 0,-1 0,1 0,-1-1,33-11,214-152,-178 113,613-479,40-87,-512 435,-2-5,-180 156,-31 22,-18 19,-305 236,-881 744,616-516,531-405,60-69,0 1,0 0,0 0,0 0,0 0,0-1,0 1,0 0,0 0,0 0,0 0,1-1,-1 1,0 0,1 0,-1 0,1-1,-1 1,0 0,1-1,0 1,-1 0,1-1,-1 1,1-1,0 1,-1-1,1 1,0-1,0 1,-1-1,1 0,0 1,0-1,0 0,-1 0,1 0,0 0,0 1,0-1,0 0,-1-1,1 1,0 0,0 0,0 0,0 0,-1-1,1 1,1 0,16-3,1-1,0 0,-1-2,0 0,-1-1,1 0,-1-2,5-3,-7 4,165-91,116-88,-199 123,162-109,-7-12,-9-11,68-80,-123 77,-159 138,-45 61,-126 96,104-66,-486 403,-262 295,502-435,232-220,52-72,0 0,0 0,0 0,0-1,0 1,0 0,0 0,0 0,0 0,0 0,1-1,-1 1,0 0,1 0,-1 0,0-1,1 1,-1 0,1 0,-1-1,1 1,-1 0,1-1,0 1,-1-1,1 1,0-1,0 1,-1-1,1 1,0-1,0 0,-1 1,1-1,0 0,0 0,0 1,0-1,0 0,-1 0,1 0,0 0,0 0,0-1,0 1,0 0,-1 0,1 0,0-1,0 1,0-1,17-3,-1 0,0-2,0 0,-1-1,0-1,0 0,-1-1,11-8,-6 5,182-123,-7-9,169-161,463-468,-567 497,-227 218,-42 52,-68 46,-235 197,243-180,-1988 1773,2027-1799,31-31,-1 0,0 0,1 1,-1-1,0 0,0 0,1 0,-1 1,0-1,1 0,-1 1,0-1,0 0,0 0,1 1,-1-1,0 0,0 1,0-1,0 0,0 1,0-1,1 1,-1-1,0 0,0 1,0-1,0 0,0 1,0-1,-1 0,1 1,0-1,0 0,0 1,0-1,183-141,1324-1079,-657 488,-720 600,-107 98,-23 33,0 0,0 0,-1 1,1-1,0 0,-1 1,1-1,-1 0,1 1,-1-1,1 0,-1 1,1-1,-1 1,1-1,-1 1,0 0,1-1,-1 1,0-1,0 1,1 0,-1 0,0-1,0 1,1 0,-1 0,0 0,0 0,0 0,1 0,-1 0,0 0,0 0,1 0,-1 1,0-1,0 0,1 0,-1 1,0-1,1 0,-1 1,0-1,1 1,-1-1,0 1,1-1,-1 1,1 0,-1-1,1 1,-1-1,1 1,0 0,-1 0,1-1,-76 43,2 3,2 4,-19 19,56-43,-581 476,-308 344,707-641,166-158,-37 34,4 5,-14 22,95-104,0-1,0 0,0 0,0 1,1-1,-1 1,1-1,0 1,0 0,0 0,0 0,1 0,0 0,0 0,0 0,0 1,0-1,1 1,1-4,0 0,0 0,0 0,1 0,-1 0,0 0,0 0,1 0,-1 0,1-1,-1 1,0-1,1 1,-1-1,1 1,-1-1,1 0,0 0,-1 0,1 0,-1 0,1 0,-1 0,1 0,-1 0,1-1,-1 1,1-1,-1 1,1-1,-1 0,1 1,-1-1,0 0,1-1,45-19,-2-2,-1-2,-1-3,-1 0,29-28,-19 16,1002-805,-771 603,-10-12,200-245,-440 458,-34 41,1 0,-1 0,1 0,-1 0,1-1,-1 1,1 0,0 0,-1 0,1 0,-1 0,1-1,0 1,-1 0,1 0,0 0,-1-1,1 1,0 0,-1-1,1 1,0 0,-1-1,1 1,0 0,0-1,0 1,-1-1,1 1,0 0,0-1,0 1,0-1,0 1,0-1,0 1,0 0,0-1,-179 146,-388 398,-288 341,548-564,243-246,66-54,27-31,63-49,-4-4,81-74,-89 71,327-267,451-385,-689 568,482-412,-587 516,-75 56,-1033 853,-195 221,1047-905,170-148,22-29,0 0,0-1,0 1,0-1,0 1,0 0,0-1,0 1,0 0,0-1,1 1,-1-1,0 1,0-1,0 1,1 0,-1-1,0 1,1-1,-1 1,1-1,-1 1,0-1,1 1,-1-1,1 0,-1 1,1-1,-1 0,1 1,0-1,-1 0,1 0,-1 1,1-1,-1 0,1 0,0 0,-1 0,1 0,0 0,-1 0,1 0,-1 0,1 0,0 0,-1 0,1-1,-1 1,1 0,0 0,-1-1,1 1,-1 0,1-1,-1 1,1 0,-1-1,1 1,-1-1,0 1,1-1,-1 1,1-1,43-17,0-3,-1-1,-1-3,-1-1,28-24,-55 40,1009-774,-308 176,-533 449,214-162,-351 289,-29 25,-29 24,-300 276,-1117 1071,687-713,525-486,209-156,30-25,355-306,943-730,-1099 884,592-434,-567 421,-227 165,-33 22,-105 70,3 5,1 8,30-23,-1141 921,1162-929,-619 574,572-512,90-88,22-31,0 0,0 0,0-1,0 1,0 0,1-1,-1 1,0 0,0 0,0-1,1 1,-1 0,0-1,1 1,-1 0,1-1,-1 1,1-1,-1 1,1-1,-1 1,1-1,-1 1,1-1,-1 1,1-1,0 0,-1 1,1-1,0 0,0 0,-1 1,1-1,0 0,-1 0,1 0,0 0,0 0,-1 0,1 0,0 0,0 0,-1 0,1-1,0 1,-1 0,1 0,0-1,0 1,-1 0,1-1,-1 1,1-1,0 1,-1-1,1 1,-1-1,1 1,-1-1,0 1,1-1,-1 0,1 0,37-17,-1-1,-1-2,-1-2,18-15,-10 8,773-582,728-634,-914 696,-582 504,-37 28,-36 31,-237 170,3 15,194-148,-831 699,-20 90,912-835,-822 714,785-683,38-27,25-23,537-427,1516-1095,-1615 1240,-414 273,-39 28,-94 75,-1730 1441,1501-1253,-27-3,222-176,109-74,45-32,173-124,80-79,-109 82,1266-964,-750 598,-546 421,-111 71,-27 22,-72 66,-104 73,-73 45,131-107,-395 319,-725 554,1041-819,263-198,737-547,324-230,-267 163,-734 579,-115 81,-27 22,-336 267,-936 746,962-756,-821 648,1089-879,40-33,32-23,567-440,1713-1133,-1854 1302,-402 265,-41 28,-28 15,-386 259,-1720 1323,2057-1543,-203 150,216-152,67-54,44-28,-2-1,-1-4,30-24,-22 15,1310-882,297-265,-1617 1149,-48 40,-1 0,1 0,-1-1,1 1,-1 0,1 0,-1 0,1-1,-1 1,1 0,-1-1,1 1,0 0,-1-1,1 1,0-1,-1 1,1-1,0 1,-1-1,1 1,0-1,0 1,0-1,-1 1,1-1,0 1,0-1,0 1,0-1,0 1,0-1,0 1,0-1,0 0,-246 148,-214 162,14 20,11 23,-450 391,803-671,-27 27,-4-4,-99 60,207-152,-13 8,33-22,499-377,1065-694,-1488 1016,1167-789,-1247 848,77-47,3 3,52-19,-95 55,-37 26,-81 67,47-59,-644 522,567-464,-1189 890,764-580,-313 197,686-498,128-77,26-17,35-27,329-263,82-33,607-352,-804 528,-10 5,697-416,-570 383,-302 157,-39 23,-40 23,-125 82,-676 467,-860 673,1072-808,582-418,39-27,384-281,560-343,146-103,-122 24,-866 612,-121 102,-1 0,1 0,0 0,-1 0,1 0,0 0,-1 0,1-1,0 1,-1 0,1 0,0 0,0 0,-1 0,1-1,0 1,-1 0,1 0,0-1,0 1,0 0,-1 0,1-1,0 1,0 0,0-1,0 1,0 0,-1 0,1-1,0 1,0 0,0-1,0 1,0 0,0-1,0 1,0 0,0-1,0 1,0 0,0-1,0 1,1 0,-1-1,0 1,0 0,0-1,0 1,0 0,1 0,-1-1,0 1,0 0,1 0,-1-1,0 1,0 0,1 0,-1 0,0-1,-30 11,-228 124,208-105,-683 438,-341 305,457-318,-28-17,593-406,32-22,27-21,191-158,564-454,-489 396,-10-12,-11-12,171-223,-380 419,-2-2,-2-1,-3-2,11-30,-20 11,-27 78,1 0,-1-1,0 1,0 0,1 0,-1-1,-1 1,1 0,0 0,0-1,-1 1,0 0,1 0,-1 0,0 0,0 0,0 0,0 0,0 0,-1 0,1 0,0 0,-1 1,1-1,-1 0,0 1,0 0,0-1,1 1,-1 0,0 0,-1 0,0 0,-7-1,0 1,1 0,-1 1,0 0,0 1,0 0,1 0,-1 1,0 0,1 1,0 0,-10 4,-86 37,2 4,2 5,-71 51,-229 164,11 17,-45 65,376-301,-90 73,-5-6,-10-4,117-87,47-25,0-1,0 1,0-1,0 1,0-1,0 1,0-1,0 1,0-1,0 1,-1-1,1 1,0 0,0-1,-1 1,1-1,0 1,0 0,-1-1,1 1,0 0,-1-1,1 1,-1 0,1 0,0-1,-1 1,1 0,-1 0,1 0,-1-1,1 1,-1 0,1 0,0 0,-1 0,1 0,-1 0,1 0,-1 0,1 0,-1 0,1 0,-1 0,1 1,-1-1,1 0,-1 0,1 0,0 1,-1-1,1 0,-1 0,1 1,0-1,-1 0,1 1,0-1,0 1,-1-1,1 0,0 1,25-37,240-220,-195 194,893-745,-824 703,-34 28,-3-5,78-81,-138 98,-43 63,1 1,0-1,-1 0,1 0,-1 1,1-1,-1 0,0 1,1-1,-1 1,0-1,1 1,-1-1,0 1,0-1,1 1,-1-1,0 1,0 0,0 0,1-1,-1 1,0 0,0 0,0 0,0 0,0 0,0 0,1 0,-1 0,0 0,0 1,0-1,0 0,0 0,1 1,-1-1,0 1,0-1,1 1,-1-1,0 1,1-1,-1 1,0 0,1-1,-1 1,1 0,-206 128,-355 279,-340 331,705-572,585-477,198-109,-471 338,3 4,4 6,3 5,2 6,130-41,-134 75,-122 25,-1 1,0 0,1-1,-1 1,1 0,-1 0,1 0,-1-1,1 2,-1-1,1 0,-1 0,0 0,1 1,-1-1,1 1,-1-1,0 1,1-1,-1 1,0 0,0 0,1 0,-1-1,0 1,0 0,0 0,0 1,0-1,0 0,-1 0,1 0,0 1,0-1,-1 0,1 1,-1-1,1 1,-1-1,0 0,0 1,1-1,-1 1,0-1,0 1,0-1,-1 1,1-1,0 1,-1-1,1 0,0 1,-1 0,-42 75,-53 42,-6-3,-48 38,50-52,-749 759,509-558,304-266,32-20,28-23,217-141,938-595,-887 560,575-329,-593 380,-228 117,-47 14,1 0,0 1,-1-1,1 1,0-1,-1 0,1 1,0-1,0 1,0-1,-1 1,1-1,0 1,0-1,0 1,0-1,0 1,0-1,0 1,0-1,0 1,0-1,0 1,0-1,0 1,0 0,0-1,1 0,-1 1,0-1,0 1,1-1,-1 1,0-1,1 1,-1-1,0 0,1 1,-1-1,1 0,-1 1,0-1,1 0,-1 0,1 1,-1-1,1 0,-1 0,1 0,-1 0,1 1,-1-1,1 0,-1 0,1 0,-37 39,-2-2,-2-2,-1-1,-44 27,29-20,-861 678,506-390,-597 471,908-714,91-71,28-22,246-154,-172 99,1026-618,-434 274,574-356,-1247 756,-24 17,-432 340,-313 240,-540 308,1194-840,99-62,22-12,659-443,-670 454,1186-717,-537 317,-629 387,-21 12,-18 12,-436 293,325-213,-1044 731,882-616,-47 34,-287 149,574-361,30-18,29-19,1227-936,-1127 869,261-184,323-296,-605 466,-92 93,0 1,0-1,0 1,0-1,0 1,0-1,0 0,0 0,0 1,0-1,-1 0,1 0,0 0,0 0,-1 0,1 0,-1 0,1 0,-1 0,1 0,-1 0,0 0,1 0,-1 0,0-1,0 1,0 0,0 0,0 0,0 0,0-1,0 1,-1 0,1 0,0 0,-1 0,1 0,0 0,-1 0,0 0,1 0,-1 0,0 0,1 0,-1 0,0 0,0 0,0 1,0-1,1 0,-1 1,0-1,0 1,-1-1,1 1,0-1,0 1,0 0,0-1,0 1,0 0,0 0,-1 0,1 0,0 0,0 0,0 0,-1 0,-31 6,1 1,0 1,1 2,0 1,0 1,1 2,-18 12,-137 79,4 8,6 8,-56 55,60-46,-839 570,731-532,228-148,51-20,1-1,-1 1,0-1,0 1,0-1,0 0,0 1,0-1,0 1,0-1,0 1,0-1,0 1,0-1,0 1,-1-1,1 1,0-1,0 1,-1-1,1 1,0-1,0 1,-1 0,1-1,-1 1,1-1,0 1,-1 0,1-1,-1 1,1 0,-1 0,1-1,0 1,-1 0,0 0,1 0,-1 0,1-1,-1 1,1 0,-1 0,1 0,-1 0,1 0,-1 0,1 0,-1 1,1-1,-1 0,0 0,23-26,1 1,2 0,0 2,1 1,5-1,-1-2,250-178,8 12,9 13,157-62,-79 41,344-244,-632 370,-88 74,1-1,-1 0,1 0,-1 0,1 1,-1-1,1 0,-1 0,1 0,-1 0,1 0,-1 0,1 0,-1 0,1 0,-1 0,1 0,-1 0,1-1,-1 1,1 0,0 0,-1 0,1-1,-1 1,1 0,-1 0,1-1,0 1,-1 0,1-1,0 1,-1-1,1 1,0 0,-1-1,1 1,0-1,0 1,0-1,-1 1,1-1,0 1,0-1,0 1,0-1,0 1,0-1,0 1,0-1,0 1,0-1,0 1,0-1,-29 13,1 1,0 1,1 2,0 0,-20 19,7-8,-396 301,14 19,-53 82,-558 457,868-767,129-103,366-280,1084-730,-739 550,473-413,-1009 733,-122 102,-37 27,-75 50,2 4,-51 44,73-51,-735 568,-55 108,51-60,723-592,87-76,0 0,1 0,-1 0,0 0,1 0,-1 0,1 0,-1 0,0 0,1 0,-1 0,1 0,-1 0,0 0,1 0,-1 0,0 1,1-1,-1 0,0 0,1 1,-1-1,0 0,1 0,-1 1,0-1,0 0,1 1,-1-1,0 0,0 1,0-1,1 0,-1 1,0-1,0 0,0 1,0-1,0 1,262-164,-196 118,1216-830,-923 615,-11-16,69-89,-380 331,-11 12,-1-1,-1-2,-2 0,0-1,-1-1,14-26,-34 52,0-1,0 1,0-1,0 1,0-1,0 1,0-1,-1 1,1-1,-1 1,1-1,-1 0,0 0,1 1,-1-1,0 0,0 1,0-1,0 0,-1 0,1 1,0-1,-1 0,1 1,-1-1,0 1,1-1,-1 1,0-1,0 1,0-1,-54 1,12 18,1 1,1 2,0 2,2 1,-11 10,14-10,-296 211,10 14,-121 132,402-343,-214 186,-100 89,-59 18,377-304,52-45,1086-881,-867 697,-8-9,87-117,-266 277,-2-1,-2-3,-2-2,-4-1,8-20,-43 77,0 0,0 0,0-1,0 1,-1-1,1 1,-1-1,0 1,0-1,0 0,0 0,0 0,0 1,-1-1,0 0,1 0,-1 0,0 0,0 0,-1 0,1 0,-1 0,1 1,-1-1,0 0,0 0,0 1,0-1,-1 0,1 1,-1-1,1 1,-1 0,0-1,0 1,0 0,0 0,-1 0,1 1,0-1,-3-1,-9 1,-1 1,1 0,-1 1,1 1,0 0,-1 1,1 0,0 1,0 1,0 0,0 1,-11 7,-83 35,3 5,2 5,3 4,-60 49,147-101,-216 157,7 9,-43 57,-354 318,568-503,62-50,385-265,-247 162,717-473,-307 213,-548 358,-25 17,-276 203,9 13,10 11,-133 159,-339 389,632-656,111-128,-1 1,0-1,1 0,-1 0,0 1,1-1,-1 0,1 0,-1 1,0-1,1 1,-1-1,1 1,-1-1,1 1,-1-1,1 1,0-1,-1 1,1-1,-1 1,1 0,0-1,0 1,-1 0,1-1,0 1,0 0,0-1,0 1,0 0,0 0,0-1,0 1,0 0,0-1,0 1,0 0,1-1,-1 1,0 0,0-1,1 1,-1 0,0-1,1 1,-1-1,1 1,-1-1,1 1,-1-1,1 1,-1-1,1 1,-1-1,1 0,0 1,-1-1,1 0,0 0,-1 1,1-1,0 0,-1 0,1 0,0 0,0 0,49-15,188-135,-191 116,732-501,-471 335,-9-13,48-61,-300 235,-1-3,-3-2,-2-1,-1-2,7-16,-28 19,-19 43,-1 0,1 0,0 0,0 1,0-1,-1 0,1 0,0 0,-1 0,1 1,-1-1,1 0,-1 0,1 1,-1-1,0 0,1 1,-1-1,0 0,1 1,-1-1,0 1,0 0,1-1,-1 1,0-1,0 1,0 0,0 0,0 0,0-1,1 1,-1 0,0 0,0 0,0 0,0 0,0 1,0-1,0 0,0 0,1 1,-1-1,0 0,0 1,0-1,1 1,-1-1,-22 7,0 0,1 2,0 0,0 2,1 0,1 2,-12 8,15-10,-152 103,6 7,5 8,-77 84,-411 457,204-200,169-202,268-259,21-20,-13 9,489-397,313-202,-338 264,415-392,-724 564,-154 160,0 2,-1-1,1 1,-1 0,0-1,-1 0,1 0,-1 0,1 0,-1 0,-1 0,1-1,0 1,-1-1,0 1,0-1,0 0,-1 1,0-1,0-2,-2 6,-1-1,0 1,1 0,-1 0,0 0,0 0,0 0,0 1,0-1,0 1,0 0,0 0,-1 0,1 0,0 0,0 1,0 0,0-1,0 1,0 0,1 0,-1 1,0-1,0 1,-1 0,-78 35,3 3,1 4,2 3,-31 28,91-64,-300 227,10 13,-116 137,-336 371,625-612,105-101,28-45,-1-1,1 1,0 0,-1 0,1 0,0-1,0 1,-1 0,1 0,0 0,0 0,0-1,0 1,0 0,0 0,0 0,1 0,-1-1,0 1,0 0,1 0,-1 0,0-1,1 1,-1 0,1 0,-1-1,1 1,-1 0,1-1,-1 1,1-1,0 1,-1-1,1 1,0-1,0 1,-1-1,1 0,0 1,0-1,0 0,-1 0,1 1,0-1,0 0,0 0,0 0,-1 0,1 0,0 0,0 0,0-1,0 1,-1 0,1 0,0-1,0 1,0 0,-1-1,1 1,0-1,-1 1,1-1,0 1,-1-1,1 1,0-1,29-10,1-2,-1 0,-1-2,-1-2,0 0,2-4,12-6,831-560,-583 387,22-23,-10-13,-11-13,51-73,-87 58,-220 215,-35 49,-1 1,0-1,1 0,-1 1,0-1,1 0,-1 0,0 0,0 0,1 0,-1 0,0 0,1 0,-1 0,0 0,0 0,1 0,-1-1,0 1,1 0,-1 0,0-1,1 1,-1 0,0-1,1 1,-1-1,1 1,-1-1,1 1,-1-1,1 1,-1-1,1 1,0-1,-1 0,1 1,0-1,-1 0,1 1,0-1,0 0,0 1,0-1,-1 0,1 0,0 1,0-1,0 0,1 0,-1 1,0-1,0 0,0 1,0-1,1 0,-1 1,0-1,1 0,-1 1,0-1,1 0,-132 84,-407 348,-578 584,791-706,-254 234,521-477,67-61,87-54,358-271,-172 121,416-298,0-49,-85 33,-514 439,-93 78,-20 14,-219 201,158-154,-1443 1297,1354-1225,-5-8,-76 39,193-137,31-21,27-22,302-248,863-660,14-43,-1067 854,-104 91,-34 26,-283 192,228-146,-1311 1021,1050-803,-241 185,534-418,30-21,30-17,163-89,-135 61,796-481,-665 404,583-363,-581 345,-6-8,-5-7,11-24,-165 149,19-18,-2-1,-1-1,-1-1,-2-1,2-6,-11-4,-17 43,-1 0,1 0,0 0,0 0,0 0,-1 1,1-1,0 0,-1 0,1 0,-1 1,1-1,-1 0,1 0,-1 1,1-1,-1 0,0 1,1-1,-1 1,0-1,0 1,1-1,-1 1,0-1,0 1,0 0,0-1,1 1,-1 0,0 0,0 0,0 0,0 0,0 0,0 0,0 0,0 0,1 0,-1 0,0 1,0-1,0 0,0 1,0-1,1 0,-1 1,0 0,-26 7,0 1,1 1,1 2,0 0,0 2,1 1,-6 6,5-5,-421 299,13 19,-260 269,-55 44,522-475,217-160,32-22,283-197,-210 137,1150-776,-1115 759,222-150,-10-15,87-99,-206 146,-197 175,-28 29,1 0,0 1,0-1,-1 1,1-1,0 1,0-1,-1 1,1-1,-1 1,1-1,0 1,-1-1,1 1,-1 0,1-1,-1 1,0 0,1-1,-1 1,1 0,-1 0,1-1,-1 1,0 0,1 0,-1 0,1 0,-1 0,0 0,1 0,-1 0,0 0,1 0,-1 0,1 1,-1-1,0 0,1 0,-1 0,1 1,-1-1,1 0,-1 1,1-1,-1 1,1-1,-1 0,1 1,0-1,-1 1,1-1,0 1,-1-1,1 1,0 0,-1-1,1 1,0-1,0 1,0 0,0-1,-338 211,303-187,-367 263,-24 48,-821 682,1113-907,107-79,28-31,-1-1,0 1,0-1,1 1,-1-1,0 1,1-1,-1 1,1 0,-1-1,1 1,-1 0,0-1,1 1,-1 0,1-1,-1 1,1 0,0 0,-1 0,1 0,-1 0,1 0,-1-1,1 1,-1 0,1 0,0 1,-1-1,1 0,-1 0,1 0,-1 0,1 0,-1 1,1-1,-1 0,1 0,-1 1,1-1,-1 0,1 1,-1-1,0 0,1 1,-1-1,1 1,-1-1,0 1,0-1,1 1,-1-1,0 1,0-1,0 1,1-1,-1 1,0-1,0 1,0 0,0-1,0 1,0-1,0 1,0-1,0 1,0-1,-1 1,1 0,0-1,162-88,-118 59,698-449,-696 448,311-193,-11-15,181-171,-136 53,-313 265,-78 92,0-1,-1 1,1-1,-1 1,1-1,-1 0,1 1,-1-1,1 0,-1 1,1-1,-1 0,0 0,1 1,-1-1,1 0,-1 0,0 0,1 0,-1 0,0 0,1 0,-1 0,1 0,-1 0,0 0,1 0,-1 0,1-1,-1 1,0 0,1 0,-1-1,1 1,-1 0,1-1,-1 1,1-1,-1 1,1 0,-1-1,1 1,0-1,-1 1,1-1,0 0,-1 1,1-1,0 1,0-1,0 0,-1 1,1-1,0 1,0-1,0 0,0 1,0-1,0 0,0 1,0-1,0 1,1-1,-1 0,-183 103,141-74,-332 241,12 16,-139 155,383-335,-585 508,659-575,-123 121,166-159,0 0,0 1,1-1,-1 0,0 0,0 1,1-1,-1 0,0 1,1-1,-1 1,0-1,1 0,-1 1,1 0,-1-1,1 1,-1-1,1 1,0 0,-1-1,1 1,-1 0,1-1,0 1,0 0,0 0,-1-1,1 1,0 0,0 0,0-1,0 1,0 0,0 0,0 0,1-1,-1 1,0 0,0 0,0-1,1 1,-1 0,0-1,1 1,-1 0,1-1,-1 1,1-1,-1 1,1 0,-1-1,1 1,44-15,88-58,-3-6,38-34,-46 30,199-125,38-24,283-239,-373 237,-9-13,26-51,-194 182,-92 115,-1 0,1 0,-1 0,1 0,-1 0,1 0,-1 0,0 0,1 0,-1-1,1 1,-1 0,1 0,-1 0,1-1,-1 1,1 0,0-1,-1 1,1 0,-1-1,1 1,0-1,-1 1,1-1,0 1,-1 0,1-1,0 1,0-1,-1 1,1-1,0 0,0 1,0-1,0 1,0-1,0 1,0-1,0 1,0-1,0 1,0-1,0 0,0 1,0-1,1 1,-1-1,0 1,0-1,1 1,-1-1,-169 112,124-76,-358 298,14 17,14 19,-402 439,725-733,52-74,0 0,0 0,0 0,1 0,-1 0,0 0,1 0,-1 0,0 0,1 0,-1 0,1 0,0 0,-1 0,1-1,0 1,-1 0,1-1,0 1,0 0,0-1,0 1,0-1,0 1,-1-1,1 1,0-1,0 0,0 0,0 1,0-1,1 0,-1 0,0 0,0 0,0 0,0 0,0-1,0 1,0 0,0 0,0-1,0 1,0 0,0-1,0 1,111-49,313-229,-282 179,-78 54,139-89,-7-9,-6-9,-6-8,-7-8,-58 35,74-107,-126 128,-68 112,1-1,-1 0,1 0,-1 0,0 1,1-1,-1 0,0 0,0 0,1 0,-1 0,0 0,0 0,0 1,0-1,0 0,0 0,0 0,-1 0,1 0,0 0,0 0,-1 1,1-1,-1 0,1 0,-1 0,1 1,-1-1,1 0,-1 0,1 1,-1-1,0 1,0-1,1 1,-1-1,0 1,0-1,1 1,-1-1,0 1,0 0,0 0,0-1,0 1,0 0,0 0,1 0,-1 0,0 0,0 0,0 0,0 0,0 0,0 1,0-1,0 0,1 1,-2-1,-20 6,0 0,0 2,0 0,1 2,1 0,0 1,0 1,-6 6,11-9,-167 118,5 8,6 8,-17 29,-470 465,301-262,293-288,63-86,1-1,0 1,0 0,0-1,0 1,0 0,0-1,0 1,0 0,0-1,0 1,0 0,0-1,0 1,0-1,1 1,-1 0,0-1,0 1,1-1,-1 1,0 0,1-1,-1 1,1-1,-1 1,1-1,-1 0,1 1,-1-1,1 1,-1-1,1 0,0 1,-1-1,1 0,-1 0,1 0,0 1,-1-1,1 0,0 0,-1 0,1 0,0 0,-1 0,1 0,0 0,-1 0,1-1,0 1,-1 0,1 0,-1-1,1 1,0 0,-1-1,1 1,-1 0,1-1,-1 1,1-1,-1 1,1-1,-1 1,23-9,0-1,0-2,-1 0,-1-1,0-1,10-9,8-4,980-681,-868 600,-4-6,-5-6,-6-6,-5-6,29-48,54-103,-209 276,1-1,-1 1,0 0,0-1,-1 0,0 0,-1 0,1-1,-2 1,1-1,0-8,-3 15,0 1,-1 0,1-1,-1 1,1 0,-1 0,1-1,-1 1,0 0,0 0,0 0,0 0,0 0,0 0,0 0,0 0,0 1,0-1,0 0,0 0,-1 1,1-1,0 1,-1-1,1 1,0 0,-1-1,1 1,0 0,-1 0,1 0,-1 0,1 0,0 0,-1 1,1-1,0 0,-1 1,1-1,0 1,-1-1,1 1,0 0,0-1,0 1,0 0,-1 0,-148 84,-107 113,10 11,8 10,4 18,-826 856,848-884,207-192,32-28,260-176,-177 110,120-78,240-167,240-225,-467 330,41-63,-261 257,-10 12,-1 0,0 0,-1-1,0 0,-1-1,0 0,-1-1,-1 0,0-1,-7 14,1 1,-1-1,0 0,0 1,0-1,0 0,0 1,1-1,-1 0,-1 1,1-1,0 0,0 1,0-1,0 0,0 1,-1-1,1 1,0-1,0 0,-1 1,1-1,0 1,-1-1,1 1,-1-1,1 1,-1-1,1 1,-1-1,1 1,-1 0,1-1,-1 1,0 0,1-1,-1 1,1 0,-1 0,0 0,1 0,-1 0,0-1,1 1,-1 0,0 0,1 0,-1 1,0-1,1 0,-1 0,0 0,1 0,-1 1,0-1,1 0,-1 1,1-1,-1 0,1 1,-1-1,1 1,-1-1,1 1,-1-1,1 1,-32 12,2 0,0 3,1 0,0 2,-13 12,15-13,-218 165,7 10,-52 67,141-125,-618 599,585-534,180-198,0 0,1 0,0 0,-1 1,1-1,0 0,-1 1,1-1,0 1,0-1,0 1,0-1,0 1,1 0,-1 0,0-1,1 1,0 0,-1 0,1-1,0 1,0 0,0 0,0 0,0 0,0 0,0-1,1 1,-1 0,1 0,-1 0,1-1,0 1,-1 0,1-1,0 1,0-1,0 1,1-1,-1 1,0-1,1 0,7-1,1-1,-1 0,0 0,1-1,-1 0,0-1,0 0,0 0,0-1,-1 0,0 0,1-1,1-3,6 0,169-102,90-74,-167 110,-55 38,253-171,-9-13,106-112,-285 216,-5-5,-6-5,12-27,-30 16,-76 98,-14 38,1 0,-1 0,0 0,1 0,-1 0,0 0,0 1,0-1,0 0,0 0,0 1,0-1,0 1,0-1,0 1,0-1,0 1,-1-1,1 1,0 0,0 0,0 0,-1 0,1 0,0 0,0 0,0 0,-1 0,1 0,0 1,0-1,0 0,0 1,0-1,-1 1,1-1,0 1,0 0,0-1,1 1,-1 0,0 0,0 0,0 0,0 0,0 0,1-1,-36 20,0 2,2 2,0 1,-17 18,1-1,-289 249,13 16,-63 95,-281 282,581-587,90-97,-1 0,1-1,-1 1,1 0,-1 0,1 0,-1-1,1 1,-1 0,1 0,0 0,-1 0,1 0,-1 0,1 0,-1 0,1 0,0 0,-1 1,1-1,-1 0,1 0,-1 0,1 1,-1-1,1 0,-1 1,1-1,-1 0,0 1,1-1,-1 0,1 1,-1-1,0 1,1-1,-1 1,0-1,0 1,1-1,-1 1,0-1,0 1,0-1,0 1,0 0,0-1,0 1,0-1,0 1,0-1,0 1,0 0,122-81,959-715,-896 652,-6-7,-6-8,142-170,-246 248,-3-4,46-77,-82 83,-31 76,-1 1,1-1,-1 0,0 1,0-1,1 1,-1 0,0 0,-1-1,1 1,0 1,0-1,0 0,-1 0,1 1,0-1,0 1,-1 0,1 0,-1 0,1 0,0 0,-1 0,1 1,0-1,0 1,-1-1,1 1,0 0,0 0,0 0,0 0,0 0,0 1,0-1,0 1,0-1,0 2,-67 34,2 3,2 4,1 2,3 2,-35 39,-361 346,-133 187,265-272,9-13,312-330,-25 51,31-55,0 0,0 0,0 0,0 0,0-1,0 1,0-1,0 1,0-1,0 0,0 0,0 0,0 0,0 0,0 0,0 0,0-1,0 1,0-1,0 0,0 1,-1-1,1 0,0 0,0 0,2 0,51-22,0-2,-1-2,-2-3,-1-2,15-14,-34 25,535-378,-311 217,-9-10,-9-12,18-35,6-40,106-160,-278 309,-90 130,-1 1,1-1,-1 0,0 0,1 0,-1 0,0 0,1 0,-1 0,0 0,1 0,-1-1,1 1,-1 0,0 0,1 0,-1-1,1 1,-1 0,1-1,-1 1,1 0,-1-1,1 1,-1-1,1 1,-1-1,1 1,0-1,-1 1,1-1,0 0,-1 1,1-1,0 1,0-1,0 0,0 1,-1-1,1 1,0-1,0 0,0 1,0-1,0 0,1 1,-1-1,0 0,0 1,0-1,0 1,1-1,-40 23,1 1,1 3,1 0,-7 9,5-4,-309 264,13 16,11 15,-4 20,-285 283,475-496,111-95,26-37,0-1,0 1,0 0,0 0,0 0,0 0,0-1,1 1,-1 0,0 0,1 0,-1-1,0 1,1 0,-1-1,1 1,-1 0,1-1,-1 1,1 0,-1-1,1 1,0-1,-1 1,1-1,0 1,0-1,-1 0,1 1,0-1,0 0,0 0,-1 1,1-1,0 0,0 0,0 0,0 0,-1 0,1 0,0 0,0 0,0-1,-1 1,1 0,0 0,0-1,0 1,-1 0,1-1,0 1,-1-1,1 1,0-1,-1 1,1-1,0 0,-1 1,1-1,-1 0,1 1,-1-2,42-17,0-3,-2-1,-1-2,8-7,1-1,1138-822,-1025 730,-5-7,-7-7,-6-6,111-147,-196 196,-58 96,0-1,1 0,-1 0,0 0,0 1,0-1,0 0,0 0,0 1,0-1,0 0,0 0,0 0,-1 1,1-1,0 0,0 0,-1 1,1-1,-1 0,1 1,0-1,-1 0,1 1,-1-1,0 1,1-1,-1 1,1-1,-1 1,0-1,1 1,-1 0,0-1,1 1,-1 0,0-1,0 1,0 0,1 0,-1 0,0 0,0 0,1 0,-1 0,0 0,0 0,0 0,1 0,-1 0,0 1,0-1,1 0,-1 1,0-1,1 0,-1 1,0-1,0 1,-20 7,0 0,0 2,0 0,2 2,-1 0,1 1,-10 10,4-5,-446 360,112-59,-299 347,432-424,-100 73,302-291,23-15,17-16,63-45,-3-4,61-57,-90 72,190-162,131-154,-326 314,-1-1,-2-3,-2 0,-3-3,-2-1,-1-1,6-20,-35 68,1-1,-1 1,0-1,0 1,-1-1,1 0,-1 0,0 0,0 0,-1 0,1 0,-1 0,0 0,-1 0,1 0,-1 0,0 0,0 0,0 0,-1 1,0-1,0 0,0 1,0-1,-1 1,0 0,0 0,0 0,-1-1,-6 1,-1 0,1 0,-1 1,0 1,0 0,0 0,0 1,0 1,0 0,0 0,0 1,-1 0,2 1,-1 0,0 1,0 1,1-1,-6 4,-92 32,3 4,1 5,3 4,-22 19,-1306 845,516-312,725-487,-5-8,-5-8,-35 4,57-52,173-52,1 0,-1 0,0 0,0-1,1 1,-1-1,0 0,0 1,0-1,1 0,-1-1,0 1,0 0,1-1,-1 0,0 1,0-1,1 0,-1-1,1 1,-1 0,1-1,0 1,-1-1,1 0,0 0,0 0,0 0,0 0,0 0,1 0,-1-1,1 1,-1 0,1-1,0 0,0 1,0-1,0 0,1 1,-1-1,1 0,0 0,2-11,2-1,0 1,1 0,0 1,1-1,0 1,2 0,-1 1,1 0,1 0,0 0,1 1,4-3,-5 3,80-87,3 4,5 5,45-30,73-46,7 9,6 9,133-57,-321 183,-15 6,1 1,1 1,0 2,1 0,20-3,-49 14,0 1,1 0,-1 0,0 0,1-1,-1 1,1 0,-1 0,1 0,0 0,-1 0,1 0,0 0,-1 0,1 0,0 0,0 0,0 1,0-1,0 0,0 0,1 0,-1 0,0 0,0 0,1 0,-1 0,1 0,-1 0,1 0,-1 0,1-1,-1 1,1 0,0 0,0 0,-1-1,1 1,0 0,0-1,0 1,0-1,0 1,-1-1,1 1,0-1,0 0,0 1,0-1,1 0,-1 0,0 0,0 0,0 0,0 0,0 0,-56 53,-3-3,-3-2,-51 30,57-39,-414 277,-12-20,-281 115,726-393,-180 72,165-88,50-2,0-1,0 0,1 1,-1-1,0 0,0 0,1 1,-1-1,1 0,-1 0,0 0,1 0,0 0,-1 0,1 0,-1 0,1 0,0 0,0 0,0 0,0 0,-1 0,1 0,1 0,-1 0,0 0,0 0,0 0,0 0,1 0,-1 0,0 0,1 0,-1 0,1 0,-1 1,1-1,0 0,-1 0,1 0,0 1,0-1,-1 0,2 0,13-20,2 0,0 1,1 1,1 1,1 0,1 2,2-1,8-8,146-112,5 9,6 7,81-33,234-124,-473 260,-28 12,-21 13,-304 154,-923 436,1047-513,-4-9,-53 5,231-73,13-2,-1-1,1-1,0 0,-1-1,0 0,1-1,-1 0,0-1,0 0,1-1,-10-2,21 2,-1 1,0-1,1 1,-1-1,0 0,1 1,-1-1,1 0,0 0,-1 0,1 0,0 0,-1-1,1 1,0 0,0 0,0-1,0 1,0-1,1 1,-1-1,0 1,1-1,-1 0,1 1,-1-1,1 0,0 1,-1-1,1 0,0 1,0-1,1 0,-1 0,0 1,0-1,1 0,-1 1,1-1,0 1,-1-1,1 1,0-1,43-66,12 10,3 3,2 3,2 3,3 2,1 3,45-20,-19 12,3 5,2 3,50-13,-47 36,-101 20,1 1,-1 0,1 0,0-1,-1 1,1 0,0 0,-1 0,1 0,0 0,-1 0,1 0,0 0,-1 0,1 0,-1 0,1 0,0 0,-1 0,1 1,0-1,-1 0,1 1,-1-1,1 0,-1 1,1-1,0 0,-1 1,0-1,1 1,-1-1,1 1,-1 0,0-1,1 1,-1-1,0 1,1-1,-1 1,0 0,0-1,0 1,0 0,0-1,1 1,-1 0,0-1,0 1,-1 0,1-1,0 2,-26 26,-53 27,-3-4,-67 31,73-42,-235 115,-144 42,383-166,-2-3,-1-4,-2-3,-23 1,44-24,55 1,0 1,0-1,0 1,0-1,0 1,0-1,0 0,0 0,0 1,0-1,1 0,-1 0,0 0,1 0,-1 0,0 0,1 0,-1 0,1 0,0 0,-1 0,1 0,0 0,-1 0,1 0,0-1,0 1,0 0,0 0,0 0,1 0,-1 0,0-1,0 1,1 0,-1 0,0 0,1 0,0 0,-1 0,1 0,-1 0,1 0,1 0,12-20,1 1,1 0,1 2,1 0,0 1,1 0,1 2,4-2,-13 9,545-393,-238 187,-259 168,-102 55,-118 70,-126 85,81-43,-577 308,674-378,109-51,1 0,-1 0,0 0,0-1,0 1,0 0,0 0,0-1,0 1,0 0,0 0,0 0,0-1,0 1,0 0,0 0,0-1,-1 1,1 0,0 0,0 0,0-1,0 1,0 0,0 0,-1 0,1-1,0 1,0 0,0 0,0 0,-1 0,1 0,0 0,0-1,0 1,-1 0,1 0,0 0,0 0,-1 0,1 0,0 0,0 0,0 0,-1 0,1 0,0 0,0 0,-1 0,1 0,19-19,-19 18,205-157,421-290,-601 429,0-1,-2-1,-1 0,0-2,-1-1,14-23,-34 46,0 0,1 0,-1 0,0 0,0-1,-1 1,1 0,0 0,0-1,0 1,-1-1,1 1,-1-1,1 1,-1-1,0 1,0-1,1 1,-1-1,0 1,0-1,0 1,-1-1,1 0,0 1,-1-1,1 1,-1-1,1 1,-1 0,0-1,1 1,-1 0,0-1,0 1,0 0,0 0,0 0,0-1,0 1,-1 0,1 1,0-1,0 0,-1 0,1 1,-1-1,1 0,-1 1,1-1,-2 1,-8-1,-1 1,1 1,0 0,0 0,0 1,0 0,0 1,1 1,-1-1,1 2,0-1,0 2,0-1,0 1,10-6,-145 84,4 6,4 7,-55 54,134-106,-442 372,450-372,88-64,504-478,12-9,-531 486,-1-2,-1 0,-1-1,-1-1,-1-1,-1-1,-1 0,-1-1,-2-1,5-14,-17 40,0-1,0 1,0-1,0 0,0 1,-1-1,1 0,-1 1,0-1,0 0,0 0,0 0,0 1,-1-1,1 0,-1 1,0-1,0 0,0 1,0-1,0 1,0-1,-1 1,1-1,-1 1,1 0,-1 0,0 0,0 0,0 0,0 0,-1 1,1-1,0 1,-1-1,1 1,-1 0,1 0,-1 0,0 0,1 0,-1 1,0-1,0 1,1 0,-13 1,0 1,1 1,-1 0,1 1,0 1,0 0,1 1,0 0,0 1,0 0,-2 3,5-5,-87 56,3 4,3 4,3 4,-33 38,-121 134,10 11,-116 176,262-315,68-77,18-39,0-1,0 1,-1 0,1-1,0 1,0 0,0-1,0 1,0 0,0 0,0-1,0 1,0 0,0-1,0 1,1 0,-1-1,0 1,0 0,1-1,-1 1,0-1,1 1,-1-1,1 1,-1-1,1 1,-1-1,1 1,-1-1,1 1,-1-1,1 0,-1 1,1-1,0 0,-1 1,1-1,0 0,-1 0,1 0,0 0,-1 0,1 0,0 1,-1-2,1 1,0 0,-1 0,1 0,0 0,-1 0,1 0,0-1,-1 1,1 0,0-1,17-5,-1 0,1-1,-1-1,-1-1,0-1,0 0,0-1,6-7,-17 15,179-146,-6-8,107-127,-231 229,-33 34,135-138,73-101,-214 243,-1 1,0-2,-2 0,0-1,-1 0,0 0,-2-1,0-1,-2 0,0 0,-1 0,-1-1,-1 1,-1-1,-1-4,-2 22,0 1,-1-1,1 0,-1 1,0-1,1 1,-2-1,1 1,0-1,-1 1,1 0,-1 0,0 0,0 0,0 0,-1 0,1 0,-1 1,1-1,-1 1,0-1,0 1,0 0,0 1,-1-1,1 0,0 1,-1 0,1-1,-1 1,1 1,-1-1,1 1,-1-1,0 1,1 0,-1 0,0 0,-3 1,-8 1,-1 1,0 1,1 0,0 0,0 2,0 0,0 1,-8 5,-66 46,2 5,2 3,-69 71,111-99,-116 111,7 6,7 6,6 7,-31 61,123-146,47-81,0-1,0 0,0 0,0 0,0 1,0-1,0 0,0 0,1 0,-1 1,0-1,1 0,-1 0,1 0,-1 0,1 0,0 0,-1 0,1 0,0 0,0 0,0 0,0 0,0-1,0 1,0 0,0-1,0 1,0 0,0-1,0 0,0 1,0-1,0 1,1-1,-1 0,0 0,0 0,1 0,-1 0,0 0,0 0,0 0,1 0,-1-1,0 1,0 0,0-1,0 1,0-1,0 1,1-1,-1 0,0 1,0-1,-1 0,1 0,0 0,1-1,24-9,0-1,0-2,-1-1,-1 0,13-13,-10 10,162-129,-6-8,30-44,-193 180,43-40,66-61,82-102,-193 202,-1 0,-1-1,-1-1,0-1,-2 0,-1 0,-1-2,-1 1,-1-1,-1-1,0-5,-7 30,-1-1,1 1,-1-1,1 1,-1-1,0 0,0 1,0-1,0 1,0-1,0 0,-1 1,1-1,0 1,-1-1,1 1,-1-1,0 1,1-1,-1 1,0 0,0-1,0 1,0 0,0 0,0 0,0-1,0 1,-1 0,1 1,0-1,-1 0,1 0,-1 0,1 1,0-1,-1 1,0-1,-61 18,12 18,2 3,1 1,3 3,1 1,-14 20,-96 115,8 7,8 6,-83 158,-138 288,298-496,59-139,1-1,0 1,0-1,0 1,0-1,0 1,1 0,-1-1,0 1,1 0,-1 0,1-1,0 1,-1 0,1 0,0 0,0 0,0 0,0-1,1 1,-1 0,1 0,-1 0,1-1,-1 1,1 0,0-1,0 1,0 0,0-1,0 1,0-1,0 1,0-1,1 0,-1 0,0 1,1-1,-1 0,1 0,0 0,-1-1,1 1,0 0,-1-1,1 1,0-1,0 1,0-1,-1 0,2 1,12-5,0 0,0-1,-1-1,1 0,-2 0,1-2,-1 0,0 0,0-1,6-7,3 0,160-126,-7-7,5-20,-124 117,147-136,154-145,0-31,-339 345,-5 6,1-2,-2 1,1-2,-2 0,0 0,-2-1,1 0,2-10,-11 26,-1 0,1 0,-1 1,1-1,-1 0,1 0,-1 0,0 0,0 0,1 0,-1 0,0 0,0 0,0 0,0 0,0 1,0-1,0 0,0 0,-1 0,1 0,0 0,-1 0,1 0,0 0,-1 0,1 1,-1-1,1 0,-1 0,0 1,1-1,-1 0,0 1,1-1,-1 0,0 1,0-1,0 1,0-1,1 1,-1 0,0-1,0 1,0 0,-47 8,-12 19,1 3,2 3,1 2,-26 23,71-50,-167 120,7 7,5 8,-142 161,40-2,215-218,52-83,1 0,-1 0,1 0,-1 0,1 0,0 0,-1 0,1 0,0 0,0 0,0 0,0 0,0 0,0 1,0-1,0 0,1 0,-1 0,0 0,1 0,-1 0,0 0,1 0,-1 0,1 0,0 0,-1-1,1 1,0 0,-1 0,1-1,0 1,0 0,0-1,0 1,0 0,0-1,0 1,0-1,0 0,0 1,0-1,0 0,0 0,0 1,0-1,0 0,0 0,1 0,56-8,-3-13,0-2,-2-3,-1-2,-1-2,-1-3,13-13,-2 4,788-549,-533 339,-252 189,-87 67,-237 207,149-119,-406 356,123-72,364-336,50-37,17-19,-1-2,-1-2,-1-1,16-14,-42 29,449-313,128-40,-554 345,-31 14,0 1,0-1,0 0,0 0,0 1,0-1,0 0,1 1,-1-1,0 0,0 0,0 0,0 1,1-1,-1 0,0 0,0 0,0 1,1-1,-1 0,0 0,0 0,1 0,-1 0,0 1,0-1,1 0,-1 0,0 0,1 0,-1 0,0 0,0 0,1 0,-1 0,0 0,1 0,-1 0,0 0,0 0,1-1,-1 1,0 0,0 0,1 0,-1 0,0 0,-182 166,-390 283,539-425,-222 148,220-147,54-35,423-264,190-81,-384 241,-240 109,-16 6,-19 10,-88 49,3 5,-84 68,-112 99,276-211,18-13,0 1,1 0,0 1,1 0,-1 1,2 0,0 1,-7 10,17-21,0 0,0 0,0 0,1 0,-1 0,0 0,1 0,-1 0,1 0,-1 0,1 0,-1 0,1 0,0 1,0-1,0 0,-1 0,1 0,0 1,0-1,1 0,-1 0,0 0,0 1,1-1,-1 0,0 0,1 0,-1 0,1 0,0 0,-1 0,1 0,0 0,0 0,-1 0,1 0,0 0,0-1,0 1,0 0,0 0,0-1,0 1,0-1,0 1,1-1,-1 0,0 1,0-1,64 3,-21-16,0-1,-1-3,-1-1,-1-2,0-2,-1-1,-2-2,0-2,6-8,-21 18,323-252,-347 270,1-1,-1 0,1 0,-1-1,1 1,-1 0,1 0,-1 0,1 0,0 0,-1 0,1-1,-1 1,1 0,-1 0,1-1,0 1,-1 0,1-1,-1 1,1 0,0-1,-1 1,1 0,0-1,0 1,-1-1,1 1,0-1,0 1,0-1,0 1,0-1,-1 1,1-1,0 1,0 0,0-1,0 1,0-1,-217 133,161-92,-241 148,-127 49,396-220,28-17,1 0,-1 0,0 0,0 1,1-1,-1 0,0 0,0 0,0 0,0 0,1 1,-1-1,0 0,0 0,0 0,0 0,1 1,-1-1,0 0,0 0,0 1,0-1,0 0,0 0,0 1,0-1,0 0,0 0,0 0,0 1,0-1,0 0,0 0,0 1,0-1,0 0,0 0,0 1,0-1,0 0,0 0,28-7,483-231,-448 204,-1-4,-2-2,-1-2,25-26,-54 34,-29 33,-1 1,1-1,-1 1,1-1,-1 0,0 1,1-1,-1 0,0 1,0-1,1 0,-1 0,0 1,0-1,0 0,0 0,0 1,0-1,0 0,0 0,0 1,0-1,-1 0,1 1,0-1,0 0,-1 1,1-1,0 0,-1 1,1-1,-1 0,1 1,-1-1,1 1,-1-1,1 1,-1-1,1 1,-1-1,0 1,1 0,-1-1,0 1,1 0,-1 0,0-1,0 1,1 0,-1 0,0 0,0 0,1 0,-1 0,0 0,-9 0,1 0,0 1,0 0,0 1,0 0,0 0,1 1,-1 0,1 0,-1 1,1 0,-2 2,-5 1,-319 184,262-146,-458 275,303-167,199-123,28-29,0 0,0-1,0 1,0-1,0 1,0 0,0-1,1 1,-1-1,0 1,0 0,1-1,-1 1,0-1,0 1,1-1,-1 1,1-1,-1 1,0-1,1 1,-1-1,1 0,-1 1,1-1,-1 0,1 1,-1-1,1 0,0 0,-1 1,1-1,-1 0,1 0,0 0,-1 0,1 0,-1 0,1 0,0 0,-1 0,1 0,0 0,-1 0,1-1,-1 1,1 0,-1 0,1 0,0-1,-1 1,1 0,-1-1,1 1,-1-1,0 1,1-1,-1 1,1-1,25-7,1-1,-2-2,0 0,0-2,-1 0,15-12,-3 3,757-428,-623 356,172-68,-270 141,-72 21,1 0,-1 0,1 0,-1 0,1 1,-1-1,1 0,-1 0,1 0,-1 0,0 1,1-1,-1 0,1 0,-1 1,0-1,1 0,-1 1,1-1,-1 0,0 1,0-1,1 1,-1-1,0 0,0 1,1-1,-1 1,0-1,0 1,0-1,0 1,0-1,0 1,0-1,0 1,0-1,0 1,0-1,0 1,0-1,0 1,0-1,0 0,-1 1,1-1,0 1,0-1,0 1,-1-1,1 0,0 1,-1-1,1 0,0 1,-1-1,1 0,-1 1,1-1,-1 0,-20 27,-51 41,-3-3,-51 33,-552 376,627-434,75-32,5-15,0-1,0-1,-1-1,-1-2,0-1,1-2,9-3,131-63,-13 3,3 8,163-49,80-3,-346 94,-88 29,-55 32,2 4,-58 35,30-15,-692 371,773-406,53-26,304-178,704-331,-995 498,-9 3,-1 1,2 1,-1 2,1 0,20-2,-26 15,-35 14,-61 40,-3-3,-65 33,106-65,-593 353,611-363,9-8,1 0,0 1,0 1,1-1,0 2,1-1,-1 2,2-1,-1 1,1 0,-3 7,11-16,0-1,-1 1,1-1,0 1,0-1,0 1,0-1,0 1,1-1,-1 1,0-1,0 1,0-1,0 1,0-1,1 1,-1-1,0 0,0 1,1-1,-1 1,0-1,1 0,-1 1,0-1,1 0,-1 1,1-1,-1 0,1 0,-1 1,0-1,1 0,-1 0,1 0,-1 0,1 1,-1-1,1 0,-1 0,1 0,-1 0,1 0,-1 0,1 0,-1-1,1 1,-1 0,1 0,-1 0,1 0,-1-1,1 1,-1 0,0 0,1-1,-1 1,1 0,-1-1,1 1,35-12,-36 12,304-160,742-388,-508 294,-470 230,-71 32,-227 146,-732 473,800-513,153-91,46-28,16-15,-1-2,-1-2,47-32,-28 17,490-246,35 15,-524 237,2 4,0 3,2 3,55-9,-85 33,-44-1,0 1,0-1,-1 0,1 1,0-1,0 0,-1 1,1-1,-1 1,1-1,0 1,-1 0,1-1,-1 1,1 0,-1-1,1 1,-1 0,0-1,1 1,-1 0,0 0,0-1,0 1,1 0,-1 0,0 0,0-1,0 1,0 0,0 0,0 0,-1-1,1 1,0 0,0 0,0 0,-1-1,1 1,0 0,-1 0,1-1,-1 1,1-1,-1 1,1 0,-1-1,1 1,-1-1,0 1,-13 16,0-2,0 0,-1-1,-1 0,-1-1,0-1,-5 3,5-3,-177 112,-201 95,393-218,-485 243,456-228,-81 27,128-64,478-280,209-104,-127 100,-513 281,-62 24,-1 0,1 0,-1 0,0 0,1 0,-1 1,0-1,1 0,-1 0,0 0,1 1,-1-1,0 0,1 1,-1-1,0 0,0 1,1-1,-1 0,0 1,0-1,0 0,0 1,0-1,1 1,-1-1,0 0,0 1,0-1,0 1,0-1,0 0,0 1,0-1,0 1,0-1,-1 0,1 1,0-1,0 0,0 1,0-1,-1 1,1-1,0 0,0 1,0-1,-1 0,1 0,0 1,-1-1,1 0,0 0,-1 1,1-1,0 0,-1 0,1 0,0 1,-1-1,1 0,-1 0,1 0,-160 118,-462 328,585-419,26-20,0 1,0-1,1 1,1 1,0 0,0 0,0 1,1 0,1 1,7-10,0-1,1 1,-1 0,1 0,-1-1,1 1,-1-1,1 1,0 0,-1-1,1 1,0-1,-1 1,1-1,0 0,0 1,0-1,-1 0,1 0,0 1,0-1,0 0,-1 0,1 0,0 0,0 0,0 0,0 0,0 0,-1 0,1-1,0 1,0 0,0 0,-1-1,1 1,0 0,0-1,-1 1,1-1,0 1,-1-1,1 0,0 1,-1-1,1 1,-1-1,1 0,-1 0,1 0,-1 1,290-160,205-129,-401 234,-2-5,-3-3,31-33,-114 91,-1 2,-1 0,0 0,0-1,-1 1,1-1,-1 0,1 0,-1 0,-1-1,1 1,0-1,-1 0,0 1,0-1,0-1,-3 5,1 0,-1-1,0 1,0 0,1 0,-1 0,0 0,0-1,0 1,0 1,0-1,0 0,0 0,0 0,-1 0,1 1,0-1,0 1,-1-1,1 1,0-1,-1 1,1 0,-1 0,1 0,0-1,-1 1,1 0,-1 1,1-1,0 0,-1 0,1 1,0-1,-1 1,1-1,0 1,0-1,-1 1,1 0,0-1,0 1,-1 1,-57 21,0 4,2 2,1 2,-5 7,-31 16,-49 28,4 5,-12 19,-272 233,422-339,-1 0,0 0,1 1,-1-1,0 0,0 1,0-1,1 0,-1 1,0-1,0 0,0 1,0-1,0 1,559-314,-9 28,93-13,-414 211,-186 77,-43 11,-1-1,1 0,0 1,-1-1,1 0,0 1,0-1,0 1,0-1,-1 0,1 1,0-1,0 1,0-1,0 1,0-1,0 0,0 1,0-1,0 1,0-1,0 1,0-1,0 0,1 1,-1-1,0 1,0-1,0 0,0 1,1-1,-1 0,0 1,1-1,-1 0,0 1,0-1,1 0,-1 0,1 1,-1-1,-269 129,-485 220,323-177,338-144,368-170,444-171,33 53,-748 259,29-8,-33 9,0 0,0 0,0 1,0-1,0 0,0 0,0 1,0-1,0 0,1 0,-1 0,0 1,0-1,0 0,0 0,0 1,0-1,1 0,-1 0,0 0,0 0,0 1,0-1,1 0,-1 0,0 0,0 0,0 0,1 0,-1 0,0 1,0-1,1 0,-1 0,0 0,0 0,0 0,1 0,-1 0,0 0,0 0,1 0,-1 0,0 0,1-1,-182 110,137-87,-1163 650,951-545,230-115,65-19,408-185,-101 39,290-108,-196 57,-494 234,-1140 540,53-67,1112-492,12-3,-1-1,0 0,0-2,-1 0,0-1,0-1,-14 0,32-3,1 1,-1-1,0 0,0 0,0 1,0-1,1 0,-1 0,0 0,0 0,0 0,0 0,1 0,-1-1,0 1,0 0,0 0,1-1,-1 1,0 0,0-1,1 1,-1-1,0 1,1-1,-1 1,0-1,1 1,-1-1,1 0,-1 1,1-1,-1 0,1 0,-1 1,1-1,0 0,0 0,-1 1,1-1,0 0,0 0,0 0,0 0,0 1,0-1,0 0,0 0,0 0,0 0,0 1,1-1,-1 0,0 0,1 0,-1 1,0-1,1 0,-1 1,1-1,-1 0,1 1,-1-1,1 0,0 1,-1-1,44-44,29-7,2 3,2 3,30-11,-82 44,127-65,3 6,76-19,-156 63,-26 9,0 2,0 2,2 2,25-2,-33 15,-42 0,-1 0,1 0,0 0,0 0,-1 0,1 0,0 0,0 0,-1 0,1 1,0-1,-1 0,1 0,0 1,-1-1,1 1,0-1,-1 0,1 1,0-1,-1 1,1-1,-1 1,1 0,-1-1,0 1,1 0,-1-1,1 1,-1 0,0-1,0 1,1 0,-1-1,0 1,0 0,0 0,0-1,0 1,0 0,0 0,0 0,0-1,0 1,0 0,-1-1,1 1,0 0,0 0,-1-1,1 1,-8 10,1-1,-2 1,1-2,-2 1,1-1,-1-1,0 0,-1 0,-11 5,2 2,-107 63,-3-5,-3-5,-3-7,-68 19,167-66,-193 77,-149 33,358-118,2 0,0-1,0 0,0-2,-1 0,1-1,-1-1,-13-1,32 0,0 0,0 0,0 1,0-1,0 0,0 0,0 0,0 0,0 0,0 0,0-1,1 1,-1 0,0 0,0-1,0 1,0 0,0-1,0 1,0-1,1 1,-1-1,0 0,0 1,1-1,-1 0,0 1,1-1,-1 0,1 0,-1 0,1 1,-1-1,1 0,0 0,-1 0,1 0,0 0,0 0,0 0,-1 0,1 0,0 0,0 0,1 0,-1 0,0 0,0 0,0 0,1 0,-1 1,0-1,1 0,-1 0,1 0,-1 0,1 0,-1 1,1-1,0 0,45-44,260-128,-97 71,3 9,5 10,46-4,162-41,271-64,-688 190,-5 0,0 1,1-1,-1 1,1 0,-1 0,1 0,-1 1,1-1,-1 1,1 0,-1 0,1 0,-1 1,1-1,-1 1,1-1,-1 1,1 1,-1-1,4 2,-7-2,0 1,0 0,0 0,0-1,0 1,0 0,0 0,0 0,-1-1,1 1,-1 0,1-1,-1 1,0 0,0-1,1 1,-1-1,0 1,-1-1,1 1,0-1,0 0,0 0,-1 1,1-1,-1 0,1 0,-36 36,-2-2,-2-1,-39 24,29-21,-106 76,-4-7,-5-7,-4-7,-16-2,92-46,962-474,-507 278,280-74,-434 175,-206 50,0 0,0 0,0 1,0-1,1 0,-1 1,0-1,0 1,1 0,-1-1,0 1,0 0,1 0,-1 0,0-1,1 2,-1-1,0 0,1 0,-1 0,0 1,1-1,-1 0,0 1,0-1,1 1,-1 0,0-1,0 1,0 0,0 0,0 0,0-1,0 1,0 0,0 0,0 1,-1-1,1 0,0 0,-1 0,1 0,-1 1,1-1,-1 0,0 0,1 1,-1-1,0 0,0 1,0-1,0 0,0 2,-10 10,-1-1,0 0,0-1,-1 0,0-1,-1 0,-12 6,0 2,-178 117,-176 84,374-216,-298 157,-97 28,356-170,30-17,30-13,460-268,-43 56,9 18,52 4,-129 79,-323 116,-43 7,0 0,1 0,-1 1,1-1,-1 0,1 0,-1 0,1 1,-1-1,1 0,0 1,-1-1,1 0,-1 1,1-1,0 1,-1-1,1 0,0 1,-1-1,1 1,0-1,0 1,0-1,-1 1,1-1,0 1,0-1,0 1,0 0,0-1,0 1,0-1,0 1,0-1,0 1,0-1,0 1,0-1,1 1,-1-1,0 1,0-1,1 1,-1-1,0 1,1-1,-1 1,0-1,1 0,-1 1,0-1,1 0,-1 1,1-1,-1 0,1 1,-1-1,1 0,-1 0,1 0,-1 1,1-1,0 0,-35 28,-1-1,-1-2,-1-1,-1-2,-36 15,26-12,-1020 527,761-387,-7-13,-35-3,299-133,50-16,0 0,0-1,0 1,0 0,0-1,0 1,0 0,0 0,0-1,0 1,0 0,0-1,0 1,0 0,0 0,0-1,-1 1,1 0,0 0,0-1,0 1,0 0,-1 0,1 0,0-1,0 1,-1 0,1 0,0 0,0-1,-1 1,1 0,0 0,0 0,-1 0,1 0,0 0,0 0,-1 0,1 0,0 0,-1 0,1 0,0 0,0 0,-1 0,1 0,0 0,-1 0,1 0,0 0,0 0,-1 0,1 1,0-1,-1 0,25-19,264-146,182-82,10 21,450-141,-717 294,3 10,97-11,-266 68,-48 6,1 1,-1-1,1 0,-1 1,1-1,-1 0,1 1,0-1,-1 1,1-1,-1 1,1-1,0 1,0-1,-1 1,1-1,0 1,0-1,0 1,0 0,-1-1,1 1,0-1,0 1,0-1,0 1,0 0,0-1,1 1,-1-1,0 1,0-1,0 1,1 0,-1-1,0 1,0-1,1 1,-1-1,0 0,1 1,-1-1,1 1,-1-1,0 1,1-1,-1 0,1 1,-1-1,1 0,-1 0,1 1,0-1,-1 0,1 0,-1 0,1 0,-1 0,1 0,0 0,-1 0,1 0,-1 0,1 0,-16 14,-1-1,-1-1,0 0,-1-1,0-1,-17 6,-11 7,-931 458,120-89,808-369,42-18,30-15,730-300,-405 175,6 16,361-72,-521 160,-180 33,-38 9,13-7,-456 185,-636 244,802-333,289-96,21-5,26-8,702-229,-494 154,511-156,-366 122,-358 111,-47 25,-422 155,-789 245,1006-347,192-60,45-10,341-110,762-280,-696 262,-348 111,-74 23,-72 35,-448 217,-342 124,768-341,-479 197,528-224,30-14,30-11,297-128,654-243,-191 120,-689 234,1 4,63-7,-142 28,47 7,-55-4,0 1,0 0,-1 0,1 0,0 0,-1 0,0 0,1-1,-1 1,0 0,0-1,0 1,0 0,0-1,-1 1,1-1,0 0,-1 1,1-1,-1 0,1 0,-1 0,0 0,1 0,-2 0,1 1,-58 39,-1-3,-2-2,-29 9,77-38,-713 309,305-141,237-93,173-73,25-12,85-30,312-111,7 18,4 18,21 16,-403 86,-13 0,0 2,1 1,-1 1,1 1,0 2,22 2,-48-3,0 0,1 0,-1 0,1-1,-1 1,1 0,-1 0,1 0,-1 0,1 0,-1 0,1 1,-1-1,1 0,-1 0,0 0,1 0,-1 0,1 1,-1-1,1 0,-1 0,0 1,1-1,-1 0,0 1,1-1,-1 0,0 1,1-1,-1 0,0 1,0-1,0 1,1-1,-1 1,0-1,0 0,0 1,0-1,0 1,0-1,0 1,0-1,0 1,0-1,0 1,0-1,0 1,0-1,0 0,0 1,0-1,-1 1,1-1,0 1,0-1,-1 0,1 1,0-1,-27 20,-34 8,-1-2,-2-2,0-4,-7-1,24-6,-802 222,778-215,71-20,0 0,0 0,1 1,-1-1,0 0,0 0,0 0,0 0,0 1,0-1,0 0,0 0,0 0,0 0,0 1,0-1,0 0,0 0,0 0,0 0,0 1,0-1,0 0,0 0,0 0,0 0,0 1,-1-1,1 0,0 0,0 0,0 0,24 0,237-48,350-82,-481 108,0 5,2 6,52 6,-163 8,-24 4,-34 8,-573 134,592-144,-10 3,1 1,-1 1,1 1,1 2,0 0,-11 10,35-22,0 1,0-1,1 1,-1-1,0 1,1 0,-1 0,1 0,0 0,-1 0,1 0,0 0,0 0,0 1,1-1,-1 0,1 1,-1-1,1 0,0 1,-1-1,1 1,1-1,-1 0,0 1,0-1,1 1,0-1,-1 0,1 0,0 1,0-1,0 0,0 0,1 0,-1 0,0 0,1 0,0 0,-1-1,1 1,0 0,0-1,0 0,0 1,0-1,0 0,0 0,0 0,1 0,-1 0,0-1,1 1,-1-1,0 1,1-1,-1 0,0 0,1 0,-1 0,1-1,-1 1,0-1,1 1,20-3,-1-1,1-1,-1 0,-1-2,1 0,-1-2,2-1,29-11,458-194,-488 203,-22 13,0-1,0-1,0 1,-1 0,1 0,0 0,0 0,-1 0,1 0,0 0,0 0,-1 0,1 0,0 0,0-1,0 1,0 0,-1 0,1 0,0 0,0-1,0 1,0 0,-1 0,1 0,0-1,0 1,0 0,0 0,0 0,0-1,0 1,0 0,0 0,0-1,0 1,0 0,0 0,0-1,0 1,0 0,0 0,0-1,0 1,0 0,0 0,0 0,0-1,1 1,-21 2,1 1,-1 1,1 1,0 1,1 0,-1 1,1 1,-16 6,-446 174,139-71,1153-377,-680 221,59-18,-137 27,-53 29,0 1,0-1,0 0,0 0,-1 1,1-1,0 0,0 0,-1 0,1 0,-1 0,1 0,-1 0,1 0,-1 0,1-1,-1 1,0 0,0 0,1 0,-1 0,0 0,0-1,0 1,-1 0,1 0,0 0,0 0,0-1,-1 1,1 0,-1 0,1 0,-1 0,1 0,-1 0,0 0,1 0,-1 0,0 0,0 1,0-1,0 0,1 0,-1 1,0-1,0 1,-1-1,-14-8,0 1,-1 0,0 1,0 1,-1 1,0 0,0 1,-11 0,0-2,-157-29,-1 8,-88 3,211 22,1 2,-1 4,1 2,-21 6,83-8,24-4,365-61,-237 32,-1-6,63-28,-204 60,1 1,0-1,1 0,-1-1,0 0,-1-1,1 0,-1 0,0-1,0 0,-1 0,0-1,0 0,0-1,-1 0,3-4,-10 11,1 0,-1 0,1-1,-1 1,0 0,0-1,1 1,-1 0,0-1,0 1,0 0,0-1,0 1,-1-1,1 1,0 0,-1 0,1-1,-1 1,1 0,-1 0,1-1,-1 1,0 0,0 0,0 0,0 0,0 0,0 0,0 0,0 0,0 1,0-1,0 0,0 0,0 1,-1-1,1 1,0-1,-2 1,-56-12,19 14,1 2,-1 2,1 2,1 1,-1 2,2 1,-1 3,-1 2,-246 105,-11 20,-307 181,533-278,69-44,1 0,0 0,0-1,0 1,0 0,0 0,0 0,0 0,0 0,0-1,1 1,-1 0,0 0,1 0,-1-1,0 1,1 0,-1 0,1-1,-1 1,1 0,-1-1,1 1,0 0,-1-1,1 1,0-1,-1 1,1-1,0 1,0-1,-1 0,1 1,0-1,0 0,0 0,0 0,-1 1,1-1,0 0,0 0,0 0,0 0,0-1,-1 1,1 0,0 0,0 0,0-1,0 1,-1 0,1-1,0 1,0-1,-1 1,1-1,0 1,-1-1,1 1,0-1,-1 0,1 1,66-15,-1-3,-1-3,0-2,27-17,39-13,885-304,-904 316,-112 41,-1 0,1-1,0 1,-1 0,1 0,0-1,-1 1,1 0,0-1,0 1,-1 0,1-1,0 1,0 0,0-1,-1 1,1-1,0 1,0 0,0-1,0 1,0-1,0 1,0-1,0 1,0 0,0-1,0 1,0-1,0 1,0 0,0-1,1 1,-1-1,0 1,0 0,0-1,1 1,-1 0,0-1,0 1,1 0,-1-1,0 1,1 0,-176 71,-377 187,-125 52,573-267,-2-6,-2-3,-1-6,-3-4,103-22,4 0,-1-1,0 0,0 0,0 0,0-1,0 0,0 0,0 0,0-1,0 0,0 0,0 0,0-1,1 0,-1 0,-1-1,6 1,0 1,0-1,1 1,-1-1,1 0,-1 1,1-1,-1 0,1 0,0 1,0-1,0 0,0 1,0-1,0 0,1 0,-1 1,0-1,1 0,-1 1,1-1,0 1,0-1,-1 1,1-1,0 1,0-1,0 1,1 0,-1-1,0 1,0 0,1 0,1-1,-2 0,32-33,2 1,2 2,1 1,32-19,-58 41,138-90,159-78,-126 81,-183 96,0 0,-1 0,1-1,-1 1,1 0,0-1,-1 1,1-1,0 1,0 0,-1-1,1 1,0-1,0 1,0-1,0 1,-1-1,1 1,0-1,0 1,0-1,0 1,0-1,0 1,0-1,0 1,0-1,1 1,-1-1,0 1,0 0,0-1,0 1,1-1,-1 1,0-1,0 1,1 0,-1-1,0 1,1-1,-1 1,1 0,-1 0,0-1,1 1,-1 0,1 0,-1-1,1 1,-1 0,-50 3,-237 72,222-54,-1387 469,1315-443,-2-6,-111 17,218-54,32-4,0 0,1 0,-1-1,0 1,0 0,1 0,-1 0,0-1,1 1,-1 0,0 0,0-1,0 1,1 0,-1 0,0-1,0 1,0 0,0-1,0 1,1 0,-1-1,0 1,0 0,0-1,0 1,0 0,0-1,0 1,0 0,0-1,0 1,0 0,0-1,-1 1,1 0,0 0,0-1,0 1,0 0,0-1,-1 1,1 0,0 0,0-1,-1 1,1 0,0 0,0-1,-1 1,1 0,0 0,0 0,-1 0,1-1,0 1,-1 0,1 0,0 0,-1 0,1 0,-1 0,30-23,-27 22,185-118,5 8,5 9,4 8,108-30,224-72,-424 156,-162 66,-928 379,946-390,-146 62,-126 34,275-104,33-7,-1 0,1 0,-1-1,0 1,1 0,-1 0,0 0,1 0,-1-1,1 1,-1 0,0 0,1-1,-1 1,0 0,0-1,1 1,-1 0,0-1,0 1,0-1,1 1,-1 0,0-1,0 1,0-1,0 1,0 0,0-1,0 1,0-1,0 1,0-1,0 1,0 0,0-1,0 1,0-1,0 1,0 0,-1-1,1 1,0-1,0 1,0 0,-1-1,1 1,0 0,0-1,-1 1,1 0,0 0,-1-1,1 1,0 0,-1 0,1-1,-1 1,1 0,0 0,-1 0,1 0,-1 0,34-28,0 1,2 2,2 1,29-14,-32 18,744-392,-593 322,168-111,-329 179,-24 21,0 1,0-1,1 1,-1-1,0 1,0-1,0 1,0-1,0 1,0-1,0 1,0-1,0 1,0-1,0 1,0-1,-1 1,1-1,0 1,0-1,0 1,-1-1,1 1,0 0,0-1,-1 1,1-1,0 1,-1 0,1-1,-1 1,1 0,-1 0,1-1,0 1,-1 0,1 0,-1-1,1 1,-1 0,1 0,-1 0,1 0,-1 0,1 0,-1 0,1 0,-1 0,1 0,-1 0,1 0,-1 0,1 0,-1 1,1-1,-1 0,0 0,-21 1,0 1,0 1,0 1,0 1,0 1,1 1,0 1,-11 5,8-4,-34 13,-690 237,670-235,-1-4,-1-3,0-4,-15-2,92-10,0 0,0 0,-1 0,1 0,0-1,0 0,-1 1,1-1,0 0,0-1,-1 1,1-1,0 1,0-1,-1 0,1 0,0 0,0-1,0 1,0-1,1 1,-1-1,0 0,1 0,-1 0,1-1,0 1,-1-1,1 1,0-1,1 0,-1 0,0 1,1-1,0 0,-1 0,1-1,0 1,1 0,-1 0,1 0,-1-1,1 1,0 0,0-2,7-12,0 0,1 1,1 0,1 1,0 0,1 0,0 1,1 0,1 1,4-3,-11 9,143-134,6 7,6 7,131-77,175-137,-220 132,-198 147,-49 60,0 1,0 0,0-1,-1 1,1 0,0-1,-1 1,1 0,0-1,-1 1,0 0,1 0,-1-1,0 1,0 0,1 0,-1 0,0 0,0 0,0 0,0 0,0 1,-1-1,1 0,0 0,0 1,0-1,-1 1,1-1,0 1,-1-1,1 1,0 0,-1 0,1 0,0 0,-1 0,1 0,-1 0,1 0,0 0,-1 1,1-1,0 0,0 1,-1 0,1-1,0 1,-1 0,-45 10,1 1,1 3,0 1,1 3,1 1,-16 12,-932 501,807-451,166-80,40-18,-20 15,417-247,596-317,-946 523,205-138,-273 179,4-3,0 1,0 0,0-1,-1 0,0 0,1-1,-2 1,1-1,0 0,-1 0,0 0,0 0,-1 0,1-1,-1 1,1-6,-4 8,-1 0,0 1,0-1,-1 1,1-1,0 1,-1 0,1 0,-1 0,0 1,0-1,0 1,0-1,0 1,0 0,0 0,0 0,0 0,0 1,-1-1,1 1,0 0,0 0,-1 0,1 1,0-1,0 1,-1-1,1 1,0 0,0 0,-1 1,-54 12,1 2,0 2,1 3,1 2,-25 16,-171 92,-39 38,-134 72,354-207,114-43,155-71,121-72,-148 68,394-210,-560 290,14-6,-1-1,0-1,-1-1,0 0,-1-2,15-14,-32 28,1 1,0-1,-1 1,1-1,-1 1,1-1,-1 1,1-1,-1 0,1 1,-1-1,0 0,1 1,-1-1,0 0,1 1,-1-1,0 0,0 0,0 1,0-1,0 0,0 0,0 1,0-1,0 0,0 0,0 0,0 1,-1-1,1 0,0 1,0-1,-1 0,1 0,-1 1,1-1,-1 1,1-1,-1 0,1 1,-1-1,1 1,-1-1,1 1,-1 0,0-1,1 1,-1-1,0 1,0 0,0 0,-44-7,3 12,1 1,-1 3,1 1,1 2,0 1,1 2,0 2,-7 7,32-18,-732 377,528-264,190-104,-338 164,342-172,56-26,-12 8,701-376,-718 385,274-131,-5-12,43-43,-296 176,-8 6,-1-1,1 0,-1-1,-1 0,1 0,-1-1,-1 0,0-1,4-5,-12 14,0 0,0 0,0 0,0 0,-1-1,1 1,0 0,0 0,-1 0,1 0,-1 0,1 0,-1 0,1 0,-1 0,1 0,-1 0,0 0,0 0,0 0,1 0,-1 1,0-1,0 0,0 1,0-1,0 1,0-1,0 1,0-1,-1 1,1 0,0-1,0 1,0 0,0 0,0 0,-1 0,1 0,0 0,0 0,0 0,0 1,-1-1,1 0,0 1,0-1,0 1,0-1,0 1,0-1,0 1,0 0,0 0,0-1,1 1,-1 0,0 1,-53 14,1 2,2 3,0 2,-10 8,26-13,-1255 684,1205-656,75-40,19-9,20-13,969-489,-75 46,-838 413,-2-3,-3-4,6-9,-12-20,-73 81,-1-1,1 1,0 0,0 0,-1-1,1 1,0 0,-1-1,1 1,-1-1,0 1,0-1,1 1,-1-1,0 1,0-1,0 1,0-1,-1 1,1-1,0 1,-1-1,1 1,-1-1,1 1,-1 0,0-1,0 1,1 0,-1 0,0-1,0 1,0 0,0 0,0 0,-1 0,1 0,0 0,0 1,-1-1,1 0,0 1,-1-1,1 1,-1-1,1 1,-75-1,-143 78,175-58,-326 162,8 16,-277 203,341-218,208-116,90-67,0 1,1 0,-1 0,1 0,-1-1,0 1,1 0,-1 0,1 0,-1 0,1 0,-1 0,0 0,1 0,-1 0,1 0,-1 0,1 0,-1 0,1 0,-1 1,0-1,1 0,-1 0,1 0,-1 1,0-1,1 0,-1 0,0 1,1-1,-1 0,0 1,0-1,1 0,-1 1,0-1,0 0,1 1,-1-1,0 1,0-1,0 1,0-1,0 0,0 1,0-1,0 1,0-1,0 1,0-1,0 1,0-1,230-94,-164 63,1075-513,-1038 495,-2-5,-3-4,-3-4,-2-4,39-39,-119 95,-1 0,-1-1,0 0,0-1,-1 0,-1-1,0 0,0 0,-2-1,1 0,-2 0,0-1,2-10,-7 23,-1-1,0 1,0-1,0 0,-1 1,1-1,-1 1,1-1,-1 1,0-1,0 1,0 0,0-1,0 1,-1 0,1 0,-1 0,1 0,-1 0,0 0,0 0,0 1,0-1,0 1,0-1,0 1,-1 0,1-1,0 1,-1 1,1-1,-1 0,1 1,-1-1,1 1,-3-1,-96 1,36 16,1 2,1 4,1 2,1 3,2 2,-2 5,-232 134,-211 163,240-152,119-93,145-86,1 0,-1 1,0-1,0 0,0 0,0 0,0 1,0-1,0 0,0 0,1 0,-1 1,0-1,0 0,0 0,0 1,0-1,0 0,0 0,30-11,467-232,-142 48,122-99,-392 238,-3-4,-3-3,19-23,-90 79,-3 3,1-1,-1 1,0-1,-1 0,1 0,-1 0,0 0,-1-1,1 0,-1 0,0 0,0 0,-1 0,0-1,1-3,-4 8,0 0,-1 0,0 0,1 0,-1 1,0-1,0 0,0 1,0 0,0 0,0-1,0 1,-1 0,1 1,0-1,-1 0,1 1,0-1,-1 1,1 0,-1 0,1 0,-1 0,1 0,0 0,-1 1,1-1,-1 1,1-1,0 1,0 0,-1 0,1 0,0 1,0-1,-64 23,2 3,1 3,1 3,1 2,1 4,-188 117,-50 31,-50 9,161-107,282-130,856-459,-716 376,-5-10,101-85,-186 98,-144 121,0-1,0 1,0-1,0 1,0-1,0 1,0-1,0 0,0 0,0 1,0-1,-1 0,1 0,0 0,-1 0,1 0,0 0,-1 0,1 0,-1 0,0 0,1 0,-1 0,0 0,0 0,1 0,-1 0,0-1,0 1,0 0,-1 0,1 0,0 0,0 0,-1 0,1 0,0 0,-1 0,1-1,-1 1,1 1,-1-1,0 0,1 0,-1 0,0 0,0 0,1 1,-1-1,0 0,0 1,0-1,0 0,0 1,0-1,0 1,0 0,0-1,0 1,-1 0,1 0,0-1,0 1,0 0,0 0,0 0,0 1,-18 1,0 0,1 2,0 0,0 1,0 1,0 1,1 0,-4 4,-7 1,-305 149,7 14,-219 162,217-143,279-162,54-28,120-41,69-43,88-53,-34 14,27-6,246-155,-507 272,-8 5,1-1,0 0,-1 0,0 0,1-1,-2 0,1 0,-1 0,1-1,-2 0,1 0,-1 0,3-4,-7 9,0 0,0 0,0 0,0 0,0 0,0 1,-1-1,1 0,0 0,0 0,-1 0,1 1,0-1,-1 0,1 0,-1 1,1-1,-1 0,1 1,-1-1,1 0,-1 1,0-1,1 1,-1-1,0 1,0-1,1 1,-1 0,0-1,0 1,0 0,0 0,1-1,-1 1,0 0,0 0,0 0,0 0,0 0,1 0,-1 0,0 0,0 1,0-1,0 0,0 1,-17 1,0 0,0 2,1 0,0 1,0 1,0 0,-9 5,-7 3,-602 277,493-222,-488 248,599-300,31-17,0 0,0 0,0 1,0-1,0 0,1 0,-1 1,0-1,0 0,0 0,0 1,0-1,0 0,0 0,0 1,0-1,0 0,0 0,0 1,0-1,0 0,0 0,0 1,-1-1,1 0,0 1,33-11,646-250,302-84,-955 336,-12 2,-1 2,2-1,-1 2,0 0,1 1,-1 0,1 1,13 1,-27 0,-1 1,1-1,0 1,0-1,-1 1,1-1,0 1,-1 0,1-1,-1 1,1 0,-1-1,1 1,-1 0,1 0,-1-1,0 1,1 0,-1 0,0 0,0 0,0 0,0-1,1 1,-1 0,0 0,-1 0,1 0,0 0,0 0,0-1,0 1,-1 0,1 0,0 0,-1 0,1-1,-1 1,1 0,-1-1,1 1,-1 0,1-1,-1 1,0 0,1-1,-1 1,0-1,0 1,1-1,-1 1,0-1,0 0,0 0,1 1,-1-1,0 0,0 0,-187 134,99-78,-44 34,-49 36,-5-9,-163 74,150-103,720-331,152-65,-57 73,-324 123,-322 118,-471 176,459-165,-397 154,-126 83,506-215,67-31,4-7,0-1,0-1,1 0,-1 0,0-1,0-1,0 0,0 0,-1-1,6-3,12-2,684-254,-480 180,575-218,-606 203,-201 99,-1-1,1 0,-1 0,1 1,-1-1,1 0,-1 0,1 0,-1 0,0 0,1 1,-1-1,1 0,-1 0,0 0,1-1,-1 1,1 0,-1 0,1 0,-1 0,1 0,-1-1,0 1,1 0,-1 0,1-1,0 1,-1-1,1 1,-1 0,1-1,-1 1,1-1,0 1,-1-1,1 1,0-1,0 1,-1-1,1 1,0-1,0 1,0-1,0 1,-1-1,1 0,0 1,0-1,0 1,0-1,0 1,1-1,-1 0,0 1,0-1,0 1,0-1,1 1,-1-1,0 0,-34 6,0 1,1 1,-1 2,2 2,-1 0,1 3,10-6,-239 108,6 11,5 12,6 10,0 15,184-125,34-22,11-8,0 0,1 1,0 1,1 0,0 0,1 2,-4 4,16-16,-1 0,1-1,-1 1,1 0,0 0,-1 0,1 0,0 0,0 0,0-1,0 1,0 0,0 0,0 0,0 0,0 0,0 0,0 0,0 0,1 0,-1-1,0 1,1 0,-1 0,1 0,-1-1,1 1,-1 0,1 0,-1-1,1 1,0 0,-1-1,1 1,0-1,0 1,-1-1,1 1,0-1,0 0,0 1,0-1,0 0,0 1,-1-1,1 0,0 0,0 0,0 0,0 0,0 0,0 0,0 0,0-1,0 1,-1 0,1 0,0-1,0 1,0-1,0 1,-1-1,1 1,0-1,0 1,-1-1,1 0,70-14,-2-3,0-3,56-26,-59 23,424-163,254-146,-543 222,-200 111,0 0,0 0,-1 0,1 0,0 0,0 0,-1-1,1 1,0 0,0 0,-1-1,1 1,0 0,-1-1,1 1,-1-1,1 1,0-1,-1 1,1-1,-1 1,1-1,-1 1,1-1,-1 0,0 1,1-1,-1 0,0 1,1-1,-1 0,0 0,0 1,0-1,0 0,0 0,0 1,0-1,0 0,0 0,0 1,0-1,0 0,0 0,-1 1,1-1,0 0,-1 1,1-1,0 0,-1 1,1-1,-1 0,1 1,-1-1,1 1,-1-1,1 1,-1-1,0 1,1 0,-1-1,0 1,1 0,-1-1,0 1,1 0,-1 0,0-1,0 1,-56-1,-11 16,2 2,0 4,1 2,1 4,2 1,0 4,2 2,-52 41,-130 104,241-178,-4 3,0-1,1 1,-1 0,1 1,0-1,0 1,0 0,1 0,-1 0,1 0,0 0,1 1,-1 0,1-1,-1 6,3-10,0 0,1 0,-1 1,0-1,1 0,-1 1,0-1,1 0,0 0,-1 0,1 0,0 1,-1-1,1 0,0 0,0 0,0 0,0-1,0 1,0 0,0 0,0 0,0-1,0 1,1-1,-1 1,0-1,0 1,1-1,-1 0,0 0,1 1,-1-1,0 0,0 0,1 0,-1 0,1-1,56-3,-55 3,61-14,0-2,-2-4,-1-2,0-2,11-10,-25 13,515-238,-491 222,-2-4,-2-2,5-8,-71 52,0 0,0 0,0 0,0 0,0-1,0 1,0 0,0-1,0 1,0-1,0 1,0-1,0 0,0 1,-1-1,1 0,0 1,0-1,-1 0,1 0,0 0,-1 0,1 0,-1 0,1 0,-1 0,1 0,-1 0,0 0,0 0,1 0,-1 0,0 0,0 0,0 0,0 0,0 0,0 0,-1 0,1 0,0 0,0 0,-1 0,1 0,-1 0,1 0,-1 0,1 0,-1 0,1 0,-1 0,0 0,0 1,1-1,-1 0,0 0,0 1,0-1,0 1,0-1,0 1,-8-1,-1 1,1 1,-1-1,1 2,0-1,0 1,0 1,0-1,0 2,0-1,1 1,-1 1,1-1,0 1,-4 4,-3 0,-175 101,5 9,-74 68,257-186,1-1,0 0,1 0,-1 0,0 1,0-1,0 0,0 0,0 1,0-1,0 0,0 1,1-1,-1 1,0-1,0 1,1 0,-1-1,0 1,1 0,-1-1,0 1,1 0,-1 0,1-1,-1 1,1 0,0 0,-1 0,1 0,0 0,0 0,-1 0,1 0,0-1,0 1,0 0,0 0,0 0,0 0,1 0,-1 0,0 0,0 0,1 0,-1 0,0 0,1-1,-1 1,1 0,-1 0,1-1,0 1,-1 0,1 0,0-1,0 1,13 0,0 0,1-2,-1 1,0-2,0 0,1 0,-1-2,-1 1,1-2,9-4,-5 3,143-55,-2-6,106-66,-189 94,263-176,-309 191,-30 24,1-1,-1 1,0 0,1 0,-1-1,1 1,-1 0,0-1,1 1,-1-1,0 1,1 0,-1-1,0 1,0-1,1 1,-1-1,0 1,0-1,0 1,0-1,0 1,1-1,-1 1,0-1,0 1,0-1,-1 1,1-1,0 1,0-1,0 1,0-1,0 1,0-1,-1 1,1-1,0 1,0 0,-1-1,1 1,0-1,-1 1,1 0,0-1,-1 1,1 0,-1-1,1 1,-1 0,1 0,0-1,-1 1,1 0,-1 0,1 0,-1 0,1 0,-1 0,1-1,-1 1,1 0,-1 0,1 1,-1-1,1 0,-1 0,-84 24,73-19,-168 87,5 8,-109 84,155-99,-9 20,137-104,0-1,0 0,-1 1,1 0,0-1,0 1,0 0,1-1,-1 1,0 0,0 0,0 0,0 0,1 0,-1 0,0 0,1 0,-1 0,1 0,0 0,-1 0,1 0,0 1,-1-1,1 0,0 0,0 0,0 0,0 1,0-1,0 0,0 0,1 0,-1 1,0-1,1 0,-1 0,1 0,-1 0,1 0,-1 0,1 0,0 0,0 0,-1 0,1 0,0 0,0-1,0 1,0 0,0-1,0 1,0 0,0-1,1 1,14 1,1-1,0 0,0-2,0 0,-1 0,1-2,-1 0,1-1,-1 0,0-2,4-2,-11 6,439-162,22-24,-645 257,-194 93,-147 99,327-156,160-84,30-22,-1 1,1 0,-1 0,0 0,1 0,-1-1,1 1,-1 0,1 0,-1 0,1 0,-1 0,1 0,-1 0,1 0,-1 1,1-1,-1 0,1 0,-1 0,1 0,-1 1,1-1,-1 0,0 0,1 1,-1-1,1 0,-1 1,0-1,1 0,-1 1,0-1,0 1,1-1,-1 0,0 1,0-1,0 1,1-1,-1 1,0-1,0 1,0-1,0 1,0-1,0 1,0-1,0 1,0-1,0 1,0-1,0 1,-1-1,1 1,0-1,0 1,0-1,-1 0,1 1,0-1,0 1,-1-1,1 0,0 1,-1-1,1 0,-1 1,1-1,-1 0,29 0,1-1,-1-2,0-1,0-1,-1-1,5-3,4 1,520-162,-263 90,-482 146,-249 153,168-89,244-111,27-19,-1 0,0-1,1 1,-1 0,0 0,1 0,-1 0,0-1,1 1,-1 0,1 0,-1 0,0 0,1 0,-1 0,0 0,1 0,-1 0,1 0,-1 0,0 0,1 0,-1 0,1 0,-1 0,0 1,1-1,-1 0,0 0,1 0,-1 1,0-1,1 0,-1 0,0 1,0-1,1 0,-1 1,0-1,0 0,0 1,1-1,-1 0,0 1,0-1,0 0,0 1,0-1,0 1,1-1,-1 0,0 1,0-1,0 0,-1 1,1-1,0 1,0-1,0 0,0 1,0-1,0 1,0-1,-1 0,1 1,0-1,0 0,0 1,-1-1,30-3,0-1,0-1,-1-2,0-1,0-1,-1-1,17-9,23-7,109-40,147-80,-263 115,-2-2,-1-4,-2-1,-1-3,-2-3,-3-1,0-4,-46 46,2-2,1-1,-1 1,1-1,-2 0,1-1,-1 1,0-1,0 0,-1 0,0 0,0-1,0 1,-1-1,0-1,-2 8,0-1,-1 1,1-1,0 1,0 0,-1-1,1 1,-1-1,0 1,1 0,-1 0,0-1,0 1,0 0,1 0,-1 0,-1 0,1 0,0 0,0 0,0 0,0 0,-1 1,1-1,0 0,-1 1,1-1,0 1,-1-1,1 1,-1 0,1 0,-1-1,1 1,-1 0,1 0,0 1,-1-1,-1 0,-64 10,63-9,-80 23,0 3,2 4,1 3,-23 17,-46 34,4 6,-99 81,216-151,13-11,1 1,-1 0,2 1,0 1,0 0,1 1,1 0,0 1,-5 9,16-22,0-1,0 1,0-1,1 1,-1-1,0 1,0 0,1-1,-1 1,1 0,0-1,-1 1,1 0,0 0,0-1,0 1,0 0,1 0,-1-1,0 1,1 0,-1-1,1 1,-1 0,1-1,0 1,0-1,0 1,0-1,0 1,0-1,0 1,0-1,0 0,1 0,-1 0,1 0,-1 0,1 0,-1 0,1 0,-1-1,1 1,0 0,79 5,-28-16,0-2,0-3,-2-2,0-2,12-8,4-2,-2-3,-1-2,-2-3,-1-3,-3-3,-1-2,15-18,-62 54,0 0,0 0,-1-2,0 1,0-1,-2 0,1-1,-1 0,-1 0,0 0,-1-1,0 0,-1 0,0 0,0-7,-4 18,0 0,0 0,0 0,0 0,0 0,0 0,0 0,-1 0,1 0,-1 0,0 0,1 0,-1 0,0 1,0-1,0 0,0 0,0 1,-1-1,1 1,0-1,-1 1,1 0,-1 0,0-1,1 1,-1 0,0 0,0 0,1 1,-1-1,0 0,0 1,0-1,0 1,-2 0,-73 8,34 8,2 1,0 3,1 1,1 2,1 2,-17 16,44-33,-31 20,1 1,2 3,1 1,2 1,1 3,2 0,1 2,2 2,-8 17,35-55,1 0,-1 0,1 1,0-1,0 1,0-1,0 1,0 0,1 0,0 0,0 0,0 0,0 0,0 0,1 0,0 0,0 0,0 1,1-1,-1 0,1 0,0 0,0 0,0 0,0 0,1 0,0-1,0 1,0 0,0-1,0 0,1 1,0-1,7 2,0-2,1 1,-1-1,1-1,0 0,0-1,0 0,0 0,0-1,0-1,-1 0,1 0,0-1,0 0,-1-1,1 0,-1-1,0 0,9-5,29-11,0-3,-2-1,0-2,-2-3,7-7,-28 21,-2-1,1-1,-2 0,-1-2,0 0,-1-1,-1-1,-1-1,-1 0,-1-1,-1-1,-1 0,-1 0,-1-1,-2-1,0 0,-1 0,-2 0,-1-1,-1 1,-1-8,-2 28,0 1,-1-1,0 1,0-1,-1 1,0-1,0 1,0 0,0-1,-1 1,0 0,0 1,0-1,0 1,-1-1,0 1,0 0,0 0,0 1,-1-1,0 1,1 0,-1 0,0 0,0 1,-1 0,1 0,0 0,-1 1,1 0,-1 0,0 0,1 0,-5 1,-9-2,-1 0,0 1,1 1,-1 1,0 1,1 1,-13 3,26-4,-1-1,0 2,0-1,1 1,-1 0,1 0,0 1,0-1,0 2,0-1,1 1,0-1,0 1,0 1,0-1,1 1,0 0,0 0,1 0,-1 0,1 1,-1 3,-4 16,0 0,2 1,1 0,1 1,2-1,0 0,2 9,0-31,0 1,0 0,1 0,0-1,0 1,1 0,-1-1,1 1,0-1,1 0,-1 1,1-1,0 0,0-1,1 1,-1 0,1-1,0 0,0 0,1 0,-1 0,1-1,0 0,0 0,0 0,0 0,1-1,-1 0,0 0,1-1,0 1,-1-1,1 0,0-1,0 1,-1-1,1 0,0-1,0 1,0-1,-1-1,1 1,-1-1,1 1,-1-2,1 1,-1-1,0 1,0-1,4-4,9-11,-1-1,-1-1,-1 0,-1-1,0-1,-2 0,-1 0,4-12,20-34,148-235,-138 245,-83 90,-453 374,175-154,234-177,127-92,411-253,-437 259,29-17,-1-1,-2-2,-1-3,-1-1,35-39,-74 71,0 0,0 0,-1 0,1 0,-1-1,0 0,0 1,0-1,-1 0,1-1,-1 1,0 0,0-1,-1 1,1-1,-1 1,0-1,0 0,0 1,-1-1,0 0,0 0,0 0,-1 1,1-1,-1 0,0 0,0 1,-1-1,1 1,-1-1,0 1,-1 0,1 0,-1-1,0 0,-9-1,0 0,-1 1,1 0,-1 1,0 0,0 1,-1 0,1 2,0-1,-1 1,1 1,-1 1,1 0,-1 0,1 1,-9 3,-53 9,-1 4,2 3,1 3,-46 22,116-45,0 0,0 0,0 0,1 0,-1 0,0 1,1-1,-1 1,1 0,-1 0,1 0,0 0,-1 0,1 0,0 1,1-1,-1 1,0-1,1 1,-1 0,1-1,0 1,0 0,0 0,0 0,1 0,-1 0,1 0,0 0,0 0,0 0,0 0,0 0,0 0,1 0,0 0,0 0,-1 0,2 0,-1 0,0 0,2 2,-3-5,8 16,-1-1,-1 1,-1 0,0 0,-1 0,-1 1,0 0,-1 0,-1-1,-1 1,-1 14,-61 161,61-190,-1-1,1 0,0 1,1-1,-1 1,0-1,0 1,1-1,-1 1,1 0,-1-1,1 1,0 0,-1-1,1 1,0 0,0-1,0 1,0 0,1 0,-1-1,0 1,1 0,-1-1,1 1,0-1,-1 1,1-1,0 1,0-1,0 1,0-1,0 0,0 1,1-1,-1 0,0 0,1 0,-1 0,0 0,1 0,-1 0,1-1,0 1,1 0,88-19,-68 10,112-36,3 6,1 6,128-13,-238 41,-1 2,1 1,-1 1,1 1,-1 1,1 2,22 6,-46-9,-1 1,0-1,0 1,1 0,-1 0,0 1,-1-1,1 1,0 0,-1 0,1 0,-1 0,0 1,0-1,0 1,-1 0,1 0,-1 0,0 0,0 0,0 0,-1 0,0 1,1-1,-1 1,-1-1,1 1,-1-1,0 1,0 0,0-1,0 1,-1-1,0 1,0-1,0 1,-1-1,1 0,-1 1,0-1,-2 3,-15 24,-2-1,-1-1,-1-1,-2-1,0-1,-2-2,-1 0,-1-2,0-1,-25 13,-85 50,-3-6,-4-6,-2-7,-110 31,-3-15,704-203,-204 71,3 10,1 11,2 10,19 11,-201 16,-63-6,1 1,-1 0,0-1,1 1,-1 0,0-1,0 1,0 0,0-1,-1 1,1 0,0-1,-1 1,1-1,-1 1,1 0,-1-1,0 1,0-1,0 0,0 1,0-1,0 0,0 1,0-1,0 0,0 0,-1 0,1 0,-1 0,1 0,-1 0,1-1,-1 1,1 0,-1-1,1 0,-2 1,2-1,-59 36,-1-3,-2-2,-66 21,54-21,0 0,-253 103,-96 15,388-138,36-11,1 0,-1 0,0 0,0 1,1-1,-1 0,0 0,0 0,0 1,1-1,-1 0,0 0,0 0,0 1,0-1,1 0,-1 1,0-1,0 0,0 0,0 1,0-1,0 0,0 1,0-1,0 0,0 1,0-1,193-44,-138 28,677-184,107-5,-815 200,54-23,-78 27,0 1,0-1,1 1,-1-1,0 1,0-1,0 1,0-1,-1 1,1-1,0 1,0-1,0 1,0 0,0-1,-1 1,1-1,0 1,0 0,0-1,-1 1,1-1,0 1,-1 0,1-1,0 1,-1 0,1 0,-1-1,1 1,0 0,-1 0,1-1,-1 1,1 0,-1 0,1 0,-1 0,1 0,-1 0,1 0,0 0,-1 0,1 0,-1 0,1 0,-1 0,1 0,-1 0,1 0,-1 1,1-1,0 0,-1 0,-30 1,0 1,1 1,-1 2,1 1,-15 6,23-7,-332 93,-253 110,306-102,274-91,27-15,1 0,-1 0,1-1,-1 1,0 0,1 0,-1 0,1 0,-1 0,0 0,1 0,-1 0,1 0,-1 0,0 0,1 0,-1 0,1 0,-1 1,0-1,1 0,-1 0,0 0,1 1,-1-1,0 0,1 0,-1 1,0-1,1 0,-1 0,0 1,0-1,0 1,1-1,-1 0,0 1,0-1,0 0,0 1,1-1,-1 1,0-1,0 0,0 1,0-1,0 1,0-1,0 0,0 1,0-1,-1 1,1-1,0 0,0 1,0-1,0 0,0 1,-1-1,1 0,0 1,0-1,-1 0,1 1,0-1,135-21,-101 13,1003-217,-185 37,-824 181,-79 8,-136 35,2 8,2 8,3 8,-109 55,223-87,-151 67,-76 53,246-112,58-29,131-23,-124 12,552-142,104-20,-506 124,-146 32,-68 7,-196 48,2 10,2 10,-163 72,-125 73,448-163,78-46,0 0,0 0,0 0,1 1,-1-1,1 0,-1 0,1 0,-1 0,1 0,-1 0,1 0,0 0,0-1,-1 1,1 0,0 0,0-1,0 1,0 0,0-1,0 1,0-1,0 1,0-1,0 1,0-1,0 0,0 0,1 1,-1-1,0 0,0 0,0 0,0 0,1 0,-1-1,0 1,0 0,0-1,1 2,48 1,0-1,0-3,0-2,42-8,-18 2,1146-141,-964 112,62-24,-305 59,-20 3,-26 4,-855 173,146 10,633-147,109-39,1 0,-1 0,0 0,1 0,-1 0,0 0,1 1,-1-1,1 0,-1 0,0 0,0 1,1-1,-1 0,0 1,1-1,-1 0,0 1,0-1,0 0,1 1,-1-1,0 0,0 1,0-1,0 0,0 1,0-1,1 1,-1-1,0 0,0 1,0-1,0 1,-1-1,1 0,0 1,0-1,0 1,0-1,0 0,0 1,-1-1,1 1,239-37,-172 22,917-174,-970 186,158-28,146-44,-296 67,-14 6,-1-1,1 0,0 0,-1-1,1 0,-1 0,0-1,0 0,-1 0,1-1,-1 0,0 0,2-2,-7 6,-1 1,0-1,1 0,-1 0,0 0,0 0,1 1,-1-1,0 0,0 0,0 0,0 0,0 0,0 0,0 0,-1 1,1-1,0 0,0 0,-1 0,1 0,0 1,-1-1,1 0,-1 0,1 0,-1 1,1-1,-1 0,0 1,1-1,-1 1,0-1,0 1,1-1,-1 1,0-1,0 1,1 0,-1-1,0 1,0 0,0 0,0 0,0-1,0 1,1 0,-2 0,-21-5,-1 0,1 2,-1 0,0 2,0 0,-12 3,15-2,-180 11,2 9,-20 13,206-31,-1085 188,954-164,540-128,249-105,-612 196,-5 2,0 0,-1-2,0-1,-1-1,0-1,-1-1,-1-2,19-15,-41 31,0-1,1 0,-1 0,0 0,0 0,0 0,0-1,0 1,-1-1,1 1,-1-1,1 1,-1-1,0 0,0 0,0 1,-1-1,1 0,-1 0,1 0,-1 0,0 0,0 0,0 0,-1 0,1 0,-1 0,1 0,-1 1,0-1,0 0,0 0,-1 1,1-1,-1 1,1-1,-2-1,-5-1,-1 0,0 1,0 0,0 0,0 1,0 0,-1 1,0 0,1 0,-1 1,0 0,0 1,-1 0,-1-1,-108-1,0 5,0 5,0 6,-75 20,-692 160,734-157,148-36,-49 11,47-12,31-11,844-286,-225 74,-613 213,-22 7,1 1,0-1,-1 0,0-1,0 0,0 0,0 0,0-1,-1-1,0 1,0-1,2-2,-9 6,0 1,0-1,0 1,0-1,0 1,0-1,-1 1,1 0,0-1,-1 1,1-1,-1 1,0 0,1-1,-1 1,0 0,0 0,1 0,-1 0,0-1,0 1,0 0,-1 1,1-1,0 0,0 0,0 0,-1 1,1-1,0 1,-1-1,1 1,-1-1,1 1,0 0,-1-1,1 1,-1 0,1 0,-1 0,1 0,-1 1,1-1,0 0,-1 1,1-1,0 1,-1-1,1 1,-1 0,-249 28,178-16,-220 44,3 13,-152 63,266-81,161-47,23-7,28-8,213-66,495-138,-484 140,-235 63,-46 5,-107 26,1 5,1 6,2 5,-10 10,-187 67,4 13,-136 85,40-13,403-183,44-18,329-106,617-181,-644 186,-306 88,-30 15,0 0,0 0,0 0,0 1,0-1,0 0,-1 0,1 1,0-1,0 0,0 0,-1 1,1-1,0 0,-1 1,1-1,-1 0,1 1,-1-1,1 1,-1-1,1 0,-1 1,1 0,-1-1,0 1,1-1,-1 1,0 0,0-1,1 1,-1 0,0 0,0-1,1 1,-1 0,0 0,0 0,1 0,-1 0,0 0,0 0,1 0,-1 1,0-1,0 0,1 0,-1 1,0-1,0 0,0 1,-205 19,162-12,-438 89,5 21,-211 92,-128 57,549-197,243-63,62-12,569-141,712-167,-946 212,-315 74,-69 24,-219 38,164-20,-799 203,-381 175,1194-373,34-8,33-4,14-8,0-2,-1 0,1-2,-1-1,28-9,-19 6,312-72,849-166,-712 181,-477 63,-19 2,-24 1,-464 44,-747 81,402-35,775-84,-1 1,-1-2,1-4,-32-5,64-7,37 10,0-1,-1 0,1 1,0-1,0 0,-1 1,1-1,0 0,0 1,0-1,0 0,0 0,0 1,0-1,0 0,0 1,0-1,1 0,-1 1,0-1,0 0,1 1,-1-1,0 0,1 1,-1-1,1 1,-1-1,1 1,-1-1,1 1,-1-1,1 1,-1-1,1 1,0 0,-1-1,1 1,0 0,-1 0,1-1,0 1,-1 0,1 0,0 0,-1 0,1 0,204-79,500-119,356-39,-952 214,-58 12,-37 4,-36 8,-400 92,290-59,-1163 316,432-104,804-227,39-12,39-12,1195-355,414-82,-1401 385,-213 51,-32 6,-228 36,-468 105,-342 127,707-168,-545 143,825-228,44-10,42-13,588-188,1205-290,-1784 480,349-100,-369 104,-3 1,0 1,0-1,0 0,1 0,-1-1,0 1,-1-1,1 1,0-1,0 0,-1 0,1 0,-1-1,0 1,1 0,-1-1,0 0,0 0,-16-4,-13 5,-1 2,1 1,0 2,0 0,-25 7,18-3,-797 172,-61 50,-195 42,1023-257,39-11,40-12,508-182,499-111,-872 261,927-237,-1030 264,-47 14,0-1,0 1,0 0,-1-1,1 1,0 0,0-1,0 1,0-1,0 1,0 0,0-1,0 1,0 0,0-1,0 1,0-1,0 1,-529 116,-669 161,-97 22,1246-290,39-10,31-7,507-152,8 23,375-40,-182 27,-638 123,-91 26,0 1,-1 0,1 0,0 0,-1 0,1 0,0-1,-1 1,1 0,0 0,-1 0,1-1,0 1,0 0,-1-1,1 1,0 0,0 0,-1-1,1 1,0 0,0-1,0 1,0 0,0-1,0 1,0-1,-1 1,1 0,0-1,0 1,0 0,0-1,0 1,1-1,-1 1,0 0,0-1,0 1,0 0,0-1,0 1,1 0,-1-1,-51 2,0 2,0 2,-46 11,36-6,-2068 433,1833-372,286-67,20-6,25-6,-35 8,696-201,669-116,-1208 289,238-56,-348 66,-47 17,-1 1,1 0,-1 0,1-1,-1 1,1 0,-1-1,1 1,0 0,-1-1,1 1,0 0,-1-1,1 1,0-1,0 1,0-1,-1 1,1-1,0 1,0-1,0 1,0-1,0 1,0-1,0 1,0-1,0 1,0-1,0 1,0-1,0 1,0-1,0 1,1-1,-1 1,0-1,0 1,0-1,1 1,-1-1,0 1,1 0,-1-1,0 1,1 0,-1-1,1 1,-1 0,1-1,-1 1,1 0,-194 13,144-6,-995 179,-139 83,1123-255,-260 61,397-93,932-259,-480 152,148 0,-345 75,-436 78,-844 194,-60 21,259-63,740-177,33-8,727-182,-502 133,1 11,2 10,1 12,170 10,-407 14,-21 2,-27 6,-386 68,-187-10,319-43,214-24,72-2,0-1,0 0,0 1,0-1,0 1,0-1,0 0,0 1,0-1,0 1,0-1,0 0,1 1,-1-1,0 1,0-1,1 1,-1-1,0 1,0-1,1 1,-1-1,1 1,-1-1,1 1,-1-1,0 1,1 0,-1-1,1 1,0 0,-1 0,1-1,-1 1,1 0,-1 0,1 0,0 0,-1-1,1 1,-1 0,1 0,0 0,-1 0,1 1,-1-1,1 0,0 0,-1 0,1 0,-1 1,1-1,-1 0,1 0,-1 1,1-1,-1 0,1 1,350-10,-241-12,-86 17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46:21.15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1276 10079,'0'-3,"-1"0,1 1,-1-1,0 1,0-1,0 0,0 1,0-1,0 1,-1 0,1-1,-1 1,0 0,0 0,0 0,0 0,0 0,0 1,0-1,0 1,-1-1,1 1,0 0,-1 0,0 0,1 0,-1 0,1 1,-1-1,0 1,0-1,1 1,-1 0,0 0,0 0,1 1,-1-1,0 1,1-1,-1 1,0 0,1 0,-1 0,0 1,-35 24,2 1,1 2,1 1,1 1,1 4,-5 3,-41 40,17-13,-2-3,-4-2,-1-4,-71 43,174-132,606-421,-428 308,-112 77,-102 69,1 0,0 0,0 0,-1-1,1 1,0 0,-1 0,1 0,0-1,0 1,0 0,-1-1,1 1,0 0,0-1,0 1,0 0,-1-1,1 1,0 0,0-1,0 1,0 0,0-1,0 1,0 0,0-1,0 1,0 0,0-1,0 1,0 0,0-1,1 1,-1 0,0-1,0 1,0 0,0-1,1 1,-1 0,0-1,0 1,1 0,-1 0,0-1,0 1,1 0,-1 0,0 0,1 0,-1-1,0 1,1 0,-34 9,-59 31,1 5,3 3,2 5,2 3,3 3,-53 53,-95 62,296-214,466-333,-427 289,-106 85,-1-1,1 0,0 0,0 0,-1 0,1 0,0-1,0 1,0 0,-1 0,1 0,0 0,0 0,-1 0,1 0,0 0,0 0,0-1,-1 1,1 0,0 0,0 0,0 0,0-1,-1 1,1 0,0 0,0 0,0-1,0 1,0 0,0 0,0-1,0 1,-1 0,1 0,0-1,0 1,0 0,0 0,0 0,0-1,0 1,1 0,-1 0,0-1,0 1,0 0,0 0,0-1,0 1,0 0,0 0,-24 9,-645 362,494-295,197-101,326-232,-100 102,-222 143,-48 45,-238 199,-84 98,328-316,-50 60,67-73,-1-1,0 1,0 0,1 0,-1 0,0 0,1-1,-1 1,1 0,-1 0,1-1,0 1,-1 0,1-1,0 1,-1 0,1-1,0 1,0-1,-1 0,1 1,0-1,0 1,0-1,0 0,0 0,-1 0,1 1,0-1,0 0,0 0,0 0,0 0,0 0,0-1,0 1,-1 0,1 0,0-1,0 1,0 0,0-1,-1 1,1-1,0 1,0-1,-1 1,1-1,0 1,-1-1,1 0,-1 1,1-1,238-130,-182 96,496-310,-534 333,-50 47,-336 307,-88 93,414-378,41-57,1 1,-1-1,0 1,1 0,-1-1,0 1,1-1,-1 1,1-1,-1 0,1 1,-1-1,1 1,-1-1,1 0,0 1,-1-1,1 0,-1 0,1 1,0-1,-1 0,1 0,0 0,-1 0,1 0,0 0,-1 0,1 0,0 0,-1 0,1 0,-1-1,1 1,0 0,-1 0,1-1,-1 1,1 0,0-1,-1 1,1 0,-1-1,1 1,-1-1,0 1,1-1,0 0,251-151,-182 108,267-171,50-59,-262 160,-157 136,-898 799,690-609,312-259,689-506,-298 224,-399 280,-64 49,0 1,0-1,0 0,1 0,-1 0,0 0,0 1,0-1,0 0,0 0,1 0,-1 0,0 1,0-1,0 0,0 0,1 0,-1 0,0 0,0 0,0 0,-22 23,-561 513,59-66,835-692,657-399,-621 409,-259 162,-83 53,-19 10,-587 442,-162 152,641-516,99-68,26-19,86-51,693-405,210-71,-911 487,-94 57,-242 179,-566 410,630-480,174-120,21-16,26-21,193-135,8 10,130-60,-266 158,511-279,-404 216,-339 206,-651 437,122-87,649-429,28-17,392-241,10 18,77-13,1 4,-466 226,-63 20,-144 72,4 8,4 7,-100 76,247-154,-557 387,538-370,29-18,31-16,190-104,1117-598,-1186 633,-3-6,58-47,-160 100,-29 18,-20 15,-425 281,-456 354,634-447,73-60,266-184,548-344,171-56,-542 308,261-153,-475 267,-34 19,-23 15,-328 202,225-131,-722 457,348-228,461-291,25-16,26-14,473-278,310-124,-621 325,319-142,-366 187,-130 43,1 1,-1-1,0 1,1-1,-1 0,1 1,-1-1,1 1,-1-1,1 1,0-1,-1 1,1-1,-1 1,1 0,0-1,0 1,-1 0,1-1,0 1,0 0,0-1,0 1,-1 0,1-1,0 1,0 0,1-1,-1 1,0 0,0-1,0 1,0 0,0-1,1 1,-1 0,0-1,1 1,-1-1,0 1,1 0,-1-1,1 1,-1-1,1 1,-1-1,1 0,-1 1,1-1,0 1,-1-1,1 0,-1 0,1 1,0-1,-1 0,1 0,0 0,-1 0,1 1,0-1,0 0,-174 144,131-113,-541 361,360-248,115-73,-123 80,-54 16,178-120,108-56,112-77,232-132,9 15,245-96,101-13,-573 269,-110 51,-34 13,-37 23,-2-2,-2-2,-1-3,-44 19,85-46,-572 317,392-211,-622 339,785-438,38-22,59-33,512-262,13 26,308-88,-596 253,-289 112,-28 11,-181 107,-117 48,190-103,-1050 554,750-416,381-189,32-19,30-11,45-28,1 2,2 4,21-7,-12 6,493-243,413-135,-881 377,44-18,128-31,-231 80,-41 8,1 0,-1 0,1 0,-1 0,1 0,-1 0,1 0,-1 0,1 0,-1 0,1 0,-1 0,1 0,-1 0,1 0,0 0,-1 0,1 1,-1-1,1 0,-1 0,1 1,0-1,-1 0,1 0,-1 1,1-1,0 1,-1-1,1 0,0 1,0-1,-1 1,1-1,0 0,0 1,0-1,0 1,-1-1,1 1,0-1,0 1,0-1,0 1,0-1,0 1,0-1,0 1,0-1,1 1,-1-1,0 0,0 1,0-1,0 1,1-1,-1 1,0-1,0 0,1 1,-1-1,0 0,1 1,-1-1,0 0,1 1,-467 257,-334 195,593-323,-33 21,-135 57,266-160,101-48,24-12,-14 11,280-173,115-43,720-313,-944 452,387-160,-515 224,-32 16,-31 10,-483 247,-289 201,336-187,421-254,-41 25,-2-3,-1-3,-24 5,90-44,32-14,397-218,274-121,110-10,-511 243,65-7,-335 129,-59 23,-684 359,-272 204,531-331,452-251,24-13,-9 5,125-74,123-51,-121 64,999-466,-889 425,429-169,-565 241,-499 210,-1108 678,1389-786,-37 21,388-233,457-214,20 27,-202 96,27-34,-530 261,-25 11,-313 151,-1158 654,961-521,506-280,35-15,710-350,602-193,-1131 472,61-18,-224 89,-318 154,-788 441,707-380,103-64,242-128,57-33,413-225,670-274,-379 184,-620 272,-110 52,-31 15,-336 148,-270 150,-42 58,305-162,293-161,81-43,426-203,974-406,-979 399,-403 194,-23 12,-22 12,-295 142,-187 108,-375 261,459-260,377-230,38-19,21-14,386-187,700-314,-396 190,-524 242,-189 80,-284 146,-767 410,726-386,309-161,48-22,868-375,-744 317,426-199,-507 219,-75 46,1 0,0 1,0-1,0 1,0-1,-1 1,1-1,0 1,-1-1,1 1,0-1,-1 1,1-1,-1 1,1 0,0-1,-1 1,1-1,-1 1,1 0,-1 0,1-1,-1 1,0 0,1 0,-1 0,1-1,-1 1,1 0,-1 0,0 0,1 0,-1 0,1 0,-1 0,1 0,-1 1,0-1,1 0,-1 0,1 0,-1 1,1-1,-1 0,1 1,-1-1,1 0,-1 1,1-1,-1 0,1 1,0-1,-1 1,1-1,-1 1,-207 93,-279 163,-167 134,265-160,322-181,72-40,86-26,361-156,871-382,-702 282,-602 264,-32 15,-1158 605,1005-520,-590 299,708-368,33-13,24-10,31-10,341-148,1492-634,-1825 772,-32 9,-30 9,-31 12,1 2,1 2,0 2,-38 21,26-13,-293 142,-233 157,262-141,-260 135,509-270,70-47,0 1,0 0,1-1,-1 1,0 0,0 0,1-1,-1 1,0-1,1 1,-1 0,1-1,-1 1,0-1,1 1,-1-1,1 1,0-1,-1 1,1-1,-1 0,1 1,0-1,-1 0,1 1,0-1,-1 0,1 0,0 0,-1 1,1-1,0 0,0 0,-1 0,1 0,0 0,0-1,-1 1,1 0,0 0,-1 0,1-1,0 1,-1 0,1-1,0 1,-1 0,1-1,0 0,161-49,-118 33,377-141,-7-17,-9-19,70-61,-389 202,-3-4,-2-4,-2-3,25-30,-92 83,-1-1,0 0,-1 0,0-1,-1 0,0-1,5-11,-14 24,1 0,0 0,-1 0,1 0,-1 0,1 0,-1-1,0 1,1 0,-1 0,0 0,0 0,0 0,0-1,0 1,0 0,0 0,0 0,-1-1,1 1,0 0,-1 0,1 0,-1 0,1 0,-1 0,1 0,-1 0,0 0,0 0,1 0,-1 0,0 1,0-1,0 0,0 0,0 1,0-1,0 1,0-1,0 1,0-1,0 1,0 0,-1-1,1 1,0 0,0 0,0 0,0 0,-1 0,1 0,0 0,0 0,0 1,0-1,-1 0,-166 39,-104 67,6 11,4 12,-42 40,143-81,-1087 598,1205-663,31-12,29-16,559-268,-306 130,150-111,-295 165,-4-5,-3-5,31-41,-148 139,22-20,-2 0,0-2,-1 0,-1-2,-2 0,13-24,-28 48,-1-1,1 0,-1 1,0-1,1 0,-1 0,0 0,0 0,-1 0,1 0,0 0,-1 0,1 0,-1 0,0-1,1 1,-1 0,0 0,-1 0,1-1,0 1,0 0,-1 0,1 0,-1 0,0 0,0 0,0 0,0 0,0 0,0 0,0 0,-1 1,1-1,-1 0,1 1,-1-1,1 1,-1 0,0-1,0 1,0 0,-12-1,0 1,-1 0,1 1,0 1,0 0,0 1,1 1,-1 0,0 1,-2 1,-2 0,-134 46,3 7,3 6,2 6,4 7,-115 84,228-144,-381 242,337-202,81-55,179-77,530-277,226-130,-830 415,-108 53,-32 20,-367 160,-488 275,252-70,598-353,18-12,0 0,1 1,0 1,0 0,0 1,1 0,0 0,1 1,-7 10,16-20,-1 0,1 1,-1-1,1 0,0 1,0-1,-1 1,1-1,0 0,-1 1,1-1,0 1,0-1,0 1,0-1,0 1,-1-1,1 1,0-1,0 1,0-1,0 1,0-1,1 1,-1-1,0 1,0-1,0 1,0-1,0 1,1-1,-1 1,0-1,0 1,1-1,-1 0,0 1,1-1,-1 0,0 1,1-1,-1 0,1 1,-1-1,1 0,-1 0,0 1,1-1,-1 0,1 0,-1 0,1 0,-1 0,1 0,-1 1,1-1,-1 0,1 0,-1-1,1 1,-1 0,1 0,36-5,-34 4,413-123,389-80,-716 183,0 4,1 3,13 4,81-6,-182 15,0 0,0 1,0-1,1 1,-1-1,0 1,0 0,1 0,-1 0,0 0,0 0,1 1,-1-1,0 1,0 0,0-1,1 1,-1 0,0 0,0 0,0 0,0 1,-1-1,1 0,0 1,-1 0,1-1,0 1,-1 0,0 0,1-1,-1 1,0 0,0 1,0-1,-1 0,1 0,0 0,-1 0,1 1,-1-1,0 0,0 0,0 1,0-1,0 0,0 0,0 1,-1-1,0 1,-6 13,0 0,-2 0,0-1,0 0,-1-1,-1 0,-1-1,0 0,-7 5,6-5,-123 119,-6-7,-5-6,-20 3,-374 264,333-234,161-92,48-58,-1 0,1 0,0 0,0-1,1 1,-1 0,0 0,1-1,-1 1,1-1,-1 1,1-1,0 0,0 1,-1-1,1 0,0 0,0 0,0 0,0-1,0 1,0-1,0 1,1-1,-1 0,0 1,0-1,0 0,0 0,1-1,-1 1,0 0,0-1,0 1,1-2,-1 2,64-4,0-3,-1-4,56-15,-74 15,993-247,-913 227,-2-6,-2-5,-2-5,-2-6,-2-5,80-54,-184 103,-5 4,1-1,-1 1,0-1,-1-1,1 1,-1-1,0-1,-1 1,0-1,0 0,3-7,-9 14,-1-1,1 0,0 1,-1-1,1 1,0-1,-1 1,0-1,1 1,-1 0,0-1,0 1,0 0,0-1,0 1,0 0,0 0,0 0,-1 0,1 0,0 0,-1 0,1 1,-1-1,1 0,-1 1,1-1,-1 1,1-1,-1 1,1 0,-1 0,1 0,-1 0,0 0,1 0,-1 0,1 0,-1 1,1-1,-1 0,1 1,-1 0,1-1,-1 1,0 0,-66 11,1 3,1 3,1 2,0 4,-13 9,76-33,-527 235,-189 130,693-352,-78 50,102-63,1 1,-1-1,1 0,-1 1,1-1,0 1,-1-1,1 1,0 0,-1-1,1 1,0-1,0 1,-1 0,1-1,0 1,0-1,0 1,0 0,0-1,0 1,0 0,0-1,0 1,0 0,0-1,1 1,-1-1,0 1,0 0,1-1,-1 1,0-1,1 1,-1-1,0 1,1-1,-1 1,1-1,-1 1,1-1,-1 0,1 1,-1-1,1 0,-1 1,1-1,0 0,-1 0,1 1,-1-1,1 0,0 0,-1 0,1 0,0 0,-1 0,1 0,-1 0,1 0,0 0,-1 0,1 0,0-1,-1 1,1 0,-1 0,1-1,21 1,0-1,0-1,-1-1,1-1,-1-1,0-1,9-4,13-2,483-160,-273 83,1190-419,-1352 479,-672 315,-473 303,506-274,498-284,50-31,1 1,-1-1,1 0,-1 0,1 0,-1 1,0-1,1 0,-1 0,1 1,-1-1,1 0,-1 1,0-1,1 1,-1-1,0 0,1 1,-1-1,0 1,0-1,1 1,-1-1,0 1,0-1,0 1,0-1,0 1,0-1,0 1,0-1,0 1,0-1,0 1,0-1,0 1,0-1,0 1,0-1,0 1,-1-1,1 1,0-1,-1 1,200-59,-163 44,815-343,-592 244,541-229,-618 262,-384 169,-84 44,-39 39,-542 334,762-441,105-65,1 0,-1 0,1 0,-1 0,1 0,0 0,-1 1,0-1,1 0,-1 0,1 0,-1 0,1 1,-1-1,1 0,-1 1,1-1,-1 0,0 1,1-1,-1 0,0 1,1-1,-1 1,0-1,0 0,1 1,-1-1,0 1,0-1,0 1,0-1,1 1,-1-1,0 1,0-1,0 1,0-1,0 1,0-1,0 1,0-1,-1 1,1-1,0 1,0-1,0 1,-1-1,1 1,0-1,0 1,-1-1,1 1,29-6,0-1,0 0,-1-3,0 0,18-9,-10 4,793-331,625-233,-1226 487,-297 123,-703 312,-298 216,877-469,187-82,34-16,558-216,-234 82,388-149,-386 164,-318 119,-36 7,-1 0,1 0,-1 0,1 1,-1-1,1 0,0 0,-1 0,1 1,0-1,-1 0,1 1,0-1,-1 0,1 1,0-1,-1 0,1 1,0-1,0 1,0-1,-1 0,1 1,0-1,0 1,0-1,0 1,0-1,0 0,0 1,0-1,0 1,0-1,0 1,0-1,0 1,0-1,0 0,0 1,1-1,-1 1,0-1,0 1,1-1,-1 0,0 1,0-1,1 0,-1 1,0-1,1 0,-1 1,0-1,1 0,-235 129,163-94,-914 473,498-264,376-187,110-48,24-13,349-124,931-354,-1135 418,114-64,-252 111,-30 17,0 0,-1 1,1-1,0 1,0-1,-1 0,1 0,0 1,-1-1,1 0,0 1,-1-1,1 0,-1 0,1 0,0 1,-1-1,1 0,-1 0,1 0,-1 0,1 0,0 0,-1 0,1 0,-1 0,1 0,-1 0,1 0,-1 0,1 0,0 0,-1-1,1 1,-1 0,1 0,0 0,-1-1,1 1,0 0,-1 0,1-1,0 1,-1 0,1-1,0 1,-1-1,1 1,0 0,0-1,0 1,-1-1,1 1,0 0,0-1,0 1,0-1,0 1,0-1,0 1,0 0,0-1,0 1,0-1,0 1,-261 83,195-58,-383 164,-261 158,393-186,229-108,92-43,92-25,498-177,-287 86,-4-14,39-35,-306 139,0-1,-2-2,0-2,-1-1,-1-1,-1-2,-1-1,-2-1,1-3,-27 28,0 0,0 1,0-1,0 0,-1 0,1 0,0 0,-1-1,1 1,-1 0,0-1,0 1,0 0,0-1,0 1,-1-1,1 0,-1 1,0-1,1 0,-1 1,0-1,-1 0,1 1,0-1,-1 1,1-1,-1 0,0 1,0-1,0 1,0 0,0-1,-1 1,1 0,-1 0,0 0,1 0,-1 0,0 0,0 0,0 0,0 1,-2-2,-11 0,0 0,0 1,0 1,0 0,0 1,0 0,0 2,0-1,1 2,-10 2,24-5,-87 19,1 3,0 4,2 4,2 3,1 4,-1 5,-158 93,-57 52,51-15,240-168,2-1,0 0,0 0,0 1,0-1,0 1,1 0,-1 0,1 0,0 0,0 1,1-1,-1 1,1 0,0 0,0 0,3-3,-1-1,0 1,1-1,0 1,-1-1,1 1,0-1,0 1,0-1,0 0,0 1,0-1,0 0,0 0,1 0,-1 0,0 0,1 0,-1 0,1-1,-1 1,1 0,-1-1,1 1,-1-1,1 0,-1 1,1-1,0 0,-1 0,1 0,0 0,1 0,23 1,1-2,-1 0,1-2,-1 0,0-2,23-8,-30 9,219-62,-3-9,150-75,280-146,-597 262,-3-2,-1-4,30-25,-91 63,-1 1,0 0,0 0,0 0,-1-1,1 1,0-1,-1 1,1-1,0 1,-1-1,0 0,1 0,-1 0,0 1,0-1,0-1,0 1,-1 0,1 0,0 0,-1 0,1 0,-1-1,0 0,-3 2,1 0,-1 0,0 0,0 0,0 0,1 1,-1-1,0 1,0-1,0 1,0 0,0 1,0-1,0 0,0 1,0 0,0-1,1 1,-1 0,0 1,-4-1,-71 23,1 3,1 4,1 3,-66 41,73-39,-368 201,-66 67,408-230,94-73,-1-1,0 1,0-1,1 1,-1-1,0 1,1 0,-1-1,0 1,1 0,-1 0,1 0,-1-1,1 1,0 0,-1 0,1 0,0 0,0 0,-1 0,1 0,0 0,0 0,0 0,0-1,0 1,0 0,0 0,1 0,-1 0,0 0,0 0,1 0,-1 0,1 0,-1-1,1 1,-1 0,39 2,42-22,-2-3,-1-4,51-25,-84 33,466-205,-145 65,-365 158,0 0,1 0,-1-1,0 1,0 0,0 0,0-1,0 1,0 0,0-1,0 1,0-1,0 1,0-1,0 0,0 1,0-1,0 0,-1 0,1 0,0 0,-1 0,1 1,0-1,-1 0,1 0,-1 0,0-1,1 1,-1 0,0 0,1 0,-1 0,0 0,0 0,0 0,0-1,0 1,0 0,-11 1,0 0,0 1,1 0,-1 1,0 0,1 1,0 0,0 1,-9 4,-4 1,-595 251,538-227,-117 50,-3-10,-84 16,187-73,90-24,70-43,88-33,4 7,24-2,-38 16,62-24,-81 37,-2-5,-3-4,-2-6,43-36,-144 91,1 0,-1-1,-1-1,0 0,-1-1,0 0,-1-1,-1 0,0-1,-1 0,0-1,-1 0,5-16,-12 28,0 0,0 0,0 0,-1 1,1-1,-1 0,0 0,0 0,-1 0,1 0,-1 0,0 0,0 0,0 1,0-1,-1 0,0 1,1-1,-1 1,0 0,-1-1,1 1,-1 0,1 0,-1 1,0-1,0 0,0 1,0 0,-1 0,1 0,-1 0,-7-3,-1 0,0 1,1 0,-1 1,-1 0,1 1,0 1,0 0,-11 0,-74 8,1 3,1 5,0 4,1 4,-46 20,-219 82,6 16,-106 70,340-155,-25 8,123-51,27-10,38-10,415-130,-312 88,806-260,-948 308,56-18,-1-3,-1-2,-1-3,45-28,-53 8,-49 46,-1 0,1 0,-1-1,1 1,-1 0,1-1,-1 1,0 0,0-1,0 1,0 0,0-1,0 1,0 0,0-1,0 1,-1 0,1-1,0 1,-1 0,1-1,-1 1,0 0,1 0,-1 0,0 0,0-1,1 1,-1 0,0 0,0 1,0-1,0 0,-1 0,1 0,0 1,0-1,0 1,-1-1,1 1,0-1,-1 1,1-1,0 1,-2 0,-19-5,-1 1,0 1,0 1,0 1,0 1,0 1,0 1,0 1,0 1,-16 5,5-3,-231 46,3 10,3 12,-124 59,-411 179,701-284,131-48,650-251,137-52,-798 312,10-2,0-2,-1-1,-1-2,-1-2,0-1,25-21,-57 41,0 1,0-1,0 0,0 0,0 0,-1-1,1 1,0 0,-1-1,1 1,-1-1,1 1,-1-1,0 0,0 1,0-1,0 0,0 0,0 0,0 0,0 0,-1 0,1 0,-1 0,0 0,1 0,-1 0,0-1,0 1,0 0,-1 0,1 0,0 0,-1 0,1 0,-1 0,0 0,0 0,0 0,0 0,0 0,0 1,-1-1,-11-3,-1 1,0 0,-1 1,1 1,0 1,-1 0,1 0,-1 1,1 1,-1 1,0 0,-6 0,-129 17,1 7,1 6,-100 38,-309 110,-115 73,625-234,-91 36,-3-5,-13-4,104-36,38-17,32-7,363-158,889-299,-1165 435,-2-4,63-36,-109 32,-67 33,-95 10,-47 28,2 7,1 7,-64 29,-283 113,-148 92,512-216,-314 143,-408 123,678-283,174-41,-1-1,0 1,0-1,0 1,0-1,0 0,0 1,-1-1,1 0,0 0,0 0,0 0,0 0,0 0,0 0,0 0,0 0,0 0,0-1,0 1,0 0,0-1,0 1,0-1,0 1,0-1,0 1,0-1,0 0,0 0,1 1,-1-1,0 0,1 0,-1 0,0 0,1 1,-1-1,1 0,-1 0,1 0,0 0,-1-1,1 1,0 0,0 0,0 0,0 0,0 0,0 0,34-46,23-1,2 4,1 1,13-3,-40 26,338-200,9 17,115-30,-101 41,-333 146,-74 40,-108 29,-171 60,3 13,2 14,214-82,-409 160,-438 160,816-311,0-5,-2-4,-1-5,-2-4,102-18,4 0,-1 0,0 0,0 0,0-1,0 0,0 1,1-1,-1 0,0-1,0 1,0-1,0 0,0 0,1 0,-1 0,0-1,1 1,-1-1,1 0,0 0,-3-2,7 0,-1 1,1-1,0 1,0-1,0 1,0-1,1 1,0 0,0-1,-1 1,2 0,-1 0,0 0,1 1,-1-1,1 0,0 1,0 0,0 0,0 0,0 0,3-1,-2-1,92-62,2 3,3 5,58-22,128-51,6 13,100-18,-174 67,216-36,-392 99,-43 6,-1 0,1 1,0-1,0 1,-1-1,1 0,0 1,0-1,0 1,0-1,-1 0,1 1,0-1,0 1,0-1,0 1,0-1,0 0,0 1,0-1,0 1,0-1,1 1,-1-1,0 0,0 1,0-1,0 1,1-1,-1 0,0 1,0-1,1 0,-1 1,0-1,1 0,-1 1,0-1,1 0,-1 0,0 1,1-1,-1 0,0 0,1 0,-208 90,-1068 413,289-96,824-354,139-51,37-14,394-181,772-280,-545 229,-586 224,16-4,0-3,-3-2,0-4,31-22,-61 16,-32 38,0-1,-1 1,1 0,-1 0,1-1,-1 1,0 0,0 0,1 0,-1 0,0 0,0 0,0 0,0 0,0 0,0 1,0-1,0 0,-1 1,1-1,0 0,0 1,0-1,-1 1,1 0,0 0,-1-1,1 1,0 0,-1 0,1 0,0 0,-1 0,1 1,0-1,-29-1,1 1,0 1,-1 2,1 1,1 1,-1 2,0 1,-18 2,-223 61,4 11,-81 44,-158 85,-44 49,168-79,-138 35,468-199,39-17,33-12,374-170,885-431,-850 397,-329 145,-100 71,0-1,-1 1,1 0,0-1,0 1,-1-1,1 0,0 1,-1-1,1 1,-1-1,1 0,-1 1,1-1,-1 0,1 0,-1 1,0-1,1 0,-1 0,0 0,0 0,1 1,-1-1,0 0,0 0,0 0,0 0,0 0,0 1,0-1,-1 0,1 0,0 0,0 0,-1 0,1 1,0-1,-1 0,1 0,-1 1,1-1,-1 0,1 1,-1-1,0 0,-43-4,-26 15,0 4,1 3,0 2,-54 25,107-38,-575 228,-242 150,519-235,268-127,-316 130,339-147,39-19,468-263,227-81,-662 334,306-141,221-113,-474 207,-101 71,0-1,0 1,-1 0,1-1,0 0,-1 1,1-1,0 1,-1-1,1 0,-1 0,1 1,-1-1,1 0,-1 0,1 1,-1-1,0 0,1 0,-1 0,0 0,0 0,0 0,0 1,0-1,0 0,0 0,0 0,0 0,0 0,0 0,-1 0,1 1,0-1,-1 0,1 0,0 0,-1 0,1 1,-1-1,1 0,-1 1,0-1,1 0,-1 1,0-1,1 1,-1-1,0 1,0-1,-49-7,6 14,0 1,0 2,0 3,-32 12,47-14,-300 108,5 14,-10 22,-817 412,996-500,140-69,39-19,-24 21,98-71,3 4,88-43,-135 80,1026-532,-939 493,453-232,-497 237,-92 50,-27 17,-43 14,0 4,1 2,2 3,-6 6,34-17,-1511 740,1320-638,181-94,-429 204,418-208,55-19,0 1,0 0,0-1,0 1,0-1,0 1,0 0,0-1,0 1,0 0,0-1,0 1,0 0,0-1,0 1,0 0,0-1,-1 1,1 0,0-1,0 1,0 0,-1 0,1-1,0 1,0 0,0 0,-1-1,1 1,0 0,-1 0,1 0,0-1,-1 1,1 0,0 0,-1 0,1 0,0 0,-1 0,1 0,0 0,-1 0,1 0,0 0,-1 0,1 0,0 0,-1 0,1 0,0 0,-1 0,1 0,0 0,-1 1,1-1,0 0,-1 0,1 0,0 1,0-1,-1 0,1 0,0 1,0-1,23-23,82-55,3 5,88-42,-165 96,458-246,297-106,-170 92,-524 228,-93 44,-99 33,-375 156,311-114,-905 400,932-403,-531 233,620-280,68-34,725-396,-120 122,159-81,-643 294,-120 62,-35 12,-233 95,-954 420,341-142,538-246,266-112,56-12,1-1,-1 1,1-1,-1 1,0-1,1 1,-1-1,0 1,0-1,1 1,-1-1,0 0,0 1,0-1,0 1,0-1,0 0,0 1,0-1,0 1,0-1,0 1,0-1,0 0,0 1,0-1,-1 1,1-1,0 1,0-1,-1 1,1-1,0 1,-1-1,1 1,-1-1,1 1,-1-1,1 1,0 0,-1-1,1 1,-1 0,0-1,1 1,-1 0,1 0,-1 0,1 0,-1-1,0 1,1 0,-1 0,30-24,1 1,0 2,2 1,30-15,-26 15,310-168,8 16,325-108,-366 165,-284 103,-47 13,-289 115,-85 54,227-97,-217 99,-393 165,529-238,205-87,42-12,-1-1,0 1,0 0,0-1,1 1,-1 0,0-1,0 1,0 0,0-1,0 1,0-1,0 1,0 0,0-1,0 1,0-1,0 1,0 0,0-1,0 1,0-1,0 1,0 0,-1-1,1 1,0 0,0-1,0 1,-1 0,1-1,0 1,0 0,-1 0,1-1,0 1,-1 0,1 0,0-1,-1 1,1 0,0 0,-1 0,286-189,202-90,281-106,-368 191,-375 178,-25 16,-1 0,1 0,0 0,-1 0,1 0,0 0,-1 0,1 0,0 0,-1 0,1 0,0 0,-1 0,1 0,0-1,-1 1,1 0,0 0,0 0,-1 0,1-1,0 1,0 0,-1 0,1 0,0-1,0 1,-1 0,1 0,0-1,0 1,0 0,0-1,-1 1,1 0,0-1,0 1,0 0,0 0,0-1,0 1,0 0,0-1,0 1,0 0,0-1,0 1,-172 67,-1594 755,1240-581,486-227,58-33,1034-588,-724 449,41 1,-302 128,-92 31,-352 130,304-103,-1342 587,1307-566,-137 56,245-106,0-1,0 1,0 0,0-1,0 1,0 0,0-1,0 1,0 0,0 0,-1-1,1 1,0 0,0 0,0-1,-1 1,1 0,0 0,0-1,-1 1,1 0,0 0,0 0,-1 0,1-1,0 1,-1 0,1 0,0 0,-1 0,1 0,0 0,0 0,-1 0,1 0,0 0,-1 0,1 0,0 0,-1 0,31-24,215-140,133-61,621-305,-811 432,-164 81,-48 15,-302 150,-1345 642,1443-691,190-88,38-12,1 1,-1 0,1 0,-1 0,1 0,-1 0,0-1,1 1,-1 0,1 0,-1-1,1 1,-1 0,0-1,1 1,-1 0,0-1,1 1,-1 0,0-1,0 1,1-1,-1 1,0-1,0 1,0 0,0-1,0 1,1-1,-1 1,0-1,0 1,0-1,0 1,0-1,0 1,-1-1,1 1,0-1,0 1,0-1,0 1,0-1,-1 1,1 0,0-1,-1 1,1-1,0 1,0 0,-1-1,1 1,-1 0,1-1,0 1,-1 0,1 0,-1-1,1 1,-1 0,1 0,53-46,1 3,3 2,15-5,-36 22,268-167,7 14,149-54,-202 114,-1037 470,-200 136,793-405,174-84,29-14,370-226,-251 161,595-331,-267 154,-380 199,-84 57,0-1,0 1,0-1,0 0,0 1,0-1,0 1,0-1,0 1,0-1,0 0,0 1,0-1,0 1,-1-1,1 1,0-1,0 1,-1-1,1 1,0-1,-1 1,1 0,-1-1,1 1,0-1,-1 1,1 0,-1-1,1 1,-1 0,1 0,-1-1,1 1,-1 0,1 0,-1 0,0 0,1 0,-1 0,1 0,-1 0,1 0,-1 0,1 0,-1 0,0 0,1 0,-1 0,1 0,-1 1,1-1,-1 0,1 0,-1 1,1-1,-1 0,1 1,0-1,-1 1,1-1,-1 0,1 1,0-1,-1 1,1-1,0 1,0-1,-53 15,1 2,1 2,-42 22,23-10,-426 174,-372 169,645-273,223-102,1 1,-1 0,0 0,0 0,0-1,0 1,0 0,1 0,-1-1,0 1,0 0,0 0,0-1,0 1,0 0,0 0,0-1,0 1,0 0,0 0,0-1,0 1,0 0,0 0,0-1,0 1,0 0,-1 0,1-1,0 1,0 0,0 0,0 0,0-1,-1 1,30-21,190-120,172-79,142-63,-448 225,-85 58,-1 0,1 0,-1 0,1 0,0 0,-1 0,1-1,-1 1,1 0,0 0,-1-1,1 1,-1 0,1 0,0-1,-1 1,1 0,0-1,0 1,-1-1,1 1,0 0,0-1,-1 1,1-1,0 1,0 0,0-1,0 1,0-1,0 1,0-1,0 1,0-1,0 1,0-1,0 1,0 0,0-1,0 1,0-1,0 1,1-1,-1 1,0 0,0-1,1 1,-1-1,0 1,0 0,1-1,-1 1,0 0,1-1,-1 1,1 0,-1 0,0-1,1 1,-1 0,1 0,-1 0,1 0,-1 0,0-1,1 1,-1 0,1 0,-1 0,-38 6,-227 107,192-77,-931 471,534-254,518-285,663-376,-673 387,899-440,-891 432,-56 29,-136 68,-328 170,-428 228,419-210,442-232,29-14,29-17,536-316,83-40,-453 266,105-79,-214 111,-75 64,1 0,0 0,0 0,0 0,0 0,0 1,-1-1,1 0,0 0,-1 0,1 1,-1-1,1 0,0 0,-1 1,0-1,1 1,-1-1,1 0,-1 1,0-1,0 1,1-1,-1 1,0 0,0-1,1 1,-1 0,0-1,0 1,0 0,0 0,1 0,-1 0,0 0,0 0,0 0,0 0,0 0,1 0,-1 0,0 0,0 1,0-1,1 0,-1 1,0-1,0 1,1-1,-1 1,0-1,1 1,-2 0,-185 66,133-43,-924 450,549-256,193-96,227-116,25-13,385-228,913-543,-1227 720,-87 58,-1 0,1 0,-1 0,1 0,0 0,-1 0,1-1,0 1,-1 0,1 0,0 0,-1-1,1 1,0 0,-1 0,1-1,0 1,0 0,-1-1,1 1,0 0,0-1,0 1,-1 0,1-1,0 1,0-1,0 1,0 0,0-1,0 1,0-1,0 1,0 0,0-1,0 1,0-1,0 1,0 0,0-1,0 1,-54 19,0 2,1 3,-29 18,14-7,-936 519,298-109,610-375,97-70,-1 0,1 0,-1 0,1 0,-1 0,0 0,1 0,-1 0,1 0,-1 0,1 1,-1-1,0 0,1 0,-1 0,0 0,1 1,-1-1,1 0,-1 0,0 1,0-1,1 0,-1 1,0-1,1 0,-1 1,0-1,0 0,0 1,0-1,1 1,-1-1,0 0,0 1,0-1,0 1,0-1,0 1,0-1,0 0,0 1,0-1,0 1,0-1,0 1,43-19,0-1,-1-3,-1-1,15-13,17-9,250-142,481-293,-763 454,13-7,-1-3,-2-1,46-45,-94 79,1 0,-1 0,1-1,-1 1,0-1,0 0,0 1,-1-2,0 1,1 0,-1 0,-1-1,1 1,-1-1,1 1,-1-2,-2 4,0 1,1 0,-1 0,0-1,0 1,0 0,0 0,0 0,0 0,0 0,-1 0,1 0,0 0,0 1,-1-1,1 0,0 1,-1-1,1 1,-1 0,1-1,-1 1,1 0,-1 0,1 0,-1 0,1 0,-1 0,1 0,-1 1,1-1,-1 0,1 1,0-1,-2 1,-43 10,0 1,0 2,2 2,-1 2,-35 22,57-30,-337 170,7 15,-268 200,553-335,68-59,1 0,-1 0,0 0,1-1,-1 1,1 0,-1 0,1-1,-1 1,1 0,0-1,-1 1,1-1,0 1,-1-1,1 1,0-1,0 1,-1-1,1 0,0 0,0 1,0-1,-1 0,1 0,0 0,0 0,0 0,0 0,0 0,-1 0,1 0,0 0,0 0,0 0,0-1,-1 1,1 0,0-1,0 1,-1 0,1-1,0 1,0-1,-1 0,1 1,-1-1,195-94,542-335,-659 382,-1-4,-3-3,59-58,-128 108,0 1,0 0,0 0,0-1,-1 0,0 1,0-1,0-1,-1 1,1-1,-1 1,-1-1,1 0,-1 0,0 0,0 0,0-4,-4 8,0-1,0 1,0 0,0 1,0-1,-1 0,1 1,0-1,-1 1,0 0,1 0,-1 0,0 0,1 0,-1 0,0 1,0-1,0 1,1 0,-1 0,0 0,0 0,0 1,0-1,0 1,1 0,-1-1,0 1,1 0,-1 1,1-1,-1 1,-55 16,2 4,1 2,0 2,-19 15,38-22,-254 138,8 12,-81 75,301-196,62-48,0 0,1 0,-1 0,0 1,0-1,1 0,-1 0,0 0,0 0,0 0,1 0,-1 1,0-1,0 0,0 0,1 0,-1 0,0 1,0-1,0 0,0 0,0 1,0-1,1 0,-1 0,0 1,0-1,0 0,0 0,0 1,0-1,0 0,0 0,0 1,0-1,0 0,0 0,0 1,0-1,0 0,0 0,-1 1,1-1,0 0,0 0,0 0,0 1,0-1,-1 0,1 0,0 1,26-11,327-177,-264 135,-44 26,92-51,-2-7,-5-5,4-12,-26-11,-107 111,0 0,0 0,1 0,-1-1,0 1,0 0,0-1,0 1,0-1,-1 1,1-1,0 1,-1-1,1 1,-1-1,0 0,1 1,-1-1,0 0,0 1,0-1,0 0,0 1,0-1,-1 0,1 1,0-1,-1 0,0 1,1-1,-1 1,0-1,0 1,0-1,0 1,0-1,0 1,0 0,0 0,0 0,-1 0,1 0,0 0,-1 0,1 0,-1 0,1 0,-1 1,0-1,1 1,-1-1,1 1,-2-1,-103 30,82-18,-192 87,5 10,-88 65,269-155,-136 91,156-84,46-29,36-28,-2-4,0-3,-3-3,18-18,-11 10,-15 14,-2-3,-1-3,-2-1,-3-4,-1-1,9-16,-18-10,-40 73,0-1,-1 0,0 0,1 0,-1 0,0 0,0 0,0 0,0 0,0 0,0 0,-1 1,1-1,-1 0,1 0,-1 0,0 0,0 1,0-1,0 0,0 1,0-1,0 0,0 1,-1 0,1-1,0 1,-1 0,1 0,-1-1,0 1,1 0,-1 1,0-1,0 0,0 0,1 1,-1-1,0 1,0 0,-1-1,-10 1,-1 0,1 1,0 0,0 1,0 0,0 1,1 1,-1 0,1 1,0 0,0 1,0 0,-6 5,-118 68,3 7,-88 75,107-76,-93 67,165-112,44-39,-1 0,0 1,1-1,-1 0,1 0,-1 0,1-1,0 1,-1 0,1 0,0-1,-1 1,1-1,0 0,0 0,0 1,-1-1,1 0,0 0,0-1,0 1,-1 0,1 0,0-1,0 1,-1-1,1 0,0 0,-1 1,1-1,-1 0,1 0,0-1,241-125,-99 47,-4-6,-3-6,44-44,-175 131,-3 3,1 0,0-1,-1 1,0-1,0 0,0 0,0 0,0 0,0-1,-1 1,0-1,0 1,0-1,0 0,0 0,-1 0,1 0,-1 0,0-3,-2 5,-1 1,0 0,1 0,-1 0,0 0,0 0,0 0,0 0,0 1,0-1,0 1,0 0,0-1,0 1,0 0,0 0,0 0,0 0,0 1,0-1,0 0,0 1,0 0,0-1,0 1,0 0,0 0,0 0,1 0,-2 1,-46 21,1 2,2 2,0 2,-8 10,-27 29,2 4,4 3,3 3,4 3,4 3,3 2,4 4,-18 41,32-59,3 2,4 1,3 2,3 2,-10 47,37-121,1 1,-1 0,1-1,1 1,-1 0,1 0,0 0,0 0,0 0,1 0,0 0,1 0,-1 0,1 0,0 0,0 0,1 0,0 0,0-1,0 1,1-1,0 1,0-1,0 0,0 0,1 0,0-1,0 1,1-1,-1 0,1 0,-1 0,4 1,13-1,0-1,1-1,-1-1,1 0,-1-2,1 0,-1-2,0 0,0-2,0 0,0-1,-1-1,10-5,135-52,-3-7,-3-7,37-31,-87 49,169-82,-244 130,-33 12,-1 1,1-1,0 0,-1 0,1 0,-1 0,1 0,-1 1,1-1,-1 0,1 0,0 1,-1-1,0 0,1 1,-1-1,1 1,-1-1,1 1,-1-1,0 0,1 1,-1-1,0 1,1 0,-1-1,0 1,0-1,0 1,0-1,1 1,-1 0,0-1,0 1,0-1,0 1,0 0,0-1,-1 1,1-1,0 1,0 0,0-1,0 1,-1-1,1 1,0-1,-1 1,1-1,0 1,-1-1,1 1,0-1,-1 0,1 1,-1-1,1 1,-1-1,1 0,-1 1,1-1,-1 0,1 0,-1 0,0 1,1-1,-1 0,-34 47,-3 0,-1-3,-39 33,38-37,-395 366,-89 93,510-484,-143 174,158-189,0 0,-1 0,1-1,0 1,0 0,0 0,0 0,0 0,0 0,0 0,0 0,0 0,0 1,0-1,0 0,0 1,-1-1,1 0,0 1,0-1,0 1,0-1,-1 1,1 0,0-1,-1 1,1 0,0-1,-1 1,1 0,-1 0,1 0,-1-1,1 1,-1 0,0 0,0 0,1 0,-1 0,0 0,0 0,0 0,0 0,0 0,0 0,0 0,0 0,0-1,0 1,-1 0,1 0,0 0,-1 0,1 0,-1 0,1-1,-1 1,1 0,-1 0,1 0,-1-1,0 1,1 0,-1-1,0 1,0-1,0 1,146-79,-114 57,579-416,-500 355,32-23,-4-6,-5-6,36-48,-167 162,6-4,-1-1,0 0,0 0,0-1,-1 0,-1 0,0 0,0-1,2-8,-6 17,-1 1,0-1,0 0,1 0,-1 0,0 0,0 0,0 0,0 0,0 1,0-1,-1 0,1 0,0 0,0 0,-1 0,1 1,0-1,-1 0,1 0,-1 0,1 1,-1-1,1 0,-1 1,0-1,1 0,-1 1,0-1,1 1,-1-1,0 1,0 0,0-1,1 1,-1 0,0-1,0 1,0 0,0 0,0 0,0 0,1 0,-1 0,0 0,0 0,0 0,0 0,0 0,0 0,1 1,-1-1,0 0,0 1,0-1,1 1,-1-1,0 1,0 0,-21 7,1 1,0 2,1 0,0 1,1 1,0 0,-10 11,0-2,-592 484,484-388,5 6,-112 139,204-198,39-64,1 0,0 0,0-1,0 1,0 0,0 0,0 0,1-1,-1 1,0 0,0 0,1 0,-1-1,0 1,1 0,-1 0,1-1,-1 1,1 0,-1-1,1 1,-1-1,1 1,-1-1,1 1,0-1,0 1,-1-1,1 1,0-1,0 0,-1 1,1-1,0 0,0 0,0 0,-1 0,1 0,0 1,0-2,0 1,-1 0,1 0,0 0,0 0,0 0,-1-1,2 1,42-12,7-15,-1-1,-1-3,-2-2,15-15,-9 8,92-66,110-80,-8-10,100-113,-206 152,-117 107,-39 49,0 7,0 2,1 0,0 0,0 1,0 1,2 1,-1 0,0 1,-15 13,-346 303,-90 122,-58 96,457-465,65-81,-1 1,1 0,0-1,0 1,0 0,0-1,0 1,0 0,0-1,0 1,0 0,0 0,0-1,0 1,1-1,-1 1,0 0,0-1,1 1,-1 0,1-1,-1 1,0-1,1 1,-1-1,1 1,-1-1,1 1,-1-1,1 0,0 1,-1-1,1 0,-1 1,1-1,0 0,-1 0,1 1,0-1,-1 0,1 0,0 0,-1 0,1 0,0 0,-1 0,1 0,0 0,-1-1,1 1,0 0,-1 0,1-1,0 1,-1 0,1 0,-1-1,1 1,0-1,-1 1,1-1,-1 1,0-1,1 1,-1-1,25-7,-2-2,1 0,-1-2,-1-1,0 0,-1-1,6-7,-3 4,970-718,-830 610,-142 108,101-75,-4-6,39-47,-89 57,-70 88,1 0,-1 0,1 0,-1 0,1 0,-1 0,1 0,-1 0,1 0,-1 0,1 0,-1 0,1 0,-1 0,1-1,-1 1,1 0,0 0,-1-1,1 1,-1 0,1 0,0-1,-1 1,1 0,0-1,-1 1,1-1,0 1,-1 0,1-1,0 1,0-1,0 1,-1-1,1 1,0-1,0 1,0-1,0 1,0-1,0 1,0-1,0 1,0-1,0 1,0-1,0 1,1-1,-1 1,0-1,0 1,0 0,1-1,-1 1,0-1,0 1,1 0,-1-1,-127 90,86-55,-319 273,-178 207,-107 147,588-587,57-73,0 0,0-1,0 1,1 0,-1 0,0-1,0 1,1 0,-1-1,0 1,1 0,-1-1,1 1,-1-1,1 1,-1 0,1-1,-1 1,1-1,0 0,-1 1,1-1,0 1,-1-1,1 0,0 0,-1 1,1-1,0 0,0 0,-1 0,1 0,0 0,0 0,-1 0,1 0,0 0,0 0,-1 0,1 0,0-1,0 1,-1 0,1-1,0 1,-1 0,1-1,0 1,-1-1,1 1,-1-1,1 1,-1-1,1 1,-1-1,1 0,-1 1,0-1,1 0,189-118,-145 85,771-591,-389 289,-292 233,98-75,164-166,-331 275,-62 59,-19 19,-531 427,447-353,-251 229,-139 175,-134 153,597-614,-56 78,82-104,-1 0,1 1,0-1,-1 0,1 1,0-1,-1 0,1 1,0-1,0 0,-1 1,1-1,0 1,0-1,0 1,0-1,-1 1,1-1,0 1,0-1,0 0,0 1,0-1,0 1,0-1,0 1,0-1,1 1,-1-1,0 1,0-1,0 1,0-1,1 0,-1 1,0-1,0 1,1-1,-1 0,0 1,1-1,-1 0,0 1,1-1,-1 0,1 0,-1 1,1-1,-1 0,0 0,1 0,-1 0,1 1,-1-1,1 0,-1 0,1 0,-1 0,1 0,-1 0,1 0,-1 0,1 0,-1-1,33-11,214-152,-178 113,613-479,40-87,-512 435,-2-5,-180 156,-31 22,-18 19,-305 236,-881 744,616-516,531-405,60-69,0 1,0 0,0 0,0 0,0 0,0-1,0 1,0 0,0 0,0 0,0 0,1-1,-1 1,0 0,1 0,-1 0,1-1,-1 1,0 0,1-1,0 1,-1 0,1-1,-1 1,1-1,0 1,-1-1,1 1,0-1,0 1,-1-1,1 0,0 1,0-1,0 0,-1 0,1 0,0 0,0 1,0-1,0 0,-1-1,1 1,0 0,0 0,0 0,0 0,-1-1,1 1,1 0,16-3,1-1,0 0,-1-2,0 0,-1-1,1 0,-1-2,5-3,-7 4,165-91,116-88,-199 123,162-109,-7-12,-9-11,68-80,-123 77,-159 138,-45 61,-126 96,104-66,-486 403,-262 295,502-435,232-220,52-72,0 0,0 0,0 0,0-1,0 1,0 0,0 0,0 0,0 0,0 0,1-1,-1 1,0 0,1 0,-1 0,0-1,1 1,-1 0,1 0,-1-1,1 1,-1 0,1-1,0 1,-1-1,1 1,0-1,0 1,-1-1,1 1,0-1,0 0,-1 1,1-1,0 0,0 0,0 1,0-1,0 0,-1 0,1 0,0 0,0 0,0-1,0 1,0 0,-1 0,1 0,0-1,0 1,0-1,17-3,-1 0,0-2,0 0,-1-1,0-1,0 0,-1-1,11-8,-6 5,182-123,-7-9,169-161,463-468,-567 497,-227 218,-42 52,-68 46,-235 197,243-180,-1988 1773,2027-1799,31-31,-1 0,0 0,1 1,-1-1,0 0,0 0,1 0,-1 1,0-1,1 0,-1 1,0-1,0 0,0 0,1 1,-1-1,0 0,0 1,0-1,0 0,0 1,0-1,1 1,-1-1,0 0,0 1,0-1,0 0,0 1,0-1,-1 0,1 1,0-1,0 0,0 1,0-1,183-141,1324-1079,-657 488,-720 600,-107 98,-23 33,0 0,0 0,-1 1,1-1,0 0,-1 1,1-1,-1 0,1 1,-1-1,1 0,-1 1,1-1,-1 1,1-1,-1 1,0 0,1-1,-1 1,0-1,0 1,1 0,-1 0,0-1,0 1,1 0,-1 0,0 0,0 0,0 0,1 0,-1 0,0 0,0 0,1 0,-1 1,0-1,0 0,1 0,-1 1,0-1,1 0,-1 1,0-1,1 1,-1-1,0 1,1-1,-1 1,1 0,-1-1,1 1,-1-1,1 1,0 0,-1 0,1-1,-76 43,2 3,2 4,-19 19,56-43,-581 476,-308 344,707-641,166-158,-37 34,4 5,-14 22,95-104,0-1,0 0,0 0,0 1,1-1,-1 1,1-1,0 1,0 0,0 0,0 0,1 0,0 0,0 0,0 0,0 1,0-1,1 1,1-4,0 0,0 0,0 0,1 0,-1 0,0 0,0 0,1 0,-1 0,1-1,-1 1,0-1,1 1,-1-1,1 1,-1-1,1 0,0 0,-1 0,1 0,-1 0,1 0,-1 0,1 0,-1 0,1-1,-1 1,1-1,-1 1,1-1,-1 0,1 1,-1-1,0 0,1-1,45-19,-2-2,-1-2,-1-3,-1 0,29-28,-19 16,1002-805,-771 603,-10-12,200-245,-440 458,-34 41,1 0,-1 0,1 0,-1 0,1-1,-1 1,1 0,0 0,-1 0,1 0,-1 0,1-1,0 1,-1 0,1 0,0 0,-1-1,1 1,0 0,-1-1,1 1,0 0,-1-1,1 1,0 0,0-1,0 1,-1-1,1 1,0 0,0-1,0 1,0-1,0 1,0-1,0 1,0 0,0-1,-179 146,-388 398,-288 341,548-564,243-246,66-54,27-31,63-49,-4-4,81-74,-89 71,327-267,451-385,-689 568,482-412,-587 516,-75 56,-1033 853,-195 221,1047-905,170-148,22-29,0 0,0-1,0 1,0-1,0 1,0 0,0-1,0 1,0 0,0-1,1 1,-1-1,0 1,0-1,0 1,1 0,-1-1,0 1,1-1,-1 1,1-1,-1 1,0-1,1 1,-1-1,1 0,-1 1,1-1,-1 0,1 1,0-1,-1 0,1 0,-1 1,1-1,-1 0,1 0,0 0,-1 0,1 0,0 0,-1 0,1 0,-1 0,1 0,0 0,-1 0,1-1,-1 1,1 0,0 0,-1-1,1 1,-1 0,1-1,-1 1,1 0,-1-1,1 1,-1-1,0 1,1-1,-1 1,1-1,43-17,0-3,-1-1,-1-3,-1-1,28-24,-55 40,1009-774,-308 176,-533 449,214-162,-351 289,-29 25,-29 24,-300 276,-1117 1071,687-713,525-486,209-156,30-25,355-306,943-730,-1099 884,592-434,-567 421,-227 165,-33 22,-105 70,3 5,1 8,30-23,-1141 921,1162-929,-619 574,572-512,90-88,22-31,0 0,0 0,0-1,0 1,0 0,1-1,-1 1,0 0,0 0,0-1,1 1,-1 0,0-1,1 1,-1 0,1-1,-1 1,1-1,-1 1,1-1,-1 1,1-1,-1 1,1-1,-1 1,1-1,0 0,-1 1,1-1,0 0,0 0,-1 1,1-1,0 0,-1 0,1 0,0 0,0 0,-1 0,1 0,0 0,0 0,-1 0,1-1,0 1,-1 0,1 0,0-1,0 1,-1 0,1-1,-1 1,1-1,0 1,-1-1,1 1,-1-1,1 1,-1-1,0 1,1-1,-1 0,1 0,37-17,-1-1,-1-2,-1-2,18-15,-10 8,773-582,728-634,-914 696,-582 504,-37 28,-36 31,-237 170,3 15,194-148,-831 699,-20 90,912-835,-822 714,785-683,38-27,25-23,537-427,1516-1095,-1615 1240,-414 273,-39 28,-94 75,-1730 1441,1501-1253,-27-3,222-176,109-74,45-32,173-124,80-79,-109 82,1266-964,-750 598,-546 421,-111 71,-27 22,-72 66,-104 73,-73 45,131-107,-395 319,-725 554,1041-819,263-198,737-547,324-230,-267 163,-734 579,-115 81,-27 22,-336 267,-936 746,962-756,-821 648,1089-879,40-33,32-23,567-440,1713-1133,-1854 1302,-402 265,-41 28,-28 15,-386 259,-1720 1323,2057-1543,-203 150,216-152,67-54,44-28,-2-1,-1-4,30-24,-22 15,1310-882,297-265,-1617 1149,-48 40,-1 0,1 0,-1-1,1 1,-1 0,1 0,-1 0,1-1,-1 1,1 0,-1-1,1 1,0 0,-1-1,1 1,0-1,-1 1,1-1,0 1,-1-1,1 1,0-1,0 1,0-1,-1 1,1-1,0 1,0-1,0 1,0-1,0 1,0-1,0 1,0-1,0 0,-246 148,-214 162,14 20,11 23,-450 391,803-671,-27 27,-4-4,-99 60,207-152,-13 8,33-22,499-377,1065-694,-1488 1016,1167-789,-1247 848,77-47,3 3,52-19,-95 55,-37 26,-81 67,47-59,-644 522,567-464,-1189 890,764-580,-313 197,686-498,128-77,26-17,35-27,329-263,82-33,607-352,-804 528,-10 5,697-416,-570 383,-302 157,-39 23,-40 23,-125 82,-676 467,-860 673,1072-808,582-418,39-27,384-281,560-343,146-103,-122 24,-866 612,-121 102,-1 0,1 0,0 0,-1 0,1 0,0 0,-1 0,1-1,0 1,-1 0,1 0,0 0,0 0,-1 0,1-1,0 1,-1 0,1 0,0-1,0 1,0 0,-1 0,1-1,0 1,0 0,0-1,0 1,0 0,-1 0,1-1,0 1,0 0,0-1,0 1,0 0,0-1,0 1,0 0,0-1,0 1,0 0,0-1,0 1,1 0,-1-1,0 1,0 0,0-1,0 1,0 0,1 0,-1-1,0 1,0 0,1 0,-1-1,0 1,0 0,1 0,-1 0,0-1,-30 11,-228 124,208-105,-683 438,-341 305,457-318,-28-17,593-406,32-22,27-21,191-158,564-454,-489 396,-10-12,-11-12,171-223,-380 419,-2-2,-2-1,-3-2,11-30,-20 11,-27 78,1 0,-1-1,0 1,0 0,1 0,-1-1,-1 1,1 0,0 0,0-1,-1 1,0 0,1 0,-1 0,0 0,0 0,0 0,0 0,0 0,-1 0,1 0,0 0,-1 1,1-1,-1 0,0 1,0 0,0-1,1 1,-1 0,0 0,-1 0,0 0,-7-1,0 1,1 0,-1 1,0 0,0 1,0 0,1 0,-1 1,0 0,1 1,0 0,-10 4,-86 37,2 4,2 5,-71 51,-229 164,11 17,-45 65,376-301,-90 73,-5-6,-10-4,117-87,47-25,0-1,0 1,0-1,0 1,0-1,0 1,0-1,0 1,0-1,0 1,-1-1,1 1,0 0,0-1,-1 1,1-1,0 1,0 0,-1-1,1 1,0 0,-1-1,1 1,-1 0,1 0,0-1,-1 1,1 0,-1 0,1 0,-1-1,1 1,-1 0,1 0,0 0,-1 0,1 0,-1 0,1 0,-1 0,1 0,-1 0,1 0,-1 0,1 1,-1-1,1 0,-1 0,1 0,0 1,-1-1,1 0,-1 0,1 1,0-1,-1 0,1 1,0-1,0 1,-1-1,1 0,0 1,25-37,240-220,-195 194,893-745,-824 703,-34 28,-3-5,78-81,-138 98,-43 63,1 1,0-1,-1 0,1 0,-1 1,1-1,-1 0,0 1,1-1,-1 1,0-1,1 1,-1-1,0 1,0-1,1 1,-1-1,0 1,0 0,0 0,1-1,-1 1,0 0,0 0,0 0,0 0,0 0,0 0,1 0,-1 0,0 0,0 1,0-1,0 0,0 0,1 1,-1-1,0 1,0-1,1 1,-1-1,0 1,1-1,-1 1,0 0,1-1,-1 1,1 0,-206 128,-355 279,-340 331,705-572,585-477,198-109,-471 338,3 4,4 6,3 5,2 6,130-41,-134 75,-122 25,-1 1,0 0,1-1,-1 1,1 0,-1 0,1 0,-1-1,1 2,-1-1,1 0,-1 0,0 0,1 1,-1-1,1 1,-1-1,0 1,1-1,-1 1,0 0,0 0,1 0,-1-1,0 1,0 0,0 0,0 1,0-1,0 0,-1 0,1 0,0 1,0-1,-1 0,1 1,-1-1,1 1,-1-1,0 0,0 1,1-1,-1 1,0-1,0 1,0-1,-1 1,1-1,0 1,-1-1,1 0,0 1,-1 0,-42 75,-53 42,-6-3,-48 38,50-52,-749 759,509-558,304-266,32-20,28-23,217-141,938-595,-887 560,575-329,-593 380,-228 117,-47 14,1 0,0 1,-1-1,1 1,0-1,-1 0,1 1,0-1,0 1,0-1,-1 1,1-1,0 1,0-1,0 1,0-1,0 1,0-1,0 1,0-1,0 1,0-1,0 1,0-1,0 1,0 0,0-1,1 0,-1 1,0-1,0 1,1-1,-1 1,0-1,1 1,-1-1,0 0,1 1,-1-1,1 0,-1 1,0-1,1 0,-1 0,1 1,-1-1,1 0,-1 0,1 0,-1 0,1 1,-1-1,1 0,-1 0,1 0,-37 39,-2-2,-2-2,-1-1,-44 27,29-20,-861 678,506-390,-597 471,908-714,91-71,28-22,246-154,-172 99,1026-618,-434 274,574-356,-1247 756,-24 17,-432 340,-313 240,-540 308,1194-840,99-62,22-12,659-443,-670 454,1186-717,-537 317,-629 387,-21 12,-18 12,-436 293,325-213,-1044 731,882-616,-47 34,-287 149,574-361,30-18,29-19,1227-936,-1127 869,261-184,323-296,-605 466,-92 93,0 1,0-1,0 1,0-1,0 1,0-1,0 0,0 0,0 1,0-1,-1 0,1 0,0 0,0 0,-1 0,1 0,-1 0,1 0,-1 0,1 0,-1 0,0 0,1 0,-1 0,0-1,0 1,0 0,0 0,0 0,0 0,0-1,0 1,-1 0,1 0,0 0,-1 0,1 0,0 0,-1 0,0 0,1 0,-1 0,0 0,1 0,-1 0,0 0,0 0,0 1,0-1,1 0,-1 1,0-1,0 1,-1-1,1 1,0-1,0 1,0 0,0-1,0 1,0 0,0 0,-1 0,1 0,0 0,0 0,0 0,-1 0,-31 6,1 1,0 1,1 2,0 1,0 1,1 2,-18 12,-137 79,4 8,6 8,-56 55,60-46,-839 570,731-532,228-148,51-20,1-1,-1 1,0-1,0 1,0-1,0 0,0 1,0-1,0 1,0-1,0 1,0-1,0 1,0-1,0 1,-1-1,1 1,0-1,0 1,-1-1,1 1,0-1,0 1,-1 0,1-1,-1 1,1-1,0 1,-1 0,1-1,-1 1,1 0,-1 0,1-1,0 1,-1 0,0 0,1 0,-1 0,1-1,-1 1,1 0,-1 0,1 0,-1 0,1 0,-1 0,1 0,-1 1,1-1,-1 0,0 0,23-26,1 1,2 0,0 2,1 1,5-1,-1-2,250-178,8 12,9 13,157-62,-79 41,344-244,-632 370,-88 74,1-1,-1 0,1 0,-1 0,1 1,-1-1,1 0,-1 0,1 0,-1 0,1 0,-1 0,1 0,-1 0,1 0,-1 0,1 0,-1 0,1-1,-1 1,1 0,0 0,-1 0,1-1,-1 1,1 0,-1 0,1-1,0 1,-1 0,1-1,0 1,-1-1,1 1,0 0,-1-1,1 1,0-1,0 1,0-1,-1 1,1-1,0 1,0-1,0 1,0-1,0 1,0-1,0 1,0-1,0 1,0-1,0 1,0-1,-29 13,1 1,0 1,1 2,0 0,-20 19,7-8,-396 301,14 19,-53 82,-558 457,868-767,129-103,366-280,1084-730,-739 550,473-413,-1009 733,-122 102,-37 27,-75 50,2 4,-51 44,73-51,-735 568,-55 108,51-60,723-592,87-76,0 0,1 0,-1 0,0 0,1 0,-1 0,1 0,-1 0,0 0,1 0,-1 0,1 0,-1 0,0 0,1 0,-1 0,0 1,1-1,-1 0,0 0,1 1,-1-1,0 0,1 0,-1 1,0-1,0 0,1 1,-1-1,0 0,0 1,0-1,1 0,-1 1,0-1,0 0,0 1,0-1,0 1,262-164,-196 118,1216-830,-923 615,-11-16,69-89,-380 331,-11 12,-1-1,-1-2,-2 0,0-1,-1-1,14-26,-34 52,0-1,0 1,0-1,0 1,0-1,0 1,0-1,-1 1,1-1,-1 1,1-1,-1 0,0 0,1 1,-1-1,0 0,0 1,0-1,0 0,-1 0,1 1,0-1,-1 0,1 1,-1-1,0 1,1-1,-1 1,0-1,0 1,0-1,-54 1,12 18,1 1,1 2,0 2,2 1,-11 10,14-10,-296 211,10 14,-121 132,402-343,-214 186,-100 89,-59 18,377-304,52-45,1086-881,-867 697,-8-9,87-117,-266 277,-2-1,-2-3,-2-2,-4-1,8-20,-43 77,0 0,0 0,0-1,0 1,-1-1,1 1,-1-1,0 1,0-1,0 0,0 0,0 0,0 1,-1-1,0 0,1 0,-1 0,0 0,0 0,-1 0,1 0,-1 0,1 1,-1-1,0 0,0 0,0 1,0-1,-1 0,1 1,-1-1,1 1,-1 0,0-1,0 1,0 0,0 0,-1 0,1 1,0-1,-3-1,-9 1,-1 1,1 0,-1 1,1 1,0 0,-1 1,1 0,0 1,0 1,0 0,0 1,-11 7,-83 35,3 5,2 5,3 4,-60 49,147-101,-216 157,7 9,-43 57,-354 318,568-503,62-50,385-265,-247 162,717-473,-307 213,-548 358,-25 17,-276 203,9 13,10 11,-133 159,-339 389,632-656,111-128,-1 1,0-1,1 0,-1 0,0 1,1-1,-1 0,1 0,-1 1,0-1,1 1,-1-1,1 1,-1-1,1 1,-1-1,1 1,0-1,-1 1,1-1,-1 1,1 0,0-1,0 1,-1 0,1-1,0 1,0 0,0-1,0 1,0 0,0 0,0-1,0 1,0 0,0-1,0 1,0 0,1-1,-1 1,0 0,0-1,1 1,-1 0,0-1,1 1,-1-1,1 1,-1-1,1 1,-1-1,1 1,-1-1,1 1,-1-1,1 0,0 1,-1-1,1 0,0 0,-1 1,1-1,0 0,-1 0,1 0,0 0,0 0,49-15,188-135,-191 116,732-501,-471 335,-9-13,48-61,-300 235,-1-3,-3-2,-2-1,-1-2,7-16,-28 19,-19 43,-1 0,1 0,0 0,0 1,0-1,-1 0,1 0,0 0,-1 0,1 1,-1-1,1 0,-1 0,1 1,-1-1,0 0,1 1,-1-1,0 0,1 1,-1-1,0 1,0 0,1-1,-1 1,0-1,0 1,0 0,0 0,0 0,0-1,1 1,-1 0,0 0,0 0,0 0,0 0,0 1,0-1,0 0,0 0,1 1,-1-1,0 0,0 1,0-1,1 1,-1-1,-22 7,0 0,1 2,0 0,0 2,1 0,1 2,-12 8,15-10,-152 103,6 7,5 8,-77 84,-411 457,204-200,169-202,268-259,21-20,-13 9,489-397,313-202,-338 264,415-392,-724 564,-154 160,0 2,-1-1,1 1,-1 0,0-1,-1 0,1 0,-1 0,1 0,-1 0,-1 0,1-1,0 1,-1-1,0 1,0-1,0 0,-1 1,0-1,0-2,-2 6,-1-1,0 1,1 0,-1 0,0 0,0 0,0 0,0 1,0-1,0 1,0 0,0 0,-1 0,1 0,0 0,0 1,0 0,0-1,0 1,0 0,1 0,-1 1,0-1,0 1,-1 0,-78 35,3 3,1 4,2 3,-31 28,91-64,-300 227,10 13,-116 137,-336 371,625-612,105-101,28-45,-1-1,1 1,0 0,-1 0,1 0,0-1,0 1,-1 0,1 0,0 0,0 0,0-1,0 1,0 0,0 0,0 0,1 0,-1-1,0 1,0 0,1 0,-1 0,0-1,1 1,-1 0,1 0,-1-1,1 1,-1 0,1-1,-1 1,1-1,0 1,-1-1,1 1,0-1,0 1,-1-1,1 0,0 1,0-1,0 0,-1 0,1 1,0-1,0 0,0 0,0 0,-1 0,1 0,0 0,0 0,0-1,0 1,-1 0,1 0,0-1,0 1,0 0,-1-1,1 1,0-1,-1 1,1-1,0 1,-1-1,1 1,0-1,29-10,1-2,-1 0,-1-2,-1-2,0 0,2-4,12-6,831-560,-583 387,22-23,-10-13,-11-13,51-73,-87 58,-220 215,-35 49,-1 1,0-1,1 0,-1 1,0-1,1 0,-1 0,0 0,0 0,1 0,-1 0,0 0,1 0,-1 0,0 0,0 0,1 0,-1-1,0 1,1 0,-1 0,0-1,1 1,-1 0,0-1,1 1,-1-1,1 1,-1-1,1 1,-1-1,1 1,-1-1,1 1,0-1,-1 0,1 1,0-1,-1 0,1 1,0-1,0 0,0 1,0-1,-1 0,1 0,0 1,0-1,0 0,1 0,-1 1,0-1,0 0,0 1,0-1,1 0,-1 1,0-1,1 0,-1 1,0-1,1 0,-132 84,-407 348,-578 584,791-706,-254 234,521-477,67-61,87-54,358-271,-172 121,416-298,0-49,-85 33,-514 439,-93 78,-20 14,-219 201,158-154,-1443 1297,1354-1225,-5-8,-76 39,193-137,31-21,27-22,302-248,863-660,14-43,-1067 854,-104 91,-34 26,-283 192,228-146,-1311 1021,1050-803,-241 185,534-418,30-21,30-17,163-89,-135 61,796-481,-665 404,583-363,-581 345,-6-8,-5-7,11-24,-165 149,19-18,-2-1,-1-1,-1-1,-2-1,2-6,-11-4,-17 43,-1 0,1 0,0 0,0 0,0 0,-1 1,1-1,0 0,-1 0,1 0,-1 1,1-1,-1 0,1 0,-1 1,1-1,-1 0,0 1,1-1,-1 1,0-1,0 1,1-1,-1 1,0-1,0 1,0 0,0-1,1 1,-1 0,0 0,0 0,0 0,0 0,0 0,0 0,0 0,0 0,1 0,-1 0,0 1,0-1,0 0,0 1,0-1,1 0,-1 1,0 0,-26 7,0 1,1 1,1 2,0 0,0 2,1 1,-6 6,5-5,-421 299,13 19,-260 269,-55 44,522-475,217-160,32-22,283-197,-210 137,1150-776,-1115 759,222-150,-10-15,87-99,-206 146,-197 175,-28 29,1 0,0 1,0-1,-1 1,1-1,0 1,0-1,-1 1,1-1,-1 1,1-1,0 1,-1-1,1 1,-1 0,1-1,-1 1,0 0,1-1,-1 1,1 0,-1 0,1-1,-1 1,0 0,1 0,-1 0,1 0,-1 0,0 0,1 0,-1 0,0 0,1 0,-1 0,1 1,-1-1,0 0,1 0,-1 0,1 1,-1-1,1 0,-1 1,1-1,-1 1,1-1,-1 0,1 1,0-1,-1 1,1-1,0 1,-1-1,1 1,0 0,-1-1,1 1,0-1,0 1,0 0,0-1,-338 211,303-187,-367 263,-24 48,-821 682,1113-907,107-79,28-31,-1-1,0 1,0-1,1 1,-1-1,0 1,1-1,-1 1,1 0,-1-1,1 1,-1 0,0-1,1 1,-1 0,1-1,-1 1,1 0,0 0,-1 0,1 0,-1 0,1 0,-1-1,1 1,-1 0,1 0,0 1,-1-1,1 0,-1 0,1 0,-1 0,1 0,-1 1,1-1,-1 0,1 0,-1 1,1-1,-1 0,1 1,-1-1,0 0,1 1,-1-1,1 1,-1-1,0 1,0-1,1 1,-1-1,0 1,0-1,0 1,1-1,-1 1,0-1,0 1,0 0,0-1,0 1,0-1,0 1,0-1,0 1,0-1,-1 1,1 0,0-1,162-88,-118 59,698-449,-696 448,311-193,-11-15,181-171,-136 53,-313 265,-78 92,0-1,-1 1,1-1,-1 1,1-1,-1 0,1 1,-1-1,1 0,-1 1,1-1,-1 0,0 0,1 1,-1-1,1 0,-1 0,0 0,1 0,-1 0,0 0,1 0,-1 0,1 0,-1 0,0 0,1 0,-1 0,1-1,-1 1,0 0,1 0,-1-1,1 1,-1 0,1-1,-1 1,1-1,-1 1,1 0,-1-1,1 1,0-1,-1 1,1-1,0 0,-1 1,1-1,0 1,0-1,0 0,-1 1,1-1,0 1,0-1,0 0,0 1,0-1,0 0,0 1,0-1,0 1,1-1,-1 0,-183 103,141-74,-332 241,12 16,-139 155,383-335,-585 508,659-575,-123 121,166-159,0 0,0 1,1-1,-1 0,0 0,0 1,1-1,-1 0,0 1,1-1,-1 1,0-1,1 0,-1 1,1 0,-1-1,1 1,-1-1,1 1,0 0,-1-1,1 1,-1 0,1-1,0 1,0 0,0 0,-1-1,1 1,0 0,0 0,0-1,0 1,0 0,0 0,0 0,1-1,-1 1,0 0,0 0,0-1,1 1,-1 0,0-1,1 1,-1 0,1-1,-1 1,1-1,-1 1,1 0,-1-1,1 1,44-15,88-58,-3-6,38-34,-46 30,199-125,38-24,283-239,-373 237,-9-13,26-51,-194 182,-92 115,-1 0,1 0,-1 0,1 0,-1 0,1 0,-1 0,0 0,1 0,-1-1,1 1,-1 0,1 0,-1 0,1-1,-1 1,1 0,0-1,-1 1,1 0,-1-1,1 1,0-1,-1 1,1-1,0 1,-1 0,1-1,0 1,0-1,-1 1,1-1,0 0,0 1,0-1,0 1,0-1,0 1,0-1,0 1,0-1,0 1,0-1,0 0,0 1,0-1,1 1,-1-1,0 1,0-1,1 1,-1-1,-169 112,124-76,-358 298,14 17,14 19,-402 439,725-733,52-74,0 0,0 0,0 0,1 0,-1 0,0 0,1 0,-1 0,0 0,1 0,-1 0,1 0,0 0,-1 0,1-1,0 1,-1 0,1-1,0 1,0 0,0-1,0 1,0-1,0 1,-1-1,1 1,0-1,0 0,0 0,0 1,0-1,1 0,-1 0,0 0,0 0,0 0,0 0,0-1,0 1,0 0,0 0,0-1,0 1,0 0,0-1,0 1,111-49,313-229,-282 179,-78 54,139-89,-7-9,-6-9,-6-8,-7-8,-58 35,74-107,-126 128,-68 112,1-1,-1 0,1 0,-1 0,0 1,1-1,-1 0,0 0,0 0,1 0,-1 0,0 0,0 0,0 1,0-1,0 0,0 0,0 0,-1 0,1 0,0 0,0 0,-1 1,1-1,-1 0,1 0,-1 0,1 1,-1-1,1 0,-1 0,1 1,-1-1,0 1,0-1,1 1,-1-1,0 1,0-1,1 1,-1-1,0 1,0 0,0 0,0-1,0 1,0 0,0 0,1 0,-1 0,0 0,0 0,0 0,0 0,0 0,0 1,0-1,0 0,1 1,-2-1,-20 6,0 0,0 2,0 0,1 2,1 0,0 1,0 1,-6 6,11-9,-167 118,5 8,6 8,-17 29,-470 465,301-262,293-288,63-86,1-1,0 1,0 0,0-1,0 1,0 0,0-1,0 1,0 0,0-1,0 1,0 0,0-1,0 1,0-1,1 1,-1 0,0-1,0 1,1-1,-1 1,0 0,1-1,-1 1,1-1,-1 1,1-1,-1 0,1 1,-1-1,1 1,-1-1,1 0,0 1,-1-1,1 0,-1 0,1 0,0 1,-1-1,1 0,0 0,-1 0,1 0,0 0,-1 0,1 0,0 0,-1 0,1-1,0 1,-1 0,1 0,-1-1,1 1,0 0,-1-1,1 1,-1 0,1-1,-1 1,1-1,-1 1,1-1,-1 1,23-9,0-1,0-2,-1 0,-1-1,0-1,10-9,8-4,980-681,-868 600,-4-6,-5-6,-6-6,-5-6,29-48,54-103,-209 276,1-1,-1 1,0 0,0-1,-1 0,0 0,-1 0,1-1,-2 1,1-1,0-8,-3 15,0 1,-1 0,1-1,-1 1,1 0,-1 0,1-1,-1 1,0 0,0 0,0 0,0 0,0 0,0 0,0 0,0 0,0 1,0-1,0 0,0 0,-1 1,1-1,0 1,-1-1,1 1,0 0,-1-1,1 1,0 0,-1 0,1 0,-1 0,1 0,0 0,-1 1,1-1,0 0,-1 1,1-1,0 1,-1-1,1 1,0 0,0-1,0 1,0 0,-1 0,-148 84,-107 113,10 11,8 10,4 18,-826 856,848-884,207-192,32-28,260-176,-177 110,120-78,240-167,240-225,-467 330,41-63,-261 257,-10 12,-1 0,0 0,-1-1,0 0,-1-1,0 0,-1-1,-1 0,0-1,-7 14,1 1,-1-1,0 0,0 1,0-1,0 0,0 1,1-1,-1 0,-1 1,1-1,0 0,0 1,0-1,0 0,0 1,-1-1,1 1,0-1,0 0,-1 1,1-1,0 1,-1-1,1 1,-1-1,1 1,-1-1,1 1,-1-1,1 1,-1 0,1-1,-1 1,0 0,1-1,-1 1,1 0,-1 0,0 0,1 0,-1 0,0-1,1 1,-1 0,0 0,1 0,-1 1,0-1,1 0,-1 0,0 0,1 0,-1 1,0-1,1 0,-1 1,1-1,-1 0,1 1,-1-1,1 1,-1-1,1 1,-1-1,1 1,-32 12,2 0,0 3,1 0,0 2,-13 12,15-13,-218 165,7 10,-52 67,141-125,-618 599,585-534,180-198,0 0,1 0,0 0,-1 1,1-1,0 0,-1 1,1-1,0 1,0-1,0 1,0-1,0 1,1 0,-1 0,0-1,1 1,0 0,-1 0,1-1,0 1,0 0,0 0,0 0,0 0,0 0,0-1,1 1,-1 0,1 0,-1 0,1-1,0 1,-1 0,1-1,0 1,0-1,0 1,1-1,-1 1,0-1,1 0,7-1,1-1,-1 0,0 0,1-1,-1 0,0-1,0 0,0 0,0-1,-1 0,0 0,1-1,1-3,6 0,169-102,90-74,-167 110,-55 38,253-171,-9-13,106-112,-285 216,-5-5,-6-5,12-27,-30 16,-76 98,-14 38,1 0,-1 0,0 0,1 0,-1 0,0 0,0 1,0-1,0 0,0 0,0 1,0-1,0 1,0-1,0 1,0-1,0 1,-1-1,1 1,0 0,0 0,0 0,-1 0,1 0,0 0,0 0,0 0,-1 0,1 0,0 1,0-1,0 0,0 1,0-1,-1 1,1-1,0 1,0 0,0-1,1 1,-1 0,0 0,0 0,0 0,0 0,0 0,1-1,-36 20,0 2,2 2,0 1,-17 18,1-1,-289 249,13 16,-63 95,-281 282,581-587,90-97,-1 0,1-1,-1 1,1 0,-1 0,1 0,-1-1,1 1,-1 0,1 0,0 0,-1 0,1 0,-1 0,1 0,-1 0,1 0,0 0,-1 1,1-1,-1 0,1 0,-1 0,1 1,-1-1,1 0,-1 1,1-1,-1 0,0 1,1-1,-1 0,1 1,-1-1,0 1,1-1,-1 1,0-1,0 1,1-1,-1 1,0-1,0 1,0-1,0 1,0 0,0-1,0 1,0-1,0 1,0-1,0 1,0 0,122-81,959-715,-896 652,-6-7,-6-8,142-170,-246 248,-3-4,46-77,-82 83,-31 76,-1 1,1-1,-1 0,0 1,0-1,1 1,-1 0,0 0,-1-1,1 1,0 1,0-1,0 0,-1 0,1 1,0-1,0 1,-1 0,1 0,-1 0,1 0,0 0,-1 0,1 1,0-1,0 1,-1-1,1 1,0 0,0 0,0 0,0 0,0 0,0 1,0-1,0 1,0-1,0 2,-67 34,2 3,2 4,1 2,3 2,-35 39,-361 346,-133 187,265-272,9-13,312-330,-25 51,31-55,0 0,0 0,0 0,0 0,0-1,0 1,0-1,0 1,0-1,0 0,0 0,0 0,0 0,0 0,0 0,0 0,0-1,0 1,0-1,0 0,0 1,-1-1,1 0,0 0,0 0,2 0,51-22,0-2,-1-2,-2-3,-1-2,15-14,-34 25,535-378,-311 217,-9-10,-9-12,18-35,6-40,106-160,-278 309,-90 130,-1 1,1-1,-1 0,0 0,1 0,-1 0,0 0,1 0,-1 0,0 0,1 0,-1-1,1 1,-1 0,0 0,1 0,-1-1,1 1,-1 0,1-1,-1 1,1 0,-1-1,1 1,-1-1,1 1,-1-1,1 1,0-1,-1 1,1-1,0 0,-1 1,1-1,0 1,0-1,0 0,0 1,-1-1,1 1,0-1,0 0,0 1,0-1,0 0,1 1,-1-1,0 0,0 1,0-1,0 1,1-1,-40 23,1 1,1 3,1 0,-7 9,5-4,-309 264,13 16,11 15,-4 20,-285 283,475-496,111-95,26-37,0-1,0 1,0 0,0 0,0 0,0 0,0-1,1 1,-1 0,0 0,1 0,-1-1,0 1,1 0,-1-1,1 1,-1 0,1-1,-1 1,1 0,-1-1,1 1,0-1,-1 1,1-1,0 1,0-1,-1 0,1 1,0-1,0 0,0 0,-1 1,1-1,0 0,0 0,0 0,0 0,-1 0,1 0,0 0,0 0,0-1,-1 1,1 0,0 0,0-1,0 1,-1 0,1-1,0 1,-1-1,1 1,0-1,-1 1,1-1,0 0,-1 1,1-1,-1 0,1 1,-1-2,42-17,0-3,-2-1,-1-2,8-7,1-1,1138-822,-1025 730,-5-7,-7-7,-6-6,111-147,-196 196,-58 96,0-1,1 0,-1 0,0 0,0 1,0-1,0 0,0 0,0 1,0-1,0 0,0 0,0 0,-1 1,1-1,0 0,0 0,-1 1,1-1,-1 0,1 1,0-1,-1 0,1 1,-1-1,0 1,1-1,-1 1,1-1,-1 1,0-1,1 1,-1 0,0-1,1 1,-1 0,0-1,0 1,0 0,1 0,-1 0,0 0,0 0,1 0,-1 0,0 0,0 0,0 0,1 0,-1 0,0 1,0-1,1 0,-1 1,0-1,1 0,-1 1,0-1,0 1,-20 7,0 0,0 2,0 0,2 2,-1 0,1 1,-10 10,4-5,-446 360,112-59,-299 347,432-424,-100 73,302-291,23-15,17-16,63-45,-3-4,61-57,-90 72,190-162,131-154,-326 314,-1-1,-2-3,-2 0,-3-3,-2-1,-1-1,6-20,-35 68,1-1,-1 1,0-1,0 1,-1-1,1 0,-1 0,0 0,0 0,-1 0,1 0,-1 0,0 0,-1 0,1 0,-1 0,0 0,0 0,0 0,-1 1,0-1,0 0,0 1,0-1,-1 1,0 0,0 0,0 0,-1-1,-6 1,-1 0,1 0,-1 1,0 1,0 0,0 0,0 1,0 1,0 0,0 0,0 1,-1 0,2 1,-1 0,0 1,0 1,1-1,-6 4,-92 32,3 4,1 5,3 4,-22 19,-1306 845,516-312,725-487,-5-8,-5-8,-35 4,57-52,173-52,1 0,-1 0,0 0,0-1,1 1,-1-1,0 0,0 1,0-1,1 0,-1-1,0 1,0 0,1-1,-1 0,0 1,0-1,1 0,-1-1,1 1,-1 0,1-1,0 1,-1-1,1 0,0 0,0 0,0 0,0 0,0 0,1 0,-1-1,1 1,-1 0,1-1,0 0,0 1,0-1,0 0,1 1,-1-1,1 0,0 0,2-11,2-1,0 1,1 0,0 1,1-1,0 1,2 0,-1 1,1 0,1 0,0 0,1 1,4-3,-5 3,80-87,3 4,5 5,45-30,73-46,7 9,6 9,133-57,-321 183,-15 6,1 1,1 1,0 2,1 0,20-3,-49 14,0 1,1 0,-1 0,0 0,1-1,-1 1,1 0,-1 0,1 0,0 0,-1 0,1 0,0 0,-1 0,1 0,0 0,0 0,0 1,0-1,0 0,0 0,1 0,-1 0,0 0,0 0,1 0,-1 0,1 0,-1 0,1 0,-1 0,1-1,-1 1,1 0,0 0,0 0,-1-1,1 1,0 0,0-1,0 1,0-1,0 1,-1-1,1 1,0-1,0 0,0 1,0-1,1 0,-1 0,0 0,0 0,0 0,0 0,0 0,-56 53,-3-3,-3-2,-51 30,57-39,-414 277,-12-20,-281 115,726-393,-180 72,165-88,50-2,0-1,0 0,1 1,-1-1,0 0,0 0,1 1,-1-1,1 0,-1 0,0 0,1 0,0 0,-1 0,1 0,-1 0,1 0,0 0,0 0,0 0,0 0,-1 0,1 0,1 0,-1 0,0 0,0 0,0 0,0 0,1 0,-1 0,0 0,1 0,-1 0,1 0,-1 1,1-1,0 0,-1 0,1 0,0 1,0-1,-1 0,2 0,13-20,2 0,0 1,1 1,1 1,1 0,1 2,2-1,8-8,146-112,5 9,6 7,81-33,234-124,-473 260,-28 12,-21 13,-304 154,-923 436,1047-513,-4-9,-53 5,231-73,13-2,-1-1,1-1,0 0,-1-1,0 0,1-1,-1 0,0-1,0 0,1-1,-10-2,21 2,-1 1,0-1,1 1,-1-1,0 0,1 1,-1-1,1 0,0 0,-1 0,1 0,0 0,-1-1,1 1,0 0,0 0,0-1,0 1,0-1,1 1,-1-1,0 1,1-1,-1 0,1 1,-1-1,1 0,0 1,-1-1,1 0,0 1,0-1,1 0,-1 0,0 1,0-1,1 0,-1 1,1-1,0 1,-1-1,1 1,0-1,43-66,12 10,3 3,2 3,2 3,3 2,1 3,45-20,-19 12,3 5,2 3,50-13,-47 36,-101 20,1 1,-1 0,1 0,0-1,-1 1,1 0,0 0,-1 0,1 0,0 0,-1 0,1 0,0 0,-1 0,1 0,-1 0,1 0,0 0,-1 0,1 1,0-1,-1 0,1 1,-1-1,1 0,-1 1,1-1,0 0,-1 1,0-1,1 1,-1-1,1 1,-1 0,0-1,1 1,-1-1,0 1,1-1,-1 1,0 0,0-1,0 1,0 0,0-1,1 1,-1 0,0-1,0 1,-1 0,1-1,0 2,-26 26,-53 27,-3-4,-67 31,73-42,-235 115,-144 42,383-166,-2-3,-1-4,-2-3,-23 1,44-24,55 1,0 1,0-1,0 1,0-1,0 1,0-1,0 0,0 0,0 1,0-1,1 0,-1 0,0 0,1 0,-1 0,0 0,1 0,-1 0,1 0,0 0,-1 0,1 0,0 0,-1 0,1 0,0-1,0 1,0 0,0 0,0 0,1 0,-1 0,0-1,0 1,1 0,-1 0,0 0,1 0,0 0,-1 0,1 0,-1 0,1 0,1 0,12-20,1 1,1 0,1 2,1 0,0 1,1 0,1 2,4-2,-13 9,545-393,-238 187,-259 168,-102 55,-118 70,-126 85,81-43,-577 308,674-378,109-51,1 0,-1 0,0 0,0-1,0 1,0 0,0 0,0-1,0 1,0 0,0 0,0 0,0-1,0 1,0 0,0 0,0-1,-1 1,1 0,0 0,0 0,0-1,0 1,0 0,0 0,-1 0,1-1,0 1,0 0,0 0,0 0,-1 0,1 0,0 0,0-1,0 1,-1 0,1 0,0 0,0 0,-1 0,1 0,0 0,0 0,0 0,-1 0,1 0,0 0,0 0,-1 0,1 0,19-19,-19 18,205-157,421-290,-601 429,0-1,-2-1,-1 0,0-2,-1-1,14-23,-34 46,0 0,1 0,-1 0,0 0,0-1,-1 1,1 0,0 0,0-1,0 1,-1-1,1 1,-1-1,1 1,-1-1,0 1,0-1,1 1,-1-1,0 1,0-1,0 1,-1-1,1 0,0 1,-1-1,1 1,-1-1,1 1,-1 0,0-1,1 1,-1 0,0-1,0 1,0 0,0 0,0 0,0-1,0 1,-1 0,1 1,0-1,0 0,-1 0,1 1,-1-1,1 0,-1 1,1-1,-2 1,-8-1,-1 1,1 1,0 0,0 0,0 1,0 0,0 1,1 1,-1-1,1 2,0-1,0 2,0-1,0 1,10-6,-145 84,4 6,4 7,-55 54,134-106,-442 372,450-372,88-64,504-478,12-9,-531 486,-1-2,-1 0,-1-1,-1-1,-1-1,-1-1,-1 0,-1-1,-2-1,5-14,-17 40,0-1,0 1,0-1,0 0,0 1,-1-1,1 0,-1 1,0-1,0 0,0 0,0 0,0 1,-1-1,1 0,-1 1,0-1,0 0,0 1,0-1,0 1,0-1,-1 1,1-1,-1 1,1 0,-1 0,0 0,0 0,0 0,0 0,-1 1,1-1,0 1,-1-1,1 1,-1 0,1 0,-1 0,0 0,1 0,-1 1,0-1,0 1,1 0,-13 1,0 1,1 1,-1 0,1 1,0 1,0 0,1 1,0 0,0 1,0 0,-2 3,5-5,-87 56,3 4,3 4,3 4,-33 38,-121 134,10 11,-116 176,262-315,68-77,18-39,0-1,0 1,-1 0,1-1,0 1,0 0,0-1,0 1,0 0,0 0,0-1,0 1,0 0,0-1,0 1,1 0,-1-1,0 1,0 0,1-1,-1 1,0-1,1 1,-1-1,1 1,-1-1,1 1,-1-1,1 1,-1-1,1 1,-1-1,1 0,-1 1,1-1,0 0,-1 1,1-1,0 0,-1 0,1 0,0 0,-1 0,1 0,0 1,-1-2,1 1,0 0,-1 0,1 0,0 0,-1 0,1 0,0-1,-1 1,1 0,0-1,17-5,-1 0,1-1,-1-1,-1-1,0-1,0 0,0-1,6-7,-17 15,179-146,-6-8,107-127,-231 229,-33 34,135-138,73-101,-214 243,-1 1,0-2,-2 0,0-1,-1 0,0 0,-2-1,0-1,-2 0,0 0,-1 0,-1-1,-1 1,-1-1,-1-4,-2 22,0 1,-1-1,1 0,-1 1,0-1,1 1,-2-1,1 1,0-1,-1 1,1 0,-1 0,0 0,0 0,0 0,-1 0,1 0,-1 1,1-1,-1 1,0-1,0 1,0 0,0 1,-1-1,1 0,0 1,-1 0,1-1,-1 1,1 1,-1-1,1 1,-1-1,0 1,1 0,-1 0,0 0,-3 1,-8 1,-1 1,0 1,1 0,0 0,0 2,0 0,0 1,-8 5,-66 46,2 5,2 3,-69 71,111-99,-116 111,7 6,7 6,6 7,-31 61,123-146,47-81,0-1,0 0,0 0,0 0,0 1,0-1,0 0,0 0,1 0,-1 1,0-1,1 0,-1 0,1 0,-1 0,1 0,0 0,-1 0,1 0,0 0,0 0,0 0,0 0,0-1,0 1,0 0,0-1,0 1,0 0,0-1,0 0,0 1,0-1,0 1,1-1,-1 0,0 0,0 0,1 0,-1 0,0 0,0 0,0 0,1 0,-1-1,0 1,0 0,0-1,0 1,0-1,0 1,1-1,-1 0,0 1,0-1,-1 0,1 0,0 0,1-1,24-9,0-1,0-2,-1-1,-1 0,13-13,-10 10,162-129,-6-8,30-44,-193 180,43-40,66-61,82-102,-193 202,-1 0,-1-1,-1-1,0-1,-2 0,-1 0,-1-2,-1 1,-1-1,-1-1,0-5,-7 30,-1-1,1 1,-1-1,1 1,-1-1,0 0,0 1,0-1,0 1,0-1,0 0,-1 1,1-1,0 1,-1-1,1 1,-1-1,0 1,1-1,-1 1,0 0,0-1,0 1,0 0,0 0,0 0,0-1,0 1,-1 0,1 1,0-1,-1 0,1 0,-1 0,1 1,0-1,-1 1,0-1,-61 18,12 18,2 3,1 1,3 3,1 1,-14 20,-96 115,8 7,8 6,-83 158,-138 288,298-496,59-139,1-1,0 1,0-1,0 1,0-1,0 1,1 0,-1-1,0 1,1 0,-1 0,1-1,0 1,-1 0,1 0,0 0,0 0,0 0,0-1,1 1,-1 0,1 0,-1 0,1-1,-1 1,1 0,0-1,0 1,0 0,0-1,0 1,0-1,0 1,0-1,1 0,-1 0,0 1,1-1,-1 0,1 0,0 0,-1-1,1 1,0 0,-1-1,1 1,0-1,0 1,0-1,-1 0,2 1,12-5,0 0,0-1,-1-1,1 0,-2 0,1-2,-1 0,0 0,0-1,6-7,3 0,160-126,-7-7,5-20,-124 117,147-136,154-145,0-31,-339 345,-5 6,1-2,-2 1,1-2,-2 0,0 0,-2-1,1 0,2-10,-11 26,-1 0,1 0,-1 1,1-1,-1 0,1 0,-1 0,0 0,0 0,1 0,-1 0,0 0,0 0,0 0,0 0,0 1,0-1,0 0,0 0,-1 0,1 0,0 0,-1 0,1 0,0 0,-1 0,1 1,-1-1,1 0,-1 0,0 1,1-1,-1 0,0 1,1-1,-1 0,0 1,0-1,0 1,0-1,1 1,-1 0,0-1,0 1,0 0,-47 8,-12 19,1 3,2 3,1 2,-26 23,71-50,-167 120,7 7,5 8,-142 161,40-2,215-218,52-83,1 0,-1 0,1 0,-1 0,1 0,0 0,-1 0,1 0,0 0,0 0,0 0,0 0,0 0,0 1,0-1,0 0,1 0,-1 0,0 0,1 0,-1 0,0 0,1 0,-1 0,1 0,0 0,-1-1,1 1,0 0,-1 0,1-1,0 1,0 0,0-1,0 1,0 0,0-1,0 1,0-1,0 0,0 1,0-1,0 0,0 0,0 1,0-1,0 0,0 0,1 0,56-8,-3-13,0-2,-2-3,-1-2,-1-2,-1-3,13-13,-2 4,788-549,-533 339,-252 189,-87 67,-237 207,149-119,-406 356,123-72,364-336,50-37,17-19,-1-2,-1-2,-1-1,16-14,-42 29,449-313,128-40,-554 345,-31 14,0 1,0-1,0 0,0 0,0 1,0-1,0 0,1 1,-1-1,0 0,0 0,0 0,0 1,1-1,-1 0,0 0,0 0,0 1,1-1,-1 0,0 0,0 0,1 0,-1 0,0 1,0-1,1 0,-1 0,0 0,1 0,-1 0,0 0,0 0,1 0,-1 0,0 0,1 0,-1 0,0 0,0 0,1-1,-1 1,0 0,0 0,1 0,-1 0,0 0,-182 166,-390 283,539-425,-222 148,220-147,54-35,423-264,190-81,-384 241,-240 109,-16 6,-19 10,-88 49,3 5,-84 68,-112 99,276-211,18-13,0 1,1 0,0 1,1 0,-1 1,2 0,0 1,-7 10,17-21,0 0,0 0,0 0,1 0,-1 0,0 0,1 0,-1 0,1 0,-1 0,1 0,-1 0,1 0,0 1,0-1,0 0,-1 0,1 0,0 1,0-1,1 0,-1 0,0 0,0 1,1-1,-1 0,0 0,1 0,-1 0,1 0,0 0,-1 0,1 0,0 0,0 0,-1 0,1 0,0 0,0-1,0 1,0 0,0 0,0-1,0 1,0-1,0 1,1-1,-1 0,0 1,0-1,64 3,-21-16,0-1,-1-3,-1-1,-1-2,0-2,-1-1,-2-2,0-2,6-8,-21 18,323-252,-347 270,1-1,-1 0,1 0,-1-1,1 1,-1 0,1 0,-1 0,1 0,0 0,-1 0,1-1,-1 1,1 0,-1 0,1-1,0 1,-1 0,1-1,-1 1,1 0,0-1,-1 1,1 0,0-1,0 1,-1-1,1 1,0-1,0 1,0-1,0 1,0-1,-1 1,1-1,0 1,0 0,0-1,0 1,0-1,-217 133,161-92,-241 148,-127 49,396-220,28-17,1 0,-1 0,0 0,0 1,1-1,-1 0,0 0,0 0,0 0,0 0,1 1,-1-1,0 0,0 0,0 0,0 0,1 1,-1-1,0 0,0 0,0 1,0-1,0 0,0 0,0 1,0-1,0 0,0 0,0 0,0 1,0-1,0 0,0 0,0 1,0-1,0 0,0 0,0 1,0-1,0 0,0 0,28-7,483-231,-448 204,-1-4,-2-2,-1-2,25-26,-54 34,-29 33,-1 1,1-1,-1 1,1-1,-1 0,0 1,1-1,-1 0,0 1,0-1,1 0,-1 0,0 1,0-1,0 0,0 0,0 1,0-1,0 0,0 0,0 1,0-1,-1 0,1 1,0-1,0 0,-1 1,1-1,0 0,-1 1,1-1,-1 0,1 1,-1-1,1 1,-1-1,1 1,-1-1,1 1,-1-1,0 1,1 0,-1-1,0 1,1 0,-1 0,0-1,0 1,1 0,-1 0,0 0,0 0,1 0,-1 0,0 0,-9 0,1 0,0 1,0 0,0 1,0 0,0 0,1 1,-1 0,1 0,-1 1,1 0,-2 2,-5 1,-319 184,262-146,-458 275,303-167,199-123,28-29,0 0,0-1,0 1,0-1,0 1,0 0,0-1,1 1,-1-1,0 1,0 0,1-1,-1 1,0-1,0 1,1-1,-1 1,1-1,-1 1,0-1,1 1,-1-1,1 0,-1 1,1-1,-1 0,1 1,-1-1,1 0,0 0,-1 1,1-1,-1 0,1 0,0 0,-1 0,1 0,-1 0,1 0,0 0,-1 0,1 0,0 0,-1 0,1-1,-1 1,1 0,-1 0,1 0,0-1,-1 1,1 0,-1-1,1 1,-1-1,0 1,1-1,-1 1,1-1,25-7,1-1,-2-2,0 0,0-2,-1 0,15-12,-3 3,757-428,-623 356,172-68,-270 141,-72 21,1 0,-1 0,1 0,-1 0,1 1,-1-1,1 0,-1 0,1 0,-1 0,0 1,1-1,-1 0,1 0,-1 1,0-1,1 0,-1 1,1-1,-1 0,0 1,0-1,1 1,-1-1,0 0,0 1,1-1,-1 1,0-1,0 1,0-1,0 1,0-1,0 1,0-1,0 1,0-1,0 1,0-1,0 1,0-1,0 1,0-1,0 0,-1 1,1-1,0 1,0-1,0 1,-1-1,1 0,0 1,-1-1,1 0,0 1,-1-1,1 0,-1 1,1-1,-1 0,-20 27,-51 41,-3-3,-51 33,-552 376,627-434,75-32,5-15,0-1,0-1,-1-1,-1-2,0-1,1-2,9-3,131-63,-13 3,3 8,163-49,80-3,-346 94,-88 29,-55 32,2 4,-58 35,30-15,-692 371,773-406,53-26,304-178,704-331,-995 498,-9 3,-1 1,2 1,-1 2,1 0,20-2,-26 15,-35 14,-61 40,-3-3,-65 33,106-65,-593 353,611-363,9-8,1 0,0 1,0 1,1-1,0 2,1-1,-1 2,2-1,-1 1,1 0,-3 7,11-16,0-1,-1 1,1-1,0 1,0-1,0 1,0-1,0 1,1-1,-1 1,0-1,0 1,0-1,0 1,0-1,1 1,-1-1,0 0,0 1,1-1,-1 1,0-1,1 0,-1 1,0-1,1 0,-1 1,1-1,-1 0,1 0,-1 1,0-1,1 0,-1 0,1 0,-1 0,1 1,-1-1,1 0,-1 0,1 0,-1 0,1 0,-1 0,1 0,-1-1,1 1,-1 0,1 0,-1 0,1 0,-1-1,1 1,-1 0,0 0,1-1,-1 1,1 0,-1-1,1 1,35-12,-36 12,304-160,742-388,-508 294,-470 230,-71 32,-227 146,-732 473,800-513,153-91,46-28,16-15,-1-2,-1-2,47-32,-28 17,490-246,35 15,-524 237,2 4,0 3,2 3,55-9,-85 33,-44-1,0 1,0-1,-1 0,1 1,0-1,0 0,-1 1,1-1,-1 1,1-1,0 1,-1 0,1-1,-1 1,1 0,-1-1,1 1,-1 0,0-1,1 1,-1 0,0 0,0-1,0 1,1 0,-1 0,0 0,0-1,0 1,0 0,0 0,0 0,-1-1,1 1,0 0,0 0,0 0,-1-1,1 1,0 0,-1 0,1-1,-1 1,1-1,-1 1,1 0,-1-1,1 1,-1-1,0 1,-13 16,0-2,0 0,-1-1,-1 0,-1-1,0-1,-5 3,5-3,-177 112,-201 95,393-218,-485 243,456-228,-81 27,128-64,478-280,209-104,-127 100,-513 281,-62 24,-1 0,1 0,-1 0,0 0,1 0,-1 1,0-1,1 0,-1 0,0 0,1 1,-1-1,0 0,1 1,-1-1,0 0,0 1,1-1,-1 0,0 1,0-1,0 0,0 1,0-1,1 1,-1-1,0 0,0 1,0-1,0 1,0-1,0 0,0 1,0-1,0 1,0-1,-1 0,1 1,0-1,0 0,0 1,0-1,-1 1,1-1,0 0,0 1,0-1,-1 0,1 0,0 1,-1-1,1 0,0 0,-1 1,1-1,0 0,-1 0,1 0,0 1,-1-1,1 0,-1 0,1 0,-160 118,-462 328,585-419,26-20,0 1,0-1,1 1,1 1,0 0,0 0,0 1,1 0,1 1,7-10,0-1,1 1,-1 0,1 0,-1-1,1 1,-1-1,1 1,0 0,-1-1,1 1,0-1,-1 1,1-1,0 0,0 1,0-1,-1 0,1 0,0 1,0-1,0 0,-1 0,1 0,0 0,0 0,0 0,0 0,0 0,-1 0,1-1,0 1,0 0,0 0,-1-1,1 1,0 0,0-1,-1 1,1-1,0 1,-1-1,1 0,0 1,-1-1,1 1,-1-1,1 0,-1 0,1 0,-1 1,290-160,205-129,-401 234,-2-5,-3-3,31-33,-114 91,-1 2,-1 0,0 0,0-1,-1 1,1-1,-1 0,1 0,-1 0,-1-1,1 1,0-1,-1 0,0 1,0-1,0-1,-3 5,1 0,-1-1,0 1,0 0,1 0,-1 0,0 0,0-1,0 1,0 1,0-1,0 0,0 0,0 0,-1 0,1 1,0-1,0 1,-1-1,1 1,0-1,-1 1,1 0,-1 0,1 0,0-1,-1 1,1 0,-1 1,1-1,0 0,-1 0,1 1,0-1,-1 1,1-1,0 1,0-1,-1 1,1 0,0-1,0 1,-1 1,-57 21,0 4,2 2,1 2,-5 7,-31 16,-49 28,4 5,-12 19,-272 233,422-339,-1 0,0 0,1 1,-1-1,0 0,0 1,0-1,1 0,-1 1,0-1,0 0,0 1,0-1,0 1,559-314,-9 28,93-13,-414 211,-186 77,-43 11,-1-1,1 0,0 1,-1-1,1 0,0 1,0-1,0 1,0-1,-1 0,1 1,0-1,0 1,0-1,0 1,0-1,0 0,0 1,0-1,0 1,0-1,0 1,0-1,0 0,1 1,-1-1,0 1,0-1,0 0,0 1,1-1,-1 0,0 1,1-1,-1 0,0 1,0-1,1 0,-1 0,1 1,-1-1,-269 129,-485 220,323-177,338-144,368-170,444-171,33 53,-748 259,29-8,-33 9,0 0,0 0,0 1,0-1,0 0,0 0,0 1,0-1,0 0,1 0,-1 0,0 1,0-1,0 0,0 0,0 1,0-1,1 0,-1 0,0 0,0 0,0 1,0-1,1 0,-1 0,0 0,0 0,0 0,1 0,-1 0,0 1,0-1,1 0,-1 0,0 0,0 0,0 0,1 0,-1 0,0 0,0 0,1 0,-1 0,0 0,1-1,-182 110,137-87,-1163 650,951-545,230-115,65-19,408-185,-101 39,290-108,-196 57,-494 234,-1140 540,53-67,1112-492,12-3,-1-1,0 0,0-2,-1 0,0-1,0-1,-14 0,32-3,1 1,-1-1,0 0,0 0,0 1,0-1,1 0,-1 0,0 0,0 0,0 0,0 0,1 0,-1-1,0 1,0 0,0 0,1-1,-1 1,0 0,0-1,1 1,-1-1,0 1,1-1,-1 1,0-1,1 1,-1-1,1 0,-1 1,1-1,-1 0,1 0,-1 1,1-1,0 0,0 0,-1 1,1-1,0 0,0 0,0 0,0 0,0 1,0-1,0 0,0 0,0 0,0 0,0 1,1-1,-1 0,0 0,1 0,-1 1,0-1,1 0,-1 1,1-1,-1 0,1 1,-1-1,1 0,0 1,-1-1,44-44,29-7,2 3,2 3,30-11,-82 44,127-65,3 6,76-19,-156 63,-26 9,0 2,0 2,2 2,25-2,-33 15,-42 0,-1 0,1 0,0 0,0 0,-1 0,1 0,0 0,0 0,-1 0,1 1,0-1,-1 0,1 0,0 1,-1-1,1 1,0-1,-1 0,1 1,0-1,-1 1,1-1,-1 1,1 0,-1-1,0 1,1 0,-1-1,1 1,-1 0,0-1,0 1,1 0,-1-1,0 1,0 0,0 0,0-1,0 1,0 0,0 0,0 0,0-1,0 1,0 0,-1-1,1 1,0 0,0 0,-1-1,1 1,-8 10,1-1,-2 1,1-2,-2 1,1-1,-1-1,0 0,-1 0,-11 5,2 2,-107 63,-3-5,-3-5,-3-7,-68 19,167-66,-193 77,-149 33,358-118,2 0,0-1,0 0,0-2,-1 0,1-1,-1-1,-13-1,32 0,0 0,0 0,0 1,0-1,0 0,0 0,0 0,0 0,0 0,0 0,0-1,1 1,-1 0,0 0,0-1,0 1,0 0,0-1,0 1,0-1,1 1,-1-1,0 0,0 1,1-1,-1 0,0 1,1-1,-1 0,1 0,-1 0,1 1,-1-1,1 0,0 0,-1 0,1 0,0 0,0 0,0 0,-1 0,1 0,0 0,0 0,1 0,-1 0,0 0,0 0,0 0,1 0,-1 1,0-1,1 0,-1 0,1 0,-1 0,1 0,-1 1,1-1,0 0,45-44,260-128,-97 71,3 9,5 10,46-4,162-41,271-64,-688 190,-5 0,0 1,1-1,-1 1,1 0,-1 0,1 0,-1 1,1-1,-1 1,1 0,-1 0,1 0,-1 1,1-1,-1 1,1-1,-1 1,1 1,-1-1,4 2,-7-2,0 1,0 0,0 0,0-1,0 1,0 0,0 0,0 0,-1-1,1 1,-1 0,1-1,-1 1,0 0,0-1,1 1,-1-1,0 1,-1-1,1 1,0-1,0 0,0 0,-1 1,1-1,-1 0,1 0,-36 36,-2-2,-2-1,-39 24,29-21,-106 76,-4-7,-5-7,-4-7,-16-2,92-46,962-474,-507 278,280-74,-434 175,-206 50,0 0,0 0,0 1,0-1,1 0,-1 1,0-1,0 1,1 0,-1-1,0 1,0 0,1 0,-1 0,0-1,1 2,-1-1,0 0,1 0,-1 0,0 1,1-1,-1 0,0 1,0-1,1 1,-1 0,0-1,0 1,0 0,0 0,0 0,0-1,0 1,0 0,0 0,0 1,-1-1,1 0,0 0,-1 0,1 0,-1 1,1-1,-1 0,0 0,1 1,-1-1,0 0,0 1,0-1,0 0,0 2,-10 10,-1-1,0 0,0-1,-1 0,0-1,-1 0,-12 6,0 2,-178 117,-176 84,374-216,-298 157,-97 28,356-170,30-17,30-13,460-268,-43 56,9 18,52 4,-129 79,-323 116,-43 7,0 0,1 0,-1 1,1-1,-1 0,1 0,-1 0,1 1,-1-1,1 0,0 1,-1-1,1 0,-1 1,1-1,0 1,-1-1,1 0,0 1,-1-1,1 1,0-1,0 1,0-1,-1 1,1-1,0 1,0-1,0 1,0 0,0-1,0 1,0-1,0 1,0-1,0 1,0-1,0 1,0-1,1 1,-1-1,0 1,0-1,1 1,-1-1,0 1,1-1,-1 1,0-1,1 0,-1 1,0-1,1 0,-1 1,1-1,-1 0,1 1,-1-1,1 0,-1 0,1 0,-1 1,1-1,0 0,-35 28,-1-1,-1-2,-1-1,-1-2,-36 15,26-12,-1020 527,761-387,-7-13,-35-3,299-133,50-16,0 0,0-1,0 1,0 0,0-1,0 1,0 0,0 0,0-1,0 1,0 0,0-1,0 1,0 0,0 0,0-1,-1 1,1 0,0 0,0-1,0 1,0 0,-1 0,1 0,0-1,0 1,-1 0,1 0,0 0,0-1,-1 1,1 0,0 0,0 0,-1 0,1 0,0 0,0 0,-1 0,1 0,0 0,-1 0,1 0,0 0,0 0,-1 0,1 0,0 0,-1 0,1 0,0 0,0 0,-1 0,1 1,0-1,-1 0,25-19,264-146,182-82,10 21,450-141,-717 294,3 10,97-11,-266 68,-48 6,1 1,-1-1,1 0,-1 1,1-1,-1 0,1 1,0-1,-1 1,1-1,-1 1,1-1,0 1,0-1,-1 1,1-1,0 1,0-1,0 1,0 0,-1-1,1 1,0-1,0 1,0-1,0 1,0 0,0-1,1 1,-1-1,0 1,0-1,0 1,1 0,-1-1,0 1,0-1,1 1,-1-1,0 0,1 1,-1-1,1 1,-1-1,0 1,1-1,-1 0,1 1,-1-1,1 0,-1 0,1 1,0-1,-1 0,1 0,-1 0,1 0,-1 0,1 0,0 0,-1 0,1 0,-1 0,1 0,-16 14,-1-1,-1-1,0 0,-1-1,0-1,-17 6,-11 7,-931 458,120-89,808-369,42-18,30-15,730-300,-405 175,6 16,361-72,-521 160,-180 33,-38 9,13-7,-456 185,-636 244,802-333,289-96,21-5,26-8,702-229,-494 154,511-156,-366 122,-358 111,-47 25,-422 155,-789 245,1006-347,192-60,45-10,341-110,762-280,-696 262,-348 111,-74 23,-72 35,-448 217,-342 124,768-341,-479 197,528-224,30-14,30-11,297-128,654-243,-191 120,-689 234,1 4,63-7,-142 28,47 7,-55-4,0 1,0 0,-1 0,1 0,0 0,-1 0,0 0,1-1,-1 1,0 0,0-1,0 1,0 0,0-1,-1 1,1-1,0 0,-1 1,1-1,-1 0,1 0,-1 0,0 0,1 0,-2 0,1 1,-58 39,-1-3,-2-2,-29 9,77-38,-713 309,305-141,237-93,173-73,25-12,85-30,312-111,7 18,4 18,21 16,-403 86,-13 0,0 2,1 1,-1 1,1 1,0 2,22 2,-48-3,0 0,1 0,-1 0,1-1,-1 1,1 0,-1 0,1 0,-1 0,1 0,-1 0,1 1,-1-1,1 0,-1 0,0 0,1 0,-1 0,1 1,-1-1,1 0,-1 0,0 1,1-1,-1 0,0 1,1-1,-1 0,0 1,1-1,-1 0,0 1,0-1,0 1,1-1,-1 1,0-1,0 0,0 1,0-1,0 1,0-1,0 1,0-1,0 1,0-1,0 1,0-1,0 1,0-1,0 0,0 1,0-1,-1 1,1-1,0 1,0-1,-1 0,1 1,0-1,-27 20,-34 8,-1-2,-2-2,0-4,-7-1,24-6,-802 222,778-215,71-20,0 0,0 0,1 1,-1-1,0 0,0 0,0 0,0 0,0 1,0-1,0 0,0 0,0 0,0 0,0 1,0-1,0 0,0 0,0 0,0 0,0 1,0-1,0 0,0 0,0 0,0 0,0 1,-1-1,1 0,0 0,0 0,0 0,24 0,237-48,350-82,-481 108,0 5,2 6,52 6,-163 8,-24 4,-34 8,-573 134,592-144,-10 3,1 1,-1 1,1 1,1 2,0 0,-11 10,35-22,0 1,0-1,1 1,-1-1,0 1,1 0,-1 0,1 0,0 0,-1 0,1 0,0 0,0 0,0 1,1-1,-1 0,1 1,-1-1,1 0,0 1,-1-1,1 1,1-1,-1 0,0 1,0-1,1 1,0-1,-1 0,1 0,0 1,0-1,0 0,0 0,1 0,-1 0,0 0,1 0,0 0,-1-1,1 1,0 0,0-1,0 0,0 1,0-1,0 0,0 0,0 0,1 0,-1 0,0-1,1 1,-1-1,0 1,1-1,-1 0,0 0,1 0,-1 0,1-1,-1 1,0-1,1 1,20-3,-1-1,1-1,-1 0,-1-2,1 0,-1-2,2-1,29-11,458-194,-488 203,-22 13,0-1,0-1,0 1,-1 0,1 0,0 0,0 0,-1 0,1 0,0 0,0 0,-1 0,1 0,0 0,0-1,0 1,0 0,-1 0,1 0,0 0,0-1,0 1,0 0,-1 0,1 0,0-1,0 1,0 0,0 0,0 0,0-1,0 1,0 0,0 0,0-1,0 1,0 0,0 0,0-1,0 1,0 0,0 0,0-1,0 1,0 0,0 0,0 0,0-1,1 1,-21 2,1 1,-1 1,1 1,0 1,1 0,-1 1,1 1,-16 6,-446 174,139-71,1153-377,-680 221,59-18,-137 27,-53 29,0 1,0-1,0 0,0 0,-1 1,1-1,0 0,0 0,-1 0,1 0,-1 0,1 0,-1 0,1 0,-1 0,1-1,-1 1,0 0,0 0,1 0,-1 0,0 0,0-1,0 1,-1 0,1 0,0 0,0 0,0-1,-1 1,1 0,-1 0,1 0,-1 0,1 0,-1 0,0 0,1 0,-1 0,0 0,0 1,0-1,0 0,1 0,-1 1,0-1,0 1,-1-1,-14-8,0 1,-1 0,0 1,0 1,-1 1,0 0,0 1,-11 0,0-2,-157-29,-1 8,-88 3,211 22,1 2,-1 4,1 2,-21 6,83-8,24-4,365-61,-237 32,-1-6,63-28,-204 60,1 1,0-1,1 0,-1-1,0 0,-1-1,1 0,-1 0,0-1,0 0,-1 0,0-1,0 0,0-1,-1 0,3-4,-10 11,1 0,-1 0,1-1,-1 1,0 0,0-1,1 1,-1 0,0-1,0 1,0 0,0-1,0 1,-1-1,1 1,0 0,-1 0,1-1,-1 1,1 0,-1 0,1-1,-1 1,0 0,0 0,0 0,0 0,0 0,0 0,0 0,0 0,0 1,0-1,0 0,0 0,0 1,-1-1,1 1,0-1,-2 1,-56-12,19 14,1 2,-1 2,1 2,1 1,-1 2,2 1,-1 3,-1 2,-246 105,-11 20,-307 181,533-278,69-44,1 0,0 0,0-1,0 1,0 0,0 0,0 0,0 0,0 0,0-1,1 1,-1 0,0 0,1 0,-1-1,0 1,1 0,-1 0,1-1,-1 1,1 0,-1-1,1 1,0 0,-1-1,1 1,0-1,-1 1,1-1,0 1,0-1,-1 0,1 1,0-1,0 0,0 0,0 0,-1 1,1-1,0 0,0 0,0 0,0 0,0-1,-1 1,1 0,0 0,0 0,0-1,0 1,-1 0,1-1,0 1,0-1,-1 1,1-1,0 1,-1-1,1 1,0-1,-1 0,1 1,66-15,-1-3,-1-3,0-2,27-17,39-13,885-304,-904 316,-112 41,-1 0,1-1,0 1,-1 0,1 0,0-1,-1 1,1 0,0-1,0 1,-1 0,1-1,0 1,0 0,0-1,-1 1,1-1,0 1,0 0,0-1,0 1,0-1,0 1,0-1,0 1,0 0,0-1,0 1,0-1,0 1,0 0,0-1,1 1,-1-1,0 1,0 0,0-1,1 1,-1 0,0-1,0 1,1 0,-1-1,0 1,1 0,-176 71,-377 187,-125 52,573-267,-2-6,-2-3,-1-6,-3-4,103-22,4 0,-1-1,0 0,0 0,0 0,0-1,0 0,0 0,0 0,0-1,0 0,0 0,0 0,0-1,1 0,-1 0,-1-1,6 1,0 1,0-1,1 1,-1-1,1 0,-1 1,1-1,-1 0,1 0,0 1,0-1,0 0,0 1,0-1,0 0,1 0,-1 1,0-1,1 0,-1 1,1-1,0 1,0-1,-1 1,1-1,0 1,0-1,0 1,1 0,-1-1,0 1,0 0,1 0,1-1,-2 0,32-33,2 1,2 2,1 1,32-19,-58 41,138-90,159-78,-126 81,-183 96,0 0,-1 0,1-1,-1 1,1 0,0-1,-1 1,1-1,0 1,0 0,-1-1,1 1,0-1,0 1,0-1,0 1,-1-1,1 1,0-1,0 1,0-1,0 1,0-1,0 1,0-1,0 1,0-1,1 1,-1-1,0 1,0 0,0-1,0 1,1-1,-1 1,0-1,0 1,1 0,-1-1,0 1,1-1,-1 1,1 0,-1 0,0-1,1 1,-1 0,1 0,-1-1,1 1,-1 0,-50 3,-237 72,222-54,-1387 469,1315-443,-2-6,-111 17,218-54,32-4,0 0,1 0,-1-1,0 1,0 0,1 0,-1 0,0-1,1 1,-1 0,0 0,0-1,0 1,1 0,-1 0,0-1,0 1,0 0,0-1,0 1,1 0,-1-1,0 1,0 0,0-1,0 1,0 0,0-1,0 1,0 0,0-1,0 1,0 0,0-1,-1 1,1 0,0 0,0-1,0 1,0 0,0-1,-1 1,1 0,0 0,0-1,-1 1,1 0,0 0,0-1,-1 1,1 0,0 0,0 0,-1 0,1-1,0 1,-1 0,1 0,0 0,-1 0,1 0,-1 0,30-23,-27 22,185-118,5 8,5 9,4 8,108-30,224-72,-424 156,-162 66,-928 379,946-390,-146 62,-126 34,275-104,33-7,-1 0,1 0,-1-1,0 1,1 0,-1 0,0 0,1 0,-1-1,1 1,-1 0,0 0,1-1,-1 1,0 0,0-1,1 1,-1 0,0-1,0 1,0-1,1 1,-1 0,0-1,0 1,0-1,0 1,0 0,0-1,0 1,0-1,0 1,0-1,0 1,0 0,0-1,0 1,0-1,0 1,0 0,-1-1,1 1,0-1,0 1,0 0,-1-1,1 1,0 0,0-1,-1 1,1 0,0 0,-1-1,1 1,0 0,-1 0,1-1,-1 1,1 0,0 0,-1 0,1 0,-1 0,34-28,0 1,2 2,2 1,29-14,-32 18,744-392,-593 322,168-111,-329 179,-24 21,0 1,0-1,1 1,-1-1,0 1,0-1,0 1,0-1,0 1,0-1,0 1,0-1,0 1,0-1,0 1,0-1,-1 1,1-1,0 1,0-1,0 1,-1-1,1 1,0 0,0-1,-1 1,1-1,0 1,-1 0,1-1,-1 1,1 0,-1 0,1-1,0 1,-1 0,1 0,-1-1,1 1,-1 0,1 0,-1 0,1 0,-1 0,1 0,-1 0,1 0,-1 0,1 0,-1 0,1 0,-1 0,1 0,-1 1,1-1,-1 0,0 0,-21 1,0 1,0 1,0 1,0 1,0 1,1 1,0 1,-11 5,8-4,-34 13,-690 237,670-235,-1-4,-1-3,0-4,-15-2,92-10,0 0,0 0,-1 0,1 0,0-1,0 0,-1 1,1-1,0 0,0-1,-1 1,1-1,0 1,0-1,-1 0,1 0,0 0,0-1,0 1,0-1,1 1,-1-1,0 0,1 0,-1 0,1-1,0 1,-1-1,1 1,0-1,1 0,-1 0,0 1,1-1,0 0,-1 0,1-1,0 1,1 0,-1 0,1 0,-1-1,1 1,0 0,0-2,7-12,0 0,1 1,1 0,1 1,0 0,1 0,0 1,1 0,1 1,4-3,-11 9,143-134,6 7,6 7,131-77,175-137,-220 132,-198 147,-49 60,0 1,0 0,0-1,-1 1,1 0,0-1,-1 1,1 0,0-1,-1 1,0 0,1 0,-1-1,0 1,0 0,1 0,-1 0,0 0,0 0,0 0,0 0,0 1,-1-1,1 0,0 0,0 1,0-1,-1 1,1-1,0 1,-1-1,1 1,0 0,-1 0,1 0,0 0,-1 0,1 0,-1 0,1 0,0 0,-1 1,1-1,0 0,0 1,-1 0,1-1,0 1,-1 0,-45 10,1 1,1 3,0 1,1 3,1 1,-16 12,-932 501,807-451,166-80,40-18,-20 15,417-247,596-317,-946 523,205-138,-273 179,4-3,0 1,0 0,0-1,-1 0,0 0,1-1,-2 1,1-1,0 0,-1 0,0 0,0 0,-1 0,1-1,-1 1,1-6,-4 8,-1 0,0 1,0-1,-1 1,1-1,0 1,-1 0,1 0,-1 0,0 1,0-1,0 1,0-1,0 1,0 0,0 0,0 0,0 0,0 1,-1-1,1 1,0 0,0 0,-1 0,1 1,0-1,0 1,-1-1,1 1,0 0,0 0,-1 1,-54 12,1 2,0 2,1 3,1 2,-25 16,-171 92,-39 38,-134 72,354-207,114-43,155-71,121-72,-148 68,394-210,-560 290,14-6,-1-1,0-1,-1-1,0 0,-1-2,15-14,-32 28,1 1,0-1,-1 1,1-1,-1 1,1-1,-1 1,1-1,-1 0,1 1,-1-1,0 0,1 1,-1-1,0 0,1 1,-1-1,0 0,0 0,0 1,0-1,0 0,0 0,0 1,0-1,0 0,0 0,0 0,0 1,-1-1,1 0,0 1,0-1,-1 0,1 0,-1 1,1-1,-1 1,1-1,-1 0,1 1,-1-1,1 1,-1-1,1 1,-1 0,0-1,1 1,-1-1,0 1,0 0,0 0,-44-7,3 12,1 1,-1 3,1 1,1 2,0 1,1 2,0 2,-7 7,32-18,-732 377,528-264,190-104,-338 164,342-172,56-26,-12 8,701-376,-718 385,274-131,-5-12,43-43,-296 176,-8 6,-1-1,1 0,-1-1,-1 0,1 0,-1-1,-1 0,0-1,4-5,-12 14,0 0,0 0,0 0,0 0,-1-1,1 1,0 0,0 0,-1 0,1 0,-1 0,1 0,-1 0,1 0,-1 0,1 0,-1 0,0 0,0 0,0 0,1 0,-1 1,0-1,0 0,0 1,0-1,0 1,0-1,0 1,0-1,-1 1,1 0,0-1,0 1,0 0,0 0,0 0,-1 0,1 0,0 0,0 0,0 0,0 1,-1-1,1 0,0 1,0-1,0 1,0-1,0 1,0-1,0 1,0 0,0 0,0-1,1 1,-1 0,0 1,-53 14,1 2,2 3,0 2,-10 8,26-13,-1255 684,1205-656,75-40,19-9,20-13,969-489,-75 46,-838 413,-2-3,-3-4,6-9,-12-20,-73 81,-1-1,1 1,0 0,0 0,-1-1,1 1,0 0,-1-1,1 1,-1-1,0 1,0-1,1 1,-1-1,0 1,0-1,0 1,0-1,-1 1,1-1,0 1,-1-1,1 1,-1-1,1 1,-1 0,0-1,0 1,1 0,-1 0,0-1,0 1,0 0,0 0,0 0,-1 0,1 0,0 0,0 1,-1-1,1 0,0 1,-1-1,1 1,-1-1,1 1,-75-1,-143 78,175-58,-326 162,8 16,-277 203,341-218,208-116,90-67,0 1,1 0,-1 0,1 0,-1-1,0 1,1 0,-1 0,1 0,-1 0,1 0,-1 0,0 0,1 0,-1 0,1 0,-1 0,1 0,-1 0,1 0,-1 1,0-1,1 0,-1 0,1 0,-1 1,0-1,1 0,-1 0,0 1,1-1,-1 0,0 1,0-1,1 0,-1 1,0-1,0 0,1 1,-1-1,0 1,0-1,0 1,0-1,0 0,0 1,0-1,0 1,0-1,0 1,0-1,0 1,0-1,230-94,-164 63,1075-513,-1038 495,-2-5,-3-4,-3-4,-2-4,39-39,-119 95,-1 0,-1-1,0 0,0-1,-1 0,-1-1,0 0,0 0,-2-1,1 0,-2 0,0-1,2-10,-7 23,-1-1,0 1,0-1,0 0,-1 1,1-1,-1 1,1-1,-1 1,0-1,0 1,0 0,0-1,0 1,-1 0,1 0,-1 0,1 0,-1 0,0 0,0 0,0 1,0-1,0 1,0-1,0 1,-1 0,1-1,0 1,-1 1,1-1,-1 0,1 1,-1-1,1 1,-3-1,-96 1,36 16,1 2,1 4,1 2,1 3,2 2,-2 5,-232 134,-211 163,240-152,119-93,145-86,1 0,-1 1,0-1,0 0,0 0,0 0,0 1,0-1,0 0,0 0,1 0,-1 1,0-1,0 0,0 0,0 1,0-1,0 0,0 0,30-11,467-232,-142 48,122-99,-392 238,-3-4,-3-3,19-23,-90 79,-3 3,1-1,-1 1,0-1,-1 0,1 0,-1 0,0 0,-1-1,1 0,-1 0,0 0,0 0,-1 0,0-1,1-3,-4 8,0 0,-1 0,0 0,1 0,-1 1,0-1,0 0,0 1,0 0,0 0,0-1,0 1,-1 0,1 1,0-1,-1 0,1 1,0-1,-1 1,1 0,-1 0,1 0,-1 0,1 0,0 0,-1 1,1-1,-1 1,1-1,0 1,0 0,-1 0,1 0,0 1,0-1,-64 23,2 3,1 3,1 3,1 2,1 4,-188 117,-50 31,-50 9,161-107,282-130,856-459,-716 376,-5-10,101-85,-186 98,-144 121,0-1,0 1,0-1,0 1,0-1,0 1,0-1,0 0,0 0,0 1,0-1,-1 0,1 0,0 0,-1 0,1 0,0 0,-1 0,1 0,-1 0,0 0,1 0,-1 0,0 0,0 0,1 0,-1 0,0-1,0 1,0 0,-1 0,1 0,0 0,0 0,-1 0,1 0,0 0,-1 0,1-1,-1 1,1 1,-1-1,0 0,1 0,-1 0,0 0,0 0,1 1,-1-1,0 0,0 1,0-1,0 0,0 1,0-1,0 1,0 0,0-1,0 1,-1 0,1 0,0-1,0 1,0 0,0 0,0 0,0 1,-18 1,0 0,1 2,0 0,0 1,0 1,0 1,1 0,-4 4,-7 1,-305 149,7 14,-219 162,217-143,279-162,54-28,120-41,69-43,88-53,-34 14,27-6,246-155,-507 272,-8 5,1-1,0 0,-1 0,0 0,1-1,-2 0,1 0,-1 0,1-1,-2 0,1 0,-1 0,3-4,-7 9,0 0,0 0,0 0,0 0,0 0,0 1,-1-1,1 0,0 0,0 0,-1 0,1 1,0-1,-1 0,1 0,-1 1,1-1,-1 0,1 1,-1-1,1 0,-1 1,0-1,1 1,-1-1,0 1,0-1,1 1,-1 0,0-1,0 1,0 0,0 0,1-1,-1 1,0 0,0 0,0 0,0 0,0 0,1 0,-1 0,0 0,0 1,0-1,0 0,0 1,-17 1,0 0,0 2,1 0,0 1,0 1,0 0,-9 5,-7 3,-602 277,493-222,-488 248,599-300,31-17,0 0,0 0,0 1,0-1,0 0,1 0,-1 1,0-1,0 0,0 0,0 1,0-1,0 0,0 0,0 1,0-1,0 0,0 0,0 1,0-1,0 0,0 0,0 1,-1-1,1 0,0 1,33-11,646-250,302-84,-955 336,-12 2,-1 2,2-1,-1 2,0 0,1 1,-1 0,1 1,13 1,-27 0,-1 1,1-1,0 1,0-1,-1 1,1-1,0 1,-1 0,1-1,-1 1,1 0,-1-1,1 1,-1 0,1 0,-1-1,0 1,1 0,-1 0,0 0,0 0,0 0,0-1,1 1,-1 0,0 0,-1 0,1 0,0 0,0 0,0-1,0 1,-1 0,1 0,0 0,-1 0,1-1,-1 1,1 0,-1-1,1 1,-1 0,1-1,-1 1,0 0,1-1,-1 1,0-1,0 1,1-1,-1 1,0-1,0 0,0 0,1 1,-1-1,0 0,0 0,-187 134,99-78,-44 34,-49 36,-5-9,-163 74,150-103,720-331,152-65,-57 73,-324 123,-322 118,-471 176,459-165,-397 154,-126 83,506-215,67-31,4-7,0-1,0-1,1 0,-1 0,0-1,0-1,0 0,0 0,-1-1,6-3,12-2,684-254,-480 180,575-218,-606 203,-201 99,-1-1,1 0,-1 0,1 1,-1-1,1 0,-1 0,1 0,-1 0,0 0,1 1,-1-1,1 0,-1 0,0 0,1-1,-1 1,1 0,-1 0,1 0,-1 0,1 0,-1-1,0 1,1 0,-1 0,1-1,0 1,-1-1,1 1,-1 0,1-1,-1 1,1-1,0 1,-1-1,1 1,0-1,0 1,-1-1,1 1,0-1,0 1,0-1,0 1,-1-1,1 0,0 1,0-1,0 1,0-1,0 1,1-1,-1 0,0 1,0-1,0 1,0-1,1 1,-1-1,0 0,-34 6,0 1,1 1,-1 2,2 2,-1 0,1 3,10-6,-239 108,6 11,5 12,6 10,0 15,184-125,34-22,11-8,0 0,1 1,0 1,1 0,0 0,1 2,-4 4,16-16,-1 0,1-1,-1 1,1 0,0 0,-1 0,1 0,0 0,0 0,0-1,0 1,0 0,0 0,0 0,0 0,0 0,0 0,0 0,0 0,1 0,-1-1,0 1,1 0,-1 0,1 0,-1-1,1 1,-1 0,1 0,-1-1,1 1,0 0,-1-1,1 1,0-1,0 1,-1-1,1 1,0-1,0 0,0 1,0-1,0 0,0 1,-1-1,1 0,0 0,0 0,0 0,0 0,0 0,0 0,0 0,0-1,0 1,-1 0,1 0,0-1,0 1,0-1,0 1,-1-1,1 1,0-1,0 1,-1-1,1 0,70-14,-2-3,0-3,56-26,-59 23,424-163,254-146,-543 222,-200 111,0 0,0 0,-1 0,1 0,0 0,0 0,-1-1,1 1,0 0,0 0,-1-1,1 1,0 0,-1-1,1 1,-1-1,1 1,0-1,-1 1,1-1,-1 1,1-1,-1 1,1-1,-1 0,0 1,1-1,-1 0,0 1,1-1,-1 0,0 0,0 1,0-1,0 0,0 0,0 1,0-1,0 0,0 0,0 1,0-1,0 0,0 0,-1 1,1-1,0 0,-1 1,1-1,0 0,-1 1,1-1,-1 0,1 1,-1-1,1 1,-1-1,1 1,-1-1,0 1,1 0,-1-1,0 1,1 0,-1-1,0 1,1 0,-1 0,0-1,0 1,-56-1,-11 16,2 2,0 4,1 2,1 4,2 1,0 4,2 2,-52 41,-130 104,241-178,-4 3,0-1,1 1,-1 0,1 1,0-1,0 1,0 0,1 0,-1 0,1 0,0 0,1 1,-1 0,1-1,-1 6,3-10,0 0,1 0,-1 1,0-1,1 0,-1 1,0-1,1 0,0 0,-1 0,1 0,0 1,-1-1,1 0,0 0,0 0,0 0,0-1,0 1,0 0,0 0,0 0,0-1,0 1,1-1,-1 1,0-1,0 1,1-1,-1 0,0 0,1 1,-1-1,0 0,0 0,1 0,-1 0,1-1,56-3,-55 3,61-14,0-2,-2-4,-1-2,0-2,11-10,-25 13,515-238,-491 222,-2-4,-2-2,5-8,-71 52,0 0,0 0,0 0,0 0,0-1,0 1,0 0,0-1,0 1,0-1,0 1,0-1,0 0,0 1,-1-1,1 0,0 1,0-1,-1 0,1 0,0 0,-1 0,1 0,-1 0,1 0,-1 0,1 0,-1 0,0 0,0 0,1 0,-1 0,0 0,0 0,0 0,0 0,0 0,0 0,-1 0,1 0,0 0,0 0,-1 0,1 0,-1 0,1 0,-1 0,1 0,-1 0,1 0,-1 0,0 0,0 1,1-1,-1 0,0 0,0 1,0-1,0 1,0-1,0 1,-8-1,-1 1,1 1,-1-1,1 2,0-1,0 1,0 1,0-1,0 2,0-1,1 1,-1 1,1-1,0 1,-4 4,-3 0,-175 101,5 9,-74 68,257-186,1-1,0 0,1 0,-1 0,0 1,0-1,0 0,0 0,0 1,0-1,0 0,0 1,1-1,-1 1,0-1,0 1,1 0,-1-1,0 1,1 0,-1-1,0 1,1 0,-1 0,1-1,-1 1,1 0,0 0,-1 0,1 0,0 0,0 0,-1 0,1 0,0-1,0 1,0 0,0 0,0 0,0 0,1 0,-1 0,0 0,0 0,1 0,-1 0,0 0,1-1,-1 1,1 0,-1 0,1-1,0 1,-1 0,1 0,0-1,0 1,13 0,0 0,1-2,-1 1,0-2,0 0,1 0,-1-2,-1 1,1-2,9-4,-5 3,143-55,-2-6,106-66,-189 94,263-176,-309 191,-30 24,1-1,-1 1,0 0,1 0,-1-1,1 1,-1 0,0-1,1 1,-1-1,0 1,1 0,-1-1,0 1,0-1,1 1,-1-1,0 1,0-1,0 1,0-1,0 1,1-1,-1 1,0-1,0 1,0-1,-1 1,1-1,0 1,0-1,0 1,0-1,0 1,0-1,-1 1,1-1,0 1,0 0,-1-1,1 1,0-1,-1 1,1 0,0-1,-1 1,1 0,-1-1,1 1,-1 0,1 0,0-1,-1 1,1 0,-1 0,1 0,-1 0,1 0,-1 0,1-1,-1 1,1 0,-1 0,1 1,-1-1,1 0,-1 0,-84 24,73-19,-168 87,5 8,-109 84,155-99,-9 20,137-104,0-1,0 0,-1 1,1 0,0-1,0 1,0 0,1-1,-1 1,0 0,0 0,0 0,0 0,1 0,-1 0,0 0,1 0,-1 0,1 0,0 0,-1 0,1 0,0 1,-1-1,1 0,0 0,0 0,0 0,0 1,0-1,0 0,0 0,1 0,-1 1,0-1,1 0,-1 0,1 0,-1 0,1 0,-1 0,1 0,0 0,0 0,-1 0,1 0,0 0,0-1,0 1,0 0,0-1,0 1,0 0,0-1,1 1,14 1,1-1,0 0,0-2,0 0,-1 0,1-2,-1 0,1-1,-1 0,0-2,4-2,-11 6,439-162,22-24,-645 257,-194 93,-147 99,327-156,160-84,30-22,-1 1,1 0,-1 0,0 0,1 0,-1-1,1 1,-1 0,1 0,-1 0,1 0,-1 0,1 0,-1 0,1 0,-1 1,1-1,-1 0,1 0,-1 0,1 0,-1 1,1-1,-1 0,0 0,1 1,-1-1,1 0,-1 1,0-1,1 0,-1 1,0-1,0 1,1-1,-1 0,0 1,0-1,0 1,1-1,-1 1,0-1,0 1,0-1,0 1,0-1,0 1,0-1,0 1,0-1,0 1,0-1,0 1,-1-1,1 1,0-1,0 1,0-1,-1 0,1 1,0-1,0 1,-1-1,1 0,0 1,-1-1,1 0,-1 1,1-1,-1 0,29 0,1-1,-1-2,0-1,0-1,-1-1,5-3,4 1,520-162,-263 90,-482 146,-249 153,168-89,244-111,27-19,-1 0,0-1,1 1,-1 0,0 0,1 0,-1 0,0-1,1 1,-1 0,1 0,-1 0,0 0,1 0,-1 0,0 0,1 0,-1 0,1 0,-1 0,0 0,1 0,-1 0,1 0,-1 0,0 1,1-1,-1 0,0 0,1 0,-1 1,0-1,1 0,-1 0,0 1,0-1,1 0,-1 1,0-1,0 0,0 1,1-1,-1 0,0 1,0-1,0 0,0 1,0-1,0 1,1-1,-1 0,0 1,0-1,0 0,-1 1,1-1,0 1,0-1,0 0,0 1,0-1,0 1,0-1,-1 0,1 1,0-1,0 0,0 1,-1-1,30-3,0-1,0-1,-1-2,0-1,0-1,-1-1,17-9,23-7,109-40,147-80,-263 115,-2-2,-1-4,-2-1,-1-3,-2-3,-3-1,0-4,-46 46,2-2,1-1,-1 1,1-1,-2 0,1-1,-1 1,0-1,0 0,-1 0,0 0,0-1,0 1,-1-1,0-1,-2 8,0-1,-1 1,1-1,0 1,0 0,-1-1,1 1,-1-1,0 1,1 0,-1 0,0-1,0 1,0 0,1 0,-1 0,-1 0,1 0,0 0,0 0,0 0,0 0,-1 1,1-1,0 0,-1 1,1-1,0 1,-1-1,1 1,-1 0,1 0,-1-1,1 1,-1 0,1 0,0 1,-1-1,-1 0,-64 10,63-9,-80 23,0 3,2 4,1 3,-23 17,-46 34,4 6,-99 81,216-151,13-11,1 1,-1 0,2 1,0 1,0 0,1 1,1 0,0 1,-5 9,16-22,0-1,0 1,0-1,1 1,-1-1,0 1,0 0,1-1,-1 1,1 0,0-1,-1 1,1 0,0 0,0-1,0 1,0 0,1 0,-1-1,0 1,1 0,-1-1,1 1,-1 0,1-1,0 1,0-1,0 1,0-1,0 1,0-1,0 1,0-1,0 0,1 0,-1 0,1 0,-1 0,1 0,-1 0,1 0,-1-1,1 1,0 0,79 5,-28-16,0-2,0-3,-2-2,0-2,12-8,4-2,-2-3,-1-2,-2-3,-1-3,-3-3,-1-2,15-18,-62 54,0 0,0 0,-1-2,0 1,0-1,-2 0,1-1,-1 0,-1 0,0 0,-1-1,0 0,-1 0,0 0,0-7,-4 18,0 0,0 0,0 0,0 0,0 0,0 0,0 0,-1 0,1 0,-1 0,0 0,1 0,-1 0,0 1,0-1,0 0,0 0,0 1,-1-1,1 1,0-1,-1 1,1 0,-1 0,0-1,1 1,-1 0,0 0,0 0,1 1,-1-1,0 0,0 1,0-1,0 1,-2 0,-73 8,34 8,2 1,0 3,1 1,1 2,1 2,-17 16,44-33,-31 20,1 1,2 3,1 1,2 1,1 3,2 0,1 2,2 2,-8 17,35-55,1 0,-1 0,1 1,0-1,0 1,0-1,0 1,0 0,1 0,0 0,0 0,0 0,0 0,0 0,1 0,0 0,0 0,0 1,1-1,-1 0,1 0,0 0,0 0,0 0,0 0,1 0,0-1,0 1,0 0,0-1,0 0,1 1,0-1,7 2,0-2,1 1,-1-1,1-1,0 0,0-1,0 0,0 0,0-1,0-1,-1 0,1 0,0-1,0 0,-1-1,1 0,-1-1,0 0,9-5,29-11,0-3,-2-1,0-2,-2-3,7-7,-28 21,-2-1,1-1,-2 0,-1-2,0 0,-1-1,-1-1,-1-1,-1 0,-1-1,-1-1,-1 0,-1 0,-1-1,-2-1,0 0,-1 0,-2 0,-1-1,-1 1,-1-8,-2 28,0 1,-1-1,0 1,0-1,-1 1,0-1,0 1,0 0,0-1,-1 1,0 0,0 1,0-1,0 1,-1-1,0 1,0 0,0 0,0 1,-1-1,0 1,1 0,-1 0,0 0,0 1,-1 0,1 0,0 0,-1 1,1 0,-1 0,0 0,1 0,-5 1,-9-2,-1 0,0 1,1 1,-1 1,0 1,1 1,-13 3,26-4,-1-1,0 2,0-1,1 1,-1 0,1 0,0 1,0-1,0 2,0-1,1 1,0-1,0 1,0 1,0-1,1 1,0 0,0 0,1 0,-1 0,1 1,-1 3,-4 16,0 0,2 1,1 0,1 1,2-1,0 0,2 9,0-31,0 1,0 0,1 0,0-1,0 1,1 0,-1-1,1 1,0-1,1 0,-1 1,1-1,0 0,0-1,1 1,-1 0,1-1,0 0,0 0,1 0,-1 0,1-1,0 0,0 0,0 0,0 0,1-1,-1 0,0 0,1-1,0 1,-1-1,1 0,0-1,0 1,-1-1,1 0,0-1,0 1,0-1,-1-1,1 1,-1-1,1 1,-1-2,1 1,-1-1,0 1,0-1,4-4,9-11,-1-1,-1-1,-1 0,-1-1,0-1,-2 0,-1 0,4-12,20-34,148-235,-138 245,-83 90,-453 374,175-154,234-177,127-92,411-253,-437 259,29-17,-1-1,-2-2,-1-3,-1-1,35-39,-74 71,0 0,0 0,-1 0,1 0,-1-1,0 0,0 1,0-1,-1 0,1-1,-1 1,0 0,0-1,-1 1,1-1,-1 1,0-1,0 0,0 1,-1-1,0 0,0 0,0 0,-1 1,1-1,-1 0,0 0,0 1,-1-1,1 1,-1-1,0 1,-1 0,1 0,-1-1,0 0,-9-1,0 0,-1 1,1 0,-1 1,0 0,0 1,-1 0,1 2,0-1,-1 1,1 1,-1 1,1 0,-1 0,1 1,-9 3,-53 9,-1 4,2 3,1 3,-46 22,116-45,0 0,0 0,0 0,1 0,-1 0,0 1,1-1,-1 1,1 0,-1 0,1 0,0 0,-1 0,1 0,0 1,1-1,-1 1,0-1,1 1,-1 0,1-1,0 1,0 0,0 0,0 0,1 0,-1 0,1 0,0 0,0 0,0 0,0 0,0 0,0 0,1 0,0 0,0 0,-1 0,2 0,-1 0,0 0,2 2,-3-5,8 16,-1-1,-1 1,-1 0,0 0,-1 0,-1 1,0 0,-1 0,-1-1,-1 1,-1 14,-61 161,61-190,-1-1,1 0,0 1,1-1,-1 1,0-1,0 1,1-1,-1 1,1 0,-1-1,1 1,0 0,-1-1,1 1,0 0,0-1,0 1,0 0,1 0,-1-1,0 1,1 0,-1-1,1 1,0-1,-1 1,1-1,0 1,0-1,0 1,0-1,0 0,0 1,1-1,-1 0,0 0,1 0,-1 0,0 0,1 0,-1 0,1-1,0 1,1 0,88-19,-68 10,112-36,3 6,1 6,128-13,-238 41,-1 2,1 1,-1 1,1 1,-1 1,1 2,22 6,-46-9,-1 1,0-1,0 1,1 0,-1 0,0 1,-1-1,1 1,0 0,-1 0,1 0,-1 0,0 1,0-1,0 1,-1 0,1 0,-1 0,0 0,0 0,0 0,-1 0,0 1,1-1,-1 1,-1-1,1 1,-1-1,0 1,0 0,0-1,0 1,-1-1,0 1,0-1,0 1,-1-1,1 0,-1 1,0-1,-2 3,-15 24,-2-1,-1-1,-1-1,-2-1,0-1,-2-2,-1 0,-1-2,0-1,-25 13,-85 50,-3-6,-4-6,-2-7,-110 31,-3-15,704-203,-204 71,3 10,1 11,2 10,19 11,-201 16,-63-6,1 1,-1 0,0-1,1 1,-1 0,0-1,0 1,0 0,0-1,-1 1,1 0,0-1,-1 1,1-1,-1 1,1 0,-1-1,0 1,0-1,0 0,0 1,0-1,0 0,0 1,0-1,0 0,0 0,-1 0,1 0,-1 0,1 0,-1 0,1-1,-1 1,1 0,-1-1,1 0,-2 1,2-1,-59 36,-1-3,-2-2,-66 21,54-21,0 0,-253 103,-96 15,388-138,36-11,1 0,-1 0,0 0,0 1,1-1,-1 0,0 0,0 0,0 1,1-1,-1 0,0 0,0 0,0 1,0-1,1 0,-1 1,0-1,0 0,0 0,0 1,0-1,0 0,0 1,0-1,0 0,0 1,0-1,193-44,-138 28,677-184,107-5,-815 200,54-23,-78 27,0 1,0-1,1 1,-1-1,0 1,0-1,0 1,0-1,-1 1,1-1,0 1,0-1,0 1,0 0,0-1,-1 1,1-1,0 1,0 0,0-1,-1 1,1-1,0 1,-1 0,1-1,0 1,-1 0,1 0,-1-1,1 1,0 0,-1 0,1-1,-1 1,1 0,-1 0,1 0,-1 0,1 0,-1 0,1 0,0 0,-1 0,1 0,-1 0,1 0,-1 0,1 0,-1 0,1 0,-1 1,1-1,0 0,-1 0,-30 1,0 1,1 1,-1 2,1 1,-15 6,23-7,-332 93,-253 110,306-102,274-91,27-15,1 0,-1 0,1-1,-1 1,0 0,1 0,-1 0,1 0,-1 0,0 0,1 0,-1 0,1 0,-1 0,0 0,1 0,-1 0,1 0,-1 1,0-1,1 0,-1 0,0 0,1 1,-1-1,0 0,1 0,-1 1,0-1,1 0,-1 0,0 1,0-1,0 1,1-1,-1 0,0 1,0-1,0 0,0 1,1-1,-1 1,0-1,0 0,0 1,0-1,0 1,0-1,0 0,0 1,0-1,-1 1,1-1,0 0,0 1,0-1,0 0,0 1,-1-1,1 0,0 1,0-1,-1 0,1 1,0-1,135-21,-101 13,1003-217,-185 37,-824 181,-79 8,-136 35,2 8,2 8,3 8,-109 55,223-87,-151 67,-76 53,246-112,58-29,131-23,-124 12,552-142,104-20,-506 124,-146 32,-68 7,-196 48,2 10,2 10,-163 72,-125 73,448-163,78-46,0 0,0 0,0 0,1 1,-1-1,1 0,-1 0,1 0,-1 0,1 0,-1 0,1 0,0 0,0-1,-1 1,1 0,0 0,0-1,0 1,0 0,0-1,0 1,0-1,0 1,0-1,0 1,0-1,0 0,0 0,1 1,-1-1,0 0,0 0,0 0,0 0,1 0,-1-1,0 1,0 0,0-1,1 2,48 1,0-1,0-3,0-2,42-8,-18 2,1146-141,-964 112,62-24,-305 59,-20 3,-26 4,-855 173,146 10,633-147,109-39,1 0,-1 0,0 0,1 0,-1 0,0 0,1 1,-1-1,1 0,-1 0,0 0,0 1,1-1,-1 0,0 1,1-1,-1 0,0 1,0-1,0 0,1 1,-1-1,0 0,0 1,0-1,0 0,0 1,0-1,1 1,-1-1,0 0,0 1,0-1,0 1,-1-1,1 0,0 1,0-1,0 1,0-1,0 0,0 1,-1-1,1 1,239-37,-172 22,917-174,-970 186,158-28,146-44,-296 67,-14 6,-1-1,1 0,0 0,-1-1,1 0,-1 0,0-1,0 0,-1 0,1-1,-1 0,0 0,2-2,-7 6,-1 1,0-1,1 0,-1 0,0 0,0 0,1 1,-1-1,0 0,0 0,0 0,0 0,0 0,0 0,0 0,-1 1,1-1,0 0,0 0,-1 0,1 0,0 1,-1-1,1 0,-1 0,1 0,-1 1,1-1,-1 0,0 1,1-1,-1 1,0-1,0 1,1-1,-1 1,0-1,0 1,1 0,-1-1,0 1,0 0,0 0,0 0,0-1,0 1,1 0,-2 0,-21-5,-1 0,1 2,-1 0,0 2,0 0,-12 3,15-2,-180 11,2 9,-20 13,206-31,-1085 188,954-164,540-128,249-105,-612 196,-5 2,0 0,-1-2,0-1,-1-1,0-1,-1-1,-1-2,19-15,-41 31,0-1,1 0,-1 0,0 0,0 0,0 0,0-1,0 1,-1-1,1 1,-1-1,1 1,-1-1,0 0,0 0,0 1,-1-1,1 0,-1 0,1 0,-1 0,0 0,0 0,0 0,-1 0,1 0,-1 0,1 0,-1 1,0-1,0 0,0 0,-1 1,1-1,-1 1,1-1,-2-1,-5-1,-1 0,0 1,0 0,0 0,0 1,0 0,-1 1,0 0,1 0,-1 1,0 0,0 1,-1 0,-1-1,-108-1,0 5,0 5,0 6,-75 20,-692 160,734-157,148-36,-49 11,47-12,31-11,844-286,-225 74,-613 213,-22 7,1 1,0-1,-1 0,0-1,0 0,0 0,0 0,0-1,-1-1,0 1,0-1,2-2,-9 6,0 1,0-1,0 1,0-1,0 1,0-1,-1 1,1 0,0-1,-1 1,1-1,-1 1,0 0,1-1,-1 1,0 0,0 0,1 0,-1 0,0-1,0 1,0 0,-1 1,1-1,0 0,0 0,0 0,-1 1,1-1,0 1,-1-1,1 1,-1-1,1 1,0 0,-1-1,1 1,-1 0,1 0,-1 0,1 0,-1 1,1-1,0 0,-1 1,1-1,0 1,-1-1,1 1,-1 0,-249 28,178-16,-220 44,3 13,-152 63,266-81,161-47,23-7,28-8,213-66,495-138,-484 140,-235 63,-46 5,-107 26,1 5,1 6,2 5,-10 10,-187 67,4 13,-136 85,40-13,403-183,44-18,329-106,617-181,-644 186,-306 88,-30 15,0 0,0 0,0 0,0 1,0-1,0 0,-1 0,1 1,0-1,0 0,0 0,-1 1,1-1,0 0,-1 1,1-1,-1 0,1 1,-1-1,1 1,-1-1,1 0,-1 1,1 0,-1-1,0 1,1-1,-1 1,0 0,0-1,1 1,-1 0,0 0,0-1,1 1,-1 0,0 0,0 0,1 0,-1 0,0 0,0 0,1 0,-1 1,0-1,0 0,1 0,-1 1,0-1,0 0,0 1,-205 19,162-12,-438 89,5 21,-211 92,-128 57,549-197,243-63,62-12,569-141,712-167,-946 212,-315 74,-69 24,-219 38,164-20,-799 203,-381 175,1194-373,34-8,33-4,14-8,0-2,-1 0,1-2,-1-1,28-9,-19 6,312-72,849-166,-712 181,-477 63,-19 2,-24 1,-464 44,-747 81,402-35,775-84,-1 1,-1-2,1-4,-32-5,64-7,37 10,0-1,-1 0,1 1,0-1,0 0,-1 1,1-1,0 0,0 1,0-1,0 0,0 0,0 1,0-1,0 0,0 1,0-1,1 0,-1 1,0-1,0 0,1 1,-1-1,0 0,1 1,-1-1,1 1,-1-1,1 1,-1-1,1 1,-1-1,1 1,-1-1,1 1,0 0,-1-1,1 1,0 0,-1 0,1-1,0 1,-1 0,1 0,0 0,-1 0,1 0,204-79,500-119,356-39,-952 214,-58 12,-37 4,-36 8,-400 92,290-59,-1163 316,432-104,804-227,39-12,39-12,1195-355,414-82,-1401 385,-213 51,-32 6,-228 36,-468 105,-342 127,707-168,-545 143,825-228,44-10,42-13,588-188,1205-290,-1784 480,349-100,-369 104,-3 1,0 1,0-1,0 0,1 0,-1-1,0 1,-1-1,1 1,0-1,0 0,-1 0,1 0,-1-1,0 1,1 0,-1-1,0 0,0 0,-16-4,-13 5,-1 2,1 1,0 2,0 0,-25 7,18-3,-797 172,-61 50,-195 42,1023-257,39-11,40-12,508-182,499-111,-872 261,927-237,-1030 264,-47 14,0-1,0 1,0 0,-1-1,1 1,0 0,0-1,0 1,0-1,0 1,0 0,0-1,0 1,0 0,0-1,0 1,0-1,0 1,-529 116,-669 161,-97 22,1246-290,39-10,31-7,507-152,8 23,375-40,-182 27,-638 123,-91 26,0 1,-1 0,1 0,0 0,-1 0,1 0,0-1,-1 1,1 0,0 0,-1 0,1-1,0 1,0 0,-1-1,1 1,0 0,0 0,-1-1,1 1,0 0,0-1,0 1,0 0,0-1,0 1,0-1,-1 1,1 0,0-1,0 1,0 0,0-1,0 1,1-1,-1 1,0 0,0-1,0 1,0 0,0-1,0 1,1 0,-1-1,-51 2,0 2,0 2,-46 11,36-6,-2068 433,1833-372,286-67,20-6,25-6,-35 8,696-201,669-116,-1208 289,238-56,-348 66,-47 17,-1 1,1 0,-1 0,1-1,-1 1,1 0,-1-1,1 1,0 0,-1-1,1 1,0 0,-1-1,1 1,0-1,0 1,0-1,-1 1,1-1,0 1,0-1,0 1,0-1,0 1,0-1,0 1,0-1,0 1,0-1,0 1,0-1,0 1,0-1,0 1,1-1,-1 1,0-1,0 1,0-1,1 1,-1-1,0 1,1 0,-1-1,0 1,1 0,-1-1,1 1,-1 0,1-1,-1 1,1 0,-194 13,144-6,-995 179,-139 83,1123-255,-260 61,397-93,932-259,-480 152,148 0,-345 75,-436 78,-844 194,-60 21,259-63,740-177,33-8,727-182,-502 133,1 11,2 10,1 12,170 10,-407 14,-21 2,-27 6,-386 68,-187-10,319-43,214-24,72-2,0-1,0 0,0 1,0-1,0 1,0-1,0 0,0 1,0-1,0 1,0-1,0 0,1 1,-1-1,0 1,0-1,1 1,-1-1,0 1,0-1,1 1,-1-1,1 1,-1-1,1 1,-1-1,0 1,1 0,-1-1,1 1,0 0,-1 0,1-1,-1 1,1 0,-1 0,1 0,0 0,-1-1,1 1,-1 0,1 0,0 0,-1 0,1 1,-1-1,1 0,0 0,-1 0,1 0,-1 1,1-1,-1 0,1 0,-1 1,1-1,-1 0,1 1,350-10,-241-12,-86 17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4:42.90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3975 1865,'-21'-10,"0"2,-1 0,1 2,-1 0,0 1,-1 2,1 0,-1 1,0 2,1 0,-22 3,-208 35,2-11,20 1,15-18,63-8,11 23,0 5,-5-2,-104 3,81-22,13 20,156-29,1 1,-1-1,1 0,-1 0,1 0,-1 0,1 0,-1 1,0-1,1 0,-1 1,0-1,1 0,-1 0,0 1,1-1,-1 1,0-1,1 0,-1 1,0-1,0 1,0-1,1 0,-1 1,0-1,0 1,0-1,0 1,0-1,0 1,0-1,0 1,0-1,0 0,0 1,0-1,0 1,0-1,0 1,-1-1,1 1,0-1,0 0,0 1,-1-1,1 1,0-1,-1 0,1 1,0-1,-1 0,1 1,0-1,-1 0,1 0,-1 1,1-1,0 0,-1 0,1 0,-1 0,1 1,-1-1,1 0,-1 0,40 12,3-5,1-2,-1-2,1-2,36-4,0 1,399 2,-229 44,-126-24,-123-21,0 1,0-1,1 0,-1 0,0 0,0 1,0-1,0 0,-1 0,1 1,0-1,0 0,0 0,-1 0,1 1,0-1,-1 0,1 1,0-1,-1 0,1 1,-1-1,1 1,-1-1,0 1,1-1,-1 1,1-1,-1 1,0-1,1 1,-1 0,0-1,0 1,1 0,-1 0,0-1,0 1,1 0,-1 0,0 0,0 0,0 0,-32-13,-1 0,0 3,0 0,-1 3,0 1,-10 0,-141 1,659 6,-412-13,-97-2,-169 33,-247 44,269-35,387-73,113 5,-309 40,82-18,-119 13,-275 77,-317 78,609-147,-55 29,67-31,0 0,1 0,-1 0,1 0,-1 0,1 0,0 0,-1 0,1 0,0-1,0 1,-1 0,1 0,0-1,0 1,0 0,0-1,0 1,0-1,0 0,0 1,0-1,0 0,1 1,-1-1,0 0,0 0,0 0,0 0,0 0,0 0,0 0,1 0,-1-1,0 1,0 0,0-1,0 1,0-1,0 1,44-7,-1-2,-1-2,1-2,12-7,-37 14,302-114,-185 62,-136 58,1 0,0 0,-1 0,1 0,-1 0,1-1,-1 1,1 0,-1 0,1-1,-1 1,1 0,-1-1,1 1,-1 0,1-1,-1 1,0-1,1 1,-1-1,0 1,1-1,-1 1,0-1,0 1,1-1,-1 1,0-1,0 1,0-1,0 0,0 1,0-1,0 1,0-1,0 1,0-1,0 0,0 1,0-1,-1 1,1-1,0 1,0-1,0 1,-1-1,1 1,0-1,-1 1,1-1,-1 1,1-1,0 1,-34-5,-46 17,0 3,0 3,-3 6,-45 10,-467 92,421-104,151-25,31-8,35-10,164-55,2 10,58-5,-245 66,-437 95,359-78,-557 101,600-111,4-1,1 1,-1-1,0 0,0-1,0 0,1-1,-1 1,0-2,1 1,-1-1,0-1,8 3,0 0,1-1,-1 1,1-1,-1 1,1 0,-1-1,1 1,0-1,-1 1,1-1,-1 0,1 1,0-1,0 1,-1-1,1 0,0 1,0-1,0 0,-1 1,1-1,0 0,0 1,0-1,0 0,0 1,1-1,-1 0,0 1,0-1,0 1,0-1,1 0,-1 1,0-1,1 1,-1-1,0 0,1 1,-1-1,1 1,-1 0,1-1,-1 1,1-1,-1 1,1 0,-1-1,1 1,0 0,-1-1,1 1,0 0,37-26,-36 25,173-91,4 8,50-10,-218 89,41-16,1 2,1 2,0 2,16 0,-211 56,-98 29,-341 86,453-135,241-61,366-108,77 5,-533 136,-83 2,-605 97,606-85,-445 39,431-51,73 5,0 0,0 1,-1-1,1 0,0 0,-1 0,1 0,0 0,-1 0,1 0,0 0,0-1,-1 1,1 0,0 0,-1 0,1-1,-1 1,1 0,0-1,-1 1,1-1,-1 1,1-1,-1 1,1-1,-1 1,1-1,-1 1,1-1,-1 0,0 1,1-1,-1 1,0-1,0 0,0 1,1-1,-1 0,0 0,0 1,0-1,0 0,0 1,0-1,0 0,0 1,-1-1,1 0,0 0,0 1,0-1,-1 1,1-1,0 0,-1 1,1-1,-1 1,1-1,-1 0,1 1,-1 0,1-1,-1 1,1-1,-1 1,1-1,-2 1,240-85,590-183,-363 147,-368 96,-98 25,1 0,0-1,0 1,-1 0,1 0,0-1,0 1,0 0,0 0,-1-1,1 1,0 0,0-1,0 1,0 0,0-1,0 1,0 0,0-1,0 1,0 0,0 0,0-1,-213 41,144-23,-990 259,799-219,236-55,38-16,335-115,1050-352,-1364 465,-56 15,-353 112,-131 25,-14-20,87-31,557-137,699-209,-308 107,-480 146,-209 66,-152 55,-4-15,-99 7,325-75,140-36,402-138,3-1,-417 134,-203 64,-405 121,416-128,167-46,0 0,0 1,0-1,1 0,-1 1,0-1,0 0,0 1,0-1,0 0,0 1,0-1,0 0,0 1,0-1,-1 0,1 1,0-1,0 0,0 1,0-1,0 0,-1 1,1-1,0 0,0 0,0 1,-1-1,1 0,0 0,0 1,-1-1,1 0,0 0,-1 0,1 0,0 1,-1-1,1 0,0 0,-1 0,1 0,0 0,-1 0,1 0,-1 0,34-2,440-133,-263 72,-190 52,-610 194,541-161,49-22,0 1,0-1,-1 0,1 1,0-1,0 0,-1 1,1-1,0 0,0 1,0-1,0 1,0-1,0 1,0-1,-1 0,1 1,0-1,0 1,1-1,-1 0,0 1,0-1,0 1,0-1,0 1,0-1,1 0,-1 1,0-1,0 0,0 1,1-1,-1 0,0 1,1-1,-1 0,0 1,1-1,-1 0,0 0,1 0,-1 1,0-1,1 0,-1 0,1 0,-1 0,0 0,1 1,-1-1,1 0,-1 0,1 0,-1 0,0 0,1 0,-1-1,1 1,-1 0,0 0,1 0,-1 0,1 0,-1-1,0 1,1 0,34 2,13-7,0-3,-1-1,-1-3,30-11,41-11,64-14,-198 43,-43 15,0 2,2 3,-35 15,31-11,-26 11,87-30,1 1,-1-1,1 0,0 0,-1 1,1-1,0 0,-1 1,1-1,0 0,-1 1,1-1,0 0,0 1,-1-1,1 1,0-1,0 0,0 1,0-1,0 1,-1-1,1 1,0-1,0 1,0-1,0 0,0 1,0-1,0 1,1-1,-1 1,0-1,0 1,0-1,0 0,1 1,-1-1,0 1,0-1,1 0,-1 1,0-1,0 0,1 1,-1-1,0 0,1 1,-1-1,1 0,-1 0,0 0,1 1,-1-1,1 0,-1 0,1 0,-1 0,0 0,1 0,-1 0,1 0,-1 0,1 0,0 0,33 6,208-41,199-61,-416 90,-56 5,-407 101,298-64,180-31,305-61,-240 34,326-71,-516 96,-323 89,256-50,188-36,20-10,0-2,0-3,-1-2,-1-3,23-9,8 0,193-55,-278 78,0-1,-1 1,1 0,0 0,0 0,0 0,0-1,0 1,0 0,0 0,0 0,0-1,0 1,0 0,0 0,0 0,0 0,0-1,0 1,0 0,0 0,0 0,0-1,1 1,-1 0,0 0,0 0,0 0,0-1,0 1,0 0,0 0,1 0,-1 0,-24 0,-294 63,-32 14,374-76,270-63,123-48,-88 27,-289 67,-75 6,-114 13,1 7,0 7,-59 17,-46 5,-116 1,144-15,224-24,0 0,0-1,0 1,1-1,-1 1,0-1,0 0,0 1,0-1,0 0,0 0,0 1,0-1,0 0,0 0,0 0,0 0,0 0,1-1,-1 1,0 0,0 0,0 0,0-1,0 1,0-1,0 1,0-1,1 1,-1-1,0 1,0-1,1 0,-1 1,0-1,1 0,-1 0,0 1,1-1,-1 0,1 0,0 0,-1 0,1 0,0 1,-1-1,1 0,0 0,0 0,0 0,0 0,0 0,0 0,0 0,0 0,0 0,1 0,-1 0,0 0,0 0,1 0,-1 0,1 1,-1-1,1 0,-1 0,26-17,0 2,1 0,1 2,0 1,1 1,25-6,350-92,-439 109,-514 119,128-24,311-82,118-27,168-59,12 4,193-46,-292 87,-106 25,-641 138,460-104,219-50,371-138,-180 91,-212 67,0-1,0 1,0 0,-1 0,1-1,0 1,0 0,0 0,0-1,0 1,0 0,0-1,0 1,0 0,0 0,0-1,0 1,0 0,0-1,0 1,0 0,0 0,0-1,0 1,0 0,1-1,-1 1,0 0,0 0,0-1,0 1,1 0,-1 0,0 0,0-1,-32 1,-19 7,2 2,-1 2,1 2,1 3,1 1,-2 3,-16 23,63-42,0 1,1-1,0 1,-1 0,1-1,0 1,0 0,0 0,0 0,0 0,0 0,0 0,1 0,-1 0,1 0,0 0,-1 0,1 0,0 1,0-1,0 0,1 0,-1 0,0 0,1 0,-1 0,1 0,0 0,0 0,0 0,0 0,0 0,0 0,2 1,7 6,0 0,1-1,0 0,1-1,-1 0,2-1,-1-1,0 0,1 0,0-1,0-1,11 2,1 2,50 14,0-3,2-3,0-3,75 0,167-12,-254 15,-64-14,0-1,0 1,0 0,0-1,-1 1,1 0,0 0,0-1,0 1,-1 0,1 0,0 0,-1 0,1 0,-1 0,1 0,-1 0,1 0,-1 1,0-1,0 0,1 0,-1 0,0 0,0 0,0 1,0-1,0 0,-1 0,1 0,0 0,0 0,-1 1,1-1,-1 0,1 0,-1 0,1 0,-1 0,0 0,0 0,1-1,-1 1,0 0,0 0,0-1,0 1,0 0,0-1,0 1,0-1,0 1,-1 0,-20 15,-1-1,-1-1,0-1,-1-1,-19 7,5-2,-824 357,609-274,254-99,-29 13,29-14,0 0,0 1,1-1,-1 0,0 0,1 0,-1 0,0 0,1 0,-1 0,0 1,0-1,1 0,-1 0,0 0,0 1,1-1,-1 0,0 0,0 1,1-1,-1 0,0 1,0-1,0 0,0 1,0-1,0 0,0 0,1 1,-1-1,0 0,0 1,0-1,0 0,0 1,0-1,-1 0,1 1,0-1,0 0,0 1,0-1,0 0,0 1,0-1,-1 0,1 0,0 1,0-1,0 0,-1 0,1 1,0-1,0 0,-1 0,1 0,0 1,-1-1,1 0,0 0,-1 0,1 0,0 0,-1 0,20 2,0-2,0 0,0-1,0-1,-1 0,1-2,15-5,-16 5,469-132,-435 122,53-16,2 6,42-3,-85 26,-64 3,0-1,0 1,0-1,-1 1,1-1,0 1,-1-1,1 0,-1 1,1-1,-1 0,0 1,0-1,1 0,-1 0,0 0,0 1,0-1,0 0,0 0,-1-1,1 1,0 0,0 0,-1-1,1 1,0 0,-1-1,1 1,-1-1,1 0,0 1,-1-1,1 0,-1 0,-780 362,646-278,134-84,1 1,0 0,0-1,-1 1,1 0,0 0,0 0,0 0,0 0,0 0,0 0,0 0,1 0,-1 0,0 1,1-1,-1 0,1 1,-1-1,1 0,-1 1,1-1,0 0,0 1,0-1,0 1,0-1,0 0,0 1,0-1,0 1,1-1,-1 0,1 1,-1-1,1 0,-1 1,1-1,0 0,-1 0,1 0,0 1,0-1,0 0,0 0,0 0,0-1,0 1,1 0,-1 0,1 0,73 15,187-52,-181 20,-18 4,86-16,2 6,94 0,-172 26,-73-3,1 0,-1-1,1 1,-1 0,1-1,-1 1,0 0,1 0,-1-1,0 1,0 0,0 0,1 0,-1-1,0 1,0 0,0 0,0 0,0-1,-1 1,1 0,0 0,0 0,0-1,-1 1,1 0,0 0,-1-1,1 1,-1 0,1 0,-1-1,1 1,-1-1,1 1,-1-1,1 1,-1 0,0-1,1 0,-1 1,0-1,0 1,1-1,-1 0,0 0,0 1,0-1,1 0,-1 0,0 0,0 0,0 0,1 0,-1 0,0 0,0 0,0-1,0 1,-392 135,18-1,306-104,106-21,7-12,0-1,0-2,0-2,25-9,-32 8,239-52,95-1,-185 36,-186 26,0 0,0 1,0-1,0 0,0 0,0 1,0-1,0 0,0 0,0 1,0-1,0 0,0 0,0 0,0 1,0-1,0 0,0 0,0 1,0-1,0 0,0 0,1 0,-1 1,0-1,0 0,0 0,0 0,1 0,-32 10,-306 80,-53 15,-307 39,590-134,231-35,-2-4,90-37,-73 22,469-122,-538 151,366-64,-372 74,-199 19,1 5,1 7,-102 34,72-17,-2-8,-17-4,112-26,69-6,1 0,0 0,0 0,0 0,0 1,0-1,1 0,-1 0,0 0,0 0,1 0,-1 0,0 0,1 0,-1 1,1-1,-1 0,1 0,-1 1,1-1,0 0,-1 1,1-1,0 0,0 1,-1-1,1 1,0-1,0 1,0 0,0-1,0 1,-1 0,1-1,0 1,0 0,0 0,0 0,0 0,0 0,0 0,0 0,0 0,0 1,0-1,0-1,1335-517,-97 126,-1071 343,-125 28,-59 14,-212 52,-517 125,-178-5,840-156,75-13,23-2,651-199,602-101,-862 213,-284 63,-390 102,-660 132,-88-28,783-153,197-26,37 3,-1 0,1 0,-1 0,1 0,-1 0,1 0,-1 0,1 0,-1 0,0 0,1 0,-1 0,1-1,-1 1,1 0,-1 0,0 0,1-1,-1 1,0 0,1-1,-1 1,0 0,1-1,-1 1,0 0,0-1,1 1,-1-1,0 1,0 0,0-1,1 1,-1-1,0 1,0-1,0 1,0-1,0 1,0 0,0-1,0 1,0-1,0 1,0-1,-1 1,1-1,0 1,0 0,0-1,0 1,-1-1,1 1,0 0,0-1,-1 1,1 0,0-1,-1 1,1 0,300-102,475-123,-386 118,110-4,-484 110,-23 4,-27 7,-530 117,413-93,-638 123,719-145,-100 6,172-19,-1 1,0 0,0 0,0-1,1 1,-1 0,0-1,0 1,0 0,0-1,0 1,0 0,1-1,-1 1,0 0,0-1,0 1,0 0,0-1,0 1,0 0,-1-1,1 1,0 0,0-1,0 1,0 0,0-1,0 1,-1 0,1-1,0 1,0 0,0 0,-1-1,1 1,0 0,-1 0,1-1,0 1,0 0,-1 0,1 0,0 0,-1-1,1 1,0 0,-1 0,1 0,0 0,-1 0,1 0,0 0,-1 0,1 0,-1 0,1 0,0 0,-1 0,1 0,0 0,-1 1,29-18,261-96,183-44,482-93,-752 211,-287 73,-719 215,231-91,486-131,87-27,1 0,-1 1,0-1,0 0,0 0,1 1,-1-1,0 0,0 0,0 1,0-1,0 0,0 1,0-1,0 0,1 0,-1 1,0-1,0 0,0 1,-1-1,1 0,0 1,0-1,0 0,0 0,0 1,0-1,0 0,0 1,-1-1,1 0,0 0,0 1,0-1,0 0,-1 0,1 0,0 1,0-1,-1 0,1 0,0 0,0 0,-1 1,1-1,34-1,439-98,901-75,-994 147,231 20,-584 9,-27-2,-1 0,1 0,0 0,0 0,0 1,0-1,-1 0,1 0,0 0,0 1,0-1,0 0,0 0,0 1,-1-1,1 0,0 0,0 1,0-1,0 0,0 0,0 1,0-1,0 0,0 0,0 1,0-1,0 0,1 0,-1 1,0-1,0 0,0 0,0 0,0 1,0-1,1 0,-1 0,0 0,0 1,0-1,0 0,1 0,-1 0,0 0,0 1,1-1,-1 0,0 0,0 0,0 0,1 0,-1 0,0 0,-202 55,54-19,-1053 230,953-236,248-30,0-1,0 1,0 0,0 0,0 0,0-1,0 1,0 0,0 0,0-1,0 1,0 0,0 0,0 0,-1-1,1 1,0 0,0 0,0 0,0-1,33-7,579-137,194-37,-81 74,-633 105,-93 3,1 0,-1 0,1 0,0 0,-1 1,1-1,0 0,-1 0,1 0,0 1,-1-1,1 0,0 0,0 1,-1-1,1 0,0 1,0-1,-1 0,1 1,0-1,0 0,0 1,0-1,-1 0,1 1,0-1,0 1,0-1,0 0,0 1,0-1,0 0,0 1,0-1,0 1,1-1,-1 0,0 1,0-1,0 0,0 1,0-1,1 1,-1-1,0 0,0 0,1 1,-1-1,0 0,0 1,1-1,-1 0,-185 67,-308 84,-211 53,93-61,575-128,37-15,-1 0,1 0,-1 0,1 0,-1 0,0 0,1 0,-1 0,1 0,-1 0,1 0,-1 0,0 0,1 0,-1 0,1 1,-1-1,0 0,1 0,-1 0,1 1,-1-1,0 0,1 1,-1-1,0 0,0 1,1-1,-1 0,0 1,0-1,1 1,-1-1,0 0,0 1,0-1,0 1,0-1,0 1,0-1,0 0,0 1,0-1,0 1,0-1,0 1,0-1,0 1,0-1,0 0,0 1,-1-1,1 1,0-1,0 0,-1 1,1-1,0 0,0 1,-1-1,1 0,-1 1,31 2,0-2,-1 0,1-2,-1-2,1 0,16-5,5 0,1025-158,-922 154,-153 11,-1 1,1-1,-1 1,0 0,1-1,-1 1,1 0,0-1,-1 1,1 0,-1 0,1-1,-1 1,1 0,-1 0,1 0,0 0,-1 0,1 0,-1 0,1 0,0 0,-1 0,1 0,-1 0,1 0,0 0,-1 1,1-1,-1 0,1 0,-1 1,1-1,-1 0,1 1,-1-1,1 1,-1-1,0 0,1 1,-1-1,1 1,-1-1,0 1,0-1,1 1,-1-1,0 1,0 0,1-1,-1 1,0-1,0 1,0 0,0-1,0 1,0-1,0 1,0 0,0-1,-1 1,1-1,0 1,0-1,0 1,-1 0,1-1,-39 24,-83 22,-2-6,-17-1,5 0,-739 202,643-178,191-46,61-7,13-12,0 0,-1-2,1-2,-1-1,10-4,32-7,653-132,-660 139,2 3,-1 3,44 4,-139 15,-388 102,78-34,-27-11,299-55,104-2,136-15,-2-7,1-7,90-23,-163 23,367-51,-412 53,-70 4,-281 4,-484 57,141 6,487-31,177-22,217-48,-126 21,-13 2,0 5,80-1,-225 33,-357 85,-110 2,117-45,411-64,384-84,130-1,-335 67,197 5,-344 24,-52-5,0 0,0 0,0 0,0 0,0 0,0 0,-1 0,1 0,0 0,-1 0,1-1,-1 1,1 0,-1 0,1 0,-1 0,0-1,1 1,-1 0,0-1,0 1,1 0,-1-1,0 1,0-1,0 0,0 1,0-1,0 1,0-1,0 0,0 0,0 0,0 0,0 1,0-1,0 0,0-1,0 1,0 0,-764 172,755-169,6-2,0-1,0 1,0 0,0 1,1-1,-1 0,0 1,1 0,-1 0,1 0,-1 1,1-1,0 1,0-1,0 1,0 1,24 12,16-12,1-2,0-2,0-1,0-2,0-1,20-7,8 2,1941-284,-1723 261,-253 30,-28 6,-28 3,16-5,-787 197,-59-28,308-86,839-146,476-95,258 1,-894 140,614-52,-721 66,-13-1,1 1,-1 1,0 0,0 1,0 0,0 1,0 0,0 1,0 0,5 3,-17-5,1 0,0 0,0 0,-1 0,1 1,-1-1,1 0,-1 0,1 1,-1-1,0 0,0 1,0-1,1 0,-1 1,-1-1,1 0,0 0,0 1,0-1,-1 0,1 1,0-1,-1 0,1 0,-1 1,0-1,1 0,-1 0,0 0,0 0,0 0,0 0,1 0,-1 0,-1 0,1-1,0 1,0 0,0-1,0 1,0-1,-1 1,1-1,0 1,0-1,-1 0,1 0,0 1,-1-1,1 0,0 0,-1 0,0-1,-229 66,-59 6,-90 1,-812 107,1117-163,75-16,1 0,-1 0,0 1,0-1,0 0,1 0,-1 0,0 0,0 1,0-1,0 0,0 0,1 0,-1 1,0-1,0 0,0 0,0 0,0 1,0-1,0 0,0 0,0 1,0-1,0 0,0 0,0 1,0-1,0 0,0 0,0 0,0 1,0-1,0 0,-1 0,1 0,0 1,0-1,0 0,0 0,0 0,-1 1,29-1,349-66,686-127,-296 90,-835 125,-464 113,156-58,37-1,-4-16,-2-15,-176-5,478-39,-1-2,1-1,-1-3,1-1,0-3,-14-5,51 13,1-1,0 0,-1 0,1 0,0 0,1-1,-1 0,0 0,1 0,-1-1,1 1,0-1,1 0,-1 0,0-1,1 1,0-1,0 1,1-1,-1 0,1 0,0 0,0-1,1 1,-1 0,1-1,0 1,1-1,-1 1,1-1,0 1,1-1,-1 1,1-1,0 1,1-1,-1 1,1 0,0 0,0 0,1 0,2-4,4-3,1 1,0 0,1 1,0 0,1 1,0 0,1 1,-1 1,1 0,1 0,-1 1,1 1,0 0,6 0,1-2,0 2,1 0,0 2,0 0,0 2,0 0,16 2,-38-1,1-1,0 1,0-1,0 1,0-1,0 1,0 0,-1 0,1-1,0 1,0 0,0 0,0 0,0 0,0 0,0 0,0 1,0-1,0 0,0 0,0 1,0-1,0 0,0 1,-1-1,1 1,0-1,0 1,0-1,-1 1,1 0,0-1,-1 1,1 0,-1 0,1 0,-1-1,1 1,-1 0,1 0,-1 0,0 0,1 0,-1 0,0 0,0 0,0 0,0 0,0 0,0 0,0-1,0 1,0 0,0 0,0 0,-1 0,1 0,0 0,-1 0,1 0,-1 0,1-1,-1 1,1 0,-1 0,0 0,1-1,-1 1,0 0,-20 10,0-1,0-1,-1 0,0-2,0-1,-1-1,0 0,1-2,-14 0,-259 24,0-13,-5-14,193-12,107 12,1 0,-1 0,1 0,-1-1,0 1,1 0,-1-1,0 1,1 0,-1-1,1 1,-1-1,0 1,0-1,1 1,-1 0,0-1,0 1,0-1,1 1,-1-1,0 1,0-1,0 1,0-1,0 1,0-1,0 1,0-1,0 1,0-1,0 1,-1-1,1 1,0-1,0 1,0-1,-1 1,1-1,0 1,-1-1,1 1,0 0,-1-1,1 1,0 0,-1-1,1 1,-1 0,1-1,0 1,-1 0,1 0,-1 0,1-1,-1 1,1 0,-1 0,1 0,-1 0,1 0,-1 0,1 0,-1 0,1 0,-1 0,1 0,-1 0,1 0,-1 1,39-18,68-14,2 5,1 5,72-4,-83 14,0 5,64 4,-471 38,-567 91,627-116,285-25,232-54,3 13,129-5,-333 60,-59 12,-31-2,-413 87,-322 65,697-139,61-22,0 0,-1 0,1 1,0-1,0 0,1 0,-1 0,0 0,0 0,1 0,-1 0,0 0,1 0,-1 0,1 0,-1 0,1 0,0 0,-1 0,1 0,0-1,0 1,-1 0,1 0,0-1,0 1,0-1,0 1,0-1,0 1,0-1,0 1,0-1,0 0,0 0,0 1,0-1,0 0,0 0,1 0,-1 0,0 0,0-1,0 1,0 0,0 0,0-1,0 1,1-1,82 7,-1-4,1-3,54-9,-105 7,406-47,219-62,-404 65,-123 24,503-95,5 28,461 1,-1009 88,45-4,0 6,0 6,0 6,19 9,-143-20,-3-1,0 0,0 1,0 0,-1 0,1 1,0 0,-1 0,0 1,0 0,0 1,0 0,-1 0,0 1,0-1,2 3,-9-5,0 0,0-1,0 1,-1 0,1 0,-1-1,1 1,-1 0,0-1,0 1,0-1,0 1,-1-1,1 0,-1 1,1-1,-1 0,0 0,0 0,0 0,0 0,0-1,0 1,-1-1,1 1,0-1,-1 0,1 0,-1 0,0 0,1 0,-1 0,0-1,1 0,-1 1,-1-1,2 0,-96 32,-1-4,-2-5,-53 4,74-13,-434 58,-164-11,483-46,-138 3,515-42,688-116,986-28,-1801 166,138-7,152 15,-240 12,-104-18,0 0,-1 0,1 0,-1 0,1 0,-1 0,1 0,0 0,-1 0,1 0,-1 0,1 1,-1-1,1 0,-1 0,1 1,-1-1,1 0,-1 1,1-1,-1 0,0 1,1-1,-1 1,1-1,-1 1,0-1,0 1,1-1,-1 1,0-1,0 1,1-1,-1 1,0-1,0 1,0 0,0-1,0 1,0-1,0 1,0-1,0 1,0 0,0-1,-1 1,1-1,0 1,0-1,0 1,-1-1,1 1,0-1,-1 1,1-1,0 1,-1-1,1 0,-1 1,1-1,-36 17,-349 64,88-26,-706 110,-84-48,920-96,295-39,933-174,529-32,-269 131,-1278 92,3-2,0 2,1 1,-1 3,-1 2,1 2,1 2,-46-9,1 0,-1 0,1 0,-1 0,1 0,-1 0,0 0,1 1,-1-1,1 0,-1 1,0-1,1 1,-1 0,0-1,1 1,-1 0,0 0,0 0,0 0,0 0,0 0,0 0,0 0,0 0,0 0,0 1,-1-1,1 0,0 0,-1 1,1-1,-1 1,0-1,1 0,-1 1,0-1,0 1,0-1,0 1,0-1,0 1,0-1,-1 1,1-1,0 0,-1 1,1-1,-1 0,0 1,1-1,-1 0,0 0,0 1,0-1,0 0,0 0,0 0,0 0,0 0,0 0,-1 0,-12 8,-1-1,1 0,-2-2,1 1,-1-2,1 0,-2-1,-15 3,-12 3,-399 94,-191 9,-644 71,937-144,-1-16,-112-15,430-9,10 0,1 0,0-1,0 0,0-1,0 0,0-1,0 0,-9-5,21 8,1-1,-1 1,1-1,-1 1,1-1,0 1,-1-1,1 1,0-1,-1 1,1-1,0 1,0-1,0 1,-1-1,1 0,0 1,0-1,0 1,0-1,0 0,0 1,0-1,0 1,0-1,0 0,0 1,1-1,-1 1,0-1,0 1,1-1,-1 0,0 1,1-1,-1 1,0-1,1 1,-1 0,1-1,-1 1,1-1,-1 1,1 0,-1-1,1 1,-1 0,1 0,-1-1,1 1,0 0,-1 0,1 0,-1 0,1 0,125-44,-82 34,629-135,5 29,5 30,562 6,-1235 80,337-17,1 15,298 39,-613-33,-3-1,0 1,-1 2,1 0,-1 2,10 6,-37-14,0 0,0 0,-1 0,1 1,0-1,0 1,-1 0,1-1,-1 1,1 0,0 0,-1 0,1 0,-1 0,0 0,1 0,-1 1,0-1,0 0,0 1,0-1,0 1,0-1,0 1,0-1,-1 1,1 0,-1 0,1-1,-1 1,0 0,1 0,-1-1,0 1,0 0,0 0,0-1,-1 1,1 0,0 0,-1-1,1 1,-1 0,0-1,0 1,1 0,-1-1,-1 2,-9 6,-1 0,0 0,-1-1,1-1,-1 0,-1-1,1 0,-1-1,0-1,-1 0,-5 1,9-2,-126 29,-134 14,173-31,-630 88,-104-25,613-67,-120-11,385-13,438-64,289-21,215 23,-22 53,-935 22,-16-1,-1 0,0 2,1-1,-1 2,0 0,0 1,0 0,12 5,-26-7,1 0,0-1,0 1,-1 0,1 0,0 0,-1 0,1 0,-1 0,1 0,-1 0,1 0,-1 0,0 0,1 0,-1 0,0 0,0 0,0 0,0 0,0 0,0 0,0 0,0 0,-1 1,1-1,0 0,0 0,-1 0,1 0,-1 0,1 0,-1 0,1-1,-1 1,0 0,0 0,1 0,-1-1,0 1,0 0,0-1,0 1,0 0,1-1,-1 1,0-1,0 0,-1 1,1-1,0 0,0 1,0-1,0 0,0 0,0 0,0 0,0 0,0 0,0-1,0 1,0 0,-1 0,-50 15,-1-2,-1-2,-43 2,3 1,-391 52,-323-2,349-37,608-56,1121-160,175 57,-1252 114,-146 6,-46 12,0 0,0 0,-1-1,1 1,0 0,-1 0,1-1,0 1,-1 0,1-1,0 1,-1-1,1 1,-1-1,1 1,-1-1,1 0,-1 1,1-1,-1 1,1-1,-1 0,0 1,1-1,-1 0,0 0,0 1,0-1,0 0,1 0,-1 1,0-1,0 0,0 0,-1 1,1-1,0 0,0 0,0 1,0-1,-1 0,1 0,0 1,-1-1,1 0,-1 1,1-1,0 1,-1-1,1 0,-1 1,0-1,1 1,-1-1,1 1,-1 0,0-1,0 1,-11-8,-1 1,0 1,0 0,0 0,-1 2,0 0,0 0,0 1,-1 1,1 0,-4 1,-4-2,-745-76,626 45,141 34,-1 0,1 0,0 0,-1-1,1 1,-1 0,1 0,0 0,-1 0,1-1,-1 1,1 0,0 0,-1-1,1 1,0 0,-1 0,1-1,0 1,-1 0,1-1,0 1,0-1,0 1,-1 0,1-1,0 1,0-1,0 1,0 0,0-1,0 1,0-1,0 1,0-1,0 1,0 0,0-1,0 1,0-1,0 1,0-1,0 1,0 0,1-1,-1 1,0-1,0 1,1 0,-1-1,0 1,0 0,1-1,-1 1,0 0,1 0,-1-1,0 1,1 0,-1 0,1-1,-1 1,0 0,1 0,-1 0,1 0,-1 0,1 0,-1 0,1 0,33-11,330-34,-208 30,127-14,1014-127,-1177 127,-120 28,0 0,0 0,0 0,-1 0,1-1,0 1,0 0,-1 0,1 0,0 0,-1 0,1 0,-1 0,0 0,1 0,-1 0,0 0,1 0,-1 0,0 0,0 1,0-1,0 0,0 1,0-1,0 0,0 1,0-1,0 1,0 0,0-1,-1 1,1 0,0 0,0 0,0 0,0 0,0 0,-1 0,1 0,0 0,0 0,-1 1,-52-10,-1 3,0 3,0 1,0 4,-47 6,-4-1,-650 53,649-35,108-25,-1 0,1 0,-1 0,1 0,-1 1,1-1,-1 0,1 0,-1 1,1-1,-1 0,1 1,-1-1,0 1,1-1,-1 0,0 1,1-1,-1 1,0-1,1 1,-1-1,0 1,0-1,0 1,1-1,-1 1,0 0,0-1,0 1,0-1,0 1,0-1,0 1,0-1,0 1,0 0,-1-1,1 1,0-1,0 1,0-1,-1 1,1-1,0 1,0-1,-1 1,1-1,-1 0,1 1,0-1,-1 1,1-1,-1 0,1 1,-1-1,1 0,-1 0,1 1,-1-1,1 0,-1 0,1 0,-1 0,1 0,-1 0,16 4,0-1,1 0,-1-2,1 0,-1 0,1-2,-1 0,6-1,17-1,911-96,-662 62,346-64,-610 96,-12 4,-1 0,0-1,0 0,0 0,0-1,-1-1,1 0,-1 0,0-1,0 0,0 0,-1-1,1 0,-1-1,0 0,-7 6,-1 0,1-1,0 1,0-1,-1 1,1-1,-1 1,0-1,1 1,-1-1,0 1,0-1,0 0,0 1,0-1,0 1,0-1,0 1,-1-1,1 0,-1 1,1-1,-1 1,1 0,-1-1,0 1,0 0,0-1,0 1,0 0,0 0,0-1,0 1,0 0,-1 0,1 1,0-1,-1 0,1 0,-1 1,1-1,0 0,-2 1,-69-24,-10 11,0 4,0 3,-1 4,1 4,-28 6,74-7,-963 75,871-73,722-32,-2-2,-480 32,-942-1,160 17,371-5,908-53,-187 7,235-17,-571 35,-72 0,-40 4,-15 3,-1 2,0 2,-1 1,-35 2,49 2,-1221-1,1047 3,-192 27,307-9,88-20,1 0,-1 0,1 0,-1-1,1 1,-1 0,1 0,-1 1,1-1,-1 0,1 0,-1 0,0 0,1 0,-1 0,1 1,-1-1,1 0,-1 0,0 1,1-1,-1 0,1 0,-1 1,0-1,1 1,-1-1,0 0,0 1,1-1,-1 1,0-1,0 0,0 1,1-1,-1 1,0-1,0 1,0-1,0 1,0-1,0 1,0-1,0 1,0-1,0 1,0-1,0 1,-1-1,1 0,0 1,0-1,0 1,-1-1,1 1,0-1,0 0,-1 1,1-1,0 0,-1 1,1-1,0 0,-1 1,1-1,-1 0,1 0,138 6,-100-9,989-86,-408 29,-396 43,-210 12,-38 5,-738 85,-108-17,822-55,56-7,154 5,-109-12,996 0,-916 12,-132-11,-1 1,1-1,0 0,0 0,-1 0,1 1,0-1,0 0,-1 0,1 1,0-1,0 0,0 0,-1 1,1-1,0 0,0 1,0-1,0 0,0 1,0-1,0 0,0 1,-1-1,1 0,0 1,1-1,-1 0,0 1,0-1,0 0,0 1,0-1,0 0,0 1,0-1,0 0,1 1,-1-1,0 0,0 0,0 1,1-1,-1 0,0 0,0 1,1-1,-1 0,0 0,1 0,-1 1,0-1,1 0,-1 0,0 0,1 0,-1 0,0 0,1 0,-1 0,0 0,1 0,-1 0,0 0,1 0,-1 0,0 0,-27 11,26-10,-189 53,-2-8,-9-8,119-22,-24 2,57-12,0 3,1 2,-45 16,92-27,-1 0,1 0,-1 0,1 1,-1-1,1 0,-1 0,1 1,-1-1,1 1,-1-1,1 1,0 0,-1 0,1-1,0 1,0 0,-1 0,1 0,0 0,0 0,0 1,0-1,1 0,-1 0,0 1,0-1,1 0,-1 1,1-1,-1 1,1-1,0 1,-1-1,1 1,0-1,0 1,0-1,0 1,0-1,0 1,1-1,-1 1,0-1,1 1,-1-1,1 0,0 1,-1-1,1 0,0 1,0-1,0 0,0 0,1 1,10 3,1-1,-1-1,1 0,0-1,0 0,0-1,0 0,0-1,12-1,3 0,690-2,-1088 14,-144 24,430-31,-102 15,177-10,29-5,219-13,-123 0,493-10,-361 1,-541 30,-469 72,605-60,158-24,-1 1,0-1,0 0,1 0,-1 1,0-1,0 0,0 0,1 1,-1-1,0 0,0 1,0-1,0 0,1 1,-1-1,0 0,0 1,0-1,0 0,0 1,0-1,0 0,0 1,0-1,0 0,0 1,0-1,0 0,-1 1,1-1,0 0,0 0,0 1,0-1,0 0,-1 1,1-1,0 0,0 0,-1 1,1-1,0 0,0 0,-1 0,1 1,0-1,-1 0,1 0,0 0,-1 0,1 0,0 1,-1-1,1 0,0 0,-1 0,1 0,0 0,-1 0,1 0,0 0,29 6,385-4,89-2,-440-12,-98-13,8 18,0 2,0 0,-1 2,0 1,0 2,-11 1,5-1,-439 27,66 4,392-31,7 0,1 0,-1 0,0 0,0 1,1 0,-1 1,0-1,1 2,-1-1,1 1,-4 2,47 4,123-7,122-17,44 0,-275 16,-33 0,0 0,0-1,0 0,0-1,0-2,0 1,-1-2,1 0,1-2,-50-4,-411 10,-2 26,-116 31,633-54,498-50,23 7,-565 39,88-5,0-4,108-25,-223 35,0 1,0-1,-1 0,1 0,0 1,0-1,0 0,0 0,0 0,0 0,0 0,0 0,0 0,0 0,0-1,0 1,0 0,0-1,-1 1,1 0,0-1,0 1,0-1,0 1,-1-1,1 1,0-1,-1 0,1 0,0 1,-1-1,1 0,-1 0,1 1,-1-1,1 0,-1 0,0 0,1 0,-1 0,0 0,0 0,0 0,0 0,1 0,-1 1,-1-1,1 0,0 0,0 0,0 0,0 0,-1 0,1 0,0 0,-1 0,1 0,-1 1,1-1,-1 0,1 0,-1 1,0-1,1 0,-1 0,0 1,1-1,-1 1,-1-1,-124-30,106 28,-137-10,0 6,-44 9,74-1,-661-1,640-5,-1-7,-89-21,194 15,44 17,-1 1,1-1,-1 0,1 1,-1-1,1 0,-1 0,1 1,0-1,-1 0,1 0,0 1,0-1,0 0,-1 0,1 0,0 1,0-1,0 0,0 0,0 0,1 0,-1 1,0-1,0 0,0 0,1 0,-1 1,0-1,1 0,-1 0,1 1,-1-1,1 0,-1 1,1-1,-1 1,1-1,0 1,-1-1,1 1,0-1,-1 1,1-1,0 1,0 0,0 0,-1-1,1 1,0 0,0 0,175-63,-161 59,139-37,2 6,1 8,1 6,155 1,-127 27,-186-7,-1 1,1-1,0 0,0 1,-1-1,1 0,0 1,0-1,0 1,0-1,-1 1,1-1,0 0,0 1,0-1,0 1,0-1,0 1,0-1,0 1,0-1,0 0,0 1,1-1,-1 1,0-1,0 1,0-1,0 0,1 1,-1-1,0 1,1-1,-1 0,0 1,0-1,1 0,-1 0,1 1,-1-1,0 0,1 0,-1 1,1-1,-1 0,0 0,1 0,-1 0,1 0,-1 0,1 1,-1-1,0 0,1 0,-1 0,1-1,-1 1,1 0,-1 0,1 0,-1 0,0 0,1 0,-1-1,1 1,-1 0,0 0,1-1,-1 1,1-1,-35 13,-168 26,-1-8,-2-10,-632 17,30-21,467 8,404-21,977-60,-793 37,1034-91,-697 52,-511 40,-83 12,-107-2,-799 22,-296 65,1119-71,-1749 167,1484-139,357-35,1-1,-1 1,0 0,0-1,0 1,0 0,0-1,0 1,0 0,0-1,0 1,0-1,0 1,0 0,0-1,0 1,0 0,0-1,0 1,665-134,189-24,371-2,-1121 151,210-18,88 13,-390 16,-28 2,-361 42,-1197 120,-813 62,2234-222,130-11,33-6,108-17,841-170,623-36,-325 146,-1243 88,-2 0,-26 1,-1892 197,-95 13,1846-192,-905 88,873-100,146-11,35-4,92-21,1388-302,-1002 247,4 21,120 13,-385 51,-153 11,-57-12,0 0,0 0,-1 0,1 0,0 0,0 1,0-1,0 0,0 0,-1 1,1-1,0 1,0-1,-1 1,1-1,0 1,0-1,-1 1,1 0,-1-1,1 1,-1 0,1 0,-1-1,1 1,-1 0,0 0,1 0,-1-1,0 1,0 0,1 0,-1 0,0 0,0 0,0 0,0 0,0-1,0 1,0 0,-1 0,1 0,0 0,0 0,-1-1,1 1,-1 0,1 0,-1 0,1-1,-1 1,1 0,-1-1,1 1,-1 0,0-1,1 1,-1-1,0 1,0-1,0 1,1-1,-1 0,0 1,0-1,0 0,0 0,1 0,-1 1,-1-1,-158 55,-304 50,-157 3,473-84,-1758 244,647-149,1144-114,100-6,31-5,643-152,240-44,101 25,-881 160,118-18,58 7,-271 33,-69 8,-718 118,267-45,-1601 242,1949-310,0-6,-37-7,251-25,1294-348,-843 251,354-29,-731 126,-121 15,-36 4,-416 65,305-41,-1875 332,1187-238,775-115,39-8,22-3,365-93,-282 75,546-144,7 29,47 22,-438 98,-265 22,0 0,0 1,-1-1,1 1,0-1,0 1,0-1,0 1,0-1,0 1,0-1,0 1,0-1,0 1,0-1,0 1,0-1,0 1,0-1,0 1,1-1,-1 0,0 1,0-1,1 1,-1-1,0 1,0-1,1 0,-1 1,0-1,1 1,-266 61,-594 112,-289 55,461-127,629-101,64-10,210-87,-179 83,829-274,132 27,-726 194,-230 54,-35 4,-28 6,-212 31,-1035 183,260-45,966-160,-108 1,149-7,1-1,-1 0,0 0,1 0,-1 0,1 0,-1 0,0 0,1 0,-1 0,1 0,-1 0,1 0,-1-1,0 1,1 0,-1 0,1 0,-1-1,1 1,-1 0,1-1,-1 1,1-1,0 1,-1 0,1-1,-1 1,1-1,0 1,-1-1,1 1,0-1,0 1,-1-1,1 0,0 1,0-1,0 1,0-1,0 1,0-1,0 0,0 1,0-1,0 1,0-1,0 0,0 1,0-1,1 1,-1-1,0 1,0-1,1 1,-1-1,0 1,1-1,-1 1,0-1,1 1,-1-1,32-25,14 2,2 1,0 3,48-14,-27 9,481-156,477-89,-980 259,-32 5,-23 3,-30 5,-218 34,-76 28,-7 2,-454 53,649-96,-482 61,544-80,82-4,0 0,1 0,-1 0,0 0,0 0,0 0,1-1,-1 1,0 0,0 0,0 0,0-1,1 1,-1 0,0 0,0-1,0 1,0 0,0 0,0-1,0 1,0 0,0 0,0-1,0 1,0 0,0 0,0-1,0 1,0 0,0 0,0-1,0 1,0 0,0 0,0-1,0 1,0 0,0 0,-1 0,1-1,0 1,0 0,0 0,-1 0,1-1,0 1,0 0,30-12,-30 12,264-84,105-12,-136 37,528-118,-730 168,-27 3,-19 5,-270 40,180-20,-1263 236,1155-213,-9 3,-134 6,269-46,88-5,-1-1,0 1,0 0,0 0,0-1,0 1,1 0,-1 0,0-1,0 1,0 0,0 0,0-1,0 1,0 0,0-1,0 1,0 0,0 0,0-1,0 1,-1 0,1 0,0-1,0 1,0 0,0 0,0-1,0 1,-1 0,1 0,0 0,0-1,0 1,-1 0,1 0,0 0,0 0,0-1,-1 1,1 0,0 0,0 0,-1 0,1 0,0 0,-1 0,1 0,0 0,0 0,-1 0,1 0,0 0,0 0,-1 0,1 0,0 0,0 0,-1 0,26-13,-21 11,233-98,102-22,-210 77,113-35,145-25,-322 84,-66 19,0 1,0 0,-1 0,1-1,0 1,-1 0,1 0,-1 1,1-1,-1 0,1 0,-1 1,0-1,1 1,-1-1,0 1,1 0,-1-1,0 1,0 0,1 0,-1 0,0 1,0-1,1 0,-1 1,0-1,-95 8,1 3,1 5,-40 13,43-10,-889 181,492-122,447-73,42-5,1-1,-1 1,0 0,0-1,0 1,0 0,1-1,-1 1,0 0,0-1,0 1,0-1,0 1,0 0,0-1,0 1,0 0,0-1,0 1,0-1,0 1,0 0,0-1,-1 1,1 0,0-1,0 1,0 0,-1-1,1 1,0 0,0 0,-1-1,1 1,0 0,0-1,247-94,-146 62,276-87,228-34,-539 133,-111 18,-517 123,200-37,-340 71,779-187,657-219,-284 114,-450 133,-23 5,-124 20,2 7,-97 31,94-21,-950 226,1014-244,84-19,0 0,0-1,0 1,0 0,0 0,0 0,0-1,0 1,0 0,-1 0,1 0,0-1,0 1,0 0,0 0,0 0,-1 0,1-1,0 1,0 0,0 0,0 0,-1 0,1 0,0 0,0-1,0 1,-1 0,1 0,0 0,0 0,-1 0,1 0,0 0,23-11,499-178,-323 117,121-25,-219 68,-88 24,-23 6,-26 6,-615 168,89-31,255-68,349-104,253-90,-164 72,152-39,-378 91,-589 123,571-124,112-5,1 0,-1 1,1-1,-1 0,1 0,-1 0,1 0,-1 0,1 0,-1 0,0 0,1 0,-1 0,1 0,-1-1,1 1,-1 0,1 0,-1 0,1-1,-1 1,1 0,0-1,-1 1,1 0,-1-1,1 1,0-1,-1 1,1 0,0-1,-1 1,1-1,0 1,0-1,0 1,-1-1,1 1,0-1,0 1,0-1,0 1,0-1,0 1,0-1,0 0,0 1,0-1,0 1,0-1,0 1,1-1,-1 1,0-1,0 1,1-1,-1 1,0-1,0 1,1 0,-1-1,1 1,-1-1,0 1,1 0,30-22,341-119,-371 141,0 1,0-1,0 0,0 0,0 0,0 0,0 0,0 0,0 0,0 0,0 0,1-1,-1 1,0 0,0-1,0 1,0-1,-1 1,1-1,0 1,0-1,0 0,0 1,0-1,-1 0,1 0,0 1,-1-1,1 0,0 0,-1 0,1 0,-1 0,0 0,1 0,-1 0,0 0,1 0,-1 0,0 0,0 0,0-1,0 1,0 0,0 0,0 0,-1 0,1 0,0 0,-1 0,1 0,0 0,-1 0,1 0,-1 0,0 0,1 0,-1 0,-13-5,0 1,-1 0,1 1,-1 1,1 0,-1 1,0 0,0 2,0 0,0 0,-2 1,-1 0,-46 11,94 2,6-11,0-2,0-1,0-3,0 0,0-3,-1 0,0-3,0-1,8-4,-87 8,-139 49,169-39,1 0,-1 0,1 1,0 1,1 0,-1 1,1 1,0 0,1 0,9-7,1 1,0-1,0 0,-1 0,1 1,0-1,0 1,0-1,1 1,-1-1,0 1,0 0,1-1,-1 1,1 0,0 0,-1-1,1 1,0 0,0 0,0-1,0 1,0 0,1 0,-1-1,1 1,-1 0,1 0,-1-1,1 1,0-1,0 1,0 0,0-1,0 0,0 1,0-1,0 0,1 1,-1-1,0 0,1 0,0 0,70 38,6-22,0-3,0-3,1-4,0-3,1-4,21-5,28 3,81 7,-210-6,1 1,0 0,0 0,0-1,0 1,0 0,-1 0,1 0,0 0,0 0,0 0,0 1,0-1,0 0,-1 0,1 1,0-1,0 0,0 1,-1-1,1 1,0-1,0 1,-1-1,1 1,0-1,-1 1,1 0,-1 0,1-1,-1 1,1 0,-1 0,0-1,1 1,-1 0,0 0,1 0,-1 0,0-1,0 1,0 0,0 0,0 0,0 0,0 0,0 0,0-1,-1 1,1 0,0 0,0 0,-1 0,1-1,-1 2,-41 30,-277 109,-77 27,388-164,3-3,0 1,0 0,0 0,0 0,0 1,1-1,-1 1,1 0,0 1,0-1,0 1,0 0,1 0,-1 0,1 0,3-2,0-1,1 0,-1 0,1 1,-1-1,1 0,-1 0,1 1,0-1,-1 0,1 0,0 0,0 0,0 0,0 0,0 0,0-1,0 1,0 0,0 0,0-1,1 1,-1-1,0 1,0-1,1 0,-1 1,0-1,1 0,-1 0,0 0,1 0,-1 0,0 0,1 0,-1 0,0 0,1-1,-1 1,62 2,-1-2,1-4,-1-2,60-14,-68 11,436-80,71-39,-105 30,-366 88,-90 11,0-1,-1 0,1 0,0 0,0 1,0-1,0 0,0 0,-1 0,1 1,0-1,0 0,0 0,0 0,0 1,0-1,0 0,0 0,0 1,0-1,0 0,0 0,0 0,0 1,0-1,0 0,0 0,0 0,1 1,-1-1,0 0,0 0,0 0,0 1,0-1,0 0,1 0,-1 0,0 0,0 1,-29 9,26-10,-849 231,447-100,362-108,44-22,0 0,1 1,-1-1,0 0,0 0,0 0,1 0,-1 0,1 0,-1 0,1-1,-1 1,1 0,-1-1,1 1,0-1,-1 0,1 1,-1-1,1 0,0 0,-1 0,1 0,0 0,-1-1,1 1,0-1,69-4,-1-3,0-4,39-12,31-5,838-175,16 16,-490 121,-540 82,-301 63,-695 179,469-136,483-97,81-24,-1 0,0-1,1 1,-1 0,0 0,1 0,-1 0,0 0,1 0,-1 0,0 0,1 0,-1 0,1 0,-1 0,0 0,1 0,-1 0,0 0,1 0,-1 0,0 0,1 0,-1 0,0 1,1-1,-1 0,0 0,1 1,-1-1,0 0,0 0,1 1,-1-1,0 0,0 0,1 1,-1-1,0 0,0 1,0-1,0 0,0 1,1-1,-1 1,0-1,0 0,0 1,0-1,0 0,0 1,0-1,0 1,0-1,-1 0,1 1,0-1,0 0,0 1,0-1,0 0,-1 1,56-3,-1-1,-1-3,47-12,-62 12,1009-215,1433-219,-2134 402,-643 95,-540 96,-449 54,782-156,463-47,-1-1,0-2,0-2,0-2,-12-3,53 6,-1 1,1-1,-1 0,1 0,-1 0,1-1,-1 1,1 0,-1 0,1-1,-1 1,1-1,-1 1,1-1,0 0,0 0,-1 1,1-1,0 0,0 0,0 0,0 0,0 0,0-1,0 1,0 0,0 0,0-1,1 1,-1 0,1-1,-1 1,1-1,-1 1,1-1,0 1,0-1,0 1,-1-1,2 1,-1-1,0 1,0-1,0 1,1-1,-1 1,1 0,-1-1,1 1,-1-1,1 1,0 0,0 0,0-1,-1 1,1 0,0 0,1 0,-1 0,0 0,0 0,1 0,16-12,0 1,1 1,1 0,0 2,0 0,1 1,19-4,-21 5,271-75,2 12,3 13,178-7,-316 44,1 7,0 7,37 7,-132 12,-63-12,0 0,0 0,0 0,0 0,-1 0,1 0,0 0,-1 0,1-1,0 1,-1 0,1 0,-1 0,0 0,1-1,-1 1,1 0,-1 0,0-1,0 1,1-1,-1 1,0 0,0-1,0 0,0 1,0-1,0 1,1-1,-1 0,0 0,0 0,0 1,0-1,0 0,-1 0,-257 61,-81-1,-56-10,218-34,-167-9,321-8,24-1,1 0,-1 1,1-1,-1 1,1-1,0 1,0 0,0-1,-1 1,1 0,0-1,1 1,-1 0,0 0,0 0,0 0,1 0,-1 0,1 0,-1 1,1-1,-1 0,1 1,-1-1,1 1,-1 0,1-1,-1 1,1 0,0 0,267-87,63-3,-260 71,620-130,-547 127,-145 22,0 0,-1 0,1 0,0 0,-1 0,1 0,0 0,-1 0,1 0,-1 0,1 0,0 0,-1 0,1 0,0 0,-1 0,1 0,0 0,-1 1,1-1,0 0,-1 0,1 0,0 1,-1-1,1 0,0 0,0 1,-1-1,1 0,0 1,0-1,0 0,-1 0,1 1,0-1,0 0,0 1,0-1,0 1,0-1,0 0,0 1,0-1,0 0,0 1,0-1,0 1,0-1,0 0,0 1,0-1,0 0,0 1,1-1,-1 0,0 1,0-1,0 0,1 1,-444 151,37-16,392-131,0 0,0 1,1 0,0 1,0 0,1 1,0 1,-9 8,19-16,1 0,0 0,0 0,-1 0,1 1,0-1,0 0,0 1,1-1,-1 1,0-1,0 1,1-1,-1 1,1 0,-1-1,1 1,0-1,0 1,-1 0,1-1,1 1,-1 0,0 0,0-1,0 1,1-1,-1 1,1 0,-1-1,1 1,0-1,0 1,0-1,0 1,0-1,0 0,0 0,0 1,0-1,0 0,1 0,0 0,67 32,14-17,0-4,1-4,0-3,1-4,-1-4,16-4,322-33,112-37,-268 36,1054-160,-690 102,-431 82,-282 37,-693 181,-1040 150,1605-318,188-25,40 2,21-9,1-2,-1-2,-1-1,1-2,11-4,-4 2,1759-266,-380 139,-1167 124,-221 14,-32 5,-97 15,-657 95,-995 119,1304-183,17-2,384-45,33-1,27-4,51-3,0-2,-1-4,1-3,21-8,-1 1,1232-175,122 48,-576 83,-778 64,-95 4,-160 32,125-34,-804 122,-1372 221,1896-309,305-37,29-3,320-58,641-105,1297-117,-2245 279,1265-90,-1191 96,-87 8,-41-1,-344 53,-35 1,-849 116,120-92,1025-87,160-5,160-17,195-45,-170 24,813-89,72 42,-912 73,996-50,-1065 68,-119 4,-34 4,-115 16,-684 78,603-83,-1606 149,1470-141,-7-7,544-34,172-33,-153 15,2240-156,-2100 167,434-9,-558 43,-194-8,-33-8,0 0,-1 0,1 0,0 0,-1 0,1 0,0 0,-1 0,1 0,0 1,-1-1,1 0,0 0,0 1,-1-1,1 0,0 0,0 1,-1-1,1 0,0 0,0 1,0-1,0 0,-1 1,1-1,0 0,0 1,0-1,0 0,0 1,0-1,0 0,0 1,0-1,0 0,0 1,0-1,0 1,0-1,0 0,0 1,1-1,-1 0,0 0,0 1,0-1,0 0,1 1,-1-1,0 0,0 0,1 1,-1-1,0 0,0 0,1 1,-1-1,-184 28,-766 42,-300-18,590-42,647-10,39-1,680-37,-218 5,947-11,-425 17,-1002 27,-20 0,-25 1,-481 20,-43 28,5 0,-198 1,674-43,81-7,-1 0,0 0,1 0,-1 0,0 0,1 0,-1 0,0 0,1 0,-1 0,0 1,0-1,1 0,-1 0,0 0,1 0,-1 1,0-1,0 0,1 0,-1 0,0 1,0-1,0 0,0 0,1 1,-1-1,0 0,0 1,0-1,0 0,0 0,0 1,0-1,1 0,-1 1,0-1,0 0,0 1,0-1,-1 0,1 1,0-1,0 0,0 1,0-1,0 0,0 0,0 1,0-1,-1 0,1 1,164-4,861-86,-906 82,1586-55,-1690 63,-24 3,-29 3,35-6,-1548 203,899-164,1463-70,458 47,-872-5,-277 5,-132-9,-297-4,118-5,-1560 27,774 32,897-45,80-13,0 0,0 0,1 0,-1 0,0 1,0-1,0 0,1 0,-1 0,0 0,0 0,0 1,1-1,-1 0,0 0,0 0,0 1,0-1,1 0,-1 0,0 1,0-1,0 0,0 0,0 0,0 1,0-1,0 0,0 1,0-1,0 0,0 0,0 1,0-1,0 0,0 0,0 1,0-1,0 0,0 0,0 0,-1 1,1-1,0 0,0 0,0 1,0-1,0 0,-1 0,1 0,29 4,151-1,0-9,32-10,-52 4,939-65,-566 44,-523 32,-41 1,17 0,-755 13,-1330 71,1297-53,686-26,1-4,-44-8,129 2,30 5,-1-1,1 1,-1 0,1-1,0 1,-1 0,1-1,0 1,-1-1,1 1,0 0,0-1,-1 1,1-1,0 1,0-1,0 1,0-1,-1 1,1-1,0 1,0-1,0 1,0-1,0 1,0-1,0 1,1-1,-1 1,0-1,0 1,0-1,0 1,1-1,-1 1,0-1,0 1,1 0,-1-1,0 1,1-1,-1 1,0 0,1-1,-1 1,1 0,-1 0,1-1,-1 1,1 0,-1 0,1 0,-1-1,1 1,-1 0,1 0,-1 0,1 0,-1 0,1 0,-1 0,1 0,-1 0,1 0,-1 0,1 1,204-63,513-96,613-50,-1041 168,-214 30,206-29,196 1,-463 38,-31 1,-676 57,468-37,-1230 76,1111-98,343 1,0-1,0 1,0-1,0 1,0 0,0-1,0 1,0 0,0-1,-1 1,1 0,0 0,0-1,0 1,0 0,-1-1,1 1,0 0,-1-1,491-87,52 12,67 19,-595 55,-40 2,20 0,-673 44,295-12,-76 7,416-27,65-2,201-30,958-159,-997 129,-184 50,1 0,-1 0,1 0,-1 0,0 0,1 0,-1 0,1 0,-1 0,0 0,1 0,-1 0,1 0,-1 0,1-1,-1 1,0 0,1 0,-1-1,1 1,-1 0,1-1,-1 1,1-1,0 1,-1-1,1 1,-1-1,1 1,0-1,-1 1,1-1,0 1,0-1,0 1,-1-1,1 0,0 1,0-1,0 1,0-1,0 0,0 1,0-1,0 1,0-1,0 0,0 1,1-1,-1 1,0-1,0 1,0-1,1 0,-1 1,0-1,1 1,-1-1,1 1,-1-1,-43-1,0 1,-1 1,1 3,0 2,-30 7,26-5,-419 72,-81 41,527-116,13-3,1 0,-1 0,1 1,0 0,0 0,-1 0,1 1,1 0,-1 0,0 0,1 1,0 0,-4 3,9-6,0 1,0 0,0 0,0 0,1 0,-1 0,1 0,-1-1,1 1,-1 0,1 0,0-1,0 1,0 0,0-1,0 1,0-1,0 1,1-1,-1 0,0 1,1-1,-1 0,1 0,0 0,-1 0,1 0,0 0,-1-1,1 1,0-1,0 1,0-1,0 1,-1-1,1 0,2 0,31 8,1-1,1-2,-1-1,0-2,28-2,-28 0,1137-3,-1095 8,-78-4,0-1,0 0,-1 0,1 0,0 0,0 1,-1-1,1 0,0 0,0 0,0 1,-1-1,1 0,0 0,0 1,0-1,0 0,-1 0,1 1,0-1,0 0,0 1,0-1,0 0,0 1,0-1,0 0,0 1,0-1,0 0,0 0,0 1,0-1,0 0,0 1,1-1,-1 0,0 0,0 1,0-1,0 0,1 1,-1-1,0 0,0 0,0 0,1 1,-1-1,0 0,0 0,1 0,-1 0,-34 10,-520 71,-811 45,-143 17,178 24,1191-144,111-13,27-2,81-1,248-44,-225 21,1015-129,-628 85,443 5,-811 60,-121-5,-1 0,1-1,-1 1,1 0,-1 0,1-1,0 1,-1 0,1 0,-1 0,1 0,0 0,-1 0,1 0,0 0,-1 0,1 0,-1 0,1 0,0 1,-1-1,1 0,-1 0,1 1,-1-1,1 0,-1 1,1-1,-1 0,1 1,-1-1,1 1,-1-1,0 1,1-1,-1 1,0-1,1 1,-1-1,0 1,0-1,1 1,-1 0,0-1,0 1,0-1,0 1,0 0,0-1,0 1,0-1,0 1,0 0,0-1,0 1,-1 0,-33 18,-46 7,-1-4,-1-3,-24 0,26-4,-1958 393,886-174,985-197,133-24,32-3,92-2,53-17,1-6,46-14,-163 25,1443-250,-362 147,-824 101,-242 13,-41-7,-1 1,1-1,-1 1,1-1,-1 1,0-1,1 1,-1-1,0 1,1 0,-1-1,0 1,0-1,0 1,1 0,-1-1,0 1,0 0,0-1,0 1,0 0,0-1,0 1,-1-1,1 1,0 0,0-1,0 1,-1 0,1-1,0 1,0-1,-1 1,1-1,-1 1,1-1,0 1,-1-1,1 1,-1-1,1 1,-1-1,0 0,1 1,-1-1,1 0,-1 0,1 1,-1-1,0 0,1 0,-1 0,0 0,1 0,-1 0,0 0,1 0,-1 0,0 0,1 0,-1 0,1 0,-1-1,0 1,1 0,-1 0,1-1,-1 1,0 0,1-1,-283 62,-2413 410,2196-409,451-52,33-3,25-3,33-1,86-7,0-4,0-7,36-12,-148 24,992-164,236-4,-1024 150,215 8,-408 14,-49 2,-428 64,338-46,-1717 277,1743-284,-161 24,-2-10,-89-8,324-22,41-1,-6 0,1548-300,-322 121,-854 158,-383 26,-26 2,-479 77,-1036 136,819-150,850-95,311-53,720-109,-745 147,-555 68,-17 4,-363 65,-5-21,348-58,168-15,0 1,0-1,1 0,-1 0,0 1,0-1,0 0,1 1,-1-1,0 0,0 1,0-1,0 0,0 1,0-1,0 0,0 1,1-1,-1 0,0 1,0-1,-1 0,1 1,0-1,0 0,0 1,0-1,0 0,0 1,0-1,-1 0,1 1,0-1,0 0,0 0,-1 1,1-1,0 0,0 0,-1 1,1-1,0 0,0 0,-1 0,1 1,36 4,437-2,-430-4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5:03.20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14569 791,'-27'-11,"-1"2,0 0,0 2,-1 2,0 0,-27 0,52 5,-41-1,0 2,0 2,0 2,1 3,0 1,0 1,-22 11,-46 8,-344 74,861-139,23 2,-131 5,-196 14,-101 15,0 0,-1 0,1-1,0 1,0 0,-1 0,1-1,0 1,0 0,0-1,-1 1,1 0,0-1,0 1,0 0,0-1,0 1,0 0,0-1,-1 1,1 0,0-1,0 1,0 0,0-1,1 1,-1 0,0-1,0 1,0-1,0 1,0 0,0-1,1 1,-1 0,0 0,0-1,0 1,1 0,-1-1,0 1,0 0,1 0,-1 0,0-1,1 1,-1 0,0 0,0 0,1 0,-1-1,1 1,-1 0,0 0,1 0,-1 0,0 0,1 0,-1 0,0 0,1 0,-1 0,0 0,1 0,-1 0,0 1,1-1,-1 0,-28-7,-74 3,1 5,0 4,0 5,-33 10,30-6,-841 96,909-107,-26 3,1-3,-1-2,-29-5,86 3,1 2,0-1,0 0,0-1,0 1,0-1,0 0,0 0,0 0,0 0,0-1,1 1,-1-1,1 0,-1 0,1-1,0 1,-1-1,1 1,-1-2,29-19,224-30,1091-142,-1178 185,-228 22,-642 63,-477-18,971-69,181 0,33 12,1 0,-1 0,1 0,-1 0,0 0,1 0,-1 0,1 0,-1 0,1 0,-1 0,0-1,1 1,-1 0,1 0,-1 0,0-1,1 1,-1 0,0 0,1-1,-1 1,0 0,0-1,1 1,-1 0,0-1,0 1,1 0,-1-1,0 1,0-1,0 1,0 0,0-1,0 1,1-1,-1 1,0-1,0 1,0 0,-1-1,1 1,0-1,0 1,0 0,0-1,0 1,0-1,0 1,-1 0,1-1,0 1,0-1,-1 1,1 0,0-1,-1 1,1 0,0 0,-1-1,1 1,0 0,-1 0,1-1,0 1,-1 0,1 0,-1 0,1 0,160-27,1097-113,-783 121,-448 20,-40 10,-302 28,220-32,-647 38,-22-32,521-19,245 6,-1-1,0 1,1 0,-1-1,0 1,1 0,-1-1,0 1,0-1,0 1,1 0,-1-1,0 1,0-1,0 1,0-1,0 1,0 0,0-1,0 1,0-1,0 1,0-1,0 1,0-1,0 1,0 0,0-1,-1 1,1-1,0 1,0 0,0-1,-1 1,1-1,0 1,-1 0,1 0,0-1,-1 1,1 0,0-1,-1 1,1 0,0 0,-1 0,1-1,-1 1,1 0,0 0,-1 0,1 0,-1 0,1 0,-1 0,1 0,-1 0,1 0,39-15,96-14,2 5,121-3,-250 26,1148-73,-743 69,-384 9,-28 3,-78 10,-439 30,353-37,-1161 56,534-24,618-41,155-10,39 0,118-14,0 6,17 6,-9-1,603-35,-236 37,-493 11,-10-2,-1 1,1 0,0 1,-1 1,1 0,-1 0,0 1,1 1,-1-1,0 2,-10-4,-1-1,0 0,1 1,-1-1,0 1,1-1,-1 1,0 0,0-1,1 1,-1-1,0 1,0-1,0 1,0 0,0-1,0 1,0-1,0 1,0-1,0 1,0 0,0-1,0 1,0-1,-1 1,1-1,0 1,0 0,-1-1,1 1,0-1,-1 1,1-1,-1 0,1 1,0-1,-1 1,1-1,-1 0,1 1,-1-1,1 0,-1 0,1 1,-1-1,0 0,1 0,-1 0,1 0,-1 0,0 1,1-1,-1 0,1 0,-1-1,1 1,-1 0,0 0,1 0,-1 0,1 0,-1-1,0 1,-58 14,0-2,-2-3,-49 1,75-7,-1022 62,367-28,-271 25,954-61,35-1,-14-1,687-37,794-11,-669 51,-710 9,-110 2,-30-4,-295 29,224-30,-1750 107,1092-86,688-31,41-3,42-2,388-43,1075-59,-1161 96,1 14,228 33,-427-8,-121-26,-1 0,1-1,-1 1,1 0,0 0,-1 0,1 0,-1 0,1 0,0 1,-1-1,1 0,-1 0,1 0,-1 0,1 1,0-1,-1 0,1 1,-1-1,1 0,-1 1,0-1,1 0,-1 1,1-1,-1 1,0-1,1 1,-1-1,0 1,1-1,-1 1,0 0,0-1,0 1,0-1,1 1,-1-1,0 1,0 0,0-1,0 1,0-1,0 1,0 0,-1-1,1 1,0-1,0 1,0 0,-1-1,1 1,0-1,-1 1,1-1,0 1,-1-1,1 1,0-1,-1 0,1 1,-1-1,1 1,-1-1,1 0,-44 15,-338 37,301-44,-1384 94,786-63,-614 41,1021-84,237-3,36 7,-1 0,1 0,-1 0,1 0,-1 0,1 0,-1 0,1 0,-1 0,1 0,-1 0,1 0,-1 0,1 0,-1-1,1 1,-1 0,1 0,-1 0,1-1,-1 1,0 0,1-1,-1 1,1 0,-1-1,0 1,1 0,-1-1,0 1,0-1,1 1,-1-1,0 1,0-1,0 1,0-1,1 1,-1-1,0 1,0-1,0 1,0-1,0 1,0-1,0 1,0-1,-1 1,1-1,0 1,0 0,0-1,0 1,-1-1,1 1,0-1,0 1,-1-1,1 1,0 0,-1-1,1 1,0 0,-1-1,0 1,267-66,-208 54,740-115,341 6,-861 97,180 11,-527 21,-985 47,860-48,-1953 41,1818-61,321 12,-50-20,59 19,0 0,0 0,1 0,-1 0,0 0,1 0,0 0,-1 1,1-1,0 0,0 1,0 0,0-1,0 1,0 0,0 0,0 0,1 1,-1-1,0 0,1 1,-1-1,0 1,347-86,55-6,72 7,-154 39,3 14,112 11,-412 22,-61 1,6-1,-760 74,473-38,-576 46,690-65,191-20,30-2,729-121,-300 67,335 5,-664 57,-118-4,0 0,-1 1,1-1,0 1,0-1,-1 0,1 1,0-1,0 1,0-1,0 1,0-1,0 1,0-1,0 1,0-1,0 1,0-1,0 0,0 1,0-1,0 1,0-1,0 1,1-1,-1 1,0-1,0 0,1 1,-1-1,0 1,0-1,1 0,-1 1,0-1,1 0,-1 0,1 1,-1-1,0 0,1 0,-1 1,1-1,-1 0,1 0,-1 0,1 0,-1 0,1 0,-1 0,-199 46,-504 61,-161 9,638-88,207-18,52-7,878-95,-482 61,232 20,-635 12,-1-2,0 1,0 2,0 0,0 2,-1 1,1 1,-1 0,3 4,-26-10,0 0,-1 0,1 0,0 0,0 0,-1 0,1 0,0 0,-1 1,1-1,0 0,-1 0,1 1,0-1,-1 0,1 1,0-1,-1 1,1-1,-1 1,1-1,-1 1,0-1,1 1,-1 0,1-1,-1 1,0 0,1-1,-1 1,0 0,0-1,0 1,0 0,1-1,-1 1,0 0,0 0,0-1,0 1,-1 0,1 0,0-1,0 1,0 0,0-1,-1 1,1 0,0-1,-1 1,1-1,-1 1,1 0,0-1,-1 1,1-1,-1 1,0-1,1 1,-1-1,1 0,-1 1,0-1,1 0,-1 1,0-1,1 0,-1 0,0 1,-53 16,-220 34,-211 8,230-32,-746 108,901-123,89-10,20-3,24-3,809-153,-523 99,-312 57,44-24,-51 24,-1-1,0 0,0 1,0-1,0 1,0 0,0-1,-1 1,1 0,0-1,-1 1,1 0,-1 0,1 0,-1 1,0-1,1 0,-1 0,0 1,1-1,-1 1,0 0,0-1,0 1,1 0,-1 0,-2 0,4 0,-64-9,-1 3,1 3,-44 4,33-1,-1087 12,-219 69,1059-56,369-30,631-103,-358 51,922-122,-626 128,-695 68,-858 114,-1100 195,1344-212,591-108,102-6,0-1,1 1,-1 0,0-1,0 1,0 0,0-1,1 1,-1 0,0-1,0 1,0 0,0-1,0 1,0-1,0 1,0 0,0-1,0 1,0-1,0 1,0 0,0-1,-1 1,1 0,0-1,0 1,0-1,0 1,-1 0,1 0,0-1,0 1,-1 0,1-1,0 1,-1 0,1 0,0-1,-1 1,1 0,0 0,-1 0,1 0,0 0,-1-1,1 1,-1 0,1 0,0 0,-1 0,1 0,-1 0,1 0,0 0,-1 0,1 0,0 1,-1-1,1 0,-1 0,34-16,199-56,152-24,-354 89,663-143,16 29,52 32,-751 89,-29 4,-1519 231,-64-12,1189-200,343-34,70 10,0 0,0 0,0 0,-1 0,1 0,1 0,-1 0,0 0,0 0,0 0,0 0,1 0,-1 0,0 0,1 0,-1 0,1 0,-1 0,1 1,-1-1,1 0,0 0,-1 1,1-1,0 0,0 1,0-1,-1 0,1 1,0-1,0 1,0 0,0-1,0 1,0 0,0 0,0-1,0 1,0 0,0 0,64-32,2 4,1 3,23-4,-62 19,477-137,133-5,-227 66,229-11,-512 92,-109 10,-29 6,-105 18,-2106 411,2154-428,-684 121,627-120,124-13,-1-1,0 1,0 0,0-1,0 1,0 0,0-1,0 1,0-1,0 1,0 0,0-1,0 1,0 0,0-1,0 1,0-1,0 1,0 0,-1-1,1 1,0 0,0-1,0 1,-1 0,1-1,0 1,0 0,-1 0,1-1,0 1,-1 0,1 0,0 0,-1-1,1 1,0 0,-1 0,1 0,0 0,-1 0,1 0,-1-1,1 1,0 0,-1 0,1 0,0 0,-1 1,1-1,-1 0,36-17,398-120,-306 102,519-131,508-58,-409 107,-676 109,-43 8,-44 7,-454 93,-2131 372,1536-276,741-161,276-37,51 1,-1 1,0 0,1-1,-1 1,0-1,0 1,1 0,-1-1,0 1,0-1,0 1,1-1,-1 1,0-1,0 1,0 0,0-1,0 1,0-1,0 1,0-1,0 1,0-1,0 1,0-1,-1 1,1-1,0 1,0-1,0 1,-1 0,1-1,0 1,0-1,-1 1,1 0,0-1,-1 1,1 0,0-1,-1 1,1 0,-1 0,1-1,-1 1,1 0,0 0,-1 0,1 0,-1-1,1 1,-1 0,1 0,-1 0,0 0,192-81,320-92,280-46,-445 132,283-30,-425 99,-190 20,-29 3,-329 65,-1057 216,233-73,841-164,317-48,6 0,0-1,0 1,0 0,0-1,0 0,0 0,1 0,-1-1,0 1,0-1,0 0,0 0,0 0,1-1,-1 1,1-1,-2-1,5 1,1 0,-1 0,1 0,0 0,0 0,0 0,0 0,1 0,-1 0,0 1,1-1,-1 0,1 1,-1-1,1 1,0 0,0-1,0 1,0 0,0 0,0 0,0 0,0 1,0-1,1 0,-2 1,83-38,3 3,59-14,-75 26,1007-292,-323 133,-658 155,-158 34,-568 143,-1970 518,2545-653,19-3,0-3,-1-1,0-1,-34 1,70-9,1 1,-1-1,0 1,1-1,-1 1,0-1,0 0,0 1,0-1,0 1,1-1,-1 1,0-1,0 0,0 1,-1-1,1 1,0-1,0 1,0-1,0 0,0 1,-1-1,1 1,0-1,0 1,-1-1,1 1,-1 0,1-1,0 1,-1-1,1 1,-1 0,1-1,-1 1,1 0,-1-1,1 1,-1 0,1 0,-1-1,1 1,-1 0,1 0,-1 0,1 0,-1 0,0 0,1 0,-1 0,185-95,-144 78,381-148,299-70,-359 134,319-45,-645 141,-50 17,-338 89,-1492 351,1820-446,-158 38,-3-9,-6-7,106-28,85 0,0-1,1 1,-1-1,1 1,-1-1,1 1,-1-1,1 1,0-1,-1 1,1-1,-1 0,1 1,0-1,0 0,-1 1,1-1,0 0,0 1,0-1,0 0,0 1,0-1,0 0,0 1,0-1,0 0,0 0,0 1,1-1,-1 0,0 1,0-1,1 1,-1-1,1 0,-1 1,0-1,1 1,-1-1,1 1,-1-1,1 1,-1-1,1 1,0-1,-1 1,1 0,-1-1,1 1,0 0,-1 0,1 0,0-1,0 1,-1 0,1 0,0 0,188-84,295-108,9 23,334-64,-651 202,-165 29,-25 3,-119 21,2 5,-27 14,22-5,-212 52,-515 116,844-201,-47 11,-1-3,0-3,-30-1,66-10,32 3,-1 0,1 0,-1 0,1 0,-1 0,0-1,1 1,-1 0,1 0,-1 0,1 0,-1 0,0-1,1 1,-1 0,0 0,1-1,-1 1,0 0,1-1,-1 1,0 0,0-1,1 1,-1 0,0-1,0 1,1 0,-1-1,0 1,0-1,0 1,0 0,0-1,0 1,0-1,0 1,0-1,0 1,0 0,0-1,0 1,0-1,0 1,0-1,0 1,-1 0,1-1,0 1,0-1,0 1,-1 0,1-1,0 1,-1 0,1 0,0-1,-1 1,1 0,0-1,-1 1,1 0,0 0,-1 0,1-1,-1 1,1 0,208-89,-138 64,921-345,-799 305,171-35,-276 90,-86 21,-86 41,-199 71,-104 21,291-109,-1119 364,1083-349,534-190,-15 2,5 17,123-10,-264 97,-248 33,0 0,0 0,0 1,0-1,0 1,1 0,-1-1,0 1,0 0,0 0,1 0,-1 1,0-1,0 0,0 1,0 0,1-1,-1 1,0 0,0 0,0 0,0 0,-1 1,1-1,0 0,0 1,-1-1,1 1,-1 0,0-1,1 1,-1 0,0 0,0 0,0 0,0 0,0 0,0 0,-1 0,1 0,-1 1,-4 6,-1-1,-1 0,1 0,-1 0,-1-1,0 1,0-2,0 1,0-1,-1 0,0 0,-1-1,-7 3,-5 6,-1122 710,580-363,451-286,88-45,24-29,0 0,0 0,0 0,0-1,0 1,0 0,0 0,1 0,-1-1,0 1,1 0,-1 0,0-1,1 1,-1 0,1-1,-1 1,1-1,-1 1,1 0,0-1,-1 1,1-1,-1 1,1-1,0 0,0 1,-1-1,1 0,0 1,0-1,-1 0,1 0,0 0,0 0,0 0,-1 0,1 0,0 0,0 0,0 0,-1 0,2 0,16 0,1 0,-1-2,1 0,-1 0,0-2,0 0,3-3,15-2,605-164,377-105,-993 272,154-18,-157 37,-50 9,-115 49,-2-7,-32 5,152-59,-1140 365,726-245,121-38,308-92,28-9,-17 9,681-265,-454 182,-106 38,316-118,6 19,168-21,-505 143,1 4,0 5,62 2,-162 10,0 1,0 0,0 0,0 1,0 0,-1 1,1-1,0 1,-1 1,1 0,3 1,-10-2,0 0,0 0,0 0,-1 0,1 0,0 0,-1 0,0 1,1-1,-1 0,0 0,0 0,0 1,0-1,0 0,-1 0,1 0,-1 0,1 0,-1 1,0-1,0 0,0 0,0-1,0 1,0 0,-1 0,1 0,-1-1,1 1,-1-1,1 1,-1-1,0 0,0 0,0 1,0-1,0 0,0-1,0 1,0 0,-1 0,-213 113,172-94,-1756 679,1546-609,-173 58,797-270,-209 64,369-127,15 20,-295 98,3 10,1 12,8 10,-159 35,-104 1,1-1,0 0,-1 0,1 0,-1 1,1-1,0 0,-1 1,1-1,0 0,-1 1,1-1,0 0,0 1,-1-1,1 0,0 1,0-1,0 1,0-1,-1 1,1-1,0 0,0 1,0-1,0 1,0-1,0 1,0-1,0 1,0-1,0 0,1 1,-1-1,0 1,0-1,0 1,0-1,1 0,-1 1,0-1,0 1,1-1,-1 0,0 1,1-1,-1 0,0 0,1 1,-1-1,0 0,1 0,-1 1,1-1,-1 0,1 0,-1 0,1 0,-201 82,-963 325,-105 8,1239-406,56-18,434-147,320-96,-507 177,3 11,270-24,-394 83,-154 6,0 0,0-1,0 1,0 0,0-1,1 1,-1 0,0 0,0 0,0 0,1 0,-1 0,0 0,1 0,-1 0,1 0,-1 0,1 0,0 0,-1 1,1-1,0 0,0 0,0 0,0 1,0-1,0 0,0 0,0 0,0 1,1-1,-1 0,1 0,-1 0,0 0,1 0,0 0,-1 0,1 0,0 0,-1 0,1 0,0 0,0 0,0 0,0-1,0 1,0 0,0-1,0 1,0 0,0-1,0 0,0 1,0-1,1 0,-1 1,0-1,0 0,1 0,-205 94,137-69,-810 299,336-130,-311 96,820-279,42-12,578-177,-451 135,112-41,4 11,3 12,2 11,88 0,-203 50,-145 1,0 0,0-1,-1 1,1 0,0 0,1 0,-1-1,0 1,0 0,0 0,0 1,1-1,-1 0,0 0,1 0,-1 0,1 0,0 1,-1-1,1 0,0 1,-1-1,1 0,0 0,0 1,0-1,0 0,1 1,-1-1,0 0,0 0,1 1,-1-1,1 0,-1 0,1 0,0 0,-1 1,1-1,0 0,0 0,0 0,-1 0,1-1,0 1,0 0,0 0,1-1,-1 1,0 0,0-1,0 1,0-1,1 1,-1-1,0 0,0 0,1 1,-1-1,0 0,1 0,-1 0,0 0,1-1,-1 1,0 0,0 0,1-1,-1 1,0-1,-29 21,-1-1,-1-2,0-1,-1-2,-8 2,2 0,-401 159,-185 35,592-200,-731 216,661-200,94-19,36-8,64-13,-1-3,-1-4,14-9,-69 20,327-86,4 16,198-11,-550 90,9-3,0 1,0 2,0 1,0 0,0 2,3 1,-28-3,1 1,-1-1,1 1,-1-1,1 1,-1-1,1 1,-1 0,1-1,0 1,-1-1,1 1,0 0,-1-1,1 1,0 0,0 0,0-1,0 1,0 0,0-1,0 1,0 0,0-1,0 1,0 0,0 0,1-1,-1 1,0 0,0-1,1 1,-1 0,0-1,1 1,-1-1,1 1,-1-1,1 1,-1-1,1 1,-1-1,1 1,-1-1,1 1,0-1,-1 0,1 0,0 1,-1-1,1 0,0 0,-1 0,1 1,0-1,-1 0,1 0,0 0,0 0,-1 0,1-1,0 1,-1 0,1 0,0 0,0-1,-56 29,55-28,-291 105,-5-13,-70 3,362-94,-699 156,678-158,74-15,443-124,-299 86,1 9,3 8,1 9,0 9,3 8,-101 17,-101-6,0 1,0-1,1 0,-1 0,0 1,0-1,1 0,-1 1,0-1,1 0,-1 1,0-1,1 1,-1 0,1-1,-1 1,0-1,1 1,0 0,-1-1,1 1,-1 0,1 0,0-1,-1 1,1 0,0 0,0 0,0-1,0 1,0 0,0 0,0 0,0 0,0-1,0 1,0 0,0 0,0 0,1-1,-1 1,0 0,1 0,-1-1,1 1,-1 0,0-1,1 1,0 0,-1-1,1 1,-1-1,1 1,0-1,-1 1,1-1,0 1,-1-1,1 0,0 1,0-1,-41 19,0-2,-1-1,-1-3,-22 5,-2 0,-1042 274,1009-272,89-15,37-6,330-60,-289 46,776-186,-708 167,-250 75,-614 197,51-61,561-154,154-45,631-194,-397 142,3 13,165-12,-436 72,16-2,0 0,1 1,-1 1,1 1,-1 1,0 1,0 0,1 2,-1 0,2 3,-21-7,0 0,0 0,0 0,0 1,-1-1,1 0,0 1,0-1,0 1,-1-1,1 1,0-1,0 1,-1-1,1 1,-1 0,1-1,0 1,-1 0,1 0,-1-1,0 1,1 0,-1 0,0 0,1 0,-1 0,0-1,0 1,0 0,0 0,0 0,0 0,0 0,0 0,0 0,0 0,0-1,0 1,-1 0,1 0,0 0,-1 0,1-1,-1 1,1 0,-1 0,1-1,-1 1,1 0,-1-1,0 1,1 0,-1-1,0 1,0-1,-47 31,-205 62,182-71,-237 68,-4-13,-65-3,283-58,-2-4,1-4,-46-4,77-16,64 12,-1-1,1 0,0 0,-1 0,1 1,0-1,0 0,0 0,0 0,0 0,0 1,0-1,0 0,0 0,0 0,0 0,0 1,1-1,-1 0,0 0,1 0,-1 1,0-1,1 0,-1 0,1 1,-1-1,1 0,-1 1,1-1,0 1,-1-1,1 1,0-1,0 1,-1-1,1 1,0 0,0-1,0 1,-1 0,2 0,28-18,2 1,0 2,0 2,2 1,27-7,-35 11,1050-302,-916 271,2 7,1 7,9 6,-151 16,0 1,0 2,0 0,0 1,0 1,0 1,0 1,-1 1,9 3,-28-8,0 0,0 0,0 0,0 1,0-1,0 0,0 0,0 1,0-1,0 1,0-1,0 1,-1-1,1 1,0-1,0 1,0 0,-1 0,1-1,0 1,-1 0,1 0,-1 0,1 0,-1-1,1 1,-1 0,0 0,1 0,-1 0,0 0,0 0,0 0,1 0,-1 0,0 0,-1 0,1 0,0 0,0 0,0 0,0 0,-1 0,1 0,-1 0,1 0,-1 0,1 0,-1 0,1 0,-1 0,0-1,1 1,-1 0,0-1,0 1,0 0,-55 32,54-32,-162 67,-152 41,197-70,-523 132,582-159,128-39,70-22,2 5,64-8,663-125,-643 138,0 10,72 6,-285 23,4-2,0 1,0 1,0 0,0 1,0 1,0 0,-1 1,1 1,-1 0,11 5,-25-9,1 1,0 0,0 0,-1 0,1 0,-1 0,1 0,-1 0,1 1,-1-1,1 0,-1 0,0 0,0 0,0 0,0 1,0-1,0 0,0 0,0 0,0 1,0-1,0 0,-1 0,1 0,-1 0,1 0,-1 0,1 0,-1 0,0 0,1 0,-1 0,0 0,0 0,1 0,-1 0,0-1,0 1,0 0,0-1,0 1,0-1,0 1,-1-1,1 1,0-1,0 0,0 1,0-1,0 0,-1 0,0 0,-53 27,-2-2,0-2,-2-3,-10 0,19-5,-210 62,-220 33,311-78,143-31,63-19,459-114,133-8,-202 67,126 8,-536 63,3 0,-1 0,1 2,0 0,-1 1,1 1,-1 0,15 5,-32-7,-1 1,0-1,0 0,1 1,-1-1,0 1,0 0,0-1,0 1,0 0,0 0,0 0,0-1,0 1,0 0,0 0,0 0,-1 1,1-1,-1 0,1 0,0 0,-1 0,0 1,1-1,-1 0,0 0,1 1,-1-1,0 0,0 1,0-1,0 0,-1 0,1 1,0-1,0 0,-1 1,1-1,-1 0,1 0,-1 0,1 0,-1 1,0-1,0 0,1 0,-1 0,0 0,0-1,0 1,0 0,0 0,0 0,0-1,-1 1,1-1,0 1,0-1,0 1,-1-1,1 0,0 1,0-1,-2 0,-24 16,-1-1,-1-2,-1-1,0-1,-10 1,7-1,-270 85,-3-14,-4-13,-106 1,408-68,-283 20,263-27,27 4,1 0,0 0,0 0,0 0,0 0,0 0,0 0,1 0,-1 0,0 0,0 1,1-1,-1 0,0 0,1 0,-1 0,1 0,-1 1,1-1,0 0,-1 0,1 1,0-1,-1 0,1 1,0-1,0 1,0-1,0 1,-1-1,1 1,0 0,0-1,0 1,0 0,0 0,0 0,0-1,0 1,0 0,0 0,0 1,0-1,0 0,0 0,0 0,0 1,0-1,0 0,2-1,302-81,3 13,3 13,52 9,-358 46,203-28,1 10,196 7,-316 28,-89-15,1 0,-1 0,1-1,-1 1,0 0,1 0,-1-1,0 1,0 0,0 0,1 0,-1-1,0 1,0 0,0 0,0 0,-1 0,1-1,0 1,0 0,0 0,-1 0,1-1,0 1,-1 0,1 0,-1-1,1 1,0 0,-1-1,0 1,1-1,-1 1,1 0,-1-1,0 0,1 1,-1-1,0 1,0-1,1 0,-1 1,0-1,0 0,0 0,1 0,-1 1,0-1,0 0,0 0,0 0,0 0,1 0,-50 20,0-1,-1-3,-1-3,-26 4,29-6,-878 170,372-78,65-10,449-87,41-6,0-1,0 1,0 0,0-1,1 1,-1 0,0-1,0 1,0 0,0-1,0 1,0 0,0-1,0 1,0 0,-1-1,1 1,0 0,0 0,0-1,0 1,0 0,0-1,-1 1,287-98,-11 15,3 13,3 11,3 13,64 7,-134 33,-184 13,-30-6,1 0,-1-1,0 1,0 0,0-1,1 1,-1 0,0 0,0-1,0 1,0 0,0-1,0 1,0 0,-1 0,1-1,0 1,0 0,0-1,-1 1,1 0,0-1,-1 1,1 0,-1-1,1 1,0-1,-1 1,1-1,-1 1,0-1,1 1,-1-1,1 0,-1 1,0-1,1 0,-1 1,0-1,1 0,-1 0,0 1,0-1,1 0,-1 0,0 0,1 0,-1 0,0 0,0 0,1-1,-1 1,0 0,0 0,-93 26,-1-3,-1-5,-42 1,67-9,-379 43,-2-19,-69-20,-374-17,874 2,-172-21,192 23,0-1,0 0,0 0,0 0,0 0,0 0,0 0,0 0,0 0,0 0,0 0,0-1,0 1,0 0,0-1,1 1,-1-1,0 1,0-1,0 1,0-1,1 1,-1-1,0 0,1 0,-1 1,0-1,1 0,-1 0,1 0,-1 1,1-1,-1 0,1 0,0 0,-1 0,1 0,0 0,0 0,0 0,0 0,0 0,0 0,0 0,0 0,0 0,0 0,1 0,-1 0,0 0,1 0,-1 0,1 0,-1 1,1-1,-1 0,1 0,-1 0,1 1,0-1,0 0,-1 1,1-1,0 0,0 1,0-1,0 1,-1 0,1-1,1 1,139-48,-99 39,281-63,2 14,2 14,2 14,9 15,-273 14,116-3,0 8,19 10,-83 14,-116-28,0 0,-1 0,1 0,0 0,0 0,0 1,-1-1,1 0,0 1,0-1,-1 0,1 1,0-1,-1 1,1-1,-1 1,1-1,0 1,-1 0,1-1,-1 1,1 0,-1-1,0 1,1 0,-1 0,0-1,1 1,-1 0,0 0,0-1,0 1,0 0,0 0,0 0,0 0,0-1,0 1,0 0,0 0,0 0,-1-1,1 1,0 0,-1 0,1-1,0 1,-1 0,1-1,-1 1,1 0,-1 0,-40 23,-194 40,177-52,-1063 186,-582 75,1660-266,50-7,74-11,731-173,-598 131,2491-573,-1777 429,-771 152,-158 45,1-1,-1 1,1 0,-1-1,1 1,-1 0,0-1,1 1,-1-1,1 1,0-1,-1 1,1-1,-1 0,1 1,0-1,-1 1,1-1,0 0,0 1,0-1,-1 0,1 1,0-1,0 0,0 1,0-1,0 0,0 1,0-1,0 0,0 1,1-1,-1 0,0 1,0-1,1 1,-1-1,0 0,1 1,-1-1,0 1,1-1,-1 1,1-1,-1 1,1-1,-1 1,1-1,-1 1,1 0,0-1,-1 1,1 0,-1 0,1-1,0 1,-1 0,1 0,0 0,-1 0,2 0,-137-7,-346 63,346-36,-1541 268,315-10,1339-274,-90 19,-2-5,-98 2,144-29,67 8,1 0,0 0,0-1,0 1,0 0,0 0,1 0,-1 0,0 0,0 0,1 0,-1 0,0 0,1 0,-1 0,1 0,0 0,-1 0,1 0,0 0,-1 0,1 1,0-1,0 0,0 0,0 1,0-1,0 1,0-1,0 1,0-1,0 1,0-1,1 0,37-23,1 2,1 1,1 3,1 1,1 2,23-11,702-249,544-111,-980 304,2 13,114 2,-430 65,95 3,-113 0,-1 0,1 0,-1 0,1 0,-1 0,0 0,0 0,1 0,-1 0,0 0,0 1,0-1,0 0,0 0,0 0,-1 0,1 0,0 0,0 0,-1 0,1 0,-1 0,1 0,-1 0,1 0,-1 0,0 0,1-1,-1 1,0 0,0 0,0-1,1 1,-1 0,0-1,0 1,0-1,0 1,0-1,0 1,0-1,0 0,0 0,0 1,-1-1,1 0,0 0,0 0,0 0,0 0,0 0,0-1,-1 1,-296 105,253-91,-1470 366,674-182,-683 172,1507-367,-87 21,-2-4,0-5,-44-2,147-13,0 1,0-1,-1 1,1-1,0 0,0 0,0 0,0 0,0-1,0 1,0-1,0 0,0 0,0 0,0 0,1-1,-1 1,0-1,1 1,-1-1,-1-1,4 0,1 1,-1 0,1 0,0 0,0 0,0-1,0 1,0 0,0 1,0-1,0 0,1 0,-1 0,1 1,0-1,-1 1,1-1,0 1,0 0,0 0,0 0,0 0,0 0,0 0,1 0,-2 0,60-30,1 2,2 4,61-17,-90 30,185-63,4 9,1 10,3 10,2 10,1 10,79 7,-207 26,-103-7,1 0,-1 0,1 0,-1-1,1 1,-1 0,1 0,-1 0,1 0,-1 0,1 0,-1 0,1 0,-1 0,1 0,-1 1,1-1,-1 0,1 0,-1 0,1 1,-1-1,1 0,-1 1,0-1,1 0,-1 1,1-1,-1 0,0 1,1-1,-1 1,0-1,0 1,1-1,-1 0,0 1,0-1,0 1,1-1,-1 1,0 0,0-1,0 1,0-1,0 1,0-1,0 1,0-1,0 1,-1-1,1 1,0-1,0 1,0-1,0 1,-1-1,1 1,0-1,-1 1,-29 18,-322 120,-916 264,1019-339,-61-1,305-62,2-1,12-3,56-17,213-64,205-32,-101 54,118 6,-299 40,-192 20,-28 2,17-5,-478 117,-1032 248,1504-366,31-8,-10 3,1110-359,275-43,-1236 362,124-33,-5-13,87-49,-342 128,-26 12,0 0,-1 0,1 0,0 0,-1 0,1 0,0 0,-1 1,1-1,0 0,-1 0,1 0,0 0,0-1,-1 1,1 0,0 0,-1 0,1 0,0 0,-1 0,1 0,0 0,0-1,-1 1,1 0,0 0,0 0,-1-1,1 1,0 0,0 0,0-1,0 1,-1 0,1 0,0-1,0 1,0 0,0-1,0 1,0 0,0-1,0 1,0 0,-1 0,1-1,1 1,-1 0,0-1,0 1,0 0,0-1,0 1,0 0,0-1,0 1,0 0,1 0,-1-1,0 1,-34-1,-16 7,0 2,0 2,-45 16,-4 0,-662 146,-17-48,657-108,-1-6,-31-5,148-5,1 0,0 1,0-1,0 0,0 0,0-1,0 1,1-1,-1 0,0 0,0 0,0 0,1-1,-1 1,1-1,-1 0,-1-2,5 2,0 0,1 0,-1 0,1 0,-1 0,1 0,0 0,0 0,0 1,0-1,0 0,1 1,-1-1,0 0,1 1,-1 0,1-1,-1 1,1 0,0 0,0 0,-1 0,1 0,0 0,0 0,2 0,178-69,-120 51,71-24,1072-325,-856 275,3 17,209-14,-441 85,-113 13,-29 2,-239 60,-1289 299,600-178,632-158,265-35,53 2,-1 1,1-1,-1 0,1 0,-1 1,1-1,-1 0,1 0,-1 0,1 0,-1 1,1-1,-1 0,1 0,-1 0,1 0,-1 0,0-1,1 1,-1 0,1 0,-1 0,1 0,-1 0,1-1,-1 1,1 0,-1-1,1 1,0 0,-1-1,1 1,-1 0,1-1,0 1,-1-1,1 1,0-1,-1 1,1 0,0-1,0 1,0-1,-1 0,1 1,0-1,0 1,0-1,0 1,0-1,0 1,0-1,0 1,0-1,0 1,0-1,1 0,-1 1,0-1,0 1,0-1,1 1,-1 0,0-1,1 1,-1-1,0 1,1-1,-1 1,36-23,242-91,387-138,573-132,261 55,-1231 288,-256 45,-35 5,-352 82,284-73,-1348 296,204-33,1055-247,-2-7,-43-5,114-25,112 3,-1 0,1 0,-1 0,1 0,-1 0,1-1,-1 1,1 0,-1 0,0-1,1 1,-1 0,1-1,-1 1,0 0,1-1,-1 1,0-1,0 1,1 0,-1-1,0 1,0-1,1 1,-1-1,0 1,0-1,0 1,0-1,0 1,0-1,0 1,0-1,0 1,0-1,0 1,0-1,0 1,0-1,0 1,-1-1,1 1,0 0,0-1,-1 1,1-1,0 1,-1 0,1-1,0 1,-1-1,1 1,0 0,-1 0,1-1,-1 1,1 0,0 0,-1-1,1 1,-1 0,0 0,201-93,878-301,-498 226,6 26,364-33,-718 146,-265 43,-467 99,-677 131,-279 47,1297-260,-2-6,-94-1,242-24,7 1,0 0,0-1,0 1,0-1,0-1,0 1,0-1,0 0,0-1,1 1,-1-1,0 0,1-1,-3 0,13-17,110-47,150-46,210-55,-444 157,808-256,452-68,-1228 320,-18 4,0 2,0 2,0 2,18 1,-46 12,-45 6,-144 48,-125 25,240-71,-1327 315,807-202,457-101,-253 56,-34-11,245-62,161-11,0 1,0-1,0 1,0-1,0 0,0 0,0 0,0 0,0 0,0 1,1-2,-1 1,0 0,0 0,0 0,0 0,0-1,0 1,0 0,0-1,0 1,0-1,1 1,-1-1,0 1,0-1,1 1,-1-1,0 0,1 1,-1-1,0 0,1 0,-1 0,1 0,-1 1,1-1,0 0,-1 0,1 0,0 0,0 0,0 0,-1 0,1 0,0-1,41-28,68-17,3 5,80-18,-112 36,1880-532,-1437 438,246-13,-595 117,-155 24,-44 5,-240 58,180-54,-2973 707,2808-655,250-70,0-1,1 0,-1 1,0-1,1 0,-1 1,0-1,1 0,-1 1,0-1,0 1,0-1,1 0,-1 1,0-1,0 1,0-1,0 1,0-1,0 1,0-1,0 1,0-1,0 0,0 1,0-1,0 1,0-1,-1 1,1-1,0 1,0-1,0 0,-1 1,1-1,0 1,0-1,-1 0,1 1,0-1,-1 0,1 0,-1 1,1-1,198-8,-150 2,1592-227,-1326 189,2422-291,-2285 306,-347 38,-104-2,-107 15,-1282 201,774-123,-795 117,1244-203,140-17,27-5,39-12,361-117,291-55,964-198,-1294 312,102 1,-781 148,-698 160,628-144,-109 25,-215 9,608-116,103-6,0 1,1 0,-1 0,0-1,0 1,0 0,0-1,0 1,0 0,0-1,1 1,-1 0,0-1,0 1,0-1,0 1,-1 0,1-1,0 1,0 0,0-1,0 1,0 0,0-1,0 1,-1 0,1 0,0-1,0 1,-1 0,1-1,0 1,0 0,-1 0,1 0,0-1,0 1,-1 0,1 0,0 0,-1 0,1-1,0 1,-1 0,1 0,0 0,-1 0,1 0,0 0,-1 0,1 0,0 0,-1 0,1 0,-1 0,1 0,0 0,-1 1,1-1,0 0,0 0,-1 0,30-12,826-233,-369 129,367-34,-699 131,1 8,42 6,-90 22,-106-17,0 1,0-1,0 0,0 1,-1-1,1 1,0-1,0 1,0-1,-1 1,1-1,0 1,-1 0,1 0,-1-1,1 1,-1 0,1 0,-1 0,1-1,-1 1,0 0,1 0,-1 0,0 0,0 0,0 0,0 0,0 0,0 0,0-1,0 1,0 0,0 0,0 0,-1 0,1 0,0 0,-1 0,1 0,-1-1,1 1,-1 0,1 0,-1-1,1 1,-1 0,0-1,1 1,-1 0,-42 30,-50 16,-1-5,-91 27,146-55,-669 230,-69-15,19-35,743-187,37-9,569-117,1731-266,-2094 355,176 1,-357 29,-48 1,1-1,0 1,0-1,0 0,0 1,0-1,-1 1,1-1,0 0,0 1,0-1,0 1,0-1,1 0,-1 1,0-1,0 1,0-1,0 0,0 1,0-1,1 0,-1 1,0-1,0 0,0 1,1-1,-1 0,0 1,1-1,-1 0,0 0,1 1,-1-1,0 0,1 0,-1 0,-229 56,-766 153,610-133,-1205 233,1265-265,299-46,42-9,232-62,-194 60,1324-267,-537 156,530 0,-1367 124,333-19,203 21,-395 16,-117-6,-29-1,-94 13,-711 90,-1289 203,2022-305,-188 30,-242 6,490-49,30-4,-9 4,1843-336,258 89,-300 117,-919 74,-571 38,-739 32,-369 62,-1950 299,2399-325,-870 93,1083-138,120-12,28-2,84-18,0 3,37 0,-57 10,1185-191,9 55,4 57,150 54,-804 50,200 44,-479-6,-348-48,-2 0,0 1,0-1,0 0,0 1,0-1,0 0,0 0,0 1,0-1,0 0,0 1,0-1,0 0,0 0,0 1,0-1,1 0,-1 1,0-1,0 0,0 0,0 1,1-1,-1 0,-514 36,-1785 89,-269 56,1818-133,669-49,50-4,49-5,158-18,1208-112,1025 41,403 154,-2404-26,-438-24,-1531 64,972-37,-2022 178,328 39,2194-240,-326 14,363-28,59-7,187-39,-9 15,57-3,2057-230,711 169,-1310 140,-1636-37,192 24,-236-19,-44-2,-338 18,-117-4,-3215 165,1906-72,1605-107,318-9,726-50,-598 37,1725-80,884 126,-2793-27,-5-1,-1 4,0 2,18 8,-49-2,-48-1,-161 11,-769 31,-3302 285,3874-307,54-5,55-7,-62 1,273-22,48-5,71-8,2688-247,-126 224,-2043 49,240 48,-778-52,-40 0,-39-1,-151 5,-1732 101,-1211 103,2300-176,747-44,70 3,0 0,0-1,0 1,1 0,-1 0,0 0,0-1,0 1,0 0,0 0,0-1,0 1,0 0,0 0,0 0,0-1,0 1,-1 0,1 0,0-1,0 1,0 0,0 0,0 0,0-1,0 1,-1 0,1 0,0 0,0 0,0-1,0 1,-1 0,1 0,37-7,1294-116,504 23,78 82,-1201 46,-578-9,-124-12,-33-4,19-2,-791 49,-1329 85,-196-17,2225-113,60-2,58-2,814-49,1172-20,-664 96,-1287-24,-18-3,1 2,0 1,-1 3,0 1,13 6,-26 1,-41 4,-148 14,-697 36,632-55,-603 41,-1730 94,2049-122,495-24,43-2,631-55,280-22,466 38,-1187 45,186 30,-271-7,-133-30,1 1,-1-1,1 0,-1 0,1 1,-1-1,1 0,-1 1,1-1,0 1,-1-1,1 1,0-1,-1 1,1-1,0 1,-1-1,1 1,0-1,0 1,0-1,0 1,0-1,-1 1,1 0,0-1,0 1,0-1,0 1,1 0,-1-1,0 1,0-1,0 1,0-1,1 1,-1-1,0 1,0-1,1 1,-1-1,0 1,1-1,-1 1,1-1,-1 0,0 1,1-1,-1 1,1-1,-1 0,1 0,-1 1,1-1,0 0,-1 0,1 0,-1 0,1 1,-136 22,-954 67,-34-25,423-34,1090-37,1310-17,-1487 34,-189 2,-55 0,-276 35,220-38,-1059 95,505-53,542-37,124-4,347-32,-211 9,759-37,-301 51,-554 9,-67-4,-119 17,85-21,-1644 156,1436-135,649-27,482-26,-457 30,-1672-2,774-21,2-21,-433-98,537 69,346 66,53 6,-26 0,919-25,-184 25,-510 22,-288-10,-457 32,-1341 69,1176-76,655-38,34-3,485-60,512-46,222 36,-1019 68,0 9,84 17,-294-20,12 3,-28 1,-409 23,254-22,-2358 11,967-8,1530-9,-24 2,1-3,-1-2,-47-10,61-1,36 15,1 0,-1-1,1 1,-1 0,1-1,-1 1,1 0,-1-1,1 1,0-1,-1 1,1-1,0 1,0-1,-1 1,1-1,0 1,0-1,0 0,-1 1,1-1,0 1,0-1,0 1,0-1,0 0,0 1,0-1,1 1,-1-1,0 0,0 1,0-1,0 1,1-1,-1 1,0-1,1 1,-1-1,0 1,1-1,-1 1,0 0,1-1,-1 1,1-1,-1 1,1 0,-1 0,1-1,-1 1,1 0,-1 0,1-1,0 1,-1 0,1 0,-1 0,1 0,0 0,0 0,151-38,-104 31,595-78,15 29,-431 35,1 11,0 9,0 10,116 25,-219-3,-124-31,0 0,0 0,0 0,0 0,-1 0,1 0,0 0,0 1,-1-1,1 0,0 1,0-1,-1 0,1 1,0-1,-1 1,1-1,0 1,-1-1,1 1,-1 0,1-1,-1 1,1 0,-1-1,0 1,1 0,-1 0,0-1,1 1,-1 0,0 0,0 0,0-1,0 1,0 0,0 0,0 0,0-1,0 1,0 0,0 0,0 0,-1-1,1 1,0 0,-1 0,1-1,0 1,-1 0,0 0,-42 18,-84 6,-1-7,-39-2,128-12,-1785 104,796-59,609-29,291-33,129 13,-1 0,1 0,-1 0,1 0,0 0,-1 0,1-1,-1 1,1 0,0 0,-1-1,1 1,-1-1,1 1,-1 0,1-1,-1 1,1-1,-1 1,0-1,1 1,-1-1,0 1,1-1,-1 1,0-1,0 0,1 1,-1-1,0 1,0-1,0 0,0 1,0-1,0 0,0 1,0-1,0 1,0-1,0 0,0 1,-1-1,1 0,0 1,0-1,-1 1,1-1,0 1,-1-1,1 1,0-1,-1 1,1-1,-1 1,1-1,-1 1,1 0,-1-1,1 1,-1 0,0-1,1 1,-1 0,1 0,-1 0,0-1,1 1,-1 0,126-43,722-141,4 39,6 36,242 26,-915 74,0 9,31 10,-152-1,-38 1,-35 4,-134 15,-1580 165,1593-182,-2020 186,2088-192,-240 22,-128-10,257-32,172 14,1 0,-1 0,1 0,-1-1,1 1,0 0,-1-1,1 1,0 0,-1-1,1 0,0 1,-1-1,1 0,0 0,0 1,0-1,0 0,0 0,0 0,0-1,0 1,0 0,0 0,1 0,-1-1,0 1,1 0,-1-1,1 1,-1 0,1-1,0 0,37-34,9 15,1 1,1 2,1 3,33-6,-34 8,622-143,6 29,539-25,-858 118,1 16,258 24,-407 23,-165-12,-45 2,-8-15,0 1,-1-1,0 0,1-1,-1 0,0-1,-1 0,1-1,-9 1,-13 2,-883 104,786-96,-2583 261,1333-135,1314-133,-250 4,273-16,44-6,127-37,818-207,376-29,89 60,-1084 178,1456-184,-1597 207,-163 21,-45 6,-701 78,-1585 217,2161-277,-1295 144,1154-155,281-10,-5 2,-1-1,1-1,0 0,0 0,-1-1,1-1,0 0,0 0,1-1,-2-1,11 4,0 1,1-1,-1 0,0 0,0 1,1-1,-1 0,0 0,1 0,-1 0,1 0,-1 0,1 0,-1 0,1 0,0 0,-1 0,1 0,0 0,0 0,0 0,0-1,0 1,0 0,0 0,0 0,1 0,-1 0,0 0,1 0,-1 0,0 0,1 0,0 0,-1 0,1 0,-1 0,1 0,0 0,0 1,-1-1,1 0,0 1,0-1,0 0,0 1,0-1,0 1,0-1,0 1,0 0,0-1,0 1,1 0,148-63,247-57,129-10,130-8,6 29,160 15,-548 72,226 14,-301 27,-198-19,1 0,-1-1,1 1,-1 0,1 0,-1 0,1 0,-1 0,1 1,-1-1,1 0,-1 1,1-1,-1 1,0-1,1 1,-1-1,0 1,1 0,-1 0,0 0,0 0,0 0,0 0,0 0,0 0,0 0,0 1,0-1,0 0,-1 1,1-1,-1 0,1 1,-1-1,1 1,-1-1,0 1,0-1,1 1,-1-1,0 1,0-1,-1 1,1 0,-8 4,0-1,-1 0,1 0,-1-1,0 0,0 0,-1-1,1 0,-1-1,1 0,-4 0,-3 1,-277 55,-14-11,187-30,-2182 234,1986-225,-2-13,-125-19,236-26,153-3,53 33,1 0,0 0,0 1,0-1,0 0,0 0,0 0,0 0,1 1,-1-1,0 0,1 0,0 0,-1 1,1-1,0 0,0 1,0-1,0 1,0-1,0 1,0 0,1-1,-1 1,1 0,-1 0,1 0,-1 0,1 0,-1 0,1 0,1 0,166-73,-159 71,352-100,4 16,189-13,105-8,4 29,401 13,-1032 65,53-1,0 4,-1 3,37 9,-116-13,-1-1,-1 0,0 1,1-1,-1 1,0 0,0 0,1 0,-1 1,0-1,0 1,0 0,-1 0,1 0,0 1,-1-1,0 1,1 0,-1 0,0 0,1 2,-5-2,-1 0,1 0,-1 0,1 0,-1 0,0 0,0-1,0 1,0 0,-1-1,1 0,-1 0,1 1,-1-2,0 1,0 0,0 0,0-1,0 0,0 1,0-1,-1-1,1 1,-2 0,5-1,-63 22,-1-3,-1-2,-57 6,57-11,-1631 276,1523-260,-1360 177,1472-200,2 2,-1-4,0-2,-31-4,65-3,40-8,130-26,1042-184,-1127 214,864-119,646 3,-1180 112,0 17,280 41,-435-3,-230-40,1 0,0 0,0 0,0 0,0 0,0 1,-1 0,1 0,0 0,-1 1,1 0,-1 0,0 0,0 0,0 0,0 1,-1 0,1 0,0 1,-5-2,0-1,0 1,0-1,0 1,-1-1,1 0,-1 0,1 0,-1 0,0 0,0 0,0 0,0 0,0-1,0 1,0-1,-1 1,1-1,0 0,-1 0,1 0,-1 0,0-1,1 1,-1-1,1 1,-3-1,1 1,-276 62,199-49,-2374 352,1078-206,1299-152,-22 4,-1-5,0-4,-83-9,132-8,51 13,0 1,1-1,-1 1,0 0,1-1,-1 1,1-1,-1 0,0 1,1-1,-1 0,1 1,-1-1,1 0,0 1,-1-1,1 0,0 0,0 1,-1-1,1 0,0 0,0 0,0 1,0-1,0 0,0 0,0 0,0 1,0-1,0 0,1 0,-1 0,0 1,0-1,1 0,-1 0,1 1,-1-1,0 0,1 1,-1-1,1 0,0 1,-1-1,1 1,-1-1,1 1,0-1,0 1,-1 0,1-1,0 1,0 0,-1-1,1 1,0 0,0 0,135-59,527-117,-21 26,5 27,6 30,2 27,296 22,-711 49,-181 3,-48 5,-41-2,-245 27,189-31,-2581 198,835-94,1773-109,-42 2,-1-4,1-5,-16-7,114 12,-6-1,0 1,-1-2,1 1,1-1,-1-1,0 1,0-2,1 1,0-1,0 0,0-1,-6-4,13 7,0 0,0 0,1 1,-1-1,1 0,-1 0,1 1,0-1,0 0,0 0,0 0,0 0,0 0,0 1,1-1,-1 0,1 0,-1 0,1 1,0-1,0 0,-1 1,1-1,0 1,0-1,1 1,-1-1,0 1,0 0,1 0,-1-1,1 1,-1 0,1 0,0 0,-1 1,1-1,0 0,-1 1,2-1,35-23,2 2,1 1,0 3,1 1,37-9,-47 15,573-177,129-2,450-59,-540 120,8-17,-581 127,-45 9,-42 3,-222 17,184-4,-1174 156,523-63,614-87,-362 47,-352-3,584-70,216 14,0-1,0 1,0-1,0 0,0-1,0 1,1-1,-1 0,0 0,1 0,0-1,-1 0,1 1,0-2,0 1,1 0,-1-1,-1-1,5 2,1 0,-1 1,1-1,0 1,-1-1,1 0,0 1,1 0,-1-1,0 1,1 0,-1 0,1-1,0 1,-1 0,1 1,0-1,0 0,1 1,-1-1,0 1,0-1,1 1,-1 0,1 0,-1 0,1 0,-1 1,2-1,50-22,2 2,1 3,56-11,-54 15,643-140,518-37,-626 123,378 12,-715 45,-253 6,-29 1,-116 2,1 6,-16 8,99-8,-1370 127,18 37,1254-157,129-21,63-9,248-60,1654-342,-1259 299,-623 110,-37 6,-34 1,-363 12,-153 46,-228 64,468-68,-440 64,625-111,105-2,0-1,-1 0,1 1,0-1,-1 0,1 0,0 0,0 1,-1-1,1 0,0 0,0 0,0 0,0 1,0-1,0 0,1 0,-1 0,0 1,0-1,1 0,-1 0,0 1,1-1,-1 0,0 0,1 1,-1-1,1 0,0 1,-1-1,1 1,-1-1,1 1,0-1,-1 1,1-1,0 1,0 0,-1-1,1 1,0 0,0 0,0-1,-1 1,1 0,0 0,0 0,0 0,-1 0,1 0,0 0,0 0,0 1,0-1,75-30,2 3,1 4,9 1,-17 4,703-157,114 17,-274 72,-859 88,-895 75,557-21,549-50,83 0,512 3,-460-4,36-3,0 7,0 5,-2 6,0 6,-2 6,6 8,-114-31,-1 1,-1 1,0 1,-1 1,0 1,-1 1,13 12,-25-20,-2 1,1 0,-1 0,0 1,-1 0,0 0,0 0,-1 1,0 0,-1 0,0 0,-1 0,0 1,0 0,-1-1,0 1,-1 0,-1 0,0 4,-3 7,-2-1,0 1,-2-1,0 1,-2-2,0 1,-1-2,-1 1,-1-1,-1-1,0 0,-1-1,-1 0,-1-1,0-1,-7 4,-93 80,-5-5,-3-5,-4-6,-4-6,-3-6,-22 3,-167 78,-8-14,-135 28,259-104,187-47,49-8,129-3,141-16,-213 8,496-31,937-33,-1490 68,627-4,17 30,-518-13,0 6,90 26,-123 1,-121-46,1 0,0 0,0 1,0-1,0 1,0-1,0 0,0 1,-1 0,1-1,0 1,0-1,-1 1,1 0,0-1,-1 1,1 0,-1 0,1 0,-1 0,1-1,-1 1,0 0,1 0,-1 0,0 0,0 0,0 0,1 0,-1 0,0 0,0 0,-1 0,1 0,0 0,0 0,0-1,-1 1,1 0,0 0,-1 0,1 0,0 0,-1 0,0-1,1 1,-1 0,0 0,-46 21,-66 4,-2-5,-35-1,39-6,-2149 284,1992-261,268-37,0 0,0 1,1-1,-1 1,0-1,0 1,0-1,0 0,0 1,0-1,0 1,0-1,0 1,0-1,0 0,0 1,-1-1,1 1,0-1,0 0,0 1,-1-1,1 1,0-1,223 5,-181-7,626-55,-366 26,981-73,24 55,-907 62,-283 14,-116-26,0-1,-1 1,1-1,-1 1,1-1,0 1,-1-1,1 1,-1 0,1-1,-1 1,1 0,-1-1,0 1,1 0,-1 0,0-1,0 1,1 0,-1 0,0-1,0 1,0 0,0 0,0 0,0-1,0 1,0 0,-1 0,1 0,0-1,0 1,-1 0,1 0,0-1,-1 1,1 0,-1-1,1 1,-1 0,1-1,-1 1,1-1,-1 1,0-1,1 1,-1-1,0 1,1-1,-1 0,0 1,0-1,1 0,-1 1,0-1,0 0,1 0,-1 0,0 0,0 0,0 0,1 0,-1 0,0 0,-154 34,-518 38,383-47,-1342 117,1205-106,408-30,28-1,37-2,1047-2,204 3,-1119 1,0 7,124 27,-257-28,-35-3,-34-4,-261 5,86-2,-1970 111,1756-81,395-35,32-2,402-15,213-42,-348 28,831-71,-775 76,267 18,-1011 27,-119 19,-460 17,894-63,90 0,93-12,264-35,289-3,462 51,-1100 7,-29 0,5 0,-490 37,-471-26,1035-14,727-42,658 0,-776 44,-917 16,-722-4,791-14,4 1,-155-23,320 18,44 3,955-48,21 16,-857 32,0-6,13-8,-222 12,-346 19,-144 34,423-36,-186 20,244-38,89-6,341-30,-267 35,15-4,1 5,0 4,-1 5,1 6,-1 3,9 8,-115-20,6 0,0 1,0 0,0 0,0 1,0 0,0 0,-1 1,0 1,0-1,0 1,0 0,-1 1,0 0,0 0,3 4,1 10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5:03.20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14569 791,'-27'-11,"-1"2,0 0,0 2,-1 2,0 0,-27 0,52 5,-41-1,0 2,0 2,0 2,1 3,0 1,0 1,-22 11,-46 8,-344 74,861-139,23 2,-131 5,-196 14,-101 15,0 0,-1 0,1-1,0 1,0 0,-1 0,1-1,0 1,0 0,0-1,-1 1,1 0,0-1,0 1,0 0,0-1,0 1,0 0,0-1,-1 1,1 0,0-1,0 1,0 0,0-1,1 1,-1 0,0-1,0 1,0-1,0 1,0 0,0-1,1 1,-1 0,0 0,0-1,0 1,1 0,-1-1,0 1,0 0,1 0,-1 0,0-1,1 1,-1 0,0 0,0 0,1 0,-1-1,1 1,-1 0,0 0,1 0,-1 0,0 0,1 0,-1 0,0 0,1 0,-1 0,0 0,1 0,-1 0,0 1,1-1,-1 0,-28-7,-74 3,1 5,0 4,0 5,-33 10,30-6,-841 96,909-107,-26 3,1-3,-1-2,-29-5,86 3,1 2,0-1,0 0,0-1,0 1,0-1,0 0,0 0,0 0,0 0,0-1,1 1,-1-1,1 0,-1 0,1-1,0 1,-1-1,1 1,-1-2,29-19,224-30,1091-142,-1178 185,-228 22,-642 63,-477-18,971-69,181 0,33 12,1 0,-1 0,1 0,-1 0,0 0,1 0,-1 0,1 0,-1 0,1 0,-1 0,0-1,1 1,-1 0,1 0,-1 0,0-1,1 1,-1 0,0 0,1-1,-1 1,0 0,0-1,1 1,-1 0,0-1,0 1,1 0,-1-1,0 1,0-1,0 1,0 0,0-1,0 1,1-1,-1 1,0-1,0 1,0 0,-1-1,1 1,0-1,0 1,0 0,0-1,0 1,0-1,0 1,-1 0,1-1,0 1,0-1,-1 1,1 0,0-1,-1 1,1 0,0 0,-1-1,1 1,0 0,-1 0,1-1,0 1,-1 0,1 0,-1 0,1 0,160-27,1097-113,-783 121,-448 20,-40 10,-302 28,220-32,-647 38,-22-32,521-19,245 6,-1-1,0 1,1 0,-1-1,0 1,1 0,-1-1,0 1,0-1,0 1,1 0,-1-1,0 1,0-1,0 1,0-1,0 1,0 0,0-1,0 1,0-1,0 1,0-1,0 1,0-1,0 1,0 0,0-1,-1 1,1-1,0 1,0 0,0-1,-1 1,1-1,0 1,-1 0,1 0,0-1,-1 1,1 0,0-1,-1 1,1 0,0 0,-1 0,1-1,-1 1,1 0,0 0,-1 0,1 0,-1 0,1 0,-1 0,1 0,-1 0,1 0,39-15,96-14,2 5,121-3,-250 26,1148-73,-743 69,-384 9,-28 3,-78 10,-439 30,353-37,-1161 56,534-24,618-41,155-10,39 0,118-14,0 6,17 6,-9-1,603-35,-236 37,-493 11,-10-2,-1 1,1 0,0 1,-1 1,1 0,-1 0,0 1,1 1,-1-1,0 2,-10-4,-1-1,0 0,1 1,-1-1,0 1,1-1,-1 1,0 0,0-1,1 1,-1-1,0 1,0-1,0 1,0 0,0-1,0 1,0-1,0 1,0-1,0 1,0 0,0-1,0 1,0-1,-1 1,1-1,0 1,0 0,-1-1,1 1,0-1,-1 1,1-1,-1 0,1 1,0-1,-1 1,1-1,-1 0,1 1,-1-1,1 0,-1 0,1 1,-1-1,0 0,1 0,-1 0,1 0,-1 0,0 1,1-1,-1 0,1 0,-1-1,1 1,-1 0,0 0,1 0,-1 0,1 0,-1-1,0 1,-58 14,0-2,-2-3,-49 1,75-7,-1022 62,367-28,-271 25,954-61,35-1,-14-1,687-37,794-11,-669 51,-710 9,-110 2,-30-4,-295 29,224-30,-1750 107,1092-86,688-31,41-3,42-2,388-43,1075-59,-1161 96,1 14,228 33,-427-8,-121-26,-1 0,1-1,-1 1,1 0,0 0,-1 0,1 0,-1 0,1 0,0 1,-1-1,1 0,-1 0,1 0,-1 0,1 1,0-1,-1 0,1 1,-1-1,1 0,-1 1,0-1,1 0,-1 1,1-1,-1 1,0-1,1 1,-1-1,0 1,1-1,-1 1,0 0,0-1,0 1,0-1,1 1,-1-1,0 1,0 0,0-1,0 1,0-1,0 1,0 0,-1-1,1 1,0-1,0 1,0 0,-1-1,1 1,0-1,-1 1,1-1,0 1,-1-1,1 1,0-1,-1 0,1 1,-1-1,1 1,-1-1,1 0,-44 15,-338 37,301-44,-1384 94,786-63,-614 41,1021-84,237-3,36 7,-1 0,1 0,-1 0,1 0,-1 0,1 0,-1 0,1 0,-1 0,1 0,-1 0,1 0,-1 0,1 0,-1-1,1 1,-1 0,1 0,-1 0,1-1,-1 1,0 0,1-1,-1 1,1 0,-1-1,0 1,1 0,-1-1,0 1,0-1,1 1,-1-1,0 1,0-1,0 1,0-1,1 1,-1-1,0 1,0-1,0 1,0-1,0 1,0-1,0 1,0-1,-1 1,1-1,0 1,0 0,0-1,0 1,-1-1,1 1,0-1,0 1,-1-1,1 1,0 0,-1-1,1 1,0 0,-1-1,0 1,267-66,-208 54,740-115,341 6,-861 97,180 11,-527 21,-985 47,860-48,-1953 41,1818-61,321 12,-50-20,59 19,0 0,0 0,1 0,-1 0,0 0,1 0,0 0,-1 1,1-1,0 0,0 1,0 0,0-1,0 1,0 0,0 0,0 0,1 1,-1-1,0 0,1 1,-1-1,0 1,347-86,55-6,72 7,-154 39,3 14,112 11,-412 22,-61 1,6-1,-760 74,473-38,-576 46,690-65,191-20,30-2,729-121,-300 67,335 5,-664 57,-118-4,0 0,-1 1,1-1,0 1,0-1,-1 0,1 1,0-1,0 1,0-1,0 1,0-1,0 1,0-1,0 1,0-1,0 1,0-1,0 0,0 1,0-1,0 1,0-1,0 1,1-1,-1 1,0-1,0 0,1 1,-1-1,0 1,0-1,1 0,-1 1,0-1,1 0,-1 0,1 1,-1-1,0 0,1 0,-1 1,1-1,-1 0,1 0,-1 0,1 0,-1 0,1 0,-1 0,-199 46,-504 61,-161 9,638-88,207-18,52-7,878-95,-482 61,232 20,-635 12,-1-2,0 1,0 2,0 0,0 2,-1 1,1 1,-1 0,3 4,-26-10,0 0,-1 0,1 0,0 0,0 0,-1 0,1 0,0 0,-1 1,1-1,0 0,-1 0,1 1,0-1,-1 0,1 1,0-1,-1 1,1-1,-1 1,1-1,-1 1,0-1,1 1,-1 0,1-1,-1 1,0 0,1-1,-1 1,0 0,0-1,0 1,0 0,1-1,-1 1,0 0,0 0,0-1,0 1,-1 0,1 0,0-1,0 1,0 0,0-1,-1 1,1 0,0-1,-1 1,1-1,-1 1,1 0,0-1,-1 1,1-1,-1 1,0-1,1 1,-1-1,1 0,-1 1,0-1,1 0,-1 1,0-1,1 0,-1 0,0 1,-53 16,-220 34,-211 8,230-32,-746 108,901-123,89-10,20-3,24-3,809-153,-523 99,-312 57,44-24,-51 24,-1-1,0 0,0 1,0-1,0 1,0 0,0-1,-1 1,1 0,0-1,-1 1,1 0,-1 0,1 0,-1 1,0-1,1 0,-1 0,0 1,1-1,-1 1,0 0,0-1,0 1,1 0,-1 0,-2 0,4 0,-64-9,-1 3,1 3,-44 4,33-1,-1087 12,-219 69,1059-56,369-30,631-103,-358 51,922-122,-626 128,-695 68,-858 114,-1100 195,1344-212,591-108,102-6,0-1,1 1,-1 0,0-1,0 1,0 0,0-1,1 1,-1 0,0-1,0 1,0 0,0-1,0 1,0-1,0 1,0 0,0-1,0 1,0-1,0 1,0 0,0-1,-1 1,1 0,0-1,0 1,0-1,0 1,-1 0,1 0,0-1,0 1,-1 0,1-1,0 1,-1 0,1 0,0-1,-1 1,1 0,0 0,-1 0,1 0,0 0,-1-1,1 1,-1 0,1 0,0 0,-1 0,1 0,-1 0,1 0,0 0,-1 0,1 0,0 1,-1-1,1 0,-1 0,34-16,199-56,152-24,-354 89,663-143,16 29,52 32,-751 89,-29 4,-1519 231,-64-12,1189-200,343-34,70 10,0 0,0 0,0 0,-1 0,1 0,1 0,-1 0,0 0,0 0,0 0,0 0,1 0,-1 0,0 0,1 0,-1 0,1 0,-1 0,1 1,-1-1,1 0,0 0,-1 1,1-1,0 0,0 1,0-1,-1 0,1 1,0-1,0 1,0 0,0-1,0 1,0 0,0 0,0-1,0 1,0 0,0 0,64-32,2 4,1 3,23-4,-62 19,477-137,133-5,-227 66,229-11,-512 92,-109 10,-29 6,-105 18,-2106 411,2154-428,-684 121,627-120,124-13,-1-1,0 1,0 0,0-1,0 1,0 0,0-1,0 1,0-1,0 1,0 0,0-1,0 1,0 0,0-1,0 1,0-1,0 1,0 0,-1-1,1 1,0 0,0-1,0 1,-1 0,1-1,0 1,0 0,-1 0,1-1,0 1,-1 0,1 0,0 0,-1-1,1 1,0 0,-1 0,1 0,0 0,-1 0,1 0,-1-1,1 1,0 0,-1 0,1 0,0 0,-1 1,1-1,-1 0,36-17,398-120,-306 102,519-131,508-58,-409 107,-676 109,-43 8,-44 7,-454 93,-2131 372,1536-276,741-161,276-37,51 1,-1 1,0 0,1-1,-1 1,0-1,0 1,1 0,-1-1,0 1,0-1,0 1,1-1,-1 1,0-1,0 1,0 0,0-1,0 1,0-1,0 1,0-1,0 1,0-1,0 1,0-1,-1 1,1-1,0 1,0-1,0 1,-1 0,1-1,0 1,0-1,-1 1,1 0,0-1,-1 1,1 0,0-1,-1 1,1 0,-1 0,1-1,-1 1,1 0,0 0,-1 0,1 0,-1-1,1 1,-1 0,1 0,-1 0,0 0,192-81,320-92,280-46,-445 132,283-30,-425 99,-190 20,-29 3,-329 65,-1057 216,233-73,841-164,317-48,6 0,0-1,0 1,0 0,0-1,0 0,0 0,1 0,-1-1,0 1,0-1,0 0,0 0,0 0,1-1,-1 1,1-1,-2-1,5 1,1 0,-1 0,1 0,0 0,0 0,0 0,0 0,1 0,-1 0,0 1,1-1,-1 0,1 1,-1-1,1 1,0 0,0-1,0 1,0 0,0 0,0 0,0 0,0 1,0-1,1 0,-2 1,83-38,3 3,59-14,-75 26,1007-292,-323 133,-658 155,-158 34,-568 143,-1970 518,2545-653,19-3,0-3,-1-1,0-1,-34 1,70-9,1 1,-1-1,0 1,1-1,-1 1,0-1,0 0,0 1,0-1,0 1,1-1,-1 1,0-1,0 0,0 1,-1-1,1 1,0-1,0 1,0-1,0 0,0 1,-1-1,1 1,0-1,0 1,-1-1,1 1,-1 0,1-1,0 1,-1-1,1 1,-1 0,1-1,-1 1,1 0,-1-1,1 1,-1 0,1 0,-1-1,1 1,-1 0,1 0,-1 0,1 0,-1 0,0 0,1 0,-1 0,185-95,-144 78,381-148,299-70,-359 134,319-45,-645 141,-50 17,-338 89,-1492 351,1820-446,-158 38,-3-9,-6-7,106-28,85 0,0-1,1 1,-1-1,1 1,-1-1,1 1,-1-1,1 1,0-1,-1 1,1-1,-1 0,1 1,0-1,0 0,-1 1,1-1,0 0,0 1,0-1,0 0,0 1,0-1,0 0,0 1,0-1,0 0,0 0,0 1,1-1,-1 0,0 1,0-1,1 1,-1-1,1 0,-1 1,0-1,1 1,-1-1,1 1,-1-1,1 1,-1-1,1 1,0-1,-1 1,1 0,-1-1,1 1,0 0,-1 0,1 0,0-1,0 1,-1 0,1 0,0 0,188-84,295-108,9 23,334-64,-651 202,-165 29,-25 3,-119 21,2 5,-27 14,22-5,-212 52,-515 116,844-201,-47 11,-1-3,0-3,-30-1,66-10,32 3,-1 0,1 0,-1 0,1 0,-1 0,0-1,1 1,-1 0,1 0,-1 0,1 0,-1 0,0-1,1 1,-1 0,0 0,1-1,-1 1,0 0,1-1,-1 1,0 0,0-1,1 1,-1 0,0-1,0 1,1 0,-1-1,0 1,0-1,0 1,0 0,0-1,0 1,0-1,0 1,0-1,0 1,0 0,0-1,0 1,0-1,0 1,0-1,0 1,-1 0,1-1,0 1,0-1,0 1,-1 0,1-1,0 1,-1 0,1 0,0-1,-1 1,1 0,0-1,-1 1,1 0,0 0,-1 0,1-1,-1 1,1 0,208-89,-138 64,921-345,-799 305,171-35,-276 90,-86 21,-86 41,-199 71,-104 21,291-109,-1119 364,1083-349,534-190,-15 2,5 17,123-10,-264 97,-248 33,0 0,0 0,0 1,0-1,0 1,1 0,-1-1,0 1,0 0,0 0,1 0,-1 1,0-1,0 0,0 1,0 0,1-1,-1 1,0 0,0 0,0 0,0 0,-1 1,1-1,0 0,0 1,-1-1,1 1,-1 0,0-1,1 1,-1 0,0 0,0 0,0 0,0 0,0 0,0 0,-1 0,1 0,-1 1,-4 6,-1-1,-1 0,1 0,-1 0,-1-1,0 1,0-2,0 1,0-1,-1 0,0 0,-1-1,-7 3,-5 6,-1122 710,580-363,451-286,88-45,24-29,0 0,0 0,0 0,0-1,0 1,0 0,0 0,1 0,-1-1,0 1,1 0,-1 0,0-1,1 1,-1 0,1-1,-1 1,1-1,-1 1,1 0,0-1,-1 1,1-1,-1 1,1-1,0 0,0 1,-1-1,1 0,0 1,0-1,-1 0,1 0,0 0,0 0,0 0,-1 0,1 0,0 0,0 0,0 0,-1 0,2 0,16 0,1 0,-1-2,1 0,-1 0,0-2,0 0,3-3,15-2,605-164,377-105,-993 272,154-18,-157 37,-50 9,-115 49,-2-7,-32 5,152-59,-1140 365,726-245,121-38,308-92,28-9,-17 9,681-265,-454 182,-106 38,316-118,6 19,168-21,-505 143,1 4,0 5,62 2,-162 10,0 1,0 0,0 0,0 1,0 0,-1 1,1-1,0 1,-1 1,1 0,3 1,-10-2,0 0,0 0,0 0,-1 0,1 0,0 0,-1 0,0 1,1-1,-1 0,0 0,0 0,0 1,0-1,0 0,-1 0,1 0,-1 0,1 0,-1 1,0-1,0 0,0 0,0-1,0 1,0 0,-1 0,1 0,-1-1,1 1,-1-1,1 1,-1-1,0 0,0 0,0 1,0-1,0 0,0-1,0 1,0 0,-1 0,-213 113,172-94,-1756 679,1546-609,-173 58,797-270,-209 64,369-127,15 20,-295 98,3 10,1 12,8 10,-159 35,-104 1,1-1,0 0,-1 0,1 0,-1 1,1-1,0 0,-1 1,1-1,0 0,-1 1,1-1,0 0,0 1,-1-1,1 0,0 1,0-1,0 1,0-1,-1 1,1-1,0 0,0 1,0-1,0 1,0-1,0 1,0-1,0 1,0-1,0 0,1 1,-1-1,0 1,0-1,0 1,0-1,1 0,-1 1,0-1,0 1,1-1,-1 0,0 1,1-1,-1 0,0 0,1 1,-1-1,0 0,1 0,-1 1,1-1,-1 0,1 0,-1 0,1 0,-201 82,-963 325,-105 8,1239-406,56-18,434-147,320-96,-507 177,3 11,270-24,-394 83,-154 6,0 0,0-1,0 1,0 0,0-1,1 1,-1 0,0 0,0 0,0 0,1 0,-1 0,0 0,1 0,-1 0,1 0,-1 0,1 0,0 0,-1 1,1-1,0 0,0 0,0 0,0 1,0-1,0 0,0 0,0 0,0 1,1-1,-1 0,1 0,-1 0,0 0,1 0,0 0,-1 0,1 0,0 0,-1 0,1 0,0 0,0 0,0 0,0-1,0 1,0 0,0-1,0 1,0 0,0-1,0 0,0 1,0-1,1 0,-1 1,0-1,0 0,1 0,-205 94,137-69,-810 299,336-130,-311 96,820-279,42-12,578-177,-451 135,112-41,4 11,3 12,2 11,88 0,-203 50,-145 1,0 0,0-1,-1 1,1 0,0 0,1 0,-1-1,0 1,0 0,0 0,0 1,1-1,-1 0,0 0,1 0,-1 0,1 0,0 1,-1-1,1 0,0 1,-1-1,1 0,0 0,0 1,0-1,0 0,1 1,-1-1,0 0,0 0,1 1,-1-1,1 0,-1 0,1 0,0 0,-1 1,1-1,0 0,0 0,0 0,-1 0,1-1,0 1,0 0,0 0,1-1,-1 1,0 0,0-1,0 1,0-1,1 1,-1-1,0 0,0 0,1 1,-1-1,0 0,1 0,-1 0,0 0,1-1,-1 1,0 0,0 0,1-1,-1 1,0-1,-29 21,-1-1,-1-2,0-1,-1-2,-8 2,2 0,-401 159,-185 35,592-200,-731 216,661-200,94-19,36-8,64-13,-1-3,-1-4,14-9,-69 20,327-86,4 16,198-11,-550 90,9-3,0 1,0 2,0 1,0 0,0 2,3 1,-28-3,1 1,-1-1,1 1,-1-1,1 1,-1-1,1 1,-1 0,1-1,0 1,-1-1,1 1,0 0,-1-1,1 1,0 0,0 0,0-1,0 1,0 0,0-1,0 1,0 0,0-1,0 1,0 0,0 0,1-1,-1 1,0 0,0-1,1 1,-1 0,0-1,1 1,-1-1,1 1,-1-1,1 1,-1-1,1 1,-1-1,1 1,-1-1,1 1,0-1,-1 0,1 0,0 1,-1-1,1 0,0 0,-1 0,1 1,0-1,-1 0,1 0,0 0,0 0,-1 0,1-1,0 1,-1 0,1 0,0 0,0-1,-56 29,55-28,-291 105,-5-13,-70 3,362-94,-699 156,678-158,74-15,443-124,-299 86,1 9,3 8,1 9,0 9,3 8,-101 17,-101-6,0 1,0-1,1 0,-1 0,0 1,0-1,1 0,-1 1,0-1,1 0,-1 1,0-1,1 1,-1 0,1-1,-1 1,0-1,1 1,0 0,-1-1,1 1,-1 0,1 0,0-1,-1 1,1 0,0 0,0 0,0-1,0 1,0 0,0 0,0 0,0 0,0-1,0 1,0 0,0 0,0 0,1-1,-1 1,0 0,1 0,-1-1,1 1,-1 0,0-1,1 1,0 0,-1-1,1 1,-1-1,1 1,0-1,-1 1,1-1,0 1,-1-1,1 0,0 1,0-1,-41 19,0-2,-1-1,-1-3,-22 5,-2 0,-1042 274,1009-272,89-15,37-6,330-60,-289 46,776-186,-708 167,-250 75,-614 197,51-61,561-154,154-45,631-194,-397 142,3 13,165-12,-436 72,16-2,0 0,1 1,-1 1,1 1,-1 1,0 1,0 0,1 2,-1 0,2 3,-21-7,0 0,0 0,0 0,0 1,-1-1,1 0,0 1,0-1,0 1,-1-1,1 1,0-1,0 1,-1-1,1 1,-1 0,1-1,0 1,-1 0,1 0,-1-1,0 1,1 0,-1 0,0 0,1 0,-1 0,0-1,0 1,0 0,0 0,0 0,0 0,0 0,0 0,0 0,0 0,0-1,0 1,-1 0,1 0,0 0,-1 0,1-1,-1 1,1 0,-1 0,1-1,-1 1,1 0,-1-1,0 1,1 0,-1-1,0 1,0-1,-47 31,-205 62,182-71,-237 68,-4-13,-65-3,283-58,-2-4,1-4,-46-4,77-16,64 12,-1-1,1 0,0 0,-1 0,1 1,0-1,0 0,0 0,0 0,0 0,0 1,0-1,0 0,0 0,0 0,0 0,0 1,1-1,-1 0,0 0,1 0,-1 1,0-1,1 0,-1 0,1 1,-1-1,1 0,-1 1,1-1,0 1,-1-1,1 1,0-1,0 1,-1-1,1 1,0 0,0-1,0 1,-1 0,2 0,28-18,2 1,0 2,0 2,2 1,27-7,-35 11,1050-302,-916 271,2 7,1 7,9 6,-151 16,0 1,0 2,0 0,0 1,0 1,0 1,0 1,-1 1,9 3,-28-8,0 0,0 0,0 0,0 1,0-1,0 0,0 0,0 1,0-1,0 1,0-1,0 1,-1-1,1 1,0-1,0 1,0 0,-1 0,1-1,0 1,-1 0,1 0,-1 0,1 0,-1-1,1 1,-1 0,0 0,1 0,-1 0,0 0,0 0,0 0,1 0,-1 0,0 0,-1 0,1 0,0 0,0 0,0 0,0 0,-1 0,1 0,-1 0,1 0,-1 0,1 0,-1 0,1 0,-1 0,0-1,1 1,-1 0,0-1,0 1,0 0,-55 32,54-32,-162 67,-152 41,197-70,-523 132,582-159,128-39,70-22,2 5,64-8,663-125,-643 138,0 10,72 6,-285 23,4-2,0 1,0 1,0 0,0 1,0 1,0 0,-1 1,1 1,-1 0,11 5,-25-9,1 1,0 0,0 0,-1 0,1 0,-1 0,1 0,-1 0,1 1,-1-1,1 0,-1 0,0 0,0 0,0 0,0 1,0-1,0 0,0 0,0 0,0 1,0-1,0 0,-1 0,1 0,-1 0,1 0,-1 0,1 0,-1 0,0 0,1 0,-1 0,0 0,0 0,1 0,-1 0,0-1,0 1,0 0,0-1,0 1,0-1,0 1,-1-1,1 1,0-1,0 0,0 1,0-1,0 0,-1 0,0 0,-53 27,-2-2,0-2,-2-3,-10 0,19-5,-210 62,-220 33,311-78,143-31,63-19,459-114,133-8,-202 67,126 8,-536 63,3 0,-1 0,1 2,0 0,-1 1,1 1,-1 0,15 5,-32-7,-1 1,0-1,0 0,1 1,-1-1,0 1,0 0,0-1,0 1,0 0,0 0,0 0,0-1,0 1,0 0,0 0,0 0,-1 1,1-1,-1 0,1 0,0 0,-1 0,0 1,1-1,-1 0,0 0,1 1,-1-1,0 0,0 1,0-1,0 0,-1 0,1 1,0-1,0 0,-1 1,1-1,-1 0,1 0,-1 0,1 0,-1 1,0-1,0 0,1 0,-1 0,0 0,0-1,0 1,0 0,0 0,0 0,0-1,-1 1,1-1,0 1,0-1,0 1,-1-1,1 0,0 1,0-1,-2 0,-24 16,-1-1,-1-2,-1-1,0-1,-10 1,7-1,-270 85,-3-14,-4-13,-106 1,408-68,-283 20,263-27,27 4,1 0,0 0,0 0,0 0,0 0,0 0,0 0,1 0,-1 0,0 0,0 1,1-1,-1 0,0 0,1 0,-1 0,1 0,-1 1,1-1,0 0,-1 0,1 1,0-1,-1 0,1 1,0-1,0 1,0-1,0 1,-1-1,1 1,0 0,0-1,0 1,0 0,0 0,0 0,0-1,0 1,0 0,0 0,0 1,0-1,0 0,0 0,0 0,0 1,0-1,0 0,2-1,302-81,3 13,3 13,52 9,-358 46,203-28,1 10,196 7,-316 28,-89-15,1 0,-1 0,1-1,-1 1,0 0,1 0,-1-1,0 1,0 0,0 0,1 0,-1-1,0 1,0 0,0 0,0 0,-1 0,1-1,0 1,0 0,0 0,-1 0,1-1,0 1,-1 0,1 0,-1-1,1 1,0 0,-1-1,0 1,1-1,-1 1,1 0,-1-1,0 0,1 1,-1-1,0 1,0-1,1 0,-1 1,0-1,0 0,0 0,1 0,-1 1,0-1,0 0,0 0,0 0,0 0,1 0,-50 20,0-1,-1-3,-1-3,-26 4,29-6,-878 170,372-78,65-10,449-87,41-6,0-1,0 1,0 0,0-1,1 1,-1 0,0-1,0 1,0 0,0-1,0 1,0 0,0-1,0 1,0 0,-1-1,1 1,0 0,0 0,0-1,0 1,0 0,0-1,-1 1,287-98,-11 15,3 13,3 11,3 13,64 7,-134 33,-184 13,-30-6,1 0,-1-1,0 1,0 0,0-1,1 1,-1 0,0 0,0-1,0 1,0 0,0-1,0 1,0 0,-1 0,1-1,0 1,0 0,0-1,-1 1,1 0,0-1,-1 1,1 0,-1-1,1 1,0-1,-1 1,1-1,-1 1,0-1,1 1,-1-1,1 0,-1 1,0-1,1 0,-1 1,0-1,1 0,-1 0,0 1,0-1,1 0,-1 0,0 0,1 0,-1 0,0 0,0 0,1-1,-1 1,0 0,0 0,-93 26,-1-3,-1-5,-42 1,67-9,-379 43,-2-19,-69-20,-374-17,874 2,-172-21,192 23,0-1,0 0,0 0,0 0,0 0,0 0,0 0,0 0,0 0,0 0,0 0,0-1,0 1,0 0,0-1,1 1,-1-1,0 1,0-1,0 1,0-1,1 1,-1-1,0 0,1 0,-1 1,0-1,1 0,-1 0,1 0,-1 1,1-1,-1 0,1 0,0 0,-1 0,1 0,0 0,0 0,0 0,0 0,0 0,0 0,0 0,0 0,0 0,0 0,1 0,-1 0,0 0,1 0,-1 0,1 0,-1 1,1-1,-1 0,1 0,-1 0,1 1,0-1,0 0,-1 1,1-1,0 0,0 1,0-1,0 1,-1 0,1-1,1 1,139-48,-99 39,281-63,2 14,2 14,2 14,9 15,-273 14,116-3,0 8,19 10,-83 14,-116-28,0 0,-1 0,1 0,0 0,0 0,0 1,-1-1,1 0,0 1,0-1,-1 0,1 1,0-1,-1 1,1-1,-1 1,1-1,0 1,-1 0,1-1,-1 1,1 0,-1-1,0 1,1 0,-1 0,0-1,1 1,-1 0,0 0,0-1,0 1,0 0,0 0,0 0,0 0,0-1,0 1,0 0,0 0,0 0,-1-1,1 1,0 0,-1 0,1-1,0 1,-1 0,1-1,-1 1,1 0,-1 0,-40 23,-194 40,177-52,-1063 186,-582 75,1660-266,50-7,74-11,731-173,-598 131,2491-573,-1777 429,-771 152,-158 45,1-1,-1 1,1 0,-1-1,1 1,-1 0,0-1,1 1,-1-1,1 1,0-1,-1 1,1-1,-1 0,1 1,0-1,-1 1,1-1,0 0,0 1,0-1,-1 0,1 1,0-1,0 0,0 1,0-1,0 0,0 1,0-1,0 0,0 1,1-1,-1 0,0 1,0-1,1 1,-1-1,0 0,1 1,-1-1,0 1,1-1,-1 1,1-1,-1 1,1-1,-1 1,1-1,-1 1,1 0,0-1,-1 1,1 0,-1 0,1-1,0 1,-1 0,1 0,0 0,-1 0,2 0,-137-7,-346 63,346-36,-1541 268,315-10,1339-274,-90 19,-2-5,-98 2,144-29,67 8,1 0,0 0,0-1,0 1,0 0,0 0,1 0,-1 0,0 0,0 0,1 0,-1 0,0 0,1 0,-1 0,1 0,0 0,-1 0,1 0,0 0,-1 0,1 1,0-1,0 0,0 0,0 1,0-1,0 1,0-1,0 1,0-1,0 1,0-1,1 0,37-23,1 2,1 1,1 3,1 1,1 2,23-11,702-249,544-111,-980 304,2 13,114 2,-430 65,95 3,-113 0,-1 0,1 0,-1 0,1 0,-1 0,0 0,0 0,1 0,-1 0,0 0,0 1,0-1,0 0,0 0,0 0,-1 0,1 0,0 0,0 0,-1 0,1 0,-1 0,1 0,-1 0,1 0,-1 0,0 0,1-1,-1 1,0 0,0 0,0-1,1 1,-1 0,0-1,0 1,0-1,0 1,0-1,0 1,0-1,0 0,0 0,0 1,-1-1,1 0,0 0,0 0,0 0,0 0,0 0,0-1,-1 1,-296 105,253-91,-1470 366,674-182,-683 172,1507-367,-87 21,-2-4,0-5,-44-2,147-13,0 1,0-1,-1 1,1-1,0 0,0 0,0 0,0 0,0-1,0 1,0-1,0 0,0 0,0 0,0 0,1-1,-1 1,0-1,1 1,-1-1,-1-1,4 0,1 1,-1 0,1 0,0 0,0 0,0-1,0 1,0 0,0 1,0-1,0 0,1 0,-1 0,1 1,0-1,-1 1,1-1,0 1,0 0,0 0,0 0,0 0,0 0,0 0,1 0,-2 0,60-30,1 2,2 4,61-17,-90 30,185-63,4 9,1 10,3 10,2 10,1 10,79 7,-207 26,-103-7,1 0,-1 0,1 0,-1-1,1 1,-1 0,1 0,-1 0,1 0,-1 0,1 0,-1 0,1 0,-1 0,1 0,-1 1,1-1,-1 0,1 0,-1 0,1 1,-1-1,1 0,-1 1,0-1,1 0,-1 1,1-1,-1 0,0 1,1-1,-1 1,0-1,0 1,1-1,-1 0,0 1,0-1,0 1,1-1,-1 1,0 0,0-1,0 1,0-1,0 1,0-1,0 1,0-1,0 1,-1-1,1 1,0-1,0 1,0-1,0 1,-1-1,1 1,0-1,-1 1,-29 18,-322 120,-916 264,1019-339,-61-1,305-62,2-1,12-3,56-17,213-64,205-32,-101 54,118 6,-299 40,-192 20,-28 2,17-5,-478 117,-1032 248,1504-366,31-8,-10 3,1110-359,275-43,-1236 362,124-33,-5-13,87-49,-342 128,-26 12,0 0,-1 0,1 0,0 0,-1 0,1 0,0 0,-1 1,1-1,0 0,-1 0,1 0,0 0,0-1,-1 1,1 0,0 0,-1 0,1 0,0 0,-1 0,1 0,0 0,0-1,-1 1,1 0,0 0,0 0,-1-1,1 1,0 0,0 0,0-1,0 1,-1 0,1 0,0-1,0 1,0 0,0-1,0 1,0 0,0-1,0 1,0 0,-1 0,1-1,1 1,-1 0,0-1,0 1,0 0,0-1,0 1,0 0,0-1,0 1,0 0,1 0,-1-1,0 1,-34-1,-16 7,0 2,0 2,-45 16,-4 0,-662 146,-17-48,657-108,-1-6,-31-5,148-5,1 0,0 1,0-1,0 0,0 0,0-1,0 1,1-1,-1 0,0 0,0 0,0 0,1-1,-1 1,1-1,-1 0,-1-2,5 2,0 0,1 0,-1 0,1 0,-1 0,1 0,0 0,0 0,0 1,0-1,0 0,1 1,-1-1,0 0,1 1,-1 0,1-1,-1 1,1 0,0 0,0 0,-1 0,1 0,0 0,0 0,2 0,178-69,-120 51,71-24,1072-325,-856 275,3 17,209-14,-441 85,-113 13,-29 2,-239 60,-1289 299,600-178,632-158,265-35,53 2,-1 1,1-1,-1 0,1 0,-1 1,1-1,-1 0,1 0,-1 0,1 0,-1 1,1-1,-1 0,1 0,-1 0,1 0,-1 0,0-1,1 1,-1 0,1 0,-1 0,1 0,-1 0,1-1,-1 1,1 0,-1-1,1 1,0 0,-1-1,1 1,-1 0,1-1,0 1,-1-1,1 1,0-1,-1 1,1 0,0-1,0 1,0-1,-1 0,1 1,0-1,0 1,0-1,0 1,0-1,0 1,0-1,0 1,0-1,0 1,0-1,1 0,-1 1,0-1,0 1,0-1,1 1,-1 0,0-1,1 1,-1-1,0 1,1-1,-1 1,36-23,242-91,387-138,573-132,261 55,-1231 288,-256 45,-35 5,-352 82,284-73,-1348 296,204-33,1055-247,-2-7,-43-5,114-25,112 3,-1 0,1 0,-1 0,1 0,-1 0,1-1,-1 1,1 0,-1 0,0-1,1 1,-1 0,1-1,-1 1,0 0,1-1,-1 1,0-1,0 1,1 0,-1-1,0 1,0-1,1 1,-1-1,0 1,0-1,0 1,0-1,0 1,0-1,0 1,0-1,0 1,0-1,0 1,0-1,0 1,0-1,0 1,-1-1,1 1,0 0,0-1,-1 1,1-1,0 1,-1 0,1-1,0 1,-1-1,1 1,0 0,-1 0,1-1,-1 1,1 0,0 0,-1-1,1 1,-1 0,0 0,201-93,878-301,-498 226,6 26,364-33,-718 146,-265 43,-467 99,-677 131,-279 47,1297-260,-2-6,-94-1,242-24,7 1,0 0,0-1,0 1,0-1,0-1,0 1,0-1,0 0,0-1,1 1,-1-1,0 0,1-1,-3 0,13-17,110-47,150-46,210-55,-444 157,808-256,452-68,-1228 320,-18 4,0 2,0 2,0 2,18 1,-46 12,-45 6,-144 48,-125 25,240-71,-1327 315,807-202,457-101,-253 56,-34-11,245-62,161-11,0 1,0-1,0 1,0-1,0 0,0 0,0 0,0 0,0 0,0 1,1-2,-1 1,0 0,0 0,0 0,0 0,0-1,0 1,0 0,0-1,0 1,0-1,1 1,-1-1,0 1,0-1,1 1,-1-1,0 0,1 1,-1-1,0 0,1 0,-1 0,1 0,-1 1,1-1,0 0,-1 0,1 0,0 0,0 0,0 0,-1 0,1 0,0-1,41-28,68-17,3 5,80-18,-112 36,1880-532,-1437 438,246-13,-595 117,-155 24,-44 5,-240 58,180-54,-2973 707,2808-655,250-70,0-1,1 0,-1 1,0-1,1 0,-1 1,0-1,1 0,-1 1,0-1,0 1,0-1,1 0,-1 1,0-1,0 1,0-1,0 1,0-1,0 1,0-1,0 1,0-1,0 0,0 1,0-1,0 1,0-1,-1 1,1-1,0 1,0-1,0 0,-1 1,1-1,0 1,0-1,-1 0,1 1,0-1,-1 0,1 0,-1 1,1-1,198-8,-150 2,1592-227,-1326 189,2422-291,-2285 306,-347 38,-104-2,-107 15,-1282 201,774-123,-795 117,1244-203,140-17,27-5,39-12,361-117,291-55,964-198,-1294 312,102 1,-781 148,-698 160,628-144,-109 25,-215 9,608-116,103-6,0 1,1 0,-1 0,0-1,0 1,0 0,0-1,0 1,0 0,0-1,1 1,-1 0,0-1,0 1,0-1,0 1,-1 0,1-1,0 1,0 0,0-1,0 1,0 0,0-1,0 1,-1 0,1 0,0-1,0 1,-1 0,1-1,0 1,0 0,-1 0,1 0,0-1,0 1,-1 0,1 0,0 0,-1 0,1-1,0 1,-1 0,1 0,0 0,-1 0,1 0,0 0,-1 0,1 0,0 0,-1 0,1 0,-1 0,1 0,0 0,-1 1,1-1,0 0,0 0,-1 0,30-12,826-233,-369 129,367-34,-699 131,1 8,42 6,-90 22,-106-17,0 1,0-1,0 0,0 1,-1-1,1 1,0-1,0 1,0-1,-1 1,1-1,0 1,-1 0,1 0,-1-1,1 1,-1 0,1 0,-1 0,1-1,-1 1,0 0,1 0,-1 0,0 0,0 0,0 0,0 0,0 0,0 0,0-1,0 1,0 0,0 0,0 0,-1 0,1 0,0 0,-1 0,1 0,-1-1,1 1,-1 0,1 0,-1-1,1 1,-1 0,0-1,1 1,-1 0,-42 30,-50 16,-1-5,-91 27,146-55,-669 230,-69-15,19-35,743-187,37-9,569-117,1731-266,-2094 355,176 1,-357 29,-48 1,1-1,0 1,0-1,0 0,0 1,0-1,-1 1,1-1,0 0,0 1,0-1,0 1,0-1,1 0,-1 1,0-1,0 1,0-1,0 0,0 1,0-1,1 0,-1 1,0-1,0 0,0 1,1-1,-1 0,0 1,1-1,-1 0,0 0,1 1,-1-1,0 0,1 0,-1 0,-229 56,-766 153,610-133,-1205 233,1265-265,299-46,42-9,232-62,-194 60,1324-267,-537 156,530 0,-1367 124,333-19,203 21,-395 16,-117-6,-29-1,-94 13,-711 90,-1289 203,2022-305,-188 30,-242 6,490-49,30-4,-9 4,1843-336,258 89,-300 117,-919 74,-571 38,-739 32,-369 62,-1950 299,2399-325,-870 93,1083-138,120-12,28-2,84-18,0 3,37 0,-57 10,1185-191,9 55,4 57,150 54,-804 50,200 44,-479-6,-348-48,-2 0,0 1,0-1,0 0,0 1,0-1,0 0,0 0,0 1,0-1,0 0,0 1,0-1,0 0,0 0,0 1,0-1,1 0,-1 1,0-1,0 0,0 0,0 1,1-1,-1 0,-514 36,-1785 89,-269 56,1818-133,669-49,50-4,49-5,158-18,1208-112,1025 41,403 154,-2404-26,-438-24,-1531 64,972-37,-2022 178,328 39,2194-240,-326 14,363-28,59-7,187-39,-9 15,57-3,2057-230,711 169,-1310 140,-1636-37,192 24,-236-19,-44-2,-338 18,-117-4,-3215 165,1906-72,1605-107,318-9,726-50,-598 37,1725-80,884 126,-2793-27,-5-1,-1 4,0 2,18 8,-49-2,-48-1,-161 11,-769 31,-3302 285,3874-307,54-5,55-7,-62 1,273-22,48-5,71-8,2688-247,-126 224,-2043 49,240 48,-778-52,-40 0,-39-1,-151 5,-1732 101,-1211 103,2300-176,747-44,70 3,0 0,0-1,0 1,1 0,-1 0,0 0,0-1,0 1,0 0,0 0,0-1,0 1,0 0,0 0,0 0,0-1,0 1,-1 0,1 0,0-1,0 1,0 0,0 0,0 0,0-1,0 1,-1 0,1 0,0 0,0 0,0-1,0 1,-1 0,1 0,37-7,1294-116,504 23,78 82,-1201 46,-578-9,-124-12,-33-4,19-2,-791 49,-1329 85,-196-17,2225-113,60-2,58-2,814-49,1172-20,-664 96,-1287-24,-18-3,1 2,0 1,-1 3,0 1,13 6,-26 1,-41 4,-148 14,-697 36,632-55,-603 41,-1730 94,2049-122,495-24,43-2,631-55,280-22,466 38,-1187 45,186 30,-271-7,-133-30,1 1,-1-1,1 0,-1 0,1 1,-1-1,1 0,-1 1,1-1,0 1,-1-1,1 1,0-1,-1 1,1-1,0 1,-1-1,1 1,0-1,0 1,0-1,0 1,0-1,-1 1,1 0,0-1,0 1,0-1,0 1,1 0,-1-1,0 1,0-1,0 1,0-1,1 1,-1-1,0 1,0-1,1 1,-1-1,0 1,1-1,-1 1,1-1,-1 0,0 1,1-1,-1 1,1-1,-1 0,1 0,-1 1,1-1,0 0,-1 0,1 0,-1 0,1 1,-136 22,-954 67,-34-25,423-34,1090-37,1310-17,-1487 34,-189 2,-55 0,-276 35,220-38,-1059 95,505-53,542-37,124-4,347-32,-211 9,759-37,-301 51,-554 9,-67-4,-119 17,85-21,-1644 156,1436-135,649-27,482-26,-457 30,-1672-2,774-21,2-21,-433-98,537 69,346 66,53 6,-26 0,919-25,-184 25,-510 22,-288-10,-457 32,-1341 69,1176-76,655-38,34-3,485-60,512-46,222 36,-1019 68,0 9,84 17,-294-20,12 3,-28 1,-409 23,254-22,-2358 11,967-8,1530-9,-24 2,1-3,-1-2,-47-10,61-1,36 15,1 0,-1-1,1 1,-1 0,1-1,-1 1,1 0,-1-1,1 1,0-1,-1 1,1-1,0 1,0-1,-1 1,1-1,0 1,0-1,0 0,-1 1,1-1,0 1,0-1,0 1,0-1,0 0,0 1,0-1,1 1,-1-1,0 0,0 1,0-1,0 1,1-1,-1 1,0-1,1 1,-1-1,0 1,1-1,-1 1,0 0,1-1,-1 1,1-1,-1 1,1 0,-1 0,1-1,-1 1,1 0,-1 0,1-1,0 1,-1 0,1 0,-1 0,1 0,0 0,0 0,151-38,-104 31,595-78,15 29,-431 35,1 11,0 9,0 10,116 25,-219-3,-124-31,0 0,0 0,0 0,0 0,-1 0,1 0,0 0,0 1,-1-1,1 0,0 1,0-1,-1 0,1 1,0-1,-1 1,1-1,0 1,-1-1,1 1,-1 0,1-1,-1 1,1 0,-1-1,0 1,1 0,-1 0,0-1,1 1,-1 0,0 0,0 0,0-1,0 1,0 0,0 0,0 0,0-1,0 1,0 0,0 0,0 0,-1-1,1 1,0 0,-1 0,1-1,0 1,-1 0,0 0,-42 18,-84 6,-1-7,-39-2,128-12,-1785 104,796-59,609-29,291-33,129 13,-1 0,1 0,-1 0,1 0,0 0,-1 0,1-1,-1 1,1 0,0 0,-1-1,1 1,-1-1,1 1,-1 0,1-1,-1 1,1-1,-1 1,0-1,1 1,-1-1,0 1,1-1,-1 1,0-1,0 0,1 1,-1-1,0 1,0-1,0 0,0 1,0-1,0 0,0 1,0-1,0 1,0-1,0 0,0 1,-1-1,1 0,0 1,0-1,-1 1,1-1,0 1,-1-1,1 1,0-1,-1 1,1-1,-1 1,1-1,-1 1,1 0,-1-1,1 1,-1 0,0-1,1 1,-1 0,1 0,-1 0,0-1,1 1,-1 0,126-43,722-141,4 39,6 36,242 26,-915 74,0 9,31 10,-152-1,-38 1,-35 4,-134 15,-1580 165,1593-182,-2020 186,2088-192,-240 22,-128-10,257-32,172 14,1 0,-1 0,1 0,-1-1,1 1,0 0,-1-1,1 1,0 0,-1-1,1 0,0 1,-1-1,1 0,0 0,0 1,0-1,0 0,0 0,0 0,0-1,0 1,0 0,0 0,1 0,-1-1,0 1,1 0,-1-1,1 1,-1 0,1-1,0 0,37-34,9 15,1 1,1 2,1 3,33-6,-34 8,622-143,6 29,539-25,-858 118,1 16,258 24,-407 23,-165-12,-45 2,-8-15,0 1,-1-1,0 0,1-1,-1 0,0-1,-1 0,1-1,-9 1,-13 2,-883 104,786-96,-2583 261,1333-135,1314-133,-250 4,273-16,44-6,127-37,818-207,376-29,89 60,-1084 178,1456-184,-1597 207,-163 21,-45 6,-701 78,-1585 217,2161-277,-1295 144,1154-155,281-10,-5 2,-1-1,1-1,0 0,0 0,-1-1,1-1,0 0,0 0,1-1,-2-1,11 4,0 1,1-1,-1 0,0 0,0 1,1-1,-1 0,0 0,1 0,-1 0,1 0,-1 0,1 0,-1 0,1 0,0 0,-1 0,1 0,0 0,0 0,0 0,0-1,0 1,0 0,0 0,0 0,1 0,-1 0,0 0,1 0,-1 0,0 0,1 0,0 0,-1 0,1 0,-1 0,1 0,0 0,0 1,-1-1,1 0,0 1,0-1,0 0,0 1,0-1,0 1,0-1,0 1,0 0,0-1,0 1,1 0,148-63,247-57,129-10,130-8,6 29,160 15,-548 72,226 14,-301 27,-198-19,1 0,-1-1,1 1,-1 0,1 0,-1 0,1 0,-1 0,1 1,-1-1,1 0,-1 1,1-1,-1 1,0-1,1 1,-1-1,0 1,1 0,-1 0,0 0,0 0,0 0,0 0,0 0,0 0,0 0,0 1,0-1,0 0,-1 1,1-1,-1 0,1 1,-1-1,1 1,-1-1,0 1,0-1,1 1,-1-1,0 1,0-1,-1 1,1 0,-8 4,0-1,-1 0,1 0,-1-1,0 0,0 0,-1-1,1 0,-1-1,1 0,-4 0,-3 1,-277 55,-14-11,187-30,-2182 234,1986-225,-2-13,-125-19,236-26,153-3,53 33,1 0,0 0,0 1,0-1,0 0,0 0,0 0,0 0,1 1,-1-1,0 0,1 0,0 0,-1 1,1-1,0 0,0 1,0-1,0 1,0-1,0 1,0 0,1-1,-1 1,1 0,-1 0,1 0,-1 0,1 0,-1 0,1 0,1 0,166-73,-159 71,352-100,4 16,189-13,105-8,4 29,401 13,-1032 65,53-1,0 4,-1 3,37 9,-116-13,-1-1,-1 0,0 1,1-1,-1 1,0 0,0 0,1 0,-1 1,0-1,0 1,0 0,-1 0,1 0,0 1,-1-1,0 1,1 0,-1 0,0 0,1 2,-5-2,-1 0,1 0,-1 0,1 0,-1 0,0 0,0-1,0 1,0 0,-1-1,1 0,-1 0,1 1,-1-2,0 1,0 0,0 0,0-1,0 0,0 1,0-1,-1-1,1 1,-2 0,5-1,-63 22,-1-3,-1-2,-57 6,57-11,-1631 276,1523-260,-1360 177,1472-200,2 2,-1-4,0-2,-31-4,65-3,40-8,130-26,1042-184,-1127 214,864-119,646 3,-1180 112,0 17,280 41,-435-3,-230-40,1 0,0 0,0 0,0 0,0 0,0 1,-1 0,1 0,0 0,-1 1,1 0,-1 0,0 0,0 0,0 0,0 1,-1 0,1 0,0 1,-5-2,0-1,0 1,0-1,0 1,-1-1,1 0,-1 0,1 0,-1 0,0 0,0 0,0 0,0 0,0-1,0 1,0-1,-1 1,1-1,0 0,-1 0,1 0,-1 0,0-1,1 1,-1-1,1 1,-3-1,1 1,-276 62,199-49,-2374 352,1078-206,1299-152,-22 4,-1-5,0-4,-83-9,132-8,51 13,0 1,1-1,-1 1,0 0,1-1,-1 1,1-1,-1 0,0 1,1-1,-1 0,1 1,-1-1,1 0,0 1,-1-1,1 0,0 0,0 1,-1-1,1 0,0 0,0 0,0 1,0-1,0 0,0 0,0 0,0 1,0-1,0 0,1 0,-1 0,0 1,0-1,1 0,-1 0,1 1,-1-1,0 0,1 1,-1-1,1 0,0 1,-1-1,1 1,-1-1,1 1,0-1,0 1,-1 0,1-1,0 1,0 0,-1-1,1 1,0 0,0 0,135-59,527-117,-21 26,5 27,6 30,2 27,296 22,-711 49,-181 3,-48 5,-41-2,-245 27,189-31,-2581 198,835-94,1773-109,-42 2,-1-4,1-5,-16-7,114 12,-6-1,0 1,-1-2,1 1,1-1,-1-1,0 1,0-2,1 1,0-1,0 0,0-1,-6-4,13 7,0 0,0 0,1 1,-1-1,1 0,-1 0,1 1,0-1,0 0,0 0,0 0,0 0,0 0,0 1,1-1,-1 0,1 0,-1 0,1 1,0-1,0 0,-1 1,1-1,0 1,0-1,1 1,-1-1,0 1,0 0,1 0,-1-1,1 1,-1 0,1 0,0 0,-1 1,1-1,0 0,-1 1,2-1,35-23,2 2,1 1,0 3,1 1,37-9,-47 15,573-177,129-2,450-59,-540 120,8-17,-581 127,-45 9,-42 3,-222 17,184-4,-1174 156,523-63,614-87,-362 47,-352-3,584-70,216 14,0-1,0 1,0-1,0 0,0-1,0 1,1-1,-1 0,0 0,1 0,0-1,-1 0,1 1,0-2,0 1,1 0,-1-1,-1-1,5 2,1 0,-1 1,1-1,0 1,-1-1,1 0,0 1,1 0,-1-1,0 1,1 0,-1 0,1-1,0 1,-1 0,1 1,0-1,0 0,1 1,-1-1,0 1,0-1,1 1,-1 0,1 0,-1 0,1 0,-1 1,2-1,50-22,2 2,1 3,56-11,-54 15,643-140,518-37,-626 123,378 12,-715 45,-253 6,-29 1,-116 2,1 6,-16 8,99-8,-1370 127,18 37,1254-157,129-21,63-9,248-60,1654-342,-1259 299,-623 110,-37 6,-34 1,-363 12,-153 46,-228 64,468-68,-440 64,625-111,105-2,0-1,-1 0,1 1,0-1,-1 0,1 0,0 0,0 1,-1-1,1 0,0 0,0 0,0 0,0 1,0-1,0 0,1 0,-1 0,0 1,0-1,1 0,-1 0,0 1,1-1,-1 0,0 0,1 1,-1-1,1 0,0 1,-1-1,1 1,-1-1,1 1,0-1,-1 1,1-1,0 1,0 0,-1-1,1 1,0 0,0 0,0-1,-1 1,1 0,0 0,0 0,0 0,-1 0,1 0,0 0,0 0,0 1,0-1,75-30,2 3,1 4,9 1,-17 4,703-157,114 17,-274 72,-859 88,-895 75,557-21,549-50,83 0,512 3,-460-4,36-3,0 7,0 5,-2 6,0 6,-2 6,6 8,-114-31,-1 1,-1 1,0 1,-1 1,0 1,-1 1,13 12,-25-20,-2 1,1 0,-1 0,0 1,-1 0,0 0,0 0,-1 1,0 0,-1 0,0 0,-1 0,0 1,0 0,-1-1,0 1,-1 0,-1 0,0 4,-3 7,-2-1,0 1,-2-1,0 1,-2-2,0 1,-1-2,-1 1,-1-1,-1-1,0 0,-1-1,-1 0,-1-1,0-1,-7 4,-93 80,-5-5,-3-5,-4-6,-4-6,-3-6,-22 3,-167 78,-8-14,-135 28,259-104,187-47,49-8,129-3,141-16,-213 8,496-31,937-33,-1490 68,627-4,17 30,-518-13,0 6,90 26,-123 1,-121-46,1 0,0 0,0 1,0-1,0 1,0-1,0 0,0 1,-1 0,1-1,0 1,0-1,-1 1,1 0,0-1,-1 1,1 0,-1 0,1 0,-1 0,1-1,-1 1,0 0,1 0,-1 0,0 0,0 0,0 0,1 0,-1 0,0 0,0 0,-1 0,1 0,0 0,0 0,0-1,-1 1,1 0,0 0,-1 0,1 0,0 0,-1 0,0-1,1 1,-1 0,0 0,-46 21,-66 4,-2-5,-35-1,39-6,-2149 284,1992-261,268-37,0 0,0 1,1-1,-1 1,0-1,0 1,0-1,0 0,0 1,0-1,0 1,0-1,0 1,0-1,0 0,0 1,-1-1,1 1,0-1,0 0,0 1,-1-1,1 1,0-1,223 5,-181-7,626-55,-366 26,981-73,24 55,-907 62,-283 14,-116-26,0-1,-1 1,1-1,-1 1,1-1,0 1,-1-1,1 1,-1 0,1-1,-1 1,1 0,-1-1,0 1,1 0,-1 0,0-1,0 1,1 0,-1 0,0-1,0 1,0 0,0 0,0 0,0-1,0 1,0 0,-1 0,1 0,0-1,0 1,-1 0,1 0,0-1,-1 1,1 0,-1-1,1 1,-1 0,1-1,-1 1,1-1,-1 1,0-1,1 1,-1-1,0 1,1-1,-1 0,0 1,0-1,1 0,-1 1,0-1,0 0,1 0,-1 0,0 0,0 0,0 0,1 0,-1 0,0 0,-154 34,-518 38,383-47,-1342 117,1205-106,408-30,28-1,37-2,1047-2,204 3,-1119 1,0 7,124 27,-257-28,-35-3,-34-4,-261 5,86-2,-1970 111,1756-81,395-35,32-2,402-15,213-42,-348 28,831-71,-775 76,267 18,-1011 27,-119 19,-460 17,894-63,90 0,93-12,264-35,289-3,462 51,-1100 7,-29 0,5 0,-490 37,-471-26,1035-14,727-42,658 0,-776 44,-917 16,-722-4,791-14,4 1,-155-23,320 18,44 3,955-48,21 16,-857 32,0-6,13-8,-222 12,-346 19,-144 34,423-36,-186 20,244-38,89-6,341-30,-267 35,15-4,1 5,0 4,-1 5,1 6,-1 3,9 8,-115-20,6 0,0 1,0 0,0 0,0 1,0 0,0 0,-1 1,0 1,0-1,0 1,0 0,-1 1,0 0,0 0,3 4,1 10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5:51.85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14179 403,'17'-81,"-17"79,0 0,0 0,0 0,0 0,0 0,0 0,0 0,-1 0,1 0,-1 0,1 0,-1 0,0 1,0-1,0 0,0 0,0 1,0-1,0 1,-1-1,1 1,0-1,-1 1,1 0,-1-1,0 1,1 0,-1 0,0 1,0-1,0 0,1 0,-1 1,0-1,0 1,0 0,0-1,-1 1,-14 2,0 0,0 1,0 0,1 1,0 1,0 1,0 1,0 0,1 0,0 2,-8 6,-55 25,55-30,13-7,-1 1,1 0,0 1,0 0,0 1,1 0,-1 0,1 1,1 0,0 1,-3 3,10-11,1 1,0-1,-1 1,1-1,0 0,-1 1,1-1,0 1,0-1,-1 1,1-1,0 1,0-1,0 1,-1-1,1 1,0-1,0 1,0-1,0 1,0-1,0 1,0 0,0-1,1 1,-1-1,0 1,0-1,0 1,0-1,1 1,-1-1,0 1,1-1,-1 0,0 1,1-1,-1 1,0-1,1 0,-1 1,1-1,-1 0,1 1,-1-1,1 0,-1 0,1 0,-1 1,1-1,-1 0,1 0,-1 0,1 0,-1 0,1 0,-1 0,1 0,-1 0,1 0,-1 0,1 0,0-1,-1 1,1 0,-1 0,1-1,38-6,-18 1,-1-2,1 0,-1 0,-1-2,0-1,0 0,-1-2,-1 0,0 0,-1-2,0 0,-1-1,5-8,-19 23,1 0,-1 0,0-1,0 1,0-1,0 1,0-1,-1 1,1-1,0 1,-1-1,1 0,-1 1,1-1,-1 0,0 0,0 1,0-1,0 0,0 0,0 1,0-1,-1 0,1 1,-1-1,1 0,-1 1,1-1,-1 1,0-1,0 1,0-1,0 1,0-1,0 1,0 0,-1 0,1-1,0 1,-1 0,1 0,-1 0,1 1,-1-1,1 0,-1 0,1 1,-1-1,0 1,0 0,1-1,-1 1,0 0,1 0,-1 0,0 0,-12-1,1 0,0 1,-1 1,1 0,0 1,0 0,0 1,0 0,0 1,1 1,-1 0,1 1,0 0,1 0,0 2,-7 4,19-12,0 0,0 0,0 0,1 0,-1 0,0 1,0-1,-1 0,1 1,0-1,0 0,0 1,0-1,0 1,0 0,0-1,-1 1,1 0,0-1,0 1,-1 0,1 0,-1 0,1 0,-1-1,1 1,-1 0,1 0,-1 0,0 0,1 0,-1 0,0 0,0 0,0 0,0 0,0 0,0 0,0 0,0 0,0 0,-1 0,1 0,0 0,-1 0,1 0,0 0,-1 0,1 0,-1 0,0 0,1 0,-1-1,0 1,1 0,-1 0,0-1,0 1,0-1,0 1,1-1,-1 1,0-1,0 1,-1-1,9-2,-1 0,0 0,0 0,0-1,0 0,0-1,-1 1,0-1,1 0,-1 0,0-1,-1 1,1-1,-1 0,0-1,0 1,-1-1,0 1,0-1,0 0,0 0,-1-1,0 1,-1 0,1-1,-1 1,0-1,-1-1,0 5,-1 0,0 0,0 1,0-1,0 1,0-1,-1 0,1 1,-1 0,0-1,1 1,-1 0,0 0,0 0,-1 0,1 0,0 1,-1-1,1 1,-1-1,1 1,-1 0,1 0,-1 0,0 1,0-1,0 0,1 1,-1 0,0 0,0 0,0 0,0 0,-2 1,-94 29,39 33,59-61,0-1,0 1,0 0,0-1,0 1,0 0,1-1,-1 1,1 0,-1 0,1 0,0-1,-1 1,1 0,0 0,0 0,1 0,-1 0,0 0,0-1,1 1,-1 0,1 0,0-1,0 1,-1 0,1-1,0 1,0 0,1-1,-1 1,0-1,0 0,1 1,-1-1,1 0,-1 0,1 0,-1 0,1 0,0 0,-1-1,3 2,4 0,1 0,-1-1,1 1,0-2,-1 1,1-1,0-1,0 1,-1-1,1-1,-1 0,1 0,-1 0,0-1,0-1,0 1,0-1,0-1,-1 1,0-1,0-1,0 1,-1-1,1 0,-2-1,1 1,-1-1,0 0,0-1,0 1,-1-1,1-4,-4 9,1 1,-1 0,0-1,-1 0,1 1,0-1,-1 0,0 1,1-1,-1 0,0 1,-1-1,1 0,0 0,-1 1,1-1,-1 1,0-1,0 0,0 1,0-1,0 1,-1 0,1-1,-1 1,1 0,-1 0,0 0,0 0,0 0,0 1,0-1,0 0,-1 1,1 0,0-1,-3 1,-101-20,81 24,1 1,0 1,0 1,0 1,0 1,1 1,1 2,-3 1,18-9,0 0,1 0,-1 1,0 0,1 1,0-1,0 1,1 0,-1 1,1-1,0 1,0 0,1 1,0-1,0 1,0-1,1 1,0 0,1 1,-1-1,1 0,0 2,3-6,0 0,-1 0,1 0,0-1,0 1,1 0,-1-1,0 1,1 0,0-1,-1 0,1 1,0-1,0 0,1 0,-1 0,0 0,1-1,-1 1,1-1,-1 1,1-1,0 0,-1 0,1 0,0 0,0 0,3 0,86 6,-42-12,0-2,-1-3,0-2,0-2,-2-2,0-2,36-20,-73 33,-1 0,1-1,-1 0,0 0,-1-1,1 0,-1-1,-1 0,1 0,1-4,-7 9,0 1,0-1,0 0,0 0,0 0,-1-1,0 1,1 0,-1-1,-1 1,1-1,0 1,-1 0,0-1,1 0,-1 1,-1-1,1 1,0-1,-1 1,0 0,0-1,0 1,0 0,-1-1,1 1,-1 0,0 0,1 0,-2 0,1 0,-2-2,-6-1,0 1,0 0,0 0,-1 1,0 0,1 1,-1 0,-1 1,1 0,0 1,0 0,-1 1,1 0,0 0,-1 2,1-1,0 1,0 1,0 0,0 1,1 0,-8 3,-4 0,0 1,1 0,0 2,0 0,1 2,0 0,1 1,0 1,2 1,-1 0,-9 13,25-26,0 0,0 0,0 0,0 0,0 0,1 0,-1 0,1 1,0-1,0 1,0-1,0 1,0-1,0 1,1 0,-1-1,1 1,0 0,0-1,0 1,0 0,0 0,0-1,1 1,-1 0,1-1,0 1,0-1,0 1,0-1,0 1,1-1,-1 0,1 0,-1 1,1-1,0 0,0 0,0-1,0 1,0 0,0-1,1 1,-1-1,1 0,-1 0,1 0,-1 0,2 1,161 3,-101-8,31-14,-94 17,-1 0,1 0,0 0,0 0,-1 0,1-1,0 1,-1 0,1 1,0-1,0 0,-1 0,1 0,0 0,0 0,-1 1,1-1,0 0,-1 1,1-1,-1 1,1-1,0 0,-1 1,1-1,-1 1,1-1,-1 1,0 0,1-1,-1 1,1 0,-1-1,0 1,1 0,-1-1,0 1,0 0,0-1,0 1,0 0,0 0,1-1,-2 1,1 0,0-1,0 1,0 0,0 0,0-1,-1 1,1 0,0-1,0 1,-1 0,1-1,-1 1,-18 42,-103 125,-34 27,49-63,106-131,0 1,0-1,0 1,0 0,1 0,-1-1,1 1,-1 0,1 0,0 0,-1-1,1 1,0 0,0 0,0 0,1 0,-1-1,0 1,1 0,-1 0,1 0,0-1,-1 1,1 0,0-1,0 1,0-1,0 1,0-1,1 1,-1-1,0 0,1 1,-1-1,1 0,-1 0,1 0,0 0,-1-1,1 1,0 0,78 13,-21-20,-1-1,0-4,-1-2,40-14,-40 11,135-45,-215 59,-72 25,1 5,-50 22,-8 3,93-34,0 2,2 2,0 3,-45 29,67-25,34-30,0 1,1-1,-1 1,1-1,-1 1,1-1,-1 1,1 0,-1-1,1 1,-1 0,1-1,0 1,-1 0,1-1,0 1,0 0,0 0,-1-1,1 1,0 0,0 0,0 0,0-1,0 1,1 0,-1 0,0 0,0-1,0 1,1 0,-1-1,0 1,1 0,-1 0,0-1,1 1,-1-1,1 1,0 0,-1-1,1 1,-1-1,1 1,0-1,-1 0,1 1,0-1,-1 1,1-1,0 0,0 0,-1 0,1 1,15 2,0 0,0-1,-1-1,1-1,1 0,-1-1,-1 0,1-1,9-3,4 1,79-13,-1-5,95-33,-149 30,-72 28,-37 18,1 2,1 3,1 2,-23 18,-49 24,46-17,79-53,-1 0,1 1,-1-1,1 0,0 0,-1 1,1-1,-1 0,1 1,0-1,-1 1,1-1,0 0,0 1,-1-1,1 1,0-1,0 0,0 1,0-1,-1 1,1-1,0 1,0-1,0 1,0-1,0 1,0-1,0 1,0-1,0 1,0-1,1 1,-1-1,0 0,0 1,0-1,1 1,-1-1,0 1,0-1,1 0,-1 1,0-1,1 0,-1 1,0-1,1 0,-1 1,1-1,-1 0,0 0,1 1,-1-1,1 0,-1 0,1 0,-1 0,1 0,-1 0,1 0,-1 0,1 0,-1 0,1 0,-1 0,0 0,1 0,0 0,36-4,51-20,-1-5,-2-3,0-4,54-33,-107 50,-62 21,-120 66,-205 77,385-139,251-37,-86 4,-120 25,-74 3,-1-1,1 1,-1 0,1 0,-1 0,1 0,-1 0,0-1,0 1,0 0,1 0,-1 0,0 0,0 0,0 0,0 0,-1 0,1 0,0 0,0 0,0 0,-1-1,1 1,0 0,-1 0,1 0,-1 0,1-1,-1 1,0 0,1 0,-1-1,0 1,1 0,-1-1,0 1,0-1,1 1,-1-1,0 1,0-1,0 0,0 1,0-1,0 0,1 0,-1 0,0 0,0 0,0 0,0 0,-1 0,-50 27,-2-2,0-2,-2-3,0-2,-1-3,-36 4,42-11,1-2,-1-2,-1-3,-3-1,54 0,1 0,-1 1,1-1,-1 1,1-1,-1 0,1 1,-1-1,0 0,1 0,-1 1,1-1,-1 0,0 0,1 0,-1 0,1 0,-1 0,0 0,1 0,-1 0,1 0,-1 0,0 0,1-1,-1 1,1 0,-1 0,0 0,1-1,-1 1,1 0,-1-1,1 1,-1-1,1 1,-1 0,1-1,0 1,-1-1,1 1,0-1,-1 0,1 1,0-1,0 1,-1-1,1 1,0-1,0 0,0 1,0-1,0 0,0 1,0-1,0 1,0-1,0 0,0 1,0-1,0 1,1-1,33-24,317-129,-309 124,-41 29,0 1,-1-1,1 1,-1-1,0 0,1 1,-1-1,0 1,1-1,-1 0,0 1,1-1,-1 0,0 0,0 1,0-1,0 0,0 1,0-1,0 0,0 0,0 1,0-1,0 0,0 0,-1 1,1-1,0 0,0 1,-1-1,1 0,-1 1,1-1,0 1,-1-1,1 1,-1-1,1 1,-1-1,0 1,1-1,-1 1,1-1,-1 1,0 0,1 0,-1-1,0 1,0 0,1 0,-1 0,0-1,1 1,-1 0,0 0,0 0,1 0,-1 1,0-1,1 0,-1 0,0 0,0 1,1-1,-1 0,0 0,0 1,-150 17,113-9,-101 20,-55 13,-2-9,-98 1,283-34,6 1,0 0,1 0,-1-1,0 0,1 0,-1 0,0-1,1 1,-1-1,1 0,-1-1,1 1,-1-1,1 0,-3-1,7 1,0 0,0 0,1 0,-1 0,1 0,-1 0,1 0,0 0,0 0,0 1,0-1,0 0,0 1,0-1,0 0,1 1,-1 0,1-1,-1 1,1 0,0 0,-1 0,1 0,0 0,0 0,-1 0,1 0,2 1,-3-1,118-62,2 6,49-13,10-4,-124 44,-57 30,1 0,0 0,-1 0,1 0,-1 0,1 0,0 0,-1 0,1 0,0 0,-1 0,1-1,-1 1,1 0,0 0,-1 0,1-1,0 1,-1 0,1 0,0-1,0 1,-1 0,1-1,0 1,0 0,-1-1,1 1,0 0,0-1,0 1,0 0,0-1,-1 1,1-1,0 1,0 0,0-1,0 1,0-1,0 1,0 0,1-1,-1 1,0-1,0 1,0 0,0-1,0 1,1 0,-1-1,0 1,0 0,0-1,1 1,-1 0,0-1,1 1,-1 0,0 0,0-1,1 1,-1 0,1 0,-1 0,0-1,-34 2,-421 107,371-87,112-40,388-180,-278 125,-139 74,0 0,0 1,1-1,-1 0,0 0,0 0,0 0,0 0,1 0,-1 0,0 0,0-1,0 1,1 0,-1 0,0-1,0 1,1 0,-1-1,0 1,1-1,-1 1,0-1,1 1,-1-1,0 0,1 1,-1-1,1 0,0 1,-1-1,1 0,-1 0,1 1,0-1,0 0,-1 0,1 1,0-1,0 0,0 0,0 0,0 0,0 1,0-1,0 0,0 0,0 0,1 1,-1-1,0 0,0 0,1 0,-1 1,1-1,-1 0,1 1,-1-1,1 0,-1 1,1-1,0 0,-163 51,119-33,-85 35,49-19,-1-3,-76 17,199-72,258-89,-294 111,-19 6,-36 12,23-7,-51 16,-413 111,401-115,-22 5,-1-4,-1-6,-22-3,80-16,54 3,-1 0,1 0,0 0,0 1,0-1,0 0,0 0,0 0,1 0,-1 0,0 1,0-1,0 0,1 0,-1 0,1 1,-1-1,0 0,1 1,-1-1,1 0,0 1,-1-1,1 0,-1 1,1-1,0 1,0-1,-1 1,1-1,0 1,0 0,-1-1,1 1,0 0,0 0,0 0,0-1,-1 1,1 0,0 0,0 0,0 0,0 1,0-1,0 0,364-93,-310 81,237-55,-264 55,-47 5,-95 22,1 4,-78 26,-8 1,-277 53,314-71,150-22,19-6,21-4,168-42,181-71,-157 45,-28 19,-224 70,-267 90,128-43,-3-8,-78 11,-114 7,323-72,44-2,-1 0,1 0,-1 0,1-1,-1 1,1 0,-1 0,1 0,-1 0,0-1,1 1,-1 0,1 0,-1-1,0 1,1 0,-1-1,0 1,1-1,-1 1,0 0,1-1,-1 1,0-1,0 1,0-1,1 1,-1 0,0-1,0 1,0-1,0 1,0-1,0 1,0-1,0 1,0-1,0 1,0-1,0 1,0-1,0 1,-1-1,1 1,0-1,0 1,-1 0,1-1,0 1,0-1,-1 1,1 0,0-1,-1 1,1 0,-1-1,1 1,0 0,-1-1,40-20,2 1,0 2,1 2,10-2,2-1,233-83,99-14,-343 105,0 1,1 2,-1 2,1 2,25 2,-68 2,0-1,0 1,0-1,0 1,0 0,0 0,0-1,0 1,0 0,0 0,0 0,0 0,0 0,0 1,0-1,0 0,0 0,0 0,0 1,0-1,0 1,-1-1,1 1,0-1,0 1,0-1,0 1,-1 0,1-1,0 1,-1 0,1 0,-1 0,1-1,0 1,-1 0,0 0,1 0,-1 0,0 0,1 0,-1 0,0 0,0 0,0 0,0 0,0 0,0 0,0 0,0 0,0 0,0 0,-1 0,1 0,0 0,-1 0,1 0,-1 0,1-1,-1 1,0 1,-118 91,12-27,-3-4,-3-5,-57 18,-174 36,138-51,191-52,36-9,298-69,377-91,-504 137,-286 48,-392 111,114-53,-192 10,450-87,114-5,-1 0,0 0,1 0,-1 0,1 0,-1-1,0 1,1 0,-1 0,1-1,-1 1,1 0,-1-1,1 1,-1 0,1-1,-1 1,1-1,-1 1,1 0,0-1,-1 1,1-1,0 1,-1-1,1 0,0 1,0-1,0 1,-1-1,1 0,0 1,0-1,0 1,0-1,0 0,0 1,0-1,0 1,0-1,0 0,1 1,-1-1,0 1,0-1,0 0,1 1,-1-1,0 1,1-1,-1 1,1-1,-1 1,0 0,1-1,-1 1,1-1,-1 1,1 0,-1-1,1 1,32-28,44-20,1 3,3 4,41-14,-105 47,299-119,-303 116,-34 11,-243 70,195-51,-57 18,-2-6,-66 5,72-31,122-6,-1 1,1 0,-1-1,1 1,0 0,-1-1,1 1,-1-1,1 1,0 0,-1-1,1 1,0-1,0 0,-1 1,1-1,0 1,0-1,0 1,0-1,0 1,0-1,0 0,0 1,0-1,0 1,0-1,0 1,0-1,0 0,0 1,0-1,1 1,-1-1,0 1,1-1,-1 1,0-1,1 1,-1-1,0 1,1 0,-1-1,1 1,-1 0,1-1,-1 1,0 0,1-1,0 1,-1 0,1 0,-1 0,1-1,-1 1,1 0,-1 0,1 0,0 0,-1 0,1 0,-1 0,1 0,0 0,104-55,3 5,1 4,4 5,-7 1,268-100,-541 202,-33 5,-3-9,-41 0,74-29,170-29,1 0,-1-1,0 1,0 0,0 0,0-1,1 1,-1 0,0-1,0 1,0 0,0-1,0 1,0 0,0-1,0 1,0 0,0-1,0 1,0 0,0 0,0-1,0 1,-1 0,1-1,0 1,0 0,0-1,0 1,0 0,-1 0,1-1,0 1,0 0,-1 0,1 0,0-1,0 1,-1 0,1 0,0 0,-1 0,1-1,0 1,0 0,-1 0,1 0,0 0,-1 0,1 0,0 0,-1 0,1 0,0 0,-1 0,1 0,0 0,-1 0,1 0,31-16,-23 12,115-54,2 5,52-11,-20 7,-26 7,-146 48,-414 120,81-35,323-82,25-14,152-57,354-117,-505 181,-22 7,-49 10,0 3,1 3,0 3,2 3,-9 7,-98 31,142-51,5 0,0-1,-1-2,0-1,0-1,-14 0,42-6,0 1,0 0,0 0,1 0,-1-1,0 1,0 0,0 0,0 0,0-1,0 1,0 0,0 0,0-1,0 1,0 0,0 0,0-1,0 1,0 0,0 0,0 0,0-1,0 1,0 0,-1 0,1 0,0-1,0 1,0 0,0 0,0 0,-1 0,1-1,0 1,0 0,0 0,0 0,-1 0,1 0,0 0,0-1,0 1,-1 0,1 0,0 0,0 0,-1 0,1 0,0 0,0 0,-1 0,22-12,40-14,2 2,0 3,30-4,-25 6,147-17,-214 36,-1-1,0 1,1-1,-1 1,1-1,-1 1,0 0,1-1,-1 1,1 0,-1 0,1-1,-1 1,1 0,0 0,-1 0,1-1,-1 1,1 0,-1 0,1 0,0 0,-1 0,1 0,-1 0,1 0,-1 1,1-1,-1 0,1 0,0 0,-1 0,1 1,-1-1,1 0,-1 1,0-1,1 0,-1 1,1-1,-1 1,0-1,1 0,-1 1,0-1,1 1,-1-1,0 1,1-1,-1 1,0 0,0-1,0 1,0-1,0 1,0-1,0 1,0-1,0 1,0 0,0-1,0 1,0-1,0 1,0-1,0 1,-205 98,58-42,-2-8,-79 13,-23-8,198-51,52-4,1 1,0-1,0 1,0-1,-1 1,1-1,0 1,0-1,0 0,0 1,0-1,0 1,0-1,0 1,0-1,0 0,0 1,0-1,1 1,-1-1,0 1,0-1,1 1,-1-1,0 1,0-1,1 1,-1-1,1 1,-1 0,0-1,1 1,-1 0,1-1,-1 1,1 0,-1-1,1 1,-1 0,1 0,-1 0,1-1,-1 1,1 0,0 0,-1 0,1 0,-1 0,1 0,-1 0,1 0,-1 0,1 0,0 1,2-3,222-88,318-88,-521 165,-674 197,550-160,102-24,1 0,0 0,0 0,-1 0,1 0,0-1,-1 1,1 0,-1-1,1 1,0 0,-1-1,1 1,-1-1,1 1,-1-1,1 1,-1-1,1 1,-1-1,0 1,1-1,-1 0,0 1,1-1,-1 0,0 1,0-1,0 0,0 1,1-1,-1 0,0 1,0-1,0 0,0 1,-1-1,1 0,0 0,0 1,0-1,-1 0,1 1,0-1,0 1,-1-1,1 0,-1 1,1-1,0 1,-1-1,1 1,-1-1,0 1,1-1,-1 1,1 0,-1-1,0 1,1 0,-1-1,1 1,-1 0,0 0,138-71,114-40,-243 105,-23 9,-27 9,-78 32,3 5,-19 16,89-43,-37 23,123-49,360-170,-167 74,-233 99,0 1,1 0,-1-1,1 1,-1-1,1 1,-1-1,1 1,-1-1,1 1,-1-1,1 0,0 1,-1-1,1 0,0 1,0-1,-1 0,1 1,0-1,0 0,0 1,0-1,0 0,0 0,0 1,0-1,0 0,0 1,0-1,1 0,-1 1,0-1,0 0,1 1,-1-1,0 0,1 1,-1-1,1 1,-1-1,1 1,-1-1,1 1,-1-1,1 1,-1-1,1 1,0 0,-1-1,1 1,0 0,-1 0,1-1,0 1,-16 0,1 0,-1 1,1 1,-1 0,1 1,0 0,0 1,-12 6,-16 3,-433 138,173-66,396-135,257-97,-119 47,-225 101,-31 14,-272 96,113-40,44-15,-2-6,-103 20,210-61,-58 4,105-25,46-19,1 3,2 3,35-8,-21 6,242-111,-384 155,-425 155,361-135,37-7,-2-5,0-4,-2-4,-84 4,144-26,55-15,159-73,4 7,143-44,-164 90,-345 97,-363 141,388-147,-2-8,-1-6,-18-5,100-27,81-6,0 1,1 0,-1 0,0 0,1 0,-1-1,0 1,0 0,0 0,1-1,-1 1,0 0,0 0,0-1,1 1,-1 0,0-1,0 1,0 0,0-1,0 1,0 0,0 0,0-1,0 1,0 0,0-1,0 1,0 0,0-1,0 1,0 0,0-1,0 1,0 0,0-1,0 1,-1 0,1-1,0 1,0 0,0 0,-1-1,1 1,0 0,0 0,-1 0,1-1,0 1,0 0,-1 0,1 0,0 0,-1-1,1 1,0 0,-1 0,1 0,0 0,-1 0,1 0,0 0,-1 0,1 0,0 0,-1 0,28-16,-24 14,126-59,2 6,120-32,-38 14,-145 47,159-45,-227 71,0 1,0-1,0 0,0 1,0-1,0 0,0 1,0-1,0 0,1 0,-1 1,0-1,0 0,0 0,1 0,-1 1,0-1,0 0,0 0,1 0,-1 1,0-1,1 0,-1 0,0 0,0 0,1 0,-1 0,0 0,1 0,-1 0,0 1,0-1,1 0,-1-1,0 1,1 0,-1 0,0 0,1 0,-1 0,0 0,1 0,-27 14,-263 93,267-99,-64 26,-1-4,-2-4,-1-3,-2-5,40-13,65-22,248-125,-176 101,367-187,-450 226,-1 3,0-1,-1 0,1 0,0 0,0 1,-1-1,1 0,0 0,-1 0,1 0,0 0,-1-1,1 1,0 0,-1 0,1 0,0 0,-1-1,1 1,0 0,-1-1,1 1,-1-1,1 1,0 0,-1-1,1 1,-1-1,0 1,1-1,-1 0,1 1,-1-1,0 1,1-1,-1 0,0 1,0-1,1 0,-1 1,0-1,0 0,0 0,0 1,0-1,0 0,0 1,0-1,0 0,-1 1,1-1,0 0,0 1,-1-1,1 0,0 1,-1-1,1 0,0 1,-1-1,0 0,-13 1,1 0,-1 1,0 1,0 0,0 1,1 0,-1 1,1 0,0 1,-8 5,-413 193,262-123,-178 56,881-333,-435 164,136-47,89-12,-144 66,-177 27,0-1,0 1,0-1,0 1,0-1,-1 1,1-1,0 1,0-1,0 1,0-1,1 1,-1-1,0 1,0-1,0 1,0-1,0 1,1-1,-1 1,0-1,0 0,1 1,-1-1,0 1,1-1,-1 0,0 1,1-1,-1 0,0 1,1-1,-1 0,1 0,-1 1,1-1,-1 0,1 0,-1 0,1 0,-1 0,1 1,-1-1,1 0,-1 0,1 0,-1 0,1-1,-1 1,1 0,-1 0,0 0,1 0,-1 0,1-1,-1 1,1 0,-1 0,-40 24,33-20,-59 27,-1-2,-1-4,-26 6,-8 2,-207 70,757-246,-203 56,-367 120,-207 77,-144 20,438-120,-1-2,0-1,0-2,-1-1,0-2,-7-2,44 0,-1 1,0-1,0 0,0 1,0-1,0 0,0 0,0 0,0 0,0 0,0 0,0 0,0 0,0 0,0-1,1 1,-1 0,0 0,0-1,0 1,0-1,0 1,0-1,1 1,-1-1,0 1,0-1,1 0,-1 1,1-1,-1 0,0 0,1 0,-1 1,1-1,0 0,-1 0,1 0,0 0,-1 0,1 0,0 0,0 0,0 0,0 0,0 1,0-1,0 0,0 0,0 0,0 0,1 0,-1 0,0 0,1 0,-1 0,0 0,1 1,-1-1,1 0,0 0,-1 0,1 1,0-1,-1 0,1 1,0-1,0 1,-1-1,1 1,13-11,-1 1,1 1,1 0,-1 1,2 1,-1 0,16-4,-72 33,-87 33,-2-6,-109 25,157-55,-16 7,0-4,-2-5,0-4,-91-1,192-13,-1 1,0 0,0-1,0 1,0-1,0 1,0-1,1 1,-1 0,0-1,0 1,0-1,0 1,0-1,-1 1,1-1,0 1,0 0,0-1,0 1,0-1,-1 1,1 0,0-1,0 1,-1-1,1 1,0 0,-1-1,1 1,0 0,-1 0,1-1,0 1,-1 0,1 0,-1-1,1 1,0 0,-1 0,1 0,-1 0,1 0,-1 0,1 0,-1 0,1 0,0 0,-1 0,1 0,-1 0,1 0,-1 0,1 0,0 0,-1 0,1 1,-1-1,1 0,-1 0,1 1,0-1,-1 0,1 1,34-20,476-178,-442 169,2 3,1 4,0 2,24 0,-38 18,-57 2,0 0,1-1,-1 1,0-1,0 1,0 0,1-1,-1 1,0 0,0-1,0 1,0 0,0-1,0 1,0 0,-1-1,1 1,0 0,0-1,0 1,-1 0,1-1,0 1,-1-1,1 1,0-1,-1 1,1-1,-1 1,1-1,-1 1,1-1,-1 1,1-1,-1 0,1 1,-1-1,0 0,1 0,-1 1,0-1,1 0,-1 0,0 0,1 0,-1 0,0 0,1 0,-1 0,0 0,0 0,-2 2,-340 143,279-118,-1-3,-1-3,-1-3,0-2,-23-1,110-34,292-139,-256 129,41-23,3 4,1 5,27-4,-108 41,-72 13,-175 83,-220 100,443-188,1-1,-1 1,1 0,-1-1,1 0,-1 0,0 0,1 0,-1 0,0-1,0 0,1 1,-1-1,0-1,0 1,0-1,-3 0,20-24,17-4,2 0,1 3,1 0,2 3,12-6,-38 22,28-24,-39 30,0 0,1 0,-1 0,0 0,0 0,0 0,0 0,0 0,0 1,0-1,0 0,0 1,0-1,0 1,0-1,-1 1,1 0,0-1,0 1,0 0,-1 0,1 0,0 0,-1 0,1 0,0 0,0 0,0 0,-1 1,1-1,0 0,0 1,0-1,-1 1,1 0,0-1,0 1,-210 76,161-55,-79 31,-1-6,-133 29,228-71,36-5,-1 1,1-1,-1 0,0-1,1 1,-1 0,1 0,-1 0,0 0,1 0,-1 0,1 0,-1-1,0 1,1 0,-1 0,0 0,1-1,-1 1,0 0,1-1,-1 1,0 0,0-1,1 1,-1 0,0-1,0 1,0 0,0-1,1 1,-1-1,0 1,0 0,0-1,0 1,0-1,0 1,0 0,0-1,0 1,0-1,0 1,0 0,-1-1,1 1,0-1,0 1,0 0,0-1,-1 1,1 0,0-1,0 1,-1 0,1-1,0 1,0 0,-1 0,1-1,0 1,-1 0,1 0,-1-1,1 1,84-63,4 3,2 4,2 4,19-3,-89 43,106-57,-120 56,-33 17,-175 80,-139 75,254-125,309-167,-87 42,-138 91,0 1,1-1,-1 0,0 0,1 0,-1 0,0 0,1 0,-1 0,0 0,1 0,-1 0,0-1,1 1,-1 0,0 0,1-1,-1 1,1 0,-1-1,1 1,-1 0,0-1,1 1,-1-1,1 1,0-1,-1 1,1-1,-1 0,1 1,0-1,-1 1,1-1,0 0,0 1,0-1,-1 0,1 1,0-1,0 0,0 1,0-1,0 0,0 1,0-1,0 0,1 1,-1-1,0 0,0 1,0-1,1 0,-138 66,56-26,2 4,-72 52,137-84,0-1,0-1,-1 0,-1-1,1-1,-1 0,-1-1,-5 1,28-31,83-59,-89 83,0 0,-1-1,1 1,0 0,-1 0,1-1,0 1,-1 0,1-1,0 1,0 0,-1-1,1 1,0 0,0-1,0 1,-1-1,1 1,0 0,0-1,0 1,0-1,0 1,0 0,0-1,0 1,0-1,0 1,0 0,0-1,0 1,0-1,0 1,1 0,-1-1,0 1,0-1,0 1,1 0,-1-1,0 1,0 0,1-1,-1 1,0 0,1 0,-1-1,-39 14,-217 99,84-54,172-59,0 1,0-1,0 1,1-1,-1 1,0-1,0 1,0-1,0 1,0-1,0 1,0-1,0 1,0-1,-1 1,1-1,0 1,0-1,0 1,-1-1,1 1,0-1,0 1,-1 0,1-1,0 1,-1-1,1 1,0 0,-1-1,1 1,-1 0,1-1,-1 1,1 0,-1 0,1 0,-1-1,1 1,-1 0,1 0,-1 0,1 0,-1 0,1 0,-1 0,1 0,-1 0,1 0,-1 0,1 0,-1 1,1-1,-1 0,1 0,-1 0,1 1,-1-1,1 0,0 0,-1 1,1-1,-1 1,1-1,0 0,-1 1,1-1,0 1,0-1,31-31,-22 24,114-95,115-73,-85 67,-117 79,-70 39,-526 278,296-186,213-96,50-6,1 0,-1 0,0 0,0 0,0 0,0 0,1 0,-1 0,0 0,0 0,0-1,1 1,-1 0,0-1,0 1,1-1,-1 1,0-1,1 1,-1-1,1 1,-1-1,1 1,-1-1,1 0,-1 1,1-1,-1 0,1 0,0 1,-1-1,1 0,0 0,0 1,-1-1,1 0,0 0,0 0,0 0,0 1,0-1,0 0,1 0,-1 0,0 1,0-1,0 0,1 0,-1 1,0-1,1 0,-1 0,1 1,-1-1,1 0,-1 1,1-1,-1 1,1-1,15-19,0 2,1 0,1 1,1 0,0 1,1 2,0 0,16-7,-34 19,103-56,-178 93,49-21,-1-1,0-2,-1 0,0-1,0-2,-12 2,38-10,0-1,0 1,0 0,1 0,-1-1,0 1,0 0,0 0,0-1,0 1,0 0,0 0,0-1,0 1,0 0,0-1,0 1,0 0,0 0,0-1,0 1,0 0,0-1,-1 1,1 0,0 0,0-1,0 1,0 0,0 0,-1 0,1-1,0 1,0 0,0 0,-1 0,1 0,0-1,0 1,-1 0,1 0,0 0,0 0,-1 0,1 0,0 0,-1 0,1 0,0 0,0 0,-1 0,1 0,22-18,148-95,-133 82,-66 26,3 15,1 1,-1 1,2 1,0 2,0 0,2 1,0 1,1 2,-6 6,-8 6,53-33,129-103,-133 90,-20 11,-31 17,-162 96,-7-2,182-98,17-6,-1 1,0-1,0 0,0-1,-1 0,1-1,0 1,-1-1,1-1,-1 0,1 0,-4-1,11 1,0 0,0 0,-1 0,1-1,0 1,0 0,0-1,0 1,0-1,0 1,0-1,0 1,1-1,-1 1,0-1,0 0,0 0,0 1,1-1,-1 0,0 0,1 0,-1 0,1 0,-1 0,1 0,-1 0,1 0,0 0,0 0,-1 0,1 0,0 0,0 0,0 0,0-1,0 1,0 0,1 0,-1 0,0 0,0 0,1 0,-1 0,1 0,-1 0,1 0,-1 0,1 0,0 0,39-41,93-35,-171 76,-122 45,122-35,80-11,258-98,-260 96,-65 40,-272 195,39-69,250-149,33-18,213-102,112-48,-545 240,162-75,-41 15,-1-4,0-3,-1-4,-10-1,69-12,5 1,0-1,0 0,0-1,0 0,0-1,0-1,0 1,-11-5,22 6,0 0,-1-1,1 1,0-1,0 1,0-1,0 1,0-1,0 0,0 0,0 1,0-1,0 0,1 0,-1 0,0 0,0 0,1 0,-1 0,1 0,-1 0,1 0,-1-1,1 1,0 0,0 0,-1 0,1 0,0-1,0 1,0 0,0 0,0-1,1 1,-1 0,0 0,1 0,-1 0,0-1,1 1,-1 0,1 0,0 0,-1 0,1 0,40-42,37-11,3 3,68-31,13-7,-14 5,-148 84,-1 0,1-1,0 1,-1 0,1 0,0-1,-1 1,1 0,0-1,-1 1,1 0,0-1,-1 1,1 0,0-1,0 1,-1 0,1-1,0 1,0-1,0 1,0-1,0 1,0 0,0-1,0 1,0-1,0 1,0-1,0 1,0-1,0 1,0 0,0-1,0 1,0-1,1 1,-1-1,0 1,0 0,0-1,1 1,-1 0,0-1,1 1,-1 0,0-1,1 1,-1 0,0 0,1-1,-1 1,1 0,-1 0,0 0,1-1,-1 1,1 0,-43 3,-15 11,1 3,1 2,-41 22,75-33,-205 94,101-43,-2-6,-100 27,216-77,5 0,0-1,0 0,0-1,0 1,-1-1,1 0,0-1,-1 0,1 0,-1 0,1-1,0 1,-6-3,12 2,0-1,0 1,0-1,1 1,-1-1,1 1,-1-1,1 1,-1-1,1 1,0-1,-1 1,1 0,0-1,0 1,0 0,0 0,0 0,1 0,-1 0,0 0,0 0,1 0,-1 0,0 1,1-1,-1 1,1-1,-1 1,1-1,1 1,-3-1,430-209,-181 91,-222 96,-129 54,-429 165,271-98,242-99,43-19,80-47,3 5,108-45,11-5,-226 111,0 1,1 0,-1 0,0 0,0 0,0 0,0 0,0 0,0-1,0 1,0 0,0-1,0 1,0-1,0 1,-1-1,1 1,0-1,0 0,0 1,-1-1,1 0,0 0,-1 1,1-1,0 0,-1 0,1 0,-1 0,1 0,-1 0,0 0,0 0,1 0,-1 0,0 0,0 0,0 0,0 0,0 0,0 0,0 0,0 0,-1 0,1 0,0 0,0 0,-1 0,1 0,-1 0,-12-1,1 2,-1 0,0 0,0 1,1 0,-1 1,1 1,-1 0,1 1,0 0,0 1,-7 4,-26 7,-524 197,524-197,64-31,89-33,2 4,31-4,-78 21,-312 115,-153 66,341-128,0-4,-2-2,-1-2,0-4,-21 1,49-17,52-17,101-36,3 6,90-24,-153 54,82-16,-140 35,0 1,1 0,-1-1,0 1,1 0,-1-1,1 1,-1 0,1 0,-1 0,1-1,0 1,-1 0,1 0,0 0,-1 0,1 0,0 0,0 0,0-1,0 1,0 0,0 0,0 0,0 0,1 0,-1 0,0 0,0 0,1-1,-1 1,1 0,-1 0,0 0,1-1,0 1,-1 0,1 0,-1-1,1 1,0 0,0-1,-1 1,1-1,0 1,0-1,-1 0,1 1,0-1,0 0,0 1,0-1,0 0,-92 57,-1-4,-4-3,-18 2,-90 34,184-75,78-20,86-38,-1-6,46-29,-88 29,-101 53,0 0,-1 0,1 0,0 0,-1 0,1 0,0-1,-1 1,1 0,0 0,-1 0,1 0,0 0,0-1,-1 1,1 0,0 0,0-1,-1 1,1 0,0 0,0-1,0 1,-1 0,1-1,0 1,0 0,0 0,0-1,0 1,0 0,0-1,0 1,-1 0,1-1,0 1,1-1,-1 1,0 0,0-1,0 1,0 0,0-1,0 1,0 0,0 0,1-1,-38 11,-415 164,201-79,248-94,-22 11,26-12,-1 0,0 0,0 0,1 0,-1 0,0 0,0 0,0 0,1 0,-1 1,0-1,0 0,0 0,1 0,-1 0,0 0,0 1,0-1,1 0,-1 0,0 0,0 0,0 1,0-1,0 0,0 0,0 1,1-1,-1 0,0 0,0 0,0 1,0-1,0 0,0 0,0 1,0-1,0 0,0 0,0 1,0-1,-1 0,1 0,0 1,0-1,0 0,0 0,0 0,0 1,0-1,-1 0,1 0,0 0,0 0,0 1,0-1,-1 0,25 1,0-1,0-1,0-2,0 0,-1-1,7-3,-5 2,721-172,-593 150,-153 27,-1 0,1 0,0 0,0 1,0-1,0 0,-1 1,1-1,0 0,0 0,0 1,0-1,0 0,0 1,0-1,0 0,0 0,0 1,0-1,0 0,0 1,0-1,0 0,0 1,0-1,0 0,0 0,0 1,1-1,-1 0,0 1,0-1,0 0,0 0,1 0,-1 1,0-1,0 0,1 0,-1 0,0 1,0-1,1 0,-1 0,0 0,0 0,1 0,-1 0,0 1,1-1,-1 0,0 0,1 0,-1 0,0 0,-26 18,-54 23,-2-3,-65 18,50-20,-1-5,-1-4,-2-5,-54 4,132-23,12-1,0 0,0-1,0 0,0-1,0 0,0-1,0 0,0-1,0 0,-1-1,10 1,1 0,0 0,0 0,0 0,1-1,-1 1,0 0,1 0,0-1,-1 1,1 0,0-1,0 1,0 0,1-1,-1 1,0 0,1-1,0 1,-1 0,1 0,0 0,0 0,0-1,0 1,1 0,-1 1,0-1,1 0,0 0,-1 1,1-1,0 1,0-1,0 1,0 0,0-1,0 0,48-49,3 1,2 3,32-20,-69 53,21-25,-38 38,-1 0,1 0,0 1,-1-1,1 0,-1 0,1 0,-1 0,1 0,-1 0,0 0,0 0,1 0,-1 0,0 0,0 0,0-1,0 1,0 0,0 0,-1 0,1 0,0 0,0 0,-1 0,1 0,-1 0,1 0,-1 0,1 0,-1 0,1 1,-1-1,0 0,0 0,1 0,-1 1,0-1,0 0,0 1,0-1,0 1,0-1,0 1,0 0,0-1,-1 1,-7-2,0 1,-1 0,0 1,1 0,-1 1,1 0,0 0,-1 1,1 0,0 1,0 0,0 0,-4 3,-12 2,-104 34,-197 53,215-74,111-22,-1 0,1 0,0 0,0 0,0 0,0 0,1 0,-1 0,0 0,0 0,0 0,1 0,-1 0,1 0,-1 0,1 0,-1 0,1 1,-1-1,1 0,0 0,-1 0,1 1,0-1,0 0,0 1,-1-1,1 1,0-1,0 1,0-1,0 1,1-1,366-239,-323 198,-47 40,0 1,0 0,0 0,0-1,0 1,-1 1,1-1,0 0,-1 0,1 1,-1 0,1-1,0 1,-1 0,1 0,-1 0,1 0,-1 1,1-1,0 1,-1 0,1-1,0 1,-1 0,1 0,0 0,-161 81,147-73,-85 59,93-52,38-28,73-50,-3-5,50-46,-131 94,-32 15,-31 22,1 2,1 2,1 2,-25 19,-41 24,-75 37,338-238,-123 96,-66 47,-188 95,183-89,31-11,0 0,-1-1,0 0,1 0,-1-1,0 0,-1 0,1-1,0 0,0-1,-6 0,13-1,0 0,0-1,0 1,0 0,0-1,0 1,1-1,-1 1,1-1,-1 1,1-1,-1 1,1-1,0 0,0 1,0-1,0 1,0-1,0 0,0 1,1-1,-1 1,1-1,-1 1,1-1,-1 1,1-1,0 1,0-1,0 1,-1 0,1-1,1 1,-1 0,0 0,0 0,0 0,1 0,-1 0,0 0,1 0,-1 1,1-1,-1 1,2-1,5-9,-7 10,-1 0,1-1,-1 1,1 0,-1-1,1 1,-1-1,1 1,-1-1,0 1,1-1,-1 1,0-1,1 1,-1-1,0 1,0-1,1 1,-1-1,0 0,0 1,0-1,0 1,0-1,0 0,0 1,0-1,0 1,0-1,0 0,0 1,0-1,0 1,-1-1,1 0,0 1,0-1,-1 1,1-1,0 1,-1-1,1 1,-1-1,1 1,0 0,-1-1,1 1,-1-1,1 1,-1 0,1-1,-1 1,0 0,1 0,-1 0,1-1,-1 1,0 0,1 0,-1 0,1 0,-1 0,0 0,1 0,-1 0,1 0,-1 0,0 1,-44 9,-103 51,-137 46,131-71,172-56,112-59,-130 79,0 0,-1 0,1 0,0 0,0 0,-1-1,1 1,0 0,0 0,-1 0,1-1,0 1,0 0,0 0,-1 0,1-1,0 1,0 0,0-1,0 1,0 0,0 0,0-1,0 1,-1 0,1-1,0 1,0 0,0 0,0-1,0 1,1 0,-1-1,0 1,0 0,0 0,0-1,0 1,0 0,0 0,0-1,1 1,-1 0,0 0,0-1,0 1,-30 6,-318 118,303-111,33-9,1 0,-1-1,0-1,0 1,-1-2,1 0,0 0,-11-2,22 1,0 0,1 0,-1 0,0 0,1 0,-1 0,0 0,1 0,-1 0,0 0,1-1,-1 1,1 0,-1 0,1-1,-1 1,0-1,1 1,-1 0,1-1,-1 1,1-1,0 1,-1-1,1 1,0-1,-1 1,1-1,0 0,-1 1,1-1,0 1,0-1,0 0,0 1,-1-1,1 0,0 1,0-1,0 0,0 1,1-1,-1 1,0-1,0 0,0 1,0-1,1 0,-1 1,0-1,1 1,-1-1,0 1,1-1,-1 1,1-1,-1 1,0-1,1 1,0-1,-1 1,1 0,-1-1,1 1,-1 0,1 0,0-1,40-29,-40 30,128-74,-19 20,-133 52,-157 73,84-28,-197 67,231-98,88-42,73-43,-99 71,-1 1,0 0,1-1,-1 1,0 0,0-1,0 1,0 0,0 0,0 0,0-1,-1 1,1 1,0-1,-1 0,1 0,0 0,-1 1,1-1,-1 1,1-1,-1 1,1-1,-1 1,1 0,-1 0,0 0,1 0,-1 0,1 0,-1 0,1 1,-1-1,1 0,-1 1,1-1,-1 1,1 0,-1 0,-262 64,260-64,2 0,0 0,0 0,-1 0,1 0,0 0,-1-1,1 1,-1-1,1 0,-1 0,1 0,0 0,-1 0,1 0,-1 0,1-1,-1 0,1 1,0-1,0 0,-1 0,1 0,0 0,0 0,0-1,0 1,0-1,-1-1,1 0,-1 0,1 0,-1 0,0 1,0-1,0 1,-1 0,1 0,0 0,-1 0,1 1,-1-1,0 1,1 0,-1 0,0 1,0-1,0 1,0-1,1 1,-1 0,-2 1,-30-6,26 3,0 1,0 0,0 0,0 1,0 1,0 0,0 0,0 1,0 0,1 0,-1 1,1 1,-2 0,-11 3,-2-1,-1-1,1-2,0 0,-1-2,0-1,1-1,-19-2,39 2,0-1,0 1,1-1,-1 1,1-1,-1 0,1 0,0 0,0-1,0 1,0-1,0 0,1 0,-1 0,1 0,0 0,-1 0,2-1,-1 1,0-1,1 1,-1-1,1 0,0 1,0-1,1 0,-1 0,1 0,0 0,0 0,0 0,0 0,-5-26,1 16,1-1,0 1,1-1,0 0,1 0,1 1,0-1,2 0,-1 0,2 0,0 1,0 0,2-1,-1 1,2 0,0 1,1-1,-5 12,-1 0,1 0,-1 0,1 0,0 1,0-1,0 1,0 0,0-1,0 1,0 0,0 0,1 0,-1 0,0 1,1-1,-1 1,0-1,1 1,-1 0,1 0,-1 0,0 0,1 0,-1 1,1-1,-1 1,0-1,1 1,-1 0,0 0,0 0,0 0,0 0,0 1,0-1,1 1,71 62,-69-56,1 0,-1 0,0 1,0-1,-1 1,-1 0,1 1,-1-1,-1 0,0 3,19 49,-20-60,-1 0,0-1,1 1,-1-1,1 1,-1-1,1 1,-1-1,1 1,-1-1,1 1,0-1,-1 0,1 1,-1-1,1 0,0 0,-1 0,1 1,0-1,-1 0,1 0,0 0,0 0,-1 0,1 0,0 0,-1 0,1 0,0-1,-1 1,1 0,0 0,-1 0,1-1,0 1,-1 0,1-1,-1 1,1-1,-1 1,1-1,-1 1,1-1,-1 1,1-1,-1 1,1-1,-1 0,0 1,1-1,-1 0,29-40,-24 34,91-133,-96 140,1-1,0 0,0 1,0-1,0 1,0-1,0 1,0-1,0 1,0 0,0 0,0-1,0 1,0 0,0 0,0 0,0 0,0 0,0 0,0 0,0 0,0 1,0-1,0 0,0 1,0-1,0 1,0-1,0 1,0-1,0 1,0-1,0 1,-1 0,1 0,0-1,-1 1,1 0,0 0,-1 0,1 0,-1 0,1 0,-1 0,0 0,1 0,-1 0,0 0,0 0,1 0,-1 0,0 0,0 0,0 0,-1 0,1 0,0 0,0 1,0-1,-1 0,1 0,-1 0,1 0,4 14,-3-8,1 0,1-1,-1 1,1-1,0 0,1 0,-1 0,1-1,0 1,1-1,-1 0,1 0,0 0,0-1,1 1,-1-1,1-1,0 1,0-1,0 0,1 0,-1-1,1 0,-1 0,1 0,0-1,0 0,-1 0,1-1,0 0,0 0,0-1,0 0,0 0,-1 0,1-1,0 0,-1 0,0-1,1 0,0-1,-5 3,4-1,0-1,0 0,0 0,-1-1,1 1,-1-1,0-1,0 1,-1 0,1-1,-1 0,0 0,0-1,-1 1,1-1,-1 0,-1 1,1-1,-1-1,0 1,0 0,1-7,-3 12,0 0,0 0,-1 1,1-1,0 0,0 0,0 0,-1 0,1 0,0 0,-1 1,1-1,-1 0,1 0,-1 0,1 1,-1-1,0 0,1 1,-1-1,0 1,1-1,-1 1,0-1,0 1,0-1,1 1,-1 0,0-1,0 1,0 0,0 0,0-1,0 1,0 0,0 0,1 0,-1 0,0 0,0 1,0-1,0 0,0 0,0 1,0-1,1 0,-1 1,0-1,0 1,0-1,1 1,-35 35,19 67,16-100,0 1,1-1,-1 0,1 0,-1 0,1 0,0 0,1 0,-1 0,0 0,1 0,0 0,-1 0,1-1,0 1,1-1,-1 1,0-1,1 0,-1 0,1 0,-1 0,1-1,0 1,0-1,0 1,0-1,0 0,0 0,1 0,9-2,0 0,0 0,0-1,0-1,-1 0,1-1,-1 0,0-1,0 0,0-1,-1 0,0-1,0 0,-1-1,0 0,0-1,3-4,29-18,96-82,-139 114,0-1,0 0,0 0,0 1,0-1,0 0,0 0,0 0,0 0,0 0,0-1,0 1,0 0,0 0,0-1,0 1,0 0,0-1,0 1,1-1,-1 1,0-1,0 0,0 1,1-1,-1 0,0 1,1-1,-1 0,1 0,-1 0,1 0,-1 1,1-1,-1 0,1 0,0 0,0 0,-1 0,1 0,0 0,0 0,0 0,0 0,0 0,0 0,0 0,1 0,-1 0,0 0,0 0,1 0,-1 0,1 0,-1 0,1 1,-1-1,1 0,-1 0,1 0,0 1,-1-1,1 0,0 1,0-1,0 1,-1-1,1 1,1-1,-13 4,1 1,0 0,0 1,0 0,1 1,0 0,0 0,0 1,1 0,0 1,0 0,1 0,0 0,0 1,1 0,0 0,1 1,0 0,3-7,0-1,0 1,0 0,1-1,-1 1,1 0,0 0,0 0,0 0,0 0,1 0,-1 0,1 0,-1 0,1 0,0 0,1 0,-1 1,0-1,1 0,0 0,-1 0,1 0,0 0,1 0,-1-1,0 1,1 0,0-1,0 1,0-1,0 1,0-1,0 0,0 0,1 0,-1 0,1 0,-1 0,1-1,0 1,0-1,0 0,0 0,15 1,-1-1,0-1,0-1,1-1,-1 0,0-1,0-1,0 0,-1-2,0 0,0 0,0-2,-1 0,0 0,0-2,-1 0,6-5,51-27,42-23,-113 65,-1 1,1-1,-1 0,1 1,-1-1,0 0,1 0,-1 1,0-1,1 0,-1 0,1 0,-1 0,0 0,1 0,-1 0,0 0,1 0,-1 0,0 0,1-1,-1 1,0 0,1 0,-1 0,1-1,-1 1,1 0,-1-1,1 1,-1-1,1 1,-1-1,1 1,-1-1,1 1,-1-1,1 1,0-1,0 1,-1-1,1 0,0 1,0-1,-1 1,1-1,0 0,0 1,0-1,0 0,0 1,0-1,0 0,0 1,0-1,0 0,1 1,-1-1,0 1,0-1,1 0,-1 1,0-1,1 1,-1-1,0 1,1-1,-5 3,0-1,0 1,0 0,0 1,0-1,1 1,-1 0,1 0,-1 0,1 0,0 0,1 1,-1-1,0 1,1 0,0 0,0 0,0 0,0 0,1 0,0 0,0 1,0-1,0 1,0-1,1 0,0 1,0-1,0 1,1-1,-1 1,1-1,0 0,1 1,-1-1,1 0,-1 0,1 0,0 0,1 0,-1 0,1-1,0 1,0-1,0 1,0-1,0 0,1-1,-1 1,1 0,0-1,0 0,1 1,11-2,0 0,0-2,0 0,-1 0,1-1,-1-1,1-1,-1 0,0-1,0-1,-1 0,1-1,-1 0,-1-1,0-1,0 0,0-1,-1-1,-1 1,6-8,-1 5,40-55,-72 88,14-18,0 1,0 0,0 0,1 0,-1 0,1 1,0-1,0 0,0 1,1-1,-1 0,1 1,0-1,-1 1,2-1,-1 0,0 1,1-1,-1 1,1-1,0 0,0 0,1 1,-1-1,0 0,1 0,0 0,0 0,0-1,0 1,0 0,1-1,-1 0,1 1,-1-1,1 0,0 0,0 0,0-1,0 1,0-1,0 0,1 0,-1 0,0 0,1 0,2 0,8-2,1-1,-1-1,0 0,0 0,0-2,0 1,0-2,-1 0,0-1,-1 0,1 0,-1-2,-1 1,1-2,-2 1,1-2,4-5,-14 16,1-1,0 0,-1 0,1 1,0-1,-1 0,1-1,-1 1,0 0,1 0,-1-1,0 1,0 0,0-1,0 1,0-1,0 0,0 1,0-1,-1 0,1 1,0-1,-1 0,0 0,1 1,-1-1,0 0,0 0,0 0,0 0,0 1,-1-1,1 0,0 0,-1 0,0 1,1-1,-1 0,0 1,0-1,0 0,0 1,0-1,0 1,0 0,0-1,-1 1,1 0,-1 0,1 0,-1-1,1 2,-1-1,1 0,-1 0,-1 0,-10 1,0 0,1 1,-1 1,0 0,1 1,-1 0,1 1,0 0,0 1,0 0,1 1,-1 0,2 1,-1 0,1 1,0 0,-9 9,17-15,0-1,0 0,0 0,0 1,0-1,0 1,1 0,-1 0,1-1,-1 1,1 0,-1 0,1 0,0 1,0-1,0 0,0 0,1 0,-1 1,1-1,-1 0,1 1,0-1,0 1,0-1,0 0,0 1,0-1,1 1,-1-1,1 0,0 0,-1 1,1-1,0 0,0 0,1 0,-1 0,0 0,1 0,-1 0,1 0,0-1,-1 1,1 0,0-1,0 0,0 1,0-1,0 0,1 0,-1 0,0 0,0-1,2 1,2 1,1-1,-1 0,1 0,-1 0,1-1,-1 0,1 0,-1-1,1 0,-1 0,0-1,1 1,-1-1,0-1,0 1,0-1,0 0,2-2,-40 15,-226 166,-240 135,466-292,1 2,0 1,2 2,1 1,0 1,-21 27,21-22,-2-2,0-2,-2 0,-1-2,-27 15,42-30,-2-1,1 0,-1-1,0-1,-1-1,0-1,0-1,0-1,-13 0,11 3,-1 0,1 2,0 0,1 1,0 2,1 0,0 1,-7 6,-48 26,51-31,18-7,-1-2,0 1,0-1,0 0,-1-1,1 0,-1 0,0-1,0 0,0 0,0-1,-1 0,9-2,-1 1,1-1,-1 0,1 0,-1 1,1-1,0 0,-1 0,1 0,0 0,0-1,0 1,0 0,0 0,0-1,0 1,0-1,0 1,0-1,1 1,-1-1,1 1,-1-1,1 1,0-1,-1 0,1 1,0-1,0 0,0 1,1-1,-1 0,0 1,0-1,1 1,-1-1,1 0,0 1,-1-1,1 1,-7-49,3 49,0 0,0 1,-1-1,1 1,0-1,0 1,-1 0,1 0,0 1,0-1,0 1,-1-1,1 1,0 0,0 0,0 1,0-1,0 1,1-1,-1 1,0 0,1 0,-1 0,0 1,-5 2,-115 69,123-74,1 0,-1 0,0 0,0-1,0 1,1 0,-1 0,0-1,0 1,0 0,0 0,0-1,1 1,-1 0,0-1,0 1,0 0,0 0,0-1,0 1,0 0,0-1,0 1,0 0,0-1,0 1,-1 0,1 0,0-1,0 1,0 0,0 0,0-1,-1 1,1 0,0 0,0-1,0 1,-1 0,1 0,0 0,0-1,0 1,-1 0,1 0,0 0,-1 0,1 0,0 0,0 0,-1-1,1 1,0 0,-1 0,1 0,0 0,0 0,-1 0,1 0,0 0,-1 1,18-23,123-134,-125 139,-21 19,-79 78,92-102,30-30,2 3,2 0,3 3,12-8,75-80,-225 232,-97 81,184-173,5-5,1-1,-1 1,1-1,-1 1,1 0,0-1,-1 1,1 0,0 0,-1 0,1 0,0 0,0 0,0 0,0 1,0-1,0 0,0 1,1-1,-1 1,0-1,1 1,-1-1,1 1,-1-1,1 1,0-1,0 1,-1-1,1 1,0 0,1-1,-1 1,0-1,0 1,1 0,-1-1,1 1,-1-1,1 1,0-1,-1 0,1 1,0-1,0 0,0 1,0-1,0 0,0 0,1 0,12 1,0-1,0-1,0 0,0-1,0 0,0-1,0-1,0 0,-1-1,0 0,1-1,-1-1,-1 0,8-5,3 1,482-262,-442 248,-62 24,-1 0,1 0,0 0,-1 0,1 0,-1 0,1 0,0 0,-1 0,1 0,0 0,-1 0,1 1,-1-1,1 0,-1 0,1 1,0-1,-1 0,1 1,-1-1,0 0,1 1,-1-1,1 1,-1-1,1 1,-1-1,0 1,1-1,-1 1,0-1,0 1,0 0,1-1,-1 1,0-1,0 1,0 0,0-1,0 1,0-1,0 1,0 0,0-1,0 1,0 0,0-1,-1 1,1-1,0 1,0-1,-1 1,1 0,0-1,-1 1,1-1,-1 1,1-1,0 0,-1 1,1-1,-24 37,-255 239,172-165,106-111,0 1,1 0,-1-1,1 1,-1-1,1 1,-1 0,1-1,-1 1,1 0,-1 0,1-1,0 1,0 0,-1 0,1 0,0-1,0 1,0 0,0 0,0 0,0 0,0-1,0 1,0 0,0 0,0 0,1-1,-1 1,0 0,1 0,-1 0,0-1,1 1,-1 0,1-1,-1 1,1 0,-1-1,1 1,0-1,-1 1,1-1,0 1,-1-1,1 1,0-1,0 0,-1 1,1-1,0 0,0 0,0 0,0 1,-1-1,1 0,1 0,48-9,26-28,-2-3,-1-2,38-33,69-41,-171 110,0 1,1-1,0 2,0 0,0 0,0 0,1 2,-1-1,10 0,-20 3,1 0,-1 0,1 0,-1 0,1 0,-1 0,1 1,-1-1,1 0,-1 0,1 0,-1 1,0-1,1 0,-1 0,1 1,-1-1,0 0,1 1,-1-1,0 1,1-1,-1 0,0 1,0-1,1 1,-1-1,0 1,0-1,0 1,0-1,0 1,1-1,-1 1,0-1,0 1,0-1,0 1,-1-1,1 1,0-1,0 1,0-1,0 1,0-1,-1 0,1 1,0-1,0 1,-1-1,1 1,0-1,-1 0,1 1,0-1,-1 0,1 1,0-1,-1 0,1 1,-1-1,0 0,-23 28,-238 181,120-103,143-106,-1 0,0 0,1 1,-1-1,1 0,-1 0,0 0,1 1,-1-1,0 0,0 1,1-1,-1 0,0 1,1-1,-1 0,0 1,0-1,0 1,0-1,1 0,-1 1,0-1,0 1,0-1,0 0,0 1,0-1,0 1,0-1,0 1,0-1,0 0,0 1,-1-1,1 1,0-1,0 1,0-1,0 0,-1 1,1-1,0 0,39-19,521-352,-499 330,2 4,1 2,51-18,-56 39,-58 14,-1 0,1 0,-1 0,1 0,-1 0,1 0,-1 0,1 0,-1 0,1 0,-1 0,1 1,-1-1,1 0,-1 0,1 0,-1 1,1-1,-1 0,0 1,1-1,-1 0,0 1,1-1,-1 0,0 1,1-1,-1 1,0-1,1 1,-1-1,0 1,0-1,0 1,0-1,0 1,1-1,-1 1,0-1,0 1,0-1,0 1,0-1,-1 1,1-1,0 1,0-1,0 1,0-1,-1 1,1-1,0 1,0-1,-1 1,1-1,0 1,-1-1,1 0,0 1,-1-1,1 1,-24 28,-19 11,-2-1,-2-3,-1-1,-2-3,-31 15,67-40,9-5,-1 1,1-1,-1 1,1 1,0-1,0 1,0-1,1 1,-1 1,1-1,0 1,0-1,-1 4,26-7,14-13,-2-3,0 0,-1-2,0-2,4-4,86-48,155-65,-181 104,-96 32,1 0,-1 0,1 0,-1-1,1 1,-1 0,1 0,-1 0,1 0,-1 0,1 0,-1 1,1-1,-1 0,1 0,-1 0,0 0,1 0,-1 1,1-1,-1 0,0 0,1 1,-1-1,1 0,-1 1,0-1,1 0,-1 1,0-1,0 1,1-1,-1 0,0 1,0-1,0 1,1-1,-1 1,0-1,0 1,0-1,0 1,0-1,0 1,0-1,0 0,0 1,0-1,0 1,0-1,-1 1,1-1,0 1,0-1,0 1,-1-1,1 0,0 1,0-1,-1 1,1-1,0 0,-1 1,1-1,0 0,-1 0,1 1,-1-1,-26 28,27-27,-236 177,49-69,238-148,309-181,-154 98,-185 117,-25 14,-31 20,30-24,-77 54,-2-4,-3-3,-28 9,63-33,-212 86,342-158,-46 24,-23 13,-24 13,-232 143,127-70,119-80,1 1,0 0,0-1,0 1,0 0,0 0,0-1,-1 1,1 0,0 0,0-1,0 1,-1 0,1 0,0-1,0 1,-1 0,1 0,0 0,-1 0,1-1,0 1,0 0,-1 0,1 0,0 0,-1 0,1 0,0 0,-1 0,1 0,0 0,-1 0,1 0,0 0,-1 0,1 0,0 0,-1 0,1 0,0 1,-1-1,1 0,0 0,0 0,-1 0,1 1,0-1,0 0,-1 0,1 1,0-1,0 0,0 0,0 1,-1-1,1 0,0 1,0-1,13-25,-10 20,1 0,0 0,0 0,1 0,0 1,-1-1,1 1,1 0,-1 1,1-1,-1 1,1 0,4-1,-25 26,-17 7,0-2,-3-2,0-1,-1-1,-1-2,-1-2,-3-1,310-162,-153 86,2 5,2 5,2 6,43-6,-109 38,-132 47,152-64,100-62,-155 86,-25 10,-32 14,29-18,-326 180,219-132,177-80,-27 10,-61 55,1-14,-1 0,-1-2,0-1,-2-1,0-2,-1 0,0-2,-1-1,-16 4,78-31,-1-1,-1-1,0-2,-1 0,-1-2,-1-2,4-5,79-56,-82 64,62-45,3 5,3 3,50-18,-128 65,-15 7,0-1,-1 1,1 0,0 1,0-1,0 0,0 1,1 0,-1 0,0 0,0 0,1 0,-1 1,1-1,-1 1,1 0,-1 0,0 0,1 0,-1 1,1 0,-1-1,0 1,1 0,0 1,-3 1,0-1,-1 1,0 0,0-1,0 1,0 0,0-1,0 1,0-1,-1 1,0-1,1 1,-1-1,0 1,0-1,0 1,0-1,-1 0,1 0,-1 1,1-1,-1 0,0 0,0-1,0 1,0 0,0-1,-21 24,-1-2,0-1,-2-1,0-1,-1-1,-15 6,-31 13,73-38,0-1,1 1,-1 0,0 0,0 0,1 0,-1 0,0 0,0 1,1-1,-1 0,0 0,0 0,1 0,-1 0,0 0,0 0,1 0,-1 1,0-1,0 0,0 0,1 0,-1 0,0 1,0-1,0 0,0 0,1 1,-1-1,0 0,0 0,0 1,0-1,0 0,0 0,0 1,0-1,0 0,0 0,0 1,0-1,0 0,0 0,30-6,139-79,-169 85,0 1,0-1,-1 0,1 0,0 1,0-1,0 0,0 1,0-1,0 0,0 0,0 1,0-1,0 0,0 1,0-1,0 0,0 0,0 1,0-1,0 0,1 0,-1 1,0-1,0 0,0 0,0 1,1-1,-1 0,0 0,0 0,0 1,1-1,-1 0,0 0,0 0,1 0,-1 0,0 1,0-1,1 0,-1 0,0 0,-22 26,-32 20,-1-1,-3-3,-50 27,204-128,196-158,-291 216,2-1,0-1,0 0,1 1,-1 0,1 0,0 0,-1 0,1 1,0-1,0 1,0 0,0 0,0 1,0-1,0 1,1 0,-1 0,0 0,0 1,0-1,0 1,0 0,2 1,-5 1,0 1,-1 0,0 0,1-1,-1 1,-1 0,1 0,-1-1,1 1,-1 0,0-1,0 1,-1-1,1 1,-1-1,1 0,-1 1,0-1,-1 0,1 0,0 0,-1-1,0 1,1 0,-3 1,3-2,-16 19,0 0,-1-1,-2-1,0 0,0-2,-2-1,0 0,-1-2,0-1,-1 0,-22 6,48-20,-1 1,0 0,0-1,0 1,0 0,0-1,0 1,0 0,0-1,0 1,0-1,0 1,0 0,0-1,0 1,0 0,0-1,0 1,-1 0,1-1,0 1,0 0,0-1,-1 1,1 0,0-1,0 1,-1 0,1 0,0-1,-1 1,1 0,0 0,-1-1,1 1,0 0,-1 0,1 0,0 0,-1 0,1 0,0 0,-1 0,1 0,0 0,-1 0,30-27,26-12,1 2,2 3,1 2,27-8,85-18,-169 57,-1 0,0 0,1 0,-1 0,1 1,-1-1,1 0,-1 1,1-1,0 1,-1 0,1-1,-1 1,1 0,0 0,-1 0,1 0,0 0,-1 1,1-1,0 0,-1 1,1-1,-1 1,1 0,-1-1,1 1,-1 0,0 0,1 0,-1 0,0 0,1 0,-1 0,0 1,0-1,0 0,0 0,0 1,-1-1,1 1,0-1,-1 1,1-1,-1 1,1 0,-1 1,-6 9,-1-1,0 1,0-1,-2-1,1 0,-1 0,-1 0,1-1,-2-1,1 1,-5 1,-2 3,-30 21,-1-3,-2-2,0-2,-2-2,-19 5,175-92,427-221,-461 247,140-58,-208 94,1-2,0 1,0 0,0 0,0 0,0 0,1 1,-1-1,0 1,1 0,-1 0,0 0,1 0,-1 1,0-1,0 1,1 0,-1 0,0 0,2 1,-6 1,1 0,-1-1,0 1,0 0,0-1,0 1,0-1,-1 1,1-1,-1 1,1-1,-1 0,0 0,0 0,0 0,0 0,0 0,-1 0,-1 0,2 0,-68 55,-2-2,-65 36,53-37,-32 19,157-83,149-99,189-98,-361 197,-7 4,0-1,0 2,1 0,0 0,0 1,1 0,-1 1,1 0,4 1,-17 2,0-1,1 1,-1 0,1 0,-1 0,1 0,-1 0,1 0,-1 0,1 0,-1 0,1 0,-1 0,1 1,-1-1,1 0,-1 0,0 0,1 1,-1-1,1 0,-1 0,0 1,1-1,-1 0,0 1,1-1,-1 0,0 1,1-1,-1 1,0-1,0 0,1 1,-1-1,0 1,0-1,0 1,0-1,0 1,0-1,0 1,0-1,0 1,0-1,0 1,0-1,0 1,0-1,0 0,0 1,0-1,-1 1,1-1,0 1,0-1,-1 0,1 1,0-1,-1 1,1-1,0 1,-25 29,21-25,-35 33,-2-2,-1-1,-1-3,-2-1,-25 11,6-2,-6 4,-2-2,-2-4,-17 3,204-82,363-191,-402 195,6-5,3 3,0 4,7 2,-55 27,-35 5,1 1,-1 0,1 0,-1 0,1 0,-1-1,1 1,-1 0,0 0,1 0,-1 0,1 0,-1 0,1 0,-1 0,1 0,-1 1,1-1,-1 0,0 0,1 0,-1 0,1 1,-1-1,0 0,1 0,-1 1,1-1,-1 0,0 1,1-1,-1 0,0 1,0-1,1 0,-1 1,0-1,0 1,0-1,1 1,-1-1,0 1,0-1,0 0,0 1,0-1,0 1,0-1,0 1,0-1,0 1,0-1,0 1,0-1,-1 0,1 1,0-1,0 1,0-1,-1 1,1-1,0 0,0 1,-1-1,-8 11,-1-1,0 0,0 0,-1-1,0-1,-1 0,0 0,0-2,-13 6,-6 6,-97 47,-3-5,-116 36,-30 12,475-180,220-97,-324 134,75-28,106-21,-194 71,-80 13,-1 0,0 0,1-1,-1 1,0 0,1 0,-1 0,0-1,1 1,-1 0,0 0,1 0,-1 0,0 0,1 0,-1 0,1 0,-1 0,0 0,1 0,-1 0,1 0,-1 0,0 0,1 0,-1 0,0 0,1 1,-1-1,0 0,1 0,-1 0,0 1,1-1,-1 0,0 0,0 1,1-1,-1 0,0 1,0-1,1 0,-1 1,0-1,0 0,0 1,0-1,0 1,0-1,0 0,1 1,-1-1,0 0,0 1,0-1,0 1,-1-1,1 0,0 1,0-1,0 0,0 1,0-1,0 1,-1-1,1 0,0 1,-23 16,-118 58,-3-7,-2-6,-4-7,-1-6,-51 5,160-42,-33 9,-1-3,0-3,-26-1,72-14,30 0,1 0,-1 0,0 0,1 0,-1 0,1 0,-1 0,0 0,1 0,-1 0,0-1,1 1,-1 0,0 0,1 0,-1 0,0-1,1 1,-1 0,0 0,0-1,1 1,-1 0,0 0,0-1,1 1,-1 0,0-1,0 1,0 0,0-1,1 1,-1 0,0-1,0 1,0-1,0 1,0 0,0-1,0 1,0 0,0-1,0 1,0-1,0 1,0 0,-1-1,1 1,0 0,0-1,0 1,0 0,-1-1,1 1,0 0,0 0,-1-1,1 1,0 0,0-1,-1 1,1 0,0 0,-1 0,1 0,0-1,224-100,611-216,-559 218,-339 107,-242 84,-480 148,202-81,520-148,82-33,286-137,156-60,-296 153,-164 65,0 1,-1-1,1 0,0 1,0-1,0 1,-1 0,1-1,0 1,0 0,0-1,0 1,0 0,0 0,-1 0,1 0,0 0,0 0,0 0,0 0,0 0,0 0,0 1,0-1,-1 0,1 1,0-1,0 0,0 1,0-1,-1 1,1-1,0 1,-1 0,1-1,0 1,-1 0,1-1,-1 1,1 0,-1 0,1-1,-1 1,1 0,-1 0,0 0,0 0,1 0,-1-1,0 1,0 0,0 0,0 0,0 0,0 0,0 0,0 0,-1 0,1 0,0-1,0 1,-1 0,1 0,0 0,-1 0,-90 140,30-58,45-57,-54 107,69-131,1-1,-1 0,1 1,-1-1,1 1,-1-1,1 1,0-1,0 1,0-1,0 1,0-1,0 1,0-1,0 1,1-1,-1 1,1-1,-1 1,1-1,-1 0,1 1,0-1,0 0,0 1,-1-1,1 0,1 0,-1 0,0 0,0 0,0 0,0 0,1 0,-1 0,0-1,1 1,-1 0,1-1,-1 1,0-1,1 0,-1 1,1-1,-1 0,1 0,0 0,0 0,77-14,166-97,-124 49,-34 21,86-42,4 8,62-13,-215 81,-13 2,1 1,0 0,0 1,0 1,0 0,0 1,1 0,-1 0,6 2,-17-1,0 0,-1 0,1 0,-1 0,1 0,-1 0,1 0,-1 1,1-1,-1 0,1 0,-1 0,1 1,-1-1,1 0,-1 1,0-1,1 0,-1 1,1-1,-1 1,0-1,0 0,1 1,-1-1,0 1,1-1,-1 1,0-1,0 1,0-1,0 1,0-1,0 1,1-1,-1 1,0 0,0-1,-1 1,1-1,0 1,0-1,0 1,0-1,0 1,0-1,-1 1,1-1,0 1,-1-1,1 1,0-1,-1 0,1 1,0-1,-1 1,1-1,0 0,-1 0,1 1,-1-1,0 0,-28 26,-58 31,-2-5,-82 35,145-74,-459 191,371-160,31-7,78-30,33-15,248-96,351-111,-123 44,-413 153,-91 18,-1 0,1 1,-1-1,1 0,-1 0,1 0,0 0,-1 1,1-1,-1 0,1 0,0 1,-1-1,1 0,0 1,-1-1,1 0,0 1,-1-1,1 0,0 1,0-1,0 1,-1-1,1 1,0-1,0 1,0-1,0 0,0 1,0-1,0 1,0-1,0 1,0-1,0 1,0-1,0 1,0-1,0 0,1 1,-1-1,0 1,0-1,0 1,1-1,-1 0,0 1,1-1,-1 0,0 1,1-1,-1 0,0 1,1-1,-1 0,0 0,1 1,-1-1,1 0,-1 0,1 0,-1 0,1 0,-150 83,-631 287,546-251,226-99,39-17,9-8,-1-2,-1-2,0-1,0-2,6-5,26-7,782-287,-726 256,-68 27,2 3,0 3,2 2,25-3,-64 20,-34 19,-279 168,-10-16,-163 59,292-148,719-341,-525 251,336-158,7 15,78-8,-325 134,-119 29,0 0,0 0,0 0,0 1,0-1,0 0,0 0,0 0,0 1,-1-1,1 0,0 0,-1 0,1 0,-1 1,1-1,-1 0,0 0,0 0,1 0,-1-1,0 1,0 0,0 0,0 0,0-1,0 1,0 0,0-1,0 1,0-1,0 1,0-1,-1 0,1 1,-1-1,-83 55,-4-3,-42 15,88-45,-807 373,792-358,58-36,0-1,0 1,0-1,0 1,0-1,0 1,0-1,0 1,0-1,0 1,0-1,0 1,0-1,0 1,0-1,0 1,1-1,-1 1,0-1,0 0,1 1,-1-1,0 1,1-1,-1 0,0 1,1-1,-1 0,1 1,-1-1,0 0,1 0,-1 1,1-1,-1 0,1 0,-1 0,1 0,-1 1,1-1,-1 0,1 0,-1 0,1 0,-1 0,1 0,-1-1,1 1,-1 0,1 0,-1 0,1 0,-1 0,1-1,-1 1,1 0,-1-1,0 1,1 0,240-72,716-266,-599 206,14 20,-317 107,-70 29,-45 19,-2-2,-2-3,-53 23,62-32,-243 118,-312 107,394-186,391-133,330-127,536-181,-1010 363,35-11,0 3,1 2,1 4,9 1,-78 12,1 0,-1-1,1 1,-1 0,1 0,-1 0,1-1,0 1,-1 0,1 0,0 0,0 0,0 0,-1 0,1 0,0 0,0-1,0 1,0 0,1 0,-1 0,0 0,0 0,0 0,1 0,-1 0,1-1,-1 1,0 0,1 0,-1-1,1 1,0 0,-1 0,1-1,0 1,-1-1,1 1,0 0,0-1,-1 0,1 1,0-1,0 1,0-1,0 0,0 0,-1 1,1-1,0 0,0 0,0 0,0 0,0 0,0 0,0 0,0 0,0-1,-1 1,1 0,0-1,0 1,0 0,0-1,0 1,-1-1,1 1,0-1,-27 23,-1-2,0 0,-2-2,0-1,-1-2,-10 3,19-7,-743 329,576-260,135-53,59-22,118-37,1254-449,-1136 414,-241 66,0 0,0 0,0 1,0-1,0 1,1-1,-1 1,0 0,0-1,0 1,1 0,-1 0,0 0,0 0,1 0,-1 0,0 0,0 0,1 0,-1 0,0 1,0-1,0 1,1-1,-1 1,0-1,0 1,0 0,0-1,0 1,0 0,0 0,0 0,0 0,-1 0,2 1,-131 80,-220 99,-71 13,191-100,-3-10,-4-10,199-64,27-12,26-8,387-161,719-301,-948 415,-231 84,-472 182,141-70,-6-18,-217 31,573-144,11-1,-1-1,0-2,0-1,-1-1,1-1,-26-3,54 3,-1-1,1 0,-1 0,1 0,-1 0,1 0,-1 0,1 0,-1 0,1 0,-1 0,1 0,-1 0,1 0,-1 0,1-1,-1 1,1 0,-1 0,1-1,-1 1,1 0,0 0,-1-1,1 1,-1 0,1-1,0 1,-1-1,1 1,0 0,0-1,-1 1,1-1,0 1,0-1,0 1,-1-1,1 1,0-1,0 1,0-1,0 1,0-1,0 1,0-1,0 1,0-1,0 1,1-1,-1 1,0-1,0 1,0-1,1 1,-1-1,0 1,0 0,1-1,25-22,201-101,-159 91,261-117,341-104,-600 229,0 3,2 3,0 3,1 3,45-1,-69 18,-48-4,0 0,0 0,-1 1,1-1,0 0,0 0,0 1,-1-1,1 0,0 1,0-1,-1 1,1-1,0 1,-1-1,1 1,-1 0,1-1,-1 1,1 0,-1-1,1 1,-1 0,1 0,-1-1,0 1,0 0,1 0,-1 0,0-1,0 1,0 0,0 0,0 0,0 0,0 0,0-1,0 1,0 0,-1 0,1 0,0-1,-1 1,1 0,0 0,-1-1,1 1,-1 0,1-1,-1 1,1 0,-1 0,-9 10,0 0,-1 0,0-1,-1-1,0 0,0 0,-1-1,0-1,-13 6,-2 2,-175 90,-4-10,-4-9,-56 8,-68 10,-65 0,365-95,18-4,-1 0,0-1,0-1,0-1,0 0,0-1,0-1,-12-2,30 1,-1 1,0 0,0-1,1 1,-1-1,0 1,1-1,-1 0,1 1,-1-1,1 0,-1 1,1-1,-1 0,1 0,0 1,-1-1,1 0,0 0,0 0,0 1,-1-1,1 0,0 0,0 0,0 0,0 0,0 1,1-1,-1 0,0 0,0 0,1 1,-1-1,0 0,1 0,-1 0,0 1,1-1,-1 0,1 1,0-1,-1 0,1 1,-1-1,1 1,0-1,-1 1,1-1,0 1,0 0,-1-1,1 1,0 0,0 0,0-1,0 1,-1 0,1 0,0 0,0 0,0 0,64-43,1 3,2 3,59-22,-91 42,269-112,5 13,5 14,90-8,-177 58,1 9,2 11,123 2,-150 26,-148 15,-55-11,0 1,0-1,0 0,0 1,0-1,0 1,0 0,0-1,0 1,0 0,0-1,0 1,0 0,-1 0,1 0,0 0,-1 0,1 0,-1 0,1 0,-1 0,1 0,-1 0,0 0,1 0,-1 0,0 0,0 0,0 1,0-1,0 0,0 0,0 0,0 0,0 0,-1 1,1-1,0 0,-1 0,1 0,-1 0,1 0,-1 0,0 0,-6 9,-1 0,0-1,-1 0,0-1,0 0,-1 0,0-1,0 0,0-1,-9 4,9-4,-383 186,-26-17,-129 23,474-165,99-27,40-18,0-3,-2-2,61-26,-43 15,762-241,-699 227,-23 6,2 5,19 2,-70 22,-87 24,-272 117,-202 71,-173 34,552-199,96-34,31-10,809-246,-451 143,299-83,27 25,-653 156,-20 1,1 3,0 0,0 2,0 1,0 1,8 2,-19 13,-42 6,-99 42,-3-5,-16 0,-474 153,259-93,177-48,180-68,0-1,1 0,-1 0,1 0,-1 0,0 0,1 0,-1 0,0 1,1-1,-1 0,1 0,-1 0,0 1,0-1,1 0,-1 0,0 1,1-1,-1 0,0 1,0-1,0 0,1 1,-1-1,0 1,0-1,0 0,0 1,0-1,0 1,0-1,1 0,-1 1,0-1,-1 1,1-1,0 0,0 1,0-1,0 1,0-1,0 0,0 1,-1-1,1 0,0 1,0-1,0 0,-1 1,1-1,0 1,32-1,0 0,0-2,0-2,0-1,0-1,30-10,-11 3,1061-280,-980 255,-55 15,0 2,1 5,1 2,2 4,-119 29,-355 120,-239 46,309-101,291-71,32-13,1 0,-1-1,0 1,1 0,-1 0,0 0,1 0,-1 0,1 0,-1 0,0 0,1 0,-1 0,0 0,1 1,-1-1,1 0,-1 0,0 0,1 0,-1 0,0 1,1-1,-1 0,0 0,0 1,1-1,-1 0,0 1,0-1,1 0,-1 0,0 1,0-1,0 1,1-1,-1 0,0 1,0-1,0 0,0 1,0-1,0 0,0 1,0-1,0 1,0-1,0 0,0 1,0-1,296-50,1001-186,-1014 190,-254 48,-28-1,-1-1,0 1,0-1,0 1,1-1,-1 1,0-1,0 1,0 0,0-1,0 1,0-1,0 1,0-1,-1 1,1-1,0 1,0-1,0 1,0-1,-1 1,1-1,0 1,-1-1,1 1,0-1,-1 1,1-1,0 1,-1-1,1 0,-1 1,1-1,-1 0,1 0,-1 1,1-1,-1 0,1 0,-1 0,1 1,-1-1,1 0,-1 0,0 0,1 0,-1 0,1 0,-1 0,1 0,-1 0,1-1,-1 1,1 0,-1 0,-154 54,-2-7,-157 26,175-42,-121 35,233-55,27-11,0 0,1 0,-1 0,0 0,1 0,-1 0,0 0,0 0,1 0,-1 0,0 0,0 0,1 0,-1 0,0 1,0-1,1 0,-1 0,0 0,0 1,0-1,1 0,-1 0,0 0,0 1,0-1,0 0,1 0,-1 1,0-1,0 0,0 0,0 1,0-1,0 0,0 1,0-1,0 0,0 0,0 1,0-1,0 0,0 0,0 1,0-1,0 0,0 1,-1-1,1 0,0 0,0 0,0 1,33 0,99-13,0-5,-2-7,33-13,49-9,347-71,-766 177,-200 55,338-87,69-28,0 1,-1 0,1 0,0-1,0 1,0 0,-1-1,1 1,0 0,0 0,0 0,0-1,0 1,1 0,-1 0,0-1,0 1,0 0,1-1,-1 1,0 0,1-1,-1 1,0 0,1-1,-1 1,1 0,-1-1,1 1,-1-1,1 1,0-1,-1 0,1 1,-1-1,1 1,0-1,0 0,-1 0,1 1,0-1,-1 0,1 0,0 0,0 0,-1 0,1 0,0 0,0 0,-1 0,1 0,0 0,0 0,-1-1,1 1,0 0,-1-1,1 1,0 0,-1-1,1 1,0-1,-1 1,1-1,-1 1,1-1,226-30,-152 16,457-91,-502 95,-46 4,7 7,3-1,0 0,0 1,0 0,0 0,1 0,-1 1,0 0,0 0,1 0,-1 1,0 0,1 0,-5 2,10-1,-1-1,1 1,-1-1,1 1,0-1,0 1,0-1,0 1,0-1,0 1,1-1,-1 1,1-1,0 0,0 1,0-1,0 0,0 0,0 1,1-1,-1 0,1 0,-1 0,1 0,0-1,0 1,-1 0,1-1,1 0,-1 1,2 0,-2 0,16 16,-3-1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5:03.20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14569 791,'-27'-11,"-1"2,0 0,0 2,-1 2,0 0,-27 0,52 5,-41-1,0 2,0 2,0 2,1 3,0 1,0 1,-22 11,-46 8,-344 74,861-139,23 2,-131 5,-196 14,-101 15,0 0,-1 0,1-1,0 1,0 0,-1 0,1-1,0 1,0 0,0-1,-1 1,1 0,0-1,0 1,0 0,0-1,0 1,0 0,0-1,-1 1,1 0,0-1,0 1,0 0,0-1,1 1,-1 0,0-1,0 1,0-1,0 1,0 0,0-1,1 1,-1 0,0 0,0-1,0 1,1 0,-1-1,0 1,0 0,1 0,-1 0,0-1,1 1,-1 0,0 0,0 0,1 0,-1-1,1 1,-1 0,0 0,1 0,-1 0,0 0,1 0,-1 0,0 0,1 0,-1 0,0 0,1 0,-1 0,0 1,1-1,-1 0,-28-7,-74 3,1 5,0 4,0 5,-33 10,30-6,-841 96,909-107,-26 3,1-3,-1-2,-29-5,86 3,1 2,0-1,0 0,0-1,0 1,0-1,0 0,0 0,0 0,0 0,0-1,1 1,-1-1,1 0,-1 0,1-1,0 1,-1-1,1 1,-1-2,29-19,224-30,1091-142,-1178 185,-228 22,-642 63,-477-18,971-69,181 0,33 12,1 0,-1 0,1 0,-1 0,0 0,1 0,-1 0,1 0,-1 0,1 0,-1 0,0-1,1 1,-1 0,1 0,-1 0,0-1,1 1,-1 0,0 0,1-1,-1 1,0 0,0-1,1 1,-1 0,0-1,0 1,1 0,-1-1,0 1,0-1,0 1,0 0,0-1,0 1,1-1,-1 1,0-1,0 1,0 0,-1-1,1 1,0-1,0 1,0 0,0-1,0 1,0-1,0 1,-1 0,1-1,0 1,0-1,-1 1,1 0,0-1,-1 1,1 0,0 0,-1-1,1 1,0 0,-1 0,1-1,0 1,-1 0,1 0,-1 0,1 0,160-27,1097-113,-783 121,-448 20,-40 10,-302 28,220-32,-647 38,-22-32,521-19,245 6,-1-1,0 1,1 0,-1-1,0 1,1 0,-1-1,0 1,0-1,0 1,1 0,-1-1,0 1,0-1,0 1,0-1,0 1,0 0,0-1,0 1,0-1,0 1,0-1,0 1,0-1,0 1,0 0,0-1,-1 1,1-1,0 1,0 0,0-1,-1 1,1-1,0 1,-1 0,1 0,0-1,-1 1,1 0,0-1,-1 1,1 0,0 0,-1 0,1-1,-1 1,1 0,0 0,-1 0,1 0,-1 0,1 0,-1 0,1 0,-1 0,1 0,39-15,96-14,2 5,121-3,-250 26,1148-73,-743 69,-384 9,-28 3,-78 10,-439 30,353-37,-1161 56,534-24,618-41,155-10,39 0,118-14,0 6,17 6,-9-1,603-35,-236 37,-493 11,-10-2,-1 1,1 0,0 1,-1 1,1 0,-1 0,0 1,1 1,-1-1,0 2,-10-4,-1-1,0 0,1 1,-1-1,0 1,1-1,-1 1,0 0,0-1,1 1,-1-1,0 1,0-1,0 1,0 0,0-1,0 1,0-1,0 1,0-1,0 1,0 0,0-1,0 1,0-1,-1 1,1-1,0 1,0 0,-1-1,1 1,0-1,-1 1,1-1,-1 0,1 1,0-1,-1 1,1-1,-1 0,1 1,-1-1,1 0,-1 0,1 1,-1-1,0 0,1 0,-1 0,1 0,-1 0,0 1,1-1,-1 0,1 0,-1-1,1 1,-1 0,0 0,1 0,-1 0,1 0,-1-1,0 1,-58 14,0-2,-2-3,-49 1,75-7,-1022 62,367-28,-271 25,954-61,35-1,-14-1,687-37,794-11,-669 51,-710 9,-110 2,-30-4,-295 29,224-30,-1750 107,1092-86,688-31,41-3,42-2,388-43,1075-59,-1161 96,1 14,228 33,-427-8,-121-26,-1 0,1-1,-1 1,1 0,0 0,-1 0,1 0,-1 0,1 0,0 1,-1-1,1 0,-1 0,1 0,-1 0,1 1,0-1,-1 0,1 1,-1-1,1 0,-1 1,0-1,1 0,-1 1,1-1,-1 1,0-1,1 1,-1-1,0 1,1-1,-1 1,0 0,0-1,0 1,0-1,1 1,-1-1,0 1,0 0,0-1,0 1,0-1,0 1,0 0,-1-1,1 1,0-1,0 1,0 0,-1-1,1 1,0-1,-1 1,1-1,0 1,-1-1,1 1,0-1,-1 0,1 1,-1-1,1 1,-1-1,1 0,-44 15,-338 37,301-44,-1384 94,786-63,-614 41,1021-84,237-3,36 7,-1 0,1 0,-1 0,1 0,-1 0,1 0,-1 0,1 0,-1 0,1 0,-1 0,1 0,-1 0,1 0,-1-1,1 1,-1 0,1 0,-1 0,1-1,-1 1,0 0,1-1,-1 1,1 0,-1-1,0 1,1 0,-1-1,0 1,0-1,1 1,-1-1,0 1,0-1,0 1,0-1,1 1,-1-1,0 1,0-1,0 1,0-1,0 1,0-1,0 1,0-1,-1 1,1-1,0 1,0 0,0-1,0 1,-1-1,1 1,0-1,0 1,-1-1,1 1,0 0,-1-1,1 1,0 0,-1-1,0 1,267-66,-208 54,740-115,341 6,-861 97,180 11,-527 21,-985 47,860-48,-1953 41,1818-61,321 12,-50-20,59 19,0 0,0 0,1 0,-1 0,0 0,1 0,0 0,-1 1,1-1,0 0,0 1,0 0,0-1,0 1,0 0,0 0,0 0,1 1,-1-1,0 0,1 1,-1-1,0 1,347-86,55-6,72 7,-154 39,3 14,112 11,-412 22,-61 1,6-1,-760 74,473-38,-576 46,690-65,191-20,30-2,729-121,-300 67,335 5,-664 57,-118-4,0 0,-1 1,1-1,0 1,0-1,-1 0,1 1,0-1,0 1,0-1,0 1,0-1,0 1,0-1,0 1,0-1,0 1,0-1,0 0,0 1,0-1,0 1,0-1,0 1,1-1,-1 1,0-1,0 0,1 1,-1-1,0 1,0-1,1 0,-1 1,0-1,1 0,-1 0,1 1,-1-1,0 0,1 0,-1 1,1-1,-1 0,1 0,-1 0,1 0,-1 0,1 0,-1 0,-199 46,-504 61,-161 9,638-88,207-18,52-7,878-95,-482 61,232 20,-635 12,-1-2,0 1,0 2,0 0,0 2,-1 1,1 1,-1 0,3 4,-26-10,0 0,-1 0,1 0,0 0,0 0,-1 0,1 0,0 0,-1 1,1-1,0 0,-1 0,1 1,0-1,-1 0,1 1,0-1,-1 1,1-1,-1 1,1-1,-1 1,0-1,1 1,-1 0,1-1,-1 1,0 0,1-1,-1 1,0 0,0-1,0 1,0 0,1-1,-1 1,0 0,0 0,0-1,0 1,-1 0,1 0,0-1,0 1,0 0,0-1,-1 1,1 0,0-1,-1 1,1-1,-1 1,1 0,0-1,-1 1,1-1,-1 1,0-1,1 1,-1-1,1 0,-1 1,0-1,1 0,-1 1,0-1,1 0,-1 0,0 1,-53 16,-220 34,-211 8,230-32,-746 108,901-123,89-10,20-3,24-3,809-153,-523 99,-312 57,44-24,-51 24,-1-1,0 0,0 1,0-1,0 1,0 0,0-1,-1 1,1 0,0-1,-1 1,1 0,-1 0,1 0,-1 1,0-1,1 0,-1 0,0 1,1-1,-1 1,0 0,0-1,0 1,1 0,-1 0,-2 0,4 0,-64-9,-1 3,1 3,-44 4,33-1,-1087 12,-219 69,1059-56,369-30,631-103,-358 51,922-122,-626 128,-695 68,-858 114,-1100 195,1344-212,591-108,102-6,0-1,1 1,-1 0,0-1,0 1,0 0,0-1,1 1,-1 0,0-1,0 1,0 0,0-1,0 1,0-1,0 1,0 0,0-1,0 1,0-1,0 1,0 0,0-1,-1 1,1 0,0-1,0 1,0-1,0 1,-1 0,1 0,0-1,0 1,-1 0,1-1,0 1,-1 0,1 0,0-1,-1 1,1 0,0 0,-1 0,1 0,0 0,-1-1,1 1,-1 0,1 0,0 0,-1 0,1 0,-1 0,1 0,0 0,-1 0,1 0,0 1,-1-1,1 0,-1 0,34-16,199-56,152-24,-354 89,663-143,16 29,52 32,-751 89,-29 4,-1519 231,-64-12,1189-200,343-34,70 10,0 0,0 0,0 0,-1 0,1 0,1 0,-1 0,0 0,0 0,0 0,0 0,1 0,-1 0,0 0,1 0,-1 0,1 0,-1 0,1 1,-1-1,1 0,0 0,-1 1,1-1,0 0,0 1,0-1,-1 0,1 1,0-1,0 1,0 0,0-1,0 1,0 0,0 0,0-1,0 1,0 0,0 0,64-32,2 4,1 3,23-4,-62 19,477-137,133-5,-227 66,229-11,-512 92,-109 10,-29 6,-105 18,-2106 411,2154-428,-684 121,627-120,124-13,-1-1,0 1,0 0,0-1,0 1,0 0,0-1,0 1,0-1,0 1,0 0,0-1,0 1,0 0,0-1,0 1,0-1,0 1,0 0,-1-1,1 1,0 0,0-1,0 1,-1 0,1-1,0 1,0 0,-1 0,1-1,0 1,-1 0,1 0,0 0,-1-1,1 1,0 0,-1 0,1 0,0 0,-1 0,1 0,-1-1,1 1,0 0,-1 0,1 0,0 0,-1 1,1-1,-1 0,36-17,398-120,-306 102,519-131,508-58,-409 107,-676 109,-43 8,-44 7,-454 93,-2131 372,1536-276,741-161,276-37,51 1,-1 1,0 0,1-1,-1 1,0-1,0 1,1 0,-1-1,0 1,0-1,0 1,1-1,-1 1,0-1,0 1,0 0,0-1,0 1,0-1,0 1,0-1,0 1,0-1,0 1,0-1,-1 1,1-1,0 1,0-1,0 1,-1 0,1-1,0 1,0-1,-1 1,1 0,0-1,-1 1,1 0,0-1,-1 1,1 0,-1 0,1-1,-1 1,1 0,0 0,-1 0,1 0,-1-1,1 1,-1 0,1 0,-1 0,0 0,192-81,320-92,280-46,-445 132,283-30,-425 99,-190 20,-29 3,-329 65,-1057 216,233-73,841-164,317-48,6 0,0-1,0 1,0 0,0-1,0 0,0 0,1 0,-1-1,0 1,0-1,0 0,0 0,0 0,1-1,-1 1,1-1,-2-1,5 1,1 0,-1 0,1 0,0 0,0 0,0 0,0 0,1 0,-1 0,0 1,1-1,-1 0,1 1,-1-1,1 1,0 0,0-1,0 1,0 0,0 0,0 0,0 0,0 1,0-1,1 0,-2 1,83-38,3 3,59-14,-75 26,1007-292,-323 133,-658 155,-158 34,-568 143,-1970 518,2545-653,19-3,0-3,-1-1,0-1,-34 1,70-9,1 1,-1-1,0 1,1-1,-1 1,0-1,0 0,0 1,0-1,0 1,1-1,-1 1,0-1,0 0,0 1,-1-1,1 1,0-1,0 1,0-1,0 0,0 1,-1-1,1 1,0-1,0 1,-1-1,1 1,-1 0,1-1,0 1,-1-1,1 1,-1 0,1-1,-1 1,1 0,-1-1,1 1,-1 0,1 0,-1-1,1 1,-1 0,1 0,-1 0,1 0,-1 0,0 0,1 0,-1 0,185-95,-144 78,381-148,299-70,-359 134,319-45,-645 141,-50 17,-338 89,-1492 351,1820-446,-158 38,-3-9,-6-7,106-28,85 0,0-1,1 1,-1-1,1 1,-1-1,1 1,-1-1,1 1,0-1,-1 1,1-1,-1 0,1 1,0-1,0 0,-1 1,1-1,0 0,0 1,0-1,0 0,0 1,0-1,0 0,0 1,0-1,0 0,0 0,0 1,1-1,-1 0,0 1,0-1,1 1,-1-1,1 0,-1 1,0-1,1 1,-1-1,1 1,-1-1,1 1,-1-1,1 1,0-1,-1 1,1 0,-1-1,1 1,0 0,-1 0,1 0,0-1,0 1,-1 0,1 0,0 0,188-84,295-108,9 23,334-64,-651 202,-165 29,-25 3,-119 21,2 5,-27 14,22-5,-212 52,-515 116,844-201,-47 11,-1-3,0-3,-30-1,66-10,32 3,-1 0,1 0,-1 0,1 0,-1 0,0-1,1 1,-1 0,1 0,-1 0,1 0,-1 0,0-1,1 1,-1 0,0 0,1-1,-1 1,0 0,1-1,-1 1,0 0,0-1,1 1,-1 0,0-1,0 1,1 0,-1-1,0 1,0-1,0 1,0 0,0-1,0 1,0-1,0 1,0-1,0 1,0 0,0-1,0 1,0-1,0 1,0-1,0 1,-1 0,1-1,0 1,0-1,0 1,-1 0,1-1,0 1,-1 0,1 0,0-1,-1 1,1 0,0-1,-1 1,1 0,0 0,-1 0,1-1,-1 1,1 0,208-89,-138 64,921-345,-799 305,171-35,-276 90,-86 21,-86 41,-199 71,-104 21,291-109,-1119 364,1083-349,534-190,-15 2,5 17,123-10,-264 97,-248 33,0 0,0 0,0 1,0-1,0 1,1 0,-1-1,0 1,0 0,0 0,1 0,-1 1,0-1,0 0,0 1,0 0,1-1,-1 1,0 0,0 0,0 0,0 0,-1 1,1-1,0 0,0 1,-1-1,1 1,-1 0,0-1,1 1,-1 0,0 0,0 0,0 0,0 0,0 0,0 0,-1 0,1 0,-1 1,-4 6,-1-1,-1 0,1 0,-1 0,-1-1,0 1,0-2,0 1,0-1,-1 0,0 0,-1-1,-7 3,-5 6,-1122 710,580-363,451-286,88-45,24-29,0 0,0 0,0 0,0-1,0 1,0 0,0 0,1 0,-1-1,0 1,1 0,-1 0,0-1,1 1,-1 0,1-1,-1 1,1-1,-1 1,1 0,0-1,-1 1,1-1,-1 1,1-1,0 0,0 1,-1-1,1 0,0 1,0-1,-1 0,1 0,0 0,0 0,0 0,-1 0,1 0,0 0,0 0,0 0,-1 0,2 0,16 0,1 0,-1-2,1 0,-1 0,0-2,0 0,3-3,15-2,605-164,377-105,-993 272,154-18,-157 37,-50 9,-115 49,-2-7,-32 5,152-59,-1140 365,726-245,121-38,308-92,28-9,-17 9,681-265,-454 182,-106 38,316-118,6 19,168-21,-505 143,1 4,0 5,62 2,-162 10,0 1,0 0,0 0,0 1,0 0,-1 1,1-1,0 1,-1 1,1 0,3 1,-10-2,0 0,0 0,0 0,-1 0,1 0,0 0,-1 0,0 1,1-1,-1 0,0 0,0 0,0 1,0-1,0 0,-1 0,1 0,-1 0,1 0,-1 1,0-1,0 0,0 0,0-1,0 1,0 0,-1 0,1 0,-1-1,1 1,-1-1,1 1,-1-1,0 0,0 0,0 1,0-1,0 0,0-1,0 1,0 0,-1 0,-213 113,172-94,-1756 679,1546-609,-173 58,797-270,-209 64,369-127,15 20,-295 98,3 10,1 12,8 10,-159 35,-104 1,1-1,0 0,-1 0,1 0,-1 1,1-1,0 0,-1 1,1-1,0 0,-1 1,1-1,0 0,0 1,-1-1,1 0,0 1,0-1,0 1,0-1,-1 1,1-1,0 0,0 1,0-1,0 1,0-1,0 1,0-1,0 1,0-1,0 0,1 1,-1-1,0 1,0-1,0 1,0-1,1 0,-1 1,0-1,0 1,1-1,-1 0,0 1,1-1,-1 0,0 0,1 1,-1-1,0 0,1 0,-1 1,1-1,-1 0,1 0,-1 0,1 0,-201 82,-963 325,-105 8,1239-406,56-18,434-147,320-96,-507 177,3 11,270-24,-394 83,-154 6,0 0,0-1,0 1,0 0,0-1,1 1,-1 0,0 0,0 0,0 0,1 0,-1 0,0 0,1 0,-1 0,1 0,-1 0,1 0,0 0,-1 1,1-1,0 0,0 0,0 0,0 1,0-1,0 0,0 0,0 0,0 1,1-1,-1 0,1 0,-1 0,0 0,1 0,0 0,-1 0,1 0,0 0,-1 0,1 0,0 0,0 0,0 0,0-1,0 1,0 0,0-1,0 1,0 0,0-1,0 0,0 1,0-1,1 0,-1 1,0-1,0 0,1 0,-205 94,137-69,-810 299,336-130,-311 96,820-279,42-12,578-177,-451 135,112-41,4 11,3 12,2 11,88 0,-203 50,-145 1,0 0,0-1,-1 1,1 0,0 0,1 0,-1-1,0 1,0 0,0 0,0 1,1-1,-1 0,0 0,1 0,-1 0,1 0,0 1,-1-1,1 0,0 1,-1-1,1 0,0 0,0 1,0-1,0 0,1 1,-1-1,0 0,0 0,1 1,-1-1,1 0,-1 0,1 0,0 0,-1 1,1-1,0 0,0 0,0 0,-1 0,1-1,0 1,0 0,0 0,1-1,-1 1,0 0,0-1,0 1,0-1,1 1,-1-1,0 0,0 0,1 1,-1-1,0 0,1 0,-1 0,0 0,1-1,-1 1,0 0,0 0,1-1,-1 1,0-1,-29 21,-1-1,-1-2,0-1,-1-2,-8 2,2 0,-401 159,-185 35,592-200,-731 216,661-200,94-19,36-8,64-13,-1-3,-1-4,14-9,-69 20,327-86,4 16,198-11,-550 90,9-3,0 1,0 2,0 1,0 0,0 2,3 1,-28-3,1 1,-1-1,1 1,-1-1,1 1,-1-1,1 1,-1 0,1-1,0 1,-1-1,1 1,0 0,-1-1,1 1,0 0,0 0,0-1,0 1,0 0,0-1,0 1,0 0,0-1,0 1,0 0,0 0,1-1,-1 1,0 0,0-1,1 1,-1 0,0-1,1 1,-1-1,1 1,-1-1,1 1,-1-1,1 1,-1-1,1 1,-1-1,1 1,0-1,-1 0,1 0,0 1,-1-1,1 0,0 0,-1 0,1 1,0-1,-1 0,1 0,0 0,0 0,-1 0,1-1,0 1,-1 0,1 0,0 0,0-1,-56 29,55-28,-291 105,-5-13,-70 3,362-94,-699 156,678-158,74-15,443-124,-299 86,1 9,3 8,1 9,0 9,3 8,-101 17,-101-6,0 1,0-1,1 0,-1 0,0 1,0-1,1 0,-1 1,0-1,1 0,-1 1,0-1,1 1,-1 0,1-1,-1 1,0-1,1 1,0 0,-1-1,1 1,-1 0,1 0,0-1,-1 1,1 0,0 0,0 0,0-1,0 1,0 0,0 0,0 0,0 0,0-1,0 1,0 0,0 0,0 0,1-1,-1 1,0 0,1 0,-1-1,1 1,-1 0,0-1,1 1,0 0,-1-1,1 1,-1-1,1 1,0-1,-1 1,1-1,0 1,-1-1,1 0,0 1,0-1,-41 19,0-2,-1-1,-1-3,-22 5,-2 0,-1042 274,1009-272,89-15,37-6,330-60,-289 46,776-186,-708 167,-250 75,-614 197,51-61,561-154,154-45,631-194,-397 142,3 13,165-12,-436 72,16-2,0 0,1 1,-1 1,1 1,-1 1,0 1,0 0,1 2,-1 0,2 3,-21-7,0 0,0 0,0 0,0 1,-1-1,1 0,0 1,0-1,0 1,-1-1,1 1,0-1,0 1,-1-1,1 1,-1 0,1-1,0 1,-1 0,1 0,-1-1,0 1,1 0,-1 0,0 0,1 0,-1 0,0-1,0 1,0 0,0 0,0 0,0 0,0 0,0 0,0 0,0 0,0-1,0 1,-1 0,1 0,0 0,-1 0,1-1,-1 1,1 0,-1 0,1-1,-1 1,1 0,-1-1,0 1,1 0,-1-1,0 1,0-1,-47 31,-205 62,182-71,-237 68,-4-13,-65-3,283-58,-2-4,1-4,-46-4,77-16,64 12,-1-1,1 0,0 0,-1 0,1 1,0-1,0 0,0 0,0 0,0 0,0 1,0-1,0 0,0 0,0 0,0 0,0 1,1-1,-1 0,0 0,1 0,-1 1,0-1,1 0,-1 0,1 1,-1-1,1 0,-1 1,1-1,0 1,-1-1,1 1,0-1,0 1,-1-1,1 1,0 0,0-1,0 1,-1 0,2 0,28-18,2 1,0 2,0 2,2 1,27-7,-35 11,1050-302,-916 271,2 7,1 7,9 6,-151 16,0 1,0 2,0 0,0 1,0 1,0 1,0 1,-1 1,9 3,-28-8,0 0,0 0,0 0,0 1,0-1,0 0,0 0,0 1,0-1,0 1,0-1,0 1,-1-1,1 1,0-1,0 1,0 0,-1 0,1-1,0 1,-1 0,1 0,-1 0,1 0,-1-1,1 1,-1 0,0 0,1 0,-1 0,0 0,0 0,0 0,1 0,-1 0,0 0,-1 0,1 0,0 0,0 0,0 0,0 0,-1 0,1 0,-1 0,1 0,-1 0,1 0,-1 0,1 0,-1 0,0-1,1 1,-1 0,0-1,0 1,0 0,-55 32,54-32,-162 67,-152 41,197-70,-523 132,582-159,128-39,70-22,2 5,64-8,663-125,-643 138,0 10,72 6,-285 23,4-2,0 1,0 1,0 0,0 1,0 1,0 0,-1 1,1 1,-1 0,11 5,-25-9,1 1,0 0,0 0,-1 0,1 0,-1 0,1 0,-1 0,1 1,-1-1,1 0,-1 0,0 0,0 0,0 0,0 1,0-1,0 0,0 0,0 0,0 1,0-1,0 0,-1 0,1 0,-1 0,1 0,-1 0,1 0,-1 0,0 0,1 0,-1 0,0 0,0 0,1 0,-1 0,0-1,0 1,0 0,0-1,0 1,0-1,0 1,-1-1,1 1,0-1,0 0,0 1,0-1,0 0,-1 0,0 0,-53 27,-2-2,0-2,-2-3,-10 0,19-5,-210 62,-220 33,311-78,143-31,63-19,459-114,133-8,-202 67,126 8,-536 63,3 0,-1 0,1 2,0 0,-1 1,1 1,-1 0,15 5,-32-7,-1 1,0-1,0 0,1 1,-1-1,0 1,0 0,0-1,0 1,0 0,0 0,0 0,0-1,0 1,0 0,0 0,0 0,-1 1,1-1,-1 0,1 0,0 0,-1 0,0 1,1-1,-1 0,0 0,1 1,-1-1,0 0,0 1,0-1,0 0,-1 0,1 1,0-1,0 0,-1 1,1-1,-1 0,1 0,-1 0,1 0,-1 1,0-1,0 0,1 0,-1 0,0 0,0-1,0 1,0 0,0 0,0 0,0-1,-1 1,1-1,0 1,0-1,0 1,-1-1,1 0,0 1,0-1,-2 0,-24 16,-1-1,-1-2,-1-1,0-1,-10 1,7-1,-270 85,-3-14,-4-13,-106 1,408-68,-283 20,263-27,27 4,1 0,0 0,0 0,0 0,0 0,0 0,0 0,1 0,-1 0,0 0,0 1,1-1,-1 0,0 0,1 0,-1 0,1 0,-1 1,1-1,0 0,-1 0,1 1,0-1,-1 0,1 1,0-1,0 1,0-1,0 1,-1-1,1 1,0 0,0-1,0 1,0 0,0 0,0 0,0-1,0 1,0 0,0 0,0 1,0-1,0 0,0 0,0 0,0 1,0-1,0 0,2-1,302-81,3 13,3 13,52 9,-358 46,203-28,1 10,196 7,-316 28,-89-15,1 0,-1 0,1-1,-1 1,0 0,1 0,-1-1,0 1,0 0,0 0,1 0,-1-1,0 1,0 0,0 0,0 0,-1 0,1-1,0 1,0 0,0 0,-1 0,1-1,0 1,-1 0,1 0,-1-1,1 1,0 0,-1-1,0 1,1-1,-1 1,1 0,-1-1,0 0,1 1,-1-1,0 1,0-1,1 0,-1 1,0-1,0 0,0 0,1 0,-1 1,0-1,0 0,0 0,0 0,0 0,1 0,-50 20,0-1,-1-3,-1-3,-26 4,29-6,-878 170,372-78,65-10,449-87,41-6,0-1,0 1,0 0,0-1,1 1,-1 0,0-1,0 1,0 0,0-1,0 1,0 0,0-1,0 1,0 0,-1-1,1 1,0 0,0 0,0-1,0 1,0 0,0-1,-1 1,287-98,-11 15,3 13,3 11,3 13,64 7,-134 33,-184 13,-30-6,1 0,-1-1,0 1,0 0,0-1,1 1,-1 0,0 0,0-1,0 1,0 0,0-1,0 1,0 0,-1 0,1-1,0 1,0 0,0-1,-1 1,1 0,0-1,-1 1,1 0,-1-1,1 1,0-1,-1 1,1-1,-1 1,0-1,1 1,-1-1,1 0,-1 1,0-1,1 0,-1 1,0-1,1 0,-1 0,0 1,0-1,1 0,-1 0,0 0,1 0,-1 0,0 0,0 0,1-1,-1 1,0 0,0 0,-93 26,-1-3,-1-5,-42 1,67-9,-379 43,-2-19,-69-20,-374-17,874 2,-172-21,192 23,0-1,0 0,0 0,0 0,0 0,0 0,0 0,0 0,0 0,0 0,0 0,0-1,0 1,0 0,0-1,1 1,-1-1,0 1,0-1,0 1,0-1,1 1,-1-1,0 0,1 0,-1 1,0-1,1 0,-1 0,1 0,-1 1,1-1,-1 0,1 0,0 0,-1 0,1 0,0 0,0 0,0 0,0 0,0 0,0 0,0 0,0 0,0 0,0 0,1 0,-1 0,0 0,1 0,-1 0,1 0,-1 1,1-1,-1 0,1 0,-1 0,1 1,0-1,0 0,-1 1,1-1,0 0,0 1,0-1,0 1,-1 0,1-1,1 1,139-48,-99 39,281-63,2 14,2 14,2 14,9 15,-273 14,116-3,0 8,19 10,-83 14,-116-28,0 0,-1 0,1 0,0 0,0 0,0 1,-1-1,1 0,0 1,0-1,-1 0,1 1,0-1,-1 1,1-1,-1 1,1-1,0 1,-1 0,1-1,-1 1,1 0,-1-1,0 1,1 0,-1 0,0-1,1 1,-1 0,0 0,0-1,0 1,0 0,0 0,0 0,0 0,0-1,0 1,0 0,0 0,0 0,-1-1,1 1,0 0,-1 0,1-1,0 1,-1 0,1-1,-1 1,1 0,-1 0,-40 23,-194 40,177-52,-1063 186,-582 75,1660-266,50-7,74-11,731-173,-598 131,2491-573,-1777 429,-771 152,-158 45,1-1,-1 1,1 0,-1-1,1 1,-1 0,0-1,1 1,-1-1,1 1,0-1,-1 1,1-1,-1 0,1 1,0-1,-1 1,1-1,0 0,0 1,0-1,-1 0,1 1,0-1,0 0,0 1,0-1,0 0,0 1,0-1,0 0,0 1,1-1,-1 0,0 1,0-1,1 1,-1-1,0 0,1 1,-1-1,0 1,1-1,-1 1,1-1,-1 1,1-1,-1 1,1-1,-1 1,1 0,0-1,-1 1,1 0,-1 0,1-1,0 1,-1 0,1 0,0 0,-1 0,2 0,-137-7,-346 63,346-36,-1541 268,315-10,1339-274,-90 19,-2-5,-98 2,144-29,67 8,1 0,0 0,0-1,0 1,0 0,0 0,1 0,-1 0,0 0,0 0,1 0,-1 0,0 0,1 0,-1 0,1 0,0 0,-1 0,1 0,0 0,-1 0,1 1,0-1,0 0,0 0,0 1,0-1,0 1,0-1,0 1,0-1,0 1,0-1,1 0,37-23,1 2,1 1,1 3,1 1,1 2,23-11,702-249,544-111,-980 304,2 13,114 2,-430 65,95 3,-113 0,-1 0,1 0,-1 0,1 0,-1 0,0 0,0 0,1 0,-1 0,0 0,0 1,0-1,0 0,0 0,0 0,-1 0,1 0,0 0,0 0,-1 0,1 0,-1 0,1 0,-1 0,1 0,-1 0,0 0,1-1,-1 1,0 0,0 0,0-1,1 1,-1 0,0-1,0 1,0-1,0 1,0-1,0 1,0-1,0 0,0 0,0 1,-1-1,1 0,0 0,0 0,0 0,0 0,0 0,0-1,-1 1,-296 105,253-91,-1470 366,674-182,-683 172,1507-367,-87 21,-2-4,0-5,-44-2,147-13,0 1,0-1,-1 1,1-1,0 0,0 0,0 0,0 0,0-1,0 1,0-1,0 0,0 0,0 0,0 0,1-1,-1 1,0-1,1 1,-1-1,-1-1,4 0,1 1,-1 0,1 0,0 0,0 0,0-1,0 1,0 0,0 1,0-1,0 0,1 0,-1 0,1 1,0-1,-1 1,1-1,0 1,0 0,0 0,0 0,0 0,0 0,0 0,1 0,-2 0,60-30,1 2,2 4,61-17,-90 30,185-63,4 9,1 10,3 10,2 10,1 10,79 7,-207 26,-103-7,1 0,-1 0,1 0,-1-1,1 1,-1 0,1 0,-1 0,1 0,-1 0,1 0,-1 0,1 0,-1 0,1 0,-1 1,1-1,-1 0,1 0,-1 0,1 1,-1-1,1 0,-1 1,0-1,1 0,-1 1,1-1,-1 0,0 1,1-1,-1 1,0-1,0 1,1-1,-1 0,0 1,0-1,0 1,1-1,-1 1,0 0,0-1,0 1,0-1,0 1,0-1,0 1,0-1,0 1,-1-1,1 1,0-1,0 1,0-1,0 1,-1-1,1 1,0-1,-1 1,-29 18,-322 120,-916 264,1019-339,-61-1,305-62,2-1,12-3,56-17,213-64,205-32,-101 54,118 6,-299 40,-192 20,-28 2,17-5,-478 117,-1032 248,1504-366,31-8,-10 3,1110-359,275-43,-1236 362,124-33,-5-13,87-49,-342 128,-26 12,0 0,-1 0,1 0,0 0,-1 0,1 0,0 0,-1 1,1-1,0 0,-1 0,1 0,0 0,0-1,-1 1,1 0,0 0,-1 0,1 0,0 0,-1 0,1 0,0 0,0-1,-1 1,1 0,0 0,0 0,-1-1,1 1,0 0,0 0,0-1,0 1,-1 0,1 0,0-1,0 1,0 0,0-1,0 1,0 0,0-1,0 1,0 0,-1 0,1-1,1 1,-1 0,0-1,0 1,0 0,0-1,0 1,0 0,0-1,0 1,0 0,1 0,-1-1,0 1,-34-1,-16 7,0 2,0 2,-45 16,-4 0,-662 146,-17-48,657-108,-1-6,-31-5,148-5,1 0,0 1,0-1,0 0,0 0,0-1,0 1,1-1,-1 0,0 0,0 0,0 0,1-1,-1 1,1-1,-1 0,-1-2,5 2,0 0,1 0,-1 0,1 0,-1 0,1 0,0 0,0 0,0 1,0-1,0 0,1 1,-1-1,0 0,1 1,-1 0,1-1,-1 1,1 0,0 0,0 0,-1 0,1 0,0 0,0 0,2 0,178-69,-120 51,71-24,1072-325,-856 275,3 17,209-14,-441 85,-113 13,-29 2,-239 60,-1289 299,600-178,632-158,265-35,53 2,-1 1,1-1,-1 0,1 0,-1 1,1-1,-1 0,1 0,-1 0,1 0,-1 1,1-1,-1 0,1 0,-1 0,1 0,-1 0,0-1,1 1,-1 0,1 0,-1 0,1 0,-1 0,1-1,-1 1,1 0,-1-1,1 1,0 0,-1-1,1 1,-1 0,1-1,0 1,-1-1,1 1,0-1,-1 1,1 0,0-1,0 1,0-1,-1 0,1 1,0-1,0 1,0-1,0 1,0-1,0 1,0-1,0 1,0-1,0 1,0-1,1 0,-1 1,0-1,0 1,0-1,1 1,-1 0,0-1,1 1,-1-1,0 1,1-1,-1 1,36-23,242-91,387-138,573-132,261 55,-1231 288,-256 45,-35 5,-352 82,284-73,-1348 296,204-33,1055-247,-2-7,-43-5,114-25,112 3,-1 0,1 0,-1 0,1 0,-1 0,1-1,-1 1,1 0,-1 0,0-1,1 1,-1 0,1-1,-1 1,0 0,1-1,-1 1,0-1,0 1,1 0,-1-1,0 1,0-1,1 1,-1-1,0 1,0-1,0 1,0-1,0 1,0-1,0 1,0-1,0 1,0-1,0 1,0-1,0 1,0-1,0 1,-1-1,1 1,0 0,0-1,-1 1,1-1,0 1,-1 0,1-1,0 1,-1-1,1 1,0 0,-1 0,1-1,-1 1,1 0,0 0,-1-1,1 1,-1 0,0 0,201-93,878-301,-498 226,6 26,364-33,-718 146,-265 43,-467 99,-677 131,-279 47,1297-260,-2-6,-94-1,242-24,7 1,0 0,0-1,0 1,0-1,0-1,0 1,0-1,0 0,0-1,1 1,-1-1,0 0,1-1,-3 0,13-17,110-47,150-46,210-55,-444 157,808-256,452-68,-1228 320,-18 4,0 2,0 2,0 2,18 1,-46 12,-45 6,-144 48,-125 25,240-71,-1327 315,807-202,457-101,-253 56,-34-11,245-62,161-11,0 1,0-1,0 1,0-1,0 0,0 0,0 0,0 0,0 0,0 1,1-2,-1 1,0 0,0 0,0 0,0 0,0-1,0 1,0 0,0-1,0 1,0-1,1 1,-1-1,0 1,0-1,1 1,-1-1,0 0,1 1,-1-1,0 0,1 0,-1 0,1 0,-1 1,1-1,0 0,-1 0,1 0,0 0,0 0,0 0,-1 0,1 0,0-1,41-28,68-17,3 5,80-18,-112 36,1880-532,-1437 438,246-13,-595 117,-155 24,-44 5,-240 58,180-54,-2973 707,2808-655,250-70,0-1,1 0,-1 1,0-1,1 0,-1 1,0-1,1 0,-1 1,0-1,0 1,0-1,1 0,-1 1,0-1,0 1,0-1,0 1,0-1,0 1,0-1,0 1,0-1,0 0,0 1,0-1,0 1,0-1,-1 1,1-1,0 1,0-1,0 0,-1 1,1-1,0 1,0-1,-1 0,1 1,0-1,-1 0,1 0,-1 1,1-1,198-8,-150 2,1592-227,-1326 189,2422-291,-2285 306,-347 38,-104-2,-107 15,-1282 201,774-123,-795 117,1244-203,140-17,27-5,39-12,361-117,291-55,964-198,-1294 312,102 1,-781 148,-698 160,628-144,-109 25,-215 9,608-116,103-6,0 1,1 0,-1 0,0-1,0 1,0 0,0-1,0 1,0 0,0-1,1 1,-1 0,0-1,0 1,0-1,0 1,-1 0,1-1,0 1,0 0,0-1,0 1,0 0,0-1,0 1,-1 0,1 0,0-1,0 1,-1 0,1-1,0 1,0 0,-1 0,1 0,0-1,0 1,-1 0,1 0,0 0,-1 0,1-1,0 1,-1 0,1 0,0 0,-1 0,1 0,0 0,-1 0,1 0,0 0,-1 0,1 0,-1 0,1 0,0 0,-1 1,1-1,0 0,0 0,-1 0,30-12,826-233,-369 129,367-34,-699 131,1 8,42 6,-90 22,-106-17,0 1,0-1,0 0,0 1,-1-1,1 1,0-1,0 1,0-1,-1 1,1-1,0 1,-1 0,1 0,-1-1,1 1,-1 0,1 0,-1 0,1-1,-1 1,0 0,1 0,-1 0,0 0,0 0,0 0,0 0,0 0,0 0,0-1,0 1,0 0,0 0,0 0,-1 0,1 0,0 0,-1 0,1 0,-1-1,1 1,-1 0,1 0,-1-1,1 1,-1 0,0-1,1 1,-1 0,-42 30,-50 16,-1-5,-91 27,146-55,-669 230,-69-15,19-35,743-187,37-9,569-117,1731-266,-2094 355,176 1,-357 29,-48 1,1-1,0 1,0-1,0 0,0 1,0-1,-1 1,1-1,0 0,0 1,0-1,0 1,0-1,1 0,-1 1,0-1,0 1,0-1,0 0,0 1,0-1,1 0,-1 1,0-1,0 0,0 1,1-1,-1 0,0 1,1-1,-1 0,0 0,1 1,-1-1,0 0,1 0,-1 0,-229 56,-766 153,610-133,-1205 233,1265-265,299-46,42-9,232-62,-194 60,1324-267,-537 156,530 0,-1367 124,333-19,203 21,-395 16,-117-6,-29-1,-94 13,-711 90,-1289 203,2022-305,-188 30,-242 6,490-49,30-4,-9 4,1843-336,258 89,-300 117,-919 74,-571 38,-739 32,-369 62,-1950 299,2399-325,-870 93,1083-138,120-12,28-2,84-18,0 3,37 0,-57 10,1185-191,9 55,4 57,150 54,-804 50,200 44,-479-6,-348-48,-2 0,0 1,0-1,0 0,0 1,0-1,0 0,0 0,0 1,0-1,0 0,0 1,0-1,0 0,0 0,0 1,0-1,1 0,-1 1,0-1,0 0,0 0,0 1,1-1,-1 0,-514 36,-1785 89,-269 56,1818-133,669-49,50-4,49-5,158-18,1208-112,1025 41,403 154,-2404-26,-438-24,-1531 64,972-37,-2022 178,328 39,2194-240,-326 14,363-28,59-7,187-39,-9 15,57-3,2057-230,711 169,-1310 140,-1636-37,192 24,-236-19,-44-2,-338 18,-117-4,-3215 165,1906-72,1605-107,318-9,726-50,-598 37,1725-80,884 126,-2793-27,-5-1,-1 4,0 2,18 8,-49-2,-48-1,-161 11,-769 31,-3302 285,3874-307,54-5,55-7,-62 1,273-22,48-5,71-8,2688-247,-126 224,-2043 49,240 48,-778-52,-40 0,-39-1,-151 5,-1732 101,-1211 103,2300-176,747-44,70 3,0 0,0-1,0 1,1 0,-1 0,0 0,0-1,0 1,0 0,0 0,0-1,0 1,0 0,0 0,0 0,0-1,0 1,-1 0,1 0,0-1,0 1,0 0,0 0,0 0,0-1,0 1,-1 0,1 0,0 0,0 0,0-1,0 1,-1 0,1 0,37-7,1294-116,504 23,78 82,-1201 46,-578-9,-124-12,-33-4,19-2,-791 49,-1329 85,-196-17,2225-113,60-2,58-2,814-49,1172-20,-664 96,-1287-24,-18-3,1 2,0 1,-1 3,0 1,13 6,-26 1,-41 4,-148 14,-697 36,632-55,-603 41,-1730 94,2049-122,495-24,43-2,631-55,280-22,466 38,-1187 45,186 30,-271-7,-133-30,1 1,-1-1,1 0,-1 0,1 1,-1-1,1 0,-1 1,1-1,0 1,-1-1,1 1,0-1,-1 1,1-1,0 1,-1-1,1 1,0-1,0 1,0-1,0 1,0-1,-1 1,1 0,0-1,0 1,0-1,0 1,1 0,-1-1,0 1,0-1,0 1,0-1,1 1,-1-1,0 1,0-1,1 1,-1-1,0 1,1-1,-1 1,1-1,-1 0,0 1,1-1,-1 1,1-1,-1 0,1 0,-1 1,1-1,0 0,-1 0,1 0,-1 0,1 1,-136 22,-954 67,-34-25,423-34,1090-37,1310-17,-1487 34,-189 2,-55 0,-276 35,220-38,-1059 95,505-53,542-37,124-4,347-32,-211 9,759-37,-301 51,-554 9,-67-4,-119 17,85-21,-1644 156,1436-135,649-27,482-26,-457 30,-1672-2,774-21,2-21,-433-98,537 69,346 66,53 6,-26 0,919-25,-184 25,-510 22,-288-10,-457 32,-1341 69,1176-76,655-38,34-3,485-60,512-46,222 36,-1019 68,0 9,84 17,-294-20,12 3,-28 1,-409 23,254-22,-2358 11,967-8,1530-9,-24 2,1-3,-1-2,-47-10,61-1,36 15,1 0,-1-1,1 1,-1 0,1-1,-1 1,1 0,-1-1,1 1,0-1,-1 1,1-1,0 1,0-1,-1 1,1-1,0 1,0-1,0 0,-1 1,1-1,0 1,0-1,0 1,0-1,0 0,0 1,0-1,1 1,-1-1,0 0,0 1,0-1,0 1,1-1,-1 1,0-1,1 1,-1-1,0 1,1-1,-1 1,0 0,1-1,-1 1,1-1,-1 1,1 0,-1 0,1-1,-1 1,1 0,-1 0,1-1,0 1,-1 0,1 0,-1 0,1 0,0 0,0 0,151-38,-104 31,595-78,15 29,-431 35,1 11,0 9,0 10,116 25,-219-3,-124-31,0 0,0 0,0 0,0 0,-1 0,1 0,0 0,0 1,-1-1,1 0,0 1,0-1,-1 0,1 1,0-1,-1 1,1-1,0 1,-1-1,1 1,-1 0,1-1,-1 1,1 0,-1-1,0 1,1 0,-1 0,0-1,1 1,-1 0,0 0,0 0,0-1,0 1,0 0,0 0,0 0,0-1,0 1,0 0,0 0,0 0,-1-1,1 1,0 0,-1 0,1-1,0 1,-1 0,0 0,-42 18,-84 6,-1-7,-39-2,128-12,-1785 104,796-59,609-29,291-33,129 13,-1 0,1 0,-1 0,1 0,0 0,-1 0,1-1,-1 1,1 0,0 0,-1-1,1 1,-1-1,1 1,-1 0,1-1,-1 1,1-1,-1 1,0-1,1 1,-1-1,0 1,1-1,-1 1,0-1,0 0,1 1,-1-1,0 1,0-1,0 0,0 1,0-1,0 0,0 1,0-1,0 1,0-1,0 0,0 1,-1-1,1 0,0 1,0-1,-1 1,1-1,0 1,-1-1,1 1,0-1,-1 1,1-1,-1 1,1-1,-1 1,1 0,-1-1,1 1,-1 0,0-1,1 1,-1 0,1 0,-1 0,0-1,1 1,-1 0,126-43,722-141,4 39,6 36,242 26,-915 74,0 9,31 10,-152-1,-38 1,-35 4,-134 15,-1580 165,1593-182,-2020 186,2088-192,-240 22,-128-10,257-32,172 14,1 0,-1 0,1 0,-1-1,1 1,0 0,-1-1,1 1,0 0,-1-1,1 0,0 1,-1-1,1 0,0 0,0 1,0-1,0 0,0 0,0 0,0-1,0 1,0 0,0 0,1 0,-1-1,0 1,1 0,-1-1,1 1,-1 0,1-1,0 0,37-34,9 15,1 1,1 2,1 3,33-6,-34 8,622-143,6 29,539-25,-858 118,1 16,258 24,-407 23,-165-12,-45 2,-8-15,0 1,-1-1,0 0,1-1,-1 0,0-1,-1 0,1-1,-9 1,-13 2,-883 104,786-96,-2583 261,1333-135,1314-133,-250 4,273-16,44-6,127-37,818-207,376-29,89 60,-1084 178,1456-184,-1597 207,-163 21,-45 6,-701 78,-1585 217,2161-277,-1295 144,1154-155,281-10,-5 2,-1-1,1-1,0 0,0 0,-1-1,1-1,0 0,0 0,1-1,-2-1,11 4,0 1,1-1,-1 0,0 0,0 1,1-1,-1 0,0 0,1 0,-1 0,1 0,-1 0,1 0,-1 0,1 0,0 0,-1 0,1 0,0 0,0 0,0 0,0-1,0 1,0 0,0 0,0 0,1 0,-1 0,0 0,1 0,-1 0,0 0,1 0,0 0,-1 0,1 0,-1 0,1 0,0 0,0 1,-1-1,1 0,0 1,0-1,0 0,0 1,0-1,0 1,0-1,0 1,0 0,0-1,0 1,1 0,148-63,247-57,129-10,130-8,6 29,160 15,-548 72,226 14,-301 27,-198-19,1 0,-1-1,1 1,-1 0,1 0,-1 0,1 0,-1 0,1 1,-1-1,1 0,-1 1,1-1,-1 1,0-1,1 1,-1-1,0 1,1 0,-1 0,0 0,0 0,0 0,0 0,0 0,0 0,0 0,0 1,0-1,0 0,-1 1,1-1,-1 0,1 1,-1-1,1 1,-1-1,0 1,0-1,1 1,-1-1,0 1,0-1,-1 1,1 0,-8 4,0-1,-1 0,1 0,-1-1,0 0,0 0,-1-1,1 0,-1-1,1 0,-4 0,-3 1,-277 55,-14-11,187-30,-2182 234,1986-225,-2-13,-125-19,236-26,153-3,53 33,1 0,0 0,0 1,0-1,0 0,0 0,0 0,0 0,1 1,-1-1,0 0,1 0,0 0,-1 1,1-1,0 0,0 1,0-1,0 1,0-1,0 1,0 0,1-1,-1 1,1 0,-1 0,1 0,-1 0,1 0,-1 0,1 0,1 0,166-73,-159 71,352-100,4 16,189-13,105-8,4 29,401 13,-1032 65,53-1,0 4,-1 3,37 9,-116-13,-1-1,-1 0,0 1,1-1,-1 1,0 0,0 0,1 0,-1 1,0-1,0 1,0 0,-1 0,1 0,0 1,-1-1,0 1,1 0,-1 0,0 0,1 2,-5-2,-1 0,1 0,-1 0,1 0,-1 0,0 0,0-1,0 1,0 0,-1-1,1 0,-1 0,1 1,-1-2,0 1,0 0,0 0,0-1,0 0,0 1,0-1,-1-1,1 1,-2 0,5-1,-63 22,-1-3,-1-2,-57 6,57-11,-1631 276,1523-260,-1360 177,1472-200,2 2,-1-4,0-2,-31-4,65-3,40-8,130-26,1042-184,-1127 214,864-119,646 3,-1180 112,0 17,280 41,-435-3,-230-40,1 0,0 0,0 0,0 0,0 0,0 1,-1 0,1 0,0 0,-1 1,1 0,-1 0,0 0,0 0,0 0,0 1,-1 0,1 0,0 1,-5-2,0-1,0 1,0-1,0 1,-1-1,1 0,-1 0,1 0,-1 0,0 0,0 0,0 0,0 0,0-1,0 1,0-1,-1 1,1-1,0 0,-1 0,1 0,-1 0,0-1,1 1,-1-1,1 1,-3-1,1 1,-276 62,199-49,-2374 352,1078-206,1299-152,-22 4,-1-5,0-4,-83-9,132-8,51 13,0 1,1-1,-1 1,0 0,1-1,-1 1,1-1,-1 0,0 1,1-1,-1 0,1 1,-1-1,1 0,0 1,-1-1,1 0,0 0,0 1,-1-1,1 0,0 0,0 0,0 1,0-1,0 0,0 0,0 0,0 1,0-1,0 0,1 0,-1 0,0 1,0-1,1 0,-1 0,1 1,-1-1,0 0,1 1,-1-1,1 0,0 1,-1-1,1 1,-1-1,1 1,0-1,0 1,-1 0,1-1,0 1,0 0,-1-1,1 1,0 0,0 0,135-59,527-117,-21 26,5 27,6 30,2 27,296 22,-711 49,-181 3,-48 5,-41-2,-245 27,189-31,-2581 198,835-94,1773-109,-42 2,-1-4,1-5,-16-7,114 12,-6-1,0 1,-1-2,1 1,1-1,-1-1,0 1,0-2,1 1,0-1,0 0,0-1,-6-4,13 7,0 0,0 0,1 1,-1-1,1 0,-1 0,1 1,0-1,0 0,0 0,0 0,0 0,0 0,0 1,1-1,-1 0,1 0,-1 0,1 1,0-1,0 0,-1 1,1-1,0 1,0-1,1 1,-1-1,0 1,0 0,1 0,-1-1,1 1,-1 0,1 0,0 0,-1 1,1-1,0 0,-1 1,2-1,35-23,2 2,1 1,0 3,1 1,37-9,-47 15,573-177,129-2,450-59,-540 120,8-17,-581 127,-45 9,-42 3,-222 17,184-4,-1174 156,523-63,614-87,-362 47,-352-3,584-70,216 14,0-1,0 1,0-1,0 0,0-1,0 1,1-1,-1 0,0 0,1 0,0-1,-1 0,1 1,0-2,0 1,1 0,-1-1,-1-1,5 2,1 0,-1 1,1-1,0 1,-1-1,1 0,0 1,1 0,-1-1,0 1,1 0,-1 0,1-1,0 1,-1 0,1 1,0-1,0 0,1 1,-1-1,0 1,0-1,1 1,-1 0,1 0,-1 0,1 0,-1 1,2-1,50-22,2 2,1 3,56-11,-54 15,643-140,518-37,-626 123,378 12,-715 45,-253 6,-29 1,-116 2,1 6,-16 8,99-8,-1370 127,18 37,1254-157,129-21,63-9,248-60,1654-342,-1259 299,-623 110,-37 6,-34 1,-363 12,-153 46,-228 64,468-68,-440 64,625-111,105-2,0-1,-1 0,1 1,0-1,-1 0,1 0,0 0,0 1,-1-1,1 0,0 0,0 0,0 0,0 1,0-1,0 0,1 0,-1 0,0 1,0-1,1 0,-1 0,0 1,1-1,-1 0,0 0,1 1,-1-1,1 0,0 1,-1-1,1 1,-1-1,1 1,0-1,-1 1,1-1,0 1,0 0,-1-1,1 1,0 0,0 0,0-1,-1 1,1 0,0 0,0 0,0 0,-1 0,1 0,0 0,0 0,0 1,0-1,75-30,2 3,1 4,9 1,-17 4,703-157,114 17,-274 72,-859 88,-895 75,557-21,549-50,83 0,512 3,-460-4,36-3,0 7,0 5,-2 6,0 6,-2 6,6 8,-114-31,-1 1,-1 1,0 1,-1 1,0 1,-1 1,13 12,-25-20,-2 1,1 0,-1 0,0 1,-1 0,0 0,0 0,-1 1,0 0,-1 0,0 0,-1 0,0 1,0 0,-1-1,0 1,-1 0,-1 0,0 4,-3 7,-2-1,0 1,-2-1,0 1,-2-2,0 1,-1-2,-1 1,-1-1,-1-1,0 0,-1-1,-1 0,-1-1,0-1,-7 4,-93 80,-5-5,-3-5,-4-6,-4-6,-3-6,-22 3,-167 78,-8-14,-135 28,259-104,187-47,49-8,129-3,141-16,-213 8,496-31,937-33,-1490 68,627-4,17 30,-518-13,0 6,90 26,-123 1,-121-46,1 0,0 0,0 1,0-1,0 1,0-1,0 0,0 1,-1 0,1-1,0 1,0-1,-1 1,1 0,0-1,-1 1,1 0,-1 0,1 0,-1 0,1-1,-1 1,0 0,1 0,-1 0,0 0,0 0,0 0,1 0,-1 0,0 0,0 0,-1 0,1 0,0 0,0 0,0-1,-1 1,1 0,0 0,-1 0,1 0,0 0,-1 0,0-1,1 1,-1 0,0 0,-46 21,-66 4,-2-5,-35-1,39-6,-2149 284,1992-261,268-37,0 0,0 1,1-1,-1 1,0-1,0 1,0-1,0 0,0 1,0-1,0 1,0-1,0 1,0-1,0 0,0 1,-1-1,1 1,0-1,0 0,0 1,-1-1,1 1,0-1,223 5,-181-7,626-55,-366 26,981-73,24 55,-907 62,-283 14,-116-26,0-1,-1 1,1-1,-1 1,1-1,0 1,-1-1,1 1,-1 0,1-1,-1 1,1 0,-1-1,0 1,1 0,-1 0,0-1,0 1,1 0,-1 0,0-1,0 1,0 0,0 0,0 0,0-1,0 1,0 0,-1 0,1 0,0-1,0 1,-1 0,1 0,0-1,-1 1,1 0,-1-1,1 1,-1 0,1-1,-1 1,1-1,-1 1,0-1,1 1,-1-1,0 1,1-1,-1 0,0 1,0-1,1 0,-1 1,0-1,0 0,1 0,-1 0,0 0,0 0,0 0,1 0,-1 0,0 0,-154 34,-518 38,383-47,-1342 117,1205-106,408-30,28-1,37-2,1047-2,204 3,-1119 1,0 7,124 27,-257-28,-35-3,-34-4,-261 5,86-2,-1970 111,1756-81,395-35,32-2,402-15,213-42,-348 28,831-71,-775 76,267 18,-1011 27,-119 19,-460 17,894-63,90 0,93-12,264-35,289-3,462 51,-1100 7,-29 0,5 0,-490 37,-471-26,1035-14,727-42,658 0,-776 44,-917 16,-722-4,791-14,4 1,-155-23,320 18,44 3,955-48,21 16,-857 32,0-6,13-8,-222 12,-346 19,-144 34,423-36,-186 20,244-38,89-6,341-30,-267 35,15-4,1 5,0 4,-1 5,1 6,-1 3,9 8,-115-20,6 0,0 1,0 0,0 0,0 1,0 0,0 0,-1 1,0 1,0-1,0 1,0 0,-1 1,0 0,0 0,3 4,1 10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6:52.56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12112 307,'-299'84,"272"-70,27-13,0-1,0 1,0-1,0 1,0 0,0-1,0 1,0-1,1 1,-1-1,0 1,0-1,0 1,1-1,-1 1,0-1,1 1,-1-1,0 1,1-1,-1 1,0-1,1 0,-1 1,1-1,-1 1,1-1,-1 0,1 0,-1 1,1-1,-1 0,1 0,0 0,-1 0,1 0,-1 1,1-1,-1 0,1 0,0 0,-1-1,1 1,-1 0,1 0,-1 0,1 0,-1 0,1-1,0 1,-1 0,1-1,-1 1,0 0,1-1,-1 1,1 0,-1-1,1 1,-1-1,0 1,1-1,-1 1,0-1,0 1,1-1,-1 1,112-13,-89 12,0 0,0-1,0-2,0 0,-1-2,1 0,-2-1,1-1,-1-2,0 0,9-6,-27 14,-1 0,1 1,-1-1,0 0,0 0,0 0,0 0,0-1,-1 1,1-1,0 1,-1-1,0 1,0-1,0 0,0 1,0-1,0 0,-1 0,1 0,-1 0,0 0,0 1,0-1,0 0,-1 0,1 0,-1 0,1 0,-1 1,0-1,0 0,0 0,-1 1,1-1,-1 1,1-1,-1 1,0 0,0 0,0 0,0 0,0 0,-1 0,1 0,0 1,-1-1,1 1,-1 0,0-1,1 1,-1 0,0 1,-2-1,-13-4,-1 2,1 0,-1 1,0 1,0 1,1 0,-15 3,-11 0,35-4,0 2,1-1,-1 1,1 1,-1 0,1 0,0 0,-1 1,1 1,0-1,1 1,-1 0,1 1,0 0,0 0,0 1,1-1,-1 1,1 1,1-1,-1 1,1 0,1 0,-2 3,5-9,1 1,-1 0,1 0,-1 0,1-1,0 1,-1 0,1 0,0 0,0 0,0 0,1 0,-1 0,0-1,1 1,-1 0,1 0,0 0,-1-1,1 1,0 0,0-1,0 1,0-1,0 1,1-1,-1 1,0-1,1 0,-1 0,1 1,-1-1,1 0,0 0,-1-1,1 1,0 0,0-1,-1 1,1-1,0 1,1-1,83 6,-61-12,1-1,-1-1,0-1,-1-2,0 0,-1-1,0-1,3-4,-20 13,1-1,-1 1,0-1,-1-1,1 1,-1-1,0 1,0-2,-1 1,1 0,-1-1,-1 0,1 0,-1 0,-1 0,1-1,-1 1,-1-1,1 1,-1-1,0 1,-1-1,0 0,0 0,-1-5,-3 8,0 1,0 0,0 1,-1-1,1 1,-1 0,1 0,-1 0,0 0,0 1,-1 0,1 0,0 0,-1 1,1 0,-1 0,1 0,-1 1,0 0,1 0,-1 0,0 0,1 1,-5 1,-4-2,-32 0,0 2,0 2,0 1,1 3,-18 6,31-5,1 0,0 3,0 0,1 2,1 1,-23 16,50-30,-1 0,1 0,0 0,0 0,0 0,0 1,0-1,0 1,0-1,0 1,0 0,1-1,-1 1,1 0,-1 0,1 0,0 0,0 0,0 1,0-1,0 0,0 1,1-1,-1 0,1 1,-1-1,1 1,0-1,0 0,0 1,0-1,1 1,-1-1,1 0,-1 1,1-1,0 0,0 1,0-1,0 0,0 0,1 0,-1 0,0 0,1 0,0 1,11 2,-1 1,0-1,1-1,0-1,0 1,0-2,0 0,1 0,-1-2,0 1,1-2,4 0,8 1,75 2,1-5,-1-4,0-4,70-19,-81-9,-88 38,1 0,-1-1,0 1,0-1,0 0,0 0,0 0,-1 0,1 0,-1 0,1 0,-1-1,0 1,1 0,-1-1,0 1,-1-1,1 1,0-1,-1 0,0 1,1-1,-1 0,0 1,0-1,-1 0,1 1,0-1,-1 1,0-1,1 0,-1 1,0-1,-1 0,-4-4,-1 1,1 0,-1 1,0 0,-1 0,1 0,-1 1,0 0,0 0,0 1,-1 0,1 1,-1 0,0 0,1 1,-1 0,0 0,0 1,0 0,0 1,0 0,9-1,-47-1,0 2,0 2,1 2,-1 2,1 2,1 2,0 2,0 2,1 2,1 2,-28 17,11 17,59-51,0-1,0 0,1 1,-1-1,0 1,1-1,-1 1,1 0,0-1,-1 1,1-1,0 1,0 0,0-1,0 1,0 0,0-1,1 1,-1-1,0 1,1-1,0 1,-1-1,1 1,0-1,-1 1,1-1,0 0,0 1,0-1,0 0,1 0,-1 0,0 0,0 0,1 0,-1 0,1 0,-1 0,0-1,1 1,0 0,-1-1,1 1,-1-1,2 0,12 4,1-1,0-1,0 0,0-1,0-1,0-1,0 0,-1-1,1-1,0 0,-1-1,7-3,-3 3,33-7,-1-3,0-1,0-3,23-13,-65 27,0 1,-1-1,1 1,-1-1,0-1,0 0,0 0,0-1,-1 1,0-2,0 1,-1-1,0 0,0 0,0-1,-1 1,0-1,-1-1,3-4,-7 12,0-1,0 1,0-1,0 0,0 1,-1-1,1 1,0-1,-1 1,1-1,-1 1,1-1,-1 1,0 0,0-1,1 1,-1 0,0 0,0-1,-1 1,1 0,0 0,0 0,0 0,-1 0,1 0,0 1,-1-1,1 0,-1 1,1-1,-1 1,1-1,-1 1,1 0,-1 0,0 0,-65-8,61 8,-70 3,0 3,0 4,1 3,1 4,0 2,-5 7,44-16,-225 70,231-61,29-18,0-1,0 1,-1-1,1 1,0-1,0 1,-1-1,1 1,0-1,0 1,0 0,0-1,0 1,0-1,0 1,0-1,0 1,0-1,0 1,0-1,1 1,-1-1,0 1,0-1,0 1,1-1,-1 1,0-1,1 1,-1-1,0 1,1-1,-1 0,0 1,1-1,-1 0,1 1,-1-1,1 0,-1 1,1-1,-1 0,1 0,-1 0,1 0,-1 0,1 1,0-1,-1 0,1 0,-1 0,1 0,-1 0,1-1,-1 1,1 0,0 0,212 6,-127-9,-2-4,1-4,-1-3,15-8,0-17,-97 37,1 1,-1-1,0 0,1 0,-1 0,0 0,0 0,0 0,0-1,0 1,-1 0,1-1,-1 0,0 1,0-1,0 0,0 0,0 0,0 1,-1-1,1 0,-1 0,0 0,0 0,0 0,0 0,-1 0,1 0,-1 0,1 0,-1 0,0 1,-1-3,-2 0,0 1,-1 0,1 0,-1 0,0 0,0 1,0 0,-1 0,1 0,-1 1,1 0,-1 0,0 0,0 0,0 1,0 0,0 1,0-1,0 1,0 0,0 1,0-1,0 1,-3 1,-7-2,-25 0,1 2,0 1,1 2,-1 2,1 2,0 1,1 2,0 1,-10 8,37-17,1 0,1 1,-1 0,1 1,-1 0,2 0,-1 1,1 0,0 1,0 0,1 0,0 1,1-1,0 2,0-1,-2 6,8-12,-1 0,1 0,0 0,0 0,0 0,1 0,-1 0,1-1,0 1,0 0,0 0,0 0,0-1,0 1,1 0,-1-1,1 1,0-1,0 0,0 1,0-1,0 0,0 0,1 0,-1-1,0 1,1-1,0 1,-1-1,1 0,0 0,0 0,0 0,1 0,106 22,-107-23,76 3,0-4,0-4,-1-3,1-3,-2-3,0-4,20-10,-43 16,-1-3,-1-2,0-2,-2-2,0-3,-1-1,7-8,-19 0,-66 43,-531 293,515-263,45-39,1 0,-1 0,0-1,1 1,-1 0,0 0,1 0,-1 0,1 0,-1 0,1 0,0-1,-1 1,1 0,0 0,0-1,-1 1,1-1,0 1,0-1,0 1,0-1,0 1,0-1,0 0,0 1,0-1,0 0,0 0,0 0,0 0,0 0,0 0,0 0,0 0,1 0,28 2,0-2,0 0,0-2,0-2,0 0,5-4,23-1,1000-181,-286 32,-570 105,-202 53,-1 0,1 0,-1 0,1-1,-1 1,1 0,-1 0,1 0,-1-1,1 1,0 0,-1-1,1 1,-1 0,1-1,0 1,-1 0,1-1,0 1,-1-1,1 1,0-1,0 1,-1-1,1 1,0-1,0 1,0-1,0 1,0-1,0 1,0-1,0 1,0-1,0 1,0-1,0 0,0 1,0-1,0 1,0-1,1 1,-1-1,0 1,0 0,1-1,-1 1,0-1,1 1,-1-1,0 1,1-1,-222 23,-759 140,795-132,185-30,0 1,1-1,-1 0,0 0,0 1,0-1,1 0,-1 0,0 1,0-1,0 0,0 1,0-1,1 0,-1 1,0-1,0 0,0 1,0-1,0 0,0 1,0-1,0 0,0 1,297-33,682-95,-595 89,-354 42,-30-4,0 0,0 0,-1 0,1 0,0 0,0 1,-1-1,1 0,0 0,0 0,0 1,0-1,-1 0,1 0,0 0,0 1,0-1,0 0,0 1,-1-1,1 0,0 0,0 1,0-1,0 0,0 0,0 1,0-1,0 0,0 1,0-1,0 0,0 0,1 1,-1-1,0 0,0 1,0-1,0 0,0 0,0 1,1-1,-1 0,0 0,0 0,0 1,1-1,-1 0,0 0,0 0,1 0,-1 1,-76 25,-1-3,0-3,-8-3,-5 2,-663 120,464-113,231-16,60-5,114-7,616-66,-111 32,-945 72,-640 117,820-128,107-19,-87 28,125-35,-1 1,1 0,-1 0,1 0,-1 0,1 0,-1 0,1 0,-1 0,1 0,-1 1,1-1,-1 0,1 0,-1 0,1 0,-1 1,0-1,1 0,-1 0,1 1,-1-1,0 0,1 1,-1-1,0 0,1 1,-1-1,0 1,0-1,0 1,1-1,-1 0,0 1,0-1,0 1,0-1,0 1,0-1,1 1,-1-1,0 1,-1-1,1 1,0-1,0 1,0-1,0 1,0-1,0 1,-1-1,1 0,0 1,0-1,0 1,-1-1,1 0,0 1,-1-1,1 1,0-1,-1 0,1 0,-1 1,1-1,0 0,-1 0,189 12,865-41,-968 28,11-2,-1 4,0 4,45 10,-85 4,-55-19,1 1,-1-1,0 1,0 0,0-1,0 1,0 0,0-1,0 1,0-1,0 1,0 0,-1-1,1 1,0-1,0 1,0 0,-1-1,1 1,0-1,-1 1,1-1,0 1,-1-1,1 1,-1-1,1 1,-1-1,1 0,-1 1,1-1,-1 0,1 1,-1-1,0 0,1 0,-1 0,1 0,-1 1,0-1,1 0,-1 0,0 0,0 0,1 0,-51 18,0-3,-1-1,-1-3,-24 1,-177 15,0-11,-192-14,414-2,-139-13,170 13,0 1,1-1,-1 0,0 0,0 1,0-1,1 0,-1 0,0 0,0 0,0 0,0 0,1 0,-1 0,0 0,0 0,0-1,0 1,1 0,-1-1,0 1,0 0,1-1,-1 1,0-1,0 1,1-1,-1 1,1-1,-1 0,1 1,-1-1,1 0,-1 1,1-1,-1 0,1 0,0 1,-1-1,1 0,0 0,0 0,-1 1,1-1,0 0,0 0,0 0,0 0,0 1,1-1,-1 0,0 0,0 0,0 0,1 1,-1-1,0 0,1 0,-1 1,1-1,-1 0,1 1,-1-1,1 0,0 0,24-9,1 2,0 0,0 2,1 1,-1 1,6 1,-6-1,272-26,0 12,146 16,-1300-8,578-5,0-11,-127-35,376 56,10 2,0 0,1-1,0-1,0-1,0 0,0-1,1-1,0-1,-5-4,21 12,1 1,-1-1,0 0,0 1,0-1,1 0,-1 0,0 0,1 0,-1 0,0 0,1 0,0 0,-1 0,1 0,-1 0,1 0,0 0,0 0,0 0,0 0,0 0,0-1,0 1,0 0,0 0,0 0,1 0,-1 0,0 0,1 0,-1 0,1 0,-1 0,1 0,-1 0,1 0,0 0,-1 0,1 1,0-1,0 0,0 0,0 1,0-1,0 0,52-31,-48 30,68-28,1 4,1 3,1 3,0 4,58-5,257-26,-299 43,-91 4,-1 1,0-1,0 1,0 0,0-1,0 1,0 0,0-1,0 1,0-1,0 1,-1 0,1-1,0 1,0-1,0 1,-1-1,1 1,0 0,-1-1,1 1,0-1,-1 0,1 1,-1-1,1 1,-1-1,1 0,-1 1,1-1,-1 0,1 1,-1-1,1 0,-1 0,0 0,1 1,-1-1,1 0,-1 0,0 0,1 0,-1 0,0 0,1 0,-1 0,1 0,-1-1,0 1,1 0,-1 0,1-1,-1 1,-266 42,208-37,-398 31,261-25,187-16,29-2,410-61,-378 62,53-7,80-11,0 9,8 8,-384 43,-584 117,625-118,151-34,-1-1,1 0,-1 1,0-1,1 0,-1 1,1-1,-1 1,0-1,1 0,-1 1,0-1,0 1,1-1,-1 1,0-1,0 1,0-1,0 1,0 0,1-1,-1 1,0-1,0 1,0-1,-1 1,1-1,0 1,0-1,0 1,0-1,0 1,-1-1,1 1,0-1,0 1,-1-1,1 1,0-1,-1 1,1-1,0 0,-1 1,1-1,-1 0,1 1,-1-1,1 0,0 1,-1-1,1 0,-1 0,0 0,1 0,-1 1,1-1,-1 0,1 0,-1 0,1 0,-1 0,1 0,-1 0,1-1,-1 1,0 0,46 8,535-7,896-2,-1452 1,74 12,-112 0,-369 43,219-33,-1079 177,1067-151,148-29,41-6,52 0,117-8,1-7,140-23,22 1,-310 22,205-7,71 12,-251 9,-63-2,-77 17,-350 69,-153 4,544-94,-591 83,624-87,33-3,707-89,-343 55,253 14,-614 21,-16-1,1 1,-1 0,0 1,0 0,1 1,-1 1,-1 1,1-1,0 2,-13-4,0 0,0 0,0 0,0-1,0 1,-1 0,1 0,0 0,-1 0,1 0,-1 0,1 1,-1-1,0 0,1 0,-1 0,0 0,0 1,0-1,0 0,0 0,0 0,0 0,0 1,0-1,0 0,-1 0,1 0,-1 0,1 1,-1-1,1 0,-1 0,1 0,-1 0,0 0,0-1,1 1,-1 0,0 0,0 0,0-1,0 1,0 0,0-1,0 1,0-1,0 1,0-1,-1 1,1-1,0 0,0 0,0 0,0 1,-1-1,1 0,0 0,0-1,-33 17,0-3,0-1,-1-1,-1-2,-33 4,10 0,-199 37,-2-12,-2-11,-51-10,220-15,141-15,257-17,1 13,209 18,-489-1,-1 1,0 1,0 1,0 1,0 2,-1 0,0 2,15 7,-37-15,0 0,0 1,0-1,-1 1,1-1,0 1,-1 0,1 0,0 0,-1 0,1 0,-1 0,1 0,-1 0,0 1,1-1,-1 0,0 1,0-1,0 1,0-1,0 1,0 0,-1 0,1-1,-1 1,1 0,-1 0,1-1,-1 1,0 0,0 0,0 0,0 0,0-1,0 1,-1 0,1 0,0 0,-1 0,0-1,1 1,-1 0,0-1,0 1,0-1,0 1,0-1,0 1,-1-1,1 1,0-1,-1 0,0 1,-15 8,0-1,-1-1,0 0,0-1,-1-1,0-1,0-1,-16 2,1 1,-217 36,-238 9,451-49,-617 44,640-45,28-1,529-25,485-12,-780 37,-237-1,-18 1,-22-1,-797 26,-578 51,790-37,615-40,0 0,0 0,0 0,0 0,0-1,0 1,0 0,1 0,-1 0,0-1,0 1,0 0,0 0,0 0,0-1,0 1,0 0,0 0,0 0,0-1,0 1,0 0,0 0,0 0,-1-1,31-6,566-96,-340 65,1 10,203 7,-511 28,-799 105,-491-6,1133-101,179-10,29 5,0 1,1-1,-1 0,0 0,1 0,-1 0,0 0,1 0,-1 0,0 0,1 0,-1-1,0 1,1 0,-1 0,0 0,1 0,-1 0,0 0,0-1,1 1,-1 0,0 0,0-1,1 1,-1 0,0 0,0-1,1 1,-1 0,0 0,0-1,0 1,0 0,0-1,0 1,1 0,-1-1,0 1,0 0,0-1,0 1,0 0,0-1,0 1,0 0,0-1,-1 1,1 0,0-1,0 1,0 0,0-1,0 1,-1 0,1 0,0-1,0 1,0 0,-1 0,1-1,0 1,34-10,428-77,250-43,225-22,-983 151,-310 47,-693 117,1001-157,-230 32,-169-4,417-35,29-4,156-31,477-118,534-69,-1118 214,-103 23,-334 71,-277 56,-49-23,554-97,-1-7,-66-6,199-10,30 2,-1 0,1 1,-1-1,0 0,1 0,-1 0,1-1,-1 1,0 0,1 0,-1 0,1 0,-1 0,0 0,1 0,-1-1,1 1,-1 0,0 0,1-1,-1 1,0 0,0 0,1-1,-1 1,0 0,0-1,1 1,-1-1,0 1,0 0,0-1,1 1,-1 0,0-1,0 1,0-1,0 1,0 0,0-1,0 1,0-1,0 1,0-1,0 1,0 0,0-1,-1 1,1-1,0 1,0 0,0-1,0 1,-1 0,1-1,0 1,0 0,-1-1,1 1,0 0,-1 0,1-1,0 1,-1 0,1 0,0-1,-1 1,1 0,195-79,-134 59,163-50,2 9,3 11,179-15,-110 37,-262 31,-37-3,1 1,0-1,-1 0,1 0,0 0,-1 0,1 1,0-1,-1 0,1 0,0 0,-1 1,1-1,0 0,0 1,0-1,-1 0,1 1,0-1,0 0,0 1,0-1,-1 0,1 1,0-1,0 0,0 1,0-1,0 0,0 1,0-1,0 1,0-1,0 0,0 1,0-1,0 0,1 1,-1-1,0 0,0 1,0-1,0 0,1 1,-1-1,0 0,0 1,1-1,-1 0,1 1,-38 12,-1-1,0-1,0-3,0-1,-8-1,15-1,-1288 169,1081-157,-88-11,293-7,33 1,0 0,0-1,1 1,-1 0,0 0,0 0,0-1,1 1,-1 0,0 0,0 0,0-1,0 1,1 0,-1 0,0-1,0 1,0 0,0-1,0 1,0 0,0 0,0-1,0 1,0 0,0-1,0 1,0 0,0 0,0-1,0 1,0 0,0-1,-1 1,1 0,0 0,0-1,0 1,0 0,0 0,-1 0,1-1,0 1,0 0,0 0,-1 0,1-1,0 1,0 0,-1 0,1 0,31-12,-31 12,217-64,3 10,3 9,50 4,-104 23,0 7,68 9,-145 9,-93-7,0 0,0 0,0 0,0 0,0 0,1 1,-1-1,0 0,0 0,0 1,0-1,0 0,1 1,-1-1,0 1,0-1,1 1,-1-1,0 1,1 0,-1-1,1 1,-1 0,0-1,1 1,0 0,-1 0,1 0,-1-1,1 1,0 0,0 0,-1 0,1 0,0 0,0 0,0 0,0-1,0 1,0 0,0 0,0 0,1 0,-1 0,0 0,0-1,1 1,-1 0,1 0,-1 0,1-1,-1 1,1 0,-1 0,1-1,-1 1,1 0,0-1,0 1,-1-1,1 1,0-1,0 0,-1 1,1-1,0 1,0-1,1 0,-38 16,-1-3,0 0,-1-3,0-1,-23 2,32-5,-787 124,573-95,-40 4,-1-12,-101-11,350-18,35 2,1 0,-1-1,0 1,0 0,0 0,0-1,0 1,1 0,-1 0,0-1,0 1,0 0,0 0,0-1,0 1,0 0,0-1,0 1,0 0,0-1,0 1,0 0,0 0,0-1,0 1,0 0,-1-1,1 1,0 0,0 0,0-1,0 1,-1 0,1 0,0 0,0-1,0 1,-1 0,1 0,0 0,0 0,-1-1,1 1,0 0,0 0,-1 0,1 0,0 0,-1 0,1 0,251-74,140-10,286-20,-629 97,181-24,0 11,24 8,-224 13,-52 12,-306 43,-1543 196,1614-232,176-33,81 12,0 0,1-1,0 1,-1-1,1 1,0-1,-1 1,1-1,0 1,0 0,0-1,0 1,1-1,-1 1,0-1,1 1,-1-1,1 1,-1 0,1-1,-1 1,1 0,0-1,0 1,0 0,0 0,0 0,0 0,0 0,0 0,0 0,0 0,1 0,-1 1,0-1,1 0,-1 1,0-1,1 1,-1-1,1 1,-1 0,0 0,1 0,-1 0,1 0,-1 0,3-2,87-40,1 4,1 5,2 3,1 5,2 4,218-44,56 7,-23 34,-332 26,-23 2,-29 4,-1203 202,619-147,600-62,11 0,1 0,0 0,0-1,-1 0,1-1,0 1,0-1,0-1,0 1,0-1,0 0,0-1,0 0,0 0,6 1,1 0,0 1,0-1,0 0,0 1,0-1,0 0,0 1,0-1,0 0,1 1,-1-1,1 0,0 1,-1-1,1 1,0-1,0 1,0-1,0 1,0 0,0-1,0 1,0 0,0 0,1 0,-1 0,1 0,-1 0,1 0,-1 0,1 1,-1-1,1 1,-1-1,1 1,0-1,-1 1,2 0,-2-1,68-31,1 2,1 4,1 3,10 1,56-12,0 5,3 6,-1 6,116 3,-239 13,-11 1,1-1,0 1,-1 0,1 0,0 1,-1-1,1 2,-1-1,1 1,-1 0,1 0,-1 1,0-1,1 2,-7-2,1 0,-1-1,0 1,0 0,0 0,0-1,-1 1,1 0,0 0,-1-1,1 1,-1 0,0-1,1 1,-1 0,0-1,0 1,0-1,0 1,0-1,0 0,-1 1,1-1,0 0,-1 0,1 0,-1 0,1 0,-1 0,1 0,-1-1,0 1,1-1,-1 1,0-1,0 1,1-1,-1 0,-1 0,-229 67,162-51,-461 93,-172-2,692-106,-95 15,-1-5,0-5,-40-5,103-11,43 10,1-1,-1 1,1-1,-1 1,1-1,0 0,-1 1,1-1,0 0,-1 1,1-1,0 0,0 0,-1 1,1-1,0 0,0 0,0 1,0-1,0 0,0 0,0 1,0-1,1 0,-1 0,0 1,0-1,1 0,-1 0,0 1,1-1,-1 1,1-1,-1 0,0 1,1-1,0 1,-1-1,1 1,-1-1,1 1,0-1,-1 1,1 0,0-1,-1 1,1 0,0 0,0-1,-1 1,1 0,0 0,20-12,0 0,1 2,0 0,0 2,1 0,0 2,2 0,17-6,95-30,2 6,2 6,0 6,2 6,19 5,-95 18,-67-4,0-1,1 0,-1 1,0-1,0 1,0-1,1 1,-1-1,0 1,0-1,0 1,0-1,0 1,0-1,0 1,0-1,0 1,0-1,0 1,0-1,0 1,-1-1,1 1,0-1,0 1,-1-1,1 1,0-1,0 1,-1-1,1 0,0 1,-1-1,1 0,-1 1,1-1,0 0,-1 0,1 1,-1-1,1 0,-1 0,1 0,-1 1,1-1,-1 0,1 0,-1 0,1 0,-1 0,1 0,-1 0,1 0,-1 0,0 0,-205 56,173-50,-800 134,47-33,638-88,-2-6,-49-6,103-22,95 15,0-1,0 1,0 0,1 0,-1-1,0 1,0-1,0 1,1-1,-1 1,0-1,1 1,-1-1,0 1,1-1,-1 0,1 1,-1-1,1 0,-1 0,1 0,0 1,-1-1,1 0,0 0,-1 0,1 0,0 1,0-1,0 0,0 0,0 0,0 0,0 0,0 0,0 1,1-1,-1 0,0 0,0 0,1 0,-1 1,1-1,-1 0,1 0,-1 1,1-1,-1 0,1 1,-1-1,1 0,0 1,0-1,-1 1,1-1,0 1,0 0,0-1,53-32,-48 30,149-64,3 6,2 8,3 6,29 2,-156 36,109-26,1 6,2 6,0 7,55 5,-108 16,-94-5,-1 0,0 0,1 0,-1 0,1 0,-1 0,1 0,-1-1,1 1,-1 0,0 1,1-1,-1 0,1 0,-1 0,1 0,-1 0,1 0,-1 0,0 1,1-1,-1 0,1 0,-1 1,0-1,1 0,-1 0,0 1,1-1,-1 1,0-1,0 0,1 1,-1-1,0 0,0 1,0-1,1 1,-1-1,0 1,0-1,0 0,0 1,0-1,0 1,0-1,0 1,0-1,0 1,0-1,0 1,0-1,-1 0,1 1,0-1,0 1,0-1,-1 0,1 1,0-1,0 1,-1-1,1 0,0 1,-1-1,1 0,0 0,-1 1,1-1,-32 18,-59 16,-2-3,-2-4,-39 3,100-22,-556 112,-411 23,883-130,0-5,-74-6,151-9,40 7,1 0,-1 0,0 0,0 0,1-1,-1 1,1 0,-1 0,0-1,1 1,-1 0,1-1,-1 1,0-1,1 1,-1-1,1 1,-1-1,1 1,0-1,-1 1,1-1,0 1,-1-1,1 0,0 1,0-1,-1 0,1 1,0-1,0 0,0 1,0-1,0 0,0 0,0 1,0-1,0 0,0 1,0-1,1 0,-1 1,0-1,0 0,1 1,-1-1,0 1,1-1,-1 1,1-1,-1 0,1 1,-1-1,1 1,9-10,1 1,1 0,-1 1,1 0,1 0,-1 2,1-1,1 2,1-1,14-7,168-67,4 7,138-26,-10 15,209-21,-430 89,0 5,1 4,53 6,-120 7,-43-6,1 0,-1 0,1 0,-1 1,1-1,-1 0,1 0,-1 0,0 0,1 1,-1-1,1 0,0 1,-1-1,1 0,-1 1,1-1,-1 0,1 1,0-1,-1 1,1-1,0 1,-1-1,1 1,0-1,0 1,-1-1,1 1,0-1,0 1,0-1,0 1,0 0,0-1,0 1,0-1,0 1,0-1,0 1,0 0,0-1,1 1,-1-1,0 1,0-1,0 1,1-1,-1 1,0-1,1 1,-1-1,1 0,-1 1,0-1,1 1,-1-1,1 0,-1 1,1-1,-1 0,1 0,-1 1,1-1,-65 26,-1-3,-1-2,-26 3,57-15,-462 101,-58-14,196-35,-271 35,497-88,134-8,0-1,0 0,0 1,-1-1,1 0,0 1,0-1,0 0,-1 0,1 0,-1 0,1 1,0-1,-1 0,0 0,1 0,-1 0,1 0,-1 0,0-1,0 1,0 0,0 0,0 0,0 0,0 0,0 0,0 0,0 0,0 0,-1 0,1 0,0 0,-1 0,1 0,-1 0,1 0,-1 0,0 0,1 0,-1 0,0 1,0-1,1 0,-1 1,0-1,0 0,0 1,0-1,0 1,0-1,0 1,0 0,0-1,0 1,0 0,0 0,0-1,0 1,0 0,0 0,0 0,0 1,-1-1,25-14,0 1,1 1,0 2,1 0,22-5,-3 0,297-90,4 15,246-27,-357 80,3 10,0 10,32 11,-155 13,-93 9,-52 4,-39 7,-1-4,-1-3,-36 4,79-18,-1639 327,799-191,778-139,91-3,-1 0,0 0,1 0,-1 0,1 0,-1-1,1 1,-1 0,1 0,-1-1,1 1,-1 0,1-1,-1 1,1-1,-1 1,1 0,0-1,-1 1,1-1,0 1,-1-1,1 1,0-1,0 1,0-1,-1 0,1 1,0-1,0 1,0-1,0 0,0 1,0-1,0 1,0-1,0 1,0-1,0 0,1 1,-1-1,0 1,0-1,1 1,-1-1,0 1,0-1,1 1,-1-1,1 1,-1-1,0 1,1 0,-1-1,1 1,-1 0,1-1,-1 1,1 0,-1 0,1-1,-1 1,1 0,0 0,-1 0,148-82,-2 21,152-41,-240 84,98-29,2 7,2 8,16 4,-148 24,171-7,-199 11,-1 0,1 0,0 1,-1-1,1 0,0 0,-1 0,1 1,0-1,-1 0,1 0,0 1,-1-1,1 0,0 0,0 1,0-1,-1 0,1 1,0-1,0 0,0 1,0-1,0 1,-1-1,1 0,0 1,0-1,0 0,0 1,0-1,0 1,0-1,0 0,1 1,-1-1,0 0,0 1,0-1,0 1,0-1,1 0,-1 1,0-1,0 0,0 0,1 1,-1-1,0 0,1 1,-1-1,0 0,0 0,1 0,-1 1,1-1,-1 0,0 0,1 0,-164 62,-381 82,468-126,-1090 227,898-195,-389 58,633-105,15-1,-1 0,1 0,-1-2,0 1,0-1,1 0,-1-1,0 0,1-1,-1 0,1 0,-9-4,17 5,0-1,0 1,0-1,0 1,0-1,0 0,1 1,-1-1,1 0,-1 1,1-1,0 0,-1 1,1-1,0 0,0 0,0 0,0 1,1-1,-1 0,1 0,-1 1,1-1,-1 0,1 1,0-1,0 1,-1-1,1 1,0-1,1 1,-1 0,0-1,0 1,1 0,-1 0,0 0,1 0,-1 0,1 0,-1 0,1 0,0 1,-1-1,1 1,0-1,48-31,1 2,1 3,52-20,-80 36,214-89,4 10,4 11,19 7,-173 49,55-15,2 6,1 7,41 2,-96 26,-95-3,1 0,-1 1,1-1,0 0,-1 0,1 1,-1-1,1 1,-1-1,1 0,-1 1,1-1,-1 1,1-1,-1 1,0 0,1-1,-1 1,0-1,1 1,-1 0,0-1,0 1,0-1,1 1,-1 0,0-1,0 1,0 0,0-1,0 1,0 0,0-1,-1 1,1 0,0-1,0 1,0 0,-1-1,1 1,0-1,-1 1,1 0,0-1,-1 1,1-1,-1 1,1-1,-1 1,1-1,-1 0,1 1,-1-1,0 0,1 1,-1-1,1 0,-1 0,0 1,1-1,-1 0,0 0,-15 11,0-1,-1-1,-1-1,1 0,-1-1,-1-1,-5 1,-15 6,-1047 310,1053-314,-541 132,-7-26,551-109,-229 26,215-40,44 7,-1 1,1-1,-1 0,1 1,0-1,-1 0,1 1,0-1,0 0,-1 0,1 0,0 1,0-1,0 0,0 0,0 0,0 1,0-1,0 0,0 0,0 1,1-1,-1 0,0 0,1 0,-1 1,0-1,1 0,-1 1,1-1,-1 0,1 1,-1-1,1 1,-1-1,1 1,0-1,-1 1,1-1,0 1,-1 0,1-1,0 1,0 0,-1-1,1 1,0 0,0 0,0 0,187-97,-137 76,242-106,5 14,153-32,-237 92,215-26,-375 77,-89 25,-128 38,-3-7,-24-2,32-9,9 0,-123 38,-4-12,-263 30,505-95,8 0,1-1,-1-1,0-2,0 0,0-2,-13-2,38 4,0 0,0 0,0-1,1 1,-1 0,0 0,0-1,1 1,-1 0,0-1,0 1,1-1,-1 1,0-1,1 1,-1-1,1 1,-1-1,1 0,-1 1,1-1,-1 0,1 0,0 1,-1-1,1 0,0 0,0 1,-1-1,1 0,0 0,0 0,0 1,0-1,0 0,0 0,0 0,0 0,0 1,1-1,-1 0,0 0,1 0,-1 1,0-1,1 0,-1 1,1-1,-1 0,1 1,-1-1,1 0,-1 1,1-1,0 1,-1-1,1 1,0-1,-1 1,1 0,0-1,0 1,-1 0,1 0,0-1,0 1,0 0,-1 0,1 0,0 0,202-113,-146 87,202-98,6 12,4 11,4 12,252-45,-492 127,-9 1,1 1,0 1,1 1,-1 1,1 1,-1 2,7 1,-32-3,1 1,-1 0,1 0,-1 0,1 0,-1 0,0-1,1 1,-1 0,1 0,-1 0,1 0,-1 0,1 0,-1 1,1-1,-1 0,0 0,1 0,-1 0,1 1,-1-1,1 0,-1 0,0 1,1-1,-1 0,0 0,1 1,-1-1,0 0,1 1,-1-1,0 1,0-1,0 0,1 1,-1-1,0 1,0-1,0 1,0-1,0 1,0-1,0 0,0 1,0-1,0 1,0-1,0 1,0-1,0 1,0-1,0 0,0 1,-1-1,1 1,0-1,0 1,0-1,-1 0,1 1,0-1,-1 0,1 1,-1-1,-28 19,-291 96,-477 126,747-228,-665 158,615-160,101-11,-1-1,0 1,1-1,-1 1,0-1,1 1,-1-1,0 1,0-1,1 0,-1 1,0-1,0 1,0-1,0 0,0 1,0-1,0 1,0-1,0 0,0 1,0-1,0 1,-1-1,1 0,0 1,0-1,-1 1,1-1,0 1,-1-1,1 1,0-1,-1 1,1-1,-1 1,1 0,-1-1,1 1,-1 0,1-1,-1 1,1 0,-1-1,1 1,-1 0,0 0,1 0,-1 0,1 0,-1 0,0-1,1 1,-1 1,1-1,-1 0,0 0,1 0,-1 0,1 0,-1 0,0 1,46-31,190-87,236-82,-133 82,98-11,-569 179,-830 294,863-310,3 1,-2-4,0-4,-72 8,117-32,63-22,60-23,0 2,3 4,40-13,-80 34,588-221,-387 178,-208 55,-39 14,-329 114,-6-15,-306 54,580-158,74-8,0 0,0 1,0-1,1 0,-1 1,0-1,0 0,1 0,-1 0,1 0,-1 0,1 0,-1 0,1 0,-1 0,1 0,0 0,0 0,-1 0,1 0,0 0,0 0,0 0,0-1,1 1,-1 0,0 0,0 0,0 0,1 0,-1 0,1 0,-1 0,1 0,-1 0,1 0,-1 0,1 1,0-1,0 0,-1 0,1 0,0 1,0-1,0 1,0-1,0 0,0 1,0 0,0-1,0 1,0-1,0 1,0 0,0 0,0 0,1 0,40-28,0 3,2 2,1 1,0 3,24-7,10-5,49-23,2 5,1 6,3 6,61-7,-253 73,-388 123,221-73,-197 39,310-102,111-17,1 0,0 0,-1 0,1 0,0 0,0 0,0 0,0 0,0 0,0 0,1 0,-1 0,0 0,0 0,1 0,-1 0,1 0,-1 0,1 0,-1 0,1 0,-1 0,1 0,0 1,-1-1,1 0,0 0,0 1,0-1,0 0,0 1,-1-1,1 1,0 0,0-1,0 1,0 0,0-1,0 1,1 0,0 0,-2 0,261-131,-190 101,-8 1,255-97,-297 122,-57 28,-263 82,215-75,-311 99,280-106,115-24,0 0,0 0,1-1,-1 1,0 0,0-1,0 1,0 0,0 0,0-1,0 1,0 0,0-1,0 1,0 0,-1-1,1 1,0 0,0 0,0-1,0 1,0 0,-1 0,1-1,0 1,0 0,0 0,-1-1,1 1,0 0,0 0,-1 0,1 0,0-1,0 1,-1 0,1 0,0 0,-1 0,1 0,0 0,0 0,-1 0,1 0,0 0,-1 0,1 0,0 0,-1 0,1 0,0 0,0 0,-1 0,29-16,-22 13,126-64,4 6,1 6,3 7,49-8,-47 24,-142 33,0 0,-1 0,1 0,0 0,0 0,0 0,-1 0,1 0,0 0,-1 0,1 0,-1-1,1 1,-1 0,0 0,1 0,-1 0,0-1,0 1,1 0,-1-1,0 1,0-1,0 1,0-1,0 1,0-1,0 1,0-1,0 0,0 0,0 1,0-1,0 0,0 0,0 0,-440 162,347-130,-400 129,464-156,19-4,16-6,367-155,-359 155,109-48,3 5,51-9,-151 47,-167 56,-320 124,202-82,281-106,570-238,-533 231,1 3,2 2,37-6,-167 53,-529 207,570-224,-77 26,-1-5,-41 4,144-35,3 1,-1-1,1 1,-1 0,1-1,-1 1,1-1,-1 1,1-1,-1 1,1-1,-1 1,1-1,-1 0,0 1,1-1,-1 0,0 1,1-1,-1 0,0 0,0 0,1 0,-1 0,0 0,0 0,1 0,-1 0,0 0,1 0,-1 0,0 0,0 0,1-1,-1 1,0 0,1-1,-1 1,1 0,-1-1,0 1,1-1,-1 1,1-1,-1 1,1-1,-1 1,1-1,0 0,-1 1,1-1,0 0,-1 1,1-1,0 0,0 1,-1-1,1 0,0 0,0 1,0-1,0 0,0 1,0-1,0 0,126-78,-91 61,125-63,4 7,167-50,-277 104,-166 63,-1012 409,1008-411,139-63,322-150,-185 95,4 7,44-8,-99 40,-209 65,-558 243,123-52,511-208,155-61,324-148,-381 169,39-17,1 5,29-2,-115 37,-71 35,-465 180,276-120,-207 49,372-127,66-11,1 0,-1 1,0-1,0 0,1 0,-1 0,0 0,1 0,-1 0,1 0,-1 0,1 0,-1 0,1 0,0 0,0 0,-1 0,1 0,0 0,0 0,0 0,0 0,0 0,0-1,1 1,-1 0,0 0,0 0,1 0,-1 0,1 0,-1 0,1 0,-1 0,1 0,0 1,-1-1,1 0,0 0,0 0,0 1,-1-1,1 0,0 1,0-1,0 1,0-1,0 1,0-1,0 1,0 0,1 0,-1-1,40-36,2 1,2 3,1 2,24-12,-19 12,317-182,-344 195,-24 18,0 0,-1 0,1 0,0 0,0 0,0 0,-1 0,1-1,0 1,0 0,0 0,-1 0,1 0,0-1,0 1,0 0,0 0,0-1,-1 1,1 0,0 0,0 0,0-1,0 1,0 0,0 0,0-1,0 1,0 0,0 0,0-1,0 1,0 0,0 0,0-1,0 1,0 0,0 0,0-1,1 1,-1 0,0 0,0 0,0-1,0 1,0 0,-191 85,-725 325,863-396,51-21,95-63,241-141,16 12,-212 142,-246 94,2 5,-23 18,-68 27,-198 76,321-139,61-30,32-9,406-265,-352 236,205-106,-850 428,491-238,46-20,-1-1,-1-3,-1-1,0-1,-1-2,-16 1,55-13,0-1,0 1,1-1,-1 1,0-1,0 1,0 0,0-1,0 1,0-1,0 1,0-1,-1 1,1-1,0 1,0-1,0 1,0 0,-1-1,1 1,0-1,0 1,-1 0,1-1,0 1,-1 0,1-1,0 1,-1 0,1-1,0 1,-1 0,1 0,-1 0,1-1,0 1,-1 0,1 0,-1 0,1 0,-1 0,1 0,-1 0,1 0,-1 0,1 0,-1 0,1 0,0 0,-1 0,1 0,-1 0,1 1,-1-1,1 0,0 0,-1 1,1-1,-1 0,1 0,0 1,-1-1,1 0,0 1,0-1,-1 0,1 1,0-1,29-24,255-143,23-10,-288 165,-20 12,1 0,0 0,0 1,0-1,-1 0,1 0,0 0,0 1,-1-1,1 0,0 0,0 0,-1 0,1 0,0 1,0-1,-1 0,1 0,0 0,-1 0,1 0,0 0,-1 0,1 0,0 0,0 0,-1 0,1 0,0 0,-1 0,1-1,0 1,0 0,-1 0,1 0,0 0,-1 0,1-1,0 1,0 0,0 0,-1 0,1-1,0 1,0 0,0 0,-1-1,1 1,0 0,0 0,0-1,0 1,0 0,0-1,0 1,0 0,0-1,0 1,0 0,0 0,0-1,0 1,0 0,0-1,0 1,0 0,-67 22,1 3,1 3,-48 30,107-55,-310 176,285-155,32-24,-1 0,1 0,-1 0,0 0,1 0,-1 0,1 0,-1 0,0 0,1 0,-1 0,1 1,-1-1,0 0,1 0,-1 0,0 1,1-1,-1 0,0 1,0-1,1 0,-1 1,0-1,0 0,1 1,-1-1,0 0,0 1,0-1,0 1,1-1,-1 0,0 1,0-1,0 1,0-1,0 0,0 1,0-1,0 1,0-1,-1 0,1 1,0-1,0 1,0-1,0 0,0 1,-1-1,1 0,0 1,0-1,-1 0,1 1,0-1,-1 0,1 1,0-1,-1 0,1 0,0 1,15-4,0 0,-1-1,1-1,-1 0,0-1,0-1,13-7,-8 4,259-124,-193 110,-84 23,1 1,-1-1,1 1,-1 0,1 0,0 0,-1 0,1 0,-1 0,1 1,0-1,-1 0,1 1,-1-1,1 1,-1 0,1-1,-1 1,0 0,1 0,-1 0,0 0,0 0,1 0,-1 0,0 0,0 1,0-1,0 0,-1 1,1-1,0 0,-1 1,1-1,-1 1,1-1,-1 1,1 0,-1-1,0 1,0-1,0 1,0 0,0-1,0 1,-1-1,1 1,0-1,-1 1,1 0,-1-1,-4 14,-1 0,0 0,-1 0,-1-1,0 0,-1-1,-1 0,0 0,-5 4,-10 16,-195 252,109-146,109-138,1 1,-1-1,0 1,0-1,1 1,-1 0,1 0,0 0,0 0,-1 0,1 0,0 0,1 0,-1 0,0 0,1 1,-1-1,1 0,-1 1,1-1,0 0,0 0,0 1,1-1,-1 0,0 1,1-1,-1 0,1 0,0 0,0 1,0-1,0 0,0 0,0 0,1 0,-1-1,1 1,-1 0,1-1,0 1,0-1,-1 1,1-1,0 0,0 0,0 1,0-2,1 1,0 1,21-2,0-1,0 0,-1-2,1 0,-1-2,0-1,0-1,0 0,3-4,39-10,24-6,9-5,2 4,0 5,2 4,49-1,-148 20,4-2,1 1,-1 1,0 0,1 0,-1 0,1 1,-1 0,1 0,-1 0,0 1,0 1,0-1,0 1,0 0,0 1,-1 0,-5-1,0 0,-1 0,1 0,-1 0,0 1,0-1,0 0,-1 0,1 0,-1 0,1 0,-1 0,0 0,0 0,-1 0,1 0,-1 0,1 0,-1-1,0 1,0-1,0 1,0-1,0 0,-1 0,1 0,-1 0,1 0,-1-1,0 1,0-1,0 1,-1-1,1 2,-85 58,-2-4,-2-5,-17 4,37-18,-9 5,-1 3,-2-4,-2-4,-25 4,91-34,55-16,283-117,15 3,91-10,-388 121,1 2,0 2,0 1,28-1,-65 7,1-1,-1 1,1-1,0 1,0 0,-1-1,1 1,0 0,-1-1,1 1,0 0,0 0,0 0,-1 0,1 0,0 0,0 0,0 0,-1 0,1 0,0 0,0 0,-1 0,1 1,0-1,0 0,-1 0,1 1,0-1,-1 1,1-1,0 1,-1-1,1 1,-1-1,1 1,-1-1,1 1,-1 0,1-1,-1 1,1 0,-1 0,0-1,0 1,1 0,-1 0,0-1,0 1,0 0,0 0,0 0,0-1,0 1,0 0,0 0,0 0,0-1,0 1,-1 0,1 0,0 0,-131 73,94-57,-691 298,694-297,53-17,247-100,-138 45,414-163,-287 149,-195 69,-59-1,0 1,0-1,0 1,0-1,0 1,0-1,0 1,0 0,0-1,-1 1,1 0,0 0,0-1,-1 1,1 0,0 0,-1 0,1 0,-1 0,1 0,-1 0,0 0,1 0,-1 0,0 1,0-1,0 0,0 0,0 0,0 0,0 0,0 0,0 0,0 1,-1-1,1 0,0 0,-1 0,1 0,-1 0,1 0,-1 0,0 0,1-1,-1 1,0 0,1 0,-1 0,0-1,0 1,0 0,-17 19,-1-1,0 0,-1-2,-1 0,-1-1,0-2,-1 0,-3 0,8-3,-147 86,-5-7,-171 65,322-148,-78 16,96-23,1 0,-1 0,0 0,0 0,1 0,-1-1,0 1,1 0,-1 0,0-1,1 1,-1-1,0 1,1 0,-1-1,1 1,-1-1,1 1,-1-1,1 0,-1 1,1-1,0 1,-1-1,1 0,0 1,-1-1,1 0,0 0,0 1,0-1,-1 0,1 1,0-1,0 0,0 0,0 1,1-1,-1 0,0 0,0 1,0-1,0 0,1 1,-1-1,0 0,1 1,-1-1,1 0,-1 1,0-1,1 1,-1-1,1 1,0-1,-1 1,1-1,-1 1,1-1,36-38,-35 37,62-50,2 2,3 3,38-19,-33 21,1 3,2 4,2 3,2 3,12 0,-50 27,-59 16,-240 125,-68-3,-100 17,407-144,-82 27,-2-4,0-5,-27 0,70-20,57-4,-1 0,1 1,0-1,0 0,0 0,0 0,0 0,0 0,0 0,0 0,0 0,0-1,-1 1,1 0,0-1,0 1,0-1,0 1,0-1,1 1,-1-1,0 0,0 1,0-1,0 0,1 0,-1 0,0 1,1-1,-1 0,1 0,-1 0,1 0,-1 0,1 0,0 0,-1 0,1 0,0 0,0-1,0 1,0 0,0 0,0 0,0 0,0-1,3-4,1 1,0-1,0 1,0 0,1 0,0 0,0 1,0-1,0 1,1 1,-1-1,6-2,2-3,60-33,1 2,2 4,2 3,6 2,14-5,1 3,2 6,56-8,-78 30,-62 19,-39 6,-59 32,-2-3,-81 33,76-39,10-4,-99 50,-3-7,-43 7,77-53,137-41,23-6,157-87,4 7,125-42,-282 125,281-120,5 13,6 13,3 13,4 15,225-21,-524 93,36-6,0 3,1 2,0 2,-1 2,50 9,-37 18,-65-28,-1 1,0 0,0 0,0 0,0 0,0 0,0 0,0 1,-1-1,1 0,0 0,-1 1,1-1,-1 0,1 1,-1-1,0 0,1 1,-1-1,0 1,0-1,0 1,0-1,0 0,0 1,-1-1,1 1,0-1,-1 0,1 1,-1-1,1 0,-1 1,0-1,1 0,-1 0,0 0,0 1,0-1,0 0,0 0,0 0,0-1,-1 1,1 0,0 0,0-1,-1 1,-140 80,-37 3,-158 49,-123-5,391-117,69-12,0 1,1 0,-1 0,0 0,0 0,1 0,-1 0,0-1,0 1,1 0,-1 0,0 0,0-1,0 1,0 0,1 0,-1-1,0 1,0 0,0 0,0-1,0 1,0 0,0-1,1 1,-1 0,0 0,0-1,0 1,0 0,0-1,0 1,0 0,-1 0,1-1,0 1,0 0,0-1,0 1,0 0,0 0,0-1,-1 1,1 0,0 0,0-1,0 1,-1 0,1 0,0 0,0 0,-1-1,1 1,0 0,0 0,-1 0,1 0,0 0,0 0,-1-1,1 1,0 0,-1 0,26-16,44-17,2 3,1 3,15-1,-49 15,161-51,2 9,2 8,114-7,-159 48,-157 5,0 1,0-1,0 1,0 0,0 0,0-1,0 1,0 0,0 0,0 0,0 0,0 0,0 0,0 0,0 1,0-1,0 0,0 0,0 1,0-1,0 1,0-1,0 1,-1-1,1 1,0 0,0-1,-1 1,1 0,0-1,-1 1,1 0,0 0,-1 0,1 0,-1-1,0 1,1 0,-1 0,0 0,1 0,-1 0,0 0,0 0,0 0,0 0,0 0,0 0,0 0,0 0,0 0,-1 0,1 0,0 0,-1 0,1 0,0 0,-1 0,1 0,-1 0,0-1,1 1,-1 0,0 0,1-1,-1 1,-58 42,-41 3,-1-4,-2-5,-4-3,-24 9,-20 7,-1-8,-146 22,136-49,163-15,-1-1,0 1,1 0,-1 0,0-1,0 1,1 0,-1-1,0 1,0 0,0-1,0 1,1 0,-1-1,0 1,0 0,0-1,0 1,0 0,0-1,0 1,0-1,0 1,0 0,0-1,0 1,0-1,0 1,0 0,0-1,-1 1,1 0,0-1,0 1,0 0,-1-1,1 1,0 0,0-1,-1 1,1 0,0 0,-1-1,1 1,0 0,0 0,-1 0,1-1,-1 1,1 0,0 0,-1 0,1 0,0 0,-1 0,1 0,-1 0,1 0,0 0,-1 0,32-19,76-29,1 4,3 6,8 2,82-28,-125 38,75-30,3 8,1 6,2 6,72-2,-148 38,-80 1,-1-1,1 0,0 0,-1 0,1 1,-1-1,1 0,0 1,-1-1,1 1,-1-1,0 1,1-1,-1 1,1-1,-1 1,0-1,1 1,-1-1,0 1,1-1,-1 1,0 0,0-1,0 1,0 0,1-1,-1 1,0 0,0-1,0 1,0 0,-1-1,1 1,0-1,0 1,0 0,0-1,-1 1,1-1,0 1,-1 0,1-1,0 1,-1-1,1 1,-1-1,1 1,0-1,-1 1,1-1,-1 0,0 1,1-1,-1 0,1 1,-1-1,0 0,-12 10,0-1,0 0,-1-1,0-1,0 0,-1-1,0-1,-1 0,-16 7,-385 144,-6-19,-151 18,382-120,162-36,30 1,1 1,-1-1,1 0,-1 0,0 0,1 0,-1 0,1 0,-1 0,0 0,1 0,-1 0,0 0,1 0,-1 0,1 0,-1 0,0 0,1-1,-1 1,0 0,1 0,-1 0,0-1,1 1,-1 0,0 0,1-1,-1 1,0 0,0-1,1 1,-1 0,0-1,0 1,0 0,0-1,1 1,-1 0,0-1,0 1,0 0,0-1,0 1,0-1,0 1,0 0,0-1,0 1,0-1,0 1,0 0,-1-1,1 1,0 0,0-1,0 1,0-1,-1 1,1 0,0 0,0-1,-1 1,1 0,0-1,0 1,-1 0,1 0,-1-1,3 1,233-96,12 5,3 11,135-21,-329 88,-1 3,2 2,44 0,-71 11,-29-3,-1 0,0 0,1 1,-1-1,0 0,1 0,-1 1,0-1,1 0,-1 1,0-1,0 1,1-1,-1 0,0 1,0-1,0 1,0-1,1 1,-1-1,0 0,0 1,0-1,0 1,0-1,0 1,0-1,0 1,0-1,-1 1,1-1,0 0,0 1,0-1,0 1,-1-1,1 0,0 1,0-1,-1 1,1-1,0 0,-1 1,1-1,0 0,-1 0,1 1,0-1,-1 0,1 0,-1 0,1 1,0-1,-1 0,1 0,-1 0,1 0,-1 0,1 0,-1 0,1 0,-1 0,1 0,0 0,-1 0,1 0,-1 0,1 0,-1-1,1 1,-88 40,-2-4,-68 17,118-40,-306 96,-4-16,-103 4,419-91,12-1,-1-1,-1 0,1-2,0-1,-1-1,1 0,-6-3,28 3,0-1,1 1,-1-1,1 0,-1 1,0-1,1 1,-1-1,1 0,0 1,-1-1,1 0,0 0,-1 1,1-1,0 0,0 0,-1 1,1-1,0 0,0 0,0 0,0 1,0-1,0 0,0 0,1 0,-1 1,0-1,0 0,1 0,-1 0,0 1,1-1,-1 0,1 1,-1-1,1 0,-1 1,1-1,-1 1,1-1,-1 1,1-1,0 1,0-1,-1 1,1 0,0-1,-1 1,1 0,0-1,0 1,0 0,-1 0,1 0,0 0,0 0,0 0,-1 0,1 0,0 0,0 0,2-1,61-37,1 3,1 4,2 2,1 3,0 3,44-7,-96 26,-433 178,304-127,133-41,9-9,1-1,-1-2,-1-1,1-1,-1-2,-1-1,0-1,4-3,60-23,256-79,195-32,-305 90,2 11,2 10,1 11,206 6,-355 23,0 4,-1 4,75 19,-152-26,-1 0,0 1,0 0,0 1,0 1,-1 0,0 1,0 1,0 0,9 8,-22-14,1-1,-1 0,1 1,-1-1,0 0,1 1,-1 0,0-1,0 1,0 0,-1-1,1 1,0 0,-1 0,1 0,-1 0,1 0,-1 0,0 0,0-1,0 1,0 0,0 0,0 0,0 0,-1 0,1 0,-1 0,0 0,1 0,-1-1,0 1,0 0,0-1,0 1,0 0,-1-1,0 2,-65 48,-17-8,-1-4,-3-3,-73 18,-171 47,-4-15,-4-14,-185 8,261-58,256-22,5 0,-1 1,0-1,0 0,1 0,-1 0,0-1,0 1,1-1,-1 0,0 0,1 0,-1 0,1-1,0 0,-1 1,1-1,-2-2,5 2,1 1,-1-1,0 0,1 0,-1 0,1 0,0 1,0-1,-1 0,1 0,0 1,0-1,1 1,-1-1,0 1,0 0,1-1,-1 1,1 0,-1 0,1 0,0 0,-1 0,1 0,0 0,0 1,-1-1,2 0,0 0,63-33,1 2,1 4,22-3,-17 4,319-105,305-58,-526 150,2 7,1 8,1 8,51 5,-169 20,-65 3,-147 40,-500 122,-218 49,754-200,201-55,876-294,-864 297,1 3,1 4,0 5,2 4,77 0,-174 13,-1 1,0-1,1 1,-1-1,1 1,-1-1,1 1,0 0,-1-1,1 1,-1 0,1 0,0-1,-1 1,1 0,-1 0,1 0,0 0,-1 0,1 0,0 0,-1 0,1 0,0 0,-1 0,1 0,0 1,-1-1,1 0,-1 0,1 1,0-1,-1 0,1 1,-1-1,1 0,-1 1,1-1,-1 1,1-1,-1 1,0-1,1 1,-1-1,0 1,1-1,-1 1,0 0,0-1,0 1,1 0,-1-1,0 1,0 0,0-1,0 1,0-1,0 1,0 0,0-1,0 1,-40 24,-311 103,272-103,-294 92,-347 60,706-174,26-6,794-189,289-1,-906 171,0 8,63 8,-230 6,-14-1,0 0,0 1,-1 0,1 1,0-1,0 2,-1-1,1 1,-1 0,1 1,5 2,-15 2,-130 38,-723 163,542-138,-103 12,366-81,59-8,242-73,11 3,3 11,100-5,-184 40,38-8,2 9,105 5,-274 31,-97 19,-495 115,-259 45,718-158,81-27,0 0,0 0,0 0,0 1,0-1,0 0,1 0,-1 1,0-1,0 0,0 0,0 1,0-1,0 0,0 0,0 1,0-1,0 0,0 0,0 1,0-1,0 0,0 0,0 1,-1-1,1 0,0 0,0 1,0-1,0 0,0 0,-1 0,1 1,0-1,0 0,0 0,-1 0,31-3,471-124,747-138,-1089 248,-160 19,0 0,0-1,1 1,-1 0,0 0,0-1,-1 1,1-1,0 1,0-1,-1 1,1-1,-1 0,1 1,-1-1,0 0,1 0,-1 0,0-1,0 1,0 0,1-1,-1 1,0-1,0 1,0-1,-1 0,-97 37,-1-4,-2-5,-18-1,-43 12,-400 128,356-103,192-56,33-8,325-96,87-18,63 7,-414 93,88-18,1 8,2 7,23 6,-117 17,-75-5,0-1,1 0,-1 1,0-1,0 0,1 1,-1-1,0 1,0-1,1 1,-1-1,0 1,0-1,0 1,0-1,0 1,0-1,0 1,0-1,0 1,0-1,0 1,0-1,0 1,0-1,-1 1,1-1,0 0,0 1,0-1,-1 1,1-1,0 1,-1-1,1 0,0 1,-1-1,1 0,0 1,-1-1,1 0,-1 0,1 1,-1-1,1 0,-1 0,1 0,0 0,-1 1,1-1,-1 0,1 0,-1 0,1 0,-1 0,1 0,-1 0,1 0,-1-1,0 1,-234 68,-826 211,770-202,284-76,17-5,21-6,869-207,-630 159,31-2,3 14,128 3,-367 38,0 3,1 3,-1 3,18 5,-44 1,-39-10,1 0,-1 0,1 0,-1 0,1 1,-1-1,1 0,-1 0,1 0,-1 1,1-1,-1 0,1 1,-1-1,1 0,-1 1,0-1,1 1,-1-1,0 0,1 1,-1-1,0 1,0-1,1 1,-1-1,0 1,0-1,0 1,0-1,0 1,0 0,1-1,-1 1,0-1,-1 1,1-1,0 1,0-1,0 1,0-1,0 1,0-1,-1 1,1-1,0 1,0-1,-1 1,1-1,0 1,-1-1,1 0,-1 1,1-1,0 0,-1 1,1-1,-1 0,1 1,-1-1,1 0,-1 0,1 0,-1 1,0-1,-143 54,108-45,-597 135,368-89,-430 70,656-122,39-3,0 0,0-1,0 1,1 0,-1-1,0 1,0 0,0-1,0 1,0 0,-1-1,1 1,0 0,0-1,0 1,0 0,0 0,0-1,0 1,-1 0,1-1,0 1,0 0,0 0,-1-1,1 1,0 0,0 0,-1 0,1-1,0 1,0 0,-1 0,179-43,1251-233,-1147 235,168 0,-336 42,-114-2,1 1,-1 0,0 0,1-1,-1 1,1 0,-1-1,1 1,-1 0,1 0,-1 0,1 0,-1 0,1-1,-1 1,1 0,-1 0,1 0,-1 0,1 0,-1 1,1-1,-1 0,1 0,-1 0,1 0,-1 0,1 1,-1-1,0 0,1 1,-1-1,1 0,-1 0,0 1,1-1,-1 1,1-1,-1 0,0 1,0-1,1 1,-1-1,0 1,0-1,0 1,1-1,-1 1,0-1,0 1,0-1,0 1,0-1,0 1,0-1,0 1,0-1,0 1,0-1,-1 1,1-1,0 1,0-1,0 1,-1-1,-34 16,-1070 231,782-183,-539 90,756-141,134-27,588-124,267-36,715-42,-1288 194,160 15,-454 10,-34 1,9-3,-1424 249,724-139,696-110,39-8,552-120,5 26,11 24,-294 56,156 12,-342 17,-115-8,0 1,0-1,0 0,0 0,0 1,0-1,1 1,-1-1,0 0,0 1,1 0,-1-1,0 1,1-1,-1 1,0 0,1 0,-1-1,1 1,-1 0,1 0,0-1,-1 1,1 0,0 0,0 0,-1 0,1 0,0 0,0 0,0-1,0 1,0 0,0 0,0 0,0 0,1 0,-1 0,0 0,0-1,1 1,-1 0,1 0,-1 0,1-1,-1 1,1 0,-1 0,1-1,-1 1,1 0,0-1,0 1,-1-1,1 1,0-1,0 1,0-1,-1 0,1 1,0-1,0 0,-52 21,0-3,-2-2,0-2,-24 1,27-4,-852 156,540-106,-143 21,505-82,1-1,-1 1,0 0,0-1,0 1,0-1,0 1,0-1,0 1,0 0,0-1,-1 1,1-1,0 1,0-1,0 1,0 0,-1-1,1 1,0 0,0-1,-1 1,1-1,334-72,108-6,2 19,182 9,-512 46,1 6,79 11,-93 12,-101-24,1 1,0-1,0 0,-1 0,1 1,0-1,-1 0,1 1,-1-1,1 1,0-1,-1 0,1 1,-1-1,1 1,-1 0,1-1,-1 1,0-1,1 1,-1 0,0-1,1 1,-1 0,0-1,0 1,0 0,0 0,1-1,-1 1,0 0,0 0,0-1,0 1,-1 0,1-1,0 1,0 0,0 0,-1-1,1 1,0 0,-1-1,1 1,0-1,-1 1,1 0,-1-1,1 1,-1-1,1 1,-1-1,1 1,-1-1,0 0,0 1,-39 21,39-22,-81 29,-1-3,-81 13,121-29,-624 109,408-78,20-5,184-20,61-10,145-19,1170-126,-1003 128,-582 30,-420 19,320-11,351-24,37-3,1349-1,-1357 1,57-11,-94 0,-222 4,-1688 8,888 28,1043-29,0 0,0-1,0 1,0 0,0 0,0 0,0-1,0 1,0 0,0 0,0 0,0 0,0-1,0 1,0 0,0 0,0 0,-1-1,1 1,0 0,0 0,0 0,0 0,0 0,-1 0,1-1,0 1,0 0,0 0,0 0,-1 0,24-7,81-11,1 4,0 4,1 6,39 5,-194 11,-881 152,796-142,203-49,716-166,-549 156,-506 69,-287 68,470-87,11-1,0-4,-1-2,-21-4,97-2,0 1,-1-1,1 1,-1-1,1 1,-1-1,1 0,-1 0,1 0,-1 0,1 0,-1 0,1 0,-1-1,1 1,-1 0,1-1,-1 1,1-1,0 0,-1 1,1-1,0 0,0 0,-1 0,1 0,0 0,0 0,0 0,0 0,0-1,0 1,1 0,-1 0,0-1,1 1,-1-1,0 1,1 0,0-1,-1 1,1-1,0 1,0-1,0 1,0-1,0 1,0-1,0 1,1-1,-1 1,0-1,1 1,-1-1,102-72,69-23,156-63,108-59,-429 216,1 0,1-1,-1 1,0-1,0-1,0 1,-1-1,0-1,0 1,0-1,0 0,-1 0,0 0,0-1,-1 0,0 0,0 0,-1-1,1 1,-5 4,0 0,-1 1,1-1,0 1,-1-1,1 1,-1 0,0 0,0 0,0-1,0 2,0-1,0 0,-1 0,1 1,0-1,-1 1,1 0,-1 0,0 0,1 0,-1 0,0 0,0 1,1 0,-1-1,-2 1,-29-5,1 2,-1 1,1 2,-1 1,1 1,-7 3,14-3,-488 62,284-39,193-28,50-22,29 0,0 2,2 2,0 2,23-6,-24 9,536-192,-547 194,-32 14,0 0,-1 0,1 1,0-1,-1 0,1 0,0 0,-1 0,1 0,0 0,-1 0,1 0,-1 0,1 0,0 0,-1 0,1 0,0 0,-1 0,1 0,0 0,-1 0,1-1,0 1,-1 0,1 0,0 0,-1-1,1 1,0 0,0 0,-1-1,1 1,0 0,0-1,-1 1,1 0,0-1,0 1,0 0,0-1,0 1,-1 0,1-1,0 1,0 0,0-1,0 1,0-1,0 1,0 0,0-1,0 1,1 0,-1-1,-189 26,82-5,36-10,0-4,0-3,0-3,-6-3,77 2,0 1,1-1,-1 0,0 1,1-1,-1 1,0-1,0 1,1-1,-1 0,0 1,0-1,0 0,0 1,0-1,0 0,0 1,0-1,0 1,0-1,0 0,0 1,-1-1,1 0,0 1,0-1,-1 1,1-1,0 1,-1-1,1 1,-1-1,1 1,0-1,-1 1,1-1,-1 1,1 0,-1-1,0 1,1 0,-1-1,1 1,-1 0,1 0,-1-1,0 1,1 0,-1 0,0 0,1 0,-1 0,0 0,1 0,-1 0,1 0,-1 0,0 1,1-1,-1 0,0 0,1 1,-1-1,1 0,-1 1,47-27,-43 24,456-165,-305 106,-153 61,-1 0,1 0,-1 0,1 0,-1 0,1 0,-1 0,1 0,-1 0,1 0,-1 0,1 0,-1 0,1-1,-1 1,1 0,-1 0,1-1,-1 1,1 0,-1-1,1 1,-1 0,0-1,1 1,-1-1,0 1,1 0,-1-1,0 1,0-1,1 1,-1-1,0 1,0-1,0 1,0-1,0 0,1 1,-1-1,0 1,0-1,0 1,-1-1,1 1,0-1,0 1,0-1,0 1,0-1,-1 1,1-1,0 1,0-1,-1 1,1-1,0 1,-1 0,1-1,-1 1,-35-1,-429 120,224-56,241-64,0 1,0-1,0 1,0-1,0 1,0 0,0-1,0 1,0-1,0 1,0-1,0 1,0-1,0 1,0-1,0 1,0 0,-1-1,1 1,0-1,0 1,-1 0,1-1,0 1,0-1,-1 1,1 0,0 0,-1-1,1 1,-1 0,1-1,0 1,-1 0,1 0,-1 0,1 0,0-1,-1 1,1 0,-1 0,1 0,-1 0,1 0,-1 0,1 0,-1 0,1 0,0 0,-1 0,1 1,-1-1,1 0,-1 0,1 0,-1 1,37-26,36-5,0 2,2 4,1 3,1 3,28-1,-17 2,-57 10,96-7,-126 14,-1 0,1 0,0 1,0-1,-1 0,1 1,0-1,0 0,0 1,0-1,0 0,-1 1,1-1,0 0,0 1,0-1,0 0,0 1,0-1,0 1,0-1,0 0,0 1,0-1,1 0,-1 1,0-1,0 0,0 1,0-1,1 0,-1 1,0-1,0 0,0 1,1-1,-1 0,0 0,1 1,-1-1,0 0,1 0,-1 0,0 1,1-1,-1 0,0 0,1 0,-1 0,0 0,1 0,-1 0,0 0,1 0,-1 0,1 0,-1 0,-34 15,31-14,-34 15,0-3,-1 0,0-3,-1-1,0-2,-1-1,0-3,-16 0,55-3,0 1,0-1,0 1,0-1,0 0,1 1,-1-1,0 0,0 0,0 0,0 1,0-1,0 0,0 0,0 0,0 0,0-1,0 1,0 0,0 0,1-1,-1 1,0 0,0-1,0 1,0-1,0 1,1-1,-1 1,0-1,1 0,-1 1,0-1,1 0,-1 1,1-1,-1 0,1 0,-1 0,1 0,-1 0,1 1,0-1,0 0,-1 0,1 0,0 0,0 0,0 0,0 0,0 0,0 0,0 0,1 0,-1 0,0 0,0 1,1-1,-1 0,0 0,1 0,-1 0,1 0,-1 1,1-1,0 0,-1 1,1-1,0 0,0 1,21-15,0 1,1 1,1 1,0 2,1 0,0 1,6 0,33 3,-94 24,-5-6,-1 0,0-3,0 0,-1-3,0-1,-34 0,50-8,25-5,32-10,-20 12,0 0,0 1,1 1,-1 1,1 0,0 1,0 1,0 0,2 2,-19-1,-1 0,1 0,0 0,-1 0,1 1,0-1,-1 0,1 0,0 1,0-1,-1 0,1 1,0-1,0 0,0 1,-1-1,1 0,0 1,0-1,0 0,0 1,0-1,0 0,0 1,0-1,-1 1,1-1,1 0,-1 1,0-1,0 0,0 1,0-1,0 1,0-1,0 0,0 1,1-1,-1 0,0 1,0-1,0 0,1 1,-1-1,0 0,0 0,1 1,-1-1,0 0,1 0,-1 0,0 1,1-1,-1 0,0 0,1 0,-1 0,1 0,-1 0,0 0,1 0,-1 1,0-1,1-1,-1 1,1 0,-1 0,-29 20,27-18,-374 166,374-167,0-1,0 1,1 0,-1-1,0 1,1 0,-1 0,1 0,-1 1,1-1,0 0,-1 0,1 1,0-1,0 1,0-1,0 1,0-1,0 1,0 0,1 0,-1-1,1 1,-1 0,1 0,0-1,-1 1,1 0,0 0,0 0,0 0,1 0,-1-1,0 1,1 0,-1 0,1-1,-1 1,1 0,0 0,0-1,8 5,0-1,0-1,0 0,1 0,0 0,-1-1,1-1,1 0,-1 0,0-1,0 0,2-1,10 3,228 18,0-11,6-11,-242 1,-9-1,1 1,-1 0,0 0,0 0,0 0,0 1,0 0,0 0,0 0,0 0,0 1,0 0,0 0,-1 1,2 0,-5-1,-1 0,0-1,0 1,0 0,0 0,0 0,-1-1,1 1,0 0,-1-1,0 1,1 0,-1-1,0 1,0 0,0-1,0 1,0-1,0 0,0 1,0-1,0 0,-1 0,1 0,-1 0,1 0,-1 0,1 0,-1 0,0 0,1-1,-1 1,0-1,1 1,-3-1,2 1,-60 29,-1-4,-2-2,0-3,-12 0,39-10,-593 130,363-86,255-50,40-4,383-38,-296 23,1240-155,-1300 160,-173 29,-665 135,609-109,176-46,0 0,-1 0,1 0,0 0,0 0,-1 1,1-1,0 0,-1 1,1-1,-1 0,1 1,0-1,-1 1,1-1,-1 1,1-1,-1 1,1-1,-1 1,0 0,1-1,-1 1,0 0,1-1,-1 1,0 0,0-1,0 1,1 0,-1 0,0-1,0 1,0 0,0-1,0 1,0 0,-1 0,1-1,0 1,0 0,0-1,-1 1,1 0,0-1,-1 1,1 0,-1-1,1 1,0-1,-1 1,0 0,82 5,-1-4,1-3,60-9,-5 1,1391-117,-457-6,-1058 131,-1-1,-1 1,1 0,-1 0,1 1,0 1,-1-1,1 2,-1 0,1 0,7 3,-17-5,0 0,-1 0,1 0,0 0,-1 0,1 0,0 0,-1 1,1-1,0 0,-1 0,1 1,-1-1,1 0,0 1,-1-1,1 0,-1 1,1-1,-1 1,1-1,-1 1,1-1,-1 1,0-1,1 1,-1 0,0-1,0 1,1 0,-1-1,0 1,0-1,0 1,0 0,0-1,1 1,-1 0,-1-1,1 1,0 0,0 0,0-1,0 1,0-1,-1 1,1 0,0-1,0 1,-1 0,1-1,0 1,-1-1,1 1,-1-1,1 1,-1-1,1 1,-1-1,1 0,-1 1,0-1,-41 20,-19 0,-1-3,-1-2,0-3,-44 1,45-15,54-10,30 1,-20 10,97-34,1 5,93-15,-156 37,176-37,244-61,-253 43,-3-8,73-43,-262 109,13-6,-1 0,-1-2,0 0,-1-2,0 0,8-9,-28 22,1 0,-1 1,0-1,0 0,0 0,0-1,0 1,-1 0,1 0,0-1,-1 1,0-1,0 0,0 1,0-1,0 0,0 1,-1-1,1 0,-1 0,0 0,0 0,0 1,0-1,0 0,-1 0,1 0,-1 1,0-1,0 0,0 1,0-1,0 0,-1 1,1-1,-1 1,1 0,-1 0,0-1,0 1,0 0,0 1,0-1,-1 0,1 0,0 1,-1 0,0-1,-23-11,0 2,-1 0,0 2,-1 0,0 2,0 2,0 0,-13 1,19 1,-210-21,0 12,-160 13,268 0,97-1,-74 13,102-7,114 21,54-16,0-8,0-7,28-11,-118 10,348-29,-320 15,-139 9,-167 16,1 8,0 9,2 9,1 8,-79 32,204-49,70-23,1 0,-1 0,0 0,1 0,-1 0,0 0,0 0,1 1,-1-1,0 0,1 0,-1 0,0 0,0 0,1 1,-1-1,0 0,0 0,1 0,-1 1,0-1,0 0,0 0,0 0,1 1,-1-1,0 0,0 1,0-1,0 0,0 0,0 1,0-1,0 0,0 1,1-1,-1 0,-1 1,1-1,0 0,0 0,0 1,0-1,0 0,0 1,0-1,0 0,0 0,0 1,-1-1,1 0,0 0,0 1,0-1,-1 0,1 0,0 0,0 1,-1-1,1 0,0 0,30 4,313-19,-247 7,420-28,-481 37,-36-1,1 0,0 0,-1 0,1 0,-1 0,1 0,0 0,-1 1,1-1,-1 0,1 0,0 0,-1 1,1-1,0 0,-1 0,1 1,0-1,0 0,-1 1,1-1,0 0,0 1,0-1,-1 1,1-1,0 0,0 1,0-1,0 1,0-1,0 0,0 1,0-1,0 1,0-1,0 0,0 1,0-1,0 1,0-1,0 0,0 1,1-1,-1 1,0-1,0 0,0 1,1-1,-1 0,-277 73,138-37,-8 4,-1-7,-8-6,85-25,70-3,0 1,1 0,-1-1,0 1,1 0,-1-1,0 1,1-1,-1 1,1-1,-1 0,1 1,-1-1,1 0,-1 1,1-1,-1 0,1 1,0-1,0 0,-1 0,1 1,0-1,0 0,0 0,0 1,0-1,0 0,0 0,0 0,0 1,0-1,0 0,0 0,1 0,-1 1,0-1,0 0,1 1,-1-1,1 0,-1 1,1-1,-1 0,1 1,-1-1,1 1,-1-1,1 1,0-1,-1 1,1-1,0 1,0 0,-1-1,1 1,0 0,0 0,-1-1,1 1,0 0,0 0,-1 0,1 0,0 0,55-33,2 2,0 3,2 2,13-1,30-15,372-160,-456 194,6-1,0 0,-1-2,0-1,-1 0,0-2,-1-1,-1 0,-1-2,0 0,11-14,-29 28,0 0,0 0,0-1,0 1,-1-1,0 0,1 1,-1-1,0 0,-1 0,1 1,-1-1,0 0,0 0,0 0,0 0,-1 0,1 1,-1-1,0 0,0 0,-1 1,1-1,-1 1,0-1,0 1,0-1,0 1,0 0,-1 0,1 0,-1 1,0-1,0 1,0-1,0 1,0 0,-1 0,1 0,-1 0,1 1,-1 0,0-1,-2 1,-16-7,-1 1,0 1,-1 1,0 2,1 0,-1 1,0 2,0 0,0 1,0 2,1 0,-1 2,1 0,-13 6,205-54,-112 28,70-30,-126 45,0 0,0 0,0 0,0 0,0-1,0 1,0 0,0-1,0 1,0-1,0 1,0-1,0 0,-1 1,1-1,0 0,0 1,-1-1,1 0,0 0,-1 0,1 0,-1 0,1 0,-1 0,1 0,-1 0,0 0,1 0,-1 0,0 0,0 0,0 0,0 0,0 0,0 0,0 0,0 0,0 0,0 0,-1 0,1 0,0 0,-1 0,1 0,-1 0,1 0,-1 0,0 0,1 0,-1 0,0 1,1-1,-1 0,0 0,0 1,0-1,0 1,0-1,0 1,0-1,0 1,0-1,0 1,-201 13,-51-10,252-3,-1 0,1 1,-1-1,1 0,-1 0,0 0,1 0,-1 0,1 0,-1-1,1 1,-1 0,1-1,-1 1,1-1,-1 0,1 1,-1-1,1 0,0 0,0 0,-1 0,1 0,0 0,0 0,0-1,0 1,0 0,0 0,1-1,-1 1,0-1,1 1,-1-1,1 1,-1-1,1 1,0-1,-1 1,1-1,0 1,0-1,0 0,0 1,1-1,-1 1,0-1,1 1,-1-1,1 1,-1-1,1 1,0-1,-1 1,1 0,0-1,0 1,4-3,-1-1,1 1,0 1,0-1,0 1,0 0,1 0,-1 0,1 1,0-1,0 2,0-1,0 1,0 0,0 0,0 0,1 1,-1 0,0 0,0 1,0-1,0 1,0 1,0-1,0 1,4 2,-8-2,0 0,-1 0,1 0,0 0,-1 0,0 1,1-1,-1 0,0 1,0-1,0 1,-1 0,1-1,-1 1,1 0,-1-1,0 1,0 0,0-1,0 1,0 0,-1-1,1 1,-1 0,0-1,0 1,0-1,-1 2,-38 74,36-72,-267 369,240-331,14-15,-1-1,-1-1,-1 0,-2-1,-1-2,0 0,-2-1,0-2,-2 0,0-2,-1-1,-1-2,-1 0,0-2,-2-1,-412 66,-241 38,624-108,61-11,0 1,1 0,-1 0,0 0,0-1,1 1,-1 0,1 0,-1 0,1 0,0 0,-1 0,1 0,0 0,0 0,0 0,-1 0,1 0,0 0,0 1,0-1,0 0,1 1,-1-1,0 1,0-1,0 1,0-1,1 1,-1 0,0 0,1-1,241-93,-199 72,-45 21,0-1,0 1,0 0,-1 0,1 0,0 0,-1 0,1 0,0 0,-1 1,1-1,-1 0,0 1,1-1,-1 1,1 0,-1-1,0 1,1 0,-1 0,0 0,1 0,-1 0,0 1,1-1,-1 0,1 1,-1-1,0 1,-608 49,597-49,-2 1,-1-1,0-1,0 0,0-1,0-1,1 0,-1-1,0-1,1 0,-4-3,18 7,0-1,0 1,1-1,-1 1,0-1,1 0,-1 1,0-1,1 0,-1 1,1-1,-1 0,1 0,0 0,-1 1,1-1,0 0,-1 0,1 0,0 0,0 0,0 0,0 1,0-1,0 0,0 0,0 0,0 0,0 0,1 0,-1 0,0 1,0-1,1 0,-1 0,1 0,-1 1,1-1,-1 0,1 0,-1 1,1-1,0 0,-1 1,1-1,0 1,0-1,-1 1,1-1,0 1,0 0,0-1,45-28,16 2,2 2,0 3,34-5,-78 21,357-100,-312 79,-64 26,0 1,-1-1,1 0,-1 0,0 1,1-1,-1 0,1 0,-1 0,0 0,0 1,0-1,1 0,-1 0,0 0,0 0,0 0,0 0,-1 0,1 0,0 1,0-1,0 0,-1 0,1 0,0 0,-1 1,1-1,-1 0,1 0,-1 1,1-1,-1 0,0 1,1-1,-1 0,0 1,1-1,-1 1,0-1,0 1,0 0,1-1,-1 1,0 0,0-1,0 1,0 0,0 0,0 0,1 0,-1 0,0 0,0 0,0 0,0 0,0 0,0 1,0-1,1 0,-1 0,0 1,-184 11,145-7,-479 51,394-45,125-11,0 1,1-1,-1 0,0 1,0-1,0 1,0-1,0 0,0 1,0-1,0 0,0 1,0-1,0 1,0-1,0 0,0 1,0-1,0 0,0 1,0-1,-1 0,1 1,0-1,0 0,0 1,-1-1,1 0,0 1,0-1,-1 0,1 0,0 0,-1 1,1-1,0 0,-1 0,1 0,0 1,-1-1,1 0,0 0,-1 0,1 0,0 0,-1 0,1 0,-1 0,37 6,459 9,-435-8,1 3,-2 2,0 4,46 17,-95-29,0 1,-1 0,1 0,-1 1,-1 0,1 0,-1 1,0 0,-1 0,3 4,-11-11,1-1,-1 1,0 0,1 0,-1 0,1 0,-1 0,0 0,1 0,-1 0,0 0,1 0,-1 0,1 1,-1-1,0 0,1 0,-1 1,1-1,-1 0,1 1,-1-1,1 0,-1 1,1-1,-1 1,1-1,-1 1,1-1,0 1,-1-1,1 1,0-1,0 1,-1 0,1-1,0 1,0 0,0-1,0 1,0-1,0 1,0 0,0-1,0 1,0 0,0-1,0 1,0-1,0 1,1 0,-1-1,0 1,0-1,1 1,-1-1,0 1,1-1,-1 1,1-1,-1 1,0-1,1 1,-1-1,1 0,-1 1,1-1,0 0,-1 1,1-1,-46-12,37 3,35 23,53 34,-55-35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6:57:19.51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359 243,'-1'-4,"-1"1,0-1,0 1,0 0,0 0,-1 0,1 0,-1 0,0 1,1-1,-1 1,-1-1,1 1,0 0,0 0,-1 1,1-1,-1 1,0-1,1 1,-1 0,0 1,0-1,1 1,-1-1,-3 1,-4 0,0 1,0 0,0 1,0 0,0 0,1 1,-1 0,1 1,-1 1,1-1,1 1,-1 1,1 0,0 1,0-1,0 2,1-1,0 1,1 0,0 1,0 0,1 0,0 0,1 1,0 0,0 0,1 0,0 1,1-1,-1 5,-4 6,7-20,-1 1,1 0,-1 0,1 0,0 0,0 0,0 1,0-1,0 0,1 0,-1 1,1-1,-1 0,1 1,0-1,0 0,0 1,0-1,0 1,0-1,1 0,-1 1,1-1,0 0,0 0,-1 1,2-1,-1 0,0 0,0 0,1 0,-1 0,1-1,-1 1,1 0,0-1,0 1,-1-1,2 1,10 0,1 0,0-1,0-1,0 0,0-1,0 0,-1-1,1-1,0 0,-1-1,0 0,0-1,0-1,-1 0,1-1,4-3,2 1,176-72,-173 66,-41 13,-211 93,160-53,68-38,1 1,-1 0,1 0,0 0,-1 0,1 0,0 0,0 0,0 0,0 0,0 1,0-1,0 0,0 1,0-1,0 1,1-1,-1 1,1-1,-1 1,1-1,0 1,-1-1,1 1,0 0,0-1,0 1,0-1,0 1,1 0,-1-1,0 1,1-1,-1 1,1-1,0 1,-1-1,1 1,0-1,0 1,0-1,0 0,0 0,0 0,1 1,6 2,-1 1,2-2,-1 1,0-1,1 0,0-1,-1 0,1-1,0 1,0-2,0 1,0-1,0-1,5 0,1 1,67-6,-2-2,1-5,-1-3,42-15,-97 24,307-82,-351 84,-26 12,0 3,1 1,0 2,-4 4,-174 40,199-61,62-13,417-121,-14 59,-394 72,54 2,-101 5,-1 1,1-1,0 0,-1 0,1 0,0 0,-1 1,1-1,0 0,-1 0,1 1,-1-1,1 0,-1 1,1-1,-1 1,1-1,-1 1,1-1,-1 1,1-1,-1 1,0 0,1-1,-1 1,0-1,0 1,0 0,1-1,-1 1,0 0,0-1,0 1,0 0,0-1,0 1,0 0,0-1,0 1,0 0,-1-1,1 1,0 0,0-1,-1 1,1-1,0 1,-1 0,1-1,0 1,-1-1,1 1,-1-1,1 1,-1-1,1 1,-34 24,-24-1,-1-2,-1-2,0-3,-26 2,11-2,16-1,-1-3,0-3,-1-3,-4-1,151-31,361-113,-359 115,1 4,63-6,-252 30,-625 71,449-72,277-4,0-1,-1 1,1-1,-1 1,1-1,0 0,-1 1,1-1,-1 0,0 0,1 1,-1-1,0 0,1 0,-1 0,0 1,0-1,1 0,-1 0,0 0,0 0,0 1,0-1,0 0,0 0,-1 0,1 0,0 1,0-1,-1 0,1 0,0 0,-1 1,1-1,-1 0,1 0,-1 1,1-1,-1 0,1 1,-1-1,0 1,1-1,-1 1,0-1,1 1,-1 0,0-1,0 1,0 0,1-1,-1 1,0 0,0 0,0 0,0 0,1 0,-1 0,0 0,0 0,0 0,0 0,0 0,1 0,-1 1,0-1,0 0,18-10,1 0,1 1,0 1,0 0,0 2,1 0,15-2,-9 1,61-16,20-8,0 5,2 6,19 1,-127 19,-1-1,0 1,1-1,-1 1,0-1,1 1,-1 0,1-1,-1 1,1 0,-1-1,0 1,1 0,-1-1,1 1,-1 0,1 0,0 0,-1 0,1-1,-1 1,1 0,-1 0,1 0,-1 0,1 0,0 0,-1 1,1-1,-1 0,1 0,-1 0,1 0,-1 1,1-1,-1 0,1 0,-1 1,1-1,-1 0,0 1,1-1,-1 1,1-1,-1 0,0 1,1-1,-1 1,0-1,0 1,1-1,-1 1,0-1,0 1,0 0,0-1,0 1,0-1,0 1,0-1,0 1,0-1,0 1,0 0,0-1,0 1,-147 54,-72 9,-3-10,-38-4,209-41,0-2,-1-2,0-3,-11-2,64 0,0-1,-1 0,1 1,-1-1,1 0,0 1,-1-1,0 0,1 1,-1-1,1 0,-1 0,0 0,0 1,1-1,-1 0,0 0,0 0,0 0,0 0,0 1,0-1,0 0,0 0,0 0,-1 0,1 1,0-1,0 0,-1 0,1 0,0 1,-1-1,1 0,-1 0,1 1,-1-1,0 0,1 1,-1-1,0 1,1-1,-1 1,0-1,1 1,-1 0,0-1,0 1,0 0,1-1,-1 1,0 0,0 0,0 0,0 0,0 0,250-107,-73 47,112-19,-277 76,369-69,-284 70,-109 17,-244 74,-490 97,699-174,0-2,-1-2,0-3,-1-1,-31-3,82-2,0 1,-1-1,1 0,0 1,-1-1,1 0,-1 1,1-1,-1 0,1 0,-1 0,0 1,1-1,-1 0,0 0,0 0,0 0,1 0,-1 0,0 1,0-1,0 0,0 0,-1 0,1 0,0 0,0 0,0 0,-1 1,1-1,0 0,-1 0,1 0,-1 1,1-1,-1 0,1 0,-1 1,0-1,1 1,-1-1,0 0,0 1,1-1,-1 1,0 0,0-1,0 1,1 0,-1-1,0 1,0 0,0 0,0 0,0-1,0 1,1 0,-1 0,0 1,0-1,0 0,0 0,0 0,0 1,0-1,0 0,35-19,1 1,0 1,1 2,35-10,-4 2,34-15,2 4,1 5,1 5,90-9,-187 32,-3 0,0 0,-1 0,1 1,0 0,0-1,0 2,-1-1,1 0,0 1,0 0,-1 0,1 1,0-1,-1 1,1 0,-26 16,-216 67,168-65,-372 103,534-122,387-28,-130 15,298-52,85-56,-669 119,-64 2,0 1,-1 0,1 0,-1-1,0 1,0 0,1-1,-1 1,0-1,0 1,-1-1,1 1,0-1,0 0,-1 0,1 0,0 0,-1 1,0-2,1 1,-1 0,1 0,-1 0,0-1,0 1,1-1,-1 0,-1 1,-285 105,-611 171,489-161,410-116,0 0,0 0,0 1,0-1,0 0,0 0,0 0,0 1,0-1,0 0,0 0,0 0,0 1,0-1,0 0,0 0,0 0,-1 1,1-1,0 0,0 0,0 0,0 1,29-2,380-66,798-135,-660 142,-383 58,-143 12,-44 4,-380 90,-735 149,778-191,579-119,1416-253,-1609 306,1041-128,-1031 128,-85 20,-595 104,-495 109,974-201,155-28,19-3,24-4,451-117,-374 99,406-95,5 23,201 0,-379 85,-344 13,1-1,0 1,0-1,0 1,-1-1,1 1,0-1,0 1,0-1,0 1,0-1,0 1,0-1,0 1,0-1,0 1,0-1,0 1,0-1,1 1,-1-1,0 1,0-1,1 1,-1-1,0 0,0 1,1-1,-1 1,0-1,1 0,-1 1,1-1,-1 0,0 1,1-1,-1 0,1 0,-1 0,1 1,-1-1,1 0,-1 0,1 0,-1 0,1 0,-1 0,1 0,-1 0,-183 56,136-45,-932 185,-130-45,911-125,-1-8,-36-8,114-26,120 16,-1-1,1 0,0 0,0 0,-1 0,1 0,0 0,0 0,0-1,0 1,0 0,0 0,1-1,-1 1,0-1,1 1,-1-1,1 1,-1-1,1 1,0-1,0 1,0-1,0 1,0-1,0 0,0 1,0-1,0 1,1-1,-1 1,1-1,-1 1,1-1,0 1,-1-1,1 1,0 0,0 0,0-1,0 1,0 0,0 0,0 0,1 0,-1 0,0 0,1 0,-1 1,0-1,1 0,-1 1,1-1,-1 1,1-1,-1 1,2 0,35-24,1 1,1 3,1 1,1 2,0 1,7 1,-20 5,225-69,2 11,4 11,1 12,237-10,-346 45,140 10,-235 13,-64-2,-83 16,42-16,-963 200,255-91,651-104,0-4,-62-4,129-11,38 2,-1 1,1 0,0-1,-1 1,1 0,0-1,-1 1,1-1,0 1,-1 0,1-1,0 1,0-1,0 1,-1-1,1 1,0-1,0 1,0-1,0 1,0-1,0 1,0-1,0 1,0-1,0 1,0-1,1 1,-1-1,0 1,0-1,0 1,1-1,-1 1,0-1,0 1,1 0,-1-1,0 1,1 0,-1-1,1 1,-1 0,0-1,1 1,-1 0,1-1,-1 1,1 0,-1 0,1 0,-1 0,1 0,-1-1,1 1,-1 0,1 0,-1 0,1 0,-1 0,1 1,-1-1,1 0,-1 0,1 0,-1 0,1 0,-1 1,1-1,-1 0,201-72,4 9,1 8,132-13,-304 61,133-27,77-18,3 11,140-2,-345 42,-42 2,0-1,0 0,0 0,-1 1,1-1,0 0,0 1,0-1,0 0,0 1,0-1,0 0,-1 1,1-1,0 0,0 1,0-1,0 0,1 1,-1-1,0 1,0-1,0 0,0 1,0-1,0 0,0 1,1-1,-1 0,0 0,0 1,0-1,1 0,-1 0,0 1,0-1,1 0,-291 86,-771 178,881-206,181-58,0 1,0-1,-1 0,1 1,-1-1,1 1,0-1,-1 1,1-1,-1 1,1 0,-1-1,1 1,-1-1,0 1,1 0,-1-1,0 1,0 0,1 0,-1-1,0 1,0 0,0 0,0-1,0 1,0 0,0 0,0-1,0 1,0 0,0 0,0-1,-1 1,1 0,0 0,-1-1,1 1,0 0,-1-1,1 1,-1-1,1 1,-1 0,1-1,-1 1,1-1,-1 0,0 1,1-1,-1 1,0-1,1 0,-1 1,0-1,0 0,1 0,-1 0,0 1,0-1,1 0,-1 0,0 0,0 0,1 0,-1-1,0 1,36 5,-1-3,1 0,0-2,0-2,22-4,-49 5,499-79,-365 54,397-80,404-66,-415 105,-516 65,-27 3,-310 57,-1161 283,833-180,625-154,36-8,50-9,889-174,-417 98,3 23,451 9,-889 56,-95-2,-1 0,1-1,-1 1,1 0,-1 0,1 0,-1 0,1 0,0 0,-1 0,1 0,-1 0,1 0,-1 1,1-1,0 0,-1 0,1 0,-1 0,1 1,0-1,-1 0,1 0,-1 1,1-1,0 0,0 0,-1 1,1-1,0 1,-1-1,1 0,0 1,0-1,0 0,-1 1,1-1,0 1,0-1,0 1,0-1,0 1,0-1,0 0,0 1,0-1,0 1,0-1,0 1,0-1,0 0,0 1,1-1,-1 1,0-1,0 1,0-1,1 0,-1 1,0-1,1 0,-1 1,0-1,1 0,-57 22,-1-3,0-3,-41 6,32-7,-1367 300,1308-290,-1-6,-48-2,229-36,820-210,-468 147,2 17,95 10,-25 43,-443 14,-36-2,-1 1,1-1,0 0,0 0,0 1,-1-1,1 0,0 1,0-1,0 0,0 0,-1 1,1-1,0 0,0 1,0-1,0 0,0 1,0-1,0 0,0 1,0-1,0 1,0-1,0 0,0 1,0-1,1 0,-1 0,0 1,0-1,0 0,0 1,1-1,-1 0,0 1,0-1,0 0,1 0,-1 0,0 1,1-1,-1 0,0 0,-294 78,-1230 255,1207-276,303-53,40-9,432-101,400-63,209 14,-462 95,-509 52,-90 14,-22 1,-303 59,-902 176,1010-205,195-33,27-3,280-48,126-13,362-4,-696 61,0 3,1 4,-1 3,22 8,-31 9,-73-23,0 0,-1-1,1 1,0 0,-1 0,1 0,-1 0,1 0,-1 0,1 0,-1 0,0 0,1 0,-1 0,0 0,0 0,0 0,0 0,0 0,0 0,0 1,0-1,0 0,-1 0,1 0,0 0,-1 0,1 0,-1 0,1 0,-1 0,1 0,-1-1,0 1,1 0,-1 0,0 0,0-1,1 1,-1 0,0-1,0 1,0-1,0 1,0-1,0 1,0-1,0 0,0 1,0-1,0 0,0 0,0 0,0 0,-1 0,1 0,0 0,0 0,0 0,0-1,-1 1,-304 71,210-53,-748 109,808-113,58 0,61-9,1-3,0-4,81-12,-116 9,555-59,-405 37,-248 21,-118 14,1 7,-152 33,123-16,-405 70,435-79,164-23,0 1,0 0,0-1,-1 1,1-1,0 1,0-1,-1 0,1 1,0-1,-1 0,1 0,0 0,0 0,-1 0,1 0,0-1,-1 1,1 0,0 0,0-1,-1 1,1-1,0 0,0 1,0-1,0 0,0 1,0-1,0 0,0 0,0 0,0 0,0 0,0 0,1 0,-1 0,0 0,1-1,-1 1,1 0,-1 0,1 0,0-1,0 1,-1 0,1-1,0 1,0 0,0-1,0 1,0 0,1 0,-1-1,0 1,1 0,-1 0,1-1,-1 1,1 0,-1 0,1 0,0-1,25-20,2 1,0 0,1 3,1 0,1 2,7-2,-1 0,113-54,3 8,3 6,103-22,-254 79,22-7,-27 8,0 0,-1 0,1-1,0 1,0 0,0 0,0 0,0 0,0 0,0-1,0 1,-1 0,1 0,0 0,0 0,0-1,0 1,0 0,0 0,0 0,0 0,0-1,0 1,0 0,0 0,0 0,0-1,0 1,0 0,0 0,1 0,-1 0,0-1,0 1,0 0,0 0,-359 15,280-9,-82 7,-58 6,-192-10,316-21,94 12,1 0,-1 0,0 0,0 0,0 0,0 0,0 0,0-1,0 1,1 0,-1 0,0-1,0 1,0 0,0-1,1 1,-1-1,0 1,0-1,1 1,-1-1,0 0,1 1,-1-1,1 0,-1 1,1-1,-1 0,1 0,-1 0,1 1,0-1,0 0,-1 0,1 0,0 0,0 0,0 0,0 0,0 1,0-1,0 0,0 0,0 0,0 0,1 0,-1 0,0 0,1 1,-1-2,41-30,12 10,0 3,1 1,2 3,18-1,-42 9,143-31,128-9,-210 28,-133 11,-249 38,283-29,-97 12,-1-4,0-5,-4-4,17-18,90 18,1-1,0 0,-1 0,1 0,0 1,0-1,0 0,0 0,0 0,0 0,0 0,0 1,0-1,0 0,0 0,0 0,1 0,-1 0,0 1,1-1,-1 0,1 0,-1 1,1-1,-1 0,1 1,-1-1,1 0,-1 1,1-1,0 1,0-1,-1 1,1-1,0 1,0 0,-1-1,1 1,0 0,0 0,0-1,0 1,-1 0,1 0,0 0,0 0,0 0,0 0,0 0,-1 0,2 1,55-15,2 4,0 1,0 4,0 2,13 2,7 13,-79-12,0 0,-1 0,1 1,0-1,-1 0,1 0,0 0,-1 0,1 1,0-1,0 0,-1 0,1 0,0 1,0-1,-1 0,1 1,0-1,0 0,0 0,0 1,-1-1,1 0,0 1,0-1,0 0,0 1,0-1,0 0,0 1,0-1,0 0,0 1,0-1,0 1,0-1,0 0,0 1,0-1,1 0,-1 0,0 1,0-1,0 0,0 1,1-1,-1 0,0 0,0 1,1-1,-1 0,0 0,0 1,1-1,-1 0,0 0,1 0,-1 0,0 1,1-1,-1 0,0 0,1 0,-1 0,1 0,-36 12,29-11,-119 29,0-6,-124 7,186-23,-52 6,116-14,-1 1,0-1,1 0,-1 0,0 0,1 0,-1 0,0 0,0 1,1-1,-1 0,0 0,1 0,-1 1,0-1,0 0,1 0,-1 1,0-1,0 0,0 1,1-1,-1 0,0 1,0-1,0 0,0 1,0-1,0 0,0 1,0-1,0 0,0 1,0-1,0 0,0 1,0-1,0 0,0 1,0-1,0 0,0 1,0-1,-1 0,1 1,0-1,0 0,0 0,-1 1,1-1,0 0,0 0,-1 1,37 5,347-3,-288 13,-94-16,-1 1,0 0,1-1,-1 1,0 0,0-1,0 1,1 0,-1 0,0-1,0 1,0 0,0-1,0 1,-1 0,1-1,0 1,0 0,0-1,0 1,-1 0,1-1,0 1,-1 0,1-1,-1 1,1-1,0 1,-1-1,1 1,-1-1,1 1,-1-1,0 1,1-1,-1 0,1 1,-1-1,0 0,1 0,-1 1,0-1,1 0,-1 0,0 0,0 0,1 0,-1 0,0 0,1 0,-1 0,0 0,1 0,-1-1,0 1,1 0,-1-1,-257 55,171-41,-511 65,-11-25,423-39,-164-9,270-17,80 11,-1 0,0 1,1-1,-1 0,1 0,-1 1,1-1,-1 0,1 0,-1 0,1 0,0 1,-1-1,1 0,0 0,0 0,0 0,0 0,0 0,0 0,0 0,0 0,0 0,0 0,1 1,-1-1,0 0,0 0,1 0,-1 0,1 0,-1 1,1-1,-1 0,1 0,0 1,-1-1,1 0,0 1,-1-1,1 1,0-1,0 1,-1-1,1 1,0-1,0 1,0 0,0-1,0 1,0 0,0 0,0 0,-1 0,1 0,0 0,1 0,44-21,0 2,2 1,0 3,49-8,-73 17,234-51,140-8,-259 57,-139 8,1 0,-1 0,0 0,1-1,-1 1,0 0,1 0,-1 0,1 0,-1 0,0 0,1 0,-1 0,1 0,-1 0,1 0,-1 0,0 0,1 0,-1 0,1 0,-1 0,0 0,1 0,-1 1,1-1,-1 0,0 0,1 1,-1-1,0 0,1 0,-1 1,0-1,0 0,1 1,-1-1,0 0,0 1,0-1,1 1,-1-1,0 0,0 1,0-1,0 1,0-1,0 0,0 1,0-1,0 1,0-1,0 1,0-1,0 0,0 1,0-1,0 1,0-1,-1 0,1 1,0-1,0 0,0 1,-1-1,1 1,-28 13,-75 18,-2-5,0-5,-22-1,81-13,-941 115,978-122,-42 5,16-1,-1-1,1-2,-1-2,0-1,-5-2,40 4,-1-1,1 0,-1 1,1-1,-1 0,1 0,-1 0,0 0,1 0,-1 0,1 0,-1 0,1-1,-1 1,1-1,-1 1,1-1,-1 0,1 1,0-1,-1 0,1 0,0 0,0 0,0 0,0 0,-1 0,2 0,-1-1,0 1,0 0,0-1,0 1,1-1,-1 1,1 0,-1-1,1 1,0-1,-1 0,1 1,0-1,0 1,0-1,0 1,0-1,0 1,1-1,-1 1,0-1,1 1,0-1,-1 1,1-1,0 1,-1 0,1-1,0 1,0 0,0 0,0-1,0 1,0 0,1 0,-1 0,0 0,2 0,30-20,2 2,0 2,1 1,1 2,28-8,-8 3,79-27,2 6,2 6,1 6,11 5,-293 29,-522 90,85-37,563-57,-66-5,85-3,40-14,1 2,1 2,46-10,-5 1,159-43,83-5,-167 51,-391 69,-498 125,707-166,55-13,406-95,-348 82,0 4,1 3,65 2,-156 18,-23 4,19-11,-94 35,-1-4,-84 15,-66 21,277-61,-30-6,173-1,-112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4:26.82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15522 633,'5'-13,"3"-2,-1-1,0 0,-1 0,-1 0,-1 0,0-1,-1 0,-1 0,0 0,-2 0,0-3,-1 16,0-1,0 1,-1 0,1 0,-1 0,0 0,0 0,-1 0,1 0,-1 1,0-1,0 1,0 0,0 0,-1 0,1 0,-1 1,0-1,1 1,-1 0,0 0,-1 0,1 1,-3-1,-109-17,33 22,0 4,1 4,0 3,-41 14,36-9,-353 64,431-81,5-1,-1 0,0 0,1-1,-1 1,0-1,1 0,-1 0,0 0,1-1,-1 0,0 0,1 0,-1 0,1-1,0 0,-1 1,1-2,0 1,3 1,1 0,0 0,0 0,-1 0,1 0,0 0,0 0,0 0,0 0,1 0,-1 0,0 0,0 0,0 0,1 0,-1 0,1 0,-1 0,0 0,1 1,0-1,-1 0,1 0,-1 0,1 1,0-1,0 0,-1 1,1-1,0 1,0-1,0 1,0-1,0 1,0-1,27-16,1 1,0 1,1 2,1 1,23-6,-38 13,173-54,3 8,155-18,-104 45,-218 25,-41 15,-250 58,228-65,-121 36,-1-7,-3-8,0-6,-161 1,218-40,105 14,0 0,0 0,0 0,1 0,-1 0,0 0,1 0,-1 0,1 0,-1-1,1 1,-1 0,1 0,0-1,0 1,-1 0,1 0,0-1,0 1,0 0,1-1,-1 1,0 0,0 0,1-1,-1 1,1 0,-1 0,1 0,-1-1,1 1,0 0,-1 0,1 0,0 0,0 0,0 0,0 1,0-1,0 0,0 0,0 1,0-1,0 0,1 1,-1-1,0 1,0 0,0-1,1 1,-1 0,0 0,1 0,-1 0,0 0,0 0,1 0,124-53,3 6,60-11,-130 40,1 3,1 3,0 2,0 3,1 3,52 3,-111 1,-1-1,0 1,0 0,0-1,0 1,1 0,-1 1,0-1,0 0,0 1,0-1,1 1,-1-1,0 1,0 0,0 0,0 0,-1 0,1 0,0 1,0-1,-1 1,1-1,0 1,-1-1,0 1,1 0,-1 0,0-1,0 1,0 0,0 0,0 0,0 0,-1 1,1-1,-1 0,0 0,1 0,-1 0,0 1,0-1,0 0,-1 0,1 0,0 0,-1 1,1-1,-1 0,0 0,0 0,-5 8,-1 1,1-2,-2 1,0-1,0 0,0-1,-1 0,-1 0,1-1,-1 0,-2 0,-4 5,-99 66,-3-5,-4-5,-3-5,-2-6,-71 19,-22-12,214-64,18-6,25-7,1124-409,-1120 406,21-6,-1-4,-1-2,25-19,-82 46,-1 0,0 0,0 0,0 0,0 0,0 0,0 0,0-1,-1 1,1 0,0-1,-1 0,1 1,-1-1,0 0,0 0,0 1,1-1,-2 0,1 0,0 0,0-1,-1 1,1 0,-60 2,-86 30,-127 45,204-55,-957 290,842-273,183-38,1 1,-1 0,0 0,1-1,-1 1,0 0,0 0,1-1,-1 1,0 0,0-1,0 1,1 0,-1-1,0 1,0-1,0 1,0 0,0-1,0 1,0-1,0 1,0 0,0-1,0 1,0 0,0-1,0 1,0-1,0 1,0 0,-1-1,1 1,0 0,0-1,0 1,-1 0,1-1,0 1,-1 0,329-133,842-289,-975 354,-189 73,-24 8,-500 320,-201 162,638-424,81-71,-1 1,1 0,-1-1,1 1,-1 0,1-1,0 1,-1 0,1-1,0 1,0 0,-1 0,1 0,0-1,0 1,0 0,0 0,0-1,0 1,0 0,0 0,0 0,1-1,-1 1,0 0,0 0,1-1,-1 1,0 0,1-1,-1 1,1 0,-1-1,1 1,-1 0,1-1,-1 1,1-1,0 1,-1-1,1 0,0 1,-1-1,1 1,0-1,0 0,-1 0,1 0,0 1,0-1,-1 0,1 0,0 0,0 0,0 0,-1 0,1 0,0 0,0-1,22 4,-1-2,0 0,1-2,-1 0,0-1,0-2,22-5,-14 3,411-95,-5-20,-1-20,-420 136,496-160,-494 160,-49 19,17-8,-870 383,376-188,417-163,92-38,0 0,1 1,-1-1,0 0,1 0,-1 1,0-1,1 0,-1 0,0 1,1-1,-1 0,0 0,0 1,0-1,1 1,-1-1,0 0,0 1,0-1,0 0,1 1,-1-1,0 1,0-1,0 0,0 1,0-1,0 1,0-1,0 0,0 1,0-1,-1 1,1-1,0 0,0 1,0-1,0 0,-1 1,1-1,0 0,0 1,-1-1,1 0,0 1,0-1,-1 0,1 1,41-2,0-1,-1-2,1-2,26-8,-18 5,196-38,63-12,77 5,-305 54,-80 1,1-1,-1 0,1 0,0 1,-1-1,1 1,-1-1,1 0,-1 1,1-1,-1 1,0-1,1 1,-1-1,0 1,1-1,-1 1,0 0,1-1,-1 1,0-1,0 1,0 0,0-1,0 1,0 0,0-1,0 1,0 0,0-1,0 1,0-1,0 1,0 0,0-1,-1 1,1 0,0-1,0 1,-1-1,1 1,-1-1,1 1,0-1,-1 1,1-1,-1 1,1-1,-1 0,1 1,-1-1,1 0,-1 1,0-1,1 0,-1 0,1 1,-1-1,-27 20,0 0,-1-2,-1-1,0-2,-1-1,-19 5,-370 124,277-99,93-28,-1-2,0-2,-1-2,-3-3,91-20,205-52,6-2,106-10,-183 48,-169 28,0 1,0-1,0 0,0 1,0-1,0 1,1 0,-1-1,0 1,0 0,0 0,0 0,1 0,-1 0,0 0,0 0,0 0,0 0,1 0,-1 1,0-1,0 1,0-1,0 1,0-1,0 1,0-1,0 1,0 0,0-1,0 1,0 0,-1 0,1 0,0 0,0 0,-1 0,1 0,-1 0,1 0,-1 0,1 0,-1 0,0 0,1 1,-1-1,0 0,0 0,0 0,0 0,0 1,-5 4,0 1,-1-1,0 0,0-1,-1 0,1 0,-1 0,0-1,0 1,-1-2,1 1,-8 1,-6 5,-147 69,-4-7,-3-8,-89 16,154-58,120-31,335-99,-247 78,0 4,1 5,1 4,78-2,-153 20,-31 10,-290 90,146-52,-2-6,-2-8,-1-6,-1-7,-1-6,-75-6,203-13,29 3,0 0,0 0,1 0,-1 0,0 0,0 0,1-1,-1 1,0 0,0 0,0 0,1-1,-1 1,0 0,0 0,0-1,0 1,1 0,-1 0,0-1,0 1,0 0,0 0,0-1,0 1,0 0,0-1,0 1,0 0,0 0,0-1,0 1,0 0,0-1,0 1,0 0,0 0,0-1,0 1,-1 0,1 0,0-1,0 1,0 0,0 0,-1-1,1 1,0 0,0 0,0 0,-1 0,1-1,0 1,0 0,35-13,0 1,1 2,1 1,0 2,3 1,11-3,205-31,2 10,1 12,68 12,-260 5,-21-1,0 3,0 1,-1 3,13 4,-15 8,-42-16,0-1,-1 1,1 0,-1-1,1 1,-1-1,0 1,1 0,-1-1,1 1,-1 0,0 0,0-1,1 1,-1 0,0 0,0-1,0 1,0 0,0 0,0-1,0 1,0 0,0 0,0-1,0 1,-1 0,1 0,0-1,-1 1,1 0,0 0,-1-1,1 1,-1-1,1 1,-1 0,1-1,-1 1,1-1,-1 1,1-1,-1 1,0-1,1 0,-1 1,0-1,0 0,1 1,-1-1,0 0,0 0,1 0,-2 0,-185 70,151-59,-195 46,-1-10,-35-5,152-24,-225 18,628-72,-221 24,1200-149,-1080 145,1 9,20 8,-204-1,11 0,0 1,1 0,-1 1,0 0,0 2,0-1,13 7,-27-10,-1 0,1 0,0 0,-1 0,1 0,0 0,-1 0,1 1,-1-1,1 0,0 0,-1 1,1-1,-1 0,1 1,0-1,-1 0,1 1,-1-1,0 1,1-1,-1 1,1-1,-1 1,0 0,1-1,-1 1,0-1,0 1,1 0,-1-1,0 1,0 0,0-1,0 1,0 0,0-1,0 1,0 0,0-1,0 1,0 0,0-1,-1 1,1 0,0-1,0 1,-1-1,1 1,0 0,-1-1,1 1,-1-1,1 1,0-1,-1 1,1-1,-1 0,0 1,1-1,-1 0,1 1,-1-1,0 0,-44 20,44-20,-321 75,-40-1,-82-5,165-39,-224-7,443-29,67-1,209-55,-162 51,463-87,3 22,347 2,-691 63,43-6,1 10,0 9,75 16,-226 0,-69-17,0 0,0 0,0 0,0 0,0 0,0 0,0 0,0-1,-1 1,1 0,0 0,-1 0,1 0,-1-1,1 1,-1 0,1 0,-1-1,1 1,-1 0,0-1,1 1,-1 0,0-1,0 1,1-1,-1 1,0-1,0 0,0 1,0-1,0 0,1 0,-1 1,0-1,0 0,0 0,0 0,0 0,0 0,-219 38,161-31,-1207 102,1055-100,197-16,46-2,591-70,124 0,195 27,-670 51,-188 17,-83-15,-1 0,0 0,0 0,0 0,0 0,0 0,0 0,0 0,0 0,0 0,0-1,0 1,-1 0,1 0,0 0,-1 0,1 0,-1 0,1 0,-1-1,1 1,-1 0,0 0,1-1,-1 1,0 0,1-1,-1 1,0-1,0 1,0-1,1 1,-1-1,0 1,0-1,0 0,0 0,0 1,0-1,0 0,0 0,0 0,0 0,-39 13,0-1,-1-2,-1-2,-30 2,2 0,-1142 138,1200-148,20-3,21-3,605-88,284 7,-500 77,-464 23,-411 61,-174-4,581-65,-108 6,465-46,-282 31,1289-148,-1106 142,-551 66,41-4,-302 11,553-66,59-3,145-15,531-34,0 26,-631 35,-53-5,-1 0,1 0,-1 1,0-1,1 0,-1 0,0 0,1 0,-1 0,0 0,0 0,0 0,0 0,0 0,0 0,0-1,-1 1,1 0,0-1,0 1,0-1,-1 1,1-1,0 0,-1 0,1 1,0-1,-1 0,1 0,-1 0,1 0,-64 17,-1-2,-1-4,-24 0,-27 5,6-1,201-13,334-31,-80 29,-297 11,-66 0,-216-2,154-11,59 1,16 0,-1 0,1 1,-1 0,1 0,-1 1,1 0,0 0,-1 1,1 0,0 0,-6 3,12-5,1 1,-1-1,1 0,0 1,-1-1,1 1,-1-1,1 1,0-1,-1 1,1-1,0 1,0-1,-1 1,1-1,0 1,0-1,0 1,0-1,0 1,0 0,0-1,0 1,0-1,0 1,0-1,0 1,0 0,0-1,0 1,1-1,-1 1,0-1,0 1,1-1,-1 1,0-1,1 1,-1-1,0 1,1-1,-1 0,1 1,-1-1,1 0,-1 1,1-1,-1 0,1 0,-1 1,1-1,-1 0,1 0,-1 0,1 0,0 0,33 14,163 4,-177-18,-32-6,-298 0,-98 7,329 10,108 3,252-6,-1 10,36-13,-869 40,-849 24,1143-88,214 4,45 15,-1-1,1 1,-1-1,1 1,-1-1,1 1,-1-1,1 1,-1-1,1 1,-1-1,1 0,0 1,0-1,-1 0,1 1,0-1,0 0,0 1,-1-1,1 0,0 1,0-1,0 0,0 0,0 1,1-1,-1 0,0 1,0-1,0 0,1 1,-1-1,0 0,1 1,-1-1,0 1,1-1,-1 1,1-1,-1 0,1 1,-1 0,1-1,-1 1,1-1,-1 1,1 0,0-1,-1 1,1 0,0 0,-1-1,1 1,0 0,-1 0,1 0,0 0,23-12,1 2,0 1,1 0,0 2,0 1,15-1,-33 6,210-19,-194 23,-28 6,-186 20,-463 27,36 7,369-38,190-19,58-7,0 0,0 0,1 0,-1 0,0 0,0 0,1 0,-1 0,0 0,1 0,-1 1,1-1,-1 0,1 0,-1 0,1 1,0-1,-1 0,1 0,0 1,0-1,0 1,-1-1,1 1,0-1,0 1,0 0,0-1,0 1,0 0,0-1,0 1,0 0,0 0,0 0,0 0,0 0,195-59,-30 34,-205 44,-69-6,108-14,0 1,0 0,1-1,-1 1,0 0,0 0,0-1,0 1,0 0,1-1,-1 1,0 0,0-1,0 1,0 0,0-1,0 1,0 0,0-1,0 1,0-1,0 1,0 0,-1-1,1 1,0 0,0 0,0-1,0 1,-1 0,1-1,0 1,0 0,0 0,-1-1,1 1,0 0,0 0,-1-1,1 1,0 0,-1 0,1 0,0 0,-1 0,1-1,0 1,-1 0,35-13,112-23,1 6,2 7,59 1,-114 28,-95-5,1 1,-1-1,1 0,-1 0,0 0,1 0,-1 0,0 0,0 0,0 0,0 0,0 0,0-1,0 1,0 0,0 0,0-1,0 1,0-1,-1 1,1-1,0 0,0 1,-1-1,1 0,0 0,0 0,-1 0,1 0,0 0,0 0,-2 0,3 0,-289 38,194-28,1-3,-1-5,0-4,-94-15,105-8,83 24,-1 1,0-1,1 0,-1 0,1 0,-1 0,1 0,-1 0,1-1,0 1,-1 0,1-1,0 1,0-1,0 1,0-1,0 0,1 1,-1-1,0 0,1 0,-1 1,1-1,0 0,-1 0,1 0,0 1,0-1,0 0,0 0,1 0,-1 0,0 1,1-1,0 0,-1 0,1 1,0-1,0 0,0 1,0-1,0 1,0-1,0 0,13-12,0 0,1 0,1 2,0 0,0 1,1 0,0 1,1 1,0 1,5-1,-5 1,222-94,148-37,-163 62,-195 66,518-167,-458 151,-79 20,-19 6,-25 5,33-4,-484 101,-43 4,-235 5,744-108,-193 19,-1-8,-181-15,274-15,118 17,0 0,0 0,0 0,0 0,0 0,0 0,0 0,1 0,-1 0,0-1,0 1,0 0,0-1,0 1,0-1,0 1,1-1,-1 1,0-1,0 1,1-1,-1 0,0 1,1-1,-1 0,1 0,-1 1,1-1,-1 0,1 0,-1 0,1 0,0 0,0 0,-1 1,1-1,0 0,0 0,0 0,0 0,0 0,0 0,0 0,0 0,1 0,-1 0,0 0,0 0,1 0,-1 1,1-1,-1 0,1 0,-1 0,1 1,-1-1,1 0,0 0,53-30,36 3,1 3,1 4,26 0,-71 13,1509-201,-1033 163,-504 48,-59 6,-1328 156,958-140,-158-22,529-2,12 0,1 0,-1-2,0-1,0-1,1-2,-11-3,36 9,0 0,0 0,0 0,0-1,1 1,-1 0,0 0,0 0,0-1,0 1,0 0,0-1,1 1,-1-1,0 1,0-1,1 1,-1-1,0 0,1 1,-1-1,0 0,1 0,-1 1,1-1,-1 0,1 0,0 0,-1 0,1 1,0-1,0 0,-1 0,1 0,0 0,0 0,0 0,0 0,0 0,0 0,1 0,-1 1,0-1,0 0,1 0,-1 0,38-26,231-47,-164 51,663-129,142 30,-892 123,-55 6,-362 57,-169 30,-3-25,-78-21,434-52,182-6,33 9,0 1,-1 0,1-1,0 1,-1 0,1-1,0 1,-1-1,1 1,0-1,0 1,-1-1,1 1,0 0,0-1,0 1,0-1,0 1,0-1,0 1,0-1,0 1,0-1,0 1,0-1,0 1,0-1,0 1,0-1,0 1,1-1,-1 1,0-1,0 1,1-1,-1 1,0 0,1-1,-1 1,0-1,1 1,-1 0,1-1,-1 1,0 0,1 0,-1-1,1 1,-1 0,1 0,-1 0,1 0,-1 0,1-1,-1 1,1 0,-1 0,1 0,-1 0,34-15,1 2,0 1,1 1,26-3,1-2,1145-248,-601 170,-496 73,-111 21,0 0,0-1,-1 1,1 0,0-1,0 1,0 0,0-1,0 1,0 0,0-1,0 1,0 0,0-1,0 1,0 0,0-1,0 1,0 0,0-1,0 1,0 0,-494 57,-89 15,-465-8,877-70,125-6,45 12,1-1,-1 1,0 0,0-1,1 1,-1-1,1 0,-1 1,1-1,-1 1,1-1,-1 0,1 1,-1-1,1 0,0 0,-1 1,1-1,0 0,0 0,0 0,-1 1,1-1,0 0,0 0,0 0,0 1,0-1,1 0,-1 0,0 0,0 1,0-1,1 0,-1 0,0 1,1-1,-1 0,1 0,-1 1,1-1,-1 1,1-1,-1 0,1 1,0-1,-1 1,1-1,0 1,-1 0,1-1,0 1,0 0,-1-1,1 1,0 0,0 0,0 0,-1 0,1 0,0 0,0 0,0 0,0 0,0 0,183-54,-123 41,1022-199,-996 199,229-34,60 11,-341 35,-31 6,-85 19,-1205 232,639-172,628-83,35-3,773-89,-539 67,1901-155,-1607 146,-474 32,-43 4,-44 7,-276 40,-1619 243,1644-259,-1-13,-57-11,286-11,30-2,27-2,382-52,2973-235,-2720 275,-726 19,-475 42,-215 36,54-4,-449-18,1138-58,-25-1,76-2,1038-84,225-14,-333 61,-665 20,-915 84,-1823 260,1777-258,603-58,50-1,39-5,492-37,1240-132,-463 89,-1273 80,-65 5,-1288 162,27 17,902-150,385-36,35 0,569-38,2312-129,-2672 168,-214 1,-32 2,-582 68,432-55,53-6,-1810 158,1295-134,572-33,51-6,36-1,703-53,508-13,-942 60,752-11,-1011 23,-8-2,1 2,-1 1,0 1,0 2,24 6,-55-10,1-1,-1 0,1 1,0-1,-1 1,1-1,0 0,-1 1,1-1,0 1,0-1,-1 1,1-1,0 1,0-1,0 1,-1-1,1 1,0-1,0 1,0-1,0 1,0-1,0 1,0-1,0 1,0-1,1 1,-1-1,0 1,0-1,0 1,1-1,-1 1,0-1,0 1,1-1,-1 0,0 1,1-1,-1 1,1-1,-1 0,0 1,1-1,-1 0,1 0,-1 1,1-1,-1 0,1 0,-229 37,-1466 99,903-124,777-13,55 1,968-45,-688 32,344-9,130 33,-430 24,-333-26,-32-9,1 0,-1 1,0-1,0 0,1 1,-1-1,0 1,0-1,1 1,-1-1,0 0,0 1,0-1,0 1,0-1,0 1,0-1,0 1,0-1,0 1,0-1,0 1,0-1,0 1,-1-1,1 0,0 1,0-1,0 1,-1-1,1 0,0 1,0-1,-1 1,1-1,0 0,-1 1,1-1,0 0,-1 0,1 1,-1-1,1 0,-1 0,1 0,0 1,-1-1,1 0,-1 0,1 0,-1 0,1 0,-1 0,1 0,-1 0,1 0,-1 0,1 0,-1 0,1 0,0-1,-1 1,1 0,-1 0,1 0,-1-1,1 1,0 0,-1 0,1-1,-348 34,-691 35,-209-45,1234-24,51 0,763-44,232 7,-947 35,0 5,-1 3,6 5,-72-4,-28 2,-139 12,96-18,-1447 61,1106-63,356 4,38-4,0 0,0 0,1 1,-1-1,0 0,0 1,0-1,0 0,1 0,-1 1,0-1,0 0,0 1,0-1,0 0,0 1,0-1,0 0,0 1,0-1,0 0,0 1,0-1,0 0,0 1,-1-1,1 0,0 0,0 1,0-1,0 0,-1 1,1-1,0 0,0 0,0 1,-1-1,1 0,0 0,-1 1,203 11,-139-13,1231-29,-996 31,-298 0,0-1,0 0,-1 0,1 1,0-1,0 0,0 1,0-1,0 0,-1 1,1-1,0 0,0 1,0-1,0 0,0 1,0-1,0 1,0-1,0 0,1 1,-1-1,0 0,0 1,0-1,0 0,0 1,0-1,1 0,-1 0,0 1,0-1,1 0,-191 20,-1472 90,1369-107,267-5,26 2,0 0,1 1,-1-1,0 0,1 0,-1 0,0 0,1 0,-1 0,0 0,1-1,-1 1,0 0,1 0,-1 0,0 0,0 0,1 0,-1-1,0 1,0 0,1 0,-1 0,0-1,0 1,1 0,-1 0,0-1,0 1,0 0,1 0,-1-1,0 1,0 0,0-1,0 1,0 0,0-1,0 1,0 0,0-1,0 1,0 0,0 0,0-1,0 1,0 0,0-1,0 1,0 0,0-1,0 1,-1 0,1-1,0 1,324-52,200 1,80 23,-585 29,112 15,-131-16,1 1,-1-1,0 0,1 1,-1-1,0 1,1-1,-1 1,0-1,0 1,0-1,1 1,-1-1,0 1,0-1,0 1,0-1,0 1,0-1,0 1,0-1,0 1,0-1,0 1,0-1,0 1,0-1,0 1,-1-1,1 1,0-1,0 1,-1-1,1 1,0-1,-1 0,1 1,0-1,-1 1,1-1,-1 0,1 1,0-1,-1 0,1 0,-1 1,1-1,-1 0,1 0,-1 0,1 0,-1 0,1 1,-1-1,0 0,1 0,-1 0,1 0,-1-1,1 1,-1 0,1 0,-1 0,1 0,-1 0,1-1,-1 1,1 0,-1-1,-263 37,211-33,-1746 37,1346-42,353-3,89-5,41 4,450-20,1425-58,-1487 73,-2773 12,2203-6,124-1,29 0,88-3,1166-52,-1039 63,-172 6,-43-7,-1-1,0 1,0-1,1 1,-1-1,0 1,0 0,0-1,0 1,0-1,0 1,0 0,0-1,0 1,0-1,0 1,0 0,0-1,0 1,-1-1,1 1,0-1,0 1,-1 0,1-1,0 1,-1-1,1 1,0-1,-1 0,1 1,-1-1,1 1,-1-1,1 0,-1 1,1-1,-1 0,1 0,-1 1,0-1,1 0,-1 0,1 0,-1 0,0 0,1 0,-1 0,1 0,-1 0,0 0,1 0,-1 0,1 0,-1 0,1-1,-1 1,0 0,0-1,-28 11,-1-2</inkml:trace>
  <inkml:trace contextRef="#ctx0" brushRef="#br0" timeOffset="25741.939">2088 3285,'-9'-7,"0"0,0 1,-1 0,0 0,0 1,0 0,-1 1,0 0,0 1,0 0,0 0,0 1,0 1,-1 0,1 1,-1 0,1 0,0 1,-1 1,1 0,0 1,0 0,-1 1,-48 14,2 4,0 2,1 3,2 2,-37 25,-5 2,-29 14,-3-6,-12-2,81-52,59-10,0 0,-1 0,1-1,0 1,0 0,-1-1,1 1,0-1,0 0,0 1,0-1,0 0,0 0,0 1,0-1,0 0,0 0,0 0,0 0,1 0,-1-1,0 1,1 0,-1 0,1 0,-1-1,1 1,0 0,-1 0,1-1,0 1,0 0,0-1,0 1,0 0,0-1,0 1,1 0,-1 0,0-1,1 1,-1 0,1 0,0-1,4-11,1 1,1 0,0 0,1 0,0 1,0 0,2 0,-1 1,1 0,1 1,-1 0,4-1,4-5,357-297,-205 164,-159 134,-19 13,-26 14,-135 84,118-65,-1-2,-2-2,-1-2,-1-3,-32 8,32-25,55-6,0 0,0 0,0 0,0 0,0-1,0 1,0 0,0 0,1-1,-1 1,0-1,0 1,0-1,1 1,-1-1,0 0,1 1,-1-1,0 0,1 0,-1 1,1-1,-1 0,1 0,-1 0,1 1,0-1,-1 0,1 0,0 0,0 0,0 0,0 0,0 0,0 0,0 0,0 0,0 0,0 1,0-1,0 0,1 0,-1 0,0 0,1 0,-1 0,1 1,-1-1,1 0,-1 0,1 1,0-1,-1 0,1 1,0-1,0 0,99-97,-59 64,286-236,-312 254,-15 16,-1-1,1 1,0-1,-1 0,1 1,0-1,-1 1,1-1,-1 1,1-1,-1 1,1-1,-1 1,1 0,-1-1,1 1,-1 0,0-1,1 1,-1 0,0 0,1 0,-1 0,0-1,1 1,-1 0,0 0,1 0,-1 0,0 0,1 1,-1-1,0 0,1 0,-1 0,1 1,-1-1,0 0,1 0,-1 1,1-1,-1 1,1-1,-1 0,1 1,-1-1,1 1,-1-1,1 1,-1 0,1-1,0 1,-241 128,119-56,91-56,-1 2,-1-1,-1-2,0-2,-33 10,34-24,41-26,16 4,0 0,2 1,1 2,0 1,2 1,3-1,10-7,36-23,124-65,-181 111,-41 24,-159 90,149-94,12-8,0 1,1 0,0 1,1 1,0 1,1 0,-6 9,19-22,1 0,0 0,0 0,0 0,0 0,0 1,0-1,0 0,0 1,0-1,0 0,1 1,-1-1,1 1,-1-1,1 1,0-1,-1 1,1-1,0 1,0 0,0-1,0 1,0-1,0 1,1-1,-1 1,0 0,1-1,0 1,-1-1,1 0,0 1,-1-1,1 0,0 1,0-1,0 0,0 0,0 0,1 0,-1 0,0 0,0 0,1 0,-1 0,0 0,1-1,-1 1,1-1,0 1,12 0,0-2,-1 1,1-2,-1 0,0 0,1-1,-1-1,0 0,-1-1,1 0,2-2,13-4,624-239,-513 189,-167 97,-242 186,-312 231,566-440,10-9,0 1,0-1,0 1,1 0,0 0,0 0,1 1,-1 0,1 0,0 0,1 0,0 1,-1 0,5-6,-1 0,0-1,1 1,-1 0,1-1,-1 1,1-1,-1 1,1-1,-1 1,1-1,-1 1,1-1,0 1,-1-1,1 0,0 1,0-1,-1 0,1 0,0 1,0-1,-1 0,1 0,0 0,0 0,-1 0,1 0,0 0,0 0,0 0,-1-1,1 1,0 0,-1 0,1-1,0 1,0 0,0-1,0 1,155-59,-103 33,525-247,-526 242,0-2,-3-2,38-35,-52 30,-35 40,0-1,0 1,0-1,0 1,0-1,0 1,-1 0,1-1,0 1,0-1,-1 1,1 0,0-1,-1 1,1 0,0 0,-1-1,1 1,0 0,-1-1,1 1,-1 0,1 0,-1 0,1 0,0 0,-1-1,1 1,-1 0,1 0,-1 0,1 0,-1 0,1 0,0 0,-1 0,1 1,-1-1,1 0,-1 0,1 0,-1 0,1 0,0 1,-1-1,1 0,0 1,-1-1,1 0,0 0,-1 1,1-1,0 0,-1 1,1 0,-1-1,-148 86,94-50,-249 159,9 13,-111 111,339-248,66-70,1 0,0 0,0 0,0 0,0 0,0 1,0-1,0 0,0 0,0 0,0 0,1 0,-1 0,0 0,1-1,-1 1,1 0,-1 0,1 0,-1 0,1 0,0-1,-1 1,1 0,0 0,0-1,0 1,-1-1,1 1,0-1,0 1,0-1,0 1,0-1,0 0,0 1,0-1,0 0,0 0,0 0,0 0,0 0,0 0,0 0,0 0,0 0,0-1,0 1,0 0,0-1,0 1,0 0,0-1,0 1,0-1,-1 0,1 1,0-1,0 0,-1 1,1-1,0 0,-1 0,1 0,80-29,-2-3,-1-3,44-30,-32 18,387-209,-402 216,-33 19,0-2,-2-1,-1-3,16-14,-118 81,-906 679,764-541,179-143,25-34,1 1,0-1,-1 1,1-1,0 1,-1 0,1-1,0 1,0-1,0 1,0 0,-1-1,1 1,0-1,0 1,0 0,0-1,0 1,0-1,1 1,-1 0,0-1,0 1,0-1,0 1,1 0,-1-1,0 1,1-1,-1 1,0-1,1 1,-1-1,1 1,-1-1,1 0,-1 1,1-1,-1 0,1 1,-1-1,1 0,-1 0,1 1,-1-1,1 0,0 0,-1 0,1 0,-1 0,1 0,0 0,-1 0,1 0,0 0,-1 0,1 0,-1 0,1 0,0-1,-1 1,1 0,-1 0,1-1,-1 1,1 0,-1-1,1 1,0-1,29-7,0-2,-1-1,0-2,-1 0,0-2,12-9,12-6,571-323,-349 195,-243 144,-30 15,-1-1,1 0,-1 0,1 1,-1-1,0 0,1 1,-1-1,1 1,-1-1,0 0,0 1,1-1,-1 1,0-1,0 1,1-1,-1 1,0-1,0 1,0-1,0 1,0-1,0 1,0-1,0 1,0-1,0 1,0-1,0 1,0-1,0 1,-1-1,1 1,0-1,0 1,-1-1,1 1,0-1,0 0,-1 1,1-1,0 1,-1-1,1 0,-1 1,1-1,-1 0,1 0,0 1,-1-1,1 0,-1 0,1 0,-1 1,1-1,-1 0,1 0,-1 0,1 0,-1 0,1 0,-1 0,-249 212,-81 49,-114 55,347-253,87-49,39-22,504-219,82-51,-460 208,-154 69,1 0,-1 1,0-1,1 1,-1-1,1 1,-1-1,1 1,-1-1,1 1,-1-1,1 1,0 0,-1-1,1 1,-1 0,1 0,0-1,-1 1,1 0,0 0,0 0,-1 0,1 0,0 0,-1 0,1 0,0 0,-1 0,1 0,0 0,-1 1,1-1,0 0,-1 0,1 1,0-1,-1 0,1 1,-1-1,1 1,-1-1,1 1,-1-1,1 1,-1-1,1 1,-1-1,0 1,1 0,-1-1,0 1,0 0,1-1,-1 1,0 0,0-1,0 1,0 0,-26 37,-33 18,-4-2,-59 39,53-42,-31 25,-4-5,-3-4,-9-2,-83 41,199-106,1 1,-1-1,0 0,0 0,0 0,0 0,0 0,1 0,-1 1,0-1,0 0,0 0,0 0,0 0,0 0,0 1,0-1,1 0,-1 0,0 0,0 1,0-1,28-9,-27 8,465-187,80-58,-472 225,-73 21,-1 1,1-1,0 0,-1 1,1-1,0 1,-1-1,1 1,-1-1,1 1,-1-1,1 1,-1 0,0-1,1 1,-1 0,0-1,1 1,-1 0,0-1,0 1,0 0,0 0,1-1,-1 1,0 0,0 0,0-1,-1 1,1 0,0 0,0-1,0 1,0 0,-1-1,1 1,0 0,-1-1,1 1,-1 0,1-1,0 1,-1-1,1 1,-1-1,0 1,1-1,-1 1,1-1,-1 1,0-1,1 0,-1 1,-123 103,95-84,-193 123,-5-11,-65 19,270-140,-227 107,899-420,206-114,-563 284,-276 127,-27 15,-266 151,58-41,-5-9,-4-10,-4-10,-168 39,333-114,80-21,660-241,96-48,-657 253,-113 42,0-1,0 0,0 1,0-1,0 1,0-1,0 0,0 1,0-1,0 0,1 1,-1-1,0 1,0-1,0 0,0 1,1-1,-1 0,0 1,0-1,1 0,-1 0,0 1,1-1,-1 0,0 0,1 1,-1-1,0 0,1 0,-1 0,0 0,1 0,-1 0,1 1,-1-1,0 0,1 0,-181 91,-277 112,-9-20,-329 77,559-207,198-54,37 1,1 0,-1-1,0 1,1 0,-1-1,1 1,-1-1,1 1,-1-1,1 0,-1 1,1-1,-1 1,1-1,-1 0,1 1,0-1,0 0,-1 0,1 1,0-1,0 0,0 0,0 1,0-1,0 0,0 0,0 1,0-1,0 0,0 0,0 1,0-1,1 0,-1 1,0-1,1 0,-1 0,0 1,1-1,-1 1,1-1,-1 0,1 1,-1-1,1 1,0-1,-1 1,1 0,0-1,-1 1,1-1,0 1,-1 0,1 0,0-1,0 1,29-27,2 2,1 0,0 3,2 0,1 3,3-1,-13 6,760-382,-575 284,-188 105,-23 7,0 0,1 0,-1 0,0 1,1-1,-1 0,0 0,1 0,-1 1,0-1,1 0,-1 0,0 1,0-1,1 0,-1 1,0-1,0 0,0 1,1-1,-1 0,0 1,0-1,0 1,0-1,0 0,0 1,0-1,0 0,0 1,0-1,0 1,0-1,0 0,0 1,0-1,0 1,0-1,0 0,-1 1,1-1,0 0,0 1,0-1,-1 0,1 1,0-1,0 0,-1 0,1 1,0-1,-1 0,1 0,0 1,-1-1,1 0,0 0,-1 0,1 0,-1 0,1 0,-1 1,-125 94,83-68,-95 59,-3-6,-134 54,117-79,158-55,0 0,0-1,0 1,0 0,0-1,0 1,0 0,0-1,0 1,0 0,0-1,0 1,0 0,0-1,0 1,0 0,0 0,-1-1,1 1,0 0,0-1,0 1,-1 0,1 0,0 0,0-1,-1 1,1 0,0 0,0 0,-1-1,1 1,0 0,-1 0,1 0,0 0,-1 0,1 0,0 0,-1 0,1 0,0 0,-1 0,1 0,0 0,-1 0,1 0,0 0,-1 0,1 0,0 0,0 1,-1-1,1 0,0 0,24-21,-22 19,318-198,234-157,-513 333,-276 200,-210 118,91-92,395-214,410-197,-340 159,719-350,-576 265,-696 401,99-54,81-65,-149 54,403-197,18-7,22-8,739-280,117-71,-701 293,-159 62,-28 7,-1 0,1 0,0 0,-1 0,1 1,0-1,-1 0,1 0,0 0,0 1,-1-1,1 0,0 0,0 1,-1-1,1 0,0 1,0-1,0 0,0 1,-1-1,1 0,0 1,0-1,0 0,0 1,0-1,0 0,0 1,0-1,0 0,0 1,0-1,0 1,0-1,0 0,1 1,-1-1,0 0,0 0,0 1,0-1,1 0,-1 1,0-1,0 0,1 0,-1 1,0-1,0 0,1 0,-1 1,0-1,1 0,-1 0,0 0,1 0,-1 0,-221 138,143-93,-254 147,-8-16,-193 65,364-189,169-52,0 0,0-1,0 1,0 0,1-1,-1 1,0 0,0-1,-1 1,1 0,0-1,0 1,0 0,0-1,0 1,0 0,0-1,0 1,-1 0,1-1,0 1,0 0,0 0,-1-1,1 1,0 0,0 0,-1-1,1 1,0 0,0 0,-1 0,1-1,0 1,-1 0,1 0,0 0,-1 0,1 0,0 0,-1 0,1 0,36-22,0 2,2 2,0 1,18-4,2-2,1175-443,-1040 414,-193 53,-1 0,1-1,-1 1,1 0,-1 0,1-1,0 1,-1 0,1 0,0 0,0 0,-1 0,1-1,0 1,0 0,0 0,0 0,0 0,0 0,1 0,-1 0,0-1,0 1,1 0,-1 0,0 0,1 0,-1-1,1 1,-1 0,1 0,-1-1,1 1,-1 0,1-1,0 1,-1-1,1 1,0-1,0 1,0-1,-1 1,1-1,0 0,0 1,0-1,0 0,-1 0,1 0,0 0,0 0,0 1,0-2,0 1,0 0,0 0,0 0,-1 0,1-1,0 1,0 0,0-1,0 1,-24 23,-1-1,0-1,-2-1,-1-2,0 0,-9 2,2 1,-145 88,-6-8,-3-8,-25 0,183-80,0-2,-1-1,0-1,0-1,-1-2,-2-1,35-5,-1-1,0 1,0 0,0 0,0-1,0 1,1 0,-1 0,0-1,0 1,0 0,0 0,0-1,0 1,0 0,0 0,0-1,0 1,0 0,0-1,0 1,0 0,0 0,0-1,0 1,0 0,-1 0,1-1,0 1,0 0,0 0,0-1,-1 1,1 0,0 0,0 0,0-1,-1 1,1 0,0 0,0 0,-1 0,1-1,0 1,0 0,-1 0,1 0,0 0,0 0,-1 0,1 0,0 0,25-16,304-131,-240 111,633-231,-409 180,-237 83,-75 4,-1 0,1 1,0-1,-1 1,1-1,0 1,-1-1,1 1,-1-1,1 1,0 0,-1-1,0 1,1 0,-1-1,1 1,-1 0,0 0,0-1,1 1,-1 0,0 0,0 0,0-1,0 1,0 0,0 0,0 0,0-1,0 1,0 0,-1 0,1 0,0-1,0 1,-1 0,1 0,0-1,-1 1,1 0,-1-1,1 1,-1-1,1 1,-1 0,0-1,1 1,-1-1,0 1,-10 11,-1 1,0-1,-1-1,-1 0,1-1,-2 0,-12 6,0 1,-184 107,-199 85,333-170,-2-4,-1-3,-1-4,-2-3,-1-4,-23 0,74-19,34-3,-1 1,0 0,1 0,-1 0,0 0,1-1,-1 1,0 0,0-1,1 1,-1 0,0 0,0-1,0 1,1 0,-1-1,0 1,0 0,0-1,0 1,0 0,0-1,0 1,0-1,0 1,0 0,0-1,0 1,0 0,0-1,0 1,0 0,0-1,0 1,0-1,0 1,-1 0,1-1,0 1,0 0,0 0,-1-1,1 1,0 0,0-1,-1 1,1 0,0 0,-1 0,1-1,0 1,-1 0,1 0,0 0,-1 0,1 0,0-1,-1 1,1 0,0 0,-1 0,1 0,-1 0,1 0,0 0,-1 0,1 1,-1-1,149-86,156-56,24 6,836-283,-1051 383,-113 37,0-1,0 1,0-1,-1 0,1 1,0-1,0 1,0-1,0 1,0-1,0 1,1-1,-1 0,0 1,0-1,0 1,0-1,0 0,1 1,-1-1,0 1,0-1,1 0,-1 1,0-1,1 0,-1 1,0-1,1 0,-1 0,0 1,1-1,-1 0,1 0,-1 0,0 1,1-1,-1 0,1 0,-1 0,1 0,-1 0,0 0,1 0,-1 0,1 0,-1 0,1 0,-1 0,1-1,-157 97,131-84,-524 230,-405 139,582-269,336-105,32-13,22-7,256-103,-164 74,1415-480,-1368 473,-105 32,11-5,1 2,0 4,1 2,1 3,18 2,-45 14,-39-5,1 1,-1-1,1 0,-1 1,1-1,-1 1,1-1,-1 1,1-1,-1 1,1 0,-1-1,0 1,0 0,1-1,-1 1,0 0,0-1,0 1,1 0,-1-1,0 1,0 0,0-1,0 1,0 0,0-1,-1 1,1 0,0-1,0 1,0 0,-1-1,1 1,0 0,-1-1,1 1,0-1,-1 1,1 0,-1-1,1 1,-1-1,1 0,-1 1,0-1,1 1,-1-1,1 0,-2 1,-12 12,-1 0,-1-1,0-1,0 0,-1-1,-1-1,-3 1,-5 3,-295 142,-124 33,427-181,-232 92,-246 62,385-141,111-20,0-1,0 1,1 0,-1 0,0-1,0 1,1 0,-1-1,0 1,0 0,0-1,0 1,1-1,-1 1,0 0,0-1,0 1,0 0,0-1,0 1,0-1,0 1,0 0,0-1,0 1,0-1,-1 1,1 0,0-1,0 1,0 0,0-1,-1 1,1 0,0-1,0 1,-1 0,1 0,0-1,0 1,-1 0,241-104,-165 76,357-127,78-1,-397 125,144-41,239-32,-334 88,-112 22,-49-5,0-1,0 0,-1 1,1-1,0 1,0-1,0 1,-1-1,1 1,0-1,-1 1,1 0,-1-1,1 1,-1 0,1 0,-1-1,1 1,-1 0,0 0,1 0,-1-1,0 1,0 0,1 0,-1 0,0 0,0 0,0 0,0-1,0 1,0 0,-1 0,1 0,0 0,0 0,-1 0,1-1,0 1,-1 0,1 0,-1-1,1 1,-1 0,1 0,-1-1,0 1,1-1,-1 1,0 0,1-1,-1 1,-97 66,-95 25,-4-8,-21-3,-31 6,-4-10,-122 14,335-82,13-2,0-2,-1 0,1-2,-1-1,0-1,-13-3,41 2,1 0,-1 0,1-1,-1 1,1 0,-1-1,1 1,-1-1,1 1,-1-1,0 1,1-1,-1 1,0-1,1 1,-1-1,0 1,0-1,1 1,-1-1,0 0,0 1,0-1,0 1,0-1,0 0,0 1,0-1,0 1,0-1,0 0,0 1,0-1,-1 1,1-1,0 0,0 1,-1-1,1 1,0-1,-1 1,1-1,0 1,-1-1,1 1,-1 0,1-1,-1 1,1 0,-1-1,1 1,-1 0,1-1,-1 1,0 0,1 0,-1 0,1 0,-1-1,178-78,-131 62,874-272,-540 188,148-11,-282 84,-187 38,-89 21,-60 18,-2-3,-83 27,120-51,-357 131,-288 62,477-162,211-55,46-10,-30 10,994-300,69 30,-666 181,-358 86,-43 6,-1-1,1 0,0 1,0-1,-1 1,1-1,0 0,0 1,0-1,0 1,0-1,0 1,-1-1,1 0,0 1,0-1,0 1,0-1,1 1,-1-1,0 0,0 1,0-1,0 1,0-1,0 1,1-1,-1 0,0 1,0-1,1 0,-1 1,0-1,0 0,1 1,-1-1,0 0,1 0,-1 1,1-1,-1 0,0 0,1 1,-1-1,1 0,-1 0,0 0,1 0,-1 0,1 0,-1 0,1 0,-1 0,1 0,-1 0,0 0,-93 45,-713 249,402-154,-281 53,521-160,703-171,1255-297,-1450 377,-245 55,-99 15,-88 33,-271 84,-129 19,431-132,-372 104,-10-18,436-102,29-7,-5 1,152-44,1097-284,-634 207,-506 117,-131 10,1 1,-1-1,1 0,-1 1,1-1,0 1,-1-1,1 1,-1-1,1 1,0-1,0 1,-1-1,1 1,0-1,0 1,-1-1,1 1,0 0,0-1,0 1,0-1,0 1,0-1,0 1,0 0,0-1,0 1,1-1,-1 1,0 0,0-1,0 1,1-1,-1 1,0-1,1 1,-1-1,0 1,1-1,-1 0,0 1,1-1,-1 1,1-1,-1 0,1 1,-1-1,1 0,-1 0,1 1,0-1,-1 0,1 0,-1 0,1 0,-1 0,1 0,0 0,-22 13,0-2,-1-1,0 0,-1-2,0-1,-11 2,1 1,-615 179,-30-24,620-151,46-12,47-11,787-186,-410 109,113 3,-320 67,-204 16,-1 0,0-1,1 1,-1 0,1 0,-1-1,0 1,1 0,-1 0,1 0,-1-1,1 1,-1 0,1 0,-1 0,1 0,-1 0,1 0,-1 0,1 0,-1 0,0 0,1 0,-1 1,1-1,-1 0,1 0,-1 0,1 1,-1-1,0 0,1 0,-1 1,1-1,-1 0,0 1,1-1,-1 0,0 1,0-1,1 1,-1-1,0 0,0 1,0-1,1 1,-1-1,0 1,0-1,0 1,0-1,0 1,0-1,0 0,0 1,0-1,0 1,0-1,0 1,0-1,-1 1,1-1,0 1,0-1,0 0,-1 1,1-1,-30 19,-65 22,-2-5,-90 21,133-41,-91 27,-278 79,-71-3,433-106,162-34,167-40,998-190,-1094 226,-172 25,0 1,0-1,0 0,0 1,0-1,0 0,0 1,0-1,0 0,0 0,0 1,0-1,0 0,0 1,0-1,0 0,0 1,0-1,0 0,0 0,1 1,-1-1,0 0,0 1,0-1,0 0,1 0,-1 0,0 1,0-1,1 0,-1 0,0 0,0 1,1-1,-1 0,0 0,1 0,-1 0,0 0,1 0,-1 0,0 0,0 0,1 0,-1 0,0 0,1 0,-1 0,-28 15,-123 44,-141 34,136-45,-488 147,611-183,33-12,0 0,0 1,1-1,-1 0,0 0,0 1,0-1,0 0,0 0,0 1,0-1,0 0,0 1,0-1,0 0,0 0,0 1,0-1,0 0,0 0,0 1,0-1,-1 0,1 0,0 1,0-1,0 0,0 0,0 1,-1-1,1 0,0 0,0 0,0 0,-1 1,1-1,0 0,0 0,30-3,363-103,-243 67,110-26,224-91,-459 146,-1 0,0-2,-1-1,0 0,0-2,2-4,-19 15,0-1,0 0,-1-1,1 1,-1-1,-1 0,1-1,-1 1,0-1,-1 0,1 0,-1 0,-1 0,1 0,-1-1,-1 1,1-1,-1 1,0-1,-1 0,0 0,0 1,-1-3,-5-7,0 0,-1 1,-1 0,0 0,-1 0,-1 1,0 1,-1 0,0 0,-2 1,1 0,-1 2,-1-1,0 1,-1 1,0 1,-1 0,0 1,0 0,0 2,-1 0,-8-2,-24-3,-1 2,0 3,0 1,-1 3,1 2,-1 2,1 2,0 3,0 2,1 1,-33 13,-32 9,1 5,2 5,-65 35,108-37,67-39,1-1,0 1,-1 0,1 0,0 0,0 0,0 0,0 0,0 0,0 0,0 0,0 0,0 0,0 0,1 0,-1 0,0 0,1 0,-1 0,1-1,-1 1,1 0,-1 0,1 0,-1-1,1 1,0 0,-1 0,1-1,0 1,0-1,0 1,-1-1,1 1,0-1,0 1,0-1,0 0,0 0,0 1,0-1,0 0,0 0,0 0,0 0,0 0,0 0,0 0,0 0,-1-1,1 1,0 0,0 0,0-1,0 1,0-1,0 1,0-1,-1 1,1-1,0 1,0-2,62-7,-1-3,0-3,43-17,-76 23,673-231,-469 156,-5-10,80-53,-185 73,-123 75,-1-1,1 0,0 0,-1 0,1 0,-1 0,1 0,0 0,-1 0,1 0,0 0,-1 0,1-1,0 1,-1 0,1 0,0 0,-1 0,1 0,0-1,-1 1,1 0,0 0,0-1,-1 1,1 0,0 0,0-1,-1 1,1 0,0-1,0 1,0 0,0-1,0 1,-1 0,1-1,0 1,0 0,0-1,0 1,0 0,0-1,0 1,0 0,0-1,0 1,0-1,1 1,-1 0,0-1,0 1,0 0,0-1,0 1,1 0,-1 0,0-1,0 1,1 0,-1 0,0-1,1 1,-36 2,-238 80,213-61,-684 275,625-246,-388 178,488-210,58-22,120-42,147-64,-244 86,397-157,27-38,-60-25,-363 197,-63 46,1 1,-1-1,0 0,0 1,0-1,0 0,0 1,0-1,-1 1,1-1,0 0,0 1,0-1,-1 1,1-1,0 1,0-1,-1 1,1-1,0 1,-1-1,1 1,-1-1,1 1,-1-1,1 1,-1 0,1-1,-1 1,1 0,-1 0,1-1,-1 1,1 0,-1 0,0 0,1 0,-1-1,0 1,1 0,-1 0,1 0,-1 0,0 1,1-1,-1 0,1 0,-1 0,0 0,1 1,-1-1,1 0,-1 0,1 1,-1-1,1 1,-1-1,-33 7,0 1,0 2,1 1,0 2,-18 10,4-3,-885 378,482-219,435-175,21-10,27-12,674-321,-189 97,-413 194,-2-5,-3-4,-2-5,0-6,-91 63,30-42,-38 46,1 0,-1 0,0 0,0 0,0 0,0 0,0 0,-1 0,1 0,0 0,0 0,0 1,-1-1,1 0,0 1,-1-1,1 1,-1 0,1-1,0 1,-1 0,1 0,-1 0,1 0,-1 0,1 0,0 1,-1-1,1 0,-1 1,1-1,-1 1,2-1,-59 11,2 2,0 3,0 2,2 3,-20 11,44-19,-671 303,474-192,226-123,-34 43,83-42,-41-3,382-115,-280 79,137-42,-4-10,-4-11,-5-10,87-62,-175 65,-143 107,0-1,0 0,0 1,1-1,-1 0,0 0,0 0,0 0,-1 0,1 0,0 0,0 0,0-1,-1 1,1 0,-1 0,1-1,-1 1,1 0,-1-1,0 1,0 0,0-1,1 1,-1-1,-1 1,1 0,0-1,0 1,0-1,-1 1,1 0,-1 0,1-1,-1 1,1 0,-1 0,0-1,1 1,-1 0,0 0,0 0,0 0,0 0,0 0,0 0,0 1,-1-1,1 0,0 0,0 1,-1-1,1 1,0-1,0 1,-1 0,1-1,-1 1,1 0,0 0,-1 0,1 0,0 0,-1 0,1 1,-1-1,1 0,0 1,-1 0,-33 1,1 2,0 2,0 1,0 2,1 1,-27 12,56-21,-743 300,210-97,472-173,72-27,143-27,386-127,-270 70,330-115,-681 239,-13 1,-893 390,820-375,166-53,34-11,292-85,-248 65,-51 17,345-113,28-29,-391 147,25-9,0-2,0 0,-1-2,-1-1,-1-2,24-19,-49 36,1 0,-1 0,1 0,-1 0,0 0,1 0,-1 0,0-1,0 1,0 0,0-1,0 1,0-1,-1 1,1-1,0 1,-1-1,1 0,-1 1,0-1,1 0,-1 1,0-1,0 0,0 1,0-1,0 0,-1 1,1-1,0 0,-1 1,1-1,-1 0,0 1,1-1,-1 1,0-1,0 1,0 0,0-1,0 1,0 0,-1 0,1-1,0 1,0 0,-1 0,1 1,-1-1,1 0,-1 0,1 1,-1-1,0 1,1-1,-1 1,0 0,1-1,-1 1,0 0,0 0,-28-3,-1 0,1 2,-1 2,1 0,-1 2,1 2,0 0,-3 3,0-2,-249 58,2 12,-66 38,-906 336,1197-429,35-10,35-7,9-5,0-2,0-1,0-1,-1-1,0-1,4-2,12-3,480-165,-192 63,128-71,-413 166,0-1,-2-2,0-2,-1-1,-2-2,7-8,-1-27,-42 60,-1 1,1 0,-1-1,1 1,-1-1,0 1,0-1,0 1,0-1,0 1,0-1,0 0,0 1,0-1,-1 1,1 0,-1-1,1 1,-1-1,1 1,-1 0,0-1,0 1,0 0,0 0,0-1,0 1,0 0,0 0,0 0,0 0,-1 0,1 1,0-1,-1 0,1 1,-1-1,1 1,0-1,-1 1,1 0,-1-1,1 1,-1 0,1 0,-1 0,-17-1,1 1,0 0,-1 2,1 0,0 1,0 1,0 0,1 2,-17 6,23-8,-393 146,-115 73,328-138,52-24,-398 162,518-216,30-11,1008-400,-829 326,-4-9,13-18,-176 94,-1-1,-1-1,0-1,-1-1,-1-1,0-1,-1 0,-1-1,0-1,11-19,-27 37,1-1,-1 0,0 1,0-1,-1 0,1 0,0 0,-1 1,1-1,-1 0,1 0,-1 0,0 0,0 0,0 0,0 0,0 0,0 0,-1 0,1 0,0 0,-1 0,0 0,0 0,1 1,-1-1,0 0,0 0,0 1,-1-1,1 1,0-1,-1 1,1-1,-1 1,1 0,-1 0,0 0,1 0,-1 0,0 0,0 0,0 0,0 1,1-1,-1 1,0 0,0-1,0 1,0 0,-1 0,-17-1,1 0,-1 1,1 1,-1 1,1 0,-1 2,1 0,0 2,-13 4,9-3,-188 65,3 9,-165 92,133-60,-618 274,682-310,-105 26,272-101,25-10,1384-550,-1215 482,-3-9,158-101,-242 109,-97 77,0 0,0-1,0 1,0 0,0-1,0 1,0-1,0 0,0 1,-1-1,1 0,0 0,0 1,-1-1,1 0,0 0,-1 0,1 0,-1 0,0 0,1 0,-1 0,0 0,1 0,-1 0,0 0,0 0,0 0,0 0,0 0,0 0,0 0,0 0,0 0,-1 0,1 0,0 0,-1 0,1 0,0 0,-1 0,0 0,1 0,-1 0,1 1,-1-1,0 0,0 0,1 1,-1-1,0 0,0 1,0-1,0 1,0-1,0 1,0-1,0 1,0 0,0 0,0-1,0 1,0 0,-73 3,15 12,1 2,1 3,-38 19,47-20,-924 410,313-131,398-186,-71 11,294-113,56-28,138-62,166-59,-162 73,199-84,661-291,-964 411,-65 30,-269 139,-675 398,-30 57,912-545,74-43,75-29,1179-491,-1029 415,431-217,-596 286,-106 55,-429 218,-638 302,926-465,172-72,22-9,25-8,616-231,495-137,-933 326,-195 51,-24 7,-28 13,-915 412,924-420,-230 105,-5-12,-13-8,120-61,195-50,213-55,212-88,-117 36,483-148,-733 232,-94 30,-23 11,-420 136,132-39,-4-14,-7-13,233-58,-1-5,-1-3,-61-3,47-20,96 14,1 1,-1-1,1 0,0 0,-1 0,1 0,0 0,0 0,0-1,0 1,0-1,0 1,0-1,1 0,-1 0,1 0,-1 0,1 0,-1 0,1 0,0 0,0 0,0-1,0 1,1 0,-1-1,1 1,-1-1,1 1,0 0,0-1,0 1,0-1,0 1,1-1,-1 1,1-2,6-9,0 1,0 0,1 0,1 1,0 0,0 1,1 0,0 0,1 1,0 1,0-1,10-4,2-3,144-98,4 8,67-25,-101 56,44-21,-68 39,-2-6,53-42,-76 23,-87 82,0-2,0 1,0 0,0 0,0 0,0 0,0 0,-1-1,1 1,-1 0,1-1,-1 1,1 0,-1-1,0 1,1-1,-1 1,0-1,0 1,0 0,0-1,-1 1,1-1,0 1,-1 0,1-1,0 1,-1-1,0 1,1 0,-1 0,0-1,0 1,1 0,-1 0,0 0,0 0,0 0,0 0,-1 0,1 0,0 0,0 1,0-1,-1 0,0 1,-70-14,12 17,1 3,-1 2,1 3,1 2,-20 9,59-16,-500 153,-220 113,663-243,-188 77,-229 80,482-184,29-10,476-154,583-204,-880 297,-4-8,149-85,-310 146,-1-2,0 0,-1-3,-1 0,-2-2,0 0,2-6,-27 28,0 1,0-1,-1 0,1-1,-1 1,1 0,-1 0,1-1,-1 1,0 0,0-1,0 1,0-1,0 0,0 1,0-1,0 0,0 0,-1 1,1-1,-1 0,0 0,1 0,-1 0,0 0,0 0,0 0,0 0,0 1,-1-1,1 0,-1 0,1 0,-1 0,1 1,-1-1,0 0,0 0,0 1,0-1,0 1,-1-1,1 1,0-1,-1 1,1 0,-1 0,1 0,-1 0,1 0,-1 0,0 0,0 0,1 0,-1 1,0-1,0 1,0 0,0-1,0 1,1 0,-2 0,-20-1,0 1,0 1,0 1,0 1,0 1,-11 3,-83 24,1 5,-66 32,142-53,-1060 451,709-287,-454 192,563-278,245-87,37-6,1 0,-1 0,1 0,-1 0,0-1,1 1,-1 0,0 0,1 0,-1-1,0 1,1 0,-1 0,0-1,1 1,-1 0,0-1,0 1,0 0,1-1,-1 1,0-1,0 1,0 0,0-1,0 1,1 0,-1-1,0 1,0-1,0 1,0 0,0-1,0 1,0-1,-1 1,1 0,0-1,0 1,0-1,0 1,0 0,-1-1,1 1,0 0,0-1,-1 1,1 0,0-1,0 1,-1 0,1 0,0-1,-1 1,202-97,1063-440,-108 46,-1003 411,-133 63,-38 15,-253 94,-1023 405,1214-466,-222 86,-5-12,-200 36,325-114,182-27,1 0,-1 0,1 0,-1 0,1 0,-1 0,1 0,-1-1,1 1,-1 0,0 0,1 0,-1-1,1 1,-1 0,1-1,-1 1,0 0,1-1,-1 1,0 0,1-1,-1 1,0-1,0 1,1-1,-1 1,0-1,0 1,0 0,0-1,1 1,-1-1,0 1,0-1,0 1,0-1,0 1,0-1,0 1,-1-1,1 1,0-1,0 1,0-1,0 1,-1-1,1 1,0-1,0 1,-1-1,1 1,0 0,-1-1,1 1,0 0,-1-1,1 1,-1 0,1-1,-1 1,1 0,0 0,-1 0,1-1,-1 1,0 0,111-62,326-135,58 0,-111 46,507-234,-749 313,-111 47,-33 14,-102 30,-464 187,-291 147,-473 172,902-400,395-118,25-11,25-8,70-35,3 2,62-21,-127 57,1358-573,-1060 455,-6-14,11-23,-184 76,-117 61,-30 15,-105 33,-122 59,-196 100,314-129,-1941 860,2032-901,-89 39,-1-5,-80 18,194-63,0 1,0-1,0 1,0 0,0-1,0 1,0-1,-1 1,1-1,0 1,0 0,0-1,0 1,-1-1,1 1,0 0,0-1,-1 1,1 0,680-302,-494 225,407-166,475-208,-888 366,-4-8,76-57,-107 33,-144 116,1 1,-1-1,0 0,-1 1,1-1,0 0,0 1,0-1,0 0,0 0,-1 0,1 0,0 0,-1 0,1 0,-1 0,1 0,-1 0,0 0,1 0,-1 0,0 0,0-1,1 1,-1 0,0 0,0 0,-1 0,1-1,0 1,0 0,0 0,-1 0,1 0,-1 0,1 0,-1 0,1 0,-1 0,1 0,-1 0,0 0,0 0,1 0,-1 0,0 1,0-1,0 0,0 1,0-1,0 1,0-1,0 1,-1-1,-68-2,-8 16,0 4,1 3,-58 24,111-36,-475 178,-119 81,372-159,-121 54,-637 269,721-333,261-95,34-15,232-101,1549-652,-1547 651,149-96,-297 141,-98 69,-1 0,1 1,-1-1,1 0,-1 0,0 0,1 0,-1 0,0 0,1 0,-1 0,1 0,-1 0,0 0,1 0,-1 0,1-1,-1 1,0 0,1 0,-1-1,1 1,-1 0,1-1,-1 1,1-1,-1 1,1 0,0-1,-1 1,1-1,-1 1,1-1,0 0,0 1,-1-1,1 1,0-1,0 1,0-1,-1 0,1 1,0-1,0 1,0-1,0 0,0 1,0-1,0 0,1 1,-1-1,0 1,0-1,0 0,1 1,-1-1,0 1,1-1,-1 1,0-1,1 1,-1-1,0 1,1-1,-138 29,-163 71,-282 133,428-166,-1273 545,1368-587,8-3,-1-1,-1-3,-51 9,72-26,30-12,42-25,69-30,3 5,44-15,-68 35,1269-638,-1306 654,11-4,-2-4,-1-1,40-34,-85 53,-32 15,-221 93,-646 329,179-79,662-322,-73 35,-3-5,-1-6,-90 20,165-56,46-8,0-1,0 1,0-1,0 1,1 0,-1-1,0 1,0-1,0 1,0-1,0 1,0 0,0-1,0 1,0-1,0 1,0-1,0 1,-1-1,1 1,0 0,0-1,0 1,-1-1,1 1,0 0,0-1,-1 1,1 0,0-1,-1 1,1 0,0 0,-1-1,1 1,0 0,-1 0,1-1,-1 1,1 0,-1 0,1 0,0 0,-1 0,1 0,-1 0,1 0,-1 0,1 0,0 0,-1 0,1 0,181-112,240-125,481-288,-706 386,-173 112,-23 26,0 0,0 0,0 1,0-1,-1 0,1 0,0 0,0 1,-1-1,1 0,-1 0,1 1,-1-1,1 0,-1 1,1-1,-1 0,1 1,-1-1,0 1,1-1,-1 1,0 0,1-1,-1 1,0-1,0 1,1 0,-1 0,0-1,0 1,0 0,1 0,-1 0,0 0,0 0,0 0,0 0,1 0,-1 1,0-1,0 0,0 0,1 1,-1-1,0 0,0 1,1-1,-1 1,0-1,1 1,-1-1,1 1,-1 0,-192 69,141-46,-662 316,346-157,-342 117,673-286,18-6,0-1,0-1,-1 0,0-2,0 0,0-1,-10-1,31-2,-1 0,1-1,-1 1,1 0,0 0,-1-1,1 1,-1-1,1 1,-1 0,0-1,1 1,-1-1,1 1,-1-1,0 1,1-1,-1 1,0-1,0 1,1-1,-1 0,0 1,0-1,0 1,0-1,0 0,0 1,0-1,0 0,0 1,0-1,0 1,0-1,0 0,0 1,0-1,-1 1,1-1,0 1,-1-1,1 0,0 1,-1-1,1 1,0 0,-1-1,1 1,-1-1,1 1,-1 0,1-1,-1 1,1 0,-1-1,1 1,-1 0,0 0,1-1,-1 1,1 0,-1 0,0 0,1 0,-1 0,0 0,147-98,-107 77,1144-591,-813 413,-353 189,-8 6,0-1,-1 1,0-1,0 0,-1-1,1 0,-1 0,0-1,-1 0,0 0,0 0,0-1,-6 7,1 1,-1-1,0 1,0-1,1 1,-1-1,0 1,0-1,0 1,0-1,0 0,0 1,0-1,0 1,0-1,0 0,0 1,0-1,0 1,0-1,0 1,-1-1,1 1,0-1,0 1,-1-1,1 1,0-1,-1 1,1-1,-1 1,1-1,0 1,-1 0,1-1,-1 1,1 0,-1-1,1 1,-1 0,1 0,-1 0,1-1,-1 1,0 0,1 0,-1 0,1 0,-1 0,1 0,-1 0,0 0,1 0,-1 0,1 0,-1 1,1-1,-1 0,0 0,-39 7,-41 20,1 4,2 3,-1 5,29-16,-1018 511,857-425,-180 63,372-166,29-14,569-276,436-233,-900 446,-92 51,-27 14,-128 50,106-33,-236 120,5 10,-62 57,86-49,-44 47,188-112,89-82,-1 0,1 0,-1-1,1 1,-1 0,1 0,0 0,0-1,0 1,0 0,0 0,0 0,0-1,1 1,-1 0,1 0,-1 0,1-1,0 1,-1 0,1-1,0 1,0-1,0 1,1-1,-1 0,0 1,0-1,1 0,-1 0,1 0,-1 0,1 0,-1 0,1 0,0 0,-1-1,1 1,0 0,0-1,-1 0,1 1,0-1,0 0,0 0,0 0,-1 0,1 0,0-1,0 1,0-1,-1 1,1-1,1 0,41 0,1-3,0-1,-1-2,16-6,-9 2,1095-274,-789 179,239-62,-457 143,-106 36,-59 20,-210 109,-397 172,336-171,253-120,-320 154,-135 34,487-205,27-9,475-158,1058-294,-1329 403,139-12,-264 63,-93 4,0-1,0 1,-1 0,1 0,0 0,0 0,0 0,0 0,-1 0,1 0,0 0,-1 0,1 0,-1 0,0 0,1 0,-1 1,0-1,1 0,-1 0,0 0,0 1,0-1,0 0,0 0,0 1,-1-1,1 0,0 0,-1 0,1 1,-1-1,1 0,-1 0,1 0,-1 0,0 0,1 0,-1 0,0 0,0 0,0-1,0 1,0 0,0 0,0-1,0 1,0-1,0 1,0-1,-1 1,1-1,0 1,0-1,0 0,-1 0,1 0,-1 0,-68 44,-1-3,-2-3,-7-1,33-15,-976 443,436-232,444-173,126-50,26-11,33-12,780-276,382-71,-949 291,149-16,-305 83,-99 3,1 0,-1 0,1 0,-1 0,0 0,1 0,-1 0,0 0,0 0,0 0,0 0,0 0,0 0,0 0,0 0,0 0,0 0,0 0,-1 0,1 0,0 0,-1 0,1-1,-1 1,1 0,-1 0,1 0,-1 0,0-1,1 1,-1 0,0-1,1 1,-1 0,0-1,0 1,0-1,0 1,0-1,0 1,0-1,0 0,0 0,0 1,0-1,0 0,0 0,-191 86,148-70,-1713 592,1131-430,618-175,7-3,12-4,471-161,254-48,10 33,98 17,-816 158,-17 2,0 0,0 1,1 1,-1 0,1 1,-1 0,1 0,-1 1,6 2,-17 2,-74 22,-1039 308,277-87,146-34,677-209,35-11,572-175,1236-287,-973 283,-669 156,-138 28,-49 2,-1-1,1 0,0 1,-1-1,1 1,-1-1,1 0,0 1,-1-1,1 1,-1 0,1-1,-1 1,0-1,1 1,-1 0,0-1,1 1,-1 0,0-1,0 1,1 0,-1 0,0-1,0 1,0 0,0 0,0-1,0 1,0 0,0-1,-1 1,1 0,0 0,0-1,0 1,-1 0,1-1,0 1,-1 0,1-1,-1 1,1-1,-1 1,1-1,-1 1,1-1,-1 1,0-1,1 1,-1-1,1 0,-1 1,0-1,1 0,-1 1,0-1,0 0,1 0,-1 0,0 0,0 0,1 0,-1 0,0 0,0 0,1 0,-1 0,0 0,1 0,-39 24,-2-1,0-2,-1-2,-22 6,19-7,-902 329,-422 75,1118-365,279-72,540-151,-416 125,1656-397,-1515 378,154-7,-317 63,-131 4,0 0,-1 1,1-1,0 0,0 0,0 1,0-1,0 1,0-1,0 1,0-1,0 1,0-1,0 1,1 0,-1 0,0-1,0 1,1 0,-1 0,0 0,1 0,-1 0,1 0,-1 0,1 0,-1 0,1 0,0 0,0 0,-1 0,1 0,0 1,0-1,0 0,0 0,0 0,1 0,-1 0,0 0,0 0,1 0,-1 0,0 0,1 0,-1 0,1 0,0 0,-1 0,1 0,0 0,-1 0,1 0,0-1,0 1,0 0,0-1,0 1,0-1,0 1,0-1,0 1,0-1,0 0,0 1,0-1,0 0,0 0,1 0,-42 24,-1-2,-1-1,-1-3,-1-1,-8 0,-4 2,-1183 374,916-298,209-56,115-39,-1 1,0-1,0 0,0 1,1-1,-1 0,0 1,0-1,0 1,0-1,0 0,1 1,-1-1,0 1,0-1,0 0,0 1,0-1,0 1,-1-1,1 0,0 1,0-1,0 1,0-1,0 0,0 1,-1-1,1 0,0 1,0-1,-1 0,1 1,0-1,-1 0,1 0,0 1,0-1,-1 0,1 0,-1 1,1-1,0 0,-1 0,1 0,0 0,-1 0,1 0,-1 1,42-1,167-25,-1-9,88-30,-83 17,-84 20,1112-208,-977 201,-226 34,-37 0,-1 1,1-1,-1 0,1 0,-1 0,1 0,0 0,-1 0,1 0,-1 1,1-1,0 0,-1 0,1 0,0 1,-1-1,1 0,0 1,-1-1,1 0,0 1,0-1,-1 0,1 1,0-1,0 1,0-1,-1 0,1 1,0-1,0 1,0-1,0 1,0-1,0 0,0 1,0-1,0 1,0-1,0 1,0-1,0 0,0 1,1-1,-1 1,0-1,0 1,0-1,1 0,-1 1,0-1,0 0,1 1,-1-1,-289 93,-1015 316,1252-394,24-9,0 2,1 1,0 2,1 0,0 1,-12 9,38-21,-1 1,0-1,0 0,0 0,0 0,1 0,-1 1,0-1,0 0,1 1,-1-1,0 1,0-1,1 1,-1-1,0 1,1-1,-1 1,1-1,-1 1,1 0,-1 0,1-1,-1 1,1 0,0 0,-1-1,1 1,0 0,0 0,0 0,-1-1,1 1,0 0,0 0,0 0,0 0,1-1,-1 1,0 0,0 0,0 0,1-1,-1 1,0 0,1 0,-1-1,0 1,1 0,-1 0,1-1,0 1,-1-1,1 1,49 9,253-48,1270-274,-905 153,-627 147,-41 12,0-1,0 1,0 0,0-1,0 1,0 0,0-1,0 1,0 0,0-1,0 1,0 0,0-1,0 1,0 0,1-1,-1 1,0 0,0-1,0 1,0 0,1 0,-1-1,0 1,0 0,0 0,1-1,-1 1,0 0,1 0,-1-1,0 1,1 0,-1 0,0 0,0 0,1 0,-1 0,-35-1,-236 47,217-34,-952 259,914-244,84-19,23-7,68-11,-1-4,-1-4,49-18,-93 26,375-116,239-113,-588 215,-2-2,0-2,-2-4,-1-1,49-40,-32-20,-73 90,-1 0,0 0,0 0,0 0,0 0,0 0,-1 0,1-1,-1 1,0 0,0 0,0 0,-1-1,1 1,-1 0,0 0,1 0,-1 0,-1 0,1 0,0 0,-1 0,1 0,-1 1,0-1,0 1,0-1,0 1,-1 0,1-1,-1 1,1 0,-1 1,0-1,0 0,-17-6,1 1,-1 1,-1 0,1 2,-1 0,0 2,0 0,0 1,0 1,0 1,0 1,0 1,-4 2,19-5,-365 71,284-50,-126 34,-161 68,292-94,77-20,30-9,267-59,566-95,-631 119,97-7,-351 60,-557 224,326-134,-217 57,265-124,178-39,32-2,0 0,-1-1,1 1,0 0,-1 0,1-1,0 1,-1 0,1 0,0-1,-1 1,1 0,0-1,0 1,0 0,-1-1,1 1,0 0,0-1,0 1,0-1,-1 1,1 0,0-1,0 1,0-1,0 1,0 0,0-1,0 1,0-1,0 1,1 0,-1-1,0 1,0-1,0 1,0 0,1-1,-1 1,0 0,0-1,0 1,1 0,-1-1,0 1,1 0,-1 0,0-1,1 1,-1 0,0 0,1-1,-1 1,1 0,-1 0,0 0,1 0,-1 0,0 0,1 0,-1 0,1 0,-1 0,1 0,-1 0,1 0,-1 0,212-110,352-184,-538 279,-1-1,-1-1,-1-1,0-1,-2-1,0-1,17-22,-30 32,0 0,-1-1,0 0,-1 0,0 0,-1-1,-1 1,0-1,0-1,-1 1,-1 0,0-1,-1 1,0-1,-2 0,1 1,-1-1,-2-2,0 3,0 0,-1 0,-1 1,0-1,-1 1,0 1,-1-1,0 1,0 0,-2 1,1 0,-1 0,-1 1,1 0,-2 0,1 1,-1 1,0-1,-1 2,-6-3,-22-10,-2 2,0 2,-1 1,0 2,-19-1,-51-13,112 26,1-1,-1 0,1 0,0 0,-1 0,1 0,0 0,0 0,-1 0,1 0,0 0,0 0,0 0,0 0,0 0,0 1,0-1,1 0,-1 0,0 0,1 0,-1 0,0 0,1 0,-1 0,1 0,-1 1,1-1,-1 0,1 0,0 1,0-1,-1 0,1 1,0-1,0 1,0-1,-1 1,1-1,0 1,0 0,0-1,0 1,0 0,0 0,0-1,0 1,0 0,0 0,0 0,0 0,0 1,0-1,0 0,0 0,0 0,0 1,5-3,232-94,-231 90,0 0,0-1,-1 1,0-1,0 0,0 0,-1-1,-1 0,1 0,-1 0,0-1,-1 1,0-1,0 0,-1 1,0-2,-1 1,1-8,-1 6,1 1,0-1,1 0,0 1,1-1,0 1,0 0,1 0,1 1,-1 0,2 0,-1 0,6-5,158-126,-12 1,-137 108,-21 32,0-1,-1 0,1 1,0-1,0 1,-1-1,1 0,-1 1,1-1,0 0,-1 1,1-1,-1 0,1 0,0 0,-1 1,1-1,-1 0,1 0,-1 0,1 0,-1 0,1 0,-1 0,1 0,-1 0,1 0,-1 0,1 0,-1 0,1 0,-1 0,1 0,0-1,-1 1,1 0,-1 0,1 0,-1-1,1 1,0 0,-1-1,1 1,0 0,-1-1,1 1,0-1,-1 1,1 0,0-1,0 1,0-1,-1 1,1-1,0 1,0-1,0 1,0-1,0 1,0-1,0 1,0 0,0-1,0 1,0-1,0 1,0-1,0 1,1-1,-17 8,1 2,0 0,1 1,0 0,0 1,1 0,-4 6,-22 18,-26 18,-3-3,-60 33,92-70,36-13,1 0,-1 0,1 0,-1 0,1 0,-1-1,1 1,-1 0,0 0,1-1,-1 1,1 0,-1-1,0 1,1 0,-1-1,0 1,0-1,1 1,-1-1,0 1,0 0,1-1,-1 1,0-1,0 1,0-1,0 1,0-1,0 1,0-1,0 1,0-1,0 1,0-1,0 1,0-1,0 1,0-1,-1 1,1-1,0 1,0 0,-1-1,1 1,0-1,0 1,-1 0,1-1,0 1,-1-1,1 1,-1 0,1 0,0-1,-1 1,1 0,-1 0,1 0,-1-1,1 1,-1 0,1 0,-1 0,1 0,-1 0,1 0,14-14,0 0,1 1,1 1,0 0,0 1,1 1,1 0,0 2,10-4,19-11,428-216,-465 235,1-1,0 0,-1-1,0 1,0-2,-1 0,1 0,-2 0,1-1,-1-1,0 1,-1-1,0-1,0 1,-1-1,0 0,-1-1,4-9,-9 18,0 1,0-1,0 0,0 0,0 0,0 0,-1 0,1 0,-1 1,1-1,-1 0,0 0,1 1,-1-1,0 0,0 1,0-1,0 1,-1-1,1 1,0 0,-1-1,1 1,-1 0,1 0,-1 0,1 0,-1 0,0 1,1-1,-1 0,0 1,0-1,0 1,0-1,1 1,-1 0,0 0,-2 0,-75 6,35 5,1 3,0 1,1 2,1 1,0 3,2 1,0 2,-34 28,56-40,0 1,0 0,2 1,-1 0,2 2,0 0,1 0,0 1,2 1,0 0,1 0,0 1,2 0,0 1,-4 18,11-36,1 1,-1-1,0 1,1 0,0-1,-1 1,1 0,0 0,0-1,1 1,-1 0,0-1,1 1,0 0,0-1,0 1,0-1,0 1,0-1,0 0,1 1,-1-1,1 0,0 0,0 0,0 0,0 0,0-1,0 1,0 0,0-1,1 0,-1 1,0-1,1 0,-1 0,1 0,0-1,-1 1,1-1,0 1,0-1,12-2,0-1,0-1,0 0,0-1,-1 0,0-1,0-1,0 0,-1-1,0 0,-1-1,1-1,-2 0,9-9,-14 14,202-186,-184 165,-10 13,-2 0,0 0,0-1,-1-1,-1 0,-1 0,0-1,-1 0,3-9,-10 24,-1 0,1 0,-1-1,1 1,-1 0,0 0,1-1,-1 1,0 0,0-1,0 1,0 0,0 0,0-1,0 1,-1 0,1-1,0 1,-1 0,1 0,-1-1,1 1,-1 0,0 0,1 0,-1 0,0 0,0 0,0 0,0 0,0 0,0 0,0 1,0-1,0 0,0 1,0-1,-1 0,1 1,0 0,0-1,-1 1,1 0,0-1,0 1,-1 0,1 0,0 0,-1 0,1 0,0 1,-1-1,1 0,0 1,0-1,-1 0,1 1,0 0,0-1,0 1,-1 0,-71 29,2 4,1 3,-44 32,37-25,54-33,1 1,0 2,1 0,0 1,2 1,-8 8,27-24,0 0,1 0,-1 0,0 1,0-1,1 0,-1 0,0 0,0 0,1 0,-1 0,0 0,0 1,0-1,1 0,-1 0,0 0,0 0,0 1,1-1,-1 0,0 0,0 1,0-1,0 0,0 0,0 1,0-1,0 0,0 0,1 1,-1-1,0 0,0 0,0 1,0-1,0 0,-1 0,1 1,0-1,0 0,0 0,0 1,34-16,-29 12,266-145,-199 114,-2-2,-2-4,-1-3,-3-3,-1-3,-3-2,50-55,-88 82,63-95,-84 118,-1 0,1 0,0 0,-1 0,1 1,-1-1,1 0,-1 0,0-1,1 1,-1 0,0 0,0 0,0 0,0 0,0 0,0 0,0 0,0 0,0 0,0 0,0-1,-1 1,1 0,-1 0,1 0,-1 0,1 0,-1 1,1-1,-1 0,0 0,1 0,-1 0,0 1,0-1,0 0,1 1,-1-1,0 0,0 1,0-1,0 1,0 0,0-1,0 1,0 0,-1-1,1 1,0 0,0 0,0 0,0 0,0 0,0 0,0 1,0-1,0 0,0 0,-1 1,-69 19,-191 116,-253 136,463-239,84-38,164-84,550-266,-700 331,-1-2,-2-2,0-2,-2-2,19-20,-13-13,-46 64,0-1,0 1,0-1,0 0,-1 0,1 1,-1-1,1 0,-1 0,0 0,1 0,-1 0,0 1,0-1,0 0,-1 0,1 0,0 0,-1 0,1 0,-1 1,0-1,1 0,-1 0,0 1,0-1,0 1,0-1,0 1,-1-1,1 1,0-1,-1 1,1 0,-1 0,1 0,-1 0,0 0,-1-1,-5 0,0 1,-1 0,1 0,0 0,-1 1,1 0,0 1,-1 0,1 0,0 1,0 0,-6 2,-8 1,-89 23,2 6,-58 27,42-15,-301 108,399-142,27-12,1 0,-1 0,0 0,0 0,1 0,-1 0,0 0,0 0,1 1,-1-1,0 0,0 0,0 0,1 0,-1 1,0-1,0 0,0 0,0 0,1 1,-1-1,0 0,0 0,0 1,0-1,0 0,0 0,0 1,0-1,0 0,0 1,1-1,-1 0,-1 0,1 1,0-1,0 0,0 0,0 1,0-1,0 0,0 0,0 1,0-1,0 0,-1 0,1 1,0-1,0 0,0 0,0 0,-1 1,1-1,0 0,29 1,218-50,-234 46,553-164,-538 160,0-1,-1-2,0-1,-1-1,0-1,0-1,-2-2,9-6,-33 22,1-1,0 1,-1 0,1-1,0 1,-1-1,1 1,0-1,-1 1,1-1,-1 1,1-1,-1 1,0-1,1 0,-1 1,1-1,-1 0,0 1,0-1,1 0,-1 1,0-1,0 0,0 0,0 1,0-1,0 0,0 0,0 1,0-1,0 0,0 0,0 1,-1-1,1 0,0 0,0 1,-1-1,1 0,-1 1,1-1,-1 1,1-1,-1 1,1-1,-1 0,1 1,-1 0,1-1,-1 1,0-1,1 1,-1 0,0-1,1 1,-1 0,0 0,0 0,1-1,-1 1,0 0,0 0,0 0,-56-6,-10 10,0 3,1 2,-55 16,77-15,-241 59,4 12,-49 32,-83 57,412-170,0 0,0 0,-1 0,1 0,0 0,0 0,0 0,0 1,0-1,-1 0,1 1,0-1,0 0,0 1,0-1,0 1,0 0,0-1,0 1,1 0,-1 0,0-1,0 1,0 0,1 0,-1 0,0 0,1 0,-1 0,1 0,0 0,-1 0,1 1,0-1,-1 0,1 0,0 0,0 0,0 0,0 1,0-1,0 0,0 0,1 0,-1 0,0 0,0 0,1 1,9 2,1-2,-1 1,1-1,-1-1,1 0,0-1,-1 0,1 0,-1-1,9-2,-5 2,406-49,-2-19,47-30,-459 98,105-24,-1-4,52-24,-95 8,-67 43,1 0,-1 0,-1 0,1 0,0-1,0 1,-1 0,1 0,-1 0,0 0,0 0,0 0,0 0,0 0,0 0,0 1,0-1,-1 0,1 1,-1-1,1 1,-1-1,0 1,1 0,-1 0,0 0,0 0,0 0,0 0,0 0,0 0,0 1,0-1,0 1,-1 0,1 0,0 0,-1 0,-35-8,-1 2,0 2,-1 1,1 3,0 1,-1 1,-17 5,43-5,-386 53,2 19,-272 90,129-29,400-103,122-23,51-11,653-147,-259 42,30-30,-307 73,-147 64,-1 0,1-1,-1 1,1-1,-1 0,1 1,-1-1,0 0,0 0,1 0,-1 0,0 0,0 0,0 0,0 0,0-1,0 1,0 0,0 0,-1-1,1 1,0-1,-1 1,1-1,-1 1,0-1,1 1,-1-1,0 1,0-1,0 1,0-1,0 1,0-1,-1 1,1-1,0 1,-1-1,1 1,-1-1,0 1,1-1,-1 1,0 0,0 0,0-1,0 1,0 0,0 0,0 0,0 0,0 0,-1 0,1 0,-2 0,-11-4,0 2,-1 0,0 1,1 0,-1 1,0 0,0 2,0 0,0 0,1 1,-1 1,-16 1,-223 35,2 11,-240 82,442-117,-785 235,794-238,29-7,29-7,165-34,142-50,-240 63,876-278,-954 299,29-8,-1-2,0-1,0-2,-1-1,-1-2,-1-1,-1-1,0-2,4-6,-32 27,-1 0,1 0,0 0,-1 0,1-1,-1 1,1-1,-1 1,0-1,0 0,0 1,0-1,0 0,0 0,0 0,0 0,-1 0,1 0,-1 0,0 0,1 0,-1 0,0 0,0 0,0 0,0 0,-1 0,1 0,0 0,-1 0,0 0,1 0,-1 0,0 1,0-1,0 0,0 0,0 1,-1-1,1 1,0-1,-1 1,1-1,-2 0,-7-3,-1 1,0 0,0 0,0 1,0 0,-1 1,1 1,-1-1,1 2,-1 0,0 0,1 1,-4 1,-1-1,-132 14,0 6,1 7,2 6,-76 31,-112 35,5 14,5 14,-136 83,311-122,116-54,31-34,1 0,0 0,0 0,0 0,0 0,0 0,1 0,-1 0,0 0,0-1,1 1,-1 0,0 0,1 0,-1 0,1 0,-1 0,1-1,-1 1,1 0,0 0,-1-1,1 1,0-1,0 1,-1 0,1-1,0 1,0-1,0 0,0 1,0-1,-1 0,1 1,0-1,0 0,0 0,0 0,0 0,0 0,0 0,0 0,0 0,1 0,26 3,1-2,-1 0,0-2,1-1,-1-1,13-4,-11 3,398-72,104-45,-492 111,695-173,-708 175,9-1,-1-1,0-1,0-3,-1 0,-1-3,20-12,-54 29,0 0,0 0,0 0,0 0,-1 0,1 0,0 0,0-1,0 1,0 0,0-1,0 1,0 0,0-1,0 1,1-1,-1 0,0 1,0-1,0 0,0 1,1-1,-1 0,0 0,1 0,-1 1,1-1,-1 0,1 0,-1 0,1 0,0 0,-1 0,1 0,0 0,0 0,0 0,0-1,0 1,0 0,0 0,0 0,0 0,0 0,0 0,1 0,-1 0,1 0,-1 0,0 0,1 0,0 0,-1 1,1-1,-1 0,1 0,0 0,0 1,-1-1,1 0,1 0,-50 3,1 2,-1 2,1 2,1 3,0 1,-7 4,20-6,-438 137,-333 159,358-109,370-150,76-46,0 0,1 0,-1 0,0-1,0 1,0 0,1 0,-1 0,0 0,1-1,-1 1,0 0,1 0,0-1,-1 1,1 0,-1 0,1-1,0 1,-1-1,1 1,0-1,-1 1,1-1,0 1,0-1,0 0,0 1,-1-1,1 0,0 0,0 0,0 1,0-1,0 0,0 0,0 0,-1-1,1 1,0 0,0 0,0 0,0-1,0 1,0 0,0 0,47 1,1-2,-1-2,-1-2,1-2,2-3,4 1,763-151,-111-30,-687 184,11-2,69-33,-101 40,1 0,-1-1,1 1,-1 0,0 0,0 0,1 1,-1-1,0 0,0 1,0-1,0 1,0-1,0 1,0 0,0 0,0 0,0 0,0 0,0 0,0 1,0-1,0 1,1-1,-1 1,0 0,-1 0,-109 20,0 5,2 5,-29 15,22-8,-81 24,-260 85,-4 24,394-136,73-27,87-8,164-33,-1-11,37-20,-48 10,-230 51,318-68,93-43,-364 87,-61 26,0 1,0-1,1 1,-1 0,0-1,0 1,0-1,0 1,0 0,0-1,0 1,0-1,0 1,0-1,0 1,0 0,0-1,0 1,0-1,-1 1,1 0,0-1,0 1,0 0,-1-1,1 1,0 0,0-1,-1 1,1 0,0-1,-1 1,1 0,0 0,-1-1,1 1,-1 0,1 0,0 0,-1 0,1-1,-1 1,1 0,0 0,-1 0,1 0,-1 0,1 0,-1 0,1 0,0 0,-1 0,1 1,-1-1,1 0,0 0,-1 0,1 0,-1 1,-29-1,-1 2,1 2,-1 1,1 1,0 1,1 2,-21 3,-1691 486,1559-432,183-65,-1-1,0 0,0 0,0 0,1 1,-1-1,0 0,0 0,0 1,1-1,-1 0,0 1,0-1,0 0,0 1,0-1,0 0,0 0,1 1,-1-1,0 0,0 1,0-1,0 0,-1 1,1-1,0 0,0 1,0-1,0 0,0 1,0-1,0 0,-1 0,1 1,0-1,0 0,0 1,-1-1,1 0,0 0,0 0,-1 1,1-1,0 0,0 0,-1 0,1 0,0 1,-1-1,1 0,0 0,0 0,-1 0,33 1,215-44,-177 27,881-211,-747 170,-241 58,-349 107,-437 151,662-197,149-46,37-13,269-64,-219 42,635-171,-561 148,-127 31,-22 11,0-1,0 1,0-1,0 1,0-1,0 1,0-1,0 1,-1-1,1 1,0-1,0 1,0-1,0 1,-1-1,1 1,0-1,0 1,-1 0,1-1,0 1,-1-1,1 1,-1 0,1 0,0-1,-1 1,1 0,-1-1,1 1,-1 0,1 0,-1 0,1 0,-1-1,1 1,-1 0,1 0,-1 0,1 0,-1 0,1 0,-1 0,1 0,-1 1,1-1,-1 0,1 0,-1 0,1 0,-1 1,-31-3,-1 3,1 0,0 2,0 1,-19 6,39-8,-236 53,-214 77,405-114,-307 102,333-108,31-12,1 0,-1 0,0 0,1 0,-1 0,0 0,1 0,-1 0,0 0,1 0,-1 0,0 0,1 0,-1 1,0-1,1 0,-1 0,0 0,1 0,-1 1,0-1,0 0,1 0,-1 1,0-1,0 0,0 0,1 1,-1-1,0 0,0 1,0-1,0 0,1 1,-1-1,0 0,0 1,0-1,0 0,0 1,0-1,0 0,0 1,0-1,0 0,0 1,0-1,-1 0,1 1,55-4,-1-3,0-2,-1-3,6-3,20-3,126-24,443-106,-627 140,-59 2,-335 66,302-47,-136 35,3 10,-36 22,176-50,64-32,0 1,0 0,1 0,-1 0,0 0,1-1,-1 1,0 0,1 0,-1 0,0 0,1 0,-1 0,0 0,1 0,-1 0,0 0,1 0,-1 0,0 0,1 0,-1 0,0 0,1 0,-1 1,0-1,1 0,-1 0,0 0,1 1,-1-1,0 0,0 0,1 1,-1-1,0 0,0 0,1 1,-1-1,0 0,0 1,0-1,0 0,0 1,1-1,-1 0,0 1,0-1,0 0,0 1,0-1,0 0,0 1,0-1,0 0,0 1,-1-1,1 0,0 1,0-1,0 0,0 1,0-1,-1 0,1 1,0-1,35-3,270-57,446-106,-705 155,148-48,-158 31,-36 27,1 1,-1-1,1 1,-1-1,0 1,1-1,-1 0,0 1,1-1,-1 0,0 1,0-1,0 0,0 1,1-1,-1 0,0 1,0-1,0 0,-1 1,1-1,0 0,0 1,0-1,0 0,-1 1,1-1,0 0,0 1,-1-1,1 1,-1-1,1 1,0-1,-1 1,1-1,-1 1,1-1,-1 1,0-1,1 1,-1 0,1-1,-1 1,0 0,1 0,-1-1,0 1,1 0,-1 0,0 0,1 0,-1 0,0 0,1 0,-1 0,0 0,1 0,-1 0,0 1,-158 9,115-3,-485 86,334-48,-136 53,331-98,-31 13,32-13,-1 0,0 0,0 0,0 0,1 1,-1-1,0 0,0 0,0 0,1 1,-1-1,0 0,0 0,0 1,0-1,0 0,0 1,0-1,0 0,1 0,-1 1,0-1,0 0,0 0,0 1,0-1,0 0,-1 1,1-1,0 0,0 0,0 1,0-1,0 0,0 0,0 1,0-1,-1 0,1 0,0 1,0-1,0 0,-1 0,1 0,0 0,0 1,0-1,-1 0,1 0,0 0,0 0,-1 0,1 0,0 1,-1-1,1 0,21 1,-1-1,1-1,-1-1,1 0,-1-2,19-5,16-2,1138-224,-1126 223,-20 5,-1-1,0-3,-1-2,8-4,-50 7,-27 8,-231 48,-913 251,922-228,174-42,72-26,0 0,0-1,0 1,0-1,0 1,0 0,1-1,-1 1,0-1,0 1,0-1,1 1,-1-1,0 1,1 0,-1-1,0 0,1 1,-1-1,0 1,1-1,-1 1,1-1,-1 0,1 1,-1-1,1 0,-1 0,1 1,0-1,-1 0,1 0,-1 0,1 0,-1 0,1 0,0 1,-1-2,1 1,-1 0,1 0,0 0,-1 0,1 0,-1 0,1 0,-1-1,1 1,0 0,43-2,1-1,-1-1,0-3,11-5,-13 4,874-181,-763 153,-2-7,101-44,-241 82,-5 4,0-1,0 0,0-1,0 1,-1-1,1 0,-1 0,0-1,0 0,0 0,0 0,-1 0,1-1,-1 0,0 0,1-3,-5 6,0 0,0 0,0 0,0 0,-1 1,1-1,-1 0,1 0,-1 0,0 1,0-1,0 0,0 0,0 1,0-1,0 1,0-1,-1 1,1 0,-1 0,1-1,-1 1,1 0,-1 0,0 0,1 1,-1-1,0 0,0 0,0 1,1 0,-1-1,0 1,0 0,0 0,0 0,0 0,0 0,-1 0,-43-5,0 2,-1 2,1 3,0 1,-6 3,33-5,-189 29,1 8,-117 42,298-74,-325 90,67-16,-60-1,275-69,86-20,271-96,158-87,-416 179,3 1,0-3,-1 0,0-2,-2-2,0 0,11-12,-39 30,1 1,-1-1,0 0,1 0,-1 0,0 0,0 0,0-1,-1 1,1 0,0-1,-1 0,0 1,0-1,1 0,-1 0,-1 1,1-1,0 0,-1 0,0 0,1 0,-1 0,0 0,-1 0,1 0,0 0,-1 0,0 0,1 0,-1 1,0-1,-1 0,1 0,0 1,-1-1,0 1,1-1,-1 1,0 0,-11-4,1 0,-1 2,0-1,0 2,0 0,0 0,-1 1,1 1,-1 0,1 1,-1 0,1 1,-1 1,-8 2,3-2,-119 17,1 7,1 5,-123 47,250-75,-964 314,895-297,92-31,620-237,166-73,-742 295,-2-2,-1-3,-1-3,16-14,-26-3,-45 50,0-1,0 1,0 0,0 0,0 0,0 0,0 0,-1 0,1 0,0 0,0 0,-1 1,1-1,0 0,-1 1,1-1,-1 1,1 0,-1-1,1 1,-1 0,1 0,-1 0,1 0,-1 0,1 0,-1 1,1-1,-1 0,1 1,-1-1,0 1,2-1,-66 10,2 3,-1 3,2 3,-54 24,19-9,-462 169,-245 79,583-219,205-62,49-15,1555-625,-1479 597,-1-5,-3-5,-2-4,-2-5,83-67,-127 67,-55 60,0 0,0-1,0 1,0-1,0 1,0-1,-1 0,1 1,-1-1,1 0,-1 0,1 1,-1-1,0 0,0 0,0 1,0-1,0 0,0 0,-1 0,1 1,0-1,-1 0,0 1,1-1,-1 0,0 1,0-1,0 1,0-1,0 1,0-1,0 1,0 0,-1 0,1-1,0 1,-1 0,1 0,-1 0,0 1,1-1,-11-3,1 1,0 0,-1 1,0 1,1 0,-1 0,0 1,0 1,0 0,1 0,-1 1,1 1,-6 1,-7 0,-163 41,3 7,1 9,4 7,-37 27,172-77,-1105 507,1064-485,92-38,333-99,543-232,-763 281,76-31,-3-9,-5-9,27-26,-195 111,-9 6,1 0,-2-1,1-1,-1 0,0 0,-1-1,0 0,0 0,6-10,-15 18,0 1,1-1,-1 0,1 1,-1-1,0 0,1 1,-1-1,0 0,0 0,0 1,0-1,1 0,-1 0,0 1,0-1,0 0,-1 0,1 1,0-1,0 0,0 0,0 1,-1-1,1 0,0 1,-1-1,1 0,-1 1,1-1,-1 0,1 1,-1-1,1 1,-1-1,1 1,-1-1,0 1,1 0,-1-1,0 1,1 0,-1-1,0 1,1 0,-1 0,0 0,0-1,1 1,-1 0,0 0,0 0,0 0,-45-1,-33 13,1 3,1 4,-69 26,135-41,-497 178,-65 54,133-53,368-154,-89 37,-4-7,-34 2,167-57,65-22,268-97,863-352,-1016 408,136-76,-185 67,-98 68,0-1,-1 1,1 0,0-1,0 1,-1-1,1 0,0 1,-1-1,1 1,-1-1,1 0,-1 1,1-1,-1 0,1 0,-1 1,0-1,1 0,-1 0,0 0,0 0,1 1,-1-1,0 0,0 0,0 0,0 0,0 0,0 1,-1-1,1 0,0 0,0 0,-1 0,1 1,0-1,-1 0,1 0,0 0,-1 1,0-1,1 0,-42-2,-65 23,2 6,-81 31,183-56,-854 316,452-159,265-105,-480 168,588-211,16-4,1-1,-1-1,0 0,0-1,0-1,-1 0,1-1,-2-1,18-1,0 1,-1-1,1 0,0 1,0-1,0 0,0 1,0-1,0 0,0 0,0 1,0-1,0 0,0 1,0-1,1 0,-1 1,0-1,1 0,-1 1,0-1,1 0,-1 1,1-1,-1 1,1-1,-1 1,1-1,-1 1,1-1,-1 1,1 0,0-1,-1 1,1 0,-1-1,1 1,0 0,0 0,-1 0,1-1,0 1,-1 0,1 0,0 0,0 0,-1 0,1 1,233-108,595-230,65-30,-746 292,-111 48,-37 27,-1 1,0-1,1 0,-1 1,1-1,-1 0,0 0,1 0,-1 0,0 0,1 0,-1 0,0 0,1 0,-1 0,1 0,-1 0,0 0,1 0,-1 0,0-1,1 1,-1 0,1-1,-1 1,1 0,-1-1,1 1,-1 0,1-1,-1 1,1-1,-1 1,1-1,0 1,-1-1,1 0,0 1,-1-1,1 1,0-1,0 0,0 1,-1-1,1 0,0 1,0-1,0 1,0-1,0 0,0 1,1-1,-1 0,0 1,0-1,0 0,0 1,1-1,-1 1,0-1,1 1,-1-1,0 0,1 1,-1-1,1 1,-1-1,-32 4,-1 1,1 1,0 2,0 1,-15 6,19-5,-559 185,-62 55,493-188,35-13,-263 102,-161 30,538-178,0 0,18-7,429-154,454-186,-756 296,68-21,-4-9,-4-8,26-25,-209 104,5-3,-1 0,0-1,0-1,-1 0,-1-2,0 0,4-6,-20 20,0 0,0 0,0 1,0-1,0 0,0 0,-1 0,1 0,0 0,0 0,-1 0,1 0,-1 0,1 0,-1 0,0 0,1-1,-1 1,0 0,0 0,0 0,0-1,0 1,0 0,0 0,0 0,0-1,0 1,-1 0,1 0,0 0,-1 0,1 0,-1 0,0 0,1 0,-1 0,0 0,1 0,-1 0,0 0,0 0,0 0,0 1,0-1,0 0,0 1,0-1,0 1,0-1,0 1,0-1,-1 1,1 0,0 0,0-1,-1 1,-76-5,-50 23,1 5,2 6,1 5,-114 48,155-53,-1721 628,1413-527,357-123,35-7,-1 0,1 0,-1 0,1 0,-1 0,1 0,-1 0,1 0,-1 0,1 0,-1 0,1 0,-1 0,0 0,1-1,-1 1,1 0,-1 0,1-1,-1 1,0 0,1-1,-1 1,0 0,1-1,-1 1,0 0,0-1,1 1,-1-1,0 1,0 0,0-1,1 1,-1-1,0 1,0-1,0 1,0-1,0 1,0-1,0 1,0-1,0 1,0-1,0 1,0-1,0 1,-1 0,1-1,0 1,0-1,0 1,-1-1,1 1,0 0,-1-1,1 1,0 0,-1-1,1 1,0 0,-1-1,1 1,203-100,707-278,-881 367,221-83,-5 3,210-111,-370 152,-85 50,-1 0,1-1,-1 1,1 0,0 0,-1 0,1 0,-1-1,1 1,0 0,-1 0,1-1,-1 1,1 0,0 0,-1-1,1 1,0-1,0 1,-1 0,1-1,0 1,0 0,0-1,-1 1,1-1,0 1,0-1,0 1,0-1,0 1,0 0,0-1,0 1,0-1,0 1,0-1,0 1,0-1,0 1,1-1,-1 1,0 0,0-1,0 1,1-1,-1 1,0 0,0-1,1 1,-1 0,0-1,1 1,-1 0,0-1,1 1,-1 0,1 0,-1 0,0-1,1 1,-1 0,1 0,-1 0,1 0,-1 0,1 0,-1 0,1 0,-40 2,-258 88,202-56,-1634 637,1710-663,-314 123,-230 54,465-164,91-29,85-37,611-259,124-10,-266 106,-517 196,85-31,-3-5,-1-6,2-7,-111 60,0 0,0 1,0-1,1 0,-1 0,0-1,0 1,-1 0,1-1,0 1,0-1,-1 1,1-1,-1 0,1 0,-1 0,0 0,0 0,0 0,0 0,0 0,0 0,-1 0,1-3,-20-1,-104 30,-862 297,949-309,-685 254,111-39,-108 2,356-139,317-85,42-13,123-49,962-335,-948 347,1391-423,-1061 333,-395 115,-43 14,-41 14,-2202 897,1509-611,549-222,139-55,35-6,121-28,890-246,-681 168,-323 89,1601-414,-1577 408,-18 4,1 2,-1 0,1 2,0 1,19 1,-38 10,-31 5,-145 66,-3-8,-61 11,102-36,-564 195,-110-3,449-150,345-84,28-8,387-111,1719-425,-1769 471,-340 76,-50 9,-685 232,-835 258,1152-383,393-118,34-10,825-225,1284-258,-2093 479,48-9,0 4,70-2,-160 16,-1 1,1-1,0 1,0-1,0 0,0 1,-1-1,1 1,0-1,0 1,0-1,0 1,0-1,0 1,0-1,0 0,0 1,0-1,1 1,-1-1,0 1,0-1,0 1,0-1,1 0,-1 1,0-1,1 0,-1 1,0-1,0 1,1-1,-1 0,1 1,-262 68,-2193 473,1943-430,-86-10,557-99,37-7,22-3,713-201,-526 155,1212-345,-1391 390,125-39,-2-6,3-8,-56 4,-96 56,0-1,0 1,-1-1,1 1,0-1,-1 1,1-1,-1 0,0 1,1-1,-1 0,0 1,0-1,0 0,0 1,0-1,0 0,-1 1,1-1,0 1,-1-1,0 0,1 1,-1-1,0 1,0-1,1 1,-1 0,0-1,-1 1,1 0,0 0,0-1,0 1,-1 0,1 0,-1 1,1-1,0 0,-1 0,0 1,1-1,-1 1,1-1,-1 1,0 0,1-1,-1 1,0 0,1 0,-1 0,0 0,0 1,-35-9,0 1,-1 2,1 2,-1 1,-7 2,8-1,-293 8,1 13,-148 36,-382 73,-321 36,706-139,377-32,96 6,1 0,0 0,-1 0,1 0,-1 0,1 0,-1 0,1 0,-1 0,1 0,-1 0,1 0,-1 0,1 0,-1 0,1 0,0-1,-1 1,1 0,-1 0,1-1,-1 1,1 0,0-1,-1 1,1 0,0-1,-1 1,1 0,0-1,0 1,-1-1,1 1,0 0,0-1,0 1,0-1,-1 1,1-1,0 1,0-1,0 1,0-1,0 1,0-1,0 1,0-1,0 1,1-1,-1 1,0 0,0-1,0 1,0-1,1 1,-1-1,0 1,1 0,-1-1,27-18,-25 18,93-49,2 5,42-12,-46 20,1369-501,-1346 496,-107 37,-29 12,-1282 488,1225-466,-115 44,-3-8,-114 19,275-78,34-6,0 0,0 0,0-1,1 1,-1 0,0 0,0 0,0-1,0 1,0 0,1 0,-1-1,0 1,0 0,0 0,0-1,0 1,0 0,0 0,0-1,0 1,0 0,0 0,0-1,0 1,0 0,0 0,0-1,0 1,-1 0,1 0,0 0,0-1,0 1,0 0,0 0,-1 0,1-1,32-15,-30 16,604-267,-69 47,10 22,-466 171,-138 38,-1678 483,1378-419,317-71,40-4,0-1,0 1,0 0,0-1,0 1,0 0,0-1,0 1,0 0,0-1,0 1,0 0,0-1,0 1,0 0,0-1,0 1,0 0,0-1,-1 1,1 0,0 0,0-1,0 1,0 0,-1 0,1-1,0 1,0 0,-1 0,1-1,0 1,-1 0,1 0,0 0,0 0,-1 0,1 0,0-1,-1 1,1 0,0 0,-1 0,1 0,0 0,-1 0,1 0,0 0,-1 0,1 0,0 1,-1-1,1 0,0 0,-1 0,1 0,28-16,-26 15,417-189,704-250,-893 350,-197 72,-33 18,0-1,1 1,-1-1,0 1,0-1,0 1,0-1,0 1,1-1,-1 1,0-1,0 0,0 1,-1-1,1 1,0-1,0 1,0-1,0 1,0-1,-1 1,1-1,0 1,0-1,-1 1,1-1,0 1,-1-1,1 1,-1 0,1-1,0 1,-1-1,1 1,-1 0,1 0,-1-1,1 1,-1 0,1 0,-1 0,1-1,-1 1,0 0,1 0,-1 0,1 0,-1 0,1 0,-1 0,1 0,-1 0,0 1,1-1,-1 0,1 0,-1 0,1 1,-1-1,1 0,-1 0,1 1,-1-1,1 1,0-1,-1 0,1 1,0-1,-1 1,-68 5,0 4,1 2,0 3,-31 14,12-6,-1043 274,974-261,-127 12,249-45,34-3,0-1,0 1,1 0,-1 0,0 0,0-1,1 1,-1 0,0 0,0-1,0 1,1 0,-1 0,0-1,0 1,0 0,0-1,0 1,0 0,1-1,-1 1,0 0,0-1,0 1,0 0,0-1,0 1,-1 0,1-1,0 1,0 0,0-1,0 1,0 0,0-1,-1 1,1 0,0 0,0-1,0 1,-1 0,1 0,0-1,0 1,-1 0,1 0,0 0,0-1,-1 1,1 0,0 0,-1 0,1 0,0 0,-1 0,1 0,0 0,30-19,299-105,918-299,-835 296,-402 121,-41 10,-443 134,-815 264,1078-350,200-53,28-7,845-315,-89 64,-689 232,-84 26,0 1,0 0,-1 0,1 0,0-1,0 1,0 0,0 0,0 0,0-1,0 1,0 0,0 0,0 0,0-1,0 1,0 0,0 0,0-1,0 1,0 0,0 0,0 0,0-1,0 1,1 0,-33 3,-181 40,2 9,-57 28,106-31,-674 173,813-216,73-17,1126-311,-1085 301,106-26,3 8,80 0,-265 38,-9-1,1 0,0 1,-1 0,1 0,0 0,0 1,-1 0,1 0,0 1,0 0,-1 0,1 0,0 1,-1 0,0 0,1 1,-1 0,0 0,0 0,0 1,-1 0,1 0,-1 0,0 1,0 0,-1 0,1 0,-1 1,5 19,-3-1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4:26.82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15522 633,'5'-13,"3"-2,-1-1,0 0,-1 0,-1 0,-1 0,0-1,-1 0,-1 0,0 0,-2 0,0-3,-1 16,0-1,0 1,-1 0,1 0,-1 0,0 0,0 0,-1 0,1 0,-1 1,0-1,0 1,0 0,0 0,-1 0,1 0,-1 1,0-1,1 1,-1 0,0 0,-1 0,1 1,-3-1,-109-17,33 22,0 4,1 4,0 3,-41 14,36-9,-353 64,431-81,5-1,-1 0,0 0,1-1,-1 1,0-1,1 0,-1 0,0 0,1-1,-1 0,0 0,1 0,-1 0,1-1,0 0,-1 1,1-2,0 1,3 1,1 0,0 0,0 0,-1 0,1 0,0 0,0 0,0 0,0 0,1 0,-1 0,0 0,0 0,0 0,1 0,-1 0,1 0,-1 0,0 0,1 1,0-1,-1 0,1 0,-1 0,1 1,0-1,0 0,-1 1,1-1,0 1,0-1,0 1,0-1,0 1,0-1,27-16,1 1,0 1,1 2,1 1,23-6,-38 13,173-54,3 8,155-18,-104 45,-218 25,-41 15,-250 58,228-65,-121 36,-1-7,-3-8,0-6,-161 1,218-40,105 14,0 0,0 0,0 0,1 0,-1 0,0 0,1 0,-1 0,1 0,-1-1,1 1,-1 0,1 0,0-1,0 1,-1 0,1 0,0-1,0 1,0 0,1-1,-1 1,0 0,0 0,1-1,-1 1,1 0,-1 0,1 0,-1-1,1 1,0 0,-1 0,1 0,0 0,0 0,0 0,0 1,0-1,0 0,0 0,0 1,0-1,0 0,1 1,-1-1,0 1,0 0,0-1,1 1,-1 0,0 0,1 0,-1 0,0 0,0 0,1 0,124-53,3 6,60-11,-130 40,1 3,1 3,0 2,0 3,1 3,52 3,-111 1,-1-1,0 1,0 0,0-1,0 1,1 0,-1 1,0-1,0 0,0 1,0-1,1 1,-1-1,0 1,0 0,0 0,0 0,-1 0,1 0,0 1,0-1,-1 1,1-1,0 1,-1-1,0 1,1 0,-1 0,0-1,0 1,0 0,0 0,0 0,0 0,-1 1,1-1,-1 0,0 0,1 0,-1 0,0 1,0-1,0 0,-1 0,1 0,0 0,-1 1,1-1,-1 0,0 0,0 0,-5 8,-1 1,1-2,-2 1,0-1,0 0,0-1,-1 0,-1 0,1-1,-1 0,-2 0,-4 5,-99 66,-3-5,-4-5,-3-5,-2-6,-71 19,-22-12,214-64,18-6,25-7,1124-409,-1120 406,21-6,-1-4,-1-2,25-19,-82 46,-1 0,0 0,0 0,0 0,0 0,0 0,0 0,0-1,-1 1,1 0,0-1,-1 0,1 1,-1-1,0 0,0 0,0 1,1-1,-2 0,1 0,0 0,0-1,-1 1,1 0,-60 2,-86 30,-127 45,204-55,-957 290,842-273,183-38,1 1,-1 0,0 0,1-1,-1 1,0 0,0 0,1-1,-1 1,0 0,0-1,0 1,1 0,-1-1,0 1,0-1,0 1,0 0,0-1,0 1,0-1,0 1,0 0,0-1,0 1,0 0,0-1,0 1,0-1,0 1,0 0,-1-1,1 1,0 0,0-1,0 1,-1 0,1-1,0 1,-1 0,329-133,842-289,-975 354,-189 73,-24 8,-500 320,-201 162,638-424,81-71,-1 1,1 0,-1-1,1 1,-1 0,1-1,0 1,-1 0,1-1,0 1,0 0,-1 0,1 0,0-1,0 1,0 0,0 0,0-1,0 1,0 0,0 0,0 0,1-1,-1 1,0 0,0 0,1-1,-1 1,0 0,1-1,-1 1,1 0,-1-1,1 1,-1 0,1-1,-1 1,1-1,0 1,-1-1,1 0,0 1,-1-1,1 1,0-1,0 0,-1 0,1 0,0 1,0-1,-1 0,1 0,0 0,0 0,0 0,-1 0,1 0,0 0,0-1,22 4,-1-2,0 0,1-2,-1 0,0-1,0-2,22-5,-14 3,411-95,-5-20,-1-20,-420 136,496-160,-494 160,-49 19,17-8,-870 383,376-188,417-163,92-38,0 0,1 1,-1-1,0 0,1 0,-1 1,0-1,1 0,-1 0,0 1,1-1,-1 0,0 0,0 1,0-1,1 1,-1-1,0 0,0 1,0-1,0 0,1 1,-1-1,0 1,0-1,0 0,0 1,0-1,0 1,0-1,0 0,0 1,0-1,-1 1,1-1,0 0,0 1,0-1,0 0,-1 1,1-1,0 0,0 1,-1-1,1 0,0 1,0-1,-1 0,1 1,41-2,0-1,-1-2,1-2,26-8,-18 5,196-38,63-12,77 5,-305 54,-80 1,1-1,-1 0,1 0,0 1,-1-1,1 1,-1-1,1 0,-1 1,1-1,-1 1,0-1,1 1,-1-1,0 1,1-1,-1 1,0 0,1-1,-1 1,0-1,0 1,0 0,0-1,0 1,0 0,0-1,0 1,0 0,0-1,0 1,0-1,0 1,0 0,0-1,-1 1,1 0,0-1,0 1,-1-1,1 1,-1-1,1 1,0-1,-1 1,1-1,-1 1,1-1,-1 0,1 1,-1-1,1 0,-1 1,0-1,1 0,-1 0,1 1,-1-1,-27 20,0 0,-1-2,-1-1,0-2,-1-1,-19 5,-370 124,277-99,93-28,-1-2,0-2,-1-2,-3-3,91-20,205-52,6-2,106-10,-183 48,-169 28,0 1,0-1,0 0,0 1,0-1,0 1,1 0,-1-1,0 1,0 0,0 0,0 0,1 0,-1 0,0 0,0 0,0 0,0 0,1 0,-1 1,0-1,0 1,0-1,0 1,0-1,0 1,0-1,0 1,0 0,0-1,0 1,0 0,-1 0,1 0,0 0,0 0,-1 0,1 0,-1 0,1 0,-1 0,1 0,-1 0,0 0,1 1,-1-1,0 0,0 0,0 0,0 0,0 1,-5 4,0 1,-1-1,0 0,0-1,-1 0,1 0,-1 0,0-1,0 1,-1-2,1 1,-8 1,-6 5,-147 69,-4-7,-3-8,-89 16,154-58,120-31,335-99,-247 78,0 4,1 5,1 4,78-2,-153 20,-31 10,-290 90,146-52,-2-6,-2-8,-1-6,-1-7,-1-6,-75-6,203-13,29 3,0 0,0 0,1 0,-1 0,0 0,0 0,1-1,-1 1,0 0,0 0,0 0,1-1,-1 1,0 0,0 0,0-1,0 1,1 0,-1 0,0-1,0 1,0 0,0 0,0-1,0 1,0 0,0-1,0 1,0 0,0 0,0-1,0 1,0 0,0-1,0 1,0 0,0 0,0-1,0 1,-1 0,1 0,0-1,0 1,0 0,0 0,-1-1,1 1,0 0,0 0,0 0,-1 0,1-1,0 1,0 0,35-13,0 1,1 2,1 1,0 2,3 1,11-3,205-31,2 10,1 12,68 12,-260 5,-21-1,0 3,0 1,-1 3,13 4,-15 8,-42-16,0-1,-1 1,1 0,-1-1,1 1,-1-1,0 1,1 0,-1-1,1 1,-1 0,0 0,0-1,1 1,-1 0,0 0,0-1,0 1,0 0,0 0,0-1,0 1,0 0,0 0,0-1,0 1,-1 0,1 0,0-1,-1 1,1 0,0 0,-1-1,1 1,-1-1,1 1,-1 0,1-1,-1 1,1-1,-1 1,1-1,-1 1,0-1,1 0,-1 1,0-1,0 0,1 1,-1-1,0 0,0 0,1 0,-2 0,-185 70,151-59,-195 46,-1-10,-35-5,152-24,-225 18,628-72,-221 24,1200-149,-1080 145,1 9,20 8,-204-1,11 0,0 1,1 0,-1 1,0 0,0 2,0-1,13 7,-27-10,-1 0,1 0,0 0,-1 0,1 0,0 0,-1 0,1 1,-1-1,1 0,0 0,-1 1,1-1,-1 0,1 1,0-1,-1 0,1 1,-1-1,0 1,1-1,-1 1,1-1,-1 1,0 0,1-1,-1 1,0-1,0 1,1 0,-1-1,0 1,0 0,0-1,0 1,0 0,0-1,0 1,0 0,0-1,0 1,0 0,0-1,-1 1,1 0,0-1,0 1,-1-1,1 1,0 0,-1-1,1 1,-1-1,1 1,0-1,-1 1,1-1,-1 0,0 1,1-1,-1 0,1 1,-1-1,0 0,-44 20,44-20,-321 75,-40-1,-82-5,165-39,-224-7,443-29,67-1,209-55,-162 51,463-87,3 22,347 2,-691 63,43-6,1 10,0 9,75 16,-226 0,-69-17,0 0,0 0,0 0,0 0,0 0,0 0,0 0,0-1,-1 1,1 0,0 0,-1 0,1 0,-1-1,1 1,-1 0,1 0,-1-1,1 1,-1 0,0-1,1 1,-1 0,0-1,0 1,1-1,-1 1,0-1,0 0,0 1,0-1,0 0,1 0,-1 1,0-1,0 0,0 0,0 0,0 0,0 0,-219 38,161-31,-1207 102,1055-100,197-16,46-2,591-70,124 0,195 27,-670 51,-188 17,-83-15,-1 0,0 0,0 0,0 0,0 0,0 0,0 0,0 0,0 0,0 0,0-1,0 1,-1 0,1 0,0 0,-1 0,1 0,-1 0,1 0,-1-1,1 1,-1 0,0 0,1-1,-1 1,0 0,1-1,-1 1,0-1,0 1,0-1,1 1,-1-1,0 1,0-1,0 0,0 0,0 1,0-1,0 0,0 0,0 0,0 0,-39 13,0-1,-1-2,-1-2,-30 2,2 0,-1142 138,1200-148,20-3,21-3,605-88,284 7,-500 77,-464 23,-411 61,-174-4,581-65,-108 6,465-46,-282 31,1289-148,-1106 142,-551 66,41-4,-302 11,553-66,59-3,145-15,531-34,0 26,-631 35,-53-5,-1 0,1 0,-1 1,0-1,1 0,-1 0,0 0,1 0,-1 0,0 0,0 0,0 0,0 0,0 0,0 0,0-1,-1 1,1 0,0-1,0 1,0-1,-1 1,1-1,0 0,-1 0,1 1,0-1,-1 0,1 0,-1 0,1 0,-64 17,-1-2,-1-4,-24 0,-27 5,6-1,201-13,334-31,-80 29,-297 11,-66 0,-216-2,154-11,59 1,16 0,-1 0,1 1,-1 0,1 0,-1 1,1 0,0 0,-1 1,1 0,0 0,-6 3,12-5,1 1,-1-1,1 0,0 1,-1-1,1 1,-1-1,1 1,0-1,-1 1,1-1,0 1,0-1,-1 1,1-1,0 1,0-1,0 1,0-1,0 1,0 0,0-1,0 1,0-1,0 1,0-1,0 1,0 0,0-1,0 1,1-1,-1 1,0-1,0 1,1-1,-1 1,0-1,1 1,-1-1,0 1,1-1,-1 0,1 1,-1-1,1 0,-1 1,1-1,-1 0,1 0,-1 1,1-1,-1 0,1 0,-1 0,1 0,0 0,33 14,163 4,-177-18,-32-6,-298 0,-98 7,329 10,108 3,252-6,-1 10,36-13,-869 40,-849 24,1143-88,214 4,45 15,-1-1,1 1,-1-1,1 1,-1-1,1 1,-1-1,1 1,-1-1,1 1,-1-1,1 0,0 1,0-1,-1 0,1 1,0-1,0 0,0 1,-1-1,1 0,0 1,0-1,0 0,0 0,0 1,1-1,-1 0,0 1,0-1,0 0,1 1,-1-1,0 0,1 1,-1-1,0 1,1-1,-1 1,1-1,-1 0,1 1,-1 0,1-1,-1 1,1-1,-1 1,1 0,0-1,-1 1,1 0,0 0,-1-1,1 1,0 0,-1 0,1 0,0 0,23-12,1 2,0 1,1 0,0 2,0 1,15-1,-33 6,210-19,-194 23,-28 6,-186 20,-463 27,36 7,369-38,190-19,58-7,0 0,0 0,1 0,-1 0,0 0,0 0,1 0,-1 0,0 0,1 0,-1 1,1-1,-1 0,1 0,-1 0,1 1,0-1,-1 0,1 0,0 1,0-1,0 1,-1-1,1 1,0-1,0 1,0 0,0-1,0 1,0 0,0-1,0 1,0 0,0 0,0 0,0 0,0 0,195-59,-30 34,-205 44,-69-6,108-14,0 1,0 0,1-1,-1 1,0 0,0 0,0-1,0 1,0 0,1-1,-1 1,0 0,0-1,0 1,0 0,0-1,0 1,0 0,0-1,0 1,0-1,0 1,0 0,-1-1,1 1,0 0,0 0,0-1,0 1,-1 0,1-1,0 1,0 0,0 0,-1-1,1 1,0 0,0 0,-1-1,1 1,0 0,-1 0,1 0,0 0,-1 0,1-1,0 1,-1 0,35-13,112-23,1 6,2 7,59 1,-114 28,-95-5,1 1,-1-1,1 0,-1 0,0 0,1 0,-1 0,0 0,0 0,0 0,0 0,0 0,0-1,0 1,0 0,0 0,0-1,0 1,0-1,-1 1,1-1,0 0,0 1,-1-1,1 0,0 0,0 0,-1 0,1 0,0 0,0 0,-2 0,3 0,-289 38,194-28,1-3,-1-5,0-4,-94-15,105-8,83 24,-1 1,0-1,1 0,-1 0,1 0,-1 0,1 0,-1 0,1-1,0 1,-1 0,1-1,0 1,0-1,0 1,0-1,0 0,1 1,-1-1,0 0,1 0,-1 1,1-1,0 0,-1 0,1 0,0 1,0-1,0 0,0 0,1 0,-1 0,0 1,1-1,0 0,-1 0,1 1,0-1,0 0,0 1,0-1,0 1,0-1,0 0,13-12,0 0,1 0,1 2,0 0,0 1,1 0,0 1,1 1,0 1,5-1,-5 1,222-94,148-37,-163 62,-195 66,518-167,-458 151,-79 20,-19 6,-25 5,33-4,-484 101,-43 4,-235 5,744-108,-193 19,-1-8,-181-15,274-15,118 17,0 0,0 0,0 0,0 0,0 0,0 0,0 0,1 0,-1 0,0-1,0 1,0 0,0-1,0 1,0-1,0 1,1-1,-1 1,0-1,0 1,1-1,-1 0,0 1,1-1,-1 0,1 0,-1 1,1-1,-1 0,1 0,-1 0,1 0,0 0,0 0,-1 1,1-1,0 0,0 0,0 0,0 0,0 0,0 0,0 0,0 0,1 0,-1 0,0 0,0 0,1 0,-1 1,1-1,-1 0,1 0,-1 0,1 1,-1-1,1 0,0 0,53-30,36 3,1 3,1 4,26 0,-71 13,1509-201,-1033 163,-504 48,-59 6,-1328 156,958-140,-158-22,529-2,12 0,1 0,-1-2,0-1,0-1,1-2,-11-3,36 9,0 0,0 0,0 0,0-1,1 1,-1 0,0 0,0 0,0-1,0 1,0 0,0-1,1 1,-1-1,0 1,0-1,1 1,-1-1,0 0,1 1,-1-1,0 0,1 0,-1 1,1-1,-1 0,1 0,0 0,-1 0,1 1,0-1,0 0,-1 0,1 0,0 0,0 0,0 0,0 0,0 0,0 0,1 0,-1 1,0-1,0 0,1 0,-1 0,38-26,231-47,-164 51,663-129,142 30,-892 123,-55 6,-362 57,-169 30,-3-25,-78-21,434-52,182-6,33 9,0 1,-1 0,1-1,0 1,-1 0,1-1,0 1,-1-1,1 1,0-1,0 1,-1-1,1 1,0 0,0-1,0 1,0-1,0 1,0-1,0 1,0-1,0 1,0-1,0 1,0-1,0 1,0-1,0 1,0-1,0 1,1-1,-1 1,0-1,0 1,1-1,-1 1,0 0,1-1,-1 1,0-1,1 1,-1 0,1-1,-1 1,0 0,1 0,-1-1,1 1,-1 0,1 0,-1 0,1 0,-1 0,1-1,-1 1,1 0,-1 0,1 0,-1 0,34-15,1 2,0 1,1 1,26-3,1-2,1145-248,-601 170,-496 73,-111 21,0 0,0-1,-1 1,1 0,0-1,0 1,0 0,0-1,0 1,0 0,0-1,0 1,0 0,0-1,0 1,0 0,0-1,0 1,0 0,0-1,0 1,0 0,-494 57,-89 15,-465-8,877-70,125-6,45 12,1-1,-1 1,0 0,0-1,1 1,-1-1,1 0,-1 1,1-1,-1 1,1-1,-1 0,1 1,-1-1,1 0,0 0,-1 1,1-1,0 0,0 0,0 0,-1 1,1-1,0 0,0 0,0 0,0 1,0-1,1 0,-1 0,0 0,0 1,0-1,1 0,-1 0,0 1,1-1,-1 0,1 0,-1 1,1-1,-1 1,1-1,-1 0,1 1,0-1,-1 1,1-1,0 1,-1 0,1-1,0 1,0 0,-1-1,1 1,0 0,0 0,0 0,-1 0,1 0,0 0,0 0,0 0,0 0,0 0,183-54,-123 41,1022-199,-996 199,229-34,60 11,-341 35,-31 6,-85 19,-1205 232,639-172,628-83,35-3,773-89,-539 67,1901-155,-1607 146,-474 32,-43 4,-44 7,-276 40,-1619 243,1644-259,-1-13,-57-11,286-11,30-2,27-2,382-52,2973-235,-2720 275,-726 19,-475 42,-215 36,54-4,-449-18,1138-58,-25-1,76-2,1038-84,225-14,-333 61,-665 20,-915 84,-1823 260,1777-258,603-58,50-1,39-5,492-37,1240-132,-463 89,-1273 80,-65 5,-1288 162,27 17,902-150,385-36,35 0,569-38,2312-129,-2672 168,-214 1,-32 2,-582 68,432-55,53-6,-1810 158,1295-134,572-33,51-6,36-1,703-53,508-13,-942 60,752-11,-1011 23,-8-2,1 2,-1 1,0 1,0 2,24 6,-55-10,1-1,-1 0,1 1,0-1,-1 1,1-1,0 0,-1 1,1-1,0 1,0-1,-1 1,1-1,0 1,0-1,0 1,-1-1,1 1,0-1,0 1,0-1,0 1,0-1,0 1,0-1,0 1,0-1,1 1,-1-1,0 1,0-1,0 1,1-1,-1 1,0-1,0 1,1-1,-1 0,0 1,1-1,-1 1,1-1,-1 0,0 1,1-1,-1 0,1 0,-1 1,1-1,-1 0,1 0,-229 37,-1466 99,903-124,777-13,55 1,968-45,-688 32,344-9,130 33,-430 24,-333-26,-32-9,1 0,-1 1,0-1,0 0,1 1,-1-1,0 1,0-1,1 1,-1-1,0 0,0 1,0-1,0 1,0-1,0 1,0-1,0 1,0-1,0 1,0-1,0 1,0-1,0 1,-1-1,1 0,0 1,0-1,0 1,-1-1,1 0,0 1,0-1,-1 1,1-1,0 0,-1 1,1-1,0 0,-1 0,1 1,-1-1,1 0,-1 0,1 0,0 1,-1-1,1 0,-1 0,1 0,-1 0,1 0,-1 0,1 0,-1 0,1 0,-1 0,1 0,-1 0,1 0,0-1,-1 1,1 0,-1 0,1 0,-1-1,1 1,0 0,-1 0,1-1,-348 34,-691 35,-209-45,1234-24,51 0,763-44,232 7,-947 35,0 5,-1 3,6 5,-72-4,-28 2,-139 12,96-18,-1447 61,1106-63,356 4,38-4,0 0,0 0,1 1,-1-1,0 0,0 1,0-1,0 0,1 0,-1 1,0-1,0 0,0 1,0-1,0 0,0 1,0-1,0 0,0 1,0-1,0 0,0 1,0-1,0 0,0 1,-1-1,1 0,0 0,0 1,0-1,0 0,-1 1,1-1,0 0,0 0,0 1,-1-1,1 0,0 0,-1 1,203 11,-139-13,1231-29,-996 31,-298 0,0-1,0 0,-1 0,1 1,0-1,0 0,0 1,0-1,0 0,-1 1,1-1,0 0,0 1,0-1,0 0,0 1,0-1,0 1,0-1,0 0,1 1,-1-1,0 0,0 1,0-1,0 0,0 1,0-1,1 0,-1 0,0 1,0-1,1 0,-191 20,-1472 90,1369-107,267-5,26 2,0 0,1 1,-1-1,0 0,1 0,-1 0,0 0,1 0,-1 0,0 0,1-1,-1 1,0 0,1 0,-1 0,0 0,0 0,1 0,-1-1,0 1,0 0,1 0,-1 0,0-1,0 1,1 0,-1 0,0-1,0 1,0 0,1 0,-1-1,0 1,0 0,0-1,0 1,0 0,0-1,0 1,0 0,0-1,0 1,0 0,0 0,0-1,0 1,0 0,0-1,0 1,0 0,0-1,0 1,-1 0,1-1,0 1,324-52,200 1,80 23,-585 29,112 15,-131-16,1 1,-1-1,0 0,1 1,-1-1,0 1,1-1,-1 1,0-1,0 1,0-1,1 1,-1-1,0 1,0-1,0 1,0-1,0 1,0-1,0 1,0-1,0 1,0-1,0 1,0-1,0 1,0-1,0 1,-1-1,1 1,0-1,0 1,-1-1,1 1,0-1,-1 0,1 1,0-1,-1 1,1-1,-1 0,1 1,0-1,-1 0,1 0,-1 1,1-1,-1 0,1 0,-1 0,1 0,-1 0,1 1,-1-1,0 0,1 0,-1 0,1 0,-1-1,1 1,-1 0,1 0,-1 0,1 0,-1 0,1-1,-1 1,1 0,-1-1,-263 37,211-33,-1746 37,1346-42,353-3,89-5,41 4,450-20,1425-58,-1487 73,-2773 12,2203-6,124-1,29 0,88-3,1166-52,-1039 63,-172 6,-43-7,-1-1,0 1,0-1,1 1,-1-1,0 1,0 0,0-1,0 1,0-1,0 1,0 0,0-1,0 1,0-1,0 1,0 0,0-1,0 1,-1-1,1 1,0-1,0 1,-1 0,1-1,0 1,-1-1,1 1,0-1,-1 0,1 1,-1-1,1 1,-1-1,1 0,-1 1,1-1,-1 0,1 0,-1 1,0-1,1 0,-1 0,1 0,-1 0,0 0,1 0,-1 0,1 0,-1 0,0 0,1 0,-1 0,1 0,-1 0,1-1,-1 1,0 0,0-1,-28 11,-1-2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0:11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227 198,'-2'1,"0"0,1 0,-1 1,1-1,-1 1,1-1,-1 1,1-1,0 1,0 0,0 0,0-1,0 1,0 0,0 0,0 0,1 0,-1 0,1 0,0 0,-1 0,1 0,0 0,0 0,1 1,-1-1,0 0,1 0,-1 0,1 1,21 308,-22-255,-13 172,11-215,-3 4,1 0,1 0,1 0,0 0,2 1,0-1,0 0,2 0,1 7,3-6</inkml:trace>
  <inkml:trace contextRef="#ctx0" brushRef="#br0" timeOffset="257.902">1 227,'35'-20,"1"1,1 3,1 0,0 3,1 1,17-2,-45 10,1 0,-1 1,1 0,0 0,1 1,-1 1,0 0,0 1,1 0,-1 1,0 0,0 1,0 1,0 0,0 0,0 1,-1 1,0 0,0 0,0 1,0 0,-1 1,0 0,-1 1,1 0,-2 1,5 5,-4 5,0 1,-2 0,0 0,-2 0,0 1,-1 0,-1 0,-1 0,-1 1,-1-1,-1 0,0 1,-2-1,0 0,-2 0,0-1,-2 1,0-1,-1-1,-1 1,-9 14,7-13,-1 0,0 0,-2-2,-1 0,0 0,-1-1,-1-1,0-1,-2-1,1 0,-2-1,0-1,-1-1,0-1,-1 0,0-2,0-1,-1 0,0-2,-5 0,23-5,-1 0,1-1,-1 0,1 0,-1 0,1-1,0 1,-1-1,1-1,-1 1,1-1,0 0,0 0,0 0,0-1,0 0,1 0,-1 0,1 0,0-1,0 1,0-1,-2-3,-4-7</inkml:trace>
  <inkml:trace contextRef="#ctx0" brushRef="#br0" timeOffset="3324.647">735 791,'72'16,"-62"-15,0-1,-1 0,1 0,0-1,-1 0,1-1,-1 0,1-1,-1 0,0 0,0-1,0 0,-1 0,1-1,-1 0,0-1,-1 0,1 0,-1-1,0 1,-1-2,0 1,0-1,0 0,-1 0,0 0,-1-1,3-6,-5 10,-1 1,0 0,0-1,-1 1,1 0,-1-1,0 1,0-1,0 1,0-1,-1 1,0 0,0-1,0 1,-1 0,1 0,-1 0,0 0,0 0,0 0,-1 0,0 1,1-1,-1 1,0 0,0 0,-1 0,1 0,-1 0,0 1,1 0,-1-1,0 1,0 1,0-1,-1 1,1-1,0 1,0 0,-1 1,1-1,-1 1,1 0,-1 0,1 0,0 1,-1-1,1 1,0 0,-1 0,1 1,-7 2,1 0,0 1,0 0,0 0,1 1,0 1,0-1,0 2,1-1,0 1,1 0,-1 1,2 0,-1 0,1 0,1 1,-1 0,2 0,-1 0,1 1,1-1,0 1,1 0,0 0,0 0,1 0,1 0,0 1,0-1,2 8,3-11,0 0,1 0,0 0,0-1,1 0,0 0,0-1,0 0,1 0,0 0,0-1,1-1,-1 1,1-1,0-1,0 1,0-2,1 1,-1-1,1-1,-1 1,1-2,0 1,6-2,7 0,-1-2,1 0,-1-2,-1 0,1-2,-1 0,0-1,0-1,-1-2,0 1,-1-2,0-1,-1 0,-1-1,0-1,-1-1,0 0,4-8,7-7,-2-1,-1 0,-2-2,-1-1,-2-1,-1 0,-2-1,-2-1,-1-1,-2 0,-2 0,4-33,-3 20,4-74,-15 127,1-1,0 0,0 0,-1 0,1 0,0 0,-1 0,1 1,0-1,0 0,-1 0,1 0,0 0,-1 0,1 0,0 0,-1 0,1 0,0 0,0 0,-1-1,1 1,0 0,-1 0,1 0,0 0,0 0,-1 0,1-1,0 1,0 0,-1 0,1 0,0-1,0 1,0 0,0 0,-1-1,1 1,0 0,0-1,0 1,0 0,0 0,0-1,0 1,-1 0,1-1,0 1,0 0,0 0,0-1,0 1,1 0,-1-1,-8 29,3 245,8-214,2 0,3-1,3 0,2-1,14 37,11 47,-33-134</inkml:trace>
  <inkml:trace contextRef="#ctx0" brushRef="#br0" timeOffset="3592.099">1158 452,'48'-5,"40"-6,14-2,-5 2,-9-2,-16 1,-14 3,-13 3,-9 2,-6 2,-3 1,-6 1</inkml:trace>
  <inkml:trace contextRef="#ctx0" brushRef="#br0" timeOffset="4170.92">1948 735,'28'-6,"-2"-1,1-1,-1-1,0-2,-1 0,0-2,-1 0,-1-2,-16 11,0 1,0-2,-1 1,0-1,1 0,-2 0,1 0,-1-1,0 0,0 0,0 0,-1-1,0 1,0-1,-1 0,0-1,0 1,-1 0,0-1,0 1,0-1,-1 0,0 1,-1-1,0 0,0 0,-1 0,0 6,0 0,0 0,0-1,0 1,0 0,-1 1,1-1,-1 0,0 0,1 1,-1-1,0 1,0-1,0 1,0 0,0 0,0 0,0 0,-1 0,1 0,0 0,0 1,-1-1,1 1,0 0,-1 0,1 0,-1 0,1 0,0 0,-1 1,1-1,0 1,-1-1,1 1,0 0,0 0,-78 46,65-33,2 1,0 1,1 0,0 1,2 0,0 0,1 1,-1 4,6-14,1 0,0 0,1 1,0-1,0 1,1-1,0 1,0 0,1-1,0 1,1 0,0-1,0 1,1-1,0 1,0-1,1 0,0 0,0 0,2 1,-2-4,1 1,0-1,0 0,1 0,-1-1,1 1,0-1,1 0,-1 0,1-1,-1 0,1 0,0 0,0 0,1-1,-1 0,0-1,1 1,-1-1,1 0,-1-1,1 0,-1 0,1 0,0-1,3 0,8-2,1 0,-1-2,0 0,0-1,-1 0,0-2,0 0,13-9,4-5,-1-2,-1-1,-1-1,-2-2,-1-1,-1-1,-1-1,-2-1,11-22,-21 33,-2-1,0-1,-2 0,-1 0,0-1,3-18,-12 40,1 0,0 0,-1 0,1 0,-1 0,0-1,0 1,0 0,0 0,0 0,0-1,0 1,-1 0,1 0,-1 0,0 0,0 0,0 0,0 0,0 0,0 0,0 0,0 0,-1 0,1 1,-1-1,1 1,-1-1,0 1,0-1,1 1,-1 0,0 0,0 0,0 0,0 0,0 1,-1-1,1 1,0-1,0 1,0 0,0 0,-1-1,1 2,0-1,0 0,-1 0,1 1,0-1,0 1,0 0,0-1,-1 2,-7 2,1 0,0 1,1 0,-1 0,1 1,0 1,0-1,1 1,-1 0,2 1,-1-1,1 2,0-1,1 0,0 1,0 0,1 1,0-1,1 0,0 1,0 0,1 0,0 0,1 0,0 0,1 0,0 8,4-11,-1 0,1-1,1 0,-1 0,1-1,0 1,0-1,1 0,0 0,0-1,0 1,0-1,1-1,-1 1,1-1,0 0,0-1,0 0,0 0,1 0,-1-1,0 0,1 0,-1-1,3 0,26 7,10 2,-40-10,0 1,0 1,-1-1,1 1,0 0,0 0,0 1,-1-1,1 1,-1 1,1-1,-1 1,0 0,0 0,0 0,0 1,-1 0,1 0,-1 0,0 0,0 1,-1-1,1 1,-1 0,0 0,0 1,-1-1,3 6,-4 1,1 0,-2 1,0-1,0 1,-1-1,0 0,-1 1,-1-1,-1 4,-7 44,10-41</inkml:trace>
  <inkml:trace contextRef="#ctx0" brushRef="#br0" timeOffset="5103.412">2936 904,'16'-55,"1"0,4 1,1 1,3 0,14-19,15 2,-52 70,-1 0,1 0,0 0,-1 0,1 0,0 1,-1-1,1 1,-1 0,1-1,-1 1,1 0,-1 0,1 0,-1 0,0 0,1 0,-1 0,0 0,0 1,0-1,0 0,0 1,0-1,0 1,-1-1,1 1,0-1,-1 1,1-1,-1 1,0 0,1-1,-1 1,0 0,0-1,0 1,0 0,0-1,-1 1,1 0,0-1,-1 1,0 0,3 11,18 106,-20-118,0 1,0 0,0 0,0 0,1 0,-1-1,0 1,1 0,-1 0,1 0,0-1,-1 1,1 0,0-1,0 1,0-1,0 1,0-1,1 1,-1-1,0 0,1 0,-1 0,1 0,-1 1,1-2,-1 1,1 0,0 0,-1-1,1 1,0 0,0-1,0 0,-1 1,1-1,0 0,0 0,0 0,0 0,-1-1,1 1,0 0,0-1,0 1,0-1,12-7,-1 0,0-1,0-1,-1 0,-1 0,1-1,-2-1,0 0,0 0,4-8,24-27,123-121,-161 169,0 0,0 0,0 0,0 0,0 0,0 0,1 0,-1-1,0 1,0 0,1 0,-1 0,0 0,1 0,-1-1,1 1,-1 0,1 0,0-1,-1 1,1 0,-1-1,1 1,0-1,0 1,-1-1,1 1,0-1,0 0,0 1,0-1,0 0,-1 1,1-1,0 0,0 0,0 0,0 0,0 0,0 0,0 0,0 0,0 0,-1-1,1 1,0 0,0 0,0-1,0 1,0-1,-1 1,1-1,0 1,0-1,-1 1,1-1,0 0,-1 1,1-1,-1 0,1 0,-1 1,1-1,-1 0,1 0,-1 0,0 0,0 1,1-1,-36 233,34-215,-1-6,1-1,0 1,1 0,0 0,0 0,1-1,1 1,0 0,0-1,1 1,0-1,4 8,6-5,-2-7</inkml:trace>
  <inkml:trace contextRef="#ctx0" brushRef="#br0" timeOffset="5358.737">3980 649,'-4'29,"-3"9</inkml:trace>
  <inkml:trace contextRef="#ctx0" brushRef="#br0" timeOffset="5646.69">3952 1,'0'0</inkml:trace>
  <inkml:trace contextRef="#ctx0" brushRef="#br0" timeOffset="5894.726">4149 791,'131'-323,"-98"277,-33 45,1 1,0-1,-1 1,1-1,0 1,0-1,0 1,-1 0,1-1,0 1,0 0,0 0,0 0,-1 0,1 0,0 0,0 0,0 0,0 0,0 0,-1 0,1 0,0 1,0-1,0 0,0 0,-1 1,1-1,0 1,0-1,-1 1,1-1,0 1,-1-1,1 1,-1 0,1-1,-1 1,1 0,-1 0,1-1,-1 1,1 0,-1 0,0 0,0-1,1 1,-1 0,0 0,0 0,0 0,0 0,0-1,0 1,0 0,0 0,0 0,-1 0,1 0,5 95,-7-87,1 0,1 0,-1 1,2-1,-1 1,1-1,1 0,-1 0,2 1,-1-1,1-1,1 1,-1 0,1-1,1 1,0-1,0-1,6 8,-9-14,0 1,0-1,0 1,0-1,1 0,-1 0,0 1,1-2,-1 1,1 0,-1 0,1-1,0 0,-1 1,1-1,-1 0,1 0,0 0,-1-1,1 1,0-1,-1 1,1-1,-1 0,1 0,-1 0,0 0,1-1,-1 1,0-1,0 1,0-1,0 0,0 1,0-2,60-72,7-69,-61 128</inkml:trace>
  <inkml:trace contextRef="#ctx0" brushRef="#br0" timeOffset="6326.56">4883 114</inkml:trace>
  <inkml:trace contextRef="#ctx0" brushRef="#br0" timeOffset="6054.407">4912 621,'0'29,"0"10</inkml:trace>
  <inkml:trace contextRef="#ctx0" brushRef="#br0" timeOffset="6574.587">5166 706,'15'-82,"31"-98,-46 179,0 1,0 0,0-1,-1 1,1-1,0 1,0-1,0 1,0-1,0 1,0-1,0 1,0 0,0-1,0 1,0-1,0 1,1-1,-1 1,0-1,0 1,0-1,1 1,-1 0,0-1,0 1,1 0,-1-1,0 1,1 0,-1-1,0 1,1 0,-1-1,1 1,-1 0,0 0,1 0,-1-1,1 1,-1 0,1 0,-1 0,1 0,-1 0,0 0,1 0,-1 0,1 0,-1 0,1 0,-1 0,1 0,-1 0,1 0,-1 1,0-1,1 0,-1 0,1 1,-1-1,0 0,1 0,-1 1,1-1,-1 0,0 1,7 32,-7-22,-1 3,1 0,0 1,2-1,-1 0,1 1,1-1,1 0,0 0,1-1,0 1,1-1,0 0,1-1,1 1,0-2,7 10,-10-19,-1 1,0-1,1 1,0-1,-1-1,1 1,0-1,0 1,0-2,0 1,0 0,0-1,0 0,0 0,0 0,0-1,0 0,0 0,0 0,0-1,0 1,0-1,-1 0,1-1,-1 1,0-1,1 0,-1 0,0 0,-1 0,1-1,0 1,-1-1,0 0,0 0,0-1,-1 1,1-1,-1 1,0-1,0-2,32-68,30-48,-48 105</inkml:trace>
  <inkml:trace contextRef="#ctx0" brushRef="#br0" timeOffset="9370.088">5927 565,'-2'-3,"0"1,-1-1,1 1,-1 0,1 0,-1 0,0 0,0 0,0 1,0-1,0 1,0 0,0 0,-1 0,1 0,0 0,-1 1,1 0,0-1,-1 1,1 0,0 1,-1-1,1 1,0-1,-1 1,1 0,0 0,0 1,0-1,0 0,0 1,0 0,0 0,0 0,1 0,-1 0,1 1,0-1,-1 1,0 1,-13 17,1 2,0 0,2 1,0 1,2 0,1 0,-6 24,13-44,0 0,1 1,0-1,0 0,1 1,-1-1,1 1,0 0,1-1,-1 1,1 0,1-1,-1 1,1 0,-1-1,2 1,-1-1,1 1,-1-1,1 1,1-1,1 3,0-7,-1 0,1-1,-1 1,1-1,-1 0,1 0,-1 0,1 0,-1-1,1 1,-1-1,1 0,-1 0,0 0,1-1,-1 1,0-1,0 0,0 0,0 0,0 0,0 0,-1 0,1-1,-1 0,0 1,1-2,81-106,8-6,-91 114,1 1,-1 0,0 0,0 0,1 0,-1 0,1 0,-1 0,1 0,-1 1,1-1,-1 1,1-1,0 1,-1-1,1 1,0 0,-1 0,1 0,0 0,-1 0,1 0,0 0,-1 1,1-1,0 0,-1 1,1 0,-1-1,1 1,-1 0,1 0,-1 0,1 0,-1 0,0 0,0 0,1 0,-1 0,0 1,1 0,28 68,-27-61,19 52,-2 2,-3 0,-3 1,-3 1,-3 0,-2 0,-3 46,-6-94,-1 0,0-1,-1 1,0-1,-2 0,0 0,-1-1,0 0,-1 0,-1-1,0 0,-1 0,0-2,-1 1,-1-1,0-1,0 0,-1-1,-1-1,-2 1,9-5,-1-1,0 0,-1 0,1-1,-1-1,1 1,-1-2,0 1,0-1,-8 0,14-1,1 0,-1 0,1-1,0 1,-1-1,1 1,-1-1,1 0,0 0,0-1,-1 1,1-1,0 1,0-1,0 0,1 0,-1 0,0-1,1 1,-1-1,1 1,0-1,0 0,0 0,0 0,1 0,-1 0,1 0,0 0,0-1,0 1,0-1,0-13,2 0,0-1,1 1,1 0,0 0,2 0,0 1,0-1,2 1,0 0,0 1,2 0,0 0,4-4,-10 14,24-37,3 0,1 2,2 2,2 1,1 1,1 2,15-8,-19 17,-5 7</inkml:trace>
  <inkml:trace contextRef="#ctx0" brushRef="#br0" timeOffset="15074.947">12927 621,'1'11,"1"0,1 0,0-1,0 1,1-1,1 0,0 0,0 0,1-1,0 1,0-2,1 1,0-1,1 0,0 0,0-1,3 2,-10-8,0 0,1 0,-1 0,0 0,1 0,-1 0,1 0,0-1,-1 1,1-1,-1 1,1-1,0 1,0-1,-1 0,1 0,0 0,-1 0,1 0,0 0,0 0,-1-1,1 1,0-1,-1 1,1-1,-1 0,1 1,-1-1,1 0,-1 0,1 0,-1 0,0 0,0-1,1 1,-1 0,0 0,0-1,0 1,0-1,-1 1,1-1,0 1,0-1,-1 0,1-1,8-84,-11 74,0 0,-2 1,1-1,-2 1,1 0,-2 0,0 0,0 1,-1-1,0 2,-1-1,0 1,-1 0,0 1,-1 0,1 0,-2 1,1 0,-1 1,27 10,1-1,-1-1,1-1,0 0,-1-1,1-1,15-3,-19-3,1 0,-1-1,-1 0,1-1,-2 0,1-1,-2 0,1-1,-1 0,-1-1,0 0,-1-2,4-1,139-258,-151 274,0-1,0 0,0 1,0-1,0 0,0 1,0-1,1 0,-1 1,0-1,0 0,1 1,-1-1,0 1,1-1,-1 1,1-1,-1 1,1-1,-1 1,1-1,-1 1,1 0,-1-1,1 1,0 0,-1-1,1 1,-1 0,1 0,0-1,-1 1,1 0,0 0,-1 0,1 0,0 0,-1 0,1 0,0 0,-1 0,1 0,0 1,-1-1,1 0,0 0,-1 1,1-1,-1 0,1 1,0-1,-1 0,1 1,-1-1,1 1,-1-1,0 1,1 0,16 38,105 422,-85-334,-6 1,-6 2,-6 1,1 72,-19-191,1-1,-2 1,1 0,-2 0,1-1,-2 1,0 0,0-1,-1 1,0-1,-1 0,0 0,-1 0,0-1,-1 1,0-1,0-1,-1 1,-1-1,1 0,-2-1,1 0,-8 6,13-12,0-1,0 1,0-1,0 0,-1 0,1 0,0 0,0 0,-1-1,1 1,0-1,-1 0,1 0,0-1,-1 1,1 0,0-1,-1 0,1 0,0 0,0 0,0-1,0 1,0-1,0 1,0-1,1 0,-1 0,1-1,-1 1,1 0,0-1,0 0,-1-1,-56-104,53 83,1 0,2 0,0-1,1 1,2-1,1 1,1-1,1 1,1-1,1 1,1 1,1-1,2 1,0 0,2 1,0 0,2 1,0 0,1 1,2 0,0 1,1 1,1 1,0 0,2 2,0 0,18-11,-8 10</inkml:trace>
  <inkml:trace contextRef="#ctx0" brushRef="#br0" timeOffset="12755.715">9230 537,'103'225,"-102"-223,0 0,0 0,0 0,0 1,0-1,0 0,1-1,-1 1,0 0,1 0,0-1,-1 1,1 0,0-1,0 0,0 1,0-1,0 0,0 0,1 0,-1-1,0 1,0 0,1-1,-1 1,0-1,1 0,-1 0,0 0,1 0,-1 0,0-1,1 1,-1 0,0-1,0 0,1 0,-1 0,0 0,0 0,0 0,1-1,5-7,0-1,0 0,-1 0,-1-1,0 0,0 0,-1 0,0-1,-1 1,2-10,33-70,-11 65,-12 19</inkml:trace>
  <inkml:trace contextRef="#ctx0" brushRef="#br0" timeOffset="13455.698">10076 565,'-19'10,"-1"1,1 1,1 0,0 2,1 0,0 1,1 0,1 2,0 0,1 0,-9 18,21-33,1 0,0-1,0 1,-1 0,2 0,-1 1,0-1,0 0,1 0,-1 0,1 1,-1-1,1 0,0 0,0 1,0-1,0 0,1 0,-1 1,0-1,1 0,0 0,0 0,-1 1,1-1,0 0,1 0,-1-1,0 1,0 0,1 0,-1 0,1-1,0 1,-1-1,1 1,0-1,0 0,0 0,0 0,0 0,1 1,5 1,-1-1,0 0,1 0,0-1,-1 1,1-2,0 1,-1-1,1 0,0-1,0 0,1 0,9-6,0 0,0-1,-1-1,0-1,0 0,-1-1,-1-1,0-1,0 0,-2 0,1-2,-2 0,0 0,-1-1,5-9,-2 6,69-120,-89 178,3-33,0 0,1 0,0 0,1 0,-1 1,1-1,0 0,1 1,0-1,0 1,0-1,1 0,-1 1,2-1,-1 0,1 1,0-1,0 0,0 0,1-1,0 1,0 0,1-1,0 0,-1 0,2 0,-1 0,1 0,-1-1,1 0,0 0,1 0,-1-1,1 0,4 2,0-2,0-1,-1-1,1 1,0-2,0 1,0-1,0-1,0 0,0 0,0-1,-1 0,1-1,-1 0,1-1,-1 0,0 0,6-5,137-104,-132 96,0-1,-2-1,0 0,-1-1,-1-1,0-1,-2 0,-1 0,-1-2,0 0,-2 0,-1-1,-1 0,-1 0,-1-1,-2 0,0 0,-2 0,0-10,-2 31,0 0,-1 0,1 0,-1 0,0 1,0-1,0 0,0 0,-1 1,0-1,0 1,-1-1,1 1,-1 0,0 0,0 0,0 0,0 1,-1-1,1 1,-1 0,0 0,0 0,0 0,0 1,-1 0,1 0,-1 0,1 0,-1 1,0 0,0 0,0 0,1 0,-1 1,-2 0,-2 2,0 0,1 1,-1 0,1 1,-1 0,1 0,0 1,0 0,1 0,0 1,0 0,0 0,1 1,-1-1,2 1,-1 1,1-1,0 1,-1 4,-4 5,2 0,0 1,1-1,0 2,2-1,0 1,1 0,-1 16,3-19,0 0,1 0,0 1,2-1,0 0,1 0,0 0,1 0,1 0,1-1,0 1,1-1,0 0,1-1,1 0,9 13,-7-14,0 1,1-2,0 1,2-2,-1 1,1-2,1 0,-1 0,2-1,-1-1,1 0,1-1,-1-1,1 0,0-2,1 1,-1-2,1 0,-1-1,13 0,27-18,-32 3</inkml:trace>
  <inkml:trace contextRef="#ctx0" brushRef="#br0" timeOffset="13806.535">11121 508,'24'29,"12"10,6 2,-1-5,-1-14,-4-11,-2-11,-3-11,-6-9,-3-5,-5-3,-5-2,-5-1,-9 6,-3 6</inkml:trace>
  <inkml:trace contextRef="#ctx0" brushRef="#br0" timeOffset="14110.554">11628 706,'47'-46,"-14"16,-2-1,-1-2,-1-1,-2-1,18-31,-34 15,-12 50,1 0,-1 0,1 0,-1 0,1 0,-1 1,0-1,0 0,0 0,1 1,-1-1,0 0,0 1,0-1,0 1,0-1,0 1,0 0,0-1,0 1,0 0,0 0,0 0,0-1,0 1,0 0,0 1,-1-1,1 0,0 0,0 0,0 1,0-1,0 0,0 1,0-1,0 1,0-1,0 1,1-1,-1 1,0 0,0 0,-122 86,113-78,1 0,0 0,1 1,0 0,0 0,1 0,0 1,1 1,0-1,-2 10,6-16,0 0,1 0,-1 0,1 0,0 1,1-1,-1 1,1-1,0 0,1 1,-1-1,1 0,0 1,0-1,1 0,0 0,0 0,0 0,0 0,1 0,0 0,0-1,0 0,0 1,1-1,1 1,11 7,0 0,1-1,1-1,0 0,0-2,1 0,0-1,1-1,-1 0,1-2,0 0,0-2,1 0,-1-1,0-1,1-1,-1 0,0-2,0-1,0 0,0-1,-1-1,16-8,-8 5</inkml:trace>
  <inkml:trace contextRef="#ctx0" brushRef="#br0" timeOffset="11075.954">7198 170,'-3'-12,"-2"34,2-6,-27 258,21-193,3 1,3 0,4 11,0-23,-6-20,-1-32</inkml:trace>
  <inkml:trace contextRef="#ctx0" brushRef="#br0" timeOffset="11325.595">6887 537,'34'0,"34"-9,12-4,0-4,-7 0,-12-1,-12-2,-8 2,-13-1,-5 3,-7-1,-6 3</inkml:trace>
  <inkml:trace contextRef="#ctx0" brushRef="#br0" timeOffset="11708.32">7480 170,'1'469,"-2"-465,0 1,0-1,1 1,0-1,0 1,0 0,0-1,1 1,0-1,0 1,0-1,0 1,1-1,-1 1,1-1,0 0,1 0,-1 0,1 0,-1-1,1 1,0-1,1 1,-1-1,1 0,-1 0,1-1,0 1,0-1,0 0,0 0,0 0,1 0,-1-1,1 0,0 1,6-4,0 0,0-1,-1 0,1 0,-1-1,0 0,0-1,0 0,-1-1,1 0,4-5,59-30,-70 40,0 0,-1 0,1 0,0 0,0 0,0 1,-1-1,1 1,0 0,0 0,0 0,0 0,0 1,0-1,-1 1,1 0,0-1,0 1,-1 1,1-1,0 0,-1 1,1-1,-1 1,0 0,0-1,1 1,-1 0,0 0,-1 1,1-1,0 0,-1 1,1-1,-1 1,1 2,22 104,-24-104,-1-4,0 1,1 0,-1-1,0 1,1-1,0 1,-1 0,1-1,0 1,0 0,-1 0,2-1,-1 1,0 0,0-1,0 1,1 0,-1 0,1-1,-1 1,1-1,0 1,0-1,-1 1,1-1,0 1,0-1,1 0,-1 1,0-1,0 0,1 0,-1 0,0 0,1 0,-1 0,1 0,-1-1,1 1,0 0,-1-1,1 1,0-1,-1 0,1 0,0 1,-1-1,1 0,31-27,-16 12</inkml:trace>
  <inkml:trace contextRef="#ctx0" brushRef="#br0" timeOffset="12056.269">8185 735,'20'-5,"0"-1,-1-1,0 0,0-1,-1-1,0-1,-1 0,0-2,0 0,-1 0,-1-2,0 0,25-44,-39 57,-1-1,0 1,1 0,-1-1,0 1,0-1,0 1,0-1,0 1,0-1,0 1,0-1,0 1,-1 0,1-1,-1 1,1-1,-1 1,0 0,1 0,-1-1,0 1,0 0,0 0,0 0,0 0,0 0,0 0,0 0,0 0,-1 0,1 1,0-1,0 0,-1 1,1-1,-1 1,1-1,0 1,-1 0,1 0,-1-1,1 1,-2 0,-8 1,1 0,-1 0,1 1,0 0,0 0,-1 1,2 1,-1 0,0 0,1 1,0 0,0 1,0 0,1 0,-1 1,2 0,-1 0,1 1,0 0,0 0,1 1,1 0,-1 0,1 0,1 1,0-1,0 1,1 0,0 0,-1 8,2-13,1-1,-1 0,1 1,0 0,0-1,1 1,-1-1,1 1,0 0,1-1,-1 1,1 0,-1-1,2 1,-1-1,0 1,1-1,0 1,0-1,0 0,0 0,1 0,-1 0,1-1,0 1,1-1,-1 1,0-1,1 0,0-1,0 1,-1 0,2-1,-1 0,1 0,19 2,1-2,0 0,0-2,-1 0,1-2,5-2,-1-1,-5-1</inkml:trace>
  <inkml:trace contextRef="#ctx0" brushRef="#br0" timeOffset="22525.202">30 1270,'38'17,"98"18,-103-33,0 0,0-2,0-2,-1-1,1-1,3-3,169-23,87 20,-207 23,-75-10,0-1,1 0,0 0,-1-1,1 0,0-1,0 0,0 0,-1-2,1 1,0-1,33-7,0 2,1 2,-1 2,1 2,42 5,12-2,661-2,-543-25,95-6,821 32,304-1,-947 28,353-29,-389 30,929-30,-863-27,1124 28,-907 1,-290 25,263 5,-441-18,-152-4,0-5,36-7,278-23,-63 1,272-6,-3 32,-625-1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33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712 53,'-11'-7,"0"0,0 1,-1 0,0 1,0 0,0 1,0 1,-1 0,0 0,1 2,-1-1,0 1,0 1,0 1,0-1,1 2,-1 0,0 1,1 0,-1 0,1 2,0-1,0 2,1-1,-7 6,-12 6,-120 87,131-87,1 1,0 1,2 0,0 2,1-1,1 2,1 0,1 1,0 0,2 0,1 2,1-1,1 1,1 0,2 0,-2 20,4-32,1 0,0 1,1-1,0 0,1 1,0-1,1 0,1 0,0 0,1 0,0-1,1 1,0-1,1 0,1-1,0 1,0-1,1 0,0-1,4 3,-2-4,0-1,0-1,1 1,0-2,1 0,-1 0,1-1,0 0,1-1,-1 0,1-1,0-1,0 0,-1 0,1-1,4-1,-13 0,24 2,1-1,0-1,-1-1,0-2,1-1,-1-1,0-2,-1 0,0-2,23-11,-41 16,-1 0,0 0,-1 0,1-1,-1 0,0 0,0-1,0 0,-1 0,1 0,-2-1,1 0,-1 0,0-1,0 0,-5 8,3-4,0 1,0-1,-1 0,0 0,1 0,-1 0,-1-1,1 1,0 0,-1-1,0 1,0-1,-1 0,1 1,-1-1,0 0,0 1,-1-1,1 0,-1 1,0-1,0 1,0-1,-1 1,0 0,0-1,0 1,0 0,-1 0,0-1,-7-4,0 1,0 0,-1 1,1 0,-2 1,1 0,-1 0,0 1,0 1,0 0,0 1,-1 0,-22-8,55 23,17-5,1-2,0-1,0-3,0 0,12-4,11 2,202 0,-239 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2:53.78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963 277,'-31'-13,"-1"1,0 2,0 1,-1 2,0 1,0 2,0 1,-1 1,1 2,-25 3,39 1,1 0,0 1,0 0,1 2,0 0,0 1,1 0,-1 2,2 0,0 0,0 2,1 0,-8 8,-13 16,1 2,2 1,2 1,-9 18,18-28,1 0,1 1,1 1,2 1,2 1,1 0,1 0,2 1,2 1,1 0,1 0,2 0,2 0,2 1,2 23,1-48,0 1,1-1,1 0,0 0,0-1,2 1,-1-1,1-1,1 1,0-1,0 0,1-1,0 0,0 0,1-1,1 0,-1-1,1 0,0-1,1 0,-1-1,1 0,0-1,1 0,-1-1,1 0,-1-1,1-1,0 0,0 0,0-2,-1 1,7-2,24-6,0-2,0-2,-1-1,-1-2,0-3,22-12,-7 4,-13 7</inkml:trace>
  <inkml:trace contextRef="#ctx0" brushRef="#br0" timeOffset="715.881">1556 784,'-13'-1,"0"-1,1 1,-1 1,0 1,0 0,0 0,1 1,-1 1,1 0,-1 0,1 2,0-1,1 2,-4 1,-2 3,1 1,0 0,0 1,1 1,0 1,1 0,1 1,1 0,0 1,1 0,0 1,1 0,1 1,1 0,-3 10,7-18,0 1,0 1,1-1,1 0,0 1,0-1,1 1,1 0,0 4,0-13,0 0,0 1,1-1,-1 0,1 0,0 1,0-1,0 0,1 0,-1 0,1 0,-1 0,1-1,0 1,0 0,0-1,1 1,-1-1,0 0,1 0,0 0,-1 0,1 0,0 0,0-1,0 1,0-1,0 0,1 0,-1 0,0-1,0 1,1-1,1 1,7-3,1 0,0-1,-1 0,0 0,0-2,0 1,0-2,-1 1,0-2,0 1,0-2,-1 1,0-1,-1-1,1 0,-2 0,5-7,34-32,-2-3,-2-1,18-34,19-12,-79 97,-1 1,1-1,-1 0,1 1,-1-1,1 1,0-1,-1 1,1-1,0 1,0 0,-1-1,1 1,0 0,0-1,-1 1,1 0,0 0,0 0,0 0,0 0,-1 0,1 0,0 0,0 0,0 0,-1 0,1 1,0-1,0 0,-1 1,1-1,0 0,0 1,-1-1,1 1,0-1,-1 1,1-1,-1 1,1 0,-1-1,1 1,-1 0,1-1,-1 1,1 0,-1-1,0 1,1 0,-1 0,0 0,0-1,0 1,0 0,0 0,0 0,0 0,0-1,0 1,0 0,4 60,-4-56,-1 11,1-1,0 0,1 0,1 0,0 0,1 0,1 0,0-1,1 0,1 1,0-2,1 1,0-1,1 0,0 0,10 9,-16-17,1-1,-1 0,1-1,0 1,0 0,1-1,-1 1,1-1,0 0,0 0,0-1,0 1,0-1,0 0,1 0,-1 0,1-1,-1 1,1-1,0 0,-1-1,1 1,0-1,0 0,0 0,-1 0,1-1,0 0,0 0,-1 0,2 0,6-8,0-1,0 0,-1-1,-1 0,0 0,0-1,-1 0,-1-1,0 0,4-10,-1 5,124-214,-135 233,0 0,0 0,0-1,1 1,-1 0,0-1,1 1,-1 0,1-1,-1 1,1 0,-1-1,1 1,-1-1,1 1,0-1,-1 0,1 1,0-1,-1 1,1-1,0 0,-1 0,1 1,0-1,0 0,-1 0,1 0,0 0,0 0,-1 0,1 0,0 0,0 0,-1 0,1 0,0-1,0 1,-1 0,1 0,0-1,-1 1,1-1,0 1,-1 0,1-1,-1 1,1-1,0 1,-1-1,1 0,-1 1,0-1,1 0,-1 1,0-1,1 0,-1 1,0-1,1 0,-1 0,0 0,5 61,-5-48,0 0,1 0,1 1,0-1,0 0,1-1,1 1,0 0,0-1,1 0,1 1,-3-7,0 1,1-1,-1 0,1 1,0-2,0 1,1 0,-1-1,1 0,0 0,0 0,0-1,1 0,-1 0,1 0,0 0,0-1,0 0,0 0,0-1,0 0,1 0,-1 0,0-1,1 0,-1 0,0 0,1-1,-1 0,0 0,0-1,5-2,3-6,0-1,-1-1,-1-1,0 1,-1-2,0 0,-1 0,-1-1,0 0,-1 0,-1-1,0 0,-1-1,0-1,-1 5,78-205,-75 194</inkml:trace>
  <inkml:trace contextRef="#ctx0" brushRef="#br0" timeOffset="8549.89">2995 982,'32'8,"1"-1,0-1,0-2,1-2,25-1,-51-2,1-1,0-1,-1 1,0-1,0-1,0 0,0 0,0 0,-1-1,1 0,-1-1,-1 1,1-1,-1-1,0 1,0-1,-1 0,0-1,0 1,-1-1,0 0,0 0,-1 0,0 0,0-1,-1 1,0-1,-1 0,0 0,0-7,-1 14,0-1,0 0,0 1,-1-1,1 1,-1-1,0 0,1 1,-1-1,0 1,-1 0,1-1,0 1,-1 0,1 0,-1 0,0 0,0 0,0 0,0 0,0 1,0-1,0 1,0-1,-1 1,1 0,0 0,-1 0,1 0,-1 0,0 1,1-1,-1 1,1 0,-1-1,-2 1,-98 13,87-5,0 0,1 1,0 1,1 1,0 0,1 0,0 2,1 0,0 0,1 1,1 0,0 1,0 0,-4 13,11-24,0 0,0 1,0 0,1-1,0 1,0 0,1 0,-1 0,1 0,0 1,0-1,1 0,-1 0,1 1,0-1,1 0,-1 0,1 1,0-1,0 0,1 0,0 0,0 0,0 0,0-1,1 1,0 0,0-1,0 0,0 0,0 0,1 0,0 0,0-1,0 0,0 0,1 0,-1 0,1 0,0-1,0 0,2 1,99 17,-95-18,0-1,1 0,-1-1,1 0,-1-1,0 0,1-1,-1 0,0-1,0 0,0-1,-1 0,1 0,4-4,8-6</inkml:trace>
  <inkml:trace contextRef="#ctx0" brushRef="#br0" timeOffset="9134.015">3842 756,'-166'276,"145"-230,54-73,70-126,9 28,-111 124,1-1,-1 1,1 0,-1 0,1 0,0 0,-1 0,1 0,0 0,0 0,0 1,-1-1,1 1,0-1,0 1,0 0,0 0,0 0,0 0,0 0,0 0,0 1,0-1,-1 0,1 1,0 0,0-1,0 1,-1 0,1 0,0 0,-1 0,1 0,-1 0,1 1,-1-1,1 0,-1 1,0-1,0 1,0 0,0-1,0 1,0 0,0-1,-1 1,1 0,0 0,-1 0,0 0,1 0,-1 0,0 0,0 1,7 36,17 55,-23-91,1-1,-1 1,1 0,0-1,0 1,0-1,0 0,0 1,1-1,-1 0,1-1,-1 1,1 0,0-1,0 1,0-1,0 0,0 0,0 0,0 0,0-1,0 1,0-1,0 1,0-1,1-1,-1 1,2 0,5-5,0 1,-1-1,1-1,-1 0,0 0,-1-1,1 0,-1-1,-1 1,1-1,-1-1,-1 0,0 0,0 0,0 0,-1-1,-1 0,0 0,0-1,1-6,29-62,-24 55</inkml:trace>
  <inkml:trace contextRef="#ctx0" brushRef="#br0" timeOffset="10033.426">4773 671,'-23'14,"0"1,1 0,1 2,1 0,0 2,1 0,1 1,1 0,-14 23,28-40,0 1,-1-1,1 1,1 0,-1 1,1-1,-1 0,1 1,1-1,-1 1,0-1,1 1,0 0,0 0,1 0,-1 0,1-1,0 1,0 0,1 0,0 0,-1 0,1 0,1-1,-1 1,1 0,0-1,0 1,0-1,1 0,-1 0,1 0,3 2,0-1,0-1,0 1,0-1,1 0,-1 0,1-1,0 0,0 0,1 0,-1-1,0 0,1-1,0 0,-1 0,1 0,0-1,-1 0,1-1,-1 0,1 0,0 0,-1-1,0 0,1-1,-1 1,0-1,0-1,-1 1,1-1,-1-1,1 1,-1-1,-1 0,1 0,0-2,16-17,-2 0,0-2,-2-1,0 0,-2-1,-1-1,-2-1,0 0,-2 0,-2-1,-1-1,-1 1,-1-1,-2 0,-1-1,-2 1,-1 0,-2-1,-1 1,-1 0,-4-10,4 25,0 0,-1 0,-1 1,-1-1,-1 2,0-1,-9-12,15 23,-1 0,0 1,-1 0,1 0,-1 0,0 0,1 0,-2 1,1-1,0 1,-1 1,1-1,-1 0,0 1,0 0,0 0,0 1,0-1,-1 1,1 0,0 0,-1 1,1 0,0 0,-1 0,1 0,-3 1,2 2,-1-1,0 1,1 0,0 0,0 1,0-1,0 2,0-1,1 0,-1 1,1 0,0 1,1-1,0 1,0-1,0 1,0 1,1-1,0 0,0 1,1 0,-33 147,37-128,1 0,2 0,0-1,2 0,0 0,2-1,1 0,0 0,2-1,1 0,1-1,1-1,0 0,2-1,0-1,1 0,1-2,1 0,0-1,2-1,3 2,172 148,-174-149</inkml:trace>
  <inkml:trace contextRef="#ctx0" brushRef="#br0" timeOffset="10275.425">5507 784,'-10'39,"2"17,2 4,2-9</inkml:trace>
  <inkml:trace contextRef="#ctx0" brushRef="#br0" timeOffset="10475.796">5450 445,'15'5,"4"2</inkml:trace>
  <inkml:trace contextRef="#ctx0" brushRef="#br0" timeOffset="10738.592">5958 531,'-12'2,"0"1,0 1,1 0,0 1,-1 0,1 1,1 0,-1 0,1 1,1 1,-1-1,1 2,0-1,1 1,0 1,1-1,0 1,-4 8,10-11,1 0,0-1,0 1,0-1,1 1,0 0,1-1,-1 0,1 1,1-1,-1 0,1 0,0 0,0 0,1 0,0-1,0 0,0 0,0 0,1 0,0-1,0 1,0-1,1 0,-1-1,1 1,0-1,0 0,2 0,53 48,-59-49,-1 1,1-1,0 1,-1-1,1 1,-1 0,0 0,0-1,0 1,0 0,-1 0,1 0,-1 0,0 0,1 0,-1 0,-1 1,1-1,0 0,-1 0,0 0,1-1,-1 1,0 0,-1 0,1 0,0-1,-1 1,0 0,1-1,-1 0,0 1,0-1,0 0,-1 0,1 0,0 0,-1 0,0-1,1 1,-1-1,0 0,1 1,-4-1,-95 23,76-24</inkml:trace>
  <inkml:trace contextRef="#ctx0" brushRef="#br0" timeOffset="11204.931">6325 51,'-16'35,"1"0,2 2,1-1,2 2,2-1,-2 29,6-44,-9 54,3 1,4 0,3 0,4 1,4 12,-4-79,0-1,1 1,0-1,1 0,0 0,1 0,0 0,0-1,1 1,3 2,-6-9,0 0,0-1,0 1,0-1,1 1,-1-1,1 0,-1 0,1 0,0 0,0-1,0 1,0-1,0 0,0 0,0 0,0 0,0 0,1-1,-1 1,0-1,1 0,-1 0,0 0,1 0,-1-1,0 1,0-1,1 0,-1 0,0 0,0-1,0 1,1-1,19-12,0-1,0-1,-2-1,0-1,-1-1,17-21,-24 26,-12 13,-1 0,1 1,-1-1,1 0,-1 0,1 1,0-1,-1 0,1 1,0-1,0 1,-1-1,1 1,0-1,0 1,0-1,-1 1,1 0,0 0,0-1,0 1,0 0,0 0,0 0,0 0,0 0,0 0,-1 0,1 0,0 0,0 1,0-1,0 0,0 0,0 1,-1-1,1 1,0-1,0 1,0-1,-1 1,1-1,0 1,-1 0,1-1,-1 1,1 0,0 0,-1-1,0 1,1 0,-1 0,1 0,-1 0,0 0,0-1,0 1,1 0,-1 0,0 0,0 0,0 0,0 0,7 62,-7-63,0 6,0-1,-1 1,2 0,-1-1,1 1,0 0,0-1,0 1,1-1,0 1,0-1,0 0,1 0,0 0,0 0,0 0,1 0,-1-1,4 3,9 2</inkml:trace>
  <inkml:trace contextRef="#ctx0" brushRef="#br0" timeOffset="20005.148">7652 248,'-1'1,"-1"0,1 0,0 0,0 0,0 1,0-1,0 0,0 1,0-1,1 0,-1 1,0-1,1 1,-1-1,1 1,0-1,-1 1,1 0,0-1,0 1,0-1,0 1,0 0,0-1,1 1,-1-1,1 1,-1-1,1 1,-1-1,1 1,0 0,0 6,13 96,-5-49,-2 1,-3-1,-2 1,-3 0,-2-1,-3 6,-12 122,18-181,0 0,0-1,0 1,1 0,-1 0,0 0,1 0,-1-1,1 1,0 0,-1 0,1-1,0 1,0-1,0 1,0-1,0 1,1-1,-1 1,0-1,1 0,-1 0,1 0,-1 0,1 0,-1 0,1 0,0 0,-1-1,1 1,1 0,15-1</inkml:trace>
  <inkml:trace contextRef="#ctx0" brushRef="#br0" timeOffset="20257.414">7369 728,'43'-10,"34"-2,8-1,-5 3,-12 4,-12 1,-12 3,-7 1,-6 1,-3 0,-2 1,-5-1</inkml:trace>
  <inkml:trace contextRef="#ctx0" brushRef="#br0" timeOffset="20576.349">8329 615,'-16'14,"1"2,0 0,1 0,1 1,0 1,1 0,1 1,1 0,1 1,0 0,2 0,-4 18,10-35,0 0,1 0,-1 0,1 1,0-1,0 0,0 0,1 0,-1 1,1-1,0 0,0 0,0 0,0 0,0 0,0 0,1 0,0-1,-1 1,1 0,0-1,0 1,1-1,-1 0,0 0,1 0,0 0,-1 0,1 0,0-1,0 1,0-1,0 0,0 0,0 0,0 0,1-1,4 2,1-1,0 0,0-1,-1 0,1 0,0-1,0 0,-1 0,1-1,0-1,-1 1,0-1,2-1,1-2,0 1,0-1,0-1,-1 0,0 0,0-1,-1 0,0-1,-1 0,0-1,0 1,-1-2,0 1,-1-1,0 0,-1 0,0 0,0-1,-1 0,-1 0,0 0,-1 0,0 0,-1-5,-1 13,0-1,0 1,0 0,-1-1,0 1,1 0,-2-1,1 1,0 0,-1 0,0 0,0 0,0 0,-1 1,1-1,-1 0,0 1,0 0,0 0,0 0,0 0,-1 0,1 1,-1-1,0 1,0 0,0 0,0 1,0-1,0 1,0 0,-1 0,1 0,0 0,-1 1,1 0,-1 0,1 0,0 0,-1 1,1 0,0 0,-1 0,1 0,-2 2,-40 36,27-17</inkml:trace>
  <inkml:trace contextRef="#ctx0" brushRef="#br0" timeOffset="20878.052">8780 982,'-4'-19,"2"-21,7-9,7 0,2 3,3 5,4 4,3 4,2 8,-4 12,-4 9</inkml:trace>
  <inkml:trace contextRef="#ctx0" brushRef="#br0" timeOffset="25906.003">11716 164,'-7'164,"10"-110,1 241,-4-294,-1 1,1-1,-1 1,1 0,0-1,-1 1,1-1,0 1,0 0,0-1,0 1,0-1,0 1,1 0,-1-1,0 1,1-1,-1 1,1-1,0 1,-1-1,1 1,0-1,0 0,0 1,0-1,0 0,0 0,0 0,1 0,-1 0,0 0,1 0,-1 0,0 0,1-1,-1 1,1 0,-1-1,1 1,0-1,-1 0,1 0,-1 1,2-1,121-56,-57 19,-57 33,0 0,0 1,1 0,-1 0,1 1,-1 1,1-1,0 2,-1 0,1 0,7 1,-14 0,1 0,-1 0,1 0,-1 0,0 1,1-1,-1 1,0 0,0 1,0-1,-1 1,1-1,0 1,-1 0,0 1,0-1,0 0,0 1,0 0,-1 0,0 0,1 0,-1 0,-1 0,1 0,-1 1,0-1,1 2,-1 0,-1 1,0 0,0 0,0 0,-1 0,0 0,0-1,0 1,-1 0,0-1,-1 1,1-1,-1 0,0 1,-1-2,0 1,0 0,0-1,0 1,-1-1,0-1,-2 3,-2 1,-1 1,0-1,0 0,-1-1,0-1,0 1,0-2,-1 0,0 0,0-1,-10 2,16-5,-1-1,1 1,-1-1,1-1,-1 1,1-1,-1 0,1 0,0-1,0 0,0 0,0-1,0 0,0 0,0 0,1 0,0-1,-1 0,1 0,1 0,-1-1,1 0,-1 0,1 0,1 0,-1-1,1 1,0-1,-1-4,-4-9</inkml:trace>
  <inkml:trace contextRef="#ctx0" brushRef="#br0" timeOffset="27762.115">15497 304,'-19'14,"1"0,1 1,0 1,1 0,0 1,2 1,0 0,1 1,1 1,-9 18,19-36,1 1,0 0,-1 0,1 0,0 0,0-1,1 1,-1 0,1 1,-1-1,1 0,0 0,0 0,0 0,1 0,-1 0,1 0,-1 0,1 0,0 0,0 0,0 0,1-1,-1 1,1 0,0-1,-1 1,1-1,0 1,1-1,-1 0,0 0,0 0,1 0,-1-1,1 1,0 0,0-1,-1 0,1 0,0 0,0 0,0 0,0-1,0 1,1-1,15 3,0-1,-1 0,1-2,0 0,0-1,0-1,0-1,-1-1,1 0,-1-2,13-5,-6 0</inkml:trace>
  <inkml:trace contextRef="#ctx0" brushRef="#br0" timeOffset="28112.209">15723 558,'43'-4,"5"1,0-2,0-3,-1-1,0-3,19-8,-60 18,-1 0,1 0,0-1,-1 1,0-1,0 0,0-1,0 1,0-1,-1 0,0 0,1-1,-2 1,1-1,0 0,-1 0,0 0,0-1,-1 1,1-1,-1 1,0-1,-1 0,1 0,-1 1,0-1,-1 0,1-1,-4 4,1 0,-1 0,0 0,1 1,-1-1,0 1,0-1,-1 1,1 0,-1 0,1 1,-1-1,1 1,-1-1,0 1,1 1,-1-1,0 0,0 1,0 0,0-1,0 2,0-1,1 0,-1 1,0 0,0 0,0 0,1 0,-1 0,0 1,1 0,-3 1,-8 1,1 0,-1 0,1 1,1 1,-1 0,1 1,0 0,0 1,1 0,0 1,1 0,-1 0,2 1,0 1,0 0,0 0,2 1,-1 0,2 0,-4 9,8-16,1 0,0 1,0 0,0-1,1 1,0 0,0-1,0 1,1 0,0-1,0 1,0-1,1 1,-1-1,1 0,1 1,-1-1,1 0,0 0,0-1,0 1,1-1,0 1,0-1,0 0,0-1,0 1,1-1,0 1,-1-1,2-1,10 8,2 0,-1-2,1 0,0-1,1-1,-1 0,1-2,11 2,185 3,-183-10</inkml:trace>
  <inkml:trace contextRef="#ctx0" brushRef="#br0" timeOffset="26605.531">12788 558,'-32'10,"0"1,1 2,1 1,0 1,1 1,1 2,1 1,0 1,1 2,23-21,0 1,-1 0,1 0,1 0,-1 0,0 1,0-1,1 1,-1 0,1 0,0 0,0 0,0 0,0 0,1 0,-1 1,1-1,0 0,0 1,0-1,0 1,1 0,-1-1,1 1,0 0,0-1,0 1,1 0,-1-1,1 1,0-1,0 1,0-1,0 1,1-1,0 0,-1 0,1 1,0-1,0 0,1-1,-1 1,1 0,0 0,2 0,0-1,0 1,1-1,-1 0,1-1,-1 1,1-1,0 0,0-1,-1 1,1-1,0 0,0-1,-1 1,1-1,0 0,-1-1,1 1,-1-1,1 0,-1 0,0-1,0 0,3-1,109-91,-110 88,106-120,-113 127,1-1,-1 1,1-1,-1 1,1 0,-1-1,1 1,-1 0,1-1,-1 1,1 0,-1 0,1-1,-1 1,1 0,0 0,-1 0,1 0,-1 0,1 0,-1 0,1 0,0 0,-1 0,1 0,-1 0,1 0,0 0,-1 1,1-1,-1 0,1 0,-1 1,1-1,-1 0,1 1,-1-1,1 1,-1-1,0 1,1-1,-1 0,0 1,1-1,-1 1,0 0,1-1,-1 1,0-1,0 1,0-1,0 1,1 0,-1-1,0 1,0-1,0 1,12 48,-9-35,-2-8,1 0,-1 0,1 0,0 0,1 0,-1-1,1 1,0-1,1 1,-1-1,1 0,0 0,0-1,1 1,-1-1,1 0,0 0,0-1,0 1,1-1,-1 0,1 0,0-1,0 0,0 0,0 0,0-1,0 0,0 0,1 0,-1-1,0 0,0 0,1-1,-1 0,0 0,0 0,0-1,0 0,0 0,5-3,10-8,-1-1,-1-1,0-1,-1 0,0-2,10-14,0 1,-5 8,-1-2,-1-1,-1 0,-2-2,-1 0,-1-1,-1 0,-2-1,-1-1,-1 0,-2-1,-1 0,-1 0,-2-1,0-14,-4 40,0 0,0 0,-1-1,0 1,-1 0,1 0,-1 0,-1-1,1 1,-1 0,-1 1,1-1,-1 0,0 1,0-1,-1 1,0 0,0 0,-1 0,0 1,1 0,-2-1,1 2,-3-3,1 8,1 0,-1 0,0 0,1 1,-1-1,1 2,0-1,-1 1,1 0,0 0,1 1,-1-1,1 1,-1 0,1 1,0 0,1 0,-1 0,1 0,0 0,0 1,1 0,-3 4,-4 9,2-1,0 1,0 1,2 0,1-1,0 2,1-1,2 0,0 1,1 0,1-1,0 1,2 0,1-1,0 0,2 1,0-1,1-1,1 1,1-1,0 0,5 5,-3-7,0 0,1 0,1-1,1-1,0 0,1 0,0-2,1 1,1-2,0 0,10 5,-19-14,-1 1,2-1,-1 0,0 0,0-1,1 0,-1 0,1-1,0 0,-1 0,1-1,0 0,0 0,0-1,16-4</inkml:trace>
  <inkml:trace contextRef="#ctx0" brushRef="#br0" timeOffset="27044.164">14086 445,'-31'12,"1"1,1 1,0 1,1 2,0 1,2 1,0 1,-5 7,-15 56,45-80,1-1,-1 0,1 0,0 1,-1-1,1 0,0 1,1-1,-1 1,0-1,1 0,-1 0,1 1,0-1,0 0,-1 0,2 0,-1 0,0 0,0 0,1 0,-1 0,1 0,-1 0,1-1,0 1,0-1,-1 1,1-1,0 0,1 0,-1 0,0 0,0 0,0 0,0-1,1 1,1 0,6-1,0-1,-1 1,1-2,0 1,-1-1,1-1,-1 0,0 0,0-1,0 0,0 0,-1-1,0 0,0-1,0 0,0 0,-1 0,3-5,-1 5,108-105,-115 110,-1 0,0-1,1 1,-1 0,1 0,0 0,-1 0,1 0,0 0,-1 0,1 0,0 1,0-1,0 1,0 0,0-1,0 1,0 0,-1 0,1 0,0 0,0 0,0 1,0-1,0 1,0-1,0 1,-1-1,1 1,0 0,0 0,-1 0,1 0,-1 0,1 1,-1-1,1 0,-1 1,0-1,0 1,1-1,-1 1,0-1,0 1,-1 0,1 0,0 0,-1-1,1 3,35 43,-18-28</inkml:trace>
  <inkml:trace contextRef="#ctx0" brushRef="#br0" timeOffset="27459.319">14482 700,'233'-219,"-233"218,0 0,1 0,-1 0,0 0,1 0,-1 0,1 0,-1 0,1 0,0 0,-1 0,1 0,0 1,0-1,0 0,-1 0,1 1,0-1,0 0,0 1,0-1,0 1,0 0,0-1,0 1,0 0,1-1,-1 1,0 0,0 0,0 0,0 0,0 0,0 0,0 0,1 1,-1-1,0 0,0 1,0-1,0 0,0 1,0-1,0 1,0 0,0-1,-1 1,1 0,0 0,0-1,0 1,-1 0,1 0,0 0,-1 0,1 0,-1 0,6 36,-6-33,-1-1,1 1,-1 0,1-1,0 1,0-1,1 1,-1-1,1 1,0-1,0 1,0-1,0 0,1 0,-1 1,1-1,0 0,0 0,0 0,0-1,0 1,1 0,-1-1,1 1,0-1,-1 0,1 0,0 0,1-1,-1 1,0 0,0-1,1 0,-1 0,0 0,1 0,-1-1,1 1,2-1,2-2,0 0,0 0,0-1,-1 0,1-1,-1 1,0-1,0-1,0 1,-1-1,0-1,0 1,0-1,0 0,1-3,26-22,-11 12</inkml:trace>
  <inkml:trace contextRef="#ctx0" brushRef="#br0" timeOffset="23626.974">9430 558,'-4'-2,"1"-1,-1 1,0 0,0 0,0 0,0 0,0 1,0-1,0 1,0 0,-1 0,1 1,0 0,-1-1,1 1,-1 1,1-1,0 1,-1-1,1 1,0 0,0 1,0-1,0 1,0 0,0 0,0 0,0 0,1 1,-1 0,1-1,0 1,-1 1,1-1,1 0,-1 1,0-1,1 1,0 0,0 0,0 0,0 0,0 2,4-1,0 0,0 0,0 0,0 0,1 0,0-1,0 0,0 1,0-1,1 0,0 0,0-1,0 1,0-1,0 0,1 0,2 1,9 9,-12-11,0 1,0 0,-1 0,1 0,-1 1,0-1,0 1,0-1,0 1,-1 0,1 0,-1 0,0 1,-1-1,1 0,-1 1,1-1,-1 1,-1-1,1 1,-1 0,0-1,0 1,0 0,0-1,-1 1,0 0,0-1,0 1,0-1,-1 0,0 1,0-1,0 0,-3 4,-1-2,0-1,-1 1,0-1,0 0,0-1,-1 1,0-2,1 1,-1-1,-1 0,1-1,0 0,-4 1,8-2,3-1,1 1,0-1,0 1,-1-1,1 0,-1 1,1-1,0 0,-1 1,1-1,-1 0,1 0,-1 1,1-1,-1 0,1 0,-1 0,1 0,-1 0,1 0,-1 0,1 0,-1 0,1 0,-1 0,1 0,-1 0,1 0,-1 0,1 0,-1 0,1-1,-1 1,1 0,0 0,-1-1,1 1,-1 0,1-1,0 1,-1 0,1-1,0 1,-1 0,1-1,0 1,-1-1,1 1,0-1,0 1,0-1,-1 1,1-1,0 1,0-1,0 1,0-1,0 1,0-1,0 1,0-1,0 1,0-1,9-7</inkml:trace>
  <inkml:trace contextRef="#ctx0" brushRef="#br0" timeOffset="23874.132">9712 728,'-10'24,"-3"13,1-1</inkml:trace>
  <inkml:trace contextRef="#ctx0" brushRef="#br0" timeOffset="24021.239">9740 333,'0'0</inkml:trace>
  <inkml:trace contextRef="#ctx0" brushRef="#br0" timeOffset="24341.967">10051 531,'-7'8,"1"2,0-1,1 1,0-1,1 2,0-1,0 0,1 1,0-1,1 1,1 0,-1 0,2 0,-1 0,2 0,-1 0,1 0,1 0,2 9,0-17,-1 1,1-1,0 1,0-1,0 0,0-1,0 1,1-1,-1 0,1 0,-1 0,1 0,0-1,0 0,0 0,0 0,0-1,0 1,0-1,0-1,0 1,0-1,0 1,-1-1,1-1,0 1,0-1,-1 0,1 0,-1 0,1 0,-1-1,0 0,0 0,0 0,0 0,-1-1,1 0,-1 1,0-1,0 0,0-1,5-6,-1-1,0 1,0-1,-2-1,1 1,-2-1,1 0,-2 0,0 0,0 0,-1-1,-1 0,0 1,-1-1,-1 1,-1-14,1 25,1-1,-1 1,1 0,-1-1,0 1,0 0,0-1,0 1,-1 0,1 0,-1 0,1 0,-1 0,1 1,-1-1,0 0,0 1,0-1,0 1,0 0,0-1,-1 1,1 0,0 1,0-1,-1 0,1 0,-1 1,1 0,0-1,-1 1,1 0,-1 0,1 0,-1 1,1-1,-1 1,1-1,0 1,-1 0,1-1,0 1,0 1,-1-1,1 0,0 0,0 1,0-1,0 1,1 0,-2 1,-16 7</inkml:trace>
  <inkml:trace contextRef="#ctx0" brushRef="#br0" timeOffset="24854.231">10361 784,'44'-28,"76"-91,-117 118,1 1,-1-1,0 1,1 0,-1 0,0 0,0 0,1 1,-1 0,0-1,0 1,0 0,0 0,0 1,0-1,0 1,0-1,0 1,0 0,-1 0,1 0,-1 0,0 1,1-1,-1 1,0-1,-1 1,1 0,0 0,-1 0,15 13,-11-10,0-1,1 0,-1 0,1-1,0 1,1-1,-1 0,1-1,-1 0,1 0,0 0,0-1,1 0,-1 0,0-1,1 0,-1 0,1 0,-1-1,0-1,1 1,-1-1,1 0,-1-1,0 0,0 0,1 0,-2-1,1 0,0-1,-1 1,1-1,1-2,2-6,0 0,-1 0,-1-1,0-1,-1 1,0-1,-1 0,0-1,-1 0,-1 1,-1-2,21-56,-17 55</inkml:trace>
  <inkml:trace contextRef="#ctx0" brushRef="#br0" timeOffset="30693.801">88 1998,'139'-6,"0"-6,0-6,-58 8,216-28,761-84,1291-11,-1007 104,1504-90,-1640 42,1007-8,-106 56,-1115 29,-813 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14.14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935 54,'1'-2,"-1"1,1 0,-1 0,1 0,-1-1,1 1,-1 0,0 0,1-1,-1 1,0 0,0-1,0 1,0 0,0-1,0 1,-1 0,1-1,0 1,-1 0,1 0,-1-1,1 1,-1 0,1 0,-1 0,0 0,0 0,0 0,1 0,-1 0,0 0,0 0,0 0,-1 0,1 1,0-1,0 0,0 1,0-1,-1 1,1-1,-1 1,-59-6,3 17,1 3,1 2,0 3,2 3,0 1,1 3,-39 27,55-28,0 3,2 1,2 1,0 2,-24 31,42-45,0 0,1 1,1 0,1 1,1 0,0 1,2 0,0 1,2 0,0 0,1 1,2-1,0 1,1 1,2-1,0 9,1-16,1 0,1 0,0 0,1 0,0 0,2 0,0-1,0 0,2 0,0 0,0-1,1 0,1 0,1-1,0 0,0-1,1 0,1-1,0 0,4 2,1 1,0 0,1-2,0 0,1-1,1-1,0 0,0-2,1 0,0-2,0 0,0-1,1-1,0-1,1-1,12-4,0-1,1-2,-1-2,-1-1,1-1,-2-2,1-2,-2 0,1-3,-2 0,2-4,-27 17,-1 1,0-2,0 1,0 0,0-1,-1 0,1 0,-1 0,0-1,-1 0,1 1,-1-1,0 0,0-1,0 1,-1 0,1-1,-1 0,-1 1,1-1,-1 0,0 0,0 0,-1 0,0 0,0 0,0 0,-1 0,0 0,0 0,0 1,-1-1,0 0,0 1,0-1,-1 1,0 0,0-1,0 1,-1 1,0-1,1 0,-5-2,-220-117,228 123,1 0,-1 0,1 0,-1 0,1-1,-1 1,1 1,0-1,0 0,-1 0,1 0,0 0,0 0,0 1,0-1,0 0,0 1,0-1,0 1,0-1,0 1,1 0,-1-1,0 1,0 0,0 0,0 0,1 0,-1 0,0 0,0 0,0 0,0 0,1 0,0 1,5-2,59-9,1 3,-1 2,1 4,0 3,-25-2,9-5,-33-1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14.59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1 23,'38'0,"23"0,5 0,-3 0,-8 0,-8 0,-8 0,-5 0,-4-5,-2-1,-2 0,-4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14.96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1,'74'25,"-44"-19,-10 0,1-1,-1-1,1 0,0-2,0 0,0-1,0-2,0 0,0-1,9-2,156-27,-142 20,-23 8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17.067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517 10,'-13'-3,"0"0,0 1,0 1,-1 0,1 1,-1 1,1 0,0 0,0 2,0-1,0 2,0 0,0 0,1 1,0 1,0 0,0 0,1 1,0 1,0 0,1 0,0 1,0 1,1-1,0 1,1 1,0 0,1 0,0 1,-16 23,1 0,3 2,0 1,2 0,2 1,2 1,2 0,1 0,2 1,2 1,0 20,4-51,1-1,0 1,0-1,1 1,1-1,0 1,0-1,1 1,1-1,0 0,0 0,0 0,2 0,-1-1,1 1,0-1,1 0,0-1,1 1,0-1,0-1,0 1,8 4,-4-6,0 0,0-1,1-1,0 0,0-1,0 0,0 0,0-1,1-1,-1 0,0-1,1-1,-1 1,1-2,-1 0,0 0,0-1,0-1,0 0,-1 0,1-2,-1 1,0-1,-1-1,1 0,-1 0,-1-1,1 0,-1-1,-1 0,8-9,43-85,-58 99,0 1,0-1,0 0,0 0,-1 0,0 0,0 0,0 0,0 0,0 1,-1-1,0 0,0 0,0 0,0 1,0-1,-1 0,0 1,1-1,-1 1,-1 0,1 0,0-1,-1 2,0-1,1 0,-1 0,-3-1,-4-1,1 1,0 0,-1 0,0 1,0 1,0-1,0 2,0-1,-1 2,1-1,0 1,-1 1,1 0,0 0,0 1,0 0,0 1,0 0,0 1,1 0,-5 3,-32 30,27-17</inkml:trace>
  <inkml:trace contextRef="#ctx0" brushRef="#br0" timeOffset="246.471">855 659,'-9'29,"1"9,7-1,4-8</inkml:trace>
  <inkml:trace contextRef="#ctx0" brushRef="#br0" timeOffset="684.782">1392 39,'-34'36,"2"1,2 2,1 2,2 0,2 2,2 0,-17 47,33-65,2 0,1 0,0 0,2 1,1 0,1-1,1 1,3 16,-1-31,-1-1,1 1,1-1,0 1,0-1,1 0,0-1,1 1,0-1,1 0,0-1,0 0,0 0,1 0,1-1,-1 0,1 0,0-1,1-1,-1 1,1-1,0-1,0 0,1 0,-1-1,1-1,0 0,0 0,0-1,0 0,0-1,0 0,0-1,-1 0,1-1,8-2,-12 2,-1-2,1 1,-1-1,0 1,0-2,0 1,-1-1,0 0,0 0,0 0,0-1,-1 1,0-1,0 0,0-1,-1 1,0-1,0 1,-1-1,0 0,0 0,0 0,-1 0,0 0,-1-1,1 1,-1 0,-1 0,1-1,-1 1,-1 0,1 0,-6-5,-1 0,1 0,-2 1,0 0,0 1,-1 0,0 0,-1 1,0 1,0-1,-1 2,0 0,-1 0,1 1,-1 0,-2 1,-11-6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19.66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86 169,'-2'-11,"16"-3,119-12,32 20,-162 6,-1 1,0-1,0 0,1 1,-1-1,0 1,0-1,1 1,-1 0,0 0,0 0,0 0,0 1,0-1,-1 0,1 1,0-1,-1 1,1 0,-1-1,1 1,-1 0,0 0,0 0,1 0,-2 0,1 0,0 1,0-1,-1 0,1 0,-1 1,1-1,-1 0,0 0,0 1,0 0,-22 93,14-70,-72 241,-24 78,96-321,6-24</inkml:trace>
  <inkml:trace contextRef="#ctx0" brushRef="#br0" timeOffset="515.152">1 565,'38'-5,"37"-6,11-2,-5 2,-12 3,-12 2,-11 3,-9 1,-5 2,-5 0,0 1,-6-6,-7-1</inkml:trace>
  <inkml:trace contextRef="#ctx0" brushRef="#br0" timeOffset="3384.281">1017 85,'-135'313,"133"-311,0 1,0-1,0 0,1 1,-1-1,1 1,-1-1,1 1,0 0,0-1,0 1,1 0,-1 0,1 0,-1-1,1 1,0 0,0 0,0 0,1 0,-1 0,1 0,-1-1,1 1,0 0,0 0,0-1,1 1,-1-1,1 1,-1-1,1 1,0-1,0 0,0 0,0 0,0 0,0 0,1 0,-1-1,0 1,1-1,0 0,0 1,12 1,0-1,1-1,-1-1,0 0,0 0,1-2,-1 0,0 0,0-2,1 0,10-3</inkml:trace>
  <inkml:trace contextRef="#ctx0" brushRef="#br0" timeOffset="3681.878">1271 85,'-40'86,"4"2,4 2,-5 32,-16 170,25-122,27-146</inkml:trace>
  <inkml:trace contextRef="#ctx0" brushRef="#br0" timeOffset="4051.826">1609 282,'-34'47,"2"1,2 1,2 1,3 2,1 1,-2 16,1 37,25-103,0 0,0 1,0-1,0 0,0 1,1-1,0 0,0 1,-1-1,2 0,-1 0,0 0,1 0,-1 0,1 0,0 0,0-1,0 1,1-1,-1 1,0-1,1 0,0 0,-1 0,1 0,0 0,0-1,0 1,0-1,2 1,8 2,0-1,1-1,-1 0,0 0,1-1,0-1,-1 0,1-1,-1-1,1 0,-1-1,0 0,0-1,0 0,0-1,6-4,6-3,0-2,-2 0,1-2,-2-1,0 0,-1-2,11-12,-22 19,0-1,-1 0,0-1,-1 0,0-1,-1 1,-1-1,0-1,-1 1,-1-1,-1 0,0 0,-1 0,0 0,-1-1,-1 1,-1 0,-1 0,0-1,0 1,-2 0,0 1,-4-10,5 18,0 0,-1 1,0-1,0 1,0-1,-1 1,0 0,0 1,-1-1,1 1,-1 0,0 1,-1-1,1 1,-1 1,1-1,-1 1,0 0,-1 0,1 1,0 0,-1 1,1-1,-1 1,0 1,1-1,-1 1,0 1,1-1,-1 2,1-1,-1 1,1 0,0 0,-7 3,-18 8,5 0</inkml:trace>
  <inkml:trace contextRef="#ctx0" brushRef="#br0" timeOffset="4436.894">2485 57,'-32'17,"0"2,1 1,1 1,1 1,1 2,2 1,0 1,1 1,21-23,0-1,0 1,0 0,0 0,0 0,1 0,0 1,0-1,0 1,1 0,-1 0,1 0,0 0,1 0,-1 1,1-1,0 1,0-1,1 0,-1 1,1-1,1 1,-1-1,1 1,0-1,0 1,0-1,1 0,0 0,0 0,0 0,1 0,-1 0,1 0,0-1,3 3,5-1,1 0,0 0,0-2,1 1,0-2,-1 1,1-2,0 0,0 0,1-1,-1-1,0 0,0-1,0 0,0-1,0-1,0 0,0-1,-1 0,1 0,-1-2,-2 1,0 0,-1-1,0 0,0 0,0-1,-1 0,0 0,0-1,-1 0,0-1,0 0,-1 0,0 0,-1 0,0-1,-1 0,0 0,0-1,-1 1,0-1,-1 1,0-1,-1 0,0 0,-1 0,0 0,0 0,-1 0,-1 0,0 1,0-1,-1 1,-1-2,1 7,1 1,-1 0,0 0,0 0,0 0,-1 0,1 1,-1-1,0 1,0 0,0 0,-1 0,1 1,-1-1,1 1,-1 0,0 1,0-1,0 1,0 0,0 0,0 0,0 1,0 0,0 0,0 0,0 1,0-1,0 1,-20 0</inkml:trace>
  <inkml:trace contextRef="#ctx0" brushRef="#br0" timeOffset="4802.098">2540 480,'-33'13,"0"2,1 1,1 2,0 1,1 2,1 0,2 2,-7 7,30-27,0 0,0 0,0 0,0 0,1 1,-1-1,1 1,0 0,0 0,1 0,-1 0,1 1,0-1,0 1,0 0,0-1,1 1,0 0,0 0,0 0,1 0,-1 0,1 0,1 0,-1-1,0 1,1 0,0 0,1 0,-1 0,1-1,-1 1,2 0,-1-1,0 0,2 2,6 2,1 0,0-1,1-1,-1 0,1 0,1-1,-1 0,1-2,-1 1,1-1,0-1,0 0,0-1,1-1,-1 0,0 0,0-1,0-1,3-1,-5 1,0 0,-1 0,1-1,-1-1,0 0,0 0,0-1,0 0,-1-1,0 0,0 0,3-4,-8 7,0 0,0 0,-1-1,0 1,1-1,-2 0,1 0,0 0,-1 0,1 0,-1-1,0 1,-1-1,1 1,-1-1,0 0,0 1,0-1,-1 0,0 0,0 0,0 0,0 1,-1-1,0 0,0 0,0 0,-2-3,-45-42,27 39</inkml:trace>
  <inkml:trace contextRef="#ctx0" brushRef="#br0" timeOffset="5284.007">3190 1,'-56'60,"3"3,3 2,-34 58,69-103,0 1,1 0,1 1,2 1,0 0,1 0,1 1,1 0,2 1,0-1,2 1,0 1,2-1,1 0,1 1,1-1,4 24,-1-31,2-1,0 1,1-2,1 1,0-1,1 0,1-1,0 0,1 0,1-1,0-1,1 0,0-1,1 0,0-1,1 0,0-2,1 1,0-2,1 0,0-1,12 3,28-5,-33-9</inkml:trace>
  <inkml:trace contextRef="#ctx0" brushRef="#br0" timeOffset="6269.963">3218 508,'16'-13,"1"1,0 0,1 1,0 0,0 2,1 0,1 1,3 0,123-31,-144 39,-1-1,1 1,-1 0,1-1,-1 1,1 0,0 0,-1 0,1 0,-1 0,1 0,-1 1,1-1,-1 0,1 1,-1 0,1-1,-1 1,1 0,-1-1,0 1,1 0,-1 0,0 0,0 0,0 0,1 0,-1 1,-1-1,1 0,0 1,0-1,0 0,-1 1,1-1,0 1,-1-1,0 1,1-1,-1 1,0 1,-17 63,-106 99,122-163,-1 0,1 0,0 1,0-1,0 0,0 0,1 0,-1 1,1-1,-1 0,1 1,0-1,-1 1,1-1,0 0,1 1,-1-1,0 1,1-1,0 0,-1 1,1-1,0 0,0 0,0 0,0 0,1 0,-1 0,0 0,1 0,-1 0,1 0,0-1,0 1,0-1,0 1,0-1,0 0,0 0,0 0,0 0,0 0,1 0,-1-1,0 1,1-1,-1 1,26 7,-20-7,0 0,0 0,-1 1,1 0,0 0,-1 1,1 0,-1 0,0 1,0 0,0 0,0 1,-1 0,0 0,0 0,0 1,-1 0,1 0,-1 0,-1 1,1 0,-1 0,-1 0,1 0,-1 1,0-1,-1 1,1 1,-4-1,0 0,0-1,0 1,-1 0,0-1,-1 0,0 1,0-1,0 0,-1 0,0-1,0 1,-1-1,0 0,0 0,0 0,-1-1,0 0,0 0,0 0,0-1,-1 0,0 0,0 0,0-1,0 0,-1-1,1 1,-1-2,1 1,-1-1,0 0,0 0,1-1,-1 0,-6-1,-10 1</inkml:trace>
  <inkml:trace contextRef="#ctx0" brushRef="#br0" timeOffset="6569.705">3952 339,'2'8,"0"0,-1 0,0 0,0 0,0 0,-1 1,-1-1,1 0,-1 0,0 0,-1 1,0-1,1-2,-46 224,25-62,12-113,6-31</inkml:trace>
  <inkml:trace contextRef="#ctx0" brushRef="#br0" timeOffset="7467.71">4262 57,'20'23,"-2"2,0 0,-2 0,-1 2,-1 0,-1 0,-1 1,-2 1,3 14,-2-12,-2 0,-2 1,0 0,-2 0,-2 0,-1 1,-1 0,-2-1,-1 1,-2-1,-1 0,-5 19,4-26,-2 1,0-1,-1-1,-2 1,0-2,-2 1,0-2,-2 0,0 0,-2-2,0 1,1-3,-1-1,-1 0,0-1,-1-1,-1 0,0-2,-5 2,6-7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28.235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592 113,'-19'29,"-16"29,-2 8,1-1,6-7,3-14,2-9,5-6,1-7,4-4,-1-4,-2-5,3 1,-3 0,-1-4,1-1</inkml:trace>
  <inkml:trace contextRef="#ctx0" brushRef="#br0" timeOffset="249.679">0 226,'58'24,"23"8,3 3,-3-4,-10-8,-14-7,-10-2,-9-3,-7-4,-2-2,-3-3,-5-1</inkml:trace>
  <inkml:trace contextRef="#ctx0" brushRef="#br0" timeOffset="859.705">395 57,'5'38,"1"28,1 11,-2-2,-2-9,-1-11,0-10,-2-8,0-5,0-4,-5-1,-2-1,0 0,2 1,-3 0,-1 0,2-4</inkml:trace>
  <inkml:trace contextRef="#ctx0" brushRef="#br0" timeOffset="1187.888">85 537,'38'-15,"37"-9,15-5,2-3,-5 4,-12 7,-10 2,-11 5,-5 4,-6-1,-5 2,-5 2,-8 2</inkml:trace>
  <inkml:trace contextRef="#ctx0" brushRef="#br0" timeOffset="1804.18">1158 0,'-10'43,"-12"39,-3 14,-2 1,3-7,2-8,4-14,5-9,1-10,1-3,3-5,-2-9,1-6,2-2,2 0,2-5</inkml:trace>
  <inkml:trace contextRef="#ctx0" brushRef="#br0" timeOffset="2122.781">1609 113,'-42'65,"3"2,3 1,3 2,-5 21,27-66,1-1,2 2,0-1,2 1,0 0,2 1,-1 18,5-40,0 0,1 0,0 0,-1-1,1 1,1 0,-1 0,1-1,0 1,0-1,0 1,0-1,1 0,0 0,0 0,0 0,0-1,1 1,-1-1,1 0,0 0,0 0,0 0,0-1,1 0,-1 0,0 0,1 0,0 0,-1-1,1 0,0 0,3 0,7 1,0 0,0-2,-1 1,1-2,0 0,0 0,0-2,-1 0,1 0,8-4,-5-2,1 0,-2-1,1 0,-1-2,-1 0,0-1,-1 0,-1-2,0 1,0-2,-2 0,0 0,-1-1,0-1,-2 0,0 0,-1-1,-1 0,0 0,-2-1,0 1,-1-1,-1-1,-1 1,-1-9,-1 19,0 0,-1 0,-1 0,1 0,-2 0,1 0,-1 0,-1 1,0-1,0 1,-1 0,0 0,-1 1,0-1,0 1,0 1,-1-1,0 1,-1 0,0 1,0-1,0 2,-1-1,0 1,0 0,0 1,-1 0,1 1,-1 0,0 0,0 1,0 0,0 1,0 0,0 1,-10 0,-9 6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31.20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98,'39'-10,"31"-7,9-2,-5 3,-9 5,-16-2,-16 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31.46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76 1,'-9'53,"-4"22,1 3,2-7,3-10,2-12,-2-13,0-8,1-9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7:06:31.723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70 1,'-9'43,"-4"24,1 5,2-4,3-9,3-11,1-7,-2-7,-2-9</inkml:trace>
  <inkml:trace contextRef="#ctx0" brushRef="#br0" timeOffset="813.396">663 198,'-14'34,"-10"25,-5 13,2-2,0-8,6-9,1-9,4-8,0-4,2-3,5-2,-2-6,1-1,2-4</inkml:trace>
  <inkml:trace contextRef="#ctx0" brushRef="#br0" timeOffset="1335.165">720 170,'-3'7,"0"1,0-1,1 0,0 1,1-1,-1 1,2 0,-1-1,1 1,0 0,0-1,1 1,0 0,1-1,-1 1,1-1,1 1,0-1,0 0,0 0,3 3,67 162,-72-168,2 7,-1 0,2 0,0 0,0 0,1-1,0 0,1 0,0 0,0-1,3 2,-6-10,0 0,0-1,0 1,1-1,-1 0,0 0,0 0,0 0,1-1,-1 1,0-1,0 0,0 0,0 0,0 0,0 0,0-1,0 0,0 1,-1-1,1 0,-1 0,1 0,-1-1,0 1,0-1,0 1,0-1,0 1,-1-1,1 0,0-1,6-6,10-13,-2-1,-1 0,0-1,-2-1,-1 0,-1-1,1-9,3-1,40-177,-47 155,-6 34</inkml:trace>
  <inkml:trace contextRef="#ctx0" brushRef="#br0" timeOffset="2070.665">1425 424,'0'5,"-5"2,4-1,6-6,7-8,2 3,3 1,-1 2</inkml:trace>
  <inkml:trace contextRef="#ctx0" brushRef="#br0" timeOffset="2864.233">1567 707,'106'-150,"8"39,-113 110,0 0,0 0,0 0,0 0,0 0,0 0,0 1,0-1,0 0,0 1,1-1,-1 1,0-1,1 1,-1 0,0-1,1 1,-1 0,0 0,1 0,-1 0,0 0,1 0,-1 1,0-1,1 0,-1 1,0-1,0 1,1-1,-1 1,0-1,0 1,0 0,0 0,0 0,0 0,0 0,0 0,0 0,0 0,0 0,-1 0,1 0,0 0,-1 0,1 1,-1-1,1 0,-1 1,11 71,-1-11,-9-61,-1 0,1 1,-1-1,1 0,0 0,0 0,-1 0,1 0,0 0,0 0,0 0,0 0,0-1,0 1,0 0,1 0,-1-1,0 1,0-1,0 1,1-1,-1 0,0 1,1-1,-1 0,0 0,0 0,1 0,-1 0,0 0,1 0,-1-1,0 1,1 0,-1-1,0 1,0-1,0 1,1-1,-1 0,0 1,0-1,0 0,0 0,1 0,132-132,-49 57,-85 76,1-1,-1 1,1-1,0 1,-1-1,1 1,-1 0,1-1,0 1,-1 0,1-1,0 1,-1 0,1 0,0 0,0 0,-1 0,1 0,0 0,0 0,-1 0,1 0,0 0,-1 0,1 0,0 1,-1-1,1 0,0 0,-1 1,1-1,0 1,-1-1,1 0,-1 1,1-1,-1 1,1 0,-1-1,1 1,-1-1,1 1,-1 0,0-1,1 1,-1 0,0-1,0 1,0 0,1-1,-1 1,0 0,0-1,0 1,0 0,0 0,0-1,0 1,0 0,-1 0,1-1,0 1,0 0,-1-1,-7 51,4-40,0 1,1-1,0 1,1 0,0 0,1 1,1-1,-1 0,2 0,0 0,2 9,19 3,-10-23</inkml:trace>
  <inkml:trace contextRef="#ctx0" brushRef="#br0" timeOffset="3296.462">2357 57,'73'-17,"-52"11,0 0,0 2,1 0,-1 2,1 0,0 1,14 2,-35-1,1 0,0 0,0 0,0 0,0 1,-1-1,1 0,0 1,0-1,0 1,-1 0,1 0,0-1,-1 1,1 0,-1 0,1 1,-1-1,1 0,-1 0,0 1,0-1,1 1,-1-1,0 1,-1-1,1 1,0 0,0-1,-1 1,1 0,0 0,-1-1,0 1,0 0,1 0,-1 0,0 0,0 0,-1-1,1 1,0 0,-1 0,1 0,-1 0,1-1,-1 1,0 0,0-1,1 1,-1-1,-1 1,1-1,0 1,0-1,0 1,-2 0,-27 30,26-30,0 1,0 0,1 0,0 0,-1 0,1 0,0 1,0-1,1 1,-1 0,1 0,0 0,0 0,0 0,1 0,-1 1,1-1,0 1,0-1,1 1,-1-1,1 1,0 2,3-4,1 1,-1 0,1-1,0 0,0 0,0 0,0 0,0 0,1-1,-1 0,1 0,-1 0,1-1,0 1,0-1,0 0,0-1,0 1,0-1,0 0,0 0,0 0,0-1,0 0,0 0,4 1,107-2,-91 1</inkml:trace>
  <inkml:trace contextRef="#ctx0" brushRef="#br0" timeOffset="3799.533">156 1045,'26'0,"932"-27,-890 22,1170-123,-1194 122</inkml:trace>
  <inkml:trace contextRef="#ctx0" brushRef="#br0" timeOffset="4204.515">1200 1158,'0'43,"-5"29,-2 7,1-6,1-9,2-12,0-9,2-8,1-5,0-2,0-1,0-6</inkml:trace>
  <inkml:trace contextRef="#ctx0" brushRef="#br0" timeOffset="4569.695">1510 1384,'-51'31,"26"-17,0 0,1 2,1 1,1 0,0 2,1 0,-8 11,28-29,0 0,0 0,0 0,0 0,1 0,-1 0,0 0,0 0,1 1,-1-1,0 0,1 0,-1 1,1-1,0 0,-1 1,1-1,0 0,0 1,0-1,0 1,0-1,0 0,0 1,1-1,-1 0,0 1,1-1,-1 0,1 1,-1-1,1 0,0 0,-1 0,1 0,0 1,0-1,0 0,0 0,0 0,0-1,0 1,0 0,0 0,1-1,-1 1,0 0,0-1,1 1,-1-1,0 0,1 1,-1-1,0 0,1 0,-1 0,1 0,-1 0,0 0,1 0,-1-1,0 1,1 0,22 1,-12-1,0 0,0 0,0 1,0 1,0 0,-1 1,1 0,-1 1,1 0,-1 0,0 2,-1-1,1 1,-1 1,0 0,-1 0,1 1,43 40,-34-38</inkml:trace>
  <inkml:trace contextRef="#ctx0" brushRef="#br0" timeOffset="31559.36">1990 1412,'-1'-1,"0"-1,-1 1,1-1,0 1,-1 0,0 0,1 0,-1 0,0 0,1 0,-1 0,0 1,0-1,0 1,1-1,-1 1,0-1,0 1,0 0,0 0,0 0,0 0,0 1,0-1,0 0,1 1,-1-1,0 1,0 0,0 0,1-1,-1 1,0 0,1 0,-1 1,0 0,-7 2,1 1,0 0,0 1,0-1,1 2,0-1,0 1,0 0,1 0,-5 9,9-14,-1 1,1 0,1 0,-1 0,0 0,1 0,0 0,-1 1,1-1,1 0,-1 1,0-1,1 1,0-1,0 1,0-1,0 1,0-1,1 1,-1-1,1 0,0 1,0-1,0 0,1 1,-1-1,1 0,0 0,0 0,0 0,1 1,3 0,0-1,0-1,1 1,-1-1,1 0,-1 0,1-1,0 0,-1 0,1 0,0-1,0 0,0-1,-1 1,1-1,0-1,-1 1,1-1,-1 0,1 0,-1-1,0 0,0 0,0-1,-1 1,1-1,-1-1,0 1,0-1,0 0,3-4,-2 4,-1 0,-1-1,1 1,-1-1,0 0,0-1,0 1,-1-1,0 1,-1-1,1 0,-1 0,-1 0,1 0,0-6,-3 13,1 0,0 0,0 0,0 0,0 1,-1-1,1 0,0 0,0 0,0 0,-1 0,1 0,0 0,0 0,-1 0,1 0,0 0,0 0,0 0,-1 0,1 0,0 0,0 0,-1 0,1 0,0 0,0 0,0 0,-1 0,1 0,0-1,0 1,0 0,-1 0,1 0,0 0,0 0,0-1,0 1,0 0,-1 0,1 0,0-1,-6 26,27 147,-20 56,-1-225,0 1,-1 0,1-1,-1 1,1-1,-1 1,0-1,-1 1,1-1,-1 0,1 1,-1-1,0 0,0 0,0 0,0 0,-1-1,1 1,-1-1,0 1,0-1,0 0,0 0,0 0,0 0,0-1,-1 1,1-1,-1 0,1 0,-1 0,1 0,-1-1,1 0,-1 1,0-1,1 0,-1-1,1 1,-1-1,0 0,-2 0,2-2,-1 1,1-1,0 0,0 0,0 0,1-1,-1 1,1-1,-1 0,1 0,1 0,-1 0,0-1,1 1,0-1,0 1,0-1,1 0,0 0,0 0,0 0,0 0,1 0,-1 0,1 0,1 0,-1 0,1 0,0 0,0 0,0 0,1 1,0-1,0 0,0 1,0-1,1 1,-1 0,2-1,4-7,0 1,1 1,1 0,-1 0,2 0,-1 2,1-1,1 1,-1 1,1 0,1 1,-1 0,1 0,0 2,1 0,-1 0,6 0,74-15,-73 14</inkml:trace>
  <inkml:trace contextRef="#ctx0" brushRef="#br0" timeOffset="32324.062">2244 1130,'21'-7,"-8"2,0 0,0 0,1 1,0 1,0 0,0 1,0 1,0 0,0 1,0 0,4 2,-17-2,1 0,-1 0,0 0,0 0,0 1,0-1,0 0,0 1,0-1,0 1,0-1,0 1,-1-1,1 1,0 0,0-1,0 1,-1 0,1 0,0 0,-1 0,1-1,-1 1,1 0,-1 0,1 0,-1 0,0 0,1 0,-1 0,0 0,0 0,0 1,0-1,0 0,0 0,0 0,0 0,0 0,0 0,-1 0,1 0,0 0,-1 0,1 0,-1 0,1 0,-1 0,1 0,-1-1,0 1,1 0,-2 0,-44 48,40-43,3-5,1 1,-1 0,1 0,-1 0,1 0,0 1,0-1,0 0,0 1,1 0,-1-1,1 1,-1 0,1 0,0 0,0 0,0 0,1 0,-1 0,1 0,-1 0,1 0,0 0,0 0,1 1,-1-1,1 0,-1 0,1 0,0 0,0 0,0 0,0-1,1 1,-1 0,1 0,0-1,0 1,0-1,0 0,0 1,0-1,1 0,-1 0,1-1,-1 1,1 0,0-1,0 0,1 1,3 0,1 0,0-1,0 1,1-2,-1 1,0-1,0-1,0 1,0-1,0-1,0 1,0-1,0-1,-1 0,1 0,-1 0,0-1,1 0,-2 0,1-1,0 0,4-5,1-3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3.81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0 256,'85'-40,"-69"30,0 1,1 0,0 1,1 1,-1 1,1 0,0 1,1 1,-1 1,1 1,0 0,0 1,-1 1,1 1,0 1,9 2,23 6,0-3,1-1,-1-3,1-2,33-5,22 2,180-28,1030 31,-1026 29,642-31,-645-10,-142-2,0 6,47 8,-64 0,139 29,147-31,-161-27,-189 26,0 2,0 4,59 11,93 8,-111-11,0-5,1-5,15-5,26 1,403 2,-242 29,637-30,-869 2,202-13,-155-1,0 6,118 8,-84 1,211-3,-111-26,258-3,127 30,-305-26,660 25,-815 2,492-13,271-36,307-7,-1168 55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3.81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0 256,'85'-40,"-69"30,0 1,1 0,0 1,1 1,-1 1,1 0,0 1,1 1,-1 1,1 1,0 0,0 1,-1 1,1 1,0 1,9 2,23 6,0-3,1-1,-1-3,1-2,33-5,22 2,180-28,1030 31,-1026 29,642-31,-645-10,-142-2,0 6,47 8,-64 0,139 29,147-31,-161-27,-189 26,0 2,0 4,59 11,93 8,-111-11,0-5,1-5,15-5,26 1,403 2,-242 29,637-30,-869 2,202-13,-155-1,0 6,118 8,-84 1,211-3,-111-26,258-3,127 30,-305-26,660 25,-815 2,492-13,271-36,307-7,-1168 55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59,'29'-4,"29"-7,8-2,0 2,-9 3,-7 2,-9 3,-6 1,-4 1,-3 2,-6-1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59,'58'-10,"23"-2,4 0,-9 2,-12 3,-13 2,-9 3,-8 1,-4 1,-3 1,-1-1,-5 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9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87,'-1'1,"-1"1,1-1,0 1,0-1,0 1,0-1,0 1,0-1,1 1,-1 0,0 0,1-1,-1 1,1 0,0 0,0 0,-1-1,1 1,0 0,1 0,-1 0,0 0,0-1,1 1,-1 0,1 0,0-1,0 1,-1 0,1-1,1 12,1 101,-6 0,-4 0,-5-1,-5 0,-16 42,19-90,7-38,1 0,1 0,2 1,0-1,2 28,1-55</inkml:trace>
  <inkml:trace contextRef="#ctx0" brushRef="#br0" timeOffset="366.969">57 87,'38'-5,"47"-6,13-1,0 1,-8-3,-13 3,-16 1,-13 4,-10 2,-7 2,-4 1,-1 1,-10 1,-13-1,-7 6,-7 0,-2 1</inkml:trace>
  <inkml:trace contextRef="#ctx0" brushRef="#br0" timeOffset="615.349">0 651,'48'-4,"35"-12,13-3,-5-3,-13 2,-15 5,-14 4,-15 10,-13 4</inkml:trace>
  <inkml:trace contextRef="#ctx0" brushRef="#br0" timeOffset="1402.08">564 1018,'-4'-2,"-1"0,0 0,0 1,0-1,0 1,0 0,-1 0,1 1,0 0,0 0,-1 0,1 0,0 1,0 0,0 0,0 0,0 1,0-1,0 1,0 1,0-1,0 1,-1 0,1 0,0 0,1 0,-1 1,1 0,-1 0,1 0,0 0,1 1,-1-1,1 1,0 0,0 0,0 0,0 2,2-5,0-1,1 1,-1 0,1 0,-1 0,1 0,0 0,-1 0,1 0,0 0,1 0,-1 0,0 0,0 0,1 0,-1 0,1 0,0 0,-1 0,1-1,0 1,0 0,0 0,0-1,1 1,-1-1,0 1,1-1,-1 0,1 1,-1-1,1 0,0 0,0 0,-1 0,1 0,0 0,0-1,0 1,0-1,0 1,0-1,0 0,0 1,13-1,-1 1,0-2,0 0,1 0,-1-1,0-1,0-1,-1 0,1 0,-1-1,0-1,0 0,0-1,-1-1,0 0,-1 0,0-1,0-1,3-3,29-18,-43 30,1 0,0 1,-1-1,1 0,-1 1,1-1,0 0,-1 1,1-1,0 1,0-1,0 1,-1 0,1-1,0 1,0 0,0 0,0-1,0 1,-1 0,1 0,0 0,0 0,0 0,0 0,0 0,0 0,0 1,-1-1,1 0,0 0,0 1,0-1,0 1,-1-1,1 1,0-1,0 1,-1-1,1 1,-1 0,1-1,0 1,-1 0,1-1,-1 1,1 0,-1 0,0 0,1-1,-1 1,0 0,1 0,-1 0,0 0,0 0,0-1,0 1,0 0,0 0,0 0,0 0,0 0,-1 0,1 0,0 0,-16 213,-2-47,18-95,1-33,-1-1,-2 1,-2-1,-1 1,-2-1,-1 0,-5 8,9-38,1 0,-1 0,0-1,-1 1,0-1,0 0,-1 0,1-1,-1 1,-1-1,-1 1,6-6,0 1,0 0,0-1,-1 0,1 1,0-1,-1 0,1 0,-1-1,1 1,-1 0,1-1,-1 1,1-1,-1 0,0 0,1 0,-1 0,1 0,-1-1,1 1,-1-1,0 0,1 0,0 0,-1 0,1 0,0 0,-1-1,1 1,0-1,0 1,0-1,0 0,0 0,1 0,-1 0,0-1,-2-2,0-1,1 0,-1 1,1-1,1 0,-1 0,1-1,0 1,1 0,-1-1,1 1,1-1,-1 1,1-1,0 0,0 1,1-1,0 1,0-1,1 1,0 0,0-1,0 1,2-3,84-138,-84 142,12-19,1 1,1 1,2 1,0 0,1 2,1 0,0 1,2 1,4-1,-8 8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3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932 23,'-17'-6,"0"2,0 0,-1 1,1 0,-1 2,0 0,1 1,-1 1,0 0,1 1,-1 1,1 1,0 1,0 0,0 1,1 0,0 2,0 0,1 1,0 0,0 1,1 1,-3 4,-174 187,183-193,0-1,0 1,1 0,1 1,-1-1,1 1,1 1,0-1,1 1,0 0,0 0,1 0,1 0,0 0,0 1,1-1,0 1,1 0,1-1,0 1,0-1,1 1,1-1,0 0,0 0,1 0,1 0,-1-1,2 1,-1-1,2-1,-1 1,1-1,1 0,-1 0,2-1,11 3,0-1,1-1,0-1,0-1,1 0,0-2,0-1,1 0,-1-2,1 0,-1-2,1 0,-1-2,1 0,-1-2,0 0,0-2,0 0,-1-2,1 0,-2-1,10-6,69-56,-95 68,-1-1,0 1,0-1,0 0,0 0,-1 0,1 0,-1-1,0 1,0-1,-1 1,1-1,-1 0,0 1,0-1,-1 0,1 0,-1 0,0 0,-1 1,1-1,-1 0,0-3,-5 0,1 1,-1 0,0 0,-1 0,1 1,-1 0,-1 0,1 1,-1 0,0 0,0 1,0 0,-1 1,0-1,1 2,-1-1,0 1,0 0,-1 1,7 0,-106-29,183 34,24 8,-1-4,2-4,8-4,-84 0</inkml:trace>
  <inkml:trace contextRef="#ctx0" brushRef="#br0" timeOffset="882.072">1355 671,'15'-33,"1"0,1 1,2 0,1 2,2 0,2 0,2-5,121-123,-145 156,-1 1,0-1,0 1,1-1,-1 1,1-1,-1 1,1 0,0 0,-1-1,1 1,0 0,0 1,0-1,0 0,0 1,0-1,0 1,0-1,0 1,0 0,0 0,0 0,0 0,0 0,0 0,0 1,0-1,0 1,0-1,0 1,0 0,0 0,0 0,-1 0,1 0,0 0,-1 0,1 1,-1-1,1 1,-1-1,1 1,-1-1,0 1,0 0,0 0,0-1,0 1,0 0,-1 0,1 2,8 43,-9-41,0 0,0 1,1-1,0 0,0 0,1 0,0 0,0-1,0 1,1 0,-1-1,1 0,1 1,-1-1,1 0,0-1,2 3,-3-7,0 0,0 0,0-1,0 1,0 0,0-1,0 0,0 0,-1 0,1 0,0 0,0 0,-1-1,1 0,-1 1,1-1,-1 0,0 0,1 0,-1 0,0-1,0 1,-1-1,1 1,-1-1,1 1,-1-1,1-2,6-5,140-187,-148 196,1 1,-1-1,0 0,1 0,-1 1,1-1,-1 0,1 0,-1 1,1-1,0 1,-1-1,1 1,0-1,-1 1,1-1,0 1,0-1,-1 1,1 0,0-1,0 1,0 0,0 0,-1 0,1 0,0 0,0-1,0 2,0-1,0 0,-1 0,1 0,0 0,0 0,0 1,0-1,-1 0,1 1,0-1,0 1,-1-1,1 1,0-1,-1 1,1-1,0 1,-1 0,1-1,-1 1,1 0,-1-1,1 1,-1 0,0 0,1 0,-1-1,0 1,0 0,0 0,1 0,-1 0,5 60,-5-56,-4 202,3-182</inkml:trace>
  <inkml:trace contextRef="#ctx0" brushRef="#br0" timeOffset="1103.178">2315 390,'-4'28,"-3"15,1 0</inkml:trace>
  <inkml:trace contextRef="#ctx0" brushRef="#br0" timeOffset="1798.762">2513 531,'33'-60,"3"3,3 1,16-16,-4 26,-50 46,0-1,0 0,0 1,0-1,1 1,-1-1,0 1,0 0,0-1,0 1,0 0,0 0,1 0,-1 0,0 0,0 0,0 0,0 0,1 0,-1 0,0 1,0-1,0 1,0-1,0 0,0 1,0 0,0-1,0 1,0 0,0-1,0 1,0 0,-1 0,1 0,0 0,0 0,-1 0,1 0,-1 0,1 0,-1 0,1 0,-1 0,0 0,0 0,1 1,-1-1,0 0,0 0,0 0,0 0,0 1,-1-1,6 30,-5-24,0 0,1 0,0 0,0 0,0 0,1 0,0-1,1 1,0-1,0 1,0-1,0 0,1 0,2 2,-5-7,1 0,-1 0,1 0,-1 0,1 0,-1 0,1 0,0-1,-1 1,1-1,0 1,0-1,-1 1,1-1,0 0,0 0,0 0,0 0,-1 0,1-1,0 1,0 0,0-1,-1 1,1-1,0 0,-1 1,1-1,-1 0,1 0,0 0,-1 0,0-1,1 1,-1 0,1-1,42-52,-43 53,22-32,3 1,0 1,2 1,1 1,29-21,-57 49,-1-1,1 1,0 0,-1 0,1 0,0 0,0 0,0 0,0 0,0 0,0 0,0 0,0 1,0-1,0 0,0 1,0-1,0 0,1 1,-1 0,0-1,0 1,1 0,-1 0,0-1,1 1,-1 0,0 0,1 0,-1 1,0-1,0 0,1 0,-1 1,0-1,0 1,1-1,-1 1,0 0,0-1,0 1,0 0,0 0,0-1,0 1,0 0,0 0,0 0,-1 0,2 1,-24 115,21-111,-1 3,1 0,0 0,0 0,1 0,0 0,1 0,-1 0,2 0,-1 0,2 0,-1 0,1-1,0 1,1-1,1 3,7 3</inkml:trace>
  <inkml:trace contextRef="#ctx0" brushRef="#br0" timeOffset="2247.035">3444 277,'17'-4,"-4"0,1 1,-1 0,1 1,0 1,-1 0,1 1,0 0,0 1,-1 0,1 1,7 3,-19-5,0 1,0-1,-1 1,1-1,0 1,-1 0,1 0,-1 0,1 0,-1 0,0 0,1 0,-1 0,0 1,0-1,1 1,-1-1,0 0,-1 1,1 0,0-1,0 1,-1 0,1-1,-1 1,1 0,-1-1,0 1,1 0,-1 0,0 0,0-1,0 1,-1 0,1 0,0-1,-1 1,1 0,-1-1,0 1,1 0,-1-1,0 1,0-1,0 1,0-1,0 1,-64 67,55-61,10-7,-3 0,1 0,0 0,0 0,-1 0,1 0,0 1,1-1,-1 1,0 0,0-1,1 1,-1 0,0 0,1 0,0 0,0 0,-1 1,1-1,1 0,-1 0,0 1,0-1,1 1,0-1,-1 0,1 1,0-1,0 1,0-1,0 1,1-1,-1 0,1 1,-1-1,1 1,0-1,0 0,0 0,0 0,0 1,1-1,1 2,4 0,0 0,0 0,1-1,-1 0,1 0,0-1,0 0,0 0,0-1,0 0,0-1,1 1,-1-1,0-1,0 0,0 0,0-1,0 1,0-2,0 1,2-2,42-6,-27 7</inkml:trace>
  <inkml:trace contextRef="#ctx0" brushRef="#br0" timeOffset="2984.828">1 982,'642'-17,"524"-50,110-8,-491 65,-705 21,-70-5</inkml:trace>
  <inkml:trace contextRef="#ctx0" brushRef="#br0" timeOffset="4899.899">1949 1321,'-27'4,"0"1,0 2,1 0,0 2,1 1,0 0,1 2,0 1,0 1,2 1,-16 13,32-24,1 0,-1 1,1-1,0 1,0 0,0 0,1 0,0 1,0 0,0 0,0 0,1 0,0 0,1 1,-1-1,1 1,1 0,-1 0,1-1,0 1,1 0,-1 0,1 0,1 0,-1 0,1 0,1 0,-1 0,1-1,0 1,1 0,-1-1,1 0,1 1,-1-1,3 2,3-2,1-1,0 0,1-1,-1 0,1 0,0-1,-1 0,2-1,-1-1,0 1,0-2,0 0,1 0,-1-1,0 0,0-1,0 0,0-1,0 0,-1-1,1 0,6-4,15-5,-1-2,-1-1,-1-1,0-2,-1-1,-1-1,-1-1,-1-2,-1 0,-1-2,-1 0,-2-1,0-2,-2 0,-1-1,-2 0,0-1,7-27,-16 40,-1-1,-1 0,0 0,-2 0,0-1,-1 1,-1 0,0-1,-2 1,0 0,-2-1,0 1,-1 1,0-1,-9-17,12 33,1-1,-1 0,0 1,-1-1,1 1,-1 0,1 0,-1 0,0 0,0 0,0 1,0-1,-1 1,1 0,-1 0,1 0,-1 0,0 1,0 0,0-1,0 1,0 1,0-1,0 1,0-1,0 1,0 0,0 0,0 1,0-1,0 1,0 0,0 0,0 1,0-1,1 1,-1-1,1 1,-1 1,-13 9,1 2,1 0,0 1,1 1,1 0,0 0,1 2,1-1,1 1,0 1,2 0,0 0,1 1,0 0,-2 17,5-20,-1 0,2 0,0 0,1 1,1-1,1 1,0-1,1 1,1-1,1 1,0-1,1 0,1 0,1-1,0 1,1-1,1 0,0-1,1 0,1 0,0-1,1-1,1 1,0-2,0 1,1-2,1 0,3 1,-8-5,1 0,0 0,0-1,0-1,1 0,0 0,0-1,0-1,1 1,-1-2,1 0,0 0,0-1,2 0,4-6</inkml:trace>
  <inkml:trace contextRef="#ctx0" brushRef="#br0" timeOffset="5320.558">2654 982,'19'-4,"-11"2,0 0,0 0,1 0,-1 1,0 0,1 1,-1 0,1 0,-1 1,1 0,-1 0,0 1,0 0,1 1,-1-1,-1 2,8 3,-13-4,0 1,0 0,-1 0,1-1,-1 1,0 0,0 0,-1 1,1-1,-1 0,0 0,0 0,0 0,0 0,-1 0,1 1,-1-1,-1 0,1-1,0 1,-1 0,0 0,0 0,0-1,0 1,0-1,-1 0,0 0,1 0,-1 0,-1 1,-19 37,22-39,0-1,1 0,-1 0,0 1,1-1,0 0,-1 1,1-1,0 1,0-1,-1 1,1-1,0 0,0 1,1-1,-1 1,0-1,0 1,1-1,-1 0,1 1,-1-1,1 0,0 1,-1-1,1 0,0 0,0 0,0 1,0-1,0 0,0 0,0-1,0 1,0 0,1 0,-1 0,0-1,1 1,-1-1,0 1,1-1,-1 1,1-1,65-2,63-37,-110 33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3.81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0 256,'85'-40,"-69"30,0 1,1 0,0 1,1 1,-1 1,1 0,0 1,1 1,-1 1,1 1,0 0,0 1,-1 1,1 1,0 1,9 2,23 6,0-3,1-1,-1-3,1-2,33-5,22 2,180-28,1030 31,-1026 29,642-31,-645-10,-142-2,0 6,47 8,-64 0,139 29,147-31,-161-27,-189 26,0 2,0 4,59 11,93 8,-111-11,0-5,1-5,15-5,26 1,403 2,-242 29,637-30,-869 2,202-13,-155-1,0 6,118 8,-84 1,211-3,-111-26,258-3,127 30,-305-26,660 25,-815 2,492-13,271-36,307-7,-1168 55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59,'29'-4,"29"-7,8-2,0 2,-9 3,-7 2,-9 3,-6 1,-4 1,-3 2,-6-1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59,'58'-10,"23"-2,4 0,-9 2,-12 3,-13 2,-9 3,-8 1,-4 1,-3 1,-1-1,-5 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9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87,'-1'1,"-1"1,1-1,0 1,0-1,0 1,0-1,0 1,0-1,1 1,-1 0,0 0,1-1,-1 1,1 0,0 0,0 0,-1-1,1 1,0 0,1 0,-1 0,0 0,0-1,1 1,-1 0,1 0,0-1,0 1,-1 0,1-1,1 12,1 101,-6 0,-4 0,-5-1,-5 0,-16 42,19-90,7-38,1 0,1 0,2 1,0-1,2 28,1-55</inkml:trace>
  <inkml:trace contextRef="#ctx0" brushRef="#br0" timeOffset="366.969">57 87,'38'-5,"47"-6,13-1,0 1,-8-3,-13 3,-16 1,-13 4,-10 2,-7 2,-4 1,-1 1,-10 1,-13-1,-7 6,-7 0,-2 1</inkml:trace>
  <inkml:trace contextRef="#ctx0" brushRef="#br0" timeOffset="615.349">0 651,'48'-4,"35"-12,13-3,-5-3,-13 2,-15 5,-14 4,-15 10,-13 4</inkml:trace>
  <inkml:trace contextRef="#ctx0" brushRef="#br0" timeOffset="1402.08">564 1018,'-4'-2,"-1"0,0 0,0 1,0-1,0 1,0 0,-1 0,1 1,0 0,0 0,-1 0,1 0,0 1,0 0,0 0,0 0,0 1,0-1,0 1,0 1,0-1,0 1,-1 0,1 0,0 0,1 0,-1 1,1 0,-1 0,1 0,0 0,1 1,-1-1,1 1,0 0,0 0,0 0,0 2,2-5,0-1,1 1,-1 0,1 0,-1 0,1 0,0 0,-1 0,1 0,0 0,1 0,-1 0,0 0,0 0,1 0,-1 0,1 0,0 0,-1 0,1-1,0 1,0 0,0 0,0-1,1 1,-1-1,0 1,1-1,-1 0,1 1,-1-1,1 0,0 0,0 0,-1 0,1 0,0 0,0-1,0 1,0-1,0 1,0-1,0 0,0 1,13-1,-1 1,0-2,0 0,1 0,-1-1,0-1,0-1,-1 0,1 0,-1-1,0-1,0 0,0-1,-1-1,0 0,-1 0,0-1,0-1,3-3,29-18,-43 30,1 0,0 1,-1-1,1 0,-1 1,1-1,0 0,-1 1,1-1,0 1,0-1,0 1,-1 0,1-1,0 1,0 0,0 0,0-1,0 1,-1 0,1 0,0 0,0 0,0 0,0 0,0 0,0 0,0 1,-1-1,1 0,0 0,0 1,0-1,0 1,-1-1,1 1,0-1,0 1,-1-1,1 1,-1 0,1-1,0 1,-1 0,1-1,-1 1,1 0,-1 0,0 0,1-1,-1 1,0 0,1 0,-1 0,0 0,0 0,0-1,0 1,0 0,0 0,0 0,0 0,0 0,-1 0,1 0,0 0,-16 213,-2-47,18-95,1-33,-1-1,-2 1,-2-1,-1 1,-2-1,-1 0,-5 8,9-38,1 0,-1 0,0-1,-1 1,0-1,0 0,-1 0,1-1,-1 1,-1-1,-1 1,6-6,0 1,0 0,0-1,-1 0,1 1,0-1,-1 0,1 0,-1-1,1 1,-1 0,1-1,-1 1,1-1,-1 0,0 0,1 0,-1 0,1 0,-1-1,1 1,-1-1,0 0,1 0,0 0,-1 0,1 0,0 0,-1-1,1 1,0-1,0 1,0-1,0 0,0 0,1 0,-1 0,0-1,-2-2,0-1,1 0,-1 1,1-1,1 0,-1 0,1-1,0 1,1 0,-1-1,1 1,1-1,-1 1,1-1,0 0,0 1,1-1,0 1,0-1,1 1,0 0,0-1,0 1,2-3,84-138,-84 142,12-19,1 1,1 1,2 1,0 0,1 2,1 0,0 1,2 1,4-1,-8 8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3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932 23,'-17'-6,"0"2,0 0,-1 1,1 0,-1 2,0 0,1 1,-1 1,0 0,1 1,-1 1,1 1,0 1,0 0,0 1,1 0,0 2,0 0,1 1,0 0,0 1,1 1,-3 4,-174 187,183-193,0-1,0 1,1 0,1 1,-1-1,1 1,1 1,0-1,1 1,0 0,0 0,1 0,1 0,0 0,0 1,1-1,0 1,1 0,1-1,0 1,0-1,1 1,1-1,0 0,0 0,1 0,1 0,-1-1,2 1,-1-1,2-1,-1 1,1-1,1 0,-1 0,2-1,11 3,0-1,1-1,0-1,0-1,1 0,0-2,0-1,1 0,-1-2,1 0,-1-2,1 0,-1-2,1 0,-1-2,0 0,0-2,0 0,-1-2,1 0,-2-1,10-6,69-56,-95 68,-1-1,0 1,0-1,0 0,0 0,-1 0,1 0,-1-1,0 1,0-1,-1 1,1-1,-1 0,0 1,0-1,-1 0,1 0,-1 0,0 0,-1 1,1-1,-1 0,0-3,-5 0,1 1,-1 0,0 0,-1 0,1 1,-1 0,-1 0,1 1,-1 0,0 0,0 1,0 0,-1 1,0-1,1 2,-1-1,0 1,0 0,-1 1,7 0,-106-29,183 34,24 8,-1-4,2-4,8-4,-84 0</inkml:trace>
  <inkml:trace contextRef="#ctx0" brushRef="#br0" timeOffset="882.072">1355 671,'15'-33,"1"0,1 1,2 0,1 2,2 0,2 0,2-5,121-123,-145 156,-1 1,0-1,0 1,1-1,-1 1,1-1,-1 1,1 0,0 0,-1-1,1 1,0 0,0 1,0-1,0 0,0 1,0-1,0 1,0-1,0 1,0 0,0 0,0 0,0 0,0 0,0 0,0 1,0-1,0 1,0-1,0 1,0 0,0 0,0 0,-1 0,1 0,0 0,-1 0,1 1,-1-1,1 1,-1-1,1 1,-1-1,0 1,0 0,0 0,0-1,0 1,0 0,-1 0,1 2,8 43,-9-41,0 0,0 1,1-1,0 0,0 0,1 0,0 0,0-1,0 1,1 0,-1-1,1 0,1 1,-1-1,1 0,0-1,2 3,-3-7,0 0,0 0,0-1,0 1,0 0,0-1,0 0,0 0,-1 0,1 0,0 0,0 0,-1-1,1 0,-1 1,1-1,-1 0,0 0,1 0,-1 0,0-1,0 1,-1-1,1 1,-1-1,1 1,-1-1,1-2,6-5,140-187,-148 196,1 1,-1-1,0 0,1 0,-1 1,1-1,-1 0,1 0,-1 1,1-1,0 1,-1-1,1 1,0-1,-1 1,1-1,0 1,0-1,-1 1,1 0,0-1,0 1,0 0,0 0,-1 0,1 0,0 0,0-1,0 2,0-1,0 0,-1 0,1 0,0 0,0 0,0 1,0-1,-1 0,1 1,0-1,0 1,-1-1,1 1,0-1,-1 1,1-1,0 1,-1 0,1-1,-1 1,1 0,-1-1,1 1,-1 0,0 0,1 0,-1-1,0 1,0 0,0 0,1 0,-1 0,5 60,-5-56,-4 202,3-182</inkml:trace>
  <inkml:trace contextRef="#ctx0" brushRef="#br0" timeOffset="1103.178">2315 390,'-4'28,"-3"15,1 0</inkml:trace>
  <inkml:trace contextRef="#ctx0" brushRef="#br0" timeOffset="1798.762">2513 531,'33'-60,"3"3,3 1,16-16,-4 26,-50 46,0-1,0 0,0 1,0-1,1 1,-1-1,0 1,0 0,0-1,0 1,0 0,0 0,1 0,-1 0,0 0,0 0,0 0,0 0,1 0,-1 0,0 1,0-1,0 1,0-1,0 0,0 1,0 0,0-1,0 1,0 0,0-1,0 1,0 0,-1 0,1 0,0 0,0 0,-1 0,1 0,-1 0,1 0,-1 0,1 0,-1 0,0 0,0 0,1 1,-1-1,0 0,0 0,0 0,0 0,0 1,-1-1,6 30,-5-24,0 0,1 0,0 0,0 0,0 0,1 0,0-1,1 1,0-1,0 1,0-1,0 0,1 0,2 2,-5-7,1 0,-1 0,1 0,-1 0,1 0,-1 0,1 0,0-1,-1 1,1-1,0 1,0-1,-1 1,1-1,0 0,0 0,0 0,0 0,-1 0,1-1,0 1,0 0,0-1,-1 1,1-1,0 0,-1 1,1-1,-1 0,1 0,0 0,-1 0,0-1,1 1,-1 0,1-1,42-52,-43 53,22-32,3 1,0 1,2 1,1 1,29-21,-57 49,-1-1,1 1,0 0,-1 0,1 0,0 0,0 0,0 0,0 0,0 0,0 0,0 0,0 1,0-1,0 0,0 1,0-1,0 0,1 1,-1 0,0-1,0 1,1 0,-1 0,0-1,1 1,-1 0,0 0,1 0,-1 1,0-1,0 0,1 0,-1 1,0-1,0 1,1-1,-1 1,0 0,0-1,0 1,0 0,0 0,0-1,0 1,0 0,0 0,0 0,-1 0,2 1,-24 115,21-111,-1 3,1 0,0 0,0 0,1 0,0 0,1 0,-1 0,2 0,-1 0,2 0,-1 0,1-1,0 1,1-1,1 3,7 3</inkml:trace>
  <inkml:trace contextRef="#ctx0" brushRef="#br0" timeOffset="2247.035">3444 277,'17'-4,"-4"0,1 1,-1 0,1 1,0 1,-1 0,1 1,0 0,0 1,-1 0,1 1,7 3,-19-5,0 1,0-1,-1 1,1-1,0 1,-1 0,1 0,-1 0,1 0,-1 0,0 0,1 0,-1 0,0 1,0-1,1 1,-1-1,0 0,-1 1,1 0,0-1,0 1,-1 0,1-1,-1 1,1 0,-1-1,0 1,1 0,-1 0,0 0,0-1,0 1,-1 0,1 0,0-1,-1 1,1 0,-1-1,0 1,1 0,-1-1,0 1,0-1,0 1,0-1,0 1,-64 67,55-61,10-7,-3 0,1 0,0 0,0 0,-1 0,1 0,0 1,1-1,-1 1,0 0,0-1,1 1,-1 0,0 0,1 0,0 0,0 0,-1 1,1-1,1 0,-1 0,0 1,0-1,1 1,0-1,-1 0,1 1,0-1,0 1,0-1,0 1,1-1,-1 0,1 1,-1-1,1 1,0-1,0 0,0 0,0 0,0 1,1-1,1 2,4 0,0 0,0 0,1-1,-1 0,1 0,0-1,0 0,0 0,0-1,0 0,0-1,1 1,-1-1,0-1,0 0,0 0,0-1,0 1,0-2,0 1,2-2,42-6,-27 7</inkml:trace>
  <inkml:trace contextRef="#ctx0" brushRef="#br0" timeOffset="2984.828">1 982,'642'-17,"524"-50,110-8,-491 65,-705 21,-70-5</inkml:trace>
  <inkml:trace contextRef="#ctx0" brushRef="#br0" timeOffset="4899.899">1949 1321,'-27'4,"0"1,0 2,1 0,0 2,1 1,0 0,1 2,0 1,0 1,2 1,-16 13,32-24,1 0,-1 1,1-1,0 1,0 0,0 0,1 0,0 1,0 0,0 0,0 0,1 0,0 0,1 1,-1-1,1 1,1 0,-1 0,1-1,0 1,1 0,-1 0,1 0,1 0,-1 0,1 0,1 0,-1 0,1-1,0 1,1 0,-1-1,1 0,1 1,-1-1,3 2,3-2,1-1,0 0,1-1,-1 0,1 0,0-1,-1 0,2-1,-1-1,0 1,0-2,0 0,1 0,-1-1,0 0,0-1,0 0,0-1,0 0,-1-1,1 0,6-4,15-5,-1-2,-1-1,-1-1,0-2,-1-1,-1-1,-1-1,-1-2,-1 0,-1-2,-1 0,-2-1,0-2,-2 0,-1-1,-2 0,0-1,7-27,-16 40,-1-1,-1 0,0 0,-2 0,0-1,-1 1,-1 0,0-1,-2 1,0 0,-2-1,0 1,-1 1,0-1,-9-17,12 33,1-1,-1 0,0 1,-1-1,1 1,-1 0,1 0,-1 0,0 0,0 0,0 1,0-1,-1 1,1 0,-1 0,1 0,-1 0,0 1,0 0,0-1,0 1,0 1,0-1,0 1,0-1,0 1,0 0,0 0,0 1,0-1,0 1,0 0,0 0,0 1,0-1,1 1,-1-1,1 1,-1 1,-13 9,1 2,1 0,0 1,1 1,1 0,0 0,1 2,1-1,1 1,0 1,2 0,0 0,1 1,0 0,-2 17,5-20,-1 0,2 0,0 0,1 1,1-1,1 1,0-1,1 1,1-1,1 1,0-1,1 0,1 0,1-1,0 1,1-1,1 0,0-1,1 0,1 0,0-1,1-1,1 1,0-2,0 1,1-2,1 0,3 1,-8-5,1 0,0 0,0-1,0-1,1 0,0 0,0-1,0-1,1 1,-1-2,1 0,0 0,0-1,2 0,4-6</inkml:trace>
  <inkml:trace contextRef="#ctx0" brushRef="#br0" timeOffset="5320.558">2654 982,'19'-4,"-11"2,0 0,0 0,1 0,-1 1,0 0,1 1,-1 0,1 0,-1 1,1 0,-1 0,0 1,0 0,1 1,-1-1,-1 2,8 3,-13-4,0 1,0 0,-1 0,1-1,-1 1,0 0,0 0,-1 1,1-1,-1 0,0 0,0 0,0 0,0 0,-1 0,1 1,-1-1,-1 0,1-1,0 1,-1 0,0 0,0 0,0-1,0 1,0-1,-1 0,0 0,1 0,-1 0,-1 1,-19 37,22-39,0-1,1 0,-1 0,0 1,1-1,0 0,-1 1,1-1,0 1,0-1,-1 1,1-1,0 0,0 1,1-1,-1 1,0-1,0 1,1-1,-1 0,1 1,-1-1,1 0,0 1,-1-1,1 0,0 0,0 0,0 1,0-1,0 0,0 0,0-1,0 1,0 0,1 0,-1 0,0-1,1 1,-1-1,0 1,1-1,-1 1,1-1,65-2,63-37,-110 33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9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80,'39'-5,"31"-6,9-2,-4 2,-10 3,-12 2,-9 3,-8 1,-5 2,-8-5,-3-1,0 1,-4 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0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52,'38'0,"32"0,9 0,1-5,-9-1,-11 0,-12 1,-8 2,-7 1,-4-4,-2-1,-1 1,-5 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157 100,'-6'16,"0"1,2 1,0-1,1 1,0-1,2 1,0 0,1 9,0-4,-3 64,-22 219,-50 41,52-239,20-62,15-80,-10 13</inkml:trace>
  <inkml:trace contextRef="#ctx0" brushRef="#br0" timeOffset="280.556">44 100,'38'-5,"32"-7,14 0,-3 1,-5 3,-11 2,-12-2,-10 0,-7 1,-6 2,-2 2,-2-3,0-1,-10 5,-7 4</inkml:trace>
  <inkml:trace contextRef="#ctx0" brushRef="#br0" timeOffset="483.262">16 664,'43'4,"29"-2,7-7,-6-3,-10 1,-11 0,-9 3,-13-4,-6 0,-7 2</inkml:trace>
  <inkml:trace contextRef="#ctx0" brushRef="#br0" timeOffset="1116.499">580 861,'-13'20,"0"1,1 0,1 1,1 0,2 0,0 1,1 1,-4 22,10-44,0 0,0-1,0 1,1 0,-1 0,0 0,1 0,0 0,-1 0,1 0,0 0,0 1,0-1,0 0,0 0,1 0,-1 0,1 0,-1 0,1 0,0 0,-1 0,1-1,0 1,0 0,1 0,-1-1,0 1,1-1,-1 1,0-1,1 1,0-1,-1 0,1 0,0 0,0 0,0 0,-1 0,1 0,0 0,0-1,0 1,0-1,0 0,0 0,1 1,-1-1,0 0,0-1,0 1,0 0,0-1,1 0,9-5,-1-1,0-1,-1 0,0-1,0 0,-1-1,0 1,-1-2,0 1,0-1,-1 0,-1-1,0 0,0-1,79-149,-85 162,0 1,0-1,0 1,1-1,-1 0,0 1,0-1,1 1,-1-1,0 0,0 1,1-1,-1 0,0 1,1-1,-1 0,1 0,-1 1,0-1,1 0,-1 0,1 0,-1 0,1 0,-1 1,0-1,1 0,-1 0,1 0,-1 0,1 0,-1 0,1 0,-1 0,1-1,-1 1,0 0,1 0,-1 0,1 0,-1-1,0 1,1 0,-1 0,1-1,-1 1,0 0,1-1,-1 1,0 0,0-1,1 1,-1 0,0-1,0 1,1-1,-1 1,0-1,0 1,0 0,0-1,0 1,0-1,0 1,0-1,0 1,0-1,3 39,-3-34,25 236,-13-26,-3-152,-2 0,-3 1,-3 0,-5 34,-27-11,30-83,0 0,0-1,-1 1,1-1,-1 0,0 1,0-1,0 0,0 0,0 0,0 0,-1-1,1 1,-1-1,1 1,-1-1,1 0,-1 0,0 0,1 0,-1 0,0-1,0 1,0-1,0 0,0 0,1 0,-1 0,-1 0,0-3,0-1,0 1,1-1,-1 1,1-1,0 0,0 0,1-1,-1 1,1 0,0-1,0 0,0 1,1-1,0 0,0 0,0 0,0 0,1 0,0 0,0 0,0 0,0 0,1 0,1-3,-2 0,0-19,2-1,1 1,0 0,3 1,0-1,1 1,2 0,0 1,2 0,1 0,1 1,1 1,10-13,57-66,-66 84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0 395,'597'0,"-569"-1,0-1,-1-1,1-2,-1 0,0-2,0-1,16-8,-17-3,-22 11</inkml:trace>
  <inkml:trace contextRef="#ctx0" brushRef="#br0" timeOffset="277.813">84 621,'44'5,"28"-3,11-3,-3 0,-6 0,-10-1,-12 1,-5 1,-5-1,-6 1,-3 0,-3 0,-2 0,-1 0,-5-5,-1-1,0 0,-3 1</inkml:trace>
  <inkml:trace contextRef="#ctx0" brushRef="#br0" timeOffset="764.8">537 0,'428'208,"-281"-116,-145-91,0-1,-1 1,1 0,0-1,-1 1,1 0,-1 0,1 0,-1 0,0 0,1 0,-1 0,0 1,0-1,0 0,0 1,0-1,0 1,0-1,0 1,-1-1,1 1,0 0,-1-1,1 1,-1 0,0-1,0 1,0 0,0 0,0-1,0 1,0 0,0 0,-1-1,1 1,0 0,-1-1,0 1,1-1,-1 1,0 0,0-1,0 1,0-1,0 0,0 1,0-1,-1 0,1 0,0 0,-1 0,1 0,-1 0,1 0,-1 0,1-1,-2 1,-127 112,-67 104,-17-41,161-132,36-31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7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1249 1158,'-10'14,"-3"10,6 1,8-5,5-5</inkml:trace>
  <inkml:trace contextRef="#ctx0" brushRef="#br0" timeOffset="363.972">1729 622,'-32'28,"2"3,1 0,1 2,2 1,2 1,1 1,1 1,-9 24,28-53,-1 0,2 0,-1 0,1 0,0 0,0 1,1-1,1 1,-1-1,1 1,0-1,1 1,0-1,1 1,0-1,0 0,0 0,1 0,1 0,-1 0,1-1,0 1,1-1,0 0,0 0,0-1,1 1,0-1,1-1,-1 1,2 0,0 0,1 0,0-1,0 0,0-1,0 0,1 0,-1-1,1 0,0-1,0 0,0 0,1-1,-1-1,0 1,0-2,0 1,0-2,1 1,-2-1,1-1,0 0,0 0,-1-1,1 0,-1-1,0 0,-1 0,1-1,-1 0,0 0,-4 3,1 0,-1-1,0 1,0-1,0 0,-1 0,1 0,-1 0,0 0,0-1,0 0,-1 1,0-1,0 0,0 0,0 0,-1-1,0 1,0 0,0-1,-1 1,1 0,-1-1,-1 1,1 0,-1-1,0 1,0 0,-1 0,1-1,-1 1,0 1,0-1,-1 0,0 0,0 1,0-1,0 1,-1 0,0-1,-6 0,-1-1,0 2,0-1,0 1,-1 1,1 0,-1 1,0 0,0 1,0 0,0 1,0 0,1 1,-1 0,0 1,0 0,1 1,-1 1,1-1,0 2,0 0,0 0,1 1,-1 0,1 0,0 2,-13 9,4 0</inkml:trace>
  <inkml:trace contextRef="#ctx0" brushRef="#br0" timeOffset="1846.855">2208 706,'12'17,"0"-14,1-1,0-1,-1 0,1-1,0 0,-1-1,1-1,-1 0,1 0,-1-1,1-1,21-3,23-5,85-7,-140 19,1-1,-1 2,0-1,0 0,1 0,-1 1,0-1,0 1,0 0,0-1,0 1,1 0,-2 0,1 0,0 1,0-1,0 0,0 1,-1-1,1 1,-1 0,1-1,-1 1,0 0,0 0,0 0,1 0,-2 0,1 0,0 0,0 0,-1 1,1-1,-1 0,0 0,0 0,0 1,0-1,0 0,0 2,-28 91,22-78,-91 180,85-174,1 1,1 0,1 0,1 1,1 0,1 0,1 2,0-5,3-19,1 0,0 0,0 0,0 0,0 0,1 0,-1 1,1-1,0 0,0 0,0 0,0 0,0 1,1-1,0 0,-1 0,1 0,0 0,0 0,1 0,-1 0,1 0,-1-3,0 0,0 0,0 0,0 0,0 0,1 0,-1 0,0 0,0 0,0-1,0 1,0 0,0-1,0 1,0-1,0 1,0-1,0 1,0-1,0 0,-1 0,1 1,0-1,0 0,-1 0,1 0,0 0,-1 0,1 0,-1 0,1 0,-1 0,0 0,1 0,-1 0,0 0,0 0,0 0,0 0,0 0,0-1,0 1,0 0,0 0,0 0,-1-1,4-19</inkml:trace>
  <inkml:trace contextRef="#ctx0" brushRef="#br0" timeOffset="2083.087">2152 1016,'43'0,"34"0,8 0,-6 0,-11 0,-12 0,-11 0,-9 0,-10 0</inkml:trace>
  <inkml:trace contextRef="#ctx0" brushRef="#br0" timeOffset="-420.273">712 706,'-2'-4,"-1"1,1 0,-1 0,0 0,0 0,0 0,0 0,-1 1,1-1,-1 1,1 0,-1 0,0 1,0-1,0 1,0 0,0 0,0 0,0 0,0 1,0 0,-1-1,1 2,0-1,0 0,0 1,0 0,0 0,0 0,0 0,0 1,0-1,0 1,1 0,-1 0,0 1,1-1,0 1,0 0,0-1,-3 5,-123 126,119-121,1 1,0 0,1 0,1 1,0 0,0 0,2 1,0 0,0 0,1 0,1 1,1-1,0 1,1 0,1-1,0 1,1 0,1-1,1 1,0-1,0 0,2 1,0-2,1 1,0-1,8 14,-5-19,0-1,0 0,0 0,1-1,0-1,1 1,-1-2,1 1,1-1,-1-1,1 0,-1-1,1 0,0-1,0 0,0-1,0 0,1-1,-1 0,0-1,0-1,0 1,0-2,0 0,-1 0,1-1,-1-1,0 0,0 0,0-1,-1-1,0 1,0-2,-1 1,1-1,1-3,-1 1,-1 0,0-1,0 0,-1 0,0-1,-1 0,-1 0,0 0,2-6,-6 13,-1 0,1 0,-1 0,0 0,0-1,-1 1,0 0,0 0,0 0,0-1,-1 1,0 0,0 0,0 0,-1 0,1 0,-1 0,0 0,-1 1,1-1,-1 1,0-1,0 1,-1 0,1 0,-2-1,-2-1,0 0,-1 1,1-1,-1 1,-1 1,1-1,-1 2,1-1,-1 1,0 0,0 1,-1 0,1 1,0 0,-1 0,1 1,0 0,-1 0,1 1,0 0,-7 3,1-1,-1 1,1 1,1 0,-1 1,1 1,0 0,0 1,1 0,0 2,0-1,1 1,-6 7,-31 40,29-31</inkml:trace>
  <inkml:trace contextRef="#ctx0" brushRef="#br0" timeOffset="11100.535">289 339,'-14'5,"0"1,0 1,1 0,0 1,0 0,1 1,0 0,1 1,0 0,0 1,1 0,0 1,1 0,1 1,0-1,1 2,-5 10,-7 29,2 1,2 0,3 2,3-1,2 1,2 0,3 1,2-1,4 20,-4-45,-2-14,1-1,1 1,0-1,1 1,0-1,2 0,0 1,1-1,0-1,1 1,1 0,0-1,2 0,-1-1,2 0,0 0,1-1,0 0,0 0,9 6,1-4,1-2,1 0,0-2,0 0,1-2,19 6,-17-8</inkml:trace>
  <inkml:trace contextRef="#ctx0" brushRef="#br0" timeOffset="2400.806">3365 819,'-124'245,"120"-234,-1 0,0-1,0 0,-1 0,-1 0,1 0,-2-1,1 0,-1-1,-1 1,1-2,-1 1,-1-1,-6 3,0-3</inkml:trace>
  <inkml:trace contextRef="#ctx0" brushRef="#br0" timeOffset="2650.743">2942 903,'38'15,"27"14,8 2,-4 1,-9-6,-10-6,-9-3,-6 2,-4-4,-8 2,-7 1,-7-1</inkml:trace>
  <inkml:trace contextRef="#ctx0" brushRef="#br0" timeOffset="2949.617">3111 706,'24'58,"8"23,-2 3,0-8,-6-12,-7-12,-7-10,-4-8,-4-4,-1-3,-2-1,-1 0,1-5</inkml:trace>
  <inkml:trace contextRef="#ctx0" brushRef="#br0" timeOffset="3285.15">3817 706,'-14'38,"-10"28,-1 11,4-2,6-9,5-11,4-10,4-8,6-10,3-10</inkml:trace>
  <inkml:trace contextRef="#ctx0" brushRef="#br0" timeOffset="3602.924">4099 791,'-12'20,"1"0,0 0,2 1,0 1,2 0,0 0,1 0,2 1,0-1,1 1,1 13,2-32,1 1,-1-1,1 1,0-1,0 1,0-1,0 0,1 0,0 1,0-1,0 0,0 0,1-1,0 1,0-1,0 1,0-1,0 0,0 0,1 0,0 0,-1-1,1 1,0-1,0 0,0 0,1-1,-1 1,0-1,1 0,-1 0,1 0,-1-1,1 0,-1 0,1 0,-1 0,1 0,-1-1,1 0,-1 0,2-1,6-2,-1 0,1-1,0 0,-1-1,0-1,-1 1,0-2,0 1,0-2,-1 1,0-1,0 0,-1-1,-1 0,0-1,0 1,-1-1,0 0,-1-1,0 0,-1 0,0 0,-1 0,0 0,-1-1,0 1,-1-1,-1 1,0-3,1 7,0 1,0-1,-1 0,0 1,0-1,-1 0,0 1,0-1,-1 0,0 1,0 0,-1-1,0 1,0 0,-1 0,0 1,0-1,0 1,-1 0,0 0,0 0,-1 1,1 0,-1 0,-1 0,1 1,-5-3,-12-1</inkml:trace>
  <inkml:trace contextRef="#ctx0" brushRef="#br0" timeOffset="4283.186">4353 593,'29'0,"28"0,10 0,-2 0,-7 0,-9 0,-12 0</inkml:trace>
  <inkml:trace contextRef="#ctx0" brushRef="#br0" timeOffset="4599.955">4946 368,'0'24,"0"17,0 7,0 0,0-4,0-4,0-4,0-8</inkml:trace>
  <inkml:trace contextRef="#ctx0" brushRef="#br0" timeOffset="4866.185">5200 368,'0'33,"0"17,0 3,-5-6,-1-7,0-10</inkml:trace>
  <inkml:trace contextRef="#ctx0" brushRef="#br0" timeOffset="10318.574">5510 255,'40'86,"-20"-42,-2 1,-1 1,-3 1,-2 0,5 44,-10-48,-1-17,-2 1,-1-1,-1 1,-1 0,-1 0,-1 0,-2 0,-5 24,1-31,0-1,-1 0,-2 0,1-1,-2 0,0-1,-2 0,0-1,0 0,-1-1,-1 0,-1-2,0 0,-1 0,0-2,0 0,-2 0,-6 1</inkml:trace>
  <inkml:trace contextRef="#ctx0" brushRef="#br0" timeOffset="13289.941">6216 226,'-12'6,"0"1,1 1,-1 0,1 0,1 1,0 0,0 1,1 0,0 1,1 0,0 0,0 1,2 0,-1 0,2 1,-1-1,2 1,-1 2,-12 38,3 1,1 1,4 1,1-1,3 1,3 0,2 1,5 36,-3-68,2-1,0 1,1-1,2 0,0-1,1 1,7 9,-10-23,1-1,0 0,0 0,1 0,0-1,1 0,0 0,0-1,6 4,16-6,-21-13</inkml:trace>
  <inkml:trace contextRef="#ctx0" brushRef="#br0" timeOffset="14302.928">6554 452,'-4'38,"-3"33,1 8,2-4,0-11,2-10,1-11,0-7,1-5,1-3,-6-1,-1-1,0 0,1 1,1 0,7-4,3-7</inkml:trace>
  <inkml:trace contextRef="#ctx0" brushRef="#br0" timeOffset="14806.797">7401 649,'-267'253,"177"-198,88-53,-1-1,0 0,1-1,-1 1,0 0,1-1,-1 0,0 0,0 1,1-1,-1-1,0 1,0 0,1-1,-1 0,0 1,1-1,-1 0,0 0,1 0,-1-1,1 1,0-1,0 1,-1-1,1 0,0 0,0 0,1 0,-1 0,0 0,1-1,-1 1,1 0,-1-3,-2-3,2 0,-1 0,1 0,0 0,1 0,0-1,0 1,1 0,0-1,1 1,-1 0,2-1,0-2,-2 8,1 0,0 0,-1 0,1 0,0 0,0 0,1 0,-1 0,1 1,-1-1,1 1,0-1,0 1,0-1,0 1,1 0,-1 0,0 0,1 1,0-1,-1 0,1 1,0 0,0-1,0 1,0 0,0 1,0-1,0 0,0 1,0 0,0 0,0 0,0 0,0 0,1 1,138 50,-81-22,48 18,-101-44</inkml:trace>
  <inkml:trace contextRef="#ctx0" brushRef="#br0" timeOffset="15100.932">7204 536,'0'34,"0"30,0 9,0-3,5-9,1-10,0-8,-1-7,-2-5,-1-3,-1-2,5-4,0-7</inkml:trace>
  <inkml:trace contextRef="#ctx0" brushRef="#br0" timeOffset="16187.226">7825 452,'-27'221,"-2"-44,0-10,43-137,-1-25</inkml:trace>
  <inkml:trace contextRef="#ctx0" brushRef="#br0" timeOffset="16505.918">8248 622,'-20'27,"1"2,2 0,0 1,2 1,2 0,0 1,3 0,-3 15,11-43,1 0,0 1,1-1,-1 0,1 1,0-1,0 0,0 1,0-1,1 0,0 0,0 1,0-1,0 0,1 0,0 0,0 0,0 0,0-1,0 1,1-1,-1 1,1-1,0 0,0 0,1 0,-1 0,0 0,1-1,0 0,0 0,-1 0,1 0,0 0,0-1,5 1,4 0,1 0,0-1,0-1,0 0,0-1,0 0,0-2,0 1,0-2,-1 1,0-2,0 0,0-1,0 0,-1-1,0 0,0-1,-1 0,0-1,0 0,-1-1,0 0,0-1,-5 5,0 0,0-1,-1 1,0-1,0 0,0 0,-1-1,0 1,-1-1,1 1,-2-1,1 0,-1 0,0 1,0-1,-1 0,0 0,-1 0,0 0,0 0,0 0,-1 1,0-1,-1 0,0 1,0 0,-1 0,1 0,-2 0,1 0,-1 1,0 0,0 0,0 0,-1 0,0 1,0 0,-1 0,1 1,-1 0,0 0,0 0,0 1,-1 0,1 1,-1 0,0 0,1 0,-1 1,0 0,0 0,0 1,0 0,-3 1,-17 5,3 1</inkml:trace>
  <inkml:trace contextRef="#ctx0" brushRef="#br0" timeOffset="17291.566">8614 452,'24'-5,"18"-1,6 0,0 1,-3 2,-5 1,-9 0</inkml:trace>
  <inkml:trace contextRef="#ctx0" brushRef="#br0" timeOffset="17784.234">8953 255,'31'-12,"0"1,0 2,1 2,0 0,0 3,14-1,-46 5,1-1,-1 1,1 0,-1 0,1-1,-1 1,1 0,-1 0,1 0,-1 0,1-1,0 1,-1 0,1 0,-1 0,1 0,0 0,-1 1,1-1,-1 0,1 0,-1 0,1 0,-1 1,1-1,-1 0,1 1,-1-1,1 0,-1 1,1-1,-1 0,1 1,-1-1,0 1,1-1,-1 1,0-1,1 1,-1-1,0 1,0-1,0 1,1-1,-1 1,0 0,0-1,0 1,0-1,0 1,0-1,0 1,0 0,0-1,0 1,0-1,-1 1,1-1,0 1,0 0,-1-1,1 1,0-1,0 1,-1-1,-31 36,24-27,-7 6,8-10,1 0,0 0,1 1,-1-1,1 1,0 1,1-1,-1 1,1-1,0 1,1 0,0 1,0-1,0 0,1 1,0 0,1-1,0 1,0 0,0 0,1 0,1 5,0-11,0 1,1 0,-1-1,1 1,0-1,-1 1,1-1,0 0,1 0,-1 0,0 0,0 0,1 0,-1-1,1 1,0-1,-1 1,1-1,0 0,0 0,0-1,0 1,0 0,0-1,0 0,0 0,0 0,0 0,86-11,-31-7,-33 8</inkml:trace>
  <inkml:trace contextRef="#ctx0" brushRef="#br0" timeOffset="18704.186">9518 57,'31'141,"-6"2,-6 7,-13-121,-2 1,-1 0,-1 0,-2 1,-1-1,-1 0,-1 0,-2 0,-1-1,-2 0,-1 0,0 0,-3-1,0-1,-2 0,-4 5,0-6,-2-1,0-1,-2-1,0-1,-2-1,-11 8,-32 14,48-35</inkml:trace>
  <inkml:trace contextRef="#ctx0" brushRef="#br0" timeOffset="19572.425">10167 114,'-32'39,"1"2,1 1,3 1,2 1,2 2,1 0,3 2,2 0,1 0,3 2,3 0,1 0,3 1,1 0,3 6,3-44,0 0,1 0,0 0,1 0,1 0,0-1,0 0,1 1,1-1,0-1,1 1,0-1,1 0,0-1,0 0,1 0,1-1,-1 0,2-1,-1 0,1 0,0-1,0-1,1 0,0 0,0-1,1-1,-1 0,1 0,0-2,0 1,22-17,-28 1</inkml:trace>
  <inkml:trace contextRef="#ctx0" brushRef="#br0" timeOffset="22185.971">12001 481,'-15'43,"-8"33,-2 9,5-5,4-12,6-12,0-16,1-10,2-5,8-7,7-7,9-5,0-3</inkml:trace>
  <inkml:trace contextRef="#ctx0" brushRef="#br0" timeOffset="22470.911">12312 509,'-19'18,"0"1,1 1,0 0,2 2,1 0,1 1,0 0,2 1,1 0,1 1,1 0,1 1,-1 7,8-30,1 1,-1-1,1 1,-1 0,1-1,0 1,0-1,1 1,-1-1,1 1,-1 0,1-1,0 0,1 1,-1-1,1 0,-1 1,1-1,0 0,0 0,0-1,1 1,-1 0,1-1,-1 1,1-1,0 0,0 0,0 0,0 0,0 0,0-1,1 1,-1-1,0 0,1 0,-1 0,1-1,0 1,-1-1,1 0,1 0,15-2,1-1,-1-1,0-1,-1-1,1-1,-1 0,0-1,-1-1,0-1,0-1,-1 0,7-7,-16 11,1 0,-1 0,-1-1,1 1,-1-2,0 1,-1-1,0 0,-1 0,0-1,0 0,-1 1,0-2,-1 1,0 0,0-1,-1 1,-1-1,0 0,0 0,-1 1,0-1,-2-8,0 14,0 1,-1 0,0 0,1-1,-1 2,0-1,-1 0,1 1,-1-1,0 1,0 0,0 0,0 0,0 1,0 0,-1-1,0 2,1-1,-1 0,0 1,1 0,-1 0,0 0,-4 1,-16-3</inkml:trace>
  <inkml:trace contextRef="#ctx0" brushRef="#br0" timeOffset="22773.876">12623 368,'28'0,"25"0,7 0,-6 0</inkml:trace>
  <inkml:trace contextRef="#ctx0" brushRef="#br0" timeOffset="22972.977">12990 255,'0'28,"0"16,0-2</inkml:trace>
  <inkml:trace contextRef="#ctx0" brushRef="#br0" timeOffset="23374.968">13243 1,'30'60,"-2"1,-3 1,-3 1,-3 2,-3 0,-2 0,-4 2,1 41,-10-93,0 0,-2 0,0 0,0 0,-2 0,0 0,0 0,-1-1,-1 1,-1-1,0-1,0 1,-2-1,0 0,0 0,-1-1,-10 11,-10 5,-2-1,0-1,-2-2,-25 14,27-18</inkml:trace>
  <inkml:trace contextRef="#ctx0" brushRef="#br0" timeOffset="20676.235">10505 395,'-11'127,"7"-115,1 0,0 0,1 0,0 0,0 0,1 0,1 1,0-1,1 0,0 0,2 5,0-13,0-1,1 0,-1 0,0 0,1 0,0-1,0 1,0-1,0 0,0 0,0-1,0 1,1-1,-1 0,0 0,1 0,-1-1,1 1,-1-1,1 0,-1 0,1-1,-1 0,1 1,-1-2,1 1,-1 0,0-1,0 0,0 0,3-1,21-4,-24 6,-1-1,1 1,0 1,-1-1,1 0,0 1,-1 0,1 0,0 0,-1 0,1 1,0-1,-1 1,1 0,0 0,-1 0,0 1,1-1,-1 1,0 0,1-1,-1 2,0-1,-1 0,1 1,0-1,-1 1,1 0,-1 0,0 0,0 0,0 0,0 0,0 1,-1-1,0 0,1 1,-1-1,-1 1,1 0,0 0,-3 7,0 0,0-1,-1 1,0-1,-1 0,0 0,0 0,-1 0,-1-1,0 0,0 0,0 0,-1-1,-1 0,1 0,-1-1,-1 0,1-1,-1 1,0-2,-1 1,1-1,-1-1,0 0,-2 1,-74 13,61-22</inkml:trace>
  <inkml:trace contextRef="#ctx0" brushRef="#br0" timeOffset="20922.658">10478 395,'43'0,"28"-4,13-7,-4-2,-11-3,-12 2,-10 2,-10 4,-5 3,-9 2</inkml:trace>
  <inkml:trace contextRef="#ctx0" brushRef="#br0" timeOffset="21206.803">11522 509,'-24'38,"-13"23,0 5,1-4,3-12,6-9,3-13,6-10</inkml:trace>
  <inkml:trace contextRef="#ctx0" brushRef="#br0" timeOffset="21473.971">11155 593,'38'14,"23"10,5 1,-4 1,-7-4,-8-2,-8 2,-15-3,-16-5,-10-10,-4-6</inkml:trace>
  <inkml:trace contextRef="#ctx0" brushRef="#br0" timeOffset="21709.986">11409 424,'-5'39,"3"21,3 11,0-2,0-8,1-10,-1-8,-1-7,1-5,4-3,1-1,0 0,-1-1,-2 1,-1 0,-1-4</inkml:trace>
  <inkml:trace contextRef="#ctx0" brushRef="#br0" timeOffset="28944.451">148 1722,'73'-21,"-26"5,1 2,0 3,1 1,0 3,0 1,19 3,207-5,-155-4,0 4,120 9,-86 1,-47-1,258-13,94-7,-188-5,69-7,79 3,-396 27,270 13,-155 1,1-5,106-10,-71 0,161-26,104 17,-21-18,-83 11,25-9,-57 16,-124-3,1 7,43 9,-36 0,496-2,-224-28,-327 28,182-11,56-8,-58-7,55-3,706 29,-943 1,372-13,48-23,-448 26,403-21,-310 31,-163-1</inkml:trace>
  <inkml:trace contextRef="#ctx0" brushRef="#br0" timeOffset="32659.569">4550 1920,'27'-28,"3"13,1 0,1 2,0 1,1 2,0 1,3 1,16-5,-39 8,0 1,0 1,1 0,0 1,-1 0,1 1,0 1,0 0,-1 1,1 0,8 3,-20-4,-1 1,1 0,-1-1,1 1,-1 0,0 0,1 0,-1 0,0 0,0 0,0 0,0 1,0-1,0 0,0 1,0-1,0 0,-1 1,1-1,0 1,-1-1,1 1,-1 0,0-1,0 1,1-1,-1 1,0 0,0-1,-1 1,1 0,0-1,0 1,-1-1,1 1,-1-1,1 1,-1-1,0 2,-36 56,35-56,-174 160,175-161,-12 7,2 0,-1 1,1 1,1 0,0 0,1 1,0 1,0-1,1 1,1 1,0-1,1 1,1 0,0 1,1-1,-2 14,6-24,0-1,1 0,-1 1,1-1,0 1,0-1,0 0,0 0,1 0,-1 1,1-1,0-1,0 1,0 0,0 0,0-1,0 1,1-1,0 0,-1 1,1-1,0-1,0 1,0 0,0-1,0 1,0-1,1 0,-1 0,0 0,105 4,35-47,-119 35</inkml:trace>
  <inkml:trace contextRef="#ctx0" brushRef="#br0" timeOffset="33125.41">5539 1835,'-3'2,"-10"1,0 0,1 2,0 0,-1 0,1 1,1 0,0 1,0 1,0-1,1 2,0 0,0 0,1 0,0 1,1 1,-2 2,9-11,0 0,1 0,-1 0,1 0,-1 1,1-1,0 0,-1 0,1 0,0 0,1 1,-1-1,0 0,1 0,-1 0,1 0,-1 0,1 0,0 0,0 0,0 0,0 0,0 0,1 0,-1-1,0 1,1 0,-1-1,1 1,0-1,0 0,-1 0,1 1,2 0,77 28,-60-24,0 0,0 1,0 2,-1 0,0 1,-1 1,9 6,-24-14,0-1,0 1,0 0,-1 0,1 0,-1 0,0 1,0-1,0 1,0 0,-1 0,0 0,0 0,0 0,0 0,0 1,-1-1,0 1,0-1,0 1,0-1,-1 1,0 0,0-1,0 1,0 0,-1-1,0 1,0 0,0-1,0 0,-1 1,-1 2,-2-1,0 0,0 0,-1-1,0 1,0-1,0-1,-1 1,1-1,-1 0,0-1,0 1,-1-2,1 1,-1-1,1 0,-1 0,0-1,0 0,1 0,-1-1,0 0,-3-1,-13 2</inkml:trace>
  <inkml:trace contextRef="#ctx0" brushRef="#br0" timeOffset="33377.882">5482 1863,'34'-9,"25"-9,7 0,-2 2,-8 4,-8 4,-8 4,-5 2,-10 1</inkml:trace>
  <inkml:trace contextRef="#ctx0" brushRef="#br0" timeOffset="34008.246">6470 1891,'-14'29,"-20"19,-8 1,-3-2,3-10,8-6,5-9,2-7,2-7,-1 0,5-1</inkml:trace>
  <inkml:trace contextRef="#ctx0" brushRef="#br0" timeOffset="34312.854">6018 1947,'24'15,"22"4,9 0,3 0,-2-2,-6-4,-7-5,-6-3,-5-3,-7 3,-3 1,-1 0,-4 3,0 0,-7-2,-6-1</inkml:trace>
  <inkml:trace contextRef="#ctx0" brushRef="#br0" timeOffset="34608.787">6328 1666,'-4'38,"2"28,2 6,1-3,1-9,-1-10,0-9,0-6,-1-4,0-4,1 0,-2-1,1 1,0-1,-4 2,-3-5</inkml:trace>
  <inkml:trace contextRef="#ctx0" brushRef="#br0" timeOffset="35375.926">7006 1779,'0'29,"-5"28,-1 10,0-2,1-8,1-7,2-9,1-6,1-4,0-8</inkml:trace>
  <inkml:trace contextRef="#ctx0" brushRef="#br0" timeOffset="35711.039">7316 1807,'-14'38,"-3"1,3 1,1 1,3 1,1-1,0 9,8-46,0-1,0 1,1 0,-1-1,1 1,0 0,0-1,0 1,0 0,0-1,1 1,0 0,0-1,0 1,0-1,1 1,-1-1,1 0,0 1,0-1,0 0,0 0,0-1,1 1,-1 0,1-1,0 1,0-1,0 0,0 0,0 0,0 0,1-1,-1 1,1-1,0 0,11 1,1-2,-1 0,0-1,0-1,0 0,-1-1,1 0,0-1,-1-1,0-1,0 0,-1 0,1-1,-1-1,-1 0,0-1,0-1,0 0,-1 0,-1-1,6-7,-11 12,0 0,-1-1,0 0,0 0,0 0,-1 0,1-1,-2 0,1 1,-1-1,-1 0,1 0,-1 0,-1 0,1 0,-2 0,1 0,-1 0,0 0,0 0,-1 0,0 0,-1 0,0 1,0-1,0 1,-1 0,0 0,-1 0,1 1,-1-1,0 1,-1 0,0 1,0-1,0 1,0 0,-1 1,0-1,0 1,0 1,-4-2,-76-3,61 13</inkml:trace>
  <inkml:trace contextRef="#ctx0" brushRef="#br0" timeOffset="36374.176">7852 1750,'29'0,"19"0,6 0,-1 0,-10 0</inkml:trace>
  <inkml:trace contextRef="#ctx0" brushRef="#br0" timeOffset="36793.338">8360 1524,'-26'106,"17"-82,8-22,0-1,0 0,0 1,1-1,-1 1,1-1,-1 1,1-1,-1 1,1-1,0 1,0-1,0 1,0 0,0-1,0 1,0-1,0 1,1-1,-1 1,1-1,-1 1,1-1,-1 1,1-1,0 0,0 1,0-1,0 0,0 1,0-1,0 0,0 0,0 0,0 0,1 0,-1 0,0-1,1 1,-1 0,1-1,-1 1,1-1,-1 1,1-1,-1 0,1 1,-1-1,1 0,0 0,79-14,-26-27,-46 23</inkml:trace>
  <inkml:trace contextRef="#ctx0" brushRef="#br0" timeOffset="37092.259">8614 1440,'-9'14,"-4"20,1 8,3 2,-3-6,1-5,3-4,2-1,2-1,2 0,2-1,0 2,0-1,1 1,-6-5,-1-6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26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172 254,'-2'0,"1"1,-1-1,0 0,0 1,1-1,-1 1,0 0,1-1,-1 1,0 0,1 0,-1 0,1 0,-1 0,1 1,0-1,0 0,-1 1,1-1,0 0,0 1,0 0,0-1,1 1,-1-1,0 1,1 0,-1 0,1-1,0 1,-1 0,1 0,0 0,-16 55,2 0,3 1,3 1,-1 35,-10 74,-25 92,33-157,11-92</inkml:trace>
  <inkml:trace contextRef="#ctx0" brushRef="#br0" timeOffset="633.949">200 227,'22'128,"3"39,-3-38,41 125,-60-244,0 0,0 0,1-1,1 1,0-1,0 0,1 0,0 0,0-1,1 0,0 0,0-1,2 1,-7-7,0 0,-1-1,1 1,0-1,-1 0,1 1,0-1,-1 0,1 0,0 0,0 0,-1 0,1-1,0 1,0-1,-1 1,1-1,0 1,-1-1,1 0,-1 0,1 1,-1-1,1-1,-1 1,0 0,0 0,1 0,-1-1,0 1,0 0,0-1,0 1,0-1,0 0,30-59,-30 59,21-66,-2 0,-4-1,-2-1,-4 0,-1-28,-8 93,9-412,-15 360,-2 33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3.81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0 256,'85'-40,"-69"30,0 1,1 0,0 1,1 1,-1 1,1 0,0 1,1 1,-1 1,1 1,0 0,0 1,-1 1,1 1,0 1,9 2,23 6,0-3,1-1,-1-3,1-2,33-5,22 2,180-28,1030 31,-1026 29,642-31,-645-10,-142-2,0 6,47 8,-64 0,139 29,147-31,-161-27,-189 26,0 2,0 4,59 11,93 8,-111-11,0-5,1-5,15-5,26 1,403 2,-242 29,637-30,-869 2,202-13,-155-1,0 6,118 8,-84 1,211-3,-111-26,258-3,127 30,-305-26,660 25,-815 2,492-13,271-36,307-7,-1168 55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59,'29'-4,"29"-7,8-2,0 2,-9 3,-7 2,-9 3,-6 1,-4 1,-3 2,-6-1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59,'58'-10,"23"-2,4 0,-9 2,-12 3,-13 2,-9 3,-8 1,-4 1,-3 1,-1-1,-5 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9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87,'-1'1,"-1"1,1-1,0 1,0-1,0 1,0-1,0 1,0-1,1 1,-1 0,0 0,1-1,-1 1,1 0,0 0,0 0,-1-1,1 1,0 0,1 0,-1 0,0 0,0-1,1 1,-1 0,1 0,0-1,0 1,-1 0,1-1,1 12,1 101,-6 0,-4 0,-5-1,-5 0,-16 42,19-90,7-38,1 0,1 0,2 1,0-1,2 28,1-55</inkml:trace>
  <inkml:trace contextRef="#ctx0" brushRef="#br0" timeOffset="366.969">57 87,'38'-5,"47"-6,13-1,0 1,-8-3,-13 3,-16 1,-13 4,-10 2,-7 2,-4 1,-1 1,-10 1,-13-1,-7 6,-7 0,-2 1</inkml:trace>
  <inkml:trace contextRef="#ctx0" brushRef="#br0" timeOffset="615.349">0 651,'48'-4,"35"-12,13-3,-5-3,-13 2,-15 5,-14 4,-15 10,-13 4</inkml:trace>
  <inkml:trace contextRef="#ctx0" brushRef="#br0" timeOffset="1402.08">564 1018,'-4'-2,"-1"0,0 0,0 1,0-1,0 1,0 0,-1 0,1 1,0 0,0 0,-1 0,1 0,0 1,0 0,0 0,0 0,0 1,0-1,0 1,0 1,0-1,0 1,-1 0,1 0,0 0,1 0,-1 1,1 0,-1 0,1 0,0 0,1 1,-1-1,1 1,0 0,0 0,0 0,0 2,2-5,0-1,1 1,-1 0,1 0,-1 0,1 0,0 0,-1 0,1 0,0 0,1 0,-1 0,0 0,0 0,1 0,-1 0,1 0,0 0,-1 0,1-1,0 1,0 0,0 0,0-1,1 1,-1-1,0 1,1-1,-1 0,1 1,-1-1,1 0,0 0,0 0,-1 0,1 0,0 0,0-1,0 1,0-1,0 1,0-1,0 0,0 1,13-1,-1 1,0-2,0 0,1 0,-1-1,0-1,0-1,-1 0,1 0,-1-1,0-1,0 0,0-1,-1-1,0 0,-1 0,0-1,0-1,3-3,29-18,-43 30,1 0,0 1,-1-1,1 0,-1 1,1-1,0 0,-1 1,1-1,0 1,0-1,0 1,-1 0,1-1,0 1,0 0,0 0,0-1,0 1,-1 0,1 0,0 0,0 0,0 0,0 0,0 0,0 0,0 1,-1-1,1 0,0 0,0 1,0-1,0 1,-1-1,1 1,0-1,0 1,-1-1,1 1,-1 0,1-1,0 1,-1 0,1-1,-1 1,1 0,-1 0,0 0,1-1,-1 1,0 0,1 0,-1 0,0 0,0 0,0-1,0 1,0 0,0 0,0 0,0 0,0 0,-1 0,1 0,0 0,-16 213,-2-47,18-95,1-33,-1-1,-2 1,-2-1,-1 1,-2-1,-1 0,-5 8,9-38,1 0,-1 0,0-1,-1 1,0-1,0 0,-1 0,1-1,-1 1,-1-1,-1 1,6-6,0 1,0 0,0-1,-1 0,1 1,0-1,-1 0,1 0,-1-1,1 1,-1 0,1-1,-1 1,1-1,-1 0,0 0,1 0,-1 0,1 0,-1-1,1 1,-1-1,0 0,1 0,0 0,-1 0,1 0,0 0,-1-1,1 1,0-1,0 1,0-1,0 0,0 0,1 0,-1 0,0-1,-2-2,0-1,1 0,-1 1,1-1,1 0,-1 0,1-1,0 1,1 0,-1-1,1 1,1-1,-1 1,1-1,0 0,0 1,1-1,0 1,0-1,1 1,0 0,0-1,0 1,2-3,84-138,-84 142,12-19,1 1,1 1,2 1,0 0,1 2,1 0,0 1,2 1,4-1,-8 8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3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932 23,'-17'-6,"0"2,0 0,-1 1,1 0,-1 2,0 0,1 1,-1 1,0 0,1 1,-1 1,1 1,0 1,0 0,0 1,1 0,0 2,0 0,1 1,0 0,0 1,1 1,-3 4,-174 187,183-193,0-1,0 1,1 0,1 1,-1-1,1 1,1 1,0-1,1 1,0 0,0 0,1 0,1 0,0 0,0 1,1-1,0 1,1 0,1-1,0 1,0-1,1 1,1-1,0 0,0 0,1 0,1 0,-1-1,2 1,-1-1,2-1,-1 1,1-1,1 0,-1 0,2-1,11 3,0-1,1-1,0-1,0-1,1 0,0-2,0-1,1 0,-1-2,1 0,-1-2,1 0,-1-2,1 0,-1-2,0 0,0-2,0 0,-1-2,1 0,-2-1,10-6,69-56,-95 68,-1-1,0 1,0-1,0 0,0 0,-1 0,1 0,-1-1,0 1,0-1,-1 1,1-1,-1 0,0 1,0-1,-1 0,1 0,-1 0,0 0,-1 1,1-1,-1 0,0-3,-5 0,1 1,-1 0,0 0,-1 0,1 1,-1 0,-1 0,1 1,-1 0,0 0,0 1,0 0,-1 1,0-1,1 2,-1-1,0 1,0 0,-1 1,7 0,-106-29,183 34,24 8,-1-4,2-4,8-4,-84 0</inkml:trace>
  <inkml:trace contextRef="#ctx0" brushRef="#br0" timeOffset="882.072">1355 671,'15'-33,"1"0,1 1,2 0,1 2,2 0,2 0,2-5,121-123,-145 156,-1 1,0-1,0 1,1-1,-1 1,1-1,-1 1,1 0,0 0,-1-1,1 1,0 0,0 1,0-1,0 0,0 1,0-1,0 1,0-1,0 1,0 0,0 0,0 0,0 0,0 0,0 0,0 1,0-1,0 1,0-1,0 1,0 0,0 0,0 0,-1 0,1 0,0 0,-1 0,1 1,-1-1,1 1,-1-1,1 1,-1-1,0 1,0 0,0 0,0-1,0 1,0 0,-1 0,1 2,8 43,-9-41,0 0,0 1,1-1,0 0,0 0,1 0,0 0,0-1,0 1,1 0,-1-1,1 0,1 1,-1-1,1 0,0-1,2 3,-3-7,0 0,0 0,0-1,0 1,0 0,0-1,0 0,0 0,-1 0,1 0,0 0,0 0,-1-1,1 0,-1 1,1-1,-1 0,0 0,1 0,-1 0,0-1,0 1,-1-1,1 1,-1-1,1 1,-1-1,1-2,6-5,140-187,-148 196,1 1,-1-1,0 0,1 0,-1 1,1-1,-1 0,1 0,-1 1,1-1,0 1,-1-1,1 1,0-1,-1 1,1-1,0 1,0-1,-1 1,1 0,0-1,0 1,0 0,0 0,-1 0,1 0,0 0,0-1,0 2,0-1,0 0,-1 0,1 0,0 0,0 0,0 1,0-1,-1 0,1 1,0-1,0 1,-1-1,1 1,0-1,-1 1,1-1,0 1,-1 0,1-1,-1 1,1 0,-1-1,1 1,-1 0,0 0,1 0,-1-1,0 1,0 0,0 0,1 0,-1 0,5 60,-5-56,-4 202,3-182</inkml:trace>
  <inkml:trace contextRef="#ctx0" brushRef="#br0" timeOffset="1103.178">2315 390,'-4'28,"-3"15,1 0</inkml:trace>
  <inkml:trace contextRef="#ctx0" brushRef="#br0" timeOffset="1798.762">2513 531,'33'-60,"3"3,3 1,16-16,-4 26,-50 46,0-1,0 0,0 1,0-1,1 1,-1-1,0 1,0 0,0-1,0 1,0 0,0 0,1 0,-1 0,0 0,0 0,0 0,0 0,1 0,-1 0,0 1,0-1,0 1,0-1,0 0,0 1,0 0,0-1,0 1,0 0,0-1,0 1,0 0,-1 0,1 0,0 0,0 0,-1 0,1 0,-1 0,1 0,-1 0,1 0,-1 0,0 0,0 0,1 1,-1-1,0 0,0 0,0 0,0 0,0 1,-1-1,6 30,-5-24,0 0,1 0,0 0,0 0,0 0,1 0,0-1,1 1,0-1,0 1,0-1,0 0,1 0,2 2,-5-7,1 0,-1 0,1 0,-1 0,1 0,-1 0,1 0,0-1,-1 1,1-1,0 1,0-1,-1 1,1-1,0 0,0 0,0 0,0 0,-1 0,1-1,0 1,0 0,0-1,-1 1,1-1,0 0,-1 1,1-1,-1 0,1 0,0 0,-1 0,0-1,1 1,-1 0,1-1,42-52,-43 53,22-32,3 1,0 1,2 1,1 1,29-21,-57 49,-1-1,1 1,0 0,-1 0,1 0,0 0,0 0,0 0,0 0,0 0,0 0,0 0,0 1,0-1,0 0,0 1,0-1,0 0,1 1,-1 0,0-1,0 1,1 0,-1 0,0-1,1 1,-1 0,0 0,1 0,-1 1,0-1,0 0,1 0,-1 1,0-1,0 1,1-1,-1 1,0 0,0-1,0 1,0 0,0 0,0-1,0 1,0 0,0 0,0 0,-1 0,2 1,-24 115,21-111,-1 3,1 0,0 0,0 0,1 0,0 0,1 0,-1 0,2 0,-1 0,2 0,-1 0,1-1,0 1,1-1,1 3,7 3</inkml:trace>
  <inkml:trace contextRef="#ctx0" brushRef="#br0" timeOffset="2247.035">3444 277,'17'-4,"-4"0,1 1,-1 0,1 1,0 1,-1 0,1 1,0 0,0 1,-1 0,1 1,7 3,-19-5,0 1,0-1,-1 1,1-1,0 1,-1 0,1 0,-1 0,1 0,-1 0,0 0,1 0,-1 0,0 1,0-1,1 1,-1-1,0 0,-1 1,1 0,0-1,0 1,-1 0,1-1,-1 1,1 0,-1-1,0 1,1 0,-1 0,0 0,0-1,0 1,-1 0,1 0,0-1,-1 1,1 0,-1-1,0 1,1 0,-1-1,0 1,0-1,0 1,0-1,0 1,-64 67,55-61,10-7,-3 0,1 0,0 0,0 0,-1 0,1 0,0 1,1-1,-1 1,0 0,0-1,1 1,-1 0,0 0,1 0,0 0,0 0,-1 1,1-1,1 0,-1 0,0 1,0-1,1 1,0-1,-1 0,1 1,0-1,0 1,0-1,0 1,1-1,-1 0,1 1,-1-1,1 1,0-1,0 0,0 0,0 0,0 1,1-1,1 2,4 0,0 0,0 0,1-1,-1 0,1 0,0-1,0 0,0 0,0-1,0 0,0-1,1 1,-1-1,0-1,0 0,0 0,0-1,0 1,0-2,0 1,2-2,42-6,-27 7</inkml:trace>
  <inkml:trace contextRef="#ctx0" brushRef="#br0" timeOffset="2984.828">1 982,'642'-17,"524"-50,110-8,-491 65,-705 21,-70-5</inkml:trace>
  <inkml:trace contextRef="#ctx0" brushRef="#br0" timeOffset="4899.899">1949 1321,'-27'4,"0"1,0 2,1 0,0 2,1 1,0 0,1 2,0 1,0 1,2 1,-16 13,32-24,1 0,-1 1,1-1,0 1,0 0,0 0,1 0,0 1,0 0,0 0,0 0,1 0,0 0,1 1,-1-1,1 1,1 0,-1 0,1-1,0 1,1 0,-1 0,1 0,1 0,-1 0,1 0,1 0,-1 0,1-1,0 1,1 0,-1-1,1 0,1 1,-1-1,3 2,3-2,1-1,0 0,1-1,-1 0,1 0,0-1,-1 0,2-1,-1-1,0 1,0-2,0 0,1 0,-1-1,0 0,0-1,0 0,0-1,0 0,-1-1,1 0,6-4,15-5,-1-2,-1-1,-1-1,0-2,-1-1,-1-1,-1-1,-1-2,-1 0,-1-2,-1 0,-2-1,0-2,-2 0,-1-1,-2 0,0-1,7-27,-16 40,-1-1,-1 0,0 0,-2 0,0-1,-1 1,-1 0,0-1,-2 1,0 0,-2-1,0 1,-1 1,0-1,-9-17,12 33,1-1,-1 0,0 1,-1-1,1 1,-1 0,1 0,-1 0,0 0,0 0,0 1,0-1,-1 1,1 0,-1 0,1 0,-1 0,0 1,0 0,0-1,0 1,0 1,0-1,0 1,0-1,0 1,0 0,0 0,0 1,0-1,0 1,0 0,0 0,0 1,0-1,1 1,-1-1,1 1,-1 1,-13 9,1 2,1 0,0 1,1 1,1 0,0 0,1 2,1-1,1 1,0 1,2 0,0 0,1 1,0 0,-2 17,5-20,-1 0,2 0,0 0,1 1,1-1,1 1,0-1,1 1,1-1,1 1,0-1,1 0,1 0,1-1,0 1,1-1,1 0,0-1,1 0,1 0,0-1,1-1,1 1,0-2,0 1,1-2,1 0,3 1,-8-5,1 0,0 0,0-1,0-1,1 0,0 0,0-1,0-1,1 1,-1-2,1 0,0 0,0-1,2 0,4-6</inkml:trace>
  <inkml:trace contextRef="#ctx0" brushRef="#br0" timeOffset="5320.558">2654 982,'19'-4,"-11"2,0 0,0 0,1 0,-1 1,0 0,1 1,-1 0,1 0,-1 1,1 0,-1 0,0 1,0 0,1 1,-1-1,-1 2,8 3,-13-4,0 1,0 0,-1 0,1-1,-1 1,0 0,0 0,-1 1,1-1,-1 0,0 0,0 0,0 0,0 0,-1 0,1 1,-1-1,-1 0,1-1,0 1,-1 0,0 0,0 0,0-1,0 1,0-1,-1 0,0 0,1 0,-1 0,-1 1,-19 37,22-39,0-1,1 0,-1 0,0 1,1-1,0 0,-1 1,1-1,0 1,0-1,-1 1,1-1,0 0,0 1,1-1,-1 1,0-1,0 1,1-1,-1 0,1 1,-1-1,1 0,0 1,-1-1,1 0,0 0,0 0,0 1,0-1,0 0,0 0,0-1,0 1,0 0,1 0,-1 0,0-1,1 1,-1-1,0 1,1-1,-1 1,1-1,65-2,63-37,-110 33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9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80,'39'-5,"31"-6,9-2,-4 2,-10 3,-12 2,-9 3,-8 1,-5 2,-8-5,-3-1,0 1,-4 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0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52,'38'0,"32"0,9 0,1-5,-9-1,-11 0,-12 1,-8 2,-7 1,-4-4,-2-1,-1 1,-5 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157 100,'-6'16,"0"1,2 1,0-1,1 1,0-1,2 1,0 0,1 9,0-4,-3 64,-22 219,-50 41,52-239,20-62,15-80,-10 13</inkml:trace>
  <inkml:trace contextRef="#ctx0" brushRef="#br0" timeOffset="280.556">44 100,'38'-5,"32"-7,14 0,-3 1,-5 3,-11 2,-12-2,-10 0,-7 1,-6 2,-2 2,-2-3,0-1,-10 5,-7 4</inkml:trace>
  <inkml:trace contextRef="#ctx0" brushRef="#br0" timeOffset="483.262">16 664,'43'4,"29"-2,7-7,-6-3,-10 1,-11 0,-9 3,-13-4,-6 0,-7 2</inkml:trace>
  <inkml:trace contextRef="#ctx0" brushRef="#br0" timeOffset="1116.499">580 861,'-13'20,"0"1,1 0,1 1,1 0,2 0,0 1,1 1,-4 22,10-44,0 0,0-1,0 1,1 0,-1 0,0 0,1 0,0 0,-1 0,1 0,0 0,0 1,0-1,0 0,0 0,1 0,-1 0,1 0,-1 0,1 0,0 0,-1 0,1-1,0 1,0 0,1 0,-1-1,0 1,1-1,-1 1,0-1,1 1,0-1,-1 0,1 0,0 0,0 0,0 0,-1 0,1 0,0 0,0-1,0 1,0-1,0 0,0 0,1 1,-1-1,0 0,0-1,0 1,0 0,0-1,1 0,9-5,-1-1,0-1,-1 0,0-1,0 0,-1-1,0 1,-1-2,0 1,0-1,-1 0,-1-1,0 0,0-1,79-149,-85 162,0 1,0-1,0 1,1-1,-1 0,0 1,0-1,1 1,-1-1,0 0,0 1,1-1,-1 0,0 1,1-1,-1 0,1 0,-1 1,0-1,1 0,-1 0,1 0,-1 0,1 0,-1 1,0-1,1 0,-1 0,1 0,-1 0,1 0,-1 0,1 0,-1 0,1-1,-1 1,0 0,1 0,-1 0,1 0,-1-1,0 1,1 0,-1 0,1-1,-1 1,0 0,1-1,-1 1,0 0,0-1,1 1,-1 0,0-1,0 1,1-1,-1 1,0-1,0 1,0 0,0-1,0 1,0-1,0 1,0-1,0 1,0-1,3 39,-3-34,25 236,-13-26,-3-152,-2 0,-3 1,-3 0,-5 34,-27-11,30-83,0 0,0-1,-1 1,1-1,-1 0,0 1,0-1,0 0,0 0,0 0,0 0,-1-1,1 1,-1-1,1 1,-1-1,1 0,-1 0,0 0,1 0,-1 0,0-1,0 1,0-1,0 0,0 0,1 0,-1 0,-1 0,0-3,0-1,0 1,1-1,-1 1,1-1,0 0,0 0,1-1,-1 1,1 0,0-1,0 0,0 1,1-1,0 0,0 0,0 0,0 0,1 0,0 0,0 0,0 0,0 0,1 0,1-3,-2 0,0-19,2-1,1 1,0 0,3 1,0-1,1 1,2 0,0 1,2 0,1 0,1 1,1 1,10-13,57-66,-66 84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0 395,'597'0,"-569"-1,0-1,-1-1,1-2,-1 0,0-2,0-1,16-8,-17-3,-22 11</inkml:trace>
  <inkml:trace contextRef="#ctx0" brushRef="#br0" timeOffset="277.813">84 621,'44'5,"28"-3,11-3,-3 0,-6 0,-10-1,-12 1,-5 1,-5-1,-6 1,-3 0,-3 0,-2 0,-1 0,-5-5,-1-1,0 0,-3 1</inkml:trace>
  <inkml:trace contextRef="#ctx0" brushRef="#br0" timeOffset="764.8">537 0,'428'208,"-281"-116,-145-91,0-1,-1 1,1 0,0-1,-1 1,1 0,-1 0,1 0,-1 0,0 0,1 0,-1 0,0 1,0-1,0 0,0 1,0-1,0 1,0-1,0 1,-1-1,1 1,0 0,-1-1,1 1,-1 0,0-1,0 1,0 0,0 0,0-1,0 1,0 0,0 0,-1-1,1 1,0 0,-1-1,0 1,1-1,-1 1,0 0,0-1,0 1,0-1,0 0,0 1,0-1,-1 0,1 0,0 0,-1 0,1 0,-1 0,1 0,-1 0,1-1,-2 1,-127 112,-67 104,-17-41,161-132,36-31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7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1249 1158,'-10'14,"-3"10,6 1,8-5,5-5</inkml:trace>
  <inkml:trace contextRef="#ctx0" brushRef="#br0" timeOffset="363.972">1729 622,'-32'28,"2"3,1 0,1 2,2 1,2 1,1 1,1 1,-9 24,28-53,-1 0,2 0,-1 0,1 0,0 0,0 1,1-1,1 1,-1-1,1 1,0-1,1 1,0-1,1 1,0-1,0 0,0 0,1 0,1 0,-1 0,1-1,0 1,1-1,0 0,0 0,0-1,1 1,0-1,1-1,-1 1,2 0,0 0,1 0,0-1,0 0,0-1,0 0,1 0,-1-1,1 0,0-1,0 0,0 0,1-1,-1-1,0 1,0-2,0 1,0-2,1 1,-2-1,1-1,0 0,0 0,-1-1,1 0,-1-1,0 0,-1 0,1-1,-1 0,0 0,-4 3,1 0,-1-1,0 1,0-1,0 0,-1 0,1 0,-1 0,0 0,0-1,0 0,-1 1,0-1,0 0,0 0,0 0,-1-1,0 1,0 0,0-1,-1 1,1 0,-1-1,-1 1,1 0,-1-1,0 1,0 0,-1 0,1-1,-1 1,0 1,0-1,-1 0,0 0,0 1,0-1,0 1,-1 0,0-1,-6 0,-1-1,0 2,0-1,0 1,-1 1,1 0,-1 1,0 0,0 1,0 0,0 1,0 0,1 1,-1 0,0 1,0 0,1 1,-1 1,1-1,0 2,0 0,0 0,1 1,-1 0,1 0,0 2,-13 9,4 0</inkml:trace>
  <inkml:trace contextRef="#ctx0" brushRef="#br0" timeOffset="1846.855">2208 706,'12'17,"0"-14,1-1,0-1,-1 0,1-1,0 0,-1-1,1-1,-1 0,1 0,-1-1,1-1,21-3,23-5,85-7,-140 19,1-1,-1 2,0-1,0 0,1 0,-1 1,0-1,0 1,0 0,0-1,0 1,1 0,-2 0,1 0,0 1,0-1,0 0,0 1,-1-1,1 1,-1 0,1-1,-1 1,0 0,0 0,0 0,1 0,-2 0,1 0,0 0,0 0,-1 1,1-1,-1 0,0 0,0 0,0 1,0-1,0 0,0 2,-28 91,22-78,-91 180,85-174,1 1,1 0,1 0,1 1,1 0,1 0,1 2,0-5,3-19,1 0,0 0,0 0,0 0,0 0,1 0,-1 1,1-1,0 0,0 0,0 0,0 0,0 1,1-1,0 0,-1 0,1 0,0 0,0 0,1 0,-1 0,1 0,-1-3,0 0,0 0,0 0,0 0,0 0,1 0,-1 0,0 0,0 0,0-1,0 1,0 0,0-1,0 1,0-1,0 1,0-1,0 1,0-1,0 0,-1 0,1 1,0-1,0 0,-1 0,1 0,0 0,-1 0,1 0,-1 0,1 0,-1 0,0 0,1 0,-1 0,0 0,0 0,0 0,0 0,0 0,0-1,0 1,0 0,0 0,0 0,-1-1,4-19</inkml:trace>
  <inkml:trace contextRef="#ctx0" brushRef="#br0" timeOffset="2083.087">2152 1016,'43'0,"34"0,8 0,-6 0,-11 0,-12 0,-11 0,-9 0,-10 0</inkml:trace>
  <inkml:trace contextRef="#ctx0" brushRef="#br0" timeOffset="-420.273">712 706,'-2'-4,"-1"1,1 0,-1 0,0 0,0 0,0 0,0 0,-1 1,1-1,-1 1,1 0,-1 0,0 1,0-1,0 1,0 0,0 0,0 0,0 0,0 1,0 0,-1-1,1 2,0-1,0 0,0 1,0 0,0 0,0 0,0 0,0 1,0-1,0 1,1 0,-1 0,0 1,1-1,0 1,0 0,0-1,-3 5,-123 126,119-121,1 1,0 0,1 0,1 1,0 0,0 0,2 1,0 0,0 0,1 0,1 1,1-1,0 1,1 0,1-1,0 1,1 0,1-1,1 1,0-1,0 0,2 1,0-2,1 1,0-1,8 14,-5-19,0-1,0 0,0 0,1-1,0-1,1 1,-1-2,1 1,1-1,-1-1,1 0,-1-1,1 0,0-1,0 0,0-1,0 0,1-1,-1 0,0-1,0-1,0 1,0-2,0 0,-1 0,1-1,-1-1,0 0,0 0,0-1,-1-1,0 1,0-2,-1 1,1-1,1-3,-1 1,-1 0,0-1,0 0,-1 0,0-1,-1 0,-1 0,0 0,2-6,-6 13,-1 0,1 0,-1 0,0 0,0-1,-1 1,0 0,0 0,0 0,0-1,-1 1,0 0,0 0,0 0,-1 0,1 0,-1 0,0 0,-1 1,1-1,-1 1,0-1,0 1,-1 0,1 0,-2-1,-2-1,0 0,-1 1,1-1,-1 1,-1 1,1-1,-1 2,1-1,-1 1,0 0,0 1,-1 0,1 1,0 0,-1 0,1 1,0 0,-1 0,1 1,0 0,-7 3,1-1,-1 1,1 1,1 0,-1 1,1 1,0 0,0 1,1 0,0 2,0-1,1 1,-6 7,-31 40,29-31</inkml:trace>
  <inkml:trace contextRef="#ctx0" brushRef="#br0" timeOffset="11100.535">289 339,'-14'5,"0"1,0 1,1 0,0 1,0 0,1 1,0 0,1 1,0 0,0 1,1 0,0 1,1 0,1 1,0-1,1 2,-5 10,-7 29,2 1,2 0,3 2,3-1,2 1,2 0,3 1,2-1,4 20,-4-45,-2-14,1-1,1 1,0-1,1 1,0-1,2 0,0 1,1-1,0-1,1 1,1 0,0-1,2 0,-1-1,2 0,0 0,1-1,0 0,0 0,9 6,1-4,1-2,1 0,0-2,0 0,1-2,19 6,-17-8</inkml:trace>
  <inkml:trace contextRef="#ctx0" brushRef="#br0" timeOffset="2400.806">3365 819,'-124'245,"120"-234,-1 0,0-1,0 0,-1 0,-1 0,1 0,-2-1,1 0,-1-1,-1 1,1-2,-1 1,-1-1,-6 3,0-3</inkml:trace>
  <inkml:trace contextRef="#ctx0" brushRef="#br0" timeOffset="2650.743">2942 903,'38'15,"27"14,8 2,-4 1,-9-6,-10-6,-9-3,-6 2,-4-4,-8 2,-7 1,-7-1</inkml:trace>
  <inkml:trace contextRef="#ctx0" brushRef="#br0" timeOffset="2949.617">3111 706,'24'58,"8"23,-2 3,0-8,-6-12,-7-12,-7-10,-4-8,-4-4,-1-3,-2-1,-1 0,1-5</inkml:trace>
  <inkml:trace contextRef="#ctx0" brushRef="#br0" timeOffset="3285.15">3817 706,'-14'38,"-10"28,-1 11,4-2,6-9,5-11,4-10,4-8,6-10,3-10</inkml:trace>
  <inkml:trace contextRef="#ctx0" brushRef="#br0" timeOffset="3602.924">4099 791,'-12'20,"1"0,0 0,2 1,0 1,2 0,0 0,1 0,2 1,0-1,1 1,1 13,2-32,1 1,-1-1,1 1,0-1,0 1,0-1,0 0,1 0,0 1,0-1,0 0,0 0,1-1,0 1,0-1,0 1,0-1,0 0,0 0,1 0,0 0,-1-1,1 1,0-1,0 0,0 0,1-1,-1 1,0-1,1 0,-1 0,1 0,-1-1,1 0,-1 0,1 0,-1 0,1 0,-1-1,1 0,-1 0,2-1,6-2,-1 0,1-1,0 0,-1-1,0-1,-1 1,0-2,0 1,0-2,-1 1,0-1,0 0,-1-1,-1 0,0-1,0 1,-1-1,0 0,-1-1,0 0,-1 0,0 0,-1 0,0 0,-1-1,0 1,-1-1,-1 1,0-3,1 7,0 1,0-1,-1 0,0 1,0-1,-1 0,0 1,0-1,-1 0,0 1,0 0,-1-1,0 1,0 0,-1 0,0 1,0-1,0 1,-1 0,0 0,0 0,-1 1,1 0,-1 0,-1 0,1 1,-5-3,-12-1</inkml:trace>
  <inkml:trace contextRef="#ctx0" brushRef="#br0" timeOffset="4283.186">4353 593,'29'0,"28"0,10 0,-2 0,-7 0,-9 0,-12 0</inkml:trace>
  <inkml:trace contextRef="#ctx0" brushRef="#br0" timeOffset="4599.955">4946 368,'0'24,"0"17,0 7,0 0,0-4,0-4,0-4,0-8</inkml:trace>
  <inkml:trace contextRef="#ctx0" brushRef="#br0" timeOffset="4866.185">5200 368,'0'33,"0"17,0 3,-5-6,-1-7,0-10</inkml:trace>
  <inkml:trace contextRef="#ctx0" brushRef="#br0" timeOffset="10318.574">5510 255,'40'86,"-20"-42,-2 1,-1 1,-3 1,-2 0,5 44,-10-48,-1-17,-2 1,-1-1,-1 1,-1 0,-1 0,-1 0,-2 0,-5 24,1-31,0-1,-1 0,-2 0,1-1,-2 0,0-1,-2 0,0-1,0 0,-1-1,-1 0,-1-2,0 0,-1 0,0-2,0 0,-2 0,-6 1</inkml:trace>
  <inkml:trace contextRef="#ctx0" brushRef="#br0" timeOffset="13289.941">6216 226,'-12'6,"0"1,1 1,-1 0,1 0,1 1,0 0,0 1,1 0,0 1,1 0,0 0,0 1,2 0,-1 0,2 1,-1-1,2 1,-1 2,-12 38,3 1,1 1,4 1,1-1,3 1,3 0,2 1,5 36,-3-68,2-1,0 1,1-1,2 0,0-1,1 1,7 9,-10-23,1-1,0 0,0 0,1 0,0-1,1 0,0 0,0-1,6 4,16-6,-21-13</inkml:trace>
  <inkml:trace contextRef="#ctx0" brushRef="#br0" timeOffset="14302.928">6554 452,'-4'38,"-3"33,1 8,2-4,0-11,2-10,1-11,0-7,1-5,1-3,-6-1,-1-1,0 0,1 1,1 0,7-4,3-7</inkml:trace>
  <inkml:trace contextRef="#ctx0" brushRef="#br0" timeOffset="14806.797">7401 649,'-267'253,"177"-198,88-53,-1-1,0 0,1-1,-1 1,0 0,1-1,-1 0,0 0,0 1,1-1,-1-1,0 1,0 0,1-1,-1 0,0 1,1-1,-1 0,0 0,1 0,-1-1,1 1,0-1,0 1,-1-1,1 0,0 0,0 0,1 0,-1 0,0 0,1-1,-1 1,1 0,-1-3,-2-3,2 0,-1 0,1 0,0 0,1 0,0-1,0 1,1 0,0-1,1 1,-1 0,2-1,0-2,-2 8,1 0,0 0,-1 0,1 0,0 0,0 0,1 0,-1 0,1 1,-1-1,1 1,0-1,0 1,0-1,0 1,1 0,-1 0,0 0,1 1,0-1,-1 0,1 1,0 0,0-1,0 1,0 0,0 1,0-1,0 0,0 1,0 0,0 0,0 0,0 0,0 0,1 1,138 50,-81-22,48 18,-101-44</inkml:trace>
  <inkml:trace contextRef="#ctx0" brushRef="#br0" timeOffset="15100.932">7204 536,'0'34,"0"30,0 9,0-3,5-9,1-10,0-8,-1-7,-2-5,-1-3,-1-2,5-4,0-7</inkml:trace>
  <inkml:trace contextRef="#ctx0" brushRef="#br0" timeOffset="16187.226">7825 452,'-27'221,"-2"-44,0-10,43-137,-1-25</inkml:trace>
  <inkml:trace contextRef="#ctx0" brushRef="#br0" timeOffset="16505.918">8248 622,'-20'27,"1"2,2 0,0 1,2 1,2 0,0 1,3 0,-3 15,11-43,1 0,0 1,1-1,-1 0,1 1,0-1,0 0,0 1,0-1,1 0,0 0,0 1,0-1,0 0,1 0,0 0,0 0,0 0,0-1,0 1,1-1,-1 1,1-1,0 0,0 0,1 0,-1 0,0 0,1-1,0 0,0 0,-1 0,1 0,0 0,0-1,5 1,4 0,1 0,0-1,0-1,0 0,0-1,0 0,0-2,0 1,0-2,-1 1,0-2,0 0,0-1,0 0,-1-1,0 0,0-1,-1 0,0-1,0 0,-1-1,0 0,0-1,-5 5,0 0,0-1,-1 1,0-1,0 0,0 0,-1-1,0 1,-1-1,1 1,-2-1,1 0,-1 0,0 1,0-1,-1 0,0 0,-1 0,0 0,0 0,0 0,-1 1,0-1,-1 0,0 1,0 0,-1 0,1 0,-2 0,1 0,-1 1,0 0,0 0,0 0,-1 0,0 1,0 0,-1 0,1 1,-1 0,0 0,0 0,0 1,-1 0,1 1,-1 0,0 0,1 0,-1 1,0 0,0 0,0 1,0 0,-3 1,-17 5,3 1</inkml:trace>
  <inkml:trace contextRef="#ctx0" brushRef="#br0" timeOffset="17291.566">8614 452,'24'-5,"18"-1,6 0,0 1,-3 2,-5 1,-9 0</inkml:trace>
  <inkml:trace contextRef="#ctx0" brushRef="#br0" timeOffset="17784.234">8953 255,'31'-12,"0"1,0 2,1 2,0 0,0 3,14-1,-46 5,1-1,-1 1,1 0,-1 0,1-1,-1 1,1 0,-1 0,1 0,-1 0,1-1,0 1,-1 0,1 0,-1 0,1 0,0 0,-1 1,1-1,-1 0,1 0,-1 0,1 0,-1 1,1-1,-1 0,1 1,-1-1,1 0,-1 1,1-1,-1 0,1 1,-1-1,0 1,1-1,-1 1,0-1,1 1,-1-1,0 1,0-1,0 1,1-1,-1 1,0 0,0-1,0 1,0-1,0 1,0-1,0 1,0 0,0-1,0 1,0-1,-1 1,1-1,0 1,0 0,-1-1,1 1,0-1,0 1,-1-1,-31 36,24-27,-7 6,8-10,1 0,0 0,1 1,-1-1,1 1,0 1,1-1,-1 1,1-1,0 1,1 0,0 1,0-1,0 0,1 1,0 0,1-1,0 1,0 0,0 0,1 0,1 5,0-11,0 1,1 0,-1-1,1 1,0-1,-1 1,1-1,0 0,1 0,-1 0,0 0,0 0,1 0,-1-1,1 1,0-1,-1 1,1-1,0 0,0 0,0-1,0 1,0 0,0-1,0 0,0 0,0 0,0 0,86-11,-31-7,-33 8</inkml:trace>
  <inkml:trace contextRef="#ctx0" brushRef="#br0" timeOffset="18704.186">9518 57,'31'141,"-6"2,-6 7,-13-121,-2 1,-1 0,-1 0,-2 1,-1-1,-1 0,-1 0,-2 0,-1-1,-2 0,-1 0,0 0,-3-1,0-1,-2 0,-4 5,0-6,-2-1,0-1,-2-1,0-1,-2-1,-11 8,-32 14,48-35</inkml:trace>
  <inkml:trace contextRef="#ctx0" brushRef="#br0" timeOffset="19572.425">10167 114,'-32'39,"1"2,1 1,3 1,2 1,2 2,1 0,3 2,2 0,1 0,3 2,3 0,1 0,3 1,1 0,3 6,3-44,0 0,1 0,0 0,1 0,1 0,0-1,0 0,1 1,1-1,0-1,1 1,0-1,1 0,0-1,0 0,1 0,1-1,-1 0,2-1,-1 0,1 0,0-1,0-1,1 0,0 0,0-1,1-1,-1 0,1 0,0-2,0 1,22-17,-28 1</inkml:trace>
  <inkml:trace contextRef="#ctx0" brushRef="#br0" timeOffset="22185.971">12001 481,'-15'43,"-8"33,-2 9,5-5,4-12,6-12,0-16,1-10,2-5,8-7,7-7,9-5,0-3</inkml:trace>
  <inkml:trace contextRef="#ctx0" brushRef="#br0" timeOffset="22470.911">12312 509,'-19'18,"0"1,1 1,0 0,2 2,1 0,1 1,0 0,2 1,1 0,1 1,1 0,1 1,-1 7,8-30,1 1,-1-1,1 1,-1 0,1-1,0 1,0-1,1 1,-1-1,1 1,-1 0,1-1,0 0,1 1,-1-1,1 0,-1 1,1-1,0 0,0 0,0-1,1 1,-1 0,1-1,-1 1,1-1,0 0,0 0,0 0,0 0,0 0,0-1,1 1,-1-1,0 0,1 0,-1 0,1-1,0 1,-1-1,1 0,1 0,15-2,1-1,-1-1,0-1,-1-1,1-1,-1 0,0-1,-1-1,0-1,0-1,-1 0,7-7,-16 11,1 0,-1 0,-1-1,1 1,-1-2,0 1,-1-1,0 0,-1 0,0-1,0 0,-1 1,0-2,-1 1,0 0,0-1,-1 1,-1-1,0 0,0 0,-1 1,0-1,-2-8,0 14,0 1,-1 0,0 0,1-1,-1 2,0-1,-1 0,1 1,-1-1,0 1,0 0,0 0,0 0,0 1,0 0,-1-1,0 2,1-1,-1 0,0 1,1 0,-1 0,0 0,-4 1,-16-3</inkml:trace>
  <inkml:trace contextRef="#ctx0" brushRef="#br0" timeOffset="22773.876">12623 368,'28'0,"25"0,7 0,-6 0</inkml:trace>
  <inkml:trace contextRef="#ctx0" brushRef="#br0" timeOffset="22972.977">12990 255,'0'28,"0"16,0-2</inkml:trace>
  <inkml:trace contextRef="#ctx0" brushRef="#br0" timeOffset="23374.968">13243 1,'30'60,"-2"1,-3 1,-3 1,-3 2,-3 0,-2 0,-4 2,1 41,-10-93,0 0,-2 0,0 0,0 0,-2 0,0 0,0 0,-1-1,-1 1,-1-1,0-1,0 1,-2-1,0 0,0 0,-1-1,-10 11,-10 5,-2-1,0-1,-2-2,-25 14,27-18</inkml:trace>
  <inkml:trace contextRef="#ctx0" brushRef="#br0" timeOffset="20676.235">10505 395,'-11'127,"7"-115,1 0,0 0,1 0,0 0,0 0,1 0,1 1,0-1,1 0,0 0,2 5,0-13,0-1,1 0,-1 0,0 0,1 0,0-1,0 1,0-1,0 0,0 0,0-1,0 1,1-1,-1 0,0 0,1 0,-1-1,1 1,-1-1,1 0,-1 0,1-1,-1 0,1 1,-1-2,1 1,-1 0,0-1,0 0,0 0,3-1,21-4,-24 6,-1-1,1 1,0 1,-1-1,1 0,0 1,-1 0,1 0,0 0,-1 0,1 1,0-1,-1 1,1 0,0 0,-1 0,0 1,1-1,-1 1,0 0,1-1,-1 2,0-1,-1 0,1 1,0-1,-1 1,1 0,-1 0,0 0,0 0,0 0,0 0,0 1,-1-1,0 0,1 1,-1-1,-1 1,1 0,0 0,-3 7,0 0,0-1,-1 1,0-1,-1 0,0 0,0 0,-1 0,-1-1,0 0,0 0,0 0,-1-1,-1 0,1 0,-1-1,-1 0,1-1,-1 1,0-2,-1 1,1-1,-1-1,0 0,-2 1,-74 13,61-22</inkml:trace>
  <inkml:trace contextRef="#ctx0" brushRef="#br0" timeOffset="20922.658">10478 395,'43'0,"28"-4,13-7,-4-2,-11-3,-12 2,-10 2,-10 4,-5 3,-9 2</inkml:trace>
  <inkml:trace contextRef="#ctx0" brushRef="#br0" timeOffset="21206.803">11522 509,'-24'38,"-13"23,0 5,1-4,3-12,6-9,3-13,6-10</inkml:trace>
  <inkml:trace contextRef="#ctx0" brushRef="#br0" timeOffset="21473.971">11155 593,'38'14,"23"10,5 1,-4 1,-7-4,-8-2,-8 2,-15-3,-16-5,-10-10,-4-6</inkml:trace>
  <inkml:trace contextRef="#ctx0" brushRef="#br0" timeOffset="21709.986">11409 424,'-5'39,"3"21,3 11,0-2,0-8,1-10,-1-8,-1-7,1-5,4-3,1-1,0 0,-1-1,-2 1,-1 0,-1-4</inkml:trace>
  <inkml:trace contextRef="#ctx0" brushRef="#br0" timeOffset="28944.451">148 1722,'73'-21,"-26"5,1 2,0 3,1 1,0 3,0 1,19 3,207-5,-155-4,0 4,120 9,-86 1,-47-1,258-13,94-7,-188-5,69-7,79 3,-396 27,270 13,-155 1,1-5,106-10,-71 0,161-26,104 17,-21-18,-83 11,25-9,-57 16,-124-3,1 7,43 9,-36 0,496-2,-224-28,-327 28,182-11,56-8,-58-7,55-3,706 29,-943 1,372-13,48-23,-448 26,403-21,-310 31,-163-1</inkml:trace>
  <inkml:trace contextRef="#ctx0" brushRef="#br0" timeOffset="32659.569">4550 1920,'27'-28,"3"13,1 0,1 2,0 1,1 2,0 1,3 1,16-5,-39 8,0 1,0 1,1 0,0 1,-1 0,1 1,0 1,0 0,-1 1,1 0,8 3,-20-4,-1 1,1 0,-1-1,1 1,-1 0,0 0,1 0,-1 0,0 0,0 0,0 0,0 1,0-1,0 0,0 1,0-1,0 0,-1 1,1-1,0 1,-1-1,1 1,-1 0,0-1,0 1,1-1,-1 1,0 0,0-1,-1 1,1 0,0-1,0 1,-1-1,1 1,-1-1,1 1,-1-1,0 2,-36 56,35-56,-174 160,175-161,-12 7,2 0,-1 1,1 1,1 0,0 0,1 1,0 1,0-1,1 1,1 1,0-1,1 1,1 0,0 1,1-1,-2 14,6-24,0-1,1 0,-1 1,1-1,0 1,0-1,0 0,0 0,1 0,-1 1,1-1,0-1,0 1,0 0,0 0,0-1,0 1,1-1,0 0,-1 1,1-1,0-1,0 1,0 0,0-1,0 1,0-1,1 0,-1 0,0 0,105 4,35-47,-119 35</inkml:trace>
  <inkml:trace contextRef="#ctx0" brushRef="#br0" timeOffset="33125.41">5539 1835,'-3'2,"-10"1,0 0,1 2,0 0,-1 0,1 1,1 0,0 1,0 1,0-1,1 2,0 0,0 0,1 0,0 1,1 1,-2 2,9-11,0 0,1 0,-1 0,1 0,-1 1,1-1,0 0,-1 0,1 0,0 0,1 1,-1-1,0 0,1 0,-1 0,1 0,-1 0,1 0,0 0,0 0,0 0,0 0,0 0,1 0,-1-1,0 1,1 0,-1-1,1 1,0-1,0 0,-1 0,1 1,2 0,77 28,-60-24,0 0,0 1,0 2,-1 0,0 1,-1 1,9 6,-24-14,0-1,0 1,0 0,-1 0,1 0,-1 0,0 1,0-1,0 1,0 0,-1 0,0 0,0 0,0 0,0 0,0 1,-1-1,0 1,0-1,0 1,0-1,-1 1,0 0,0-1,0 1,0 0,-1-1,0 1,0 0,0-1,0 0,-1 1,-1 2,-2-1,0 0,0 0,-1-1,0 1,0-1,0-1,-1 1,1-1,-1 0,0-1,0 1,-1-2,1 1,-1-1,1 0,-1 0,0-1,0 0,1 0,-1-1,0 0,-3-1,-13 2</inkml:trace>
  <inkml:trace contextRef="#ctx0" brushRef="#br0" timeOffset="33377.882">5482 1863,'34'-9,"25"-9,7 0,-2 2,-8 4,-8 4,-8 4,-5 2,-10 1</inkml:trace>
  <inkml:trace contextRef="#ctx0" brushRef="#br0" timeOffset="34008.246">6470 1891,'-14'29,"-20"19,-8 1,-3-2,3-10,8-6,5-9,2-7,2-7,-1 0,5-1</inkml:trace>
  <inkml:trace contextRef="#ctx0" brushRef="#br0" timeOffset="34312.854">6018 1947,'24'15,"22"4,9 0,3 0,-2-2,-6-4,-7-5,-6-3,-5-3,-7 3,-3 1,-1 0,-4 3,0 0,-7-2,-6-1</inkml:trace>
  <inkml:trace contextRef="#ctx0" brushRef="#br0" timeOffset="34608.787">6328 1666,'-4'38,"2"28,2 6,1-3,1-9,-1-10,0-9,0-6,-1-4,0-4,1 0,-2-1,1 1,0-1,-4 2,-3-5</inkml:trace>
  <inkml:trace contextRef="#ctx0" brushRef="#br0" timeOffset="35375.926">7006 1779,'0'29,"-5"28,-1 10,0-2,1-8,1-7,2-9,1-6,1-4,0-8</inkml:trace>
  <inkml:trace contextRef="#ctx0" brushRef="#br0" timeOffset="35711.039">7316 1807,'-14'38,"-3"1,3 1,1 1,3 1,1-1,0 9,8-46,0-1,0 1,1 0,-1-1,1 1,0 0,0-1,0 1,0 0,0-1,1 1,0 0,0-1,0 1,0-1,1 1,-1-1,1 0,0 1,0-1,0 0,0 0,0-1,1 1,-1 0,1-1,0 1,0-1,0 0,0 0,0 0,0 0,1-1,-1 1,1-1,0 0,11 1,1-2,-1 0,0-1,0-1,0 0,-1-1,1 0,0-1,-1-1,0-1,0 0,-1 0,1-1,-1-1,-1 0,0-1,0-1,0 0,-1 0,-1-1,6-7,-11 12,0 0,-1-1,0 0,0 0,0 0,-1 0,1-1,-2 0,1 1,-1-1,-1 0,1 0,-1 0,-1 0,1 0,-2 0,1 0,-1 0,0 0,0 0,-1 0,0 0,-1 0,0 1,0-1,0 1,-1 0,0 0,-1 0,1 1,-1-1,0 1,-1 0,0 1,0-1,0 1,0 0,-1 1,0-1,0 1,0 1,-4-2,-76-3,61 13</inkml:trace>
  <inkml:trace contextRef="#ctx0" brushRef="#br0" timeOffset="36374.176">7852 1750,'29'0,"19"0,6 0,-1 0,-10 0</inkml:trace>
  <inkml:trace contextRef="#ctx0" brushRef="#br0" timeOffset="36793.338">8360 1524,'-26'106,"17"-82,8-22,0-1,0 0,0 1,1-1,-1 1,1-1,-1 1,1-1,-1 1,1-1,0 1,0-1,0 1,0 0,0-1,0 1,0-1,0 1,1-1,-1 1,1-1,-1 1,1-1,-1 1,1-1,0 0,0 1,0-1,0 0,0 1,0-1,0 0,0 0,0 0,0 0,1 0,-1 0,0-1,1 1,-1 0,1-1,-1 1,1-1,-1 1,1-1,-1 0,1 1,-1-1,1 0,0 0,79-14,-26-27,-46 23</inkml:trace>
  <inkml:trace contextRef="#ctx0" brushRef="#br0" timeOffset="37092.259">8614 1440,'-9'14,"-4"20,1 8,3 2,-3-6,1-5,3-4,2-1,2-1,2 0,2-1,0 2,0-1,1 1,-6-5,-1-6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26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172 254,'-2'0,"1"1,-1-1,0 0,0 1,1-1,-1 1,0 0,1-1,-1 1,0 0,1 0,-1 0,1 0,-1 0,1 1,0-1,0 0,-1 1,1-1,0 0,0 1,0 0,0-1,1 1,-1-1,0 1,1 0,-1 0,1-1,0 1,-1 0,1 0,0 0,-16 55,2 0,3 1,3 1,-1 35,-10 74,-25 92,33-157,11-92</inkml:trace>
  <inkml:trace contextRef="#ctx0" brushRef="#br0" timeOffset="633.949">200 227,'22'128,"3"39,-3-38,41 125,-60-244,0 0,0 0,1-1,1 1,0-1,0 0,1 0,0 0,0-1,1 0,0 0,0-1,2 1,-7-7,0 0,-1-1,1 1,0-1,-1 0,1 1,0-1,-1 0,1 0,0 0,0 0,-1 0,1-1,0 1,0-1,-1 1,1-1,0 1,-1-1,1 0,-1 0,1 1,-1-1,1-1,-1 1,0 0,0 0,1 0,-1-1,0 1,0 0,0-1,0 1,0-1,0 0,30-59,-30 59,21-66,-2 0,-4-1,-2-1,-4 0,-1-28,-8 93,9-412,-15 360,-2 33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3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27,'7'4,"1"0,-1 0,1-1,0 0,0 0,0-1,0 0,0-1,0 1,0-2,1 1,-1-1,0 0,4-1,3 1,193-28,42 27,-122-24,-132 32,-7-1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3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30,'38'0,"32"-5,14-1,-3 0,-10 1,-13 1,-11 2,-8 1,-7 0,-4 1,-6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848 58,'-25'-6,"-1"2,0 1,0 1,0 2,0 0,1 1,-1 2,0 1,1 1,-22 7,35-8,0 1,1 0,-1 1,1 0,0 1,1 0,-1 1,1 0,1 0,0 1,0 1,1 0,0 0,0 0,1 1,1 0,-5 9,-4 14,2 0,1 1,1 1,2-1,-2 22,8-42,1 0,0 0,1 0,1 0,0 0,1 0,1 1,0-1,1 0,1-1,0 1,1-1,0 0,1 0,1 0,0-1,1 0,1 0,0-1,0 0,1 0,9 6,-7-11,0-1,1 0,0-1,0 0,1-1,-1-1,1 0,0-1,-1 0,1-1,0-1,0 0,0-1,0 0,0-1,-1-1,1 0,-1-1,1 0,-1-1,0 0,-1-1,0-1,5-3,-10 5,0-1,0 0,0 0,-1 0,0-1,-1 0,1 0,-1-1,-1 1,1-1,-1 0,-1 0,1-1,1-7,-4 12,0 0,0 0,0 0,-1 0,0-1,1 1,-1 0,-1 0,1 0,-1 0,1 0,-1 0,0 0,-1 0,1 0,-1 0,0 1,0-1,0 0,0 1,0 0,-1-1,0 1,1 0,-1 0,0 1,-1-1,1 1,0-1,-1 1,1 0,-3-1,-4-2,0 1,0 0,0 0,0 1,-1 1,1 0,-1 0,0 1,0 0,1 0,-1 2,0-1,0 1,0 1,1 0,-1 0,1 1,0 1,-1 0,2 0,-1 1,0 0,1 0,0 1,0 1,1-1,0 1,0 1,0 0,-30 38,23-28</inkml:trace>
  <inkml:trace contextRef="#ctx0" brushRef="#br0" timeOffset="266.146">1243 538,'-10'23,"-3"14,6 0,4-11,2-10</inkml:trace>
  <inkml:trace contextRef="#ctx0" brushRef="#br0" timeOffset="633.299">1779 30,'-45'35,"1"2,2 3,2 1,1 1,-21 33,50-61,0 1,0 1,2-1,0 1,0 1,2-1,0 1,0 3,5-14,-1 1,1 0,0-1,1 1,-1 0,1 0,1-1,-1 1,1 0,0-1,1 1,0-1,0 1,0-1,1 0,-1 0,2 0,-1 0,1 0,-1-1,2 1,3 3,6 2,0-1,0 0,1-1,1-1,0 0,0-1,0-1,0 0,1-1,0-1,0-1,1 0,-1-1,1-1,-1-1,1-1,-1 0,0-1,1-1,7-2,-17 4,1-1,0 1,-1-2,1 1,-1-1,0-1,0 1,0-1,-1-1,1 0,-1 0,0 0,0-1,-1 0,1 0,-1 0,-1-1,1 0,-1 0,-1-1,1 1,-1-1,0 0,2-8,-5 12,-1 1,0-1,0 0,0 0,0 0,0 1,-1-1,1 0,-1 0,0 1,0-1,-1 1,1-1,-1 1,0-1,0 1,0 0,0 0,0 0,-1 0,1 0,-1 1,0-1,0 1,0-1,0 1,0 0,0 0,-1 1,-1-2,-111-37,98 38,0 2,1 0,-1 0,0 2,0 0,0 2,1 0,0 0,0 2,0 0,0 1,1 0,-6 5,-3 0</inkml:trace>
  <inkml:trace contextRef="#ctx0" brushRef="#br0" timeOffset="1133.38">2258 143,'368'0,"-360"0,-7-1,0 0,0 1,1-1,-1 1,0-1,1 1,-1 0,1-1,-1 1,0 0,1 0,-1 0,1 0,-1 0,1 0,-1 1,0-1,1 0,-1 1,0-1,1 1,-1-1,0 1,0 0,1 0,-1-1,0 1,0 0,0 0,0 0,0 0,0 0,0 0,0 0,-1 1,1-1,0 0,-1 0,1 1,-1-1,1 0,-1 1,0-1,1 1,-1-1,0 0,0 1,0-1,0 1,0-1,0 2,-71 130,63-113,0 1,1 0,1 1,1-1,1 1,0 0,2 0,1 0,1 15,2 131,-13-133,5-29</inkml:trace>
  <inkml:trace contextRef="#ctx0" brushRef="#br0" timeOffset="1391.042">2258 453,'43'0,"34"-5,8-1,-5 0,-12 1,-12 1,-11 2,-9 1,-5 0,-3 1,-7 0</inkml:trace>
  <inkml:trace contextRef="#ctx0" brushRef="#br0" timeOffset="6148.363">311 1131,'414'-31,"-168"5,66-2,225-2,-310 20,63-25,58-22,-125 46,-166 12,-33-1</inkml:trace>
  <inkml:trace contextRef="#ctx0" brushRef="#br0" timeOffset="6915.409">1637 1300,'-18'0,"0"0,-1 1,1 1,0 1,0 1,0 0,0 1,1 1,0 1,0 0,-14 9,22-11,-71 53,78-56,0-1,1 1,-1 0,1 0,-1 0,1 0,-1 0,1 0,0 0,0 0,0 1,0-1,1 0,-1 1,1-1,-1 0,1 1,0-1,0 1,0-1,0 1,0-1,1 0,-1 1,1-1,-1 1,1-1,0 0,0 0,0 1,0-1,0 0,1 0,-1 0,1 0,-1-1,2 2,6 4,0 0,0-1,1-1,0 1,0-1,0-1,1 0,0-1,0 0,0 0,0-1,0 0,0-1,3-1,35 8,-31-4,-1-1,0 2,0 0,0 2,0-1,-1 2,0 0,14 11,-26-15,0 1,0 1,-1-1,0 0,0 1,0-1,-1 1,0 0,0 0,0 0,-1 0,0 0,0 0,-1 1,1-1,-1 0,-1 0,1 1,-1-1,0 0,0 0,-1 0,0 0,0 0,-1 0,1-1,-1 1,0-1,0 0,-1 0,0 0,0 0,0 0,-1-1,1 0,-1 0,-2 2,-6 5,0 0,-1 0,0-1,-1-1,0-1,0 0,-1-1,0 0,0-1,-1-1,1-1,-1 0,-11 0,25-4,0 1,0-1,0 0,0-1,0 1,0 0,0-1,0 0,1 0,-1 0,0 0,0 0,1 0,-1-1,1 1,-1-1,1 1,-1-1,1 0,0 0,0 0,0-1,0 1,0 0,1-1,-1 1,1-1,0 0,-1 1,1-1,0 0,0-2,0-17</inkml:trace>
  <inkml:trace contextRef="#ctx0" brushRef="#br0" timeOffset="7287.232">1581 1328,'9'0,"14"0,7-5,3-1,1 0,0 1,-2 2,-1 1,-1 0,-1-3,0-1,-1 0,0 1,0 2,0 1,0 0,0-3,-5-1</inkml:trace>
  <inkml:trace contextRef="#ctx0" brushRef="#br0" timeOffset="7935.838">2964 30,'73'114,"-6"4,23 61,-66-129,-2 1,-3 1,-2 1,-2 0,-3 1,-1 1,-4-1,-1 2,-3-1,-3 0,-2 1,-2-1,-3 0,-2-1,-2 1,-12 29,5-32,-1-1,-3 0,-2-2,-18 26,3-20,-2-2,-2-2,-2-2,-2-2,-53 40,-56 32,132-107</inkml:trace>
  <inkml:trace contextRef="#ctx0" brushRef="#br0" timeOffset="8819.332">226 1,'-7'2,"0"0,0 1,0 0,1 0,-1 0,1 1,0 0,0 1,0-1,0 1,1 0,0 0,0 1,0 0,1-1,0 2,0-1,-1 3,-4 2,-5 10,1 0,1 1,1 0,1 1,1 0,1 1,1 0,1 0,1 1,-2 21,0 253,47 188,-31-418,3-1,3-1,3 0,2-2,4 0,2-1,8 7,-9-27,2-1,2-1,2-2,2-1,1-1,2-2,1-2,2-1,1-2,2-2,11 5,-52-34,5 5,-1-1,1 0,0 0,0 0,1-1,-1 0,1 0,0-1,-1 1,1-2,0 1,0-1,0 0,1 0,-1-1,0 0,0 0,0-1,0 0,3-1,2-6</inkml:trace>
  <inkml:trace contextRef="#ctx0" brushRef="#br0" timeOffset="12268.418">4206 651,'-219'314,"188"-271,-2-1,-2-1,-34 30,2-23,45-34</inkml:trace>
  <inkml:trace contextRef="#ctx0" brushRef="#br0" timeOffset="12553.308">3557 877,'39'19,"40"16,13 2,-1-6,-10-2,-14-7,-9-7,-10-1,-8-3,-6-4,-4-2,-7 2,-3 0,0-1,-8-1,-6-2</inkml:trace>
  <inkml:trace contextRef="#ctx0" brushRef="#br0" timeOffset="12966.568">3980 594,'-10'39,"3"-1,1 2,2-1,2 1,2 35,0-62,18 211,-6 38,-13-211,6-1,1-32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48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1,'-11'282,"-24"8,24-12,17-233,0-34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48.8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28,'-25'72,"8"-26,1 1,2 1,3 0,2 1,-2 33,10-73,0-1,1 1,0 0,1 0,0-1,0 1,1 0,0-1,0 1,1-1,0 0,1 0,0 0,0 0,1-1,-1 1,2-1,-1-1,1 1,0-1,0 0,1 0,0 0,0-1,0 0,1-1,-1 1,1-2,0 1,1-1,-1 0,0-1,1 1,-1-2,1 1,0-1,1-1,9-1,0-1,-1-1,1-1,-1-1,0 0,0-1,0-1,-1-1,0 0,-1-2,1 0,-2 0,2-3,-4 2,-1 0,0-1,-1 0,-1 0,0-2,0 1,-2-1,1 0,-2-1,0 0,-1 0,0-1,-1 0,-1 0,-1 0,0 0,-1 0,-1-1,0 1,-1-1,-1 1,-2-13,0 17,-1 1,0 0,-1 0,0 0,-1 0,0 1,-1 0,0 0,-1 1,0 0,0 0,-1 1,0 0,0 0,-1 1,0 0,0 1,-1 0,1 0,-1 2,-1-1,1 1,-1 1,1 0,-1 1,0 0,0 0,0 1,0 1,0 0,0 1,0 0,0 1,0 0,0 1,1 1,-1-1,1 2,0 0,0 0,1 1,-1 0,-1 2,-13 14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55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0 368,'0'4,"0"3</inkml:trace>
  <inkml:trace contextRef="#ctx0" brushRef="#br0" timeOffset="794.243">0 368,'24'4,"18"-2,6-2,0-1,-4-1,-4 1,-13 0,-13 5,-12 2,-7-1</inkml:trace>
  <inkml:trace contextRef="#ctx0" brushRef="#br0" timeOffset="9713.834">566 29,'0'4,"0"13,0 6,0 6,0 1,0 2,0-1,-5-1,-2 0,1 0,1-2,-3 1,-1-1,2 0,2 0,6-5,3-10,1-9</inkml:trace>
  <inkml:trace contextRef="#ctx0" brushRef="#br0" timeOffset="10095.929">819 57,'-9'15,"-4"9,-4 5,1 3,2 1,5-1,8-6,9-6,8-8,7-5,3-4,2-3,-3-6,-1-2,-5-4,-6-1</inkml:trace>
  <inkml:trace contextRef="#ctx0" brushRef="#br0" timeOffset="10417.396">1044 1,'-14'19,"-10"16,0 7,3 1,5-2,6-3,5-3,2-4,3-1,0-1,1-1,0-1,-5-4,-1-2,-1-4</inkml:trace>
  <inkml:trace contextRef="#ctx0" brushRef="#br0" timeOffset="10815.393">1214 311,'19'0,"16"-5,7-1,1 0,-2 1,-3 2,-3-4,-8-1</inkml:trace>
  <inkml:trace contextRef="#ctx0" brushRef="#br0" timeOffset="11169.774">1384 57,'4'24,"3"18,-1 6,-2 0,0-4,-2-4,-6-9,-1-5,-1-2,1-1,1 2,2 0,0-4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07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57,'0'19,"0"12,0 4,0 2,0-1,5-6,6-9,7-7,4-7,4-4,2-2,-4-7,-1-2,-5-5,-5 0</inkml:trace>
  <inkml:trace contextRef="#ctx0" brushRef="#br0" timeOffset="354.567">311 1,'-13'20,"1"1,2 0,0 1,1 0,1 1,1 0,1 0,1 1,2-1,0 1,1 0,1 0,2 0,0 0,-16 154,2-135,4-27</inkml:trace>
  <inkml:trace contextRef="#ctx0" brushRef="#br0" timeOffset="1672.571">847 340,'0'17,"-3"11,-1 1,-1-1,-2-1,-1 1,0-1,-3 0,0-1,-7 10,0 5,-76 190,-10 63,71-169,34-125,0 0,-1-1,1 1,0 0,-1 0,1 0,0 0,-1-1,1 1,0 0,0 0,-1 0,1 0,0 1,-1-1,1 0,0 0,-1 0,1 0,0 1,-1-1,1 0,0 1,-1-1,1 0,-1 1,1-1,-1 1,1-1,-1 1,1-1,-1 1,1-1,-1 1,0 0,1-1,-1 1,0 0,0-1,1 1,-1 0,0-1,0 1,0 0,0-1,0 1,0 0,0-1,0 1,0 0,0 0,0-1,0 1,-1 0,1-1,0 1,15-15</inkml:trace>
  <inkml:trace contextRef="#ctx0" brushRef="#br0" timeOffset="2191.145">763 481,'90'-39,"-87"38,-1 0,1 1,-1-1,1 1,0 0,-1 0,1 0,-1 0,1 0,0 1,-1-1,1 1,-1 0,1-1,-1 1,1 0,-1 1,0-1,0 0,1 1,-1-1,0 1,0-1,0 1,0 0,-1 0,1 0,-1 0,1 0,-1 1,1-1,-1 0,0 1,0-1,0 1,2 14,0 0,0 0,-2 0,0 1,-1-1,-1 0,-2 11,0 22,3-23,2 0,1 0,1 0,1 0,1-1,2 0,0 0,2-1,1 0,1 0,0-1,2-1,14 17,-11-16,-12-15,1 1,0-1,1-1,0 1,0-1,1-1,0 1,0-1,1-1,0 1,6 2,-10-9,-1-1,1 0,-1-1,1 1,-1-1,0 1,0-1,0-1,0 1,0 0,0-1,0 0,-1 0,0 0,1 0,-1-1,0 1,-1-1,1 0,-1 0,1 0,-1 0,0 0,-1 0,1-1,-1 1,0-1,1-2,3-5,36-67,-16 31,-1-1,-2-1,-3-1,2-13,8-72,-6-1,1-84,-19 117,-5 79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7.6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0 126,'2'-2,"-1"0,1 0,-1 1,1-1,0 0,0 1,-1-1,1 1,0-1,1 1,-1 0,0 0,0 0,0 0,1 0,-1 1,0-1,1 1,-1-1,0 1,1 0,-1 0,1 0,-1 0,1 0,-1 0,224-15,-86 3,0 6,70 8,94-3,48-26,-55-2,-245 23,-35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49.5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63,'536'0,"-167"-27,570 26,-491-28,116 30,-493-7,-53 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84,'19'-10,"16"-3,7 1,1 2,-2 3,-3 3,-8-3,-4 0,-2 1,-1 1,-3 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9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28,'48'-5,"21"-1,3 0,-6 1,-9 2,-14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5:54.0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132 137,'0'1,"0"-1,0 1,0-1,0 1,0-1,0 1,0-1,0 1,0-1,0 1,-1-1,1 1,0-1,0 1,-1-1,1 1,0-1,0 1,-1-1,1 0,0 1,-1-1,1 0,-1 1,1-1,0 0,-1 1,1-1,-1 0,1 0,-1 0,1 1,-1-1,1 0,-1 0,1 0,-1 0,1 0,-1 0,1 0,-1 0,1 0,-1 0,1 0,-1 0,1 0,-1-1,1 1,-1 0,1 0,-1 0,1-1,0 1,-1 0,1-1,-1 1,1 0,0-1,-1 1,1 0,0-1,-1 1,-11 117,-5 21,-25 116,35-226,-24 50,33-112,91-204,-26 84,82-133,-149 286,-1 0,1-1,0 1,0 0,0 0,1 0,-1 0,0 0,0 0,0 0,1 0,-1 0,1 0,-1 0,1 0,-1 0,1 0,-1 0,1 0,0 1,0-1,-1 0,1 0,0 1,0-1,0 0,0 1,0-1,0 1,0-1,0 1,0 0,0-1,0 1,0 0,0 0,0 0,0-1,0 1,0 0,0 0,0 1,0-1,0 0,0 0,0 1,0-1,0 0,0 1,0-1,0 1,0-1,0 1,0-1,0 1,0 0,0 0,0 0,1 15,0 0,-1 0,-1 1,-1-1,0 0,-1 0,0 0,-2 0,0 2,-11 72,13-76,1 1,0-1,1 0,0 0,1 1,1-1,0 0,1 0,1 0,0-1,1 1,0-1,1 0,7 12,-12-23,1 0,-1 0,1-1,0 1,-1 0,1-1,0 1,0-1,0 0,0 1,0-1,1 0,-1 0,0 0,0-1,1 1,-1-1,0 1,1-1,-1 0,1 1,-1-1,0-1,1 1,-1 0,1 0,-1-1,0 0,1 1,-1-1,0 0,0 0,0 0,0 0,0-1,0 1,0 0,0-1,1-1,64-78,-58 67,231-376,-217 368,-9 41,-25 61,4 31,21-48,19 139,-32-177</inkml:trace>
  <inkml:trace contextRef="#ctx0" brushRef="#br0" timeOffset="254.792">1120 391,'-5'39,"-6"21,-2 6,7-8,4-14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7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174 0,'-24'62,"-8"31,2 4,0-5,6-13,7-16,6-13,6-11,7-11,5-6,0-3,4-3,5-5,0-5</inkml:trace>
  <inkml:trace contextRef="#ctx0" brushRef="#br0" timeOffset="288.014">513 85,'-22'32,"2"1,1 0,2 2,1 0,2 0,1 1,-3 19,-1 58,17-110,0 0,1 1,-1-1,0 0,1 0,0 0,0 1,0-1,0 0,0 0,1 0,-1 0,1-1,0 1,0 0,0-1,0 1,0-1,1 0,-1 0,1 1,-1-2,1 1,0 0,0 0,0-1,0 0,0 1,0-1,0-1,0 1,1 0,13-1,-1 0,1-2,-1 0,0 0,1-2,-1 0,-1-1,1 0,-1-1,0-1,5-3,-20 10,15-6,-1-1,0 0,0-1,-1 0,0-1,-1 0,0-1,0-1,-1 0,0-1,-1 1,-1-2,0 0,0 0,-1 0,-1-1,0 0,-1-1,-1 0,0 0,-4 7,0-1,0 1,-1-1,-1 1,1-1,-1 1,-1-1,1 1,-2 0,1 0,-1 0,0 0,-1 0,1 0,-2 1,1 0,-1 0,0 0,0 0,-1 1,0 0,0 0,-1 1,1-1,-1 1,-1 1,1-1,0 1,-1 1,0-1,-2 1,-22-9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0 142,'10'18,"-2"0,0 1,-2 0,0 0,0 1,-2 0,-1 0,0 0,-2 0,0 0,-1 1,-1-1,-1 0,-3 12,-33 172,44-129,-5-74,0 1,0 0,0-1,0 0,0 1,0-1,0 1,0-1,0 0,1 0,-1 0,1 0,-1 0,1 0,-1 0,1 0,-1-1,1 1,0 0,-1-1,1 0,0 1,-1-1,1 0,0 0,0 0,-1 0,1 0,0 0,0 0,-1-1,1 1,0-1,-1 1,1-1,0 0,-1 0,1 1,-1-1,1-1,15-7</inkml:trace>
  <inkml:trace contextRef="#ctx0" brushRef="#br0" timeOffset="4396.094">763 114,'-24'24,"-13"22,0 8,2 0,1-4,7-7,3-5,1-4,5-4,0-6,-2-3,-1-5,1 0,1-3,-2 1,-2-2,-2 2,3-1</inkml:trace>
  <inkml:trace contextRef="#ctx0" brushRef="#br0" timeOffset="4632.07">198 283,'38'19,"37"12,11 4,-5-3,-12-7,-12-3,-11-6,-9 1,-10 0,-5-1,-7 1,-5-3</inkml:trace>
  <inkml:trace contextRef="#ctx0" brushRef="#br0" timeOffset="4896.361">508 1,'-5'43,"4"34,1 8,6-6,2-11,4-12,1-6,-3-7,-3-6,3-9,-1-5,-1-1,-3 0,-2 1,-1-3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1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60 1,'7'131,"-9"-90,-32 336,6-105,28-271,0 0,-1-1,1 1,-1 0,1 0,0-1,0 1,-1 0,1 0,0 0,0 0,0-1,0 1,0 0,0 0,0 0,0 0,1 0,-1-1,0 1,0 0,1 0,-1 0,0-1,1 1,-1 0,1-1,-1 1,1 0,-1-1,1 1,0 0,-1-1,1 1,0-1,-1 1,1-1,0 0,0 1,-1-1,1 0,0 1,0-1,0 0,0 0,-1 0,1 0,0 0,0 0,0 0,0 0,-1 0,1 0,0 0,0 0,0-1,0 1,-1 0,1-1,0 1,0 0,-1-1,1 1,0-1,-1 1,1-1,0 0,-1 1,1-1,0 0,9-14</inkml:trace>
  <inkml:trace contextRef="#ctx0" brushRef="#br0" timeOffset="313.092">427 254,'-314'222,"306"-215,3-5,-1 1,2 1,-1-1,0 1,1 0,-1 0,1 0,0 0,1 1,-1-1,1 1,0 0,0 0,0 1,1-1,-1 0,1 1,1 0,-1-1,1 1,0 0,0 0,4-3,-1 0,0 0,1-1,0 1,-1 0,1-1,0 0,0 0,1 0,-1 0,0 0,1-1,-1 1,1-1,-1 0,1 0,0 0,-1 0,1-1,0 0,0 0,-1 0,1 0,0 0,3-1,10 2,106 20,-114-19,0 1,0 0,-1 1,1 0,-1 0,0 1,0 0,-1 1,0-1,0 1,3 3,-3-3,6 5</inkml:trace>
  <inkml:trace contextRef="#ctx0" brushRef="#br0" timeOffset="830.413">821 423,'-16'7,"0"2,0-1,1 2,0 0,0 1,1 0,1 1,0 1,1 0,0 1,1 0,0 1,-5 9,15-22,-1 0,1 0,0 0,0-1,-1 1,1 0,1 1,-1-1,0 0,0 0,1 0,-1 0,1 1,0-1,-1 0,1 0,0 1,0-1,1 0,-1 0,0 1,1-1,-1 0,1 0,0 0,0 0,0 0,0 0,0 0,0 0,1 0,-1 0,0 0,1-1,0 1,-1-1,1 1,0-1,0 0,0 1,0-1,0 0,0 0,0 0,8 1,-1 0,1 0,1-1,-1-1,0 1,0-2,0 1,0-1,0-1,0 0,0 0,-1-1,1 0,0-1,-1 0,0 0,0-1,147-104,-114 75,82-46,-123 80,0-1,0 1,0-1,1 1,-1 0,0-1,0 1,0 0,0 0,0 0,1 0,-1 0,0 0,0 0,0 1,0-1,0 0,1 1,-1-1,0 0,0 1,0-1,0 1,0 0,0-1,0 1,-1 0,1 0,0-1,0 1,0 0,-1 0,1 0,0 0,-1 0,1 0,-1 0,1 0,-1 0,0 1,1-1,-1 0,0 0,0 0,0 0,-1 56,0-55,-82 330,65-264,-79 230,93-289,0 0,-1 0,0 0,0 0,-1-1,0 0,0 0,-1-1,0 0,0 0,-2 1,8-8,1 1,-1-1,0 0,0 1,1-1,-1 0,0 1,0-1,0 0,1 0,-1 0,0 0,0 0,0 0,0 0,1 0,-1 0,0 0,0 0,0 0,1-1,-1 1,0 0,0-1,0 1,1-1,-1 1,0 0,1-1,-1 0,0 1,1-1,-1 1,1-1,-1 0,1 1,-1-1,1 0,0 1,-1-1,1 0,0 0,-1 0,1 1,0-1,0 0,0 0,0 0,0 0,-5-45,9 25,1 0,1 1,1 0,1 0,1 0,1 1,0 0,1 1,1 0,1 1,1 0,0 1,1 1,0 0,2 1,0 1,5-3,-3-1,1 2,0 0,2 1,-1 2,2 0,13-5,-12 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0.5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7 277,'-5'0,"4"0,6 0,7 0,7 0,4 0,4 0,1 0,2 0,-1 0,-4-5,-2-1,-5 0</inkml:trace>
  <inkml:trace contextRef="#ctx0" brushRef="#br0" timeOffset="470.454">318 52,'20'-10,"1"2,0 0,0 2,1 0,0 2,0 0,0 1,21 1,-40 2,0 0,-1 0,1 0,0 1,0-1,0 1,-1 0,1 0,0 0,-1 0,1 0,-1 0,1 1,-1-1,0 1,1 0,-1 0,0 0,0 0,0 0,0 0,-1 0,1 1,-1-1,1 0,-1 1,0 0,0-1,0 1,0 0,0-1,-1 1,1 0,-1 0,0 0,0-1,0 1,0 0,0 0,0 0,-1-1,0 1,1 0,-1 0,0-1,0 1,-1 0,1-1,0 0,-2 2,-129 159,130-161,0 0,0 1,1-1,0 0,-1 1,1 0,0-1,0 1,0-1,1 1,-1 0,1 0,-1-1,1 1,0 0,0 0,0 0,0-1,1 1,-1 0,1 0,0-1,0 1,-1 0,2-1,-1 1,0-1,1 1,-1-1,1 0,-1 0,1 1,0-1,0 0,0-1,0 1,1 0,-1 0,0-1,1 0,-1 1,1-1,-1 0,3 0,2 3,1-1,-1 0,1 0,0-1,0 0,0 0,0-1,1 0,-1-1,0 1,0-2,1 1,-1-1,0 0,0-1,0 0,0 0,0-1,-1 0,1 0,-1-1,1 0,4-4,3-2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7.0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57,'695'0,"-297"-28,-132 0,-165 64,-85-27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39.5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 43,'-66'-39,"99"47,8 2,1-1,-1-2,1-1,1-3,-1-1,0-3,16-2,18 2,515-1,-223-26,109 28,-344 14,-110-10,0 0,1-1,-1-2,1 0,-1-2,1 0,-1-2,3-1,169-26,-171 29,-6 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216 0,'-5'14,"-6"20,-6 8,-5 2,1-1,0-4,3-3,0-9,3-2,-1-3,2 2,-1-5,2 0,4-3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51,'168'-11,"22"-19,-122 20,-64 15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30,'24'0,"22"-5,9-2,-1 1,-5 1,-5 2,-6 0,-10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4.3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69,'-17'226,"-33"-28,48-171,2-27,0 0,0-1,0 1,1 0,-1 0,0-1,0 1,0 0,0 0,0-1,0 1,1 0,-1 0,0-1,0 1,0 0,1 0,-1 0,0 0,0-1,1 1,-1 0,0 0,0 0,1 0,-1 0,0 0,0 0,1 0,-1 0,0 0,0 0,1 0,-1 0,0 0,1 0,-1 0,0 0,0 0,1 0,-1 0,0 0,0 0,1 0,-1 1,0-1,0 0,1 0,-1 0,0 0,0 1,69-186,-44 136,3 1,1 1,3 2,23-26,-51 67,59-56,-62 59,1 0,-1 0,0 0,1 1,-1-1,1 1,-1-1,1 1,-1-1,1 1,-1 0,1-1,0 1,-1 0,1 0,-1 0,1 1,-1-1,1 0,0 1,-1-1,1 0,-1 1,1 0,-1-1,0 1,1 0,-1 0,0 0,1 0,-1 0,0 0,0 0,0 0,0 0,0 1,0-1,0 0,-1 1,1-1,0 1,-1-1,1 1,-1-1,1 1,-1-1,0 1,0-1,1 1,-1 0,17 229,-13-209,-4-15,1 0,0 0,0 0,1 0,0 0,0 0,0-1,1 1,0-1,1 0,-1 0,1 0,3 4,-3-9,-1-1,0 1,1-1,-1 0,1 0,-1 0,0 0,1-1,-1 1,1-1,-1 0,0 0,0 0,1 0,-1-1,0 1,0-1,0 0,-1 0,1 0,0 0,-1 0,1-1,-1 1,0-1,0 1,0-1,0 0,0 0,0 0,-1 0,1-1,4-3,221-258,-163 209,-63 56,0 0,0 1,0-1,-1 1,1-1,0 1,0-1,-1 1,1 0,0-1,-1 1,1 0,0-1,-1 1,1 0,-1 0,1 0,-1 0,0-1,1 1,-1 0,0 0,0 0,1 0,-1 0,0 0,0 0,0 0,0 0,0 0,0 0,-1 0,1-1,0 1,0 1,0 0,-4 196,-24-55,27-120</inkml:trace>
  <inkml:trace contextRef="#ctx0" brushRef="#br0" timeOffset="518.728">1085 380,'19'-6,"0"2,0 0,0 1,1 1,-1 0,17 2,-34 0,-1 0,0 0,0 0,0 0,1 1,-1-1,0 0,0 1,0-1,0 1,0-1,1 1,-1-1,0 1,0 0,0 0,-1-1,1 1,0 0,0 0,0 0,-1 0,1 0,0 0,-1 0,1 0,-1 0,1 1,-1-1,1 0,-1 0,0 0,0 0,0 1,0-1,1 0,-2 0,1 1,0-1,0 0,0 0,0 0,-1 1,1-1,-1 0,1 0,-1 0,1 0,-1 0,0 0,1 0,-1 0,0 0,0 0,0 0,-44 58,43-57,-42 58,43-58,1-1,-1 0,1 0,-1 1,1-1,-1 0,1 1,0-1,0 0,-1 1,1-1,0 0,1 1,-1-1,0 1,0-1,0 0,1 1,-1-1,1 0,-1 0,1 1,-1-1,1 0,0 0,0 0,-1 1,1-1,0 0,0 0,0 0,0-1,0 1,1 0,-1 0,0-1,0 1,0 0,1-1,-1 1,0-1,1 0,-1 1,0-1,1 0,-1 0,0 0,1 0,0 0,94-12,-46 0,-27 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9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177 226,'-19'24,"-16"23,-2 7,5 0,8-5,9-5,6-6,4-5,4-2,2-8</inkml:trace>
  <inkml:trace contextRef="#ctx0" brushRef="#br0" timeOffset="363.202">347 283,'-23'37,"2"1,1 1,2 0,2 2,2 0,0 4,12-41,0-1,1 0,0 1,-1-1,1 1,0-1,1 1,-1-1,1 1,-1 0,1-1,0 1,0 0,1-1,-1 1,1 0,0-1,0 1,0-1,0 1,1-1,-1 0,1 1,0-1,0 0,0 0,0 0,1 0,-1-1,1 1,0-1,-1 1,1-1,0 0,1 0,-1 0,3 1,9-2,1 0,-1-1,0-1,0 0,1-1,-1-1,0 0,-1-1,1-1,-1 0,1-1,-1 0,-1-1,8-6,-10 6,0-1,-1 0,1-1,-2 0,1 0,-1-1,-1-1,1 0,-2 0,0 0,0-1,-1 0,0 0,-1 0,-1-1,0 0,-1 0,0 0,-1 0,0-5,-1 12,-1 1,0-1,0 0,0 1,-1-1,0 1,0-1,-1 1,1-1,-1 1,0 0,-1 0,1-1,-1 2,0-1,0 0,-1 1,1-1,-1 1,0 0,0 0,-1 1,1-1,-1 1,1 0,-1 0,0 0,0 1,-1 0,1 0,0 0,-1 0,1 1,-1 0,1 0,-1 1,0 0,1 0,-1 0,-1 0,-3 2,-1-1,0 1,1 1,-1 0,1 0,0 1,0 1,1-1,-1 2,-2 1,-13 10</inkml:trace>
  <inkml:trace contextRef="#ctx0" brushRef="#br0" timeOffset="758.814">827 142,'10'0,"12"-5,7-2,5 1,-1 1,1 2,-7 0</inkml:trace>
  <inkml:trace contextRef="#ctx0" brushRef="#br0" timeOffset="995.708">1165 1,'-5'34,"-1"15,-5 0,0-9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47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21,'-8'-4,"-1"1,1 0,0 0,-1 1,0 0,1 1,-1 0,0 0,0 1,0 0,1 0,-1 1,0 0,0 1,1 0,-1 0,1 1,-1 0,1 0,0 1,0 0,1 1,-1-1,1 2,0-1,0 1,1 0,0 0,0 1,0-1,1 1,0 1,-3 4,7-9,0 0,0 0,0 0,1 0,-1 0,1 0,-1 0,1 0,0 1,0-1,1 0,-1 0,1 0,-1 0,1 0,0 0,0 0,0 0,0-1,1 1,-1 0,1-1,0 1,0-1,0 1,0-1,0 0,0 0,1 0,-1 0,1 0,-1 0,2 0,100 46,-90-43,-6-4,0 2,-1-1,1 1,-1 0,0 0,0 1,0 0,0 0,0 1,-1 0,0 0,0 0,-1 1,1 0,-1 0,0 0,-1 1,0 0,0 0,0 0,-1 0,3 7,-7-5,0 0,-1 0,1 0,-2 0,1 0,-1-1,-1 0,1 1,-2-1,1 0,-1-1,0 1,0-1,-1 0,0 0,-5 4,3-2,0 0,0 0,-1-1,1 0,-2-1,1 0,-1 0,0-1,-1-1,1 1,-1-2,0 1,-1-2,-10 3,-13-17,24 0</inkml:trace>
  <inkml:trace contextRef="#ctx0" brushRef="#br0" timeOffset="255.166">131 49,'29'0,"23"-5,9-1,-2 0,-6 1,-8 1,-6 2,-5 1,-8 5,-9 3</inkml:trace>
  <inkml:trace contextRef="#ctx0" brushRef="#br0" timeOffset="769.319">1091 134,'-50'57,"-164"165,206-215,1-1,-1 0,-1 0,1-1,-1 0,0 0,0-1,0 0,0-1,-1 0,1 0,-1-1,0-1,0 1,0-1,0-1,0 0,0-1,1 1,-1-2,0 0,0 0,1 0,-3-2,9 3,1-1,-1 1,1-1,0 1,0-1,-1 0,1 0,0 0,0 0,1 0,-1-1,0 1,1 0,0-1,-1 1,1-1,0 1,0-1,0 0,1 0,-1 1,1-1,-1 0,1 0,0 0,0 1,0-1,1 0,-1 0,0 0,1 1,0-1,0 0,0 1,0-2,52-86,-49 85,0 0,1 0,0 0,0 1,0 0,0-1,1 2,-1-1,1 1,0 0,0 0,1 1,-1-1,0 1,1 1,-1-1,1 1,0 1,-1-1,1 1,0 0,-1 0,1 1,0 0,-1 0,1 1,-1 0,1 0,-1 0,0 1,3 1,9 6,-1 0,0 1,-1 1,0 0,-1 2,0-1,-1 2,-1 0,10 14,-20-25,-3-2,0-1,0 0,0 1,0-1,1 1,-1-1,0 0,1 0,-1 1,1-1,-1 0,1 0,0 1,-1-1,1 0,0 0,0 0,0 0,0 0,0 0,0 0,0-1,0 1,0 0,1 0,-1-1,0 1,0-1,1 1,-1-1,0 0,1 1,-1-1,0 0,1 0,-1 0,0 0,1 0,-1 0,0 0,1-1,-1 1,0 0,1-1,-1 1,0-1,0 1,1-1,-1 0,0 1,0-1,0 0,0 0,0 0,0 0,2-14,0 0,-1 0,-1-1,0 1,-1 0,-1 0,-1-1,0 1,-2-10,-3 0</inkml:trace>
  <inkml:trace contextRef="#ctx0" brushRef="#br0" timeOffset="1014.015">921 21,'-17'39,"2"2,1 0,3 0,1 1,2 1,2-1,1 1,3 0,2 1,2 22,-1-43,-11 107,3-112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0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0,'-70'386,"57"-277,12-83,-1-1,-1 0,-2 0,0 0,-1-1,-2 0,0 0,-2 0,-7 12,1-23,11-18</inkml:trace>
  <inkml:trace contextRef="#ctx0" brushRef="#br0" timeOffset="331.342">451 170,'-42'25,"1"1,1 2,1 2,2 2,1 2,-11 14,44-47,1 0,0 1,-1-1,1 1,0 0,0 0,0 0,0 0,0 0,1 0,-1 0,0 1,1-1,0 1,0-1,-1 1,2-1,-1 1,0 0,0-1,1 1,-1 0,1 0,0-1,0 1,0 0,0 0,1 0,-1-1,1 1,0 0,-1-1,1 1,0 0,1-1,-1 1,0-1,1 0,-1 1,1-1,0 0,0 0,2 2,100 14,-99-19,1 0,0 0,0 1,0-1,0 1,0 1,-1-1,1 1,0 0,0 0,-1 1,1 0,0 0,-1 0,0 1,0-1,1 1,-1 1,-1-1,1 1,-1-1,1 1,-1 1,0-1,0 1,-1-1,0 1,1 0,-2 0,1 0,0 1,-1 1,-4 30,-3-20</inkml:trace>
  <inkml:trace contextRef="#ctx0" brushRef="#br0" timeOffset="896.209">846 367,'-21'6,"0"2,1 0,0 1,1 1,-1 0,2 2,0 0,0 1,1 1,1 1,0 0,1 1,1 1,-5 7,18-22,0-1,0 1,0 0,0-1,1 1,-1 0,0-1,1 1,-1 0,1 0,0 0,0 0,-1-1,1 1,0 0,1 0,-1 0,0 0,0-1,1 1,-1 0,1 0,0 0,-1-1,1 1,0 0,0-1,0 1,0-1,0 1,1-1,-1 0,0 1,1-1,-1 0,1 0,-1 0,1 0,-1 0,1 0,0 0,-1-1,1 1,0-1,0 1,0-1,-1 1,1-1,0 0,2 0,17 0,0 0,-1-1,1-1,0-1,-1-1,1-1,-1-1,0 0,-1-2,0 0,0-1,-1-1,0-1,0 0,-1-1,10-11,40-21,-65 43,-1-1,0 0,0 1,1-1,-1 1,1 0,-1-1,1 1,0 0,-1 0,1 0,0 0,0 0,0 1,0-1,-1 1,1-1,0 1,0-1,0 1,0 0,0 0,0 0,0 0,0 0,0 1,0-1,0 1,0-1,0 1,0 0,0-1,0 1,-1 0,1 0,0 0,-1 1,1-1,-1 0,1 1,-1-1,1 1,-1-1,0 1,0-1,0 1,0 0,0 0,0 0,0-1,-1 1,1 2,-20 126,-3 188,19-300,-43 167,44-178,-1 0,0 0,-1-1,1 0,-1 1,0-1,-1-1,0 1,1-1,-2 0,1 0,-1 0,1-1,-1 1,0-2,-1 1,1-1,-1 1,0-2,1 1,-1-1,0 0,0-1,-3 1,5-2,1-1,0 1,0-1,0 0,0 0,0-1,0 1,0-1,0 0,0 0,1 0,-1-1,1 1,-1-1,1 0,0 1,0-2,0 1,1 0,-1-1,1 1,0-1,0 1,0-1,0 0,1 0,-1 0,1 0,0 0,0 0,1-1,-1 1,1 0,0 0,0-1,0 1,1 0,-1 0,1 0,0-1,0 1,1 0,-1 0,1 1,0-1,0 0,0 0,1 1,13-20,2 2,0 0,1 1,1 1,1 0,1 2,0 1,1 0,1 2,0 1,1 0,0 2,1 1,26-6,-22 6,-5 3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6:57.7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212 1,'0'4,"0"7,-5 7,-1 4,-5 4,-6 1,-3 2,-5-4,3-2,0-4,-1-2,-1-2,3 0,6-2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5.8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316 428,'-12'-8,"0"1,-1 1,0 0,0 0,0 1,-1 1,0 0,0 1,-9 0,17 2,0 0,1 1,-1 0,0 0,1 0,-1 1,0 0,1 0,-1 0,1 1,-1 0,1 0,0 0,0 1,0-1,0 1,0 0,1 1,-1-1,1 1,0 0,0 0,0 1,-2 3,-1 3,1 0,1 0,0 1,0 0,1 0,1 0,0 0,0 0,1 1,1-1,0 1,1 0,0-1,1 1,1-1,0 1,0-1,1 0,1 0,0 0,0 0,2 0,5 9,-5-16,1 1,-1-2,1 1,0-1,1 0,-1-1,1 1,-1-1,1-1,0 0,0 0,0 0,1-1,-1 0,0-1,0 0,0 0,1-1,-1 0,0 0,0-1,0 0,0 0,0-1,-1 0,2-1,16-11,-1-1,0 0,-1-2,-1-1,-1-1,0 0,-2-2,0 0,-2-1,-1-1,0 0,-2-1,-1-1,0 0,-3-1,0 0,4-20,-8 33,-1 0,-1-1,0 0,0 0,-2 0,0 0,0 0,-2 0,0 0,0-1,-2 1,0 0,0 0,-2 0,0 0,0 1,-2 0,1-1,-3 0,5 11,-1 0,0 0,0 1,0 0,0 0,-1 0,1 0,-1 1,1 0,-1 0,0 0,0 0,0 1,0-1,0 1,-1 1,1-1,0 1,0 0,0 0,-1 0,1 1,0 0,0 0,0 0,0 1,0 0,0 0,0 0,1 0,-1 1,1-1,-1 1,1 1,0-1,-3 4,-1 2,0 0,1 1,0 1,0-1,1 1,1 0,0 0,0 1,2-1,-1 1,1 0,1 0,0 1,0-1,2 0,-1 0,2 1,-1-1,2 0,0 0,0 1,1-2,1 5,5 7,0-1,1 0,1 0,1-1,1-1,1 0,0-1,2 0,12 12,-12-13,-3-3,0 0,2-1,0-1,0 0,1-1,1-1,0 0,14 6,-10-6,-3-1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4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11,'5'0,"6"0,7 0,4 0,4 0,1 0,2 0,1 0,-1 0,0 0,0 0,0 0,0 0,-1 0,0 0,0 0,-4-4,-8-3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06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1,'0'4,"5"3,6-1,6-1,6-1,2-2,3-1,1 0,1-1,-1-1,0 1,0 0,0 0,-5-1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1.9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258 97,'-19'-1,"0"0,0 2,0 0,1 1,-1 1,0 1,1 1,0 0,0 1,-10 6,25-11,0 1,0 0,0 0,1 0,-1 0,1 0,-1 0,1 1,0-1,0 1,0-1,0 1,0 0,1 0,-1 0,1 0,0 0,0 0,0 0,0 0,1 0,-1 1,1-1,0 0,0 1,0-1,0 0,0 0,1 1,0-1,-1 0,2 2,1 3,0 0,0-1,1 1,0 0,1-1,-1 0,1 0,1-1,0 1,-1-1,2 0,0 0,154 107,-151-106,-1 1,0 1,0 0,-1 0,-1 0,1 1,-1 0,-1 1,0-1,0 1,-1 0,-1 1,2 5,-7-12,0 0,-1 0,1 0,-1-1,0 1,-1 0,1-1,-1 1,0-1,0 0,0 0,0 0,-1 0,0-1,0 1,0-1,0 0,0 0,-1-1,1 1,-1-1,1 0,-1 0,0 0,0-1,0 0,0 0,-2 0,-1 3,-93 13,78-16</inkml:trace>
  <inkml:trace contextRef="#ctx0" brushRef="#br0" timeOffset="262.759">230 40,'24'0,"32"0,16 0,0 0,-2 0,-8 0,-10-4,-9-3,-7 1,-5 1,-3 2,-1-4,-6-1</inkml:trace>
  <inkml:trace contextRef="#ctx0" brushRef="#br0" timeOffset="547.996">1105 210,'-29'38,"-14"23,-5 0,6-5,6-12,8-8,4-12,7-8</inkml:trace>
  <inkml:trace contextRef="#ctx0" brushRef="#br0" timeOffset="836.04">738 266,'38'24,"18"18,4 1,-3-2,-7-7,-12-6,-8-6,-8-3,-8-9,-7-7</inkml:trace>
  <inkml:trace contextRef="#ctx0" brushRef="#br0" timeOffset="1132.821">935 125,'10'33,"8"31,0 9,-2-3,-4-9,-4-9,-3-10,-3-6,-7-5,-2-3,0-1,-3-6,-1-1,3-4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13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82 280,'-5'33,"-6"21,-2 7,2-4,3-5,-3-12,1-9,3-3,1-8</inkml:trace>
  <inkml:trace contextRef="#ctx0" brushRef="#br0" timeOffset="329.085">336 280,'-15'21,"2"2,0 0,2 0,0 1,2 0,1 1,0 0,2 1,1-1,-1 17,6-38,0 0,1 0,-1 0,0 0,1 0,0-1,0 1,0 0,1 0,-1-1,1 1,0-1,0 1,0-1,0 0,1 0,-1 0,1 0,0 0,-1 0,2-1,-1 1,0-1,0 0,1 0,-1 0,1-1,-1 1,1-1,0 0,0 0,0 0,-1 0,1-1,0 1,0-1,0 0,0 0,1-1,23 2,-1-1,1-2,-1-1,1-1,-1-1,0-1,0-2,21-9,-36 12,0 0,-1 0,0-2,0 1,0-2,-1 1,0-1,0-1,-1 1,0-2,-1 1,0-1,-1-1,0 1,0-1,-1-1,0 1,-1-1,-1 0,1-3,-4 9,0-1,-1 1,0 0,0 0,0-1,-1 1,0 0,-1 0,1-1,-1 1,0 1,0-1,-1 0,0 0,0 1,0-1,-1 1,0 0,0 0,0 1,0-1,-1 1,0 0,0 0,0 0,0 1,0 0,-1 0,0 0,0 0,1 1,-1 0,0 1,-1-1,1 1,0 0,0 0,-1 1,-2 0,-68-5,43 4</inkml:trace>
  <inkml:trace contextRef="#ctx0" brushRef="#br0" timeOffset="1750.042">843 167,'10'0,"8"0,5 0,4 0,2 0,1 0,1 0,-2 0,-4 0</inkml:trace>
  <inkml:trace contextRef="#ctx0" brushRef="#br0" timeOffset="2296.604">1210 26,'6'-4,"0"1,0 0,1 0,-1 1,1 0,-1 0,1 0,0 1,0 0,-1 0,1 1,5 0,2-1,44 5,-56-4,-1 1,0-1,0 1,0-1,0 1,0 0,0-1,0 1,0 0,0 0,0 0,0 0,0 0,0 0,-1 0,1 0,0 0,-1 0,1 0,-1 1,0-1,1 0,-1 0,0 0,1 1,-1-1,0 0,0 0,0 1,0-1,0 0,-1 1,1-1,0 0,0 0,-1 0,1 1,-1-1,1 0,-1 0,0 0,1 0,-1 0,0 0,-80 155,81-152,0 0,-1 0,1 0,1 0,-1 0,1 0,-1 0,1 0,0-1,1 1,-1 0,0 0,1-1,0 1,0-1,0 1,1-1,-1 0,1 0,-1 0,1 0,0-1,0 1,0-1,1 1,-1-1,1 0,-1 0,1-1,0 1,-1-1,1 0,0 0,0 0,0 0,0-1,0 1,0-1,0 0,0-1,0 1,0 0,0-1,0 0,-1 0,3-1,13-4</inkml:trace>
  <inkml:trace contextRef="#ctx0" brushRef="#br0" timeOffset="4000.642">1549 732,'48'-93,"-28"63,1 0,2 2,1 0,1 1,1 2,2 1,0 1,1 1,9-3,-36 22,1 1,-1 0,1 0,0 0,0 0,0 0,0 1,0-1,0 1,0 0,0 0,0 0,1 0,-1 1,0-1,1 1,-1 0,0 0,1 0,-1 0,1 1,-1-1,0 1,0 0,1 0,-1 0,0 0,0 1,0-1,0 1,0 0,0 0,-1 0,1 0,-1 0,1 1,-1-1,0 1,0-1,0 1,1 2,44 138,-46-140,-2-1,1-1,0 1,-1 0,1-1,0 1,0 0,0-1,0 1,0 0,0-1,0 1,0-1,1 1,-1 0,1-1,-1 1,1-1,0 1,-1-1,1 1,0-1,0 0,0 1,0-1,0 0,1 0,-1 0,0 1,0-1,1-1,-1 1,1 0,-1 0,1 0,-1-1,1 1,-1-1,1 1,0-1,-1 0,1 0,0 1,-1-1,1 0,-1 0,1-1,0 1,-1 0,1-1,0 1,-1-1,1 1,177-142,18 31,-196 109,1 1,-1 0,0-1,0 1,0 0,1 0,-1 0,1 0,-1 0,1 0,-1 0,1 0,0 1,-1-1,1 1,0-1,-1 1,1-1,0 1,0 0,-1 0,1 0,0 0,0 0,0 0,-1 1,1-1,0 1,-1-1,1 1,0 0,-1-1,1 1,-1 0,1 0,-1 0,1 0,-1 0,0 0,1 1,-1-1,0 0,0 1,0-1,0 1,0-1,0 1,-1 0,-9 90,4 33,11-103,0-4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3.1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35 144,'-35'-33,"68"28,221 16,56-11,-117-2,276-25,-83 15,646-7,-689 21,830-2,-358-29,-122 19,444-10,-762 22,925-2,-585 29,846-29,-1501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24.2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75,'685'0,"-295"-27,-125 8,-222 14,1 1,0 3,0 1,0 2,28 6,10 2,1-3,-1-4,19-4,-72 1,232-29,-160 16,-74 8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3.81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0 256,'85'-40,"-69"30,0 1,1 0,0 1,1 1,-1 1,1 0,0 1,1 1,-1 1,1 1,0 0,0 1,-1 1,1 1,0 1,9 2,23 6,0-3,1-1,-1-3,1-2,33-5,22 2,180-28,1030 31,-1026 29,642-31,-645-10,-142-2,0 6,47 8,-64 0,139 29,147-31,-161-27,-189 26,0 2,0 4,59 11,93 8,-111-11,0-5,1-5,15-5,26 1,403 2,-242 29,637-30,-869 2,202-13,-155-1,0 6,118 8,-84 1,211-3,-111-26,258-3,127 30,-305-26,660 25,-815 2,492-13,271-36,307-7,-1168 55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59,'29'-4,"29"-7,8-2,0 2,-9 3,-7 2,-9 3,-6 1,-4 1,-3 2,-6-1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1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59,'58'-10,"23"-2,4 0,-9 2,-12 3,-13 2,-9 3,-8 1,-4 1,-3 1,-1-1,-5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39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87,'-1'1,"-1"1,1-1,0 1,0-1,0 1,0-1,0 1,0-1,1 1,-1 0,0 0,1-1,-1 1,1 0,0 0,0 0,-1-1,1 1,0 0,1 0,-1 0,0 0,0-1,1 1,-1 0,1 0,0-1,0 1,-1 0,1-1,1 12,1 101,-6 0,-4 0,-5-1,-5 0,-16 42,19-90,7-38,1 0,1 0,2 1,0-1,2 28,1-55</inkml:trace>
  <inkml:trace contextRef="#ctx0" brushRef="#br0" timeOffset="366.969">57 87,'38'-5,"47"-6,13-1,0 1,-8-3,-13 3,-16 1,-13 4,-10 2,-7 2,-4 1,-1 1,-10 1,-13-1,-7 6,-7 0,-2 1</inkml:trace>
  <inkml:trace contextRef="#ctx0" brushRef="#br0" timeOffset="615.349">0 651,'48'-4,"35"-12,13-3,-5-3,-13 2,-15 5,-14 4,-15 10,-13 4</inkml:trace>
  <inkml:trace contextRef="#ctx0" brushRef="#br0" timeOffset="1402.08">564 1018,'-4'-2,"-1"0,0 0,0 1,0-1,0 1,0 0,-1 0,1 1,0 0,0 0,-1 0,1 0,0 1,0 0,0 0,0 0,0 1,0-1,0 1,0 1,0-1,0 1,-1 0,1 0,0 0,1 0,-1 1,1 0,-1 0,1 0,0 0,1 1,-1-1,1 1,0 0,0 0,0 0,0 2,2-5,0-1,1 1,-1 0,1 0,-1 0,1 0,0 0,-1 0,1 0,0 0,1 0,-1 0,0 0,0 0,1 0,-1 0,1 0,0 0,-1 0,1-1,0 1,0 0,0 0,0-1,1 1,-1-1,0 1,1-1,-1 0,1 1,-1-1,1 0,0 0,0 0,-1 0,1 0,0 0,0-1,0 1,0-1,0 1,0-1,0 0,0 1,13-1,-1 1,0-2,0 0,1 0,-1-1,0-1,0-1,-1 0,1 0,-1-1,0-1,0 0,0-1,-1-1,0 0,-1 0,0-1,0-1,3-3,29-18,-43 30,1 0,0 1,-1-1,1 0,-1 1,1-1,0 0,-1 1,1-1,0 1,0-1,0 1,-1 0,1-1,0 1,0 0,0 0,0-1,0 1,-1 0,1 0,0 0,0 0,0 0,0 0,0 0,0 0,0 1,-1-1,1 0,0 0,0 1,0-1,0 1,-1-1,1 1,0-1,0 1,-1-1,1 1,-1 0,1-1,0 1,-1 0,1-1,-1 1,1 0,-1 0,0 0,1-1,-1 1,0 0,1 0,-1 0,0 0,0 0,0-1,0 1,0 0,0 0,0 0,0 0,0 0,-1 0,1 0,0 0,-16 213,-2-47,18-95,1-33,-1-1,-2 1,-2-1,-1 1,-2-1,-1 0,-5 8,9-38,1 0,-1 0,0-1,-1 1,0-1,0 0,-1 0,1-1,-1 1,-1-1,-1 1,6-6,0 1,0 0,0-1,-1 0,1 1,0-1,-1 0,1 0,-1-1,1 1,-1 0,1-1,-1 1,1-1,-1 0,0 0,1 0,-1 0,1 0,-1-1,1 1,-1-1,0 0,1 0,0 0,-1 0,1 0,0 0,-1-1,1 1,0-1,0 1,0-1,0 0,0 0,1 0,-1 0,0-1,-2-2,0-1,1 0,-1 1,1-1,1 0,-1 0,1-1,0 1,1 0,-1-1,1 1,1-1,-1 1,1-1,0 0,0 1,1-1,0 1,0-1,1 1,0 0,0-1,0 1,2-3,84-138,-84 142,12-19,1 1,1 1,2 1,0 0,1 2,1 0,0 1,2 1,4-1,-8 8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7:43.1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932 23,'-17'-6,"0"2,0 0,-1 1,1 0,-1 2,0 0,1 1,-1 1,0 0,1 1,-1 1,1 1,0 1,0 0,0 1,1 0,0 2,0 0,1 1,0 0,0 1,1 1,-3 4,-174 187,183-193,0-1,0 1,1 0,1 1,-1-1,1 1,1 1,0-1,1 1,0 0,0 0,1 0,1 0,0 0,0 1,1-1,0 1,1 0,1-1,0 1,0-1,1 1,1-1,0 0,0 0,1 0,1 0,-1-1,2 1,-1-1,2-1,-1 1,1-1,1 0,-1 0,2-1,11 3,0-1,1-1,0-1,0-1,1 0,0-2,0-1,1 0,-1-2,1 0,-1-2,1 0,-1-2,1 0,-1-2,0 0,0-2,0 0,-1-2,1 0,-2-1,10-6,69-56,-95 68,-1-1,0 1,0-1,0 0,0 0,-1 0,1 0,-1-1,0 1,0-1,-1 1,1-1,-1 0,0 1,0-1,-1 0,1 0,-1 0,0 0,-1 1,1-1,-1 0,0-3,-5 0,1 1,-1 0,0 0,-1 0,1 1,-1 0,-1 0,1 1,-1 0,0 0,0 1,0 0,-1 1,0-1,1 2,-1-1,0 1,0 0,-1 1,7 0,-106-29,183 34,24 8,-1-4,2-4,8-4,-84 0</inkml:trace>
  <inkml:trace contextRef="#ctx0" brushRef="#br0" timeOffset="882.072">1355 671,'15'-33,"1"0,1 1,2 0,1 2,2 0,2 0,2-5,121-123,-145 156,-1 1,0-1,0 1,1-1,-1 1,1-1,-1 1,1 0,0 0,-1-1,1 1,0 0,0 1,0-1,0 0,0 1,0-1,0 1,0-1,0 1,0 0,0 0,0 0,0 0,0 0,0 0,0 1,0-1,0 1,0-1,0 1,0 0,0 0,0 0,-1 0,1 0,0 0,-1 0,1 1,-1-1,1 1,-1-1,1 1,-1-1,0 1,0 0,0 0,0-1,0 1,0 0,-1 0,1 2,8 43,-9-41,0 0,0 1,1-1,0 0,0 0,1 0,0 0,0-1,0 1,1 0,-1-1,1 0,1 1,-1-1,1 0,0-1,2 3,-3-7,0 0,0 0,0-1,0 1,0 0,0-1,0 0,0 0,-1 0,1 0,0 0,0 0,-1-1,1 0,-1 1,1-1,-1 0,0 0,1 0,-1 0,0-1,0 1,-1-1,1 1,-1-1,1 1,-1-1,1-2,6-5,140-187,-148 196,1 1,-1-1,0 0,1 0,-1 1,1-1,-1 0,1 0,-1 1,1-1,0 1,-1-1,1 1,0-1,-1 1,1-1,0 1,0-1,-1 1,1 0,0-1,0 1,0 0,0 0,-1 0,1 0,0 0,0-1,0 2,0-1,0 0,-1 0,1 0,0 0,0 0,0 1,0-1,-1 0,1 1,0-1,0 1,-1-1,1 1,0-1,-1 1,1-1,0 1,-1 0,1-1,-1 1,1 0,-1-1,1 1,-1 0,0 0,1 0,-1-1,0 1,0 0,0 0,1 0,-1 0,5 60,-5-56,-4 202,3-182</inkml:trace>
  <inkml:trace contextRef="#ctx0" brushRef="#br0" timeOffset="1103.178">2315 390,'-4'28,"-3"15,1 0</inkml:trace>
  <inkml:trace contextRef="#ctx0" brushRef="#br0" timeOffset="1798.762">2513 531,'33'-60,"3"3,3 1,16-16,-4 26,-50 46,0-1,0 0,0 1,0-1,1 1,-1-1,0 1,0 0,0-1,0 1,0 0,0 0,1 0,-1 0,0 0,0 0,0 0,0 0,1 0,-1 0,0 1,0-1,0 1,0-1,0 0,0 1,0 0,0-1,0 1,0 0,0-1,0 1,0 0,-1 0,1 0,0 0,0 0,-1 0,1 0,-1 0,1 0,-1 0,1 0,-1 0,0 0,0 0,1 1,-1-1,0 0,0 0,0 0,0 0,0 1,-1-1,6 30,-5-24,0 0,1 0,0 0,0 0,0 0,1 0,0-1,1 1,0-1,0 1,0-1,0 0,1 0,2 2,-5-7,1 0,-1 0,1 0,-1 0,1 0,-1 0,1 0,0-1,-1 1,1-1,0 1,0-1,-1 1,1-1,0 0,0 0,0 0,0 0,-1 0,1-1,0 1,0 0,0-1,-1 1,1-1,0 0,-1 1,1-1,-1 0,1 0,0 0,-1 0,0-1,1 1,-1 0,1-1,42-52,-43 53,22-32,3 1,0 1,2 1,1 1,29-21,-57 49,-1-1,1 1,0 0,-1 0,1 0,0 0,0 0,0 0,0 0,0 0,0 0,0 0,0 1,0-1,0 0,0 1,0-1,0 0,1 1,-1 0,0-1,0 1,1 0,-1 0,0-1,1 1,-1 0,0 0,1 0,-1 1,0-1,0 0,1 0,-1 1,0-1,0 1,1-1,-1 1,0 0,0-1,0 1,0 0,0 0,0-1,0 1,0 0,0 0,0 0,-1 0,2 1,-24 115,21-111,-1 3,1 0,0 0,0 0,1 0,0 0,1 0,-1 0,2 0,-1 0,2 0,-1 0,1-1,0 1,1-1,1 3,7 3</inkml:trace>
  <inkml:trace contextRef="#ctx0" brushRef="#br0" timeOffset="2247.035">3444 277,'17'-4,"-4"0,1 1,-1 0,1 1,0 1,-1 0,1 1,0 0,0 1,-1 0,1 1,7 3,-19-5,0 1,0-1,-1 1,1-1,0 1,-1 0,1 0,-1 0,1 0,-1 0,0 0,1 0,-1 0,0 1,0-1,1 1,-1-1,0 0,-1 1,1 0,0-1,0 1,-1 0,1-1,-1 1,1 0,-1-1,0 1,1 0,-1 0,0 0,0-1,0 1,-1 0,1 0,0-1,-1 1,1 0,-1-1,0 1,1 0,-1-1,0 1,0-1,0 1,0-1,0 1,-64 67,55-61,10-7,-3 0,1 0,0 0,0 0,-1 0,1 0,0 1,1-1,-1 1,0 0,0-1,1 1,-1 0,0 0,1 0,0 0,0 0,-1 1,1-1,1 0,-1 0,0 1,0-1,1 1,0-1,-1 0,1 1,0-1,0 1,0-1,0 1,1-1,-1 0,1 1,-1-1,1 1,0-1,0 0,0 0,0 0,0 1,1-1,1 2,4 0,0 0,0 0,1-1,-1 0,1 0,0-1,0 0,0 0,0-1,0 0,0-1,1 1,-1-1,0-1,0 0,0 0,0-1,0 1,0-2,0 1,2-2,42-6,-27 7</inkml:trace>
  <inkml:trace contextRef="#ctx0" brushRef="#br0" timeOffset="2984.828">1 982,'642'-17,"524"-50,110-8,-491 65,-705 21,-70-5</inkml:trace>
  <inkml:trace contextRef="#ctx0" brushRef="#br0" timeOffset="4899.899">1949 1321,'-27'4,"0"1,0 2,1 0,0 2,1 1,0 0,1 2,0 1,0 1,2 1,-16 13,32-24,1 0,-1 1,1-1,0 1,0 0,0 0,1 0,0 1,0 0,0 0,0 0,1 0,0 0,1 1,-1-1,1 1,1 0,-1 0,1-1,0 1,1 0,-1 0,1 0,1 0,-1 0,1 0,1 0,-1 0,1-1,0 1,1 0,-1-1,1 0,1 1,-1-1,3 2,3-2,1-1,0 0,1-1,-1 0,1 0,0-1,-1 0,2-1,-1-1,0 1,0-2,0 0,1 0,-1-1,0 0,0-1,0 0,0-1,0 0,-1-1,1 0,6-4,15-5,-1-2,-1-1,-1-1,0-2,-1-1,-1-1,-1-1,-1-2,-1 0,-1-2,-1 0,-2-1,0-2,-2 0,-1-1,-2 0,0-1,7-27,-16 40,-1-1,-1 0,0 0,-2 0,0-1,-1 1,-1 0,0-1,-2 1,0 0,-2-1,0 1,-1 1,0-1,-9-17,12 33,1-1,-1 0,0 1,-1-1,1 1,-1 0,1 0,-1 0,0 0,0 0,0 1,0-1,-1 1,1 0,-1 0,1 0,-1 0,0 1,0 0,0-1,0 1,0 1,0-1,0 1,0-1,0 1,0 0,0 0,0 1,0-1,0 1,0 0,0 0,0 1,0-1,1 1,-1-1,1 1,-1 1,-13 9,1 2,1 0,0 1,1 1,1 0,0 0,1 2,1-1,1 1,0 1,2 0,0 0,1 1,0 0,-2 17,5-20,-1 0,2 0,0 0,1 1,1-1,1 1,0-1,1 1,1-1,1 1,0-1,1 0,1 0,1-1,0 1,1-1,1 0,0-1,1 0,1 0,0-1,1-1,1 1,0-2,0 1,1-2,1 0,3 1,-8-5,1 0,0 0,0-1,0-1,1 0,0 0,0-1,0-1,1 1,-1-2,1 0,0 0,0-1,2 0,4-6</inkml:trace>
  <inkml:trace contextRef="#ctx0" brushRef="#br0" timeOffset="5320.558">2654 982,'19'-4,"-11"2,0 0,0 0,1 0,-1 1,0 0,1 1,-1 0,1 0,-1 1,1 0,-1 0,0 1,0 0,1 1,-1-1,-1 2,8 3,-13-4,0 1,0 0,-1 0,1-1,-1 1,0 0,0 0,-1 1,1-1,-1 0,0 0,0 0,0 0,0 0,-1 0,1 1,-1-1,-1 0,1-1,0 1,-1 0,0 0,0 0,0-1,0 1,0-1,-1 0,0 0,1 0,-1 0,-1 1,-19 37,22-39,0-1,1 0,-1 0,0 1,1-1,0 0,-1 1,1-1,0 1,0-1,-1 1,1-1,0 0,0 1,1-1,-1 1,0-1,0 1,1-1,-1 0,1 1,-1-1,1 0,0 1,-1-1,1 0,0 0,0 0,0 1,0-1,0 0,0 0,0-1,0 1,0 0,1 0,-1 0,0-1,1 1,-1-1,0 1,1-1,-1 1,1-1,65-2,63-37,-110 33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9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80,'39'-5,"31"-6,9-2,-4 2,-10 3,-12 2,-9 3,-8 1,-5 2,-8-5,-3-1,0 1,-4 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0.0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52,'38'0,"32"0,9 0,1-5,-9-1,-11 0,-12 1,-8 2,-7 1,-4-4,-2-1,-1 1,-5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8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157 100,'-6'16,"0"1,2 1,0-1,1 1,0-1,2 1,0 0,1 9,0-4,-3 64,-22 219,-50 41,52-239,20-62,15-80,-10 13</inkml:trace>
  <inkml:trace contextRef="#ctx0" brushRef="#br0" timeOffset="280.556">44 100,'38'-5,"32"-7,14 0,-3 1,-5 3,-11 2,-12-2,-10 0,-7 1,-6 2,-2 2,-2-3,0-1,-10 5,-7 4</inkml:trace>
  <inkml:trace contextRef="#ctx0" brushRef="#br0" timeOffset="483.262">16 664,'43'4,"29"-2,7-7,-6-3,-10 1,-11 0,-9 3,-13-4,-6 0,-7 2</inkml:trace>
  <inkml:trace contextRef="#ctx0" brushRef="#br0" timeOffset="1116.499">580 861,'-13'20,"0"1,1 0,1 1,1 0,2 0,0 1,1 1,-4 22,10-44,0 0,0-1,0 1,1 0,-1 0,0 0,1 0,0 0,-1 0,1 0,0 0,0 1,0-1,0 0,0 0,1 0,-1 0,1 0,-1 0,1 0,0 0,-1 0,1-1,0 1,0 0,1 0,-1-1,0 1,1-1,-1 1,0-1,1 1,0-1,-1 0,1 0,0 0,0 0,0 0,-1 0,1 0,0 0,0-1,0 1,0-1,0 0,0 0,1 1,-1-1,0 0,0-1,0 1,0 0,0-1,1 0,9-5,-1-1,0-1,-1 0,0-1,0 0,-1-1,0 1,-1-2,0 1,0-1,-1 0,-1-1,0 0,0-1,79-149,-85 162,0 1,0-1,0 1,1-1,-1 0,0 1,0-1,1 1,-1-1,0 0,0 1,1-1,-1 0,0 1,1-1,-1 0,1 0,-1 1,0-1,1 0,-1 0,1 0,-1 0,1 0,-1 1,0-1,1 0,-1 0,1 0,-1 0,1 0,-1 0,1 0,-1 0,1-1,-1 1,0 0,1 0,-1 0,1 0,-1-1,0 1,1 0,-1 0,1-1,-1 1,0 0,1-1,-1 1,0 0,0-1,1 1,-1 0,0-1,0 1,1-1,-1 1,0-1,0 1,0 0,0-1,0 1,0-1,0 1,0-1,0 1,0-1,3 39,-3-34,25 236,-13-26,-3-152,-2 0,-3 1,-3 0,-5 34,-27-11,30-83,0 0,0-1,-1 1,1-1,-1 0,0 1,0-1,0 0,0 0,0 0,0 0,-1-1,1 1,-1-1,1 1,-1-1,1 0,-1 0,0 0,1 0,-1 0,0-1,0 1,0-1,0 0,0 0,1 0,-1 0,-1 0,0-3,0-1,0 1,1-1,-1 1,1-1,0 0,0 0,1-1,-1 1,1 0,0-1,0 0,0 1,1-1,0 0,0 0,0 0,0 0,1 0,0 0,0 0,0 0,0 0,1 0,1-3,-2 0,0-19,2-1,1 1,0 0,3 1,0-1,1 1,2 0,0 1,2 0,1 0,1 1,1 1,10-13,57-66,-66 84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36.5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0 395,'597'0,"-569"-1,0-1,-1-1,1-2,-1 0,0-2,0-1,16-8,-17-3,-22 11</inkml:trace>
  <inkml:trace contextRef="#ctx0" brushRef="#br0" timeOffset="277.813">84 621,'44'5,"28"-3,11-3,-3 0,-6 0,-10-1,-12 1,-5 1,-5-1,-6 1,-3 0,-3 0,-2 0,-1 0,-5-5,-1-1,0 0,-3 1</inkml:trace>
  <inkml:trace contextRef="#ctx0" brushRef="#br0" timeOffset="764.8">537 0,'428'208,"-281"-116,-145-91,0-1,-1 1,1 0,0-1,-1 1,1 0,-1 0,1 0,-1 0,0 0,1 0,-1 0,0 1,0-1,0 0,0 1,0-1,0 1,0-1,0 1,-1-1,1 1,0 0,-1-1,1 1,-1 0,0-1,0 1,0 0,0 0,0-1,0 1,0 0,0 0,-1-1,1 1,0 0,-1-1,0 1,1-1,-1 1,0 0,0-1,0 1,0-1,0 0,0 1,0-1,-1 0,1 0,0 0,-1 0,1 0,-1 0,1 0,-1 0,1-1,-2 1,-127 112,-67 104,-17-41,161-132,36-31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8:47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1249 1158,'-10'14,"-3"10,6 1,8-5,5-5</inkml:trace>
  <inkml:trace contextRef="#ctx0" brushRef="#br0" timeOffset="363.972">1729 622,'-32'28,"2"3,1 0,1 2,2 1,2 1,1 1,1 1,-9 24,28-53,-1 0,2 0,-1 0,1 0,0 0,0 1,1-1,1 1,-1-1,1 1,0-1,1 1,0-1,1 1,0-1,0 0,0 0,1 0,1 0,-1 0,1-1,0 1,1-1,0 0,0 0,0-1,1 1,0-1,1-1,-1 1,2 0,0 0,1 0,0-1,0 0,0-1,0 0,1 0,-1-1,1 0,0-1,0 0,0 0,1-1,-1-1,0 1,0-2,0 1,0-2,1 1,-2-1,1-1,0 0,0 0,-1-1,1 0,-1-1,0 0,-1 0,1-1,-1 0,0 0,-4 3,1 0,-1-1,0 1,0-1,0 0,-1 0,1 0,-1 0,0 0,0-1,0 0,-1 1,0-1,0 0,0 0,0 0,-1-1,0 1,0 0,0-1,-1 1,1 0,-1-1,-1 1,1 0,-1-1,0 1,0 0,-1 0,1-1,-1 1,0 1,0-1,-1 0,0 0,0 1,0-1,0 1,-1 0,0-1,-6 0,-1-1,0 2,0-1,0 1,-1 1,1 0,-1 1,0 0,0 1,0 0,0 1,0 0,1 1,-1 0,0 1,0 0,1 1,-1 1,1-1,0 2,0 0,0 0,1 1,-1 0,1 0,0 2,-13 9,4 0</inkml:trace>
  <inkml:trace contextRef="#ctx0" brushRef="#br0" timeOffset="1846.855">2208 706,'12'17,"0"-14,1-1,0-1,-1 0,1-1,0 0,-1-1,1-1,-1 0,1 0,-1-1,1-1,21-3,23-5,85-7,-140 19,1-1,-1 2,0-1,0 0,1 0,-1 1,0-1,0 1,0 0,0-1,0 1,1 0,-2 0,1 0,0 1,0-1,0 0,0 1,-1-1,1 1,-1 0,1-1,-1 1,0 0,0 0,0 0,1 0,-2 0,1 0,0 0,0 0,-1 1,1-1,-1 0,0 0,0 0,0 1,0-1,0 0,0 2,-28 91,22-78,-91 180,85-174,1 1,1 0,1 0,1 1,1 0,1 0,1 2,0-5,3-19,1 0,0 0,0 0,0 0,0 0,1 0,-1 1,1-1,0 0,0 0,0 0,0 0,0 1,1-1,0 0,-1 0,1 0,0 0,0 0,1 0,-1 0,1 0,-1-3,0 0,0 0,0 0,0 0,0 0,1 0,-1 0,0 0,0 0,0-1,0 1,0 0,0-1,0 1,0-1,0 1,0-1,0 1,0-1,0 0,-1 0,1 1,0-1,0 0,-1 0,1 0,0 0,-1 0,1 0,-1 0,1 0,-1 0,0 0,1 0,-1 0,0 0,0 0,0 0,0 0,0 0,0-1,0 1,0 0,0 0,0 0,-1-1,4-19</inkml:trace>
  <inkml:trace contextRef="#ctx0" brushRef="#br0" timeOffset="2083.087">2152 1016,'43'0,"34"0,8 0,-6 0,-11 0,-12 0,-11 0,-9 0,-10 0</inkml:trace>
  <inkml:trace contextRef="#ctx0" brushRef="#br0" timeOffset="-420.273">712 706,'-2'-4,"-1"1,1 0,-1 0,0 0,0 0,0 0,0 0,-1 1,1-1,-1 1,1 0,-1 0,0 1,0-1,0 1,0 0,0 0,0 0,0 0,0 1,0 0,-1-1,1 2,0-1,0 0,0 1,0 0,0 0,0 0,0 0,0 1,0-1,0 1,1 0,-1 0,0 1,1-1,0 1,0 0,0-1,-3 5,-123 126,119-121,1 1,0 0,1 0,1 1,0 0,0 0,2 1,0 0,0 0,1 0,1 1,1-1,0 1,1 0,1-1,0 1,1 0,1-1,1 1,0-1,0 0,2 1,0-2,1 1,0-1,8 14,-5-19,0-1,0 0,0 0,1-1,0-1,1 1,-1-2,1 1,1-1,-1-1,1 0,-1-1,1 0,0-1,0 0,0-1,0 0,1-1,-1 0,0-1,0-1,0 1,0-2,0 0,-1 0,1-1,-1-1,0 0,0 0,0-1,-1-1,0 1,0-2,-1 1,1-1,1-3,-1 1,-1 0,0-1,0 0,-1 0,0-1,-1 0,-1 0,0 0,2-6,-6 13,-1 0,1 0,-1 0,0 0,0-1,-1 1,0 0,0 0,0 0,0-1,-1 1,0 0,0 0,0 0,-1 0,1 0,-1 0,0 0,-1 1,1-1,-1 1,0-1,0 1,-1 0,1 0,-2-1,-2-1,0 0,-1 1,1-1,-1 1,-1 1,1-1,-1 2,1-1,-1 1,0 0,0 1,-1 0,1 1,0 0,-1 0,1 1,0 0,-1 0,1 1,0 0,-7 3,1-1,-1 1,1 1,1 0,-1 1,1 1,0 0,0 1,1 0,0 2,0-1,1 1,-6 7,-31 40,29-31</inkml:trace>
  <inkml:trace contextRef="#ctx0" brushRef="#br0" timeOffset="11100.535">289 339,'-14'5,"0"1,0 1,1 0,0 1,0 0,1 1,0 0,1 1,0 0,0 1,1 0,0 1,1 0,1 1,0-1,1 2,-5 10,-7 29,2 1,2 0,3 2,3-1,2 1,2 0,3 1,2-1,4 20,-4-45,-2-14,1-1,1 1,0-1,1 1,0-1,2 0,0 1,1-1,0-1,1 1,1 0,0-1,2 0,-1-1,2 0,0 0,1-1,0 0,0 0,9 6,1-4,1-2,1 0,0-2,0 0,1-2,19 6,-17-8</inkml:trace>
  <inkml:trace contextRef="#ctx0" brushRef="#br0" timeOffset="2400.806">3365 819,'-124'245,"120"-234,-1 0,0-1,0 0,-1 0,-1 0,1 0,-2-1,1 0,-1-1,-1 1,1-2,-1 1,-1-1,-6 3,0-3</inkml:trace>
  <inkml:trace contextRef="#ctx0" brushRef="#br0" timeOffset="2650.743">2942 903,'38'15,"27"14,8 2,-4 1,-9-6,-10-6,-9-3,-6 2,-4-4,-8 2,-7 1,-7-1</inkml:trace>
  <inkml:trace contextRef="#ctx0" brushRef="#br0" timeOffset="2949.617">3111 706,'24'58,"8"23,-2 3,0-8,-6-12,-7-12,-7-10,-4-8,-4-4,-1-3,-2-1,-1 0,1-5</inkml:trace>
  <inkml:trace contextRef="#ctx0" brushRef="#br0" timeOffset="3285.15">3817 706,'-14'38,"-10"28,-1 11,4-2,6-9,5-11,4-10,4-8,6-10,3-10</inkml:trace>
  <inkml:trace contextRef="#ctx0" brushRef="#br0" timeOffset="3602.924">4099 791,'-12'20,"1"0,0 0,2 1,0 1,2 0,0 0,1 0,2 1,0-1,1 1,1 13,2-32,1 1,-1-1,1 1,0-1,0 1,0-1,0 0,1 0,0 1,0-1,0 0,0 0,1-1,0 1,0-1,0 1,0-1,0 0,0 0,1 0,0 0,-1-1,1 1,0-1,0 0,0 0,1-1,-1 1,0-1,1 0,-1 0,1 0,-1-1,1 0,-1 0,1 0,-1 0,1 0,-1-1,1 0,-1 0,2-1,6-2,-1 0,1-1,0 0,-1-1,0-1,-1 1,0-2,0 1,0-2,-1 1,0-1,0 0,-1-1,-1 0,0-1,0 1,-1-1,0 0,-1-1,0 0,-1 0,0 0,-1 0,0 0,-1-1,0 1,-1-1,-1 1,0-3,1 7,0 1,0-1,-1 0,0 1,0-1,-1 0,0 1,0-1,-1 0,0 1,0 0,-1-1,0 1,0 0,-1 0,0 1,0-1,0 1,-1 0,0 0,0 0,-1 1,1 0,-1 0,-1 0,1 1,-5-3,-12-1</inkml:trace>
  <inkml:trace contextRef="#ctx0" brushRef="#br0" timeOffset="4283.186">4353 593,'29'0,"28"0,10 0,-2 0,-7 0,-9 0,-12 0</inkml:trace>
  <inkml:trace contextRef="#ctx0" brushRef="#br0" timeOffset="4599.955">4946 368,'0'24,"0"17,0 7,0 0,0-4,0-4,0-4,0-8</inkml:trace>
  <inkml:trace contextRef="#ctx0" brushRef="#br0" timeOffset="4866.185">5200 368,'0'33,"0"17,0 3,-5-6,-1-7,0-10</inkml:trace>
  <inkml:trace contextRef="#ctx0" brushRef="#br0" timeOffset="10318.574">5510 255,'40'86,"-20"-42,-2 1,-1 1,-3 1,-2 0,5 44,-10-48,-1-17,-2 1,-1-1,-1 1,-1 0,-1 0,-1 0,-2 0,-5 24,1-31,0-1,-1 0,-2 0,1-1,-2 0,0-1,-2 0,0-1,0 0,-1-1,-1 0,-1-2,0 0,-1 0,0-2,0 0,-2 0,-6 1</inkml:trace>
  <inkml:trace contextRef="#ctx0" brushRef="#br0" timeOffset="13289.941">6216 226,'-12'6,"0"1,1 1,-1 0,1 0,1 1,0 0,0 1,1 0,0 1,1 0,0 0,0 1,2 0,-1 0,2 1,-1-1,2 1,-1 2,-12 38,3 1,1 1,4 1,1-1,3 1,3 0,2 1,5 36,-3-68,2-1,0 1,1-1,2 0,0-1,1 1,7 9,-10-23,1-1,0 0,0 0,1 0,0-1,1 0,0 0,0-1,6 4,16-6,-21-13</inkml:trace>
  <inkml:trace contextRef="#ctx0" brushRef="#br0" timeOffset="14302.928">6554 452,'-4'38,"-3"33,1 8,2-4,0-11,2-10,1-11,0-7,1-5,1-3,-6-1,-1-1,0 0,1 1,1 0,7-4,3-7</inkml:trace>
  <inkml:trace contextRef="#ctx0" brushRef="#br0" timeOffset="14806.797">7401 649,'-267'253,"177"-198,88-53,-1-1,0 0,1-1,-1 1,0 0,1-1,-1 0,0 0,0 1,1-1,-1-1,0 1,0 0,1-1,-1 0,0 1,1-1,-1 0,0 0,1 0,-1-1,1 1,0-1,0 1,-1-1,1 0,0 0,0 0,1 0,-1 0,0 0,1-1,-1 1,1 0,-1-3,-2-3,2 0,-1 0,1 0,0 0,1 0,0-1,0 1,1 0,0-1,1 1,-1 0,2-1,0-2,-2 8,1 0,0 0,-1 0,1 0,0 0,0 0,1 0,-1 0,1 1,-1-1,1 1,0-1,0 1,0-1,0 1,1 0,-1 0,0 0,1 1,0-1,-1 0,1 1,0 0,0-1,0 1,0 0,0 1,0-1,0 0,0 1,0 0,0 0,0 0,0 0,0 0,1 1,138 50,-81-22,48 18,-101-44</inkml:trace>
  <inkml:trace contextRef="#ctx0" brushRef="#br0" timeOffset="15100.932">7204 536,'0'34,"0"30,0 9,0-3,5-9,1-10,0-8,-1-7,-2-5,-1-3,-1-2,5-4,0-7</inkml:trace>
  <inkml:trace contextRef="#ctx0" brushRef="#br0" timeOffset="16187.226">7825 452,'-27'221,"-2"-44,0-10,43-137,-1-25</inkml:trace>
  <inkml:trace contextRef="#ctx0" brushRef="#br0" timeOffset="16505.918">8248 622,'-20'27,"1"2,2 0,0 1,2 1,2 0,0 1,3 0,-3 15,11-43,1 0,0 1,1-1,-1 0,1 1,0-1,0 0,0 1,0-1,1 0,0 0,0 1,0-1,0 0,1 0,0 0,0 0,0 0,0-1,0 1,1-1,-1 1,1-1,0 0,0 0,1 0,-1 0,0 0,1-1,0 0,0 0,-1 0,1 0,0 0,0-1,5 1,4 0,1 0,0-1,0-1,0 0,0-1,0 0,0-2,0 1,0-2,-1 1,0-2,0 0,0-1,0 0,-1-1,0 0,0-1,-1 0,0-1,0 0,-1-1,0 0,0-1,-5 5,0 0,0-1,-1 1,0-1,0 0,0 0,-1-1,0 1,-1-1,1 1,-2-1,1 0,-1 0,0 1,0-1,-1 0,0 0,-1 0,0 0,0 0,0 0,-1 1,0-1,-1 0,0 1,0 0,-1 0,1 0,-2 0,1 0,-1 1,0 0,0 0,0 0,-1 0,0 1,0 0,-1 0,1 1,-1 0,0 0,0 0,0 1,-1 0,1 1,-1 0,0 0,1 0,-1 1,0 0,0 0,0 1,0 0,-3 1,-17 5,3 1</inkml:trace>
  <inkml:trace contextRef="#ctx0" brushRef="#br0" timeOffset="17291.566">8614 452,'24'-5,"18"-1,6 0,0 1,-3 2,-5 1,-9 0</inkml:trace>
  <inkml:trace contextRef="#ctx0" brushRef="#br0" timeOffset="17784.234">8953 255,'31'-12,"0"1,0 2,1 2,0 0,0 3,14-1,-46 5,1-1,-1 1,1 0,-1 0,1-1,-1 1,1 0,-1 0,1 0,-1 0,1-1,0 1,-1 0,1 0,-1 0,1 0,0 0,-1 1,1-1,-1 0,1 0,-1 0,1 0,-1 1,1-1,-1 0,1 1,-1-1,1 0,-1 1,1-1,-1 0,1 1,-1-1,0 1,1-1,-1 1,0-1,1 1,-1-1,0 1,0-1,0 1,1-1,-1 1,0 0,0-1,0 1,0-1,0 1,0-1,0 1,0 0,0-1,0 1,0-1,-1 1,1-1,0 1,0 0,-1-1,1 1,0-1,0 1,-1-1,-31 36,24-27,-7 6,8-10,1 0,0 0,1 1,-1-1,1 1,0 1,1-1,-1 1,1-1,0 1,1 0,0 1,0-1,0 0,1 1,0 0,1-1,0 1,0 0,0 0,1 0,1 5,0-11,0 1,1 0,-1-1,1 1,0-1,-1 1,1-1,0 0,1 0,-1 0,0 0,0 0,1 0,-1-1,1 1,0-1,-1 1,1-1,0 0,0 0,0-1,0 1,0 0,0-1,0 0,0 0,0 0,0 0,86-11,-31-7,-33 8</inkml:trace>
  <inkml:trace contextRef="#ctx0" brushRef="#br0" timeOffset="18704.186">9518 57,'31'141,"-6"2,-6 7,-13-121,-2 1,-1 0,-1 0,-2 1,-1-1,-1 0,-1 0,-2 0,-1-1,-2 0,-1 0,0 0,-3-1,0-1,-2 0,-4 5,0-6,-2-1,0-1,-2-1,0-1,-2-1,-11 8,-32 14,48-35</inkml:trace>
  <inkml:trace contextRef="#ctx0" brushRef="#br0" timeOffset="19572.425">10167 114,'-32'39,"1"2,1 1,3 1,2 1,2 2,1 0,3 2,2 0,1 0,3 2,3 0,1 0,3 1,1 0,3 6,3-44,0 0,1 0,0 0,1 0,1 0,0-1,0 0,1 1,1-1,0-1,1 1,0-1,1 0,0-1,0 0,1 0,1-1,-1 0,2-1,-1 0,1 0,0-1,0-1,1 0,0 0,0-1,1-1,-1 0,1 0,0-2,0 1,22-17,-28 1</inkml:trace>
  <inkml:trace contextRef="#ctx0" brushRef="#br0" timeOffset="22185.971">12001 481,'-15'43,"-8"33,-2 9,5-5,4-12,6-12,0-16,1-10,2-5,8-7,7-7,9-5,0-3</inkml:trace>
  <inkml:trace contextRef="#ctx0" brushRef="#br0" timeOffset="22470.911">12312 509,'-19'18,"0"1,1 1,0 0,2 2,1 0,1 1,0 0,2 1,1 0,1 1,1 0,1 1,-1 7,8-30,1 1,-1-1,1 1,-1 0,1-1,0 1,0-1,1 1,-1-1,1 1,-1 0,1-1,0 0,1 1,-1-1,1 0,-1 1,1-1,0 0,0 0,0-1,1 1,-1 0,1-1,-1 1,1-1,0 0,0 0,0 0,0 0,0 0,0-1,1 1,-1-1,0 0,1 0,-1 0,1-1,0 1,-1-1,1 0,1 0,15-2,1-1,-1-1,0-1,-1-1,1-1,-1 0,0-1,-1-1,0-1,0-1,-1 0,7-7,-16 11,1 0,-1 0,-1-1,1 1,-1-2,0 1,-1-1,0 0,-1 0,0-1,0 0,-1 1,0-2,-1 1,0 0,0-1,-1 1,-1-1,0 0,0 0,-1 1,0-1,-2-8,0 14,0 1,-1 0,0 0,1-1,-1 2,0-1,-1 0,1 1,-1-1,0 1,0 0,0 0,0 0,0 1,0 0,-1-1,0 2,1-1,-1 0,0 1,1 0,-1 0,0 0,-4 1,-16-3</inkml:trace>
  <inkml:trace contextRef="#ctx0" brushRef="#br0" timeOffset="22773.876">12623 368,'28'0,"25"0,7 0,-6 0</inkml:trace>
  <inkml:trace contextRef="#ctx0" brushRef="#br0" timeOffset="22972.977">12990 255,'0'28,"0"16,0-2</inkml:trace>
  <inkml:trace contextRef="#ctx0" brushRef="#br0" timeOffset="23374.968">13243 1,'30'60,"-2"1,-3 1,-3 1,-3 2,-3 0,-2 0,-4 2,1 41,-10-93,0 0,-2 0,0 0,0 0,-2 0,0 0,0 0,-1-1,-1 1,-1-1,0-1,0 1,-2-1,0 0,0 0,-1-1,-10 11,-10 5,-2-1,0-1,-2-2,-25 14,27-18</inkml:trace>
  <inkml:trace contextRef="#ctx0" brushRef="#br0" timeOffset="20676.235">10505 395,'-11'127,"7"-115,1 0,0 0,1 0,0 0,0 0,1 0,1 1,0-1,1 0,0 0,2 5,0-13,0-1,1 0,-1 0,0 0,1 0,0-1,0 1,0-1,0 0,0 0,0-1,0 1,1-1,-1 0,0 0,1 0,-1-1,1 1,-1-1,1 0,-1 0,1-1,-1 0,1 1,-1-2,1 1,-1 0,0-1,0 0,0 0,3-1,21-4,-24 6,-1-1,1 1,0 1,-1-1,1 0,0 1,-1 0,1 0,0 0,-1 0,1 1,0-1,-1 1,1 0,0 0,-1 0,0 1,1-1,-1 1,0 0,1-1,-1 2,0-1,-1 0,1 1,0-1,-1 1,1 0,-1 0,0 0,0 0,0 0,0 0,0 1,-1-1,0 0,1 1,-1-1,-1 1,1 0,0 0,-3 7,0 0,0-1,-1 1,0-1,-1 0,0 0,0 0,-1 0,-1-1,0 0,0 0,0 0,-1-1,-1 0,1 0,-1-1,-1 0,1-1,-1 1,0-2,-1 1,1-1,-1-1,0 0,-2 1,-74 13,61-22</inkml:trace>
  <inkml:trace contextRef="#ctx0" brushRef="#br0" timeOffset="20922.658">10478 395,'43'0,"28"-4,13-7,-4-2,-11-3,-12 2,-10 2,-10 4,-5 3,-9 2</inkml:trace>
  <inkml:trace contextRef="#ctx0" brushRef="#br0" timeOffset="21206.803">11522 509,'-24'38,"-13"23,0 5,1-4,3-12,6-9,3-13,6-10</inkml:trace>
  <inkml:trace contextRef="#ctx0" brushRef="#br0" timeOffset="21473.971">11155 593,'38'14,"23"10,5 1,-4 1,-7-4,-8-2,-8 2,-15-3,-16-5,-10-10,-4-6</inkml:trace>
  <inkml:trace contextRef="#ctx0" brushRef="#br0" timeOffset="21709.986">11409 424,'-5'39,"3"21,3 11,0-2,0-8,1-10,-1-8,-1-7,1-5,4-3,1-1,0 0,-1-1,-2 1,-1 0,-1-4</inkml:trace>
  <inkml:trace contextRef="#ctx0" brushRef="#br0" timeOffset="28944.451">148 1722,'73'-21,"-26"5,1 2,0 3,1 1,0 3,0 1,19 3,207-5,-155-4,0 4,120 9,-86 1,-47-1,258-13,94-7,-188-5,69-7,79 3,-396 27,270 13,-155 1,1-5,106-10,-71 0,161-26,104 17,-21-18,-83 11,25-9,-57 16,-124-3,1 7,43 9,-36 0,496-2,-224-28,-327 28,182-11,56-8,-58-7,55-3,706 29,-943 1,372-13,48-23,-448 26,403-21,-310 31,-163-1</inkml:trace>
  <inkml:trace contextRef="#ctx0" brushRef="#br0" timeOffset="32659.569">4550 1920,'27'-28,"3"13,1 0,1 2,0 1,1 2,0 1,3 1,16-5,-39 8,0 1,0 1,1 0,0 1,-1 0,1 1,0 1,0 0,-1 1,1 0,8 3,-20-4,-1 1,1 0,-1-1,1 1,-1 0,0 0,1 0,-1 0,0 0,0 0,0 0,0 1,0-1,0 0,0 1,0-1,0 0,-1 1,1-1,0 1,-1-1,1 1,-1 0,0-1,0 1,1-1,-1 1,0 0,0-1,-1 1,1 0,0-1,0 1,-1-1,1 1,-1-1,1 1,-1-1,0 2,-36 56,35-56,-174 160,175-161,-12 7,2 0,-1 1,1 1,1 0,0 0,1 1,0 1,0-1,1 1,1 1,0-1,1 1,1 0,0 1,1-1,-2 14,6-24,0-1,1 0,-1 1,1-1,0 1,0-1,0 0,0 0,1 0,-1 1,1-1,0-1,0 1,0 0,0 0,0-1,0 1,1-1,0 0,-1 1,1-1,0-1,0 1,0 0,0-1,0 1,0-1,1 0,-1 0,0 0,105 4,35-47,-119 35</inkml:trace>
  <inkml:trace contextRef="#ctx0" brushRef="#br0" timeOffset="33125.41">5539 1835,'-3'2,"-10"1,0 0,1 2,0 0,-1 0,1 1,1 0,0 1,0 1,0-1,1 2,0 0,0 0,1 0,0 1,1 1,-2 2,9-11,0 0,1 0,-1 0,1 0,-1 1,1-1,0 0,-1 0,1 0,0 0,1 1,-1-1,0 0,1 0,-1 0,1 0,-1 0,1 0,0 0,0 0,0 0,0 0,0 0,1 0,-1-1,0 1,1 0,-1-1,1 1,0-1,0 0,-1 0,1 1,2 0,77 28,-60-24,0 0,0 1,0 2,-1 0,0 1,-1 1,9 6,-24-14,0-1,0 1,0 0,-1 0,1 0,-1 0,0 1,0-1,0 1,0 0,-1 0,0 0,0 0,0 0,0 0,0 1,-1-1,0 1,0-1,0 1,0-1,-1 1,0 0,0-1,0 1,0 0,-1-1,0 1,0 0,0-1,0 0,-1 1,-1 2,-2-1,0 0,0 0,-1-1,0 1,0-1,0-1,-1 1,1-1,-1 0,0-1,0 1,-1-2,1 1,-1-1,1 0,-1 0,0-1,0 0,1 0,-1-1,0 0,-3-1,-13 2</inkml:trace>
  <inkml:trace contextRef="#ctx0" brushRef="#br0" timeOffset="33377.882">5482 1863,'34'-9,"25"-9,7 0,-2 2,-8 4,-8 4,-8 4,-5 2,-10 1</inkml:trace>
  <inkml:trace contextRef="#ctx0" brushRef="#br0" timeOffset="34008.246">6470 1891,'-14'29,"-20"19,-8 1,-3-2,3-10,8-6,5-9,2-7,2-7,-1 0,5-1</inkml:trace>
  <inkml:trace contextRef="#ctx0" brushRef="#br0" timeOffset="34312.854">6018 1947,'24'15,"22"4,9 0,3 0,-2-2,-6-4,-7-5,-6-3,-5-3,-7 3,-3 1,-1 0,-4 3,0 0,-7-2,-6-1</inkml:trace>
  <inkml:trace contextRef="#ctx0" brushRef="#br0" timeOffset="34608.787">6328 1666,'-4'38,"2"28,2 6,1-3,1-9,-1-10,0-9,0-6,-1-4,0-4,1 0,-2-1,1 1,0-1,-4 2,-3-5</inkml:trace>
  <inkml:trace contextRef="#ctx0" brushRef="#br0" timeOffset="35375.926">7006 1779,'0'29,"-5"28,-1 10,0-2,1-8,1-7,2-9,1-6,1-4,0-8</inkml:trace>
  <inkml:trace contextRef="#ctx0" brushRef="#br0" timeOffset="35711.039">7316 1807,'-14'38,"-3"1,3 1,1 1,3 1,1-1,0 9,8-46,0-1,0 1,1 0,-1-1,1 1,0 0,0-1,0 1,0 0,0-1,1 1,0 0,0-1,0 1,0-1,1 1,-1-1,1 0,0 1,0-1,0 0,0 0,0-1,1 1,-1 0,1-1,0 1,0-1,0 0,0 0,0 0,0 0,1-1,-1 1,1-1,0 0,11 1,1-2,-1 0,0-1,0-1,0 0,-1-1,1 0,0-1,-1-1,0-1,0 0,-1 0,1-1,-1-1,-1 0,0-1,0-1,0 0,-1 0,-1-1,6-7,-11 12,0 0,-1-1,0 0,0 0,0 0,-1 0,1-1,-2 0,1 1,-1-1,-1 0,1 0,-1 0,-1 0,1 0,-2 0,1 0,-1 0,0 0,0 0,-1 0,0 0,-1 0,0 1,0-1,0 1,-1 0,0 0,-1 0,1 1,-1-1,0 1,-1 0,0 1,0-1,0 1,0 0,-1 1,0-1,0 1,0 1,-4-2,-76-3,61 13</inkml:trace>
  <inkml:trace contextRef="#ctx0" brushRef="#br0" timeOffset="36374.176">7852 1750,'29'0,"19"0,6 0,-1 0,-10 0</inkml:trace>
  <inkml:trace contextRef="#ctx0" brushRef="#br0" timeOffset="36793.338">8360 1524,'-26'106,"17"-82,8-22,0-1,0 0,0 1,1-1,-1 1,1-1,-1 1,1-1,-1 1,1-1,0 1,0-1,0 1,0 0,0-1,0 1,0-1,0 1,1-1,-1 1,1-1,-1 1,1-1,-1 1,1-1,0 0,0 1,0-1,0 0,0 1,0-1,0 0,0 0,0 0,0 0,1 0,-1 0,0-1,1 1,-1 0,1-1,-1 1,1-1,-1 1,1-1,-1 0,1 1,-1-1,1 0,0 0,79-14,-26-27,-46 23</inkml:trace>
  <inkml:trace contextRef="#ctx0" brushRef="#br0" timeOffset="37092.259">8614 1440,'-9'14,"-4"20,1 8,3 2,-3-6,1-5,3-4,2-1,2-1,2 0,2-1,0 2,0-1,1 1,-6-5,-1-6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26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172 254,'-2'0,"1"1,-1-1,0 0,0 1,1-1,-1 1,0 0,1-1,-1 1,0 0,1 0,-1 0,1 0,-1 0,1 1,0-1,0 0,-1 1,1-1,0 0,0 1,0 0,0-1,1 1,-1-1,0 1,1 0,-1 0,1-1,0 1,-1 0,1 0,0 0,-16 55,2 0,3 1,3 1,-1 35,-10 74,-25 92,33-157,11-92</inkml:trace>
  <inkml:trace contextRef="#ctx0" brushRef="#br0" timeOffset="633.949">200 227,'22'128,"3"39,-3-38,41 125,-60-244,0 0,0 0,1-1,1 1,0-1,0 0,1 0,0 0,0-1,1 0,0 0,0-1,2 1,-7-7,0 0,-1-1,1 1,0-1,-1 0,1 1,0-1,-1 0,1 0,0 0,0 0,-1 0,1-1,0 1,0-1,-1 1,1-1,0 1,-1-1,1 0,-1 0,1 1,-1-1,1-1,-1 1,0 0,0 0,1 0,-1-1,0 1,0 0,0-1,0 1,0-1,0 0,30-59,-30 59,21-66,-2 0,-4-1,-2-1,-4 0,-1-28,-8 93,9-412,-15 360,-2 33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3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27,'7'4,"1"0,-1 0,1-1,0 0,0 0,0-1,0 0,0-1,0 1,0-2,1 1,-1-1,0 0,4-1,3 1,193-28,42 27,-122-24,-132 32,-7-1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3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30,'38'0,"32"-5,14-1,-3 0,-10 1,-13 1,-11 2,-8 1,-7 0,-4 1,-6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34.4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848 58,'-25'-6,"-1"2,0 1,0 1,0 2,0 0,1 1,-1 2,0 1,1 1,-22 7,35-8,0 1,1 0,-1 1,1 0,0 1,1 0,-1 1,1 0,1 0,0 1,0 1,1 0,0 0,0 0,1 1,1 0,-5 9,-4 14,2 0,1 1,1 1,2-1,-2 22,8-42,1 0,0 0,1 0,1 0,0 0,1 0,1 1,0-1,1 0,1-1,0 1,1-1,0 0,1 0,1 0,0-1,1 0,1 0,0-1,0 0,1 0,9 6,-7-11,0-1,1 0,0-1,0 0,1-1,-1-1,1 0,0-1,-1 0,1-1,0-1,0 0,0-1,0 0,0-1,-1-1,1 0,-1-1,1 0,-1-1,0 0,-1-1,0-1,5-3,-10 5,0-1,0 0,0 0,-1 0,0-1,-1 0,1 0,-1-1,-1 1,1-1,-1 0,-1 0,1-1,1-7,-4 12,0 0,0 0,0 0,-1 0,0-1,1 1,-1 0,-1 0,1 0,-1 0,1 0,-1 0,0 0,-1 0,1 0,-1 0,0 1,0-1,0 0,0 1,0 0,-1-1,0 1,1 0,-1 0,0 1,-1-1,1 1,0-1,-1 1,1 0,-3-1,-4-2,0 1,0 0,0 0,0 1,-1 1,1 0,-1 0,0 1,0 0,1 0,-1 2,0-1,0 1,0 1,1 0,-1 0,1 1,0 1,-1 0,2 0,-1 1,0 0,1 0,0 1,0 1,1-1,0 1,0 1,0 0,-30 38,23-28</inkml:trace>
  <inkml:trace contextRef="#ctx0" brushRef="#br0" timeOffset="266.146">1243 538,'-10'23,"-3"14,6 0,4-11,2-10</inkml:trace>
  <inkml:trace contextRef="#ctx0" brushRef="#br0" timeOffset="633.299">1779 30,'-45'35,"1"2,2 3,2 1,1 1,-21 33,50-61,0 1,0 1,2-1,0 1,0 1,2-1,0 1,0 3,5-14,-1 1,1 0,0-1,1 1,-1 0,1 0,1-1,-1 1,1 0,0-1,1 1,0-1,0 1,0-1,1 0,-1 0,2 0,-1 0,1 0,-1-1,2 1,3 3,6 2,0-1,0 0,1-1,1-1,0 0,0-1,0-1,0 0,1-1,0-1,0-1,1 0,-1-1,1-1,-1-1,1-1,-1 0,0-1,1-1,7-2,-17 4,1-1,0 1,-1-2,1 1,-1-1,0-1,0 1,0-1,-1-1,1 0,-1 0,0 0,0-1,-1 0,1 0,-1 0,-1-1,1 0,-1 0,-1-1,1 1,-1-1,0 0,2-8,-5 12,-1 1,0-1,0 0,0 0,0 0,0 1,-1-1,1 0,-1 0,0 1,0-1,-1 1,1-1,-1 1,0-1,0 1,0 0,0 0,0 0,-1 0,1 0,-1 1,0-1,0 1,0-1,0 1,0 0,0 0,-1 1,-1-2,-111-37,98 38,0 2,1 0,-1 0,0 2,0 0,0 2,1 0,0 0,0 2,0 0,0 1,1 0,-6 5,-3 0</inkml:trace>
  <inkml:trace contextRef="#ctx0" brushRef="#br0" timeOffset="1133.38">2258 143,'368'0,"-360"0,-7-1,0 0,0 1,1-1,-1 1,0-1,1 1,-1 0,1-1,-1 1,0 0,1 0,-1 0,1 0,-1 0,1 0,-1 1,0-1,1 0,-1 1,0-1,1 1,-1-1,0 1,0 0,1 0,-1-1,0 1,0 0,0 0,0 0,0 0,0 0,0 0,0 0,-1 1,1-1,0 0,-1 0,1 1,-1-1,1 0,-1 1,0-1,1 1,-1-1,0 0,0 1,0-1,0 1,0-1,0 2,-71 130,63-113,0 1,1 0,1 1,1-1,1 1,0 0,2 0,1 0,1 15,2 131,-13-133,5-29</inkml:trace>
  <inkml:trace contextRef="#ctx0" brushRef="#br0" timeOffset="1391.042">2258 453,'43'0,"34"-5,8-1,-5 0,-12 1,-12 1,-11 2,-9 1,-5 0,-3 1,-7 0</inkml:trace>
  <inkml:trace contextRef="#ctx0" brushRef="#br0" timeOffset="6148.363">311 1131,'414'-31,"-168"5,66-2,225-2,-310 20,63-25,58-22,-125 46,-166 12,-33-1</inkml:trace>
  <inkml:trace contextRef="#ctx0" brushRef="#br0" timeOffset="6915.409">1637 1300,'-18'0,"0"0,-1 1,1 1,0 1,0 1,0 0,0 1,1 1,0 1,0 0,-14 9,22-11,-71 53,78-56,0-1,1 1,-1 0,1 0,-1 0,1 0,-1 0,1 0,0 0,0 0,0 1,0-1,1 0,-1 1,1-1,-1 0,1 1,0-1,0 1,0-1,0 1,0-1,1 0,-1 1,1-1,-1 1,1-1,0 0,0 0,0 1,0-1,0 0,1 0,-1 0,1 0,-1-1,2 2,6 4,0 0,0-1,1-1,0 1,0-1,0-1,1 0,0-1,0 0,0 0,0-1,0 0,0-1,3-1,35 8,-31-4,-1-1,0 2,0 0,0 2,0-1,-1 2,0 0,14 11,-26-15,0 1,0 1,-1-1,0 0,0 1,0-1,-1 1,0 0,0 0,0 0,-1 0,0 0,0 0,-1 1,1-1,-1 0,-1 0,1 1,-1-1,0 0,0 0,-1 0,0 0,0 0,-1 0,1-1,-1 1,0-1,0 0,-1 0,0 0,0 0,0 0,-1-1,1 0,-1 0,-2 2,-6 5,0 0,-1 0,0-1,-1-1,0-1,0 0,-1-1,0 0,0-1,-1-1,1-1,-1 0,-11 0,25-4,0 1,0-1,0 0,0-1,0 1,0 0,0-1,0 0,1 0,-1 0,0 0,0 0,1 0,-1-1,1 1,-1-1,1 1,-1-1,1 0,0 0,0 0,0-1,0 1,0 0,1-1,-1 1,1-1,0 0,-1 1,1-1,0 0,0-2,0-17</inkml:trace>
  <inkml:trace contextRef="#ctx0" brushRef="#br0" timeOffset="7287.232">1581 1328,'9'0,"14"0,7-5,3-1,1 0,0 1,-2 2,-1 1,-1 0,-1-3,0-1,-1 0,0 1,0 2,0 1,0 0,0-3,-5-1</inkml:trace>
  <inkml:trace contextRef="#ctx0" brushRef="#br0" timeOffset="7935.838">2964 30,'73'114,"-6"4,23 61,-66-129,-2 1,-3 1,-2 1,-2 0,-3 1,-1 1,-4-1,-1 2,-3-1,-3 0,-2 1,-2-1,-3 0,-2-1,-2 1,-12 29,5-32,-1-1,-3 0,-2-2,-18 26,3-20,-2-2,-2-2,-2-2,-2-2,-53 40,-56 32,132-107</inkml:trace>
  <inkml:trace contextRef="#ctx0" brushRef="#br0" timeOffset="8819.332">226 1,'-7'2,"0"0,0 1,0 0,1 0,-1 0,1 1,0 0,0 1,0-1,0 1,1 0,0 0,0 1,0 0,1-1,0 2,0-1,-1 3,-4 2,-5 10,1 0,1 1,1 0,1 1,1 0,1 1,1 0,1 0,1 1,-2 21,0 253,47 188,-31-418,3-1,3-1,3 0,2-2,4 0,2-1,8 7,-9-27,2-1,2-1,2-2,2-1,1-1,2-2,1-2,2-1,1-2,2-2,11 5,-52-34,5 5,-1-1,1 0,0 0,0 0,1-1,-1 0,1 0,0-1,-1 1,1-2,0 1,0-1,0 0,1 0,-1-1,0 0,0 0,0-1,0 0,3-1,2-6</inkml:trace>
  <inkml:trace contextRef="#ctx0" brushRef="#br0" timeOffset="12268.418">4206 651,'-219'314,"188"-271,-2-1,-2-1,-34 30,2-23,45-34</inkml:trace>
  <inkml:trace contextRef="#ctx0" brushRef="#br0" timeOffset="12553.308">3557 877,'39'19,"40"16,13 2,-1-6,-10-2,-14-7,-9-7,-10-1,-8-3,-6-4,-4-2,-7 2,-3 0,0-1,-8-1,-6-2</inkml:trace>
  <inkml:trace contextRef="#ctx0" brushRef="#br0" timeOffset="12966.568">3980 594,'-10'39,"3"-1,1 2,2-1,2 1,2 35,0-62,18 211,-6 38,-13-211,6-1,1-32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48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1,'-11'282,"-24"8,24-12,17-233,0-34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48.8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105 28,'-25'72,"8"-26,1 1,2 1,3 0,2 1,-2 33,10-73,0-1,1 1,0 0,1 0,0-1,0 1,1 0,0-1,0 1,1-1,0 0,1 0,0 0,0 0,1-1,-1 1,2-1,-1-1,1 1,0-1,0 0,1 0,0 0,0-1,0 0,1-1,-1 1,1-2,0 1,1-1,-1 0,0-1,1 1,-1-2,1 1,0-1,1-1,9-1,0-1,-1-1,1-1,-1-1,0 0,0-1,0-1,-1-1,0 0,-1-2,1 0,-2 0,2-3,-4 2,-1 0,0-1,-1 0,-1 0,0-2,0 1,-2-1,1 0,-2-1,0 0,-1 0,0-1,-1 0,-1 0,-1 0,0 0,-1 0,-1-1,0 1,-1-1,-1 1,-2-13,0 17,-1 1,0 0,-1 0,0 0,-1 0,0 1,-1 0,0 0,-1 1,0 0,0 0,-1 1,0 0,0 0,-1 1,0 0,0 1,-1 0,1 0,-1 2,-1-1,1 1,-1 1,1 0,-1 1,0 0,0 0,0 1,0 1,0 0,0 1,0 0,0 1,0 0,0 1,1 1,-1-1,1 2,0 0,0 0,1 1,-1 0,-1 2,-13 14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9:55.5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0 368,'0'4,"0"3</inkml:trace>
  <inkml:trace contextRef="#ctx0" brushRef="#br0" timeOffset="794.243">0 368,'24'4,"18"-2,6-2,0-1,-4-1,-4 1,-13 0,-13 5,-12 2,-7-1</inkml:trace>
  <inkml:trace contextRef="#ctx0" brushRef="#br0" timeOffset="9713.834">566 29,'0'4,"0"13,0 6,0 6,0 1,0 2,0-1,-5-1,-2 0,1 0,1-2,-3 1,-1-1,2 0,2 0,6-5,3-10,1-9</inkml:trace>
  <inkml:trace contextRef="#ctx0" brushRef="#br0" timeOffset="10095.929">819 57,'-9'15,"-4"9,-4 5,1 3,2 1,5-1,8-6,9-6,8-8,7-5,3-4,2-3,-3-6,-1-2,-5-4,-6-1</inkml:trace>
  <inkml:trace contextRef="#ctx0" brushRef="#br0" timeOffset="10417.396">1044 1,'-14'19,"-10"16,0 7,3 1,5-2,6-3,5-3,2-4,3-1,0-1,1-1,0-1,-5-4,-1-2,-1-4</inkml:trace>
  <inkml:trace contextRef="#ctx0" brushRef="#br0" timeOffset="10815.393">1214 311,'19'0,"16"-5,7-1,1 0,-2 1,-3 2,-3-4,-8-1</inkml:trace>
  <inkml:trace contextRef="#ctx0" brushRef="#br0" timeOffset="11169.774">1384 57,'4'24,"3"18,-1 6,-2 0,0-4,-2-4,-6-9,-1-5,-1-2,1-1,1 2,2 0,0-4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07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57,'0'19,"0"12,0 4,0 2,0-1,5-6,6-9,7-7,4-7,4-4,2-2,-4-7,-1-2,-5-5,-5 0</inkml:trace>
  <inkml:trace contextRef="#ctx0" brushRef="#br0" timeOffset="354.567">311 1,'-13'20,"1"1,2 0,0 1,1 0,1 1,1 0,1 0,1 1,2-1,0 1,1 0,1 0,2 0,0 0,-16 154,2-135,4-27</inkml:trace>
  <inkml:trace contextRef="#ctx0" brushRef="#br0" timeOffset="1672.571">847 340,'0'17,"-3"11,-1 1,-1-1,-2-1,-1 1,0-1,-3 0,0-1,-7 10,0 5,-76 190,-10 63,71-169,34-125,0 0,-1-1,1 1,0 0,-1 0,1 0,0 0,-1-1,1 1,0 0,0 0,-1 0,1 0,0 1,-1-1,1 0,0 0,-1 0,1 0,0 1,-1-1,1 0,0 1,-1-1,1 0,-1 1,1-1,-1 1,1-1,-1 1,1-1,-1 1,1-1,-1 1,0 0,1-1,-1 1,0 0,0-1,1 1,-1 0,0-1,0 1,0 0,0-1,0 1,0 0,0-1,0 1,0 0,0 0,0-1,0 1,-1 0,1-1,0 1,15-15</inkml:trace>
  <inkml:trace contextRef="#ctx0" brushRef="#br0" timeOffset="2191.145">763 481,'90'-39,"-87"38,-1 0,1 1,-1-1,1 1,0 0,-1 0,1 0,-1 0,1 0,0 1,-1-1,1 1,-1 0,1-1,-1 1,1 0,-1 1,0-1,0 0,1 1,-1-1,0 1,0-1,0 1,0 0,-1 0,1 0,-1 0,1 0,-1 1,1-1,-1 0,0 1,0-1,0 1,2 14,0 0,0 0,-2 0,0 1,-1-1,-1 0,-2 11,0 22,3-23,2 0,1 0,1 0,1 0,1-1,2 0,0 0,2-1,1 0,1 0,0-1,2-1,14 17,-11-16,-12-15,1 1,0-1,1-1,0 1,0-1,1-1,0 1,0-1,1-1,0 1,6 2,-10-9,-1-1,1 0,-1-1,1 1,-1-1,0 1,0-1,0-1,0 1,0 0,0-1,0 0,-1 0,0 0,1 0,-1-1,0 1,-1-1,1 0,-1 0,1 0,-1 0,0 0,-1 0,1-1,-1 1,0-1,1-2,3-5,36-67,-16 31,-1-1,-2-1,-3-1,2-13,8-72,-6-1,1-84,-19 117,-5 79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14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1,'611'0,"-625"0,-5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15.1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14,'0'0,"-1"1,0 0,1-1,-1 1,1 0,-1 0,1-1,-1 1,1 0,0 0,-1 0,1 0,0 0,0 0,0 0,-1-1,1 1,0 0,0 0,0 0,1 0,-1 0,0 0,0 0,0 0,1 0,-1-1,0 1,1 0,-1 0,1 0,-1-1,1 1,-1 0,1 0,0-1,-1 1,1 0,0-1,-1 1,1-1,0 1,0-1,0 1,-1-1,1 0,1 1,42 16,90-28,-102 5,201-31,-140 25,-80 13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55.7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0,'11'231,"-1"-155,-2 1,-5-1,-2 1,-6 25,-25 223,30-310,-1-11,0 1,1-1,0 1,0-1,0 1,0-1,1 1,0-1,0 1,0-1,0 1,1-1,-1 0,1 0,2 4,16-35,-4-13,-11 19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0:56.0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18 909,'-5'24,"-1"12,-1 1</inkml:trace>
  <inkml:trace contextRef="#ctx0" brushRef="#br0" timeOffset="621.474">272 288,'14'-15,"0"1,1 0,1 1,0 0,1 2,0 0,1 1,11-5,-4 2,1 0,0 2,1 1,0 1,0 2,1 0,0 2,0 1,1 1,-1 1,1 2,-25 0,0 1,-1-1,1 1,-1-1,1 1,-1 0,1 0,-1 1,1-1,-1 1,0 0,0 0,0 0,0 0,0 0,0 1,0-1,-1 1,0 0,1-1,-1 1,0 0,0 1,0-1,-1 0,1 0,-1 1,0-1,0 1,0-1,0 1,-1 0,1-1,-1 1,0 0,0-1,-1 1,1 0,-1-1,1 1,-1-1,-1 4,-6 13,-1-1,0 0,-2 0,0-1,-1 0,-1-1,0-1,-1 0,-9 7,-20 26,7-8,25-31,0 0,1 1,1 1,0-1,0 1,1 1,0 0,2 0,-1 1,1-1,1 1,1 0,-2 7,8-15,0 0,0 0,0 0,1-1,0 1,0-1,0 0,0 0,1 0,0 0,0 0,1-1,-1 0,1 0,0 0,0 0,0-1,0 0,1 0,0-1,-1 1,1-1,0 0,0-1,0 1,0-1,0 0,0-1,4 1,8 4,197 84,-211-88,0 2,-1-1,1 0,-1 1,0-1,0 1,0 0,0 0,0 0,0 1,-1-1,0 1,0-1,0 1,0 0,0 0,-1-1,1 1,-1 1,0-1,-1 0,1 0,-1 0,1 0,-1 0,0 1,-1-1,1 0,-1 0,0 0,0 0,0 0,0 0,-1 0,0 0,0 0,0-1,0 1,0-1,-1 1,0-1,1 0,-2 1,-10 7,0 0,0-1,-2 0,1-1,-1-1,0 0,-1-2,0 1,0-2,0-1,-9 2,-1 1,-86 6,89-19</inkml:trace>
  <inkml:trace contextRef="#ctx0" brushRef="#br0" timeOffset="1282.231">1175 175,'6'-8,"-1"0,1 0,0 0,1 1,-1 0,1 0,1 1,0 0,-1 0,2 1,-1 0,1 0,-1 1,1 0,0 0,9-1,-17 5,40-15,0 2,0 1,1 3,0 1,1 2,0 2,37 2,-76 1,-1 1,0-1,1 1,-1 0,1-1,-1 2,0-1,1 0,-1 1,1-1,-1 1,0 0,0 0,1 1,-1-1,0 1,0-1,0 1,-1 0,1 0,0 0,-1 0,1 1,-1-1,0 1,1 0,-1-1,-1 1,1 0,0 0,-1 0,1 0,-1 1,0-1,0 0,0 1,-1-1,1 0,-1 1,0-1,0 1,0-1,0 0,0 1,-1-1,0 2,-5 9,0-1,-1 0,-1 0,0 0,0-1,-1 0,-1-1,0 0,-1 0,0-1,-10 7,-5 6,-51 44,51-47,1 2,1 0,1 1,1 2,-1 2,20-22,1-1,-1 0,1 1,0-1,0 1,1 0,-1 0,1 0,0 0,0 0,1 0,-1 0,1 0,0 0,1 0,-1 0,1 0,0 0,0 0,1 0,-1 0,1-1,0 1,1-1,-1 1,1-1,-1 0,1 1,1-2,-1 1,0 0,1-1,0 1,0-1,0 0,0 0,1-1,-1 1,3 0,102 49,-79-39,0 0,0 3,-2 0,0 2,6 6,-30-22,-1 1,0 1,0-1,0 0,0 1,-1-1,1 1,-1 0,0 0,0 0,-1 0,1 0,-1 1,0-1,0 0,0 1,0-1,-1 0,0 1,0-1,0 1,0-1,-1 1,1-1,-1 0,-1 1,1-1,0 0,-1 0,0 0,0 0,0 0,-1 0,1 0,-1-1,0 1,0-1,0 0,0 0,-1 0,1 0,-1-1,0 1,0-1,-20 12,-1-2,0-1,-1-1,0-1,0-1,0-2,-1 0,0-2,-1-1,1-1,0-1,-1-2,1-1,-4-1,5 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1:03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57,'-27'54,"-163"284,165-290,-2 0,-2-2,-2-1,-1-1,-11 6,40-45,-1-1,0 0,-1 0,1 0,-1-1,0 1,0-1,0 0,0-1,0 1,-1-1,1 0,-1 0,1-1,-11 0</inkml:trace>
  <inkml:trace contextRef="#ctx0" brushRef="#br0" timeOffset="300.027">114 169,'47'76,"3"-2,4-3,3-2,3-2,15 9,77 53,-151-128,0 1,0-1,1 0,-1 0,0 0,1 0,-1 0,1 0,-1 0,1-1,-1 1,1 0,0-1,-1 1,1-1,0 0,-1 1,1-1,0 0,0 0,-1 0,1 0,0-1,-1 1,1 0,0-1,-1 1,1-1,0 0,-1 1,1-1,-1 0,1 0,-1 0,0 0,1 0,-1 0,0 0,0-1,0 1,1 0,4-15</inkml:trace>
  <inkml:trace contextRef="#ctx0" brushRef="#br0" timeOffset="713.044">395 1,'0'530,"27"-327,-17-167,-8-32,0-1,0 1,0-1,-1 1,1 0,-1 0,0 0,0 0,-1 0,1 0,-1 0,0 0,0 0,0 0,0 0,-1 0,1 0,-1 0,0 0,-1 0,1 0,-1 0,1-1,-1 1,0 0,-1-1,1 0,-2 3,-7-1</inkml:trace>
  <inkml:trace contextRef="#ctx0" brushRef="#br0" timeOffset="993.993">0 536,'44'0,"51"-5,21-1,-1 0,-10-4,-18 1,-14 0,-15 3,-12 2,-10 2,-5 1,-9-4,-3-1,0 0,-3 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1:06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58,'-10'28,"-7"25,-1 8,2-3,4-10</inkml:trace>
  <inkml:trace contextRef="#ctx0" brushRef="#br0" timeOffset="347.335">470 1,'-20'17,"1"2,1 0,1 1,1 0,1 2,0 0,2 0,1 1,0 1,2 0,-7 22,16-42,0 0,0 0,1 1,-1-1,1 0,0 0,0 1,0-1,1 0,-1 0,1 1,0-1,0 0,1 0,-1 0,1 0,0 0,0-1,0 1,1-1,-1 1,1-1,0 0,-1 0,2 0,-1 0,0 0,1-1,-1 1,1-1,-1 0,1 0,0 0,0-1,0 1,0-1,0 0,1 0,-1-1,2 1,5 0,1 0,-1-1,0 0,1 0,-1-1,0-1,0 0,0-1,0 0,0 0,-1-1,1 0,-1-1,0-1,0 1,-1-1,0-1,0 0,0 0,-1-1,0 0,-1-1,1 1,-2-1,1-1,-1 1,-1-1,1 0,-2 0,0-1,0 1,-1-1,2-9,-5 15,0 0,0 0,-1 0,1 1,-1-1,0 0,-1 0,1 1,-1-1,0 1,0 0,-1-1,1 1,-1 0,0 0,0 1,0-1,0 0,-1 1,1 0,-1 0,0 0,0 0,0 1,0-1,-1 1,1 0,-1 1,1-1,-1 1,0 0,1 0,-1 0,-3 0,-17-2</inkml:trace>
  <inkml:trace contextRef="#ctx0" brushRef="#br0" timeOffset="998.628">893 340,'-86'247,"52"-159,3 2,-15 79,5 1,34-146</inkml:trace>
  <inkml:trace contextRef="#ctx0" brushRef="#br0" timeOffset="1553.276">864 368,'125'342,"-1"-118,-121-218,2 7,2-1,0 1,0-1,1-1,1 1,-1-1,2-1,0 0,1 1,-9-9,0-1,0 0,0 0,0 0,0 0,0 0,1 0,-1-1,0 1,0-1,1 1,-1-1,0 0,0 0,1 0,-1 0,0-1,1 1,-1 0,0-1,0 0,0 1,0-1,1 0,-1 0,0 0,0 0,-1-1,1 1,0-1,0 1,-1-1,1 1,0-1,-1 0,0 0,1 0,36-80,-6-127,-4-153,-28 323,-1 26,0 0,1 0,1 0,0 0,0 0,2 0,0 1,0-1,1 1,4-9,3 3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1:04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86,'-10'43,"-3"33,1 10,-2-7,0-6,4-11,2-11,4-10,1-6,3-5,0-3,0-1,1 0,0 0,-1 1,0-4</inkml:trace>
  <inkml:trace contextRef="#ctx0" brushRef="#br0" timeOffset="332.717">624 142,'-49'49,"2"1,2 3,2 1,-2 11,43-63,-10 14,2-4,0-1,1 2,1-1,0 1,0 0,1 1,1 0,0 0,1 0,1 1,0-1,1 1,0 10,5-18,1 0,0 0,1-1,-1 1,1 0,1-1,-1 0,1 0,0-1,0 1,1-1,0 0,0 0,0-1,0 0,1 0,0 0,-1-1,1 0,1 0,-1-1,0 0,1 0,-1-1,1 0,-1 0,8-1,7 3,1-1,-1-1,0-1,1-1,-1-1,0-1,0-1,0-1,-1 0,1-2,-2-1,1 0,-1-2,0 0,-1-1,0-1,4-5,-8 9,0-1,-1-1,0 0,-1-1,0-1,-1 0,0 0,-1-1,0-1,-1 0,0-1,-2 1,1-2,-2 1,0-1,-1 0,-1-1,0 1,-1-1,0-4,-5 11,0 0,0 0,-1 0,0 1,0-1,-1 1,-1-1,0 1,0 0,0 1,-1-1,-1 1,1 0,-1 0,-1 0,1 1,-1 0,-1 0,1 1,-1 0,0 0,-1 1,1 0,-1 1,0-1,0 2,0-1,-1 1,1 1,-1 0,0 0,0 1,1 0,-3 0,-32-2,3 1</inkml:trace>
  <inkml:trace contextRef="#ctx0" brushRef="#br0" timeOffset="1634.975">991 0,'24'0,"18"0,6 0,0 0,-9 5,-5 2,-4-1,-8-1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1:14.6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597 14,'0'-1,"0"0,0 1,-1-1,1 0,0 0,-1 1,1-1,-1 0,1 1,-1-1,1 1,-1-1,1 1,-1-1,0 1,1-1,-1 1,0 0,1-1,-1 1,0 0,1-1,-1 1,0 0,0 0,1 0,-1 0,0 0,0 0,0 0,1 0,-1 0,0 0,0 0,1 0,-1 0,0 1,0-1,1 0,-1 1,0-1,1 0,-1 1,0-1,1 1,-1-1,1 1,-1-1,1 1,-1 0,1-1,-1 1,1-1,-1 1,1 0,0 0,-1-1,1 1,0 0,0 0,0-1,0 1,-1 0,1 0,0 0,-15 56,15-57,-37 360,16-91,-17-62,-9-2,-8-2,-78 182,88-267,5 1,5 2,5 2,6 0,5 2,6 0,3 40,32 104,2-97,-24-170,1-1,0 0,0 0,0 0,0 0,0 0,0 0,0 0,1 0,-1-1,0 1,0 0,1-1,-1 1,0-1,1 1,-1-1,0 1,1-1,-1 0,1 0,-1 0,1 0,-1 0,0 0,1 0,-1 0,1-1,-1 1,0-1,1 1,-1-1,0 1,1-1,-1 0,0 1,0-1,0 0,1 0,-1 0,0 0,0 0,0-1,21-8,-2 6,0 2,-1 0,1 1,0 1,0 1,-1 0,1 2,14 3,58 6,510 19,349-2,-120-29,888 26,-494 53,-630-34,144-26,-621-47,-39 4,140 17,-132 9,251-2,-335 0,0 1,0-1,0 1,0-1,1 0,-1 0,0-1,0 1,0-1,0 1,0-1,0 0,0 0,-1-1,1 1,0 0,-1-1,1 0,0 1,-1-1,0 0,1 0,-1-1,0 1,0 0,0-1,-1 1,1-1,-1 1,1-1,-1 0,0 0,0 0,0 0,0 0,0 0,8-197,87-346,-73 274,-11-120,-14-376,30 419,-13 190,-17 141,0 0,-2 1,0-1,-1 1,-1 0,-1 1,0-1,-1 1,-1 1,-3-5,6 15,-1 0,0 1,0 0,0 0,-1 1,1 0,-1 0,1 0,-1 1,0 0,0 1,0 0,0 0,0 1,0 0,-1 0,1 1,0 0,-1 1,-15-2,-652-6,-1841-124,127 100,1701 32,-908-2,1618-11,19 3,0 2,1 2,-1 2,0 2,3 1,12-1,-7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1:16.4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1090 607,'82'-25,"85"-25,1175-306,-1313 349,152-34,-2-8,37-22,-198 63,-64 25,-1025 353,831-290,-501 153,547-179,-43 13,-2-10,-101 5,312-59,11 0,0 0,0-2,0 0,1-1,-1 0,0-2,-9-1,26 3,-1 0,0 0,0 0,0 0,0 0,1 0,-1 0,0 0,0 0,0 0,0 0,1-1,-1 1,0 0,0 0,1-1,-1 1,0-1,1 1,-1-1,0 1,1-1,-1 1,0-1,1 1,-1-1,1 0,-1 1,1-1,0 0,-1 0,1 1,0-1,-1 0,1 0,0 0,0 1,0-1,0 0,0 0,0 0,0 1,0-1,0 0,0 0,0 0,0 0,0 1,1-1,-1 0,0 0,1 1,-1-1,1 0,-1 1,0-1,1 0,0 1,-1-1,1 0,0 0,45-32,103-45,4 7,2 7,59-12,10 1,4 10,45 1,-161 42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21.9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4093 8,'-3'0,"1"1,-1 0,0 0,0 0,1 0,-1 0,1 1,-1-1,1 1,-1 0,1-1,0 1,0 0,0 1,0-1,0 0,1 0,-1 1,0-1,1 1,0-1,0 1,0 0,0-1,0 1,0 0,1 0,-1 0,1 0,0 0,0-1,0 1,0 0,0 0,1 0,-1 0,1 0,0-1,0 1,0 0,0-1,0 1,1 0,-1-1,1 0,1 2,114 171,-93-123,-1 0,-3 1,-3 1,-1 1,1 20,-17-71,1 0,-1 0,1 0,0 0,0-1,1 1,-1 0,1-1,0 1,0-1,0 1,1-1,-1 0,1 0,-1 0,1 0,0-1,0 1,1-1,-1 0,0 0,1 0,-1 0,1 0,0-1,-1 1,1-1,0 0,0 0,0-1,0 1,0-1,0 0,0 0,0 0,0-1,0 1,0-1,-1 0,261-72,291 3,-236 34,273-45,-480 69,-1 4,90 6,-197 2,-3 1,1 0,0-1,0 1,-1-1,1 1,0-1,0 0,0 0,0 0,0 0,-1 0,1 0,0 0,0-1,0 1,0-1,-1 1,1-1,0 0,-1 0,1 0,0 0,-1 0,1 0,-1 0,0 0,1 0,-1-1,0 1,0-1,1 1,-1-1,0 1,-1-1,1 0,0 1,0-1,-1 0,1 0,-1 0,1 1,-1-1,0 0,0-1,-40-154,26-60,8 199</inkml:trace>
  <inkml:trace contextRef="#ctx0" brushRef="#br0" timeOffset="8085.217">537 2830,'-8'-2,"-1"0,1 0,-1 1,1 0,-1 1,1 0,-1 0,1 1,-1 0,1 0,-1 1,1 0,0 1,0 0,0 0,0 0,0 1,1 1,-1-1,1 1,1 0,-1 1,1-1,-3 4,-19 19,2 1,1 1,2 1,-15 27,37-57,-29 52,2 2,3 0,2 2,3 1,2 0,3 2,12-48,-5 13,1-1,2 1,0 0,2 0,0 0,2 0,1 0,1 1,1-1,1 0,2 0,0 0,1-1,7 14,-8-22,2-1,0-1,0 1,2-1,-1-1,2 0,0 0,0 0,1-2,1 1,0-1,1-1,0 0,0-1,1 0,8 3,-8-6,0-1,0 0,1-1,-1-1,1 0,0-1,0-1,0 0,0-1,-1-1,1 0,0-1,0 0,0-1,-1-1,0 0,0-1,0-1,0 0,-1-1,0 0,0-1,-1-1,0 0,-1 0,1-1,0-2,-1 3,-1 0,0 0,0-1,-1 0,0-1,0 0,-2 0,1-1,-1 0,-1 0,0-1,-1 1,0-1,-1-1,-1 1,0 0,-1-1,1-8,-3 14,-1 0,0 1,0-1,-1 1,0-1,-1 1,1 0,-1 0,0 0,-1 0,0 0,0 1,0-1,-1 1,0 1,0-1,-1 0,0 1,1 0,-2 1,1-1,0 1,-2 0,-7-4,0 1,0 0,0 2,-1-1,1 2,-1 0,-1 1,1 1,0 0,-7 1,8 0,9 0,0 1,1-1,-1 1,0 0,0 0,0 1,0 0,0 0,0 0,1 1,-1 0,0 0,1 0,-2 1,7-2,1 0,-1 0,1 0,-1 0,1-1,0 1,-1 0,1 0,0-1,0 1,-1-1,1 1,0-1,0 1,0-1,0 1,0-1,0 0,-1 1,1-1,0 0,0 0,0 0,0 0,0 0,0 0,0 0,0 0,0 0,0 0,0 0,0-1,0 1,0 0,0-1,46-8,-1-2,0-2,-1-1,0-3,-1-2,0-2,-23 11,1 1,0 0,-1-2,0-1,0 0,-1-2,-1 0,0-1,-2-1,1-1,-2 0,9-13,-12 11</inkml:trace>
  <inkml:trace contextRef="#ctx0" brushRef="#br0" timeOffset="8785.428">960 3902,'2'-3,"38"-48,-4-1,-1-2,-3-2,-2-1,-3-1,13-42,-36 88,0 0,-1 0,0 0,-1-1,0 1,-1-1,0 1,-1-1,-1 1,0-1,-1 1,0-1,0 1,-2 0,1 0,-2 0,-4-10,7 20,1 0,-1-1,1 1,-1 0,0 1,0-1,0 0,0 0,0 1,0 0,0-1,0 1,-1 0,1 0,0 0,-1 0,1 0,-1 1,0-1,1 1,-1-1,1 1,-1 0,1 0,-1 1,0-1,1 0,-1 1,1-1,-1 1,1 0,-1 0,1 0,0 0,-1 0,1 1,0-1,-1 2,-5 2,2 1,-1-1,1 1,0 1,0-1,1 1,0 0,0 1,0-1,1 1,0 1,2-7,0 1,1 0,-1 0,1 0,-1 0,1 0,0 0,1 0,-1 1,0-1,1 0,0 1,-1-1,1 0,1 0,-1 1,0-1,1 0,0 1,0-1,0 0,0 0,0 0,0 0,1 0,0 0,-1 0,1-1,0 1,0-1,1 1,-1-1,1 0,-1 1,1-1,-1-1,1 1,0 0,0-1,0 1,2 0,7-1,0 0,-1 0,1-1,0 0,0-1,-1-1,1 0,-1 0,1-1,-1-1,0 0,0 0,0-1,8-6,85-26,-100 37,-1 0,1 0,-1 0,1 0,-1 1,0-1,1 1,-1 0,1 0,-1 0,0 0,0 0,0 1,0 0,0-1,0 1,0 0,0 1,-1-1,1 0,-1 1,1 0,-1-1,0 1,0 0,0 0,-1 0,1 0,-1 0,0 1,0-1,0 0,0 1,0-1,-1 0,1 1,-1-1,0 1,0-1,0 1,-1-1,0 3,6 47,0-33</inkml:trace>
  <inkml:trace contextRef="#ctx0" brushRef="#br0" timeOffset="9500.157">1864 3084,'-24'17,"1"1,1 1,1 1,0 1,2 1,0 0,2 2,0 0,2 1,-7 15,20-38,1 0,-1-1,1 1,0 1,0-1,0 0,0 0,0 0,1 0,-1 1,0-1,1 0,0 1,0-1,-1 0,1 1,1-1,-1 0,0 1,1-1,-1 0,1 1,-1-1,1 0,0 0,0 0,0 1,1-1,-1 0,0 0,1-1,-1 1,1 0,-1 0,1-1,0 1,0-1,0 0,0 1,0-1,0 0,0 0,0 0,1 0,-1-1,0 1,1-1,7-3,1-1,-1 0,0-1,-1 0,1-1,-1 0,0-1,0 1,-1-2,0 1,0-1,-1 0,0-1,0 0,3-8,83-166,-94 183,1-1,0 0,0 1,0-1,0 0,0 1,0-1,0 0,0 1,0-1,0 1,1-1,-1 0,0 1,0-1,0 0,1 1,-1-1,0 1,1-1,-1 1,1-1,-1 1,1-1,-1 1,0-1,1 1,0 0,-1-1,1 1,-1 0,1-1,-1 1,1 0,0 0,-1 0,1-1,0 1,-1 0,1 0,-1 0,1 0,0 0,-1 0,1 0,0 0,-1 1,1-1,0 0,-1 0,1 0,-1 1,1-1,-1 0,1 1,0-1,-1 0,1 1,-1-1,1 1,-1-1,0 1,1-1,-1 1,0-1,1 1,-1-1,1 1,18 49,-16-40,0 1,-2-4,1 0,0-1,0 1,0 0,1-1,0 1,0-1,0 0,1 0,0 0,0 0,1-1,0 1,0-1,0 0,0-1,1 1,-1-1,2 0,-3-5,0 0,0-1,0 1,-1-1,1 0,0 0,-1 0,1 0,-1 0,1-1,-1 0,0 0,0 1,0-2,-1 1,1 0,-1-1,0 1,0-1,0 1,0-1,0 0,-1 0,0 0,0 0,0 0,0 0,-1 0,1-1,-1 1,0-2,1 3,57-230,-49 205,-9 28,0 1,0-1,0 0,0 1,1-1,-1 0,0 1,0-1,0 0,0 0,0 1,0-1,0 0,1 1,-1-1,0 0,0 0,0 1,1-1,-1 0,0 0,0 1,1-1,-1 0,0 0,1 0,-1 0,0 1,0-1,1 0,-1 0,0 0,1 0,-1 0,0 0,1 0,-1 0,0 0,1 0,-1 0,0 0,1 0,-1 0,0 0,1 0,-1 0,0-1,1 1,-1 0,0 0,0 0,1 0,-1-1,0 1,0 0,1 0,-1-1,0 1,0 0,5 18,-5-11,0-1,1 0,0 0,0 0,0 0,1 0,0 0,0-1,1 1,-1 0,1-1,0 0,1 0,-1 0,1 0,0 0,0-1,1 1,-1-1,1-1,0 1,0 0,0-1,1 0,2 1,-3-5,0 0,-1-1,1 1,-1-1,0 0,1 0,-1-1,0 1,0-1,0 0,-1 0,1 0,-1 0,0-1,0 0,0 1,0-1,0 0,-1 0,0-1,0 1,0 0,0-1,-1 1,0-1,1 0,-2 1,1-1,-1 0,1 1,-1-1,-1-4,4-50,-4 32</inkml:trace>
  <inkml:trace contextRef="#ctx0" brushRef="#br0" timeOffset="9748.911">2625 2858,'10'19,"3"7</inkml:trace>
  <inkml:trace contextRef="#ctx0" brushRef="#br0" timeOffset="10006.794">2541 2378,'0'0</inkml:trace>
  <inkml:trace contextRef="#ctx0" brushRef="#br0" timeOffset="10173.295">2823 2012,'14'53,"10"22,1 3,0-7,-3-11,-1-10,-4-10,0-6,2-4,-3-3,-3-1,0 0,-2 1,3 0,-2 0,-3 1,-2-5</inkml:trace>
  <inkml:trace contextRef="#ctx0" brushRef="#br0" timeOffset="10337.274">2710 2520,'38'-19,"33"-12,13-4,-3 2,-10 8,-13 8,-11 2,-9 4,-10 3</inkml:trace>
  <inkml:trace contextRef="#ctx0" brushRef="#br0" timeOffset="10919.296">3416 2266,'-13'16,"1"1,1 0,0 1,2 1,0-1,1 1,1 1,0-1,1 5,5-24,0 1,1 0,-1-1,1 1,-1 0,1 0,-1 0,1-1,0 1,-1 0,1 0,0 0,-1 0,1 0,0 0,0 0,0-1,0 1,0 0,0 0,0 0,0 0,1 0,-1 0,0 0,0 0,1-1,-1 1,0 0,1 0,-1 0,1-1,-1 1,1 0,0 0,-1-1,1 1,0 0,-1-1,1 1,0-1,0 1,-1-1,1 0,0 1,0-1,0 0,0 1,0-1,0 0,-1 0,1 0,0 0,0 0,0 0,0 0,0 0,0 0,74-87,-44 42,-15 25,0 0,1 2,1 0,1 0,0 2,2 0,-18 15,-1 1,0-1,1 1,-1 0,0-1,1 1,-1 0,0 1,1-1,-1 0,1 1,-1-1,0 1,0 0,1 0,-1 0,0 0,0 0,0 0,0 1,0-1,0 0,-1 1,1 0,0-1,-1 1,1 0,-1 0,1 0,-1 0,0 0,0 0,0 0,0 1,-1-1,1 0,0 1,-1-1,0 0,1 1,-1-1,0 0,0 1,0-1,-1 0,1 1,5 14,-5-15,0-1,0 1,0 0,0 0,0 0,1 0,-1 0,1 0,0 0,-1 0,1-1,0 1,0 0,0-1,0 1,0 0,1-1,-1 1,0-1,1 0,-1 1,1-1,0 0,-1 0,1 0,0 0,-1 0,1-1,0 1,0 0,0-1,0 1,0-1,0 0,0 0,-1 1,1-1,0-1,0 1,0 0,0 0,0-1,0 1,0-1,0 1,0-1,-1 0,1 0,0 0,-1 0,1 0,0-1,9-8,0-1,-1 0,0-1,-1 0,-1 0,0-1,0 0,-2-1,1 0,-2 0,0 0,0 0,1-13,16-39,-6 23,-2 0,-1-1,-3-1,-2 0,-2 0,-1-1,-3-3,-1 34,1-1,0 1,-2 0,1 0,-2-1,0 1,0 0,-2-1,0 1,0 0,-2 1,0-1,0 1,-1 0,-1 0,-1 0,0 1,-3-4,8 15,1 0,0 0,-1 0,1 0,-1 0,0 1,0-1,1 1,-1 0,0 0,0 0,0 0,0 0,0 1,-1-1,1 1,0 0,0 0,0 0,0 0,0 1,0-1,0 1,0 0,0 0,0 0,0 0,0 0,0 1,0-1,1 1,-1 0,1 0,-1 0,1 0,-2 2,-3 3,1-1,0 2,1-1,-1 0,1 1,1 0,0 0,0 1,0-1,1 1,0 0,0 3,1 5,1 1,0 0,1 0,1 0,0-1,2 1,0 0,1-1,0 0,2 0,0 0,1-1,0 0,1 0,1 0,1-1,0-1,1 0,1 0,2 2,184 191,-91-135,-83-75,-23-3</inkml:trace>
  <inkml:trace contextRef="#ctx0" brushRef="#br0" timeOffset="11096.97">3726 1899,'39'-5,"26"-1,8-5,-5-1,-8 3,-10 2,-8 2,-12 3</inkml:trace>
  <inkml:trace contextRef="#ctx0" brushRef="#br0" timeOffset="11363.501">4375 1899,'0'0</inkml:trace>
  <inkml:trace contextRef="#ctx0" brushRef="#br0" timeOffset="11623.713">4318 1645,'-28'-38,"-10"-13</inkml:trace>
  <inkml:trace contextRef="#ctx0" brushRef="#br0" timeOffset="11864.153">4573 1532,'3'11,"0"0,1 0,0 0,1-1,0 0,1 1,0-2,0 1,1-1,0 0,1 0,0-1,0 0,1-1,-1 0,2 0,-1-1,1 0,0 0,1-1,-1-1,1 1,0-2,0 0,0 0,0-1,2 0,-10-2,0-1,0 1,-1-1,1 1,0-1,0 0,-1 0,1-1,0 1,-1 0,1-1,-1 1,0-1,0 0,1 0,-1 0,0 0,-1 0,1-1,0 1,-1-1,1 1,-1-1,0 1,1-1,-1 0,-1 1,1-1,0 0,-1 0,1 0,-1 0,0-2,-2-101,1 98,-1 1,0-1,0 1,-1 0,0 0,0 0,0 0,-1 0,0 1,0-1,-1 1,0 0,0 1,0-1,-1 1,0 0,0 0,0 1,-1 0,1 0,-1 0,0 1,-6-2,-78-19,70 27</inkml:trace>
  <inkml:trace contextRef="#ctx0" brushRef="#br0" timeOffset="12104.298">5052 1503,'8'-22,"0"1,1-1,1 2,2-1,-1 1,2 1,1 0,0 1,2 1,0 0,0 1,2 1,7-6,-15 17,0 0,0 0,0 1,1 0,-1 1,1 0,-1 0,1 1,-1 1,1 0,4 1,-5-1,0 1,0-1,0-1,-1 0,1 0,0-1,-1 0,1-1,-1 0,0-1,0 1,0-2,1 0,-3 0,0 0,0 0,-1-1,0 1,0-2,0 1,-1 0,0-1,0 0,-1 0,0-1,0 1,-1-1,0 0,0 0,-1 0,0 0,0-2,21-105,-21 93</inkml:trace>
  <inkml:trace contextRef="#ctx0" brushRef="#br0" timeOffset="13304.088">5871 911,'-15'8,"0"1,0 0,1 1,0 1,0 0,1 1,1 0,0 1,1 0,-8 12,18-24,0 0,0 0,0 0,0 0,0 1,0-1,0 0,0 1,0-1,1 1,-1-1,0 1,1-1,-1 1,1-1,0 1,0-1,-1 1,1-1,0 1,0 0,0-1,1 1,-1-1,0 1,1-1,-1 1,1 0,-1-1,1 0,0 1,-1-1,1 1,0-1,0 0,0 0,0 1,0-1,0 0,1 0,-1 0,0 0,0 0,1-1,-1 1,1 0,-1 0,1-1,-1 1,1-1,-1 0,1 1,-1-1,1 0,0 0,-1 0,1 0,-1 0,2 0,10-3,-1-1,1 0,0 0,-1-1,0-1,0 0,-1-1,1 0,-1-1,-1 0,0 0,0-1,0-1,-1 0,-1 0,0-1,0 0,4-9,50-112,-60 132,-1-1,1 1,0 0,-1 0,1 0,0 0,-1 0,1 1,0-1,-1 0,1 1,-1-1,1 1,0 0,-1-1,1 1,-1 0,0 0,1 0,-1 0,0 0,0 0,1 0,-1 1,0-1,0 0,0 1,0-1,-1 1,1-1,0 1,-1-1,1 1,-1-1,1 1,-1 0,0-1,1 1,-1 0,0-1,0 1,0 0,-1-1,4 6,-1 0,0 0,0-1,1 1,0-1,0 1,0-1,1 0,0-1,0 1,0-1,1 1,0-1,0 0,0-1,1 0,-1 1,1-2,0 1,0-1,1 0,-1 0,1 0,-1-1,1 0,0-1,0 1,0-1,1 0,4-5,-1 0,0 0,1-1,-2 0,1-1,-1 0,0 0,0-1,-1-1,1 0,-2 0,1-1,-1 0,-1 0,0-1,0 0,-1 0,0 0,0-1,3-11,5 0,-2 0,0-1,-1-1,-1 1,-2-2,0 1,-1-1,-2 0,-1-1,0 1,-2-1,-1 0,-1 0,-2 1,-2-14,2 29,-1 1,0-1,-1 1,0 0,0-1,-1 2,0-1,-1 1,0 0,0 0,0 0,-1 1,-1 0,1 0,-1 1,0 0,0 0,-1 1,0 0,0 1,0 0,0 0,-1 1,1 0,-1 1,0 0,0 0,0 1,0 0,0 1,0 0,0 1,0 0,-4 1,5 0,0 1,0-1,1 2,-1-1,1 1,0 0,0 1,0 0,1 0,-1 0,1 1,1 0,-1 1,1 0,0 0,1 0,-1 0,1 1,1 0,0 0,0 0,0 1,1-1,0 1,1 0,0 0,0 0,1 0,0 0,1 0,0 0,0 1,1-1,0 0,1 0,0 0,0 0,2 2,12 11,1 0,1-2,1 0,1-1,0-1,2-1,0 0,1-2,0-1,1-1,1-1,0-1,9 2,298 122,-296-123</inkml:trace>
  <inkml:trace contextRef="#ctx0" brushRef="#br0" timeOffset="14421.733">0 5454,'53'92,"-5"2,-5 3,-3 0,13 58,-49-144,0 0,-1 1,0 0,-1-1,0 1,-1 0,0 0,-1 0,0 0,-1 0,0 0,-1 0,-1 0,0-1,0 1,-1-1,0 0,-1 0,-1 0,1-1,-2 1,1-1,-2-1,-1 3,7-10,-1 0,1 0,0-1,-1 1,1-1,-1 0,0 1,1-1,-1 0,0 0,1-1,-1 1,0-1,0 1,0-1,0 0,0 0,1 0,-1 0,0-1,0 1,0-1,0 0,1 0,-1 0,0 0,1 0,-1 0,1-1,-1 1,1-1,0 0,-1 0,1 0,0 0,0 0,0 0,1 0,-1-1,1 1,-1-1,1 1,0-1,0 0,-1-1,-5-20,1 0,1 0,1 0,1-1,2 1,0-1,1 0,2 1,0-1,2 1,4-15,8-31,2 1,4 0,3 2,2 1,4 1,2 2,3 1,4-1,-13 21,1 1,3 2,1 1,1 1,2 2,2 1,1 2,1 2,13-6,9 14,-59 21,-1 1,0 0,0 0,1 0,-1 0,0 0,0 0,0 0,1 1,-1-1,0 0,0 1,0-1,0 0,1 1,-1 0,0-1,0 1,0 0,0-1,0 1,0 0,-1 0,1 0,0 0,0 0,-1 0,1 0,0 0,-1 0,1 0,-1 0,1 0,-1 0,0 1,1-1,-1 0,0 0,0 0,0 1,0-1,0 0,0 0,0 1,0-1,-1 0,1 0,0 0,-1 0,1 1,-1-1,-49 123,-178 299,160-304,25-49,27-48</inkml:trace>
  <inkml:trace contextRef="#ctx0" brushRef="#br0" timeOffset="14698.862">1073 4975,'-12'19,"-21"27,3 1,1 1,3 2,2 1,-13 38,35-86,0 1,1-1,-1 1,0-1,1 1,0-1,0 1,0 0,0 0,1-1,-1 1,1 0,0 0,0 0,1 0,-1 0,1-1,-1 1,1 0,1 0,-1-1,0 1,1-1,0 1,0-1,0 0,0 0,0 1,1-1,-1-1,1 1,0 0,0-1,0 1,0-1,0 0,0 0,1 0,-1-1,1 1,-1-1,1 0,0 0,0 0,2 0,10-1,1-2,-1 0,0-1,0-1,0 0,-1-1,1-1,-1 0,-1-1,1-1,-1 0,0-1,-1 0,0-1,0-1,-1 0,-1 0,0-2,0 1,-1-1,-1-1,0 1,-1-2,-1 1,2-7,-6 15,0 0,-1-1,0 1,0-1,-1 0,0 1,0-1,-1 0,0 0,0 0,0 0,-1 1,0-1,0 0,-1 0,0 1,0-1,0 1,-1 0,0-1,0 1,-1 1,0-1,0 0,0 1,0 0,-1 0,0 0,0 0,0 1,-1 0,0 0,1 1,-7-4,-140-38,121 41</inkml:trace>
  <inkml:trace contextRef="#ctx0" brushRef="#br0" timeOffset="14954.27">1552 4100,'10'43,"8"43,0 17,3 0,-3-8,-4-10,1-10,-3-13,-4-8,3-7,-2-8,-1-6,-3-2,-2-3,-1-2,-2-4</inkml:trace>
  <inkml:trace contextRef="#ctx0" brushRef="#br0" timeOffset="15335.021">1412 4806,'23'-29,"1"1,2 1,1 1,1 2,1 1,1 1,1 1,1 2,16-7,-39 23,-1-1,1 1,0 1,0 0,0 0,0 0,0 1,0 1,0-1,0 2,1-1,-1 1,0 1,0-1,0 2,0-1,-1 1,1 0,-1 1,1 0,1 2,-5-2,0-1,1 1,-1-1,1 0,-1-1,1 1,0-1,0 0,0-1,1 1,-1-1,0 0,0-1,1 1,-1-1,0-1,1 1,-1-1,0 0,1-1,-1 1,0-1,0 0,-1-1,1 0,5-2,3-7,0-1,0 0,-2 0,1-1,-2-1,0 0,0-1,-2 0,0 0,-1-1,1-5,-6 20,-1-1,0 0,0 0,-1 0,1 0,-1 0,1 0,-1-1,0 1,0 0,-1-1,1 1,-1-1,1 1,-1 0,0-1,0 1,-1-1,1 1,-1-1,0 1,0 0,0-1,0 1,0 0,-1 0,1 0,-1 0,0 0,0 0,0 0,0 0,-1 1,1-1,-1 1,1 0,-1 0,0 0,0 0,0 0,0 1,-3-2,-2 4,0 1,0-1,0 1,0 1,0-1,1 1,-1 1,1-1,0 1,0 1,0-1,0 1,1 0,0 1,0 0,0 0,1 0,0 0,0 1,1 0,-1 0,1 0,1 0,0 1,-2 4,-2 2,1 1,0 0,1 0,0 0,1 1,1 0,1 0,0-1,1 1,1 0,0 2,0-13,1 1,-1 0,1 0,0-1,0 1,1-1,-1 1,1-1,1 0,-1 1,1-1,0 0,0-1,0 1,0 0,1-1,0 0,0 0,0 0,1 0,-1-1,1 1,0-1,0-1,0 1,0-1,0 1,1-1,-1-1,1 1,5 0,5-1,0 0,0-1,1-1,-1 0,0-1,0-1,-1 0,1-2,-1 1,0-2,0 0,0-1,-1 0,0-1,5-5,10-5</inkml:trace>
  <inkml:trace contextRef="#ctx0" brushRef="#br0" timeOffset="15670.142">2512 4495,'188'-276,"-137"220,-49 56,0 1,0 0,-1-1,1 1,0 0,0 0,-1 0,1 1,-1-1,1 0,-1 1,1-1,-1 0,0 1,0 0,1-1,-1 1,-1 0,1 0,0-1,0 1,-1 0,1 0,-1 0,1 0,-1 0,0 0,0 0,0 0,0 0,0 0,0 0,0 0,2 8,-1-5,0 0,1 0,-1-1,1 1,0-1,0 1,1-1,-1 0,1 1,0-1,0-1,0 1,1 0,-1-1,1 0,0 0,0 0,0 0,0 0,0-1,1 0,-1 0,1 0,0 0,-1-1,1 0,0 0,0 0,0-1,0 1,0-1,0 0,0-1,0 1,-1-1,1 0,0 0,2-1,9-4,0 0,0-1,-1-1,0-1,0 0,-1-1,0 0,-1-1,0 0,8-10,-5 3,0-1,-1-1,-2 0,0 0,0-2,-2 1,-1-2,-1 1,-1-1,4-16,-7 16</inkml:trace>
  <inkml:trace contextRef="#ctx0" brushRef="#br0" timeOffset="15886.174">3274 3112,'10'67,"2"32,6 9,3-5,3-14,-2-14,-1-14,2-8,1-9,-3-6,-1-5,2-3,1-8,-3-1,0-5,-4-1,-4-2</inkml:trace>
  <inkml:trace contextRef="#ctx0" brushRef="#br0" timeOffset="16083.215">3162 3733,'34'-24,"29"-13,15 1,-2 0,-8 7,-12 9,-15 7</inkml:trace>
  <inkml:trace contextRef="#ctx0" brushRef="#br0" timeOffset="16342.523">3980 3761,'0'0</inkml:trace>
  <inkml:trace contextRef="#ctx0" brushRef="#br0" timeOffset="16343.523">3783 3254,'0'0</inkml:trace>
  <inkml:trace contextRef="#ctx0" brushRef="#br0" timeOffset="16871.74">4347 3197,'-27'25,"1"1,2 0,0 2,2 1,1 1,2 1,-12 24,30-54,0 0,0 0,0 0,0 0,0 0,1 0,-1 1,0-1,1 0,-1 0,1 1,-1-1,1 0,0 1,0-1,-1 0,1 1,0-1,0 0,0 1,0-1,1 0,-1 1,0-1,1 0,-1 1,0-1,1 0,0 1,-1-1,1 0,0 0,-1 0,1 0,0 0,0 0,0 0,0 0,0 0,0 0,0 0,0-1,1 1,-1 0,0-1,0 1,1-1,-1 1,0-1,1 0,-1 1,0-1,1 0,-1 0,0 0,1 0,-1 0,1-1,-1 1,0 0,1 0,-1-1,0 1,0-1,1 1,-1-1,0 0,0 0,1 0,15-8,0-1,-1-1,-1 0,0-1,0-1,-1-1,-1 0,0 0,-1-1,-1-1,0 0,3-6,52-67,-63 87,-1 1,1-1,-1 1,1-1,0 1,0 0,0 1,0-1,0 0,0 1,0-1,0 1,0 0,0 0,0 0,0 1,0-1,0 1,0-1,-1 1,1 0,0 0,0 0,0 1,-1-1,1 1,-1-1,1 1,-1 0,1 0,-1 0,0 0,0 0,0 1,0-1,-1 1,1-1,-1 1,1 0,32 26,-30-27,1 0,0 0,-1 0,1 0,0 0,0-1,0 0,0 0,0-1,0 1,0-1,0 0,0 0,0-1,0 0,0 1,0-2,0 1,0 0,-1-1,1 0,0 0,-1-1,0 1,1-1,-1 0,0 0,3-3,97-113,-96 107,15-21,-2-1,-1 0,-1-2,-3 0,0-1,-3 0,6-26,-11 39,0-1,-2 0,0 0,-2-1,-1 1,-1-1,-1 0,-1 0,-1 0,-2 1,0-1,-2 1,-1 0,0 0,-2 0,-1 1,-1 0,-12-20,19 39,0 0,0 1,0-1,-1 1,0-1,0 1,0 1,0-1,0 0,-1 1,1 0,-1 0,0 1,0-1,0 1,0 0,-1 0,1 0,0 1,-1 0,1 0,-1 1,0-1,1 1,-1 0,1 1,-1-1,1 1,-1 0,1 1,-1-1,1 1,0 0,0 0,0 1,0 0,0-1,0 2,1-1,-1 1,-2 3,1 1,0-1,0 1,1 0,0 1,0-1,1 1,0 0,1 0,0 1,0-1,1 1,0-1,1 1,0 0,0-1,1 1,1 8,1 2,0 1,1-1,1 0,1 0,1 0,1-1,1 1,5 7,7 10,2-2,1 0,2-2,2 0,0-2,2-1,2-2,21 16,-25-24,2-2,0-1,0-1,2-2,0 0,0-2,1-2,1-1,21 3,-18-6</inkml:trace>
  <inkml:trace contextRef="#ctx0" brushRef="#br0" timeOffset="17768.596">791 7205,'68'-64,"-3"-2,-3-3,3-11,-37 45,-3 0,0-2,-3 0,0-2,-2-2,-14 26,0 1,0-1,-2 0,0-1,0 1,-2-1,0 1,0-1,-2 0,0 0,-1 0,0 1,-1-1,-1 0,-3-9,5 19,-1 1,1 0,-1 0,0 0,0 0,0 0,-1 0,0 1,1-1,-2 1,1-1,-1 1,1 0,-1 1,0-1,0 1,-1-1,1 1,-1 0,0 1,1-1,-1 1,0 0,0 0,-1 1,1-1,0 1,-1 0,1 1,0-1,-1 1,1 0,-1 1,1-1,0 1,-1 0,1 0,0 1,0-1,0 1,0 0,0 1,-3 1,-3 6,0 1,0 1,1-1,0 2,1-1,0 2,1-1,1 1,0 0,1 0,0 1,1 0,1 0,1 0,0 0,0 1,2-1,0 1,1 0,-3 2,1-1,1 1,1-1,1 1,0 0,1-1,1 1,0-1,2 0,0 0,0 0,2-1,0 0,1 0,1-1,0 0,1 0,0-1,1 0,1-1,0 0,1-1,1-1,-1 0,2 0,-1-2,9 5,1-8,-1 0,1-2,0 0,0-2,1-1,-1 0,0-2,1-1,-1-1,0-1,-1-1,1-1,-1-1,0-1,0-1,-1-1,0-1,-1-1,0-1,-1 0,13-13,53-60,-67 60</inkml:trace>
  <inkml:trace contextRef="#ctx0" brushRef="#br0" timeOffset="18149.552">1807 6781,'182'-459,"-164"384,-19 79,1 0,-1 0,1 0,0 0,0 0,0 0,0-1,0 1,1 0,0 0,0 0,0 0,0-1,1 1,-1-1,1 1,0-1,0 1,1-1,-1 0,0 0,1 0,0 0,0-1,0 1,0-1,0 0,0 1,1-1,-1-1,0 1,1 0,0-1,-1 0,1 0,0 0,0 0,0-1,0 1,0-1,0 0,-1 0,1 0,0-1,0 0,0 1,0-1,-1-1,1 1,1-1,9-10,0 0,-1-1,0-1,-1 0,-1 0,0-1,-1-1,-1 0,0 0,-1-1,-1 0,0 0,-2 0,0-1,0-3,-1-119,-4 116</inkml:trace>
  <inkml:trace contextRef="#ctx0" brushRef="#br0" timeOffset="18802.241">2823 6047,'60'-74,"-4"-2,-3-3,24-49,-72 118,-1 1,1-1,-2 0,0 0,0 0,-1 0,0-1,0 1,-1-1,-1 1,0-2,0 9,0-1,-1 0,1 0,-1 0,0 1,0-1,-1 0,1 1,-1-1,0 1,0-1,0 1,0 0,0 0,-1 0,1 0,-1 0,0 1,0-1,0 1,0 0,0 0,-1 0,1 0,-1 0,1 1,-1 0,1-1,-1 1,0 1,-1-1,-5-1,1 1,-1 0,0 0,1 1,-1 0,1 1,-1 0,0 1,1 0,0 0,-1 1,1 0,0 1,1 0,-1 0,1 1,-1 0,2 1,-1-1,0 1,1 1,0 0,1 0,-1 0,2 1,-1-1,1 2,0-1,0 0,1 2,-4 1,2 0,-1 0,2 1,-1-1,1 1,1 1,1-1,-1 0,2 1,0 0,0 0,1-1,1 1,0 0,1 0,0 0,1 0,1-1,0 1,0-1,1 1,1-1,0 0,1-1,3 6,1-6,1-1,0 0,1-1,0 0,0-1,1 0,0-1,0 0,1-1,-1-1,2 0,-1-1,0 0,1-1,0-1,-1 0,1-1,0-1,0 0,0-1,0-1,-1 0,1-1,-1 0,1-2,-1 1,0-2,-1 0,1 0,10-8,6-10,0-2,-1-1,-2-1,-1-1,-2-2,0 0,-2-1,-2-2,-1 0,-1-1,-2-1,0-4,-9 25,12-21,-2-1,-2 0,-1-1,-2-1,-2 0,-1 0,-2-1,-2 0,-2-1,-1-36,-24 2,21 73,0 1,0-1,0 0,-1 1,1-1,-1 1,1 0,-1-1,1 1,-1 0,0 0,0 0,0 0,1 0,-1 1,0-1,0 1,0-1,0 1,0-1,0 1,0 0,0 0,0 0,0 0,0 1,0-1,0 0,0 1,0-1,0 1,0 0,0 0,0 0,0 0,1 0,-13 8,2 1,-1 0,1 1,1 0,0 1,1 0,0 1,1 0,0 1,1-1,1 2,0-1,1 1,0 0,-1 8,5-20,1 0,-1 0,1 0,-1 0,1 0,0 0,0 1,0-1,1 0,-1 1,1-1,0 0,0 1,0-1,0 0,1 1,-1-1,1 0,0 1,0-1,0 0,1 0,-1 0,1 0,-1 0,1 0,0 0,0-1,0 1,0-1,1 1,-1-1,1 0,0 0,-1 0,1 0,0 0,0-1,2 1,8 0,1-1,0-1,0 0,0-1,0 0,0-1,-1-1,1 0,-1-1,0 0,0-1,0-1,0 0,-1 0,6-5,20-8,0 1,-27 11,0 1,0 0,0 1,1 0,0 1,0 0,0 1,0 1,0 0,0 0,1 1,8 1,-18 0,1 1,-1 0,0 1,0-1,-1 1,1-1,0 1,0 0,-1 0,1 0,-1 0,0 0,1 1,-1-1,0 1,-1-1,1 1,0 0,-1 0,1 0,-1 0,0 0,0 0,0 0,0 0,-1 0,1 0,-1 1,2 99,-4-82,1 4</inkml:trace>
  <inkml:trace contextRef="#ctx0" brushRef="#br0" timeOffset="19335.337">4347 4693,'-35'30,"2"3,1 0,2 3,1 0,2 2,1 0,-4 13,25-42,1 0,0 0,1 1,0-1,0 1,1 0,0 0,1 0,0 0,1 7,0-14,0 1,0-1,1 0,-1 1,1-1,0 0,0 0,0 0,1 0,-1 0,1 0,-1 0,1-1,0 1,0 0,0-1,1 1,-1-1,1 0,-1 0,1 0,0 0,-1 0,1-1,0 1,0-1,0 0,0 0,1 0,-1 0,0-1,0 1,2-1,5 1,0-1,0 0,0-1,0 0,0-1,0 0,0-1,-1 0,1 0,-1-1,0 0,0-1,0 0,-1 0,1-1,-2 0,1 0,0-1,-1 0,0 0,-1-1,0 0,0 0,-1-1,0 1,0-1,-1 0,1-3,40-78,-30 57,0 0,2 2,2 0,0 1,2 0,2 2,21-22,-41 47,-1 1,1-1,0 1,0 0,0 0,0 0,0 0,0 0,1 1,-1-1,1 1,-1 0,1 0,-1 0,1 1,-1-1,1 1,0 0,-1 0,1 0,0 0,-1 1,1-1,-1 1,1 0,0 0,-1 0,0 1,1-1,-1 1,0 0,0 0,0 0,0 0,0 1,0-1,0 1,15 16,0 1,-1 1,-1 0,-1 2,-1-1,-1 2,-1 0,-1 0,-1 1,-1 0,-1 2,29 76,-4 2,-4 1,-6 1,-4 1,-5 1,-4 0,-5 0,-7 40,-2-102,-2 0,-2-1,-2 0,-2-1,-7 13,-15 3,33-60,0 0,0 1,0-1,0 0,1 0,-1 0,-1 0,1 0,0 0,0-1,0 1,0 0,-1 0,1-1,0 1,-1-1,1 1,0-1,-1 0,1 0,0 1,-1-1,1 0,-1 0,1 0,-1 0,1-1,0 1,-1 0,1 0,0-1,-1 1,1-1,0 0,-1 1,1-1,0 0,0 0,0 1,0-1,0 0,0 0,0 0,0 0,0-1,0 1,0 0,-6-12,0-1,1 1,1-1,0 0,1 0,1-1,0 1,1-1,0 0,1 0,1-14,-2-5,-25-546,27 393,1 142</inkml:trace>
  <inkml:trace contextRef="#ctx0" brushRef="#br0" timeOffset="19935.116">4884 4467,'11'24,"2"1,0-2,2 0,1 0,0-1,2-1,0-1,15 12,-30-30,0 1,0-1,0 0,0 0,0 0,1-1,-1 1,0-1,1 0,-1 0,1 0,-1 0,1 0,0-1,-1 0,1 1,0-1,-1-1,1 1,0-1,-1 1,1-1,-1 0,1 0,-1 0,0-1,1 1,-1-1,0 0,0 0,0 0,0 0,0-1,0 1,-1-1,1 0,-1 0,0 1,0-2,0 1,0 0,0 0,-1 0,0-1,1 0,60-190,61-272,-108 434,-15 32,1-1,0 1,-1 0,1 0,0-1,-1 1,1 0,0 0,-1 0,1 0,0 0,-1 0,1 0,0 0,0 0,-1 0,1 1,0-1,-1 0,1 0,0 1,-1-1,1 0,-1 1,1-1,0 0,-1 1,1-1,-1 1,1-1,-1 1,1-1,-1 1,0 0,1-1,-1 1,0 0,1-1,-1 1,0 0,0-1,0 1,1 0,-1-1,0 1,172 367,-57-141,-24-50,-7 4,20 78,-91-222,7 16,-2 0,-3 1,-2 0,-2 1,-3 1,-2-1,-2 7,-4-55,0 0,0 0,-1 0,1 0,-2 0,1 0,-1 0,0-1,0 1,-1 0,0-1,0 0,-1 0,1 0,-1 0,-1 0,1-1,-1 1,0-1,0-1,0 1,-1-1,0 0,-3 2,7-5,-1-1,0 1,0-1,0 1,1-1,-1 0,0 0,0-1,0 1,0-1,1 1,-1-1,0 0,1 0,-1 0,0 0,1 0,0-1,-1 1,1-1,0 0,-1 1,1-1,0 0,0 0,1-1,-1 1,0 0,1-1,-1 1,1-1,-1-1,-32-90,27 32,2-1,3 0,3 0,2 0,3 0,3 0,3 1,16-50,5-10,5 1,6 2,28-51,-41 109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21.9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4093 8,'-3'0,"1"1,-1 0,0 0,0 0,1 0,-1 0,1 1,-1-1,1 1,-1 0,1-1,0 1,0 0,0 1,0-1,0 0,1 0,-1 1,0-1,1 1,0-1,0 1,0 0,0-1,0 1,0 0,1 0,-1 0,1 0,0 0,0-1,0 1,0 0,0 0,1 0,-1 0,1 0,0-1,0 1,0 0,0-1,0 1,1 0,-1-1,1 0,1 2,114 171,-93-123,-1 0,-3 1,-3 1,-1 1,1 20,-17-71,1 0,-1 0,1 0,0 0,0-1,1 1,-1 0,1-1,0 1,0-1,0 1,1-1,-1 0,1 0,-1 0,1 0,0-1,0 1,1-1,-1 0,0 0,1 0,-1 0,1 0,0-1,-1 1,1-1,0 0,0 0,0-1,0 1,0-1,0 0,0 0,0 0,0-1,0 1,0-1,-1 0,261-72,291 3,-236 34,273-45,-480 69,-1 4,90 6,-197 2,-3 1,1 0,0-1,0 1,-1-1,1 1,0-1,0 0,0 0,0 0,0 0,-1 0,1 0,0 0,0-1,0 1,0-1,-1 1,1-1,0 0,-1 0,1 0,0 0,-1 0,1 0,-1 0,0 0,1 0,-1-1,0 1,0-1,1 1,-1-1,0 1,-1-1,1 0,0 1,0-1,-1 0,1 0,-1 0,1 1,-1-1,0 0,0-1,-40-154,26-60,8 199</inkml:trace>
  <inkml:trace contextRef="#ctx0" brushRef="#br0" timeOffset="8085.217">537 2830,'-8'-2,"-1"0,1 0,-1 1,1 0,-1 1,1 0,-1 0,1 1,-1 0,1 0,-1 1,1 0,0 1,0 0,0 0,0 0,0 1,1 1,-1-1,1 1,1 0,-1 1,1-1,-3 4,-19 19,2 1,1 1,2 1,-15 27,37-57,-29 52,2 2,3 0,2 2,3 1,2 0,3 2,12-48,-5 13,1-1,2 1,0 0,2 0,0 0,2 0,1 0,1 1,1-1,1 0,2 0,0 0,1-1,7 14,-8-22,2-1,0-1,0 1,2-1,-1-1,2 0,0 0,0 0,1-2,1 1,0-1,1-1,0 0,0-1,1 0,8 3,-8-6,0-1,0 0,1-1,-1-1,1 0,0-1,0-1,0 0,0-1,-1-1,1 0,0-1,0 0,0-1,-1-1,0 0,0-1,0-1,0 0,-1-1,0 0,0-1,-1-1,0 0,-1 0,1-1,0-2,-1 3,-1 0,0 0,0-1,-1 0,0-1,0 0,-2 0,1-1,-1 0,-1 0,0-1,-1 1,0-1,-1-1,-1 1,0 0,-1-1,1-8,-3 14,-1 0,0 1,0-1,-1 1,0-1,-1 1,1 0,-1 0,0 0,-1 0,0 0,0 1,0-1,-1 1,0 1,0-1,-1 0,0 1,1 0,-2 1,1-1,0 1,-2 0,-7-4,0 1,0 0,0 2,-1-1,1 2,-1 0,-1 1,1 1,0 0,-7 1,8 0,9 0,0 1,1-1,-1 1,0 0,0 0,0 1,0 0,0 0,0 0,1 1,-1 0,0 0,1 0,-2 1,7-2,1 0,-1 0,1 0,-1 0,1-1,0 1,-1 0,1 0,0-1,0 1,-1-1,1 1,0-1,0 1,0-1,0 1,0-1,0 0,-1 1,1-1,0 0,0 0,0 0,0 0,0 0,0 0,0 0,0 0,0 0,0 0,0 0,0-1,0 1,0 0,0-1,46-8,-1-2,0-2,-1-1,0-3,-1-2,0-2,-23 11,1 1,0 0,-1-2,0-1,0 0,-1-2,-1 0,0-1,-2-1,1-1,-2 0,9-13,-12 11</inkml:trace>
  <inkml:trace contextRef="#ctx0" brushRef="#br0" timeOffset="8785.428">960 3902,'2'-3,"38"-48,-4-1,-1-2,-3-2,-2-1,-3-1,13-42,-36 88,0 0,-1 0,0 0,-1-1,0 1,-1-1,0 1,-1-1,-1 1,0-1,-1 1,0-1,0 1,-2 0,1 0,-2 0,-4-10,7 20,1 0,-1-1,1 1,-1 0,0 1,0-1,0 0,0 0,0 1,0 0,0-1,0 1,-1 0,1 0,0 0,-1 0,1 0,-1 1,0-1,1 1,-1-1,1 1,-1 0,1 0,-1 1,0-1,1 0,-1 1,1-1,-1 1,1 0,-1 0,1 0,0 0,-1 0,1 1,0-1,-1 2,-5 2,2 1,-1-1,1 1,0 1,0-1,1 1,0 0,0 1,0-1,1 1,0 1,2-7,0 1,1 0,-1 0,1 0,-1 0,1 0,0 0,1 0,-1 1,0-1,1 0,0 1,-1-1,1 0,1 0,-1 1,0-1,1 0,0 1,0-1,0 0,0 0,0 0,0 0,1 0,0 0,-1 0,1-1,0 1,0-1,1 1,-1-1,1 0,-1 1,1-1,-1-1,1 1,0 0,0-1,0 1,2 0,7-1,0 0,-1 0,1-1,0 0,0-1,-1-1,1 0,-1 0,1-1,-1-1,0 0,0 0,0-1,8-6,85-26,-100 37,-1 0,1 0,-1 0,1 0,-1 1,0-1,1 1,-1 0,1 0,-1 0,0 0,0 0,0 1,0 0,0-1,0 1,0 0,0 1,-1-1,1 0,-1 1,1 0,-1-1,0 1,0 0,0 0,-1 0,1 0,-1 0,0 1,0-1,0 0,0 1,0-1,-1 0,1 1,-1-1,0 1,0-1,0 1,-1-1,0 3,6 47,0-33</inkml:trace>
  <inkml:trace contextRef="#ctx0" brushRef="#br0" timeOffset="9500.157">1864 3084,'-24'17,"1"1,1 1,1 1,0 1,2 1,0 0,2 2,0 0,2 1,-7 15,20-38,1 0,-1-1,1 1,0 1,0-1,0 0,0 0,0 0,1 0,-1 1,0-1,1 0,0 1,0-1,-1 0,1 1,1-1,-1 0,0 1,1-1,-1 0,1 1,-1-1,1 0,0 0,0 0,0 1,1-1,-1 0,0 0,1-1,-1 1,1 0,-1 0,1-1,0 1,0-1,0 0,0 1,0-1,0 0,0 0,0 0,1 0,-1-1,0 1,1-1,7-3,1-1,-1 0,0-1,-1 0,1-1,-1 0,0-1,0 1,-1-2,0 1,0-1,-1 0,0-1,0 0,3-8,83-166,-94 183,1-1,0 0,0 1,0-1,0 0,0 1,0-1,0 0,0 1,0-1,0 1,1-1,-1 0,0 1,0-1,0 0,1 1,-1-1,0 1,1-1,-1 1,1-1,-1 1,1-1,-1 1,0-1,1 1,0 0,-1-1,1 1,-1 0,1-1,-1 1,1 0,0 0,-1 0,1-1,0 1,-1 0,1 0,-1 0,1 0,0 0,-1 0,1 0,0 0,-1 1,1-1,0 0,-1 0,1 0,-1 1,1-1,-1 0,1 1,0-1,-1 0,1 1,-1-1,1 1,-1-1,0 1,1-1,-1 1,0-1,1 1,-1-1,1 1,18 49,-16-40,0 1,-2-4,1 0,0-1,0 1,0 0,1-1,0 1,0-1,0 0,1 0,0 0,0 0,1-1,0 1,0-1,0 0,0-1,1 1,-1-1,2 0,-3-5,0 0,0-1,0 1,-1-1,1 0,0 0,-1 0,1 0,-1 0,1-1,-1 0,0 0,0 1,0-2,-1 1,1 0,-1-1,0 1,0-1,0 1,0-1,0 0,-1 0,0 0,0 0,0 0,0 0,-1 0,1-1,-1 1,0-2,1 3,57-230,-49 205,-9 28,0 1,0-1,0 0,0 1,1-1,-1 0,0 1,0-1,0 0,0 0,0 1,0-1,0 0,1 1,-1-1,0 0,0 0,0 1,1-1,-1 0,0 0,0 1,1-1,-1 0,0 0,1 0,-1 0,0 1,0-1,1 0,-1 0,0 0,1 0,-1 0,0 0,1 0,-1 0,0 0,1 0,-1 0,0 0,1 0,-1 0,0 0,1 0,-1 0,0-1,1 1,-1 0,0 0,0 0,1 0,-1-1,0 1,0 0,1 0,-1-1,0 1,0 0,5 18,-5-11,0-1,1 0,0 0,0 0,0 0,1 0,0 0,0-1,1 1,-1 0,1-1,0 0,1 0,-1 0,1 0,0 0,0-1,1 1,-1-1,1-1,0 1,0 0,0-1,1 0,2 1,-3-5,0 0,-1-1,1 1,-1-1,0 0,1 0,-1-1,0 1,0-1,0 0,-1 0,1 0,-1 0,0-1,0 0,0 1,0-1,0 0,-1 0,0-1,0 1,0 0,0-1,-1 1,0-1,1 0,-2 1,1-1,-1 0,1 1,-1-1,-1-4,4-50,-4 32</inkml:trace>
  <inkml:trace contextRef="#ctx0" brushRef="#br0" timeOffset="9748.911">2625 2858,'10'19,"3"7</inkml:trace>
  <inkml:trace contextRef="#ctx0" brushRef="#br0" timeOffset="10006.794">2541 2378,'0'0</inkml:trace>
  <inkml:trace contextRef="#ctx0" brushRef="#br0" timeOffset="10173.295">2823 2012,'14'53,"10"22,1 3,0-7,-3-11,-1-10,-4-10,0-6,2-4,-3-3,-3-1,0 0,-2 1,3 0,-2 0,-3 1,-2-5</inkml:trace>
  <inkml:trace contextRef="#ctx0" brushRef="#br0" timeOffset="10337.274">2710 2520,'38'-19,"33"-12,13-4,-3 2,-10 8,-13 8,-11 2,-9 4,-10 3</inkml:trace>
  <inkml:trace contextRef="#ctx0" brushRef="#br0" timeOffset="10919.296">3416 2266,'-13'16,"1"1,1 0,0 1,2 1,0-1,1 1,1 1,0-1,1 5,5-24,0 1,1 0,-1-1,1 1,-1 0,1 0,-1 0,1-1,0 1,-1 0,1 0,0 0,-1 0,1 0,0 0,0 0,0-1,0 1,0 0,0 0,0 0,0 0,1 0,-1 0,0 0,0 0,1-1,-1 1,0 0,1 0,-1 0,1-1,-1 1,1 0,0 0,-1-1,1 1,0 0,-1-1,1 1,0-1,0 1,-1-1,1 0,0 1,0-1,0 0,0 1,0-1,0 0,-1 0,1 0,0 0,0 0,0 0,0 0,0 0,0 0,74-87,-44 42,-15 25,0 0,1 2,1 0,1 0,0 2,2 0,-18 15,-1 1,0-1,1 1,-1 0,0-1,1 1,-1 0,0 1,1-1,-1 0,1 1,-1-1,0 1,0 0,1 0,-1 0,0 0,0 0,0 0,0 1,0-1,0 0,-1 1,1 0,0-1,-1 1,1 0,-1 0,1 0,-1 0,0 0,0 0,0 0,0 1,-1-1,1 0,0 1,-1-1,0 0,1 1,-1-1,0 0,0 1,0-1,-1 0,1 1,5 14,-5-15,0-1,0 1,0 0,0 0,0 0,1 0,-1 0,1 0,0 0,-1 0,1-1,0 1,0 0,0-1,0 1,0 0,1-1,-1 1,0-1,1 0,-1 1,1-1,0 0,-1 0,1 0,0 0,-1 0,1-1,0 1,0 0,0-1,0 1,0-1,0 0,0 0,-1 1,1-1,0-1,0 1,0 0,0 0,0-1,0 1,0-1,0 1,0-1,-1 0,1 0,0 0,-1 0,1 0,0-1,9-8,0-1,-1 0,0-1,-1 0,-1 0,0-1,0 0,-2-1,1 0,-2 0,0 0,0 0,1-13,16-39,-6 23,-2 0,-1-1,-3-1,-2 0,-2 0,-1-1,-3-3,-1 34,1-1,0 1,-2 0,1 0,-2-1,0 1,0 0,-2-1,0 1,0 0,-2 1,0-1,0 1,-1 0,-1 0,-1 0,0 1,-3-4,8 15,1 0,0 0,-1 0,1 0,-1 0,0 1,0-1,1 1,-1 0,0 0,0 0,0 0,0 0,0 1,-1-1,1 1,0 0,0 0,0 0,0 0,0 1,0-1,0 1,0 0,0 0,0 0,0 0,0 0,0 1,0-1,1 1,-1 0,1 0,-1 0,1 0,-2 2,-3 3,1-1,0 2,1-1,-1 0,1 1,1 0,0 0,0 1,0-1,1 1,0 0,0 3,1 5,1 1,0 0,1 0,1 0,0-1,2 1,0 0,1-1,0 0,2 0,0 0,1-1,0 0,1 0,1 0,1-1,0-1,1 0,1 0,2 2,184 191,-91-135,-83-75,-23-3</inkml:trace>
  <inkml:trace contextRef="#ctx0" brushRef="#br0" timeOffset="11096.97">3726 1899,'39'-5,"26"-1,8-5,-5-1,-8 3,-10 2,-8 2,-12 3</inkml:trace>
  <inkml:trace contextRef="#ctx0" brushRef="#br0" timeOffset="11363.501">4375 1899,'0'0</inkml:trace>
  <inkml:trace contextRef="#ctx0" brushRef="#br0" timeOffset="11623.713">4318 1645,'-28'-38,"-10"-13</inkml:trace>
  <inkml:trace contextRef="#ctx0" brushRef="#br0" timeOffset="11864.153">4573 1532,'3'11,"0"0,1 0,0 0,1-1,0 0,1 1,0-2,0 1,1-1,0 0,1 0,0-1,0 0,1-1,-1 0,2 0,-1-1,1 0,0 0,1-1,-1-1,1 1,0-2,0 0,0 0,0-1,2 0,-10-2,0-1,0 1,-1-1,1 1,0-1,0 0,-1 0,1-1,0 1,-1 0,1-1,-1 1,0-1,0 0,1 0,-1 0,0 0,-1 0,1-1,0 1,-1-1,1 1,-1-1,0 1,1-1,-1 0,-1 1,1-1,0 0,-1 0,1 0,-1 0,0-2,-2-101,1 98,-1 1,0-1,0 1,-1 0,0 0,0 0,0 0,-1 0,0 1,0-1,-1 1,0 0,0 1,0-1,-1 1,0 0,0 0,0 1,-1 0,1 0,-1 0,0 1,-6-2,-78-19,70 27</inkml:trace>
  <inkml:trace contextRef="#ctx0" brushRef="#br0" timeOffset="12104.298">5052 1503,'8'-22,"0"1,1-1,1 2,2-1,-1 1,2 1,1 0,0 1,2 1,0 0,0 1,2 1,7-6,-15 17,0 0,0 0,0 1,1 0,-1 1,1 0,-1 0,1 1,-1 1,1 0,4 1,-5-1,0 1,0-1,0-1,-1 0,1 0,0-1,-1 0,1-1,-1 0,0-1,0 1,0-2,1 0,-3 0,0 0,0 0,-1-1,0 1,0-2,0 1,-1 0,0-1,0 0,-1 0,0-1,0 1,-1-1,0 0,0 0,-1 0,0 0,0-2,21-105,-21 93</inkml:trace>
  <inkml:trace contextRef="#ctx0" brushRef="#br0" timeOffset="13304.088">5871 911,'-15'8,"0"1,0 0,1 1,0 1,0 0,1 1,1 0,0 1,1 0,-8 12,18-24,0 0,0 0,0 0,0 0,0 1,0-1,0 0,0 1,0-1,1 1,-1-1,0 1,1-1,-1 1,1-1,0 1,0-1,-1 1,1-1,0 1,0 0,0-1,1 1,-1-1,0 1,1-1,-1 1,1 0,-1-1,1 0,0 1,-1-1,1 1,0-1,0 0,0 0,0 1,0-1,0 0,1 0,-1 0,0 0,0 0,1-1,-1 1,1 0,-1 0,1-1,-1 1,1-1,-1 0,1 1,-1-1,1 0,0 0,-1 0,1 0,-1 0,2 0,10-3,-1-1,1 0,0 0,-1-1,0-1,0 0,-1-1,1 0,-1-1,-1 0,0 0,0-1,0-1,-1 0,-1 0,0-1,0 0,4-9,50-112,-60 132,-1-1,1 1,0 0,-1 0,1 0,0 0,-1 0,1 1,0-1,-1 0,1 1,-1-1,1 1,0 0,-1-1,1 1,-1 0,0 0,1 0,-1 0,0 0,0 0,1 0,-1 1,0-1,0 0,0 1,0-1,-1 1,1-1,0 1,-1-1,1 1,-1-1,1 1,-1 0,0-1,1 1,-1 0,0-1,0 1,0 0,-1-1,4 6,-1 0,0 0,0-1,1 1,0-1,0 1,0-1,1 0,0-1,0 1,0-1,1 1,0-1,0 0,0-1,1 0,-1 1,1-2,0 1,0-1,1 0,-1 0,1 0,-1-1,1 0,0-1,0 1,0-1,1 0,4-5,-1 0,0 0,1-1,-2 0,1-1,-1 0,0 0,0-1,-1-1,1 0,-2 0,1-1,-1 0,-1 0,0-1,0 0,-1 0,0 0,0-1,3-11,5 0,-2 0,0-1,-1-1,-1 1,-2-2,0 1,-1-1,-2 0,-1-1,0 1,-2-1,-1 0,-1 0,-2 1,-2-14,2 29,-1 1,0-1,-1 1,0 0,0-1,-1 2,0-1,-1 1,0 0,0 0,0 0,-1 1,-1 0,1 0,-1 1,0 0,0 0,-1 1,0 0,0 1,0 0,0 0,-1 1,1 0,-1 1,0 0,0 0,0 1,0 0,0 1,0 0,0 1,0 0,-4 1,5 0,0 1,0-1,1 2,-1-1,1 1,0 0,0 1,0 0,1 0,-1 0,1 1,1 0,-1 1,1 0,0 0,1 0,-1 0,1 1,1 0,0 0,0 0,0 1,1-1,0 1,1 0,0 0,0 0,1 0,0 0,1 0,0 0,0 1,1-1,0 0,1 0,0 0,0 0,2 2,12 11,1 0,1-2,1 0,1-1,0-1,2-1,0 0,1-2,0-1,1-1,1-1,0-1,9 2,298 122,-296-123</inkml:trace>
  <inkml:trace contextRef="#ctx0" brushRef="#br0" timeOffset="14421.733">0 5454,'53'92,"-5"2,-5 3,-3 0,13 58,-49-144,0 0,-1 1,0 0,-1-1,0 1,-1 0,0 0,-1 0,0 0,-1 0,0 0,-1 0,-1 0,0-1,0 1,-1-1,0 0,-1 0,-1 0,1-1,-2 1,1-1,-2-1,-1 3,7-10,-1 0,1 0,0-1,-1 1,1-1,-1 0,0 1,1-1,-1 0,0 0,1-1,-1 1,0-1,0 1,0-1,0 0,0 0,1 0,-1 0,0-1,0 1,0-1,0 0,1 0,-1 0,0 0,1 0,-1 0,1-1,-1 1,1-1,0 0,-1 0,1 0,0 0,0 0,0 0,1 0,-1-1,1 1,-1-1,1 1,0-1,0 0,-1-1,-5-20,1 0,1 0,1 0,1-1,2 1,0-1,1 0,2 1,0-1,2 1,4-15,8-31,2 1,4 0,3 2,2 1,4 1,2 2,3 1,4-1,-13 21,1 1,3 2,1 1,1 1,2 2,2 1,1 2,1 2,13-6,9 14,-59 21,-1 1,0 0,0 0,1 0,-1 0,0 0,0 0,0 0,1 1,-1-1,0 0,0 1,0-1,0 0,1 1,-1 0,0-1,0 1,0 0,0-1,0 1,0 0,-1 0,1 0,0 0,0 0,-1 0,1 0,0 0,-1 0,1 0,-1 0,1 0,-1 0,0 1,1-1,-1 0,0 0,0 0,0 1,0-1,0 0,0 0,0 1,0-1,-1 0,1 0,0 0,-1 0,1 1,-1-1,-49 123,-178 299,160-304,25-49,27-48</inkml:trace>
  <inkml:trace contextRef="#ctx0" brushRef="#br0" timeOffset="14698.862">1073 4975,'-12'19,"-21"27,3 1,1 1,3 2,2 1,-13 38,35-86,0 1,1-1,-1 1,0-1,1 1,0-1,0 1,0 0,0 0,1-1,-1 1,1 0,0 0,0 0,1 0,-1 0,1-1,-1 1,1 0,1 0,-1-1,0 1,1-1,0 1,0-1,0 0,0 0,0 1,1-1,-1-1,1 1,0 0,0-1,0 1,0-1,0 0,0 0,1 0,-1-1,1 1,-1-1,1 0,0 0,0 0,2 0,10-1,1-2,-1 0,0-1,0-1,0 0,-1-1,1-1,-1 0,-1-1,1-1,-1 0,0-1,-1 0,0-1,0-1,-1 0,-1 0,0-2,0 1,-1-1,-1-1,0 1,-1-2,-1 1,2-7,-6 15,0 0,-1-1,0 1,0-1,-1 0,0 1,0-1,-1 0,0 0,0 0,0 0,-1 1,0-1,0 0,-1 0,0 1,0-1,0 1,-1 0,0-1,0 1,-1 1,0-1,0 0,0 1,0 0,-1 0,0 0,0 0,0 1,-1 0,0 0,1 1,-7-4,-140-38,121 41</inkml:trace>
  <inkml:trace contextRef="#ctx0" brushRef="#br0" timeOffset="14954.27">1552 4100,'10'43,"8"43,0 17,3 0,-3-8,-4-10,1-10,-3-13,-4-8,3-7,-2-8,-1-6,-3-2,-2-3,-1-2,-2-4</inkml:trace>
  <inkml:trace contextRef="#ctx0" brushRef="#br0" timeOffset="15335.021">1412 4806,'23'-29,"1"1,2 1,1 1,1 2,1 1,1 1,1 1,1 2,16-7,-39 23,-1-1,1 1,0 1,0 0,0 0,0 0,0 1,0 1,0-1,0 2,1-1,-1 1,0 1,0-1,0 2,0-1,-1 1,1 0,-1 1,1 0,1 2,-5-2,0-1,1 1,-1-1,1 0,-1-1,1 1,0-1,0 0,0-1,1 1,-1-1,0 0,0-1,1 1,-1-1,0-1,1 1,-1-1,0 0,1-1,-1 1,0-1,0 0,-1-1,1 0,5-2,3-7,0-1,0 0,-2 0,1-1,-2-1,0 0,0-1,-2 0,0 0,-1-1,1-5,-6 20,-1-1,0 0,0 0,-1 0,1 0,-1 0,1 0,-1-1,0 1,0 0,-1-1,1 1,-1-1,1 1,-1 0,0-1,0 1,-1-1,1 1,-1-1,0 1,0 0,0-1,0 1,0 0,-1 0,1 0,-1 0,0 0,0 0,0 0,0 0,-1 1,1-1,-1 1,1 0,-1 0,0 0,0 0,0 0,0 1,-3-2,-2 4,0 1,0-1,0 1,0 1,0-1,1 1,-1 1,1-1,0 1,0 1,0-1,0 1,1 0,0 1,0 0,0 0,1 0,0 0,0 1,1 0,-1 0,1 0,1 0,0 1,-2 4,-2 2,1 1,0 0,1 0,0 0,1 1,1 0,1 0,0-1,1 1,1 0,0 2,0-13,1 1,-1 0,1 0,0-1,0 1,1-1,-1 1,1-1,1 0,-1 1,1-1,0 0,0-1,0 1,0 0,1-1,0 0,0 0,0 0,1 0,-1-1,1 1,0-1,0-1,0 1,0-1,0 1,1-1,-1-1,1 1,5 0,5-1,0 0,0-1,1-1,-1 0,0-1,0-1,-1 0,1-2,-1 1,0-2,0 0,0-1,-1 0,0-1,5-5,10-5</inkml:trace>
  <inkml:trace contextRef="#ctx0" brushRef="#br0" timeOffset="15670.142">2512 4495,'188'-276,"-137"220,-49 56,0 1,0 0,-1-1,1 1,0 0,0 0,-1 0,1 1,-1-1,1 0,-1 1,1-1,-1 0,0 1,0 0,1-1,-1 1,-1 0,1 0,0-1,0 1,-1 0,1 0,-1 0,1 0,-1 0,0 0,0 0,0 0,0 0,0 0,0 0,0 0,2 8,-1-5,0 0,1 0,-1-1,1 1,0-1,0 1,1-1,-1 0,1 1,0-1,0-1,0 1,1 0,-1-1,1 0,0 0,0 0,0 0,0 0,0-1,1 0,-1 0,1 0,0 0,-1-1,1 0,0 0,0 0,0-1,0 1,0-1,0 0,0-1,0 1,-1-1,1 0,0 0,2-1,9-4,0 0,0-1,-1-1,0-1,0 0,-1-1,0 0,-1-1,0 0,8-10,-5 3,0-1,-1-1,-2 0,0 0,0-2,-2 1,-1-2,-1 1,-1-1,4-16,-7 16</inkml:trace>
  <inkml:trace contextRef="#ctx0" brushRef="#br0" timeOffset="15886.174">3274 3112,'10'67,"2"32,6 9,3-5,3-14,-2-14,-1-14,2-8,1-9,-3-6,-1-5,2-3,1-8,-3-1,0-5,-4-1,-4-2</inkml:trace>
  <inkml:trace contextRef="#ctx0" brushRef="#br0" timeOffset="16083.215">3162 3733,'34'-24,"29"-13,15 1,-2 0,-8 7,-12 9,-15 7</inkml:trace>
  <inkml:trace contextRef="#ctx0" brushRef="#br0" timeOffset="16342.523">3980 3761,'0'0</inkml:trace>
  <inkml:trace contextRef="#ctx0" brushRef="#br0" timeOffset="16343.523">3783 3254,'0'0</inkml:trace>
  <inkml:trace contextRef="#ctx0" brushRef="#br0" timeOffset="16871.74">4347 3197,'-27'25,"1"1,2 0,0 2,2 1,1 1,2 1,-12 24,30-54,0 0,0 0,0 0,0 0,0 0,1 0,-1 1,0-1,1 0,-1 0,1 1,-1-1,1 0,0 1,0-1,-1 0,1 1,0-1,0 0,0 1,0-1,1 0,-1 1,0-1,1 0,-1 1,0-1,1 0,0 1,-1-1,1 0,0 0,-1 0,1 0,0 0,0 0,0 0,0 0,0 0,0 0,0 0,0-1,1 1,-1 0,0-1,0 1,1-1,-1 1,0-1,1 0,-1 1,0-1,1 0,-1 0,0 0,1 0,-1 0,1-1,-1 1,0 0,1 0,-1-1,0 1,0-1,1 1,-1-1,0 0,0 0,1 0,15-8,0-1,-1-1,-1 0,0-1,0-1,-1-1,-1 0,0 0,-1-1,-1-1,0 0,3-6,52-67,-63 87,-1 1,1-1,-1 1,1-1,0 1,0 0,0 1,0-1,0 0,0 1,0-1,0 1,0 0,0 0,0 0,0 1,0-1,0 1,0-1,-1 1,1 0,0 0,0 0,0 1,-1-1,1 1,-1-1,1 1,-1 0,1 0,-1 0,0 0,0 0,0 1,0-1,-1 1,1-1,-1 1,1 0,32 26,-30-27,1 0,0 0,-1 0,1 0,0 0,0-1,0 0,0 0,0-1,0 1,0-1,0 0,0 0,0-1,0 0,0 1,0-2,0 1,0 0,-1-1,1 0,0 0,-1-1,0 1,1-1,-1 0,0 0,3-3,97-113,-96 107,15-21,-2-1,-1 0,-1-2,-3 0,0-1,-3 0,6-26,-11 39,0-1,-2 0,0 0,-2-1,-1 1,-1-1,-1 0,-1 0,-1 0,-2 1,0-1,-2 1,-1 0,0 0,-2 0,-1 1,-1 0,-12-20,19 39,0 0,0 1,0-1,-1 1,0-1,0 1,0 1,0-1,0 0,-1 1,1 0,-1 0,0 1,0-1,0 1,0 0,-1 0,1 0,0 1,-1 0,1 0,-1 1,0-1,1 1,-1 0,1 1,-1-1,1 1,-1 0,1 1,-1-1,1 1,0 0,0 0,0 1,0 0,0-1,0 2,1-1,-1 1,-2 3,1 1,0-1,0 1,1 0,0 1,0-1,1 1,0 0,1 0,0 1,0-1,1 1,0-1,1 1,0 0,0-1,1 1,1 8,1 2,0 1,1-1,1 0,1 0,1 0,1-1,1 1,5 7,7 10,2-2,1 0,2-2,2 0,0-2,2-1,2-2,21 16,-25-24,2-2,0-1,0-1,2-2,0 0,0-2,1-2,1-1,21 3,-18-6</inkml:trace>
  <inkml:trace contextRef="#ctx0" brushRef="#br0" timeOffset="17768.596">791 7205,'68'-64,"-3"-2,-3-3,3-11,-37 45,-3 0,0-2,-3 0,0-2,-2-2,-14 26,0 1,0-1,-2 0,0-1,0 1,-2-1,0 1,0-1,-2 0,0 0,-1 0,0 1,-1-1,-1 0,-3-9,5 19,-1 1,1 0,-1 0,0 0,0 0,0 0,-1 0,0 1,1-1,-2 1,1-1,-1 1,1 0,-1 1,0-1,0 1,-1-1,1 1,-1 0,0 1,1-1,-1 1,0 0,0 0,-1 1,1-1,0 1,-1 0,1 1,0-1,-1 1,1 0,-1 1,1-1,0 1,-1 0,1 0,0 1,0-1,0 1,0 0,0 1,-3 1,-3 6,0 1,0 1,1-1,0 2,1-1,0 2,1-1,1 1,0 0,1 0,0 1,1 0,1 0,1 0,0 0,0 1,2-1,0 1,1 0,-3 2,1-1,1 1,1-1,1 1,0 0,1-1,1 1,0-1,2 0,0 0,0 0,2-1,0 0,1 0,1-1,0 0,1 0,0-1,1 0,1-1,0 0,1-1,1-1,-1 0,2 0,-1-2,9 5,1-8,-1 0,1-2,0 0,0-2,1-1,-1 0,0-2,1-1,-1-1,0-1,-1-1,1-1,-1-1,0-1,0-1,-1-1,0-1,-1-1,0-1,-1 0,13-13,53-60,-67 60</inkml:trace>
  <inkml:trace contextRef="#ctx0" brushRef="#br0" timeOffset="18149.552">1807 6781,'182'-459,"-164"384,-19 79,1 0,-1 0,1 0,0 0,0 0,0 0,0-1,0 1,1 0,0 0,0 0,0 0,0-1,1 1,-1-1,1 1,0-1,0 1,1-1,-1 0,0 0,1 0,0 0,0-1,0 1,0-1,0 0,0 1,1-1,-1-1,0 1,1 0,0-1,-1 0,1 0,0 0,0 0,0-1,0 1,0-1,0 0,-1 0,1 0,0-1,0 0,0 1,0-1,-1-1,1 1,1-1,9-10,0 0,-1-1,0-1,-1 0,-1 0,0-1,-1-1,-1 0,0 0,-1-1,-1 0,0 0,-2 0,0-1,0-3,-1-119,-4 116</inkml:trace>
  <inkml:trace contextRef="#ctx0" brushRef="#br0" timeOffset="18802.241">2823 6047,'60'-74,"-4"-2,-3-3,24-49,-72 118,-1 1,1-1,-2 0,0 0,0 0,-1 0,0-1,0 1,-1-1,-1 1,0-2,0 9,0-1,-1 0,1 0,-1 0,0 1,0-1,-1 0,1 1,-1-1,0 1,0-1,0 1,0 0,0 0,-1 0,1 0,-1 0,0 1,0-1,0 1,0 0,0 0,-1 0,1 0,-1 0,1 1,-1 0,1-1,-1 1,0 1,-1-1,-5-1,1 1,-1 0,0 0,1 1,-1 0,1 1,-1 0,0 1,1 0,0 0,-1 1,1 0,0 1,1 0,-1 0,1 1,-1 0,2 1,-1-1,0 1,1 1,0 0,1 0,-1 0,2 1,-1-1,1 2,0-1,0 0,1 2,-4 1,2 0,-1 0,2 1,-1-1,1 1,1 1,1-1,-1 0,2 1,0 0,0 0,1-1,1 1,0 0,1 0,0 0,1 0,1-1,0 1,0-1,1 1,1-1,0 0,1-1,3 6,1-6,1-1,0 0,1-1,0 0,0-1,1 0,0-1,0 0,1-1,-1-1,2 0,-1-1,0 0,1-1,0-1,-1 0,1-1,0-1,0 0,0-1,0-1,-1 0,1-1,-1 0,1-2,-1 1,0-2,-1 0,1 0,10-8,6-10,0-2,-1-1,-2-1,-1-1,-2-2,0 0,-2-1,-2-2,-1 0,-1-1,-2-1,0-4,-9 25,12-21,-2-1,-2 0,-1-1,-2-1,-2 0,-1 0,-2-1,-2 0,-2-1,-1-36,-24 2,21 73,0 1,0-1,0 0,-1 1,1-1,-1 1,1 0,-1-1,1 1,-1 0,0 0,0 0,0 0,1 0,-1 1,0-1,0 1,0-1,0 1,0-1,0 1,0 0,0 0,0 0,0 0,0 1,0-1,0 0,0 1,0-1,0 1,0 0,0 0,0 0,0 0,1 0,-13 8,2 1,-1 0,1 1,1 0,0 1,1 0,0 1,1 0,0 1,1-1,1 2,0-1,1 1,0 0,-1 8,5-20,1 0,-1 0,1 0,-1 0,1 0,0 0,0 1,0-1,1 0,-1 1,1-1,0 0,0 1,0-1,0 0,1 1,-1-1,1 0,0 1,0-1,0 0,1 0,-1 0,1 0,-1 0,1 0,0 0,0-1,0 1,0-1,1 1,-1-1,1 0,0 0,-1 0,1 0,0 0,0-1,2 1,8 0,1-1,0-1,0 0,0-1,0 0,0-1,-1-1,1 0,-1-1,0 0,0-1,0-1,0 0,-1 0,6-5,20-8,0 1,-27 11,0 1,0 0,0 1,1 0,0 1,0 0,0 1,0 1,0 0,0 0,1 1,8 1,-18 0,1 1,-1 0,0 1,0-1,-1 1,1-1,0 1,0 0,-1 0,1 0,-1 0,0 0,1 1,-1-1,0 1,-1-1,1 1,0 0,-1 0,1 0,-1 0,0 0,0 0,0 0,0 0,-1 0,1 0,-1 1,2 99,-4-82,1 4</inkml:trace>
  <inkml:trace contextRef="#ctx0" brushRef="#br0" timeOffset="19335.337">4347 4693,'-35'30,"2"3,1 0,2 3,1 0,2 2,1 0,-4 13,25-42,1 0,0 0,1 1,0-1,0 1,1 0,0 0,1 0,0 0,1 7,0-14,0 1,0-1,1 0,-1 1,1-1,0 0,0 0,0 0,1 0,-1 0,1 0,-1 0,1-1,0 1,0 0,0-1,1 1,-1-1,1 0,-1 0,1 0,0 0,-1 0,1-1,0 1,0-1,0 0,0 0,1 0,-1 0,0-1,0 1,2-1,5 1,0-1,0 0,0-1,0 0,0-1,0 0,0-1,-1 0,1 0,-1-1,0 0,0-1,0 0,-1 0,1-1,-2 0,1 0,0-1,-1 0,0 0,-1-1,0 0,0 0,-1-1,0 1,0-1,-1 0,1-3,40-78,-30 57,0 0,2 2,2 0,0 1,2 0,2 2,21-22,-41 47,-1 1,1-1,0 1,0 0,0 0,0 0,0 0,0 0,1 1,-1-1,1 1,-1 0,1 0,-1 0,1 1,-1-1,1 1,0 0,-1 0,1 0,0 0,-1 1,1-1,-1 1,1 0,0 0,-1 0,0 1,1-1,-1 1,0 0,0 0,0 0,0 0,0 1,0-1,0 1,15 16,0 1,-1 1,-1 0,-1 2,-1-1,-1 2,-1 0,-1 0,-1 1,-1 0,-1 2,29 76,-4 2,-4 1,-6 1,-4 1,-5 1,-4 0,-5 0,-7 40,-2-102,-2 0,-2-1,-2 0,-2-1,-7 13,-15 3,33-60,0 0,0 1,0-1,0 0,1 0,-1 0,-1 0,1 0,0 0,0-1,0 1,0 0,-1 0,1-1,0 1,-1-1,1 1,0-1,-1 0,1 0,0 1,-1-1,1 0,-1 0,1 0,-1 0,1-1,0 1,-1 0,1 0,0-1,-1 1,1-1,0 0,-1 1,1-1,0 0,0 0,0 1,0-1,0 0,0 0,0 0,0 0,0-1,0 1,0 0,-6-12,0-1,1 1,1-1,0 0,1 0,1-1,0 1,1-1,0 0,1 0,1-14,-2-5,-25-546,27 393,1 142</inkml:trace>
  <inkml:trace contextRef="#ctx0" brushRef="#br0" timeOffset="19935.116">4884 4467,'11'24,"2"1,0-2,2 0,1 0,0-1,2-1,0-1,15 12,-30-30,0 1,0-1,0 0,0 0,0 0,1-1,-1 1,0-1,1 0,-1 0,1 0,-1 0,1 0,0-1,-1 0,1 1,0-1,-1-1,1 1,0-1,-1 1,1-1,-1 0,1 0,-1 0,0-1,1 1,-1-1,0 0,0 0,0 0,0 0,0-1,0 1,-1-1,1 0,-1 0,0 1,0-2,0 1,0 0,0 0,-1 0,0-1,1 0,60-190,61-272,-108 434,-15 32,1-1,0 1,-1 0,1 0,0-1,-1 1,1 0,0 0,-1 0,1 0,0 0,-1 0,1 0,0 0,0 0,-1 0,1 1,0-1,-1 0,1 0,0 1,-1-1,1 0,-1 1,1-1,0 0,-1 1,1-1,-1 1,1-1,-1 1,1-1,-1 1,0 0,1-1,-1 1,0 0,1-1,-1 1,0 0,0-1,0 1,1 0,-1-1,0 1,172 367,-57-141,-24-50,-7 4,20 78,-91-222,7 16,-2 0,-3 1,-2 0,-2 1,-3 1,-2-1,-2 7,-4-55,0 0,0 0,-1 0,1 0,-2 0,1 0,-1 0,0-1,0 1,-1 0,0-1,0 0,-1 0,1 0,-1 0,-1 0,1-1,-1 1,0-1,0-1,0 1,-1-1,0 0,-3 2,7-5,-1-1,0 1,0-1,0 1,1-1,-1 0,0 0,0-1,0 1,0-1,1 1,-1-1,0 0,1 0,-1 0,0 0,1 0,0-1,-1 1,1-1,0 0,-1 1,1-1,0 0,0 0,1-1,-1 1,0 0,1-1,-1 1,1-1,-1-1,-32-90,27 32,2-1,3 0,3 0,2 0,3 0,3 0,3 1,16-50,5-10,5 1,6 2,28-51,-41 109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51.719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4572 958,'-11'22,"1"1,0 1,2 0,1 0,1 1,0 0,2 0,1 3,2-24,0-1,1 0,-1 0,1 0,0 1,-1-1,2 0,-1 0,0 1,1-1,-1 0,1 0,0 0,0 0,0 0,0 0,1 0,-1 0,1 0,0 0,0-1,0 1,0-1,0 1,0-1,1 0,-1 0,1 0,-1 0,1 0,0-1,0 1,0-1,0 0,0 0,0 0,0 0,1 0,-1-1,0 1,0-1,0 0,1 0,-1 0,0 0,3-1,6-4,-1 0,1-1,-1 0,0-1,0 0,-1 0,0-1,-1-1,1 1,-1-2,-1 1,0-1,-1-1,1 1,-2-1,2-4,-4 4,0 0,-1 0,0 0,-1 0,0-1,-1 1,0-1,-1 1,0-1,-1 1,0-1,-1 1,0 0,-1-1,0 1,-1 0,0 1,-4-8,4 10,0 0,0 1,0-1,-1 1,0 0,0 0,-1 0,1 1,-2 0,1 0,-1 1,0-1,0 1,0 1,-1 0,1 0,-1 0,0 1,0 0,0 0,-1 1,1 0,-1 1,-7-1,14 2,1-1,0 1,-1 0,1 0,-1 0,1 0,-1 0,1 0,-1 0,1 0,-1 1,1-1,-1 0,1 1,0-1,-1 1,1 0,0-1,-1 1,1 0,0 0,0 0,0 0,0 0,0 0,0 0,0 0,0 0,0 1,0-1,0 0,1 1,-1-1,1 0,-1 1,1-1,-1 1,1-1,0 1,0-1,0 1,0-1,0 1,0-1,0 1,3-2,0 1,-1-1,1 1,0-1,0 0,0 0,0 0,-1 0,1-1,0 1,0-1,0 0,-1 0,1 0,-1 0,1 0,0 0,-1-1,0 1,1-1,-1 0,0 0,0 1,0-2,0 1,0 0,0 0,-1 0,1-1,-1 0,2 0,23-29,-2-1,-1-2,-1 0,-3-1,-1-1,-1 0,-2-2,5-23,-7 28,37-152,-50 184,0 1,-1-1,1 1,0-1,0 1,-1-1,1 1,0-1,1 1,-1-1,0 1,0-1,1 1,-1-1,1 1,-1-1,1 1,-1 0,1-1,0 1,0 0,0 0,0-1,0 1,0 0,0 0,0 0,0 0,0 0,1 0,-1 1,0-1,1 0,-1 1,0-1,1 1,-1-1,1 1,-1-1,1 1,-1 0,1 0,-1 0,1 0,-1 0,1 0,-1 0,1 1,-1-1,1 1,-1-1,1 1,-1-1,0 1,1 0,-1 0,11 14,-1 1,-1 1,0 0,-1 0,-1 1,-1 0,0 0,-2 1,0 0,2 16,1-4,128 637,-38-154,-96-497,2 2,0-1,-1 1,-1 1,-1-1,-1 0,0 0,-1 0,-2 0,0 0,-1 0,0 0,-2-1,0 1,-1-2,-3 6,9-20,-1-1,1 1,-1-1,1 1,-1-1,0 0,0 0,0 0,0 0,0 0,-1 0,1 0,0-1,-1 1,0-1,1 0,-1 0,0 0,1 0,-1 0,0-1,0 1,0-1,0 1,1-1,-1 0,0 0,0-1,0 1,0-1,0 1,0-1,1 0,-1 0,0 0,1 0,-1 0,1-1,-1 1,1-1,-1 0,1 0,0 0,-8-15,2-1,0 0,1 0,1-1,1 0,0 0,2 0,0 0,1 0,1-1,1 0,0 1,4-17,0-17,2 0,2 0,3 1,2 1,2 0,3 1,20-42,17-8,-30 64</inkml:trace>
  <inkml:trace contextRef="#ctx0" brushRef="#br0" timeOffset="-5349.317">1 224,'15'56,"-5"-29,18 45,-4 0,-2 1,10 70,6 125,-39-264,1 0,-1 0,1 1,0-1,0 0,1 0,-1 0,1 0,0 0,0 0,0 0,1 0,0 0,-1 0,1-1,0 1,1-1,-1 1,1-1,-1 0,1 0,0 0,0 0,0 0,1-1,-1 0,1 1,-1-1,1-1,3 3,17-2,-1 0,1-2,0 0,-1-2,1-1,-1 0,0-2,0-1,0 0,-1-2,3-2,32-7,370-106,639-152,-720 196,-345 79,0 0,0 1,0-1,0 0,0 0,0 0,0 0,0-1,0 1,0 0,0 0,0 0,-1-1,1 1,0-1,0 1,0-1,0 1,0-1,0 1,-1-1,1 0,0 1,-1-1,1 0,0 1,-1-1,1 0,-1 0,1 0,-1 0,1 0,-1 0,0 0,0 0,1 1,-1-1,0 0,0 0,0 0,0 0,0 0,0 0,0 0,0 0,0 0,-1 0,1 0,0 0,-1 0,1 0,-1 0,1 0,-1 0,1 1,-1-1,1 0,-1 0,0 0,-74-223,37 2,37 198</inkml:trace>
  <inkml:trace contextRef="#ctx0" brushRef="#br0" timeOffset="-2798.776">790 2031,'1'-2,"0"-1,0 1,0 0,0 0,1 1,-1-1,1 0,-1 0,1 1,0-1,-1 1,1-1,0 1,0 0,0 0,0 0,0 0,0 0,1 0,-1 0,0 1,0-1,1 1,-1 0,0 0,1-1,-1 2,0-1,0 0,1 0,-1 1,0-1,0 1,1 0,-1-1,0 1,0 0,0 0,0 1,0-1,0 0,1 2,5 9,-1 1,0 0,-1 0,-1 0,0 1,-1 0,0 0,-1 0,0 1,-2-1,1 1,-2 4,5 336,-7-197,2-149,0 1,1 0,-2 0,1 0,-1 0,-1 0,0 0,0 0,-1-1,-4 10,22-77,54-252,-39 205,4 1,4 1,5 2,7-2,-50 102,0 0,0 0,0 0,0 0,0 0,0 0,0-1,1 1,-1 0,0 0,1 0,-1 0,1 0,-1 0,1 0,-1 0,1 0,0 0,-1 1,1-1,0 0,0 0,0 1,0-1,0 0,0 1,-1-1,2 1,-1-1,0 1,0-1,0 1,0 0,0 0,0-1,0 1,0 0,0 0,1 0,-1 0,0 0,0 0,0 1,0-1,0 0,0 1,0-1,0 0,0 1,0-1,0 1,0 0,0-1,0 1,0 0,0 0,11 49,-3-1,-1 1,-3 1,-3-1,-1 1,-4 23,2 0,0 318,1-383,12 53,-10-63,0 0,0 0,0 0,0 0,0 0,0-1,0 1,0-1,0 1,-1-1,1 0,-1 1,1-1,-1 0,0 0,0 0,0 0,0 0,0 0,0-1,0 1,-1 0,1-2,0 3,77-260,-62 197,119-454,-94 412,-41 106,0 0,0 1,0-1,0 1,0-1,0 1,0-1,0 0,0 1,0-1,0 1,0-1,0 0,1 1,-1-1,0 0,0 1,0-1,1 0,-1 1,0-1,0 0,1 1,-1-1,0 0,1 0,-1 1,0-1,1 0,-1 0,0 0,1 1,-1-1,1 0,-1 0,0 0,1 0,-1 0,1 0,-1 0,0 0,1 0,-1 0,1 0,-1 0,0 0,1 0,-1 0,1 0,-1-1,0 1,1 0,-1 0,0 0,1-1,-1 1,0 0,1 0,-1-1,0 1,0 0,1-1,-1 1,0 0,0-1,1 1,-1 0,0-1,0 1,0-1,5 40,-4-33,25 267,-27 51,12-263,-5-55</inkml:trace>
  <inkml:trace contextRef="#ctx0" brushRef="#br0" timeOffset="-2499.288">1947 2143,'-9'21,"1"1,1 1,0-1,2 1,1 0,0 0,2 1,1-1,1 0,1 1,3 22,-4-42,1-1,-1 0,0 0,1-1,0 1,0 0,0 0,0 0,0 0,0-1,1 1,-1 0,1-1,0 1,0-1,0 0,0 0,0 0,0 0,1 0,-1 0,1 0,-1-1,1 1,0-1,0 0,-1 0,1 0,0 0,0 0,0-1,0 1,0-1,0 0,0 0,0 0,0 0,0-1,0 1,2-1,6-5,-1 0,-1 0,1-1,-1 0,0 0,-1-1,1 0,-2-1,1 0,-1 0,0-1,-1 1,0-2,-1 1,0 0,-1-1,0 0,-1 0,0 0,0-1,-1 1,-1-1,0 1,0-1,-1 0,-1 1,0-1,-1 0,1 6,0-1,0 1,-1 0,0 0,0 0,-1 0,0 0,0 0,0 1,-1-1,0 1,0 0,0 0,0 0,-1 1,0-1,0 1,0 1,0-1,-1 1,0-1,1 1,-1 1,0-1,-1 1,1 0,0 1,0 0,-1 0,1 0,-1 0,1 1,-5 1,-14 2</inkml:trace>
  <inkml:trace contextRef="#ctx0" brushRef="#br0" timeOffset="-2145.097">2230 1211,'7'134,"6"0,6-1,24 79,-30-148,23 218,-14-121,-14-153,-12-15</inkml:trace>
  <inkml:trace contextRef="#ctx0" brushRef="#br0" timeOffset="-1901.674">1976 1945,'38'-19,"42"-21,17-8,-4 4,-13 4,-9 10,-14 5,-10 6,-9 7,-6 5,-4 4,-6-2,-3-1,-4 1</inkml:trace>
  <inkml:trace contextRef="#ctx0" brushRef="#br0" timeOffset="-1749.889">2765 1861,'10'38,"3"18,4-1,-1-9</inkml:trace>
  <inkml:trace contextRef="#ctx0" brushRef="#br0" timeOffset="-1599.857">2765 1465,'0'0</inkml:trace>
  <inkml:trace contextRef="#ctx0" brushRef="#br0" timeOffset="-1335.053">3048 1664,'-3'16,"0"0,2 0,0 1,0-1,2 1,0-1,1 1,1-1,0 0,1 0,1 0,0-1,1 1,4 5,-9-19,0 0,0 0,1 0,-1 0,1 0,-1 0,1 0,0 0,0-1,0 1,0 0,0-1,0 0,0 1,1-1,-1 0,0 0,1-1,-1 1,1 0,-1-1,1 1,-1-1,1 0,-1 0,1 0,-1 0,1 0,-1-1,1 1,-1-1,1 0,-1 1,1-1,-1 0,0 0,0-1,1 1,-1 0,0-1,1-1,67-84,-62 68,0-1,-2 0,-1 0,0-1,-1 1,-2-1,0 0,-1 0,-1 0,-1 0,-3-20,3 35,1 1,-1-1,0 1,-1 0,1-1,-1 1,0 0,-1 0,1 0,-1 0,0 0,0 1,0-1,0 1,-1 0,0 0,0 0,0 1,-1-1,1 1,-1 0,1 0,-1 0,0 1,0 0,0 0,-1 0,1 1,0-1,-1 1,1 1,-1-1,1 1,-3 0,-10 8</inkml:trace>
  <inkml:trace contextRef="#ctx0" brushRef="#br0" timeOffset="-967.474">3556 1607,'10'-60,"-9"49,0 1,0-1,1 1,1 0,-1 0,2 0,-1 0,1 0,1 1,0 0,0 0,6-7,-9 14,1 1,-1 0,1 1,-1-1,1 0,0 1,-1-1,1 1,-1 0,1 0,0 0,-1 0,1 1,0-1,-1 1,1-1,-1 1,1 0,-1 0,1 0,-1 0,0 0,1 1,-1-1,0 1,0 0,0-1,0 1,0 0,0 0,-1 0,1 0,-1 1,1-1,-1 0,0 1,0 0,18 16,-15-16,0 1,0-1,0 0,1-1,-1 1,1-1,0 1,0-1,0-1,0 1,0-1,0 0,0 0,0 0,0-1,1 0,-1 0,0 0,0 0,0-1,0 0,1 0,-1-1,0 1,-1-1,1 0,0 0,0-1,-1 1,1-1,-1 0,0 0,0-1,3-3,0-5,-1 0,0-1,-1 1,-1-1,0 0,0 0,-1-1,-1 1,0-1,-1 1,-1-1,0 0,-1 1,-2-14,2-9,0 11</inkml:trace>
  <inkml:trace contextRef="#ctx0" brushRef="#br0" timeOffset="1464.86">1778 4344,'24'-61,"4"1,2 1,2 1,3 2,3 1,12-10,-35 47,2-6,1 0,2 2,0 0,2 2,0 0,1 1,1 1,0 1,2 2,-1 0,20-7,-40 21,1 0,-1 0,0 1,0-1,1 1,-1 0,0 1,0-1,0 1,1 0,-1 0,0 1,0-1,0 1,-1 1,1-1,0 0,-1 1,1 0,-1 0,0 0,0 1,0-1,-1 1,1 0,-1 0,0 1,0-1,0 0,0 1,-1 0,0 0,0-1,0 1,0 5,6 9,0 1,-2 0,0 0,-2 1,0-1,-1 1,-1 0,-1 0,-1 0,-1 0,0 0,-2 0,0-1,-2 1,-3 10,0-10,-1 0,-1 0,0-2,-2 1,0-1,-1-1,-1 0,-14 14,20-24,0 0,0 0,-1-1,0-1,0 1,-1-2,0 1,0-1,0-1,0 1,-1-2,0 0,1 0,-1-1,-1 0,1-1,0 0,-9-1,13-1,1 0,-1 0,1-1,0 0,0-1,-1 0,2 1,-1-2,0 1,1-1,-1 0,1 0,0 0,0-1,1 0,-1 0,1 0,0 0,1-1,-1 1,1-1,0 0,1 0,-1 0,1-1,0 1,1 0,-1-1,1 1,1-1,-1 0,1 1,0-1,1 1,0-6,8-14,2 2</inkml:trace>
  <inkml:trace contextRef="#ctx0" brushRef="#br0" timeOffset="2185.261">2991 3554,'-52'48,"1"2,3 2,2 3,-37 57,74-100,1 1,0 0,0 1,1-1,1 1,0 1,1-1,1 1,0 2,4-14,0 0,1 0,-1 0,1-1,0 1,0 0,0 0,0-1,0 1,1-1,-1 1,1-1,0 0,-1 1,1-1,0 0,0 0,1 0,-1-1,0 1,1 0,-1-1,1 1,-1-1,1 0,0 0,-1 0,1 0,0-1,0 1,-1-1,1 1,0-1,0 0,0 0,0 0,0-1,-1 1,1-1,0 0,0 1,0-1,-1 0,1-1,-1 1,1 0,-1-1,1 1,-1-1,0 0,0 0,1-1,163-126,-143 108,-2-2,-1 0,-1-2,-1 0,-2-1,0-1,-1 0,0-5,-13 26,-1 3,-1 0,1 0,0 0,0 0,0 0,0 0,0 0,1 0,-1 0,1 0,0 1,0-1,0 1,0-1,0 1,1 0,-1 0,0 0,1 0,0 0,0 0,-1 1,1-1,0 1,0 0,0 0,0 0,0 0,1 1,-1-1,0 1,0 0,0 0,1 0,-1 0,0 1,2-1,39 52,-41-46,1 0,0-1,0 1,0-1,0 0,1 0,0-1,0 0,0 1,0-2,1 1,4 2,-5-6,0-1,0 0,0 0,0 0,0-1,0 1,0-1,0 0,-1-1,1 1,-1-1,0 0,1 0,-1 0,-1 0,1-1,0 0,-1 1,0-1,0-1,0 1,0 0,-1-1,0 1,0-1,0 0,0 0,0-1,1-1,22-44,-2-1,-3-1,11-44,-28 86,17-48,-2-2,-4 0,-2-1,-2 0,-4 0,-2-1,-2 0,-4 0,-2 0,-3 1,-10-35,15 90,1-2,0 1,-1 0,0 0,-1 0,0 0,0 0,-1 1,1-1,-2 1,1 0,-1 0,0 0,-1 1,1 0,-7-5,9 11,0 0,0 0,1 1,-1-1,0 1,0 0,1 0,-1 0,0 0,1 0,-1 1,1-1,0 1,-1 0,1-1,0 1,0 0,0 0,0 1,0-1,1 0,-1 1,1-1,-1 1,1-1,0 1,0-1,0 1,0 0,1 0,-1 0,1-1,0 1,-1 1,1-2,-9 28,1 0,1 0,2 1,1-1,2 1,1 0,1 0,2 0,1 0,1 0,2-1,2 7,18 52,3-1,4-2,22 38,-40-93,0-2,2 0,2 0,0-2,2 0,1-2,14 13,-18-11,-17-16</inkml:trace>
  <inkml:trace contextRef="#ctx0" brushRef="#br0" timeOffset="2440.964">3189 3357,'43'-29,"43"-19,17-6,0 1,-8 10,-15 7,-21 10</inkml:trace>
  <inkml:trace contextRef="#ctx0" brushRef="#br0" timeOffset="8301.952">4318 3075,'-10'2,"-1"1,1 0,0 1,0 0,0 0,0 1,1 1,0-1,0 1,0 1,1 0,0 0,0 1,1 0,0 0,0 0,1 1,0 0,1 1,0-1,0 1,1 0,0 0,1 0,0 1,1-1,0 1,-1 4,0-1,2 1,0 0,0-1,2 1,-1 0,2 0,0-1,1 1,0-1,3 4,-4-14,1-1,-1 0,1 0,0 0,0-1,0 1,0-1,0 1,1-1,-1 0,1 0,0 0,-1-1,1 0,0 1,0-1,0 0,0-1,0 1,0-1,0 0,0 0,0 0,0 0,0-1,0 1,0-1,0 0,0-1,0 1,-1-1,1 1,0-1,-1 0,1 0,-1-1,0 1,0-1,0 0,0 1,0-1,-1-1,1 1,-1 0,0 0,0-1,1-2,17-24,-1 0,-2-1,-1-1,-1-1,1-8,9-20,-25 59,1 1,-1-1,0 0,1 1,0-1,-1 0,1 1,0-1,0 1,0-1,0 1,0-1,0 1,0 0,0-1,1 1,-1 0,0 0,1 0,-1 0,1 0,-1 0,1 1,0-1,-1 0,1 1,0-1,0 1,-1 0,1 0,0-1,0 1,-1 0,1 0,0 1,0-1,-1 0,1 1,0-1,-1 1,1-1,0 1,-1 0,1-1,-1 1,1 0,-1 0,1 0,-1 0,0 1,1-1,-1 0,0 1,0-1,0 1,31 47,33 37,-62-84,-1 0,1 0,0 0,0 0,0 0,1-1,-1 1,0-1,1 0,-1 0,1 0,-1 0,1-1,-1 1,1-1,-1 0,1 0,0 0,-1-1,1 1,-1-1,1 0,-1 0,1 0,-1-1,0 1,3-2,9-8,0-1,0-1,-2 0,1-1,-2-1,0 0,0 0,-2-1,0-1,-1 1,0-2,-2 1,0-1,-1 0,0-1,-2 1,2-12,5-7,35-212,-42 207,-3 0,-1-1,-1 1,-3 0,-2 0,-1 1,-2 0,-2 0,-1 1,-3 0,-1 1,-2 1,-1 0,-20-26,-43-22,79 84,0 0,0 0,-1 0,1 0,0 0,-1 1,1-1,-1 1,1 0,-1 0,0 0,1 1,-1-1,0 1,0 0,1 0,-1 0,0 1,1-1,-1 1,0 0,1 0,-1 0,1 1,-1-1,1 1,0 0,-1-1,1 2,0-1,-2 5,0 0,0 1,1-1,-1 1,2 0,-1 0,1 0,1 1,-1-1,1 1,1 0,0 0,0-1,1 1,0 0,0 0,1 5,-1-6,4 29,2-1,1 0,1-1,3 0,0 0,2-1,2 0,1-1,2-1,1-1,1-1,1 0,2-2,6 5,20 35,-26-33,-2 0,-1 2,-2 1,-2 0,8 30,-24-67,0 0,0 0,0 0,0 0,0 0,0 0,0 1,0-1,0 0,0 0,1 0,-1 0,0 0,1 0,-1 0,1 0,-1 0,1 0,0 0,-1 0,1 0,0 0,0-1,0 1,-1 0,1-1,0 1,0 0,0-1,0 1,0-1,0 1,0-1,0 0,0 1,1-1,-1 0,0 0,0 0,0 0,0 0,0 0,0 0,0 0,1 0,-1 0,0-1,0 1,0-1,0 1,0 0,0-1,0 0,0 1,0-1,0 0,0 0,9-13</inkml:trace>
  <inkml:trace contextRef="#ctx0" brushRef="#br0" timeOffset="8868.534">5250 2736,'9'29,"9"14,0 4,-2 0,-4-9</inkml:trace>
  <inkml:trace contextRef="#ctx0" brushRef="#br0" timeOffset="9109.553">5164 2285,'0'0</inkml:trace>
  <inkml:trace contextRef="#ctx0" brushRef="#br0" timeOffset="9335.181">5503 1832,'71'290,"-60"-254,170 374,-147-274,-35-118</inkml:trace>
  <inkml:trace contextRef="#ctx0" brushRef="#br0" timeOffset="9508.151">5390 2425,'48'-14,"31"-5,5-4,-5 2,-7-1,-12 5,-15 4</inkml:trace>
  <inkml:trace contextRef="#ctx0" brushRef="#br0" timeOffset="10319.103">6040 2341,'18'-4,"0"-2,0 1,-1-2,0-1,0 0,0-1,-1 0,-1-2,0 0,0 0,-1-2,0 0,-1 0,-1-1,0-1,-1 0,4-8,-13 21,-1-1,1 0,-1 0,1 0,-1 0,0 0,0 0,-1 0,1 0,0 0,-1 0,0 0,0 0,0 0,0-1,0 1,-1 0,0 0,1 0,-1 0,0 0,0 0,-1 0,1 0,-1 1,1-1,-1 0,0 1,0-1,0 1,0 0,0-1,-1 1,1 0,-1 1,1-1,-1 0,0 1,0-1,1 1,-1 0,0 0,0 0,0 0,-1 1,1-1,0 1,0 0,0 0,0 0,-3 0,-4 6,0 0,0 1,1 0,0 0,0 1,1 0,0 1,1-1,0 2,0-1,1 1,0 0,1 0,0 1,0-1,1 1,-1 6,0-4,0 0,1 1,1-1,0 1,1-1,1 1,0 0,0 0,2 0,0 0,0 0,1 0,1-1,4 14,-5-24,0 0,0 0,0 0,0 0,0 0,1-1,-1 1,1-1,0 1,0-1,0 0,0 0,0 0,0-1,1 1,-1-1,0 0,1 0,-1 0,1 0,-1-1,1 1,0-1,-1 0,1 0,-1 0,2 0,97-26,-79 11,0 0,-1-1,-1-2,-1 0,0-1,13-17,-6 8,7-12,-1-1,-2-1,-2-2,-2-1,-2-1,-2-1,5-20,30-52,-40 143,52 177,-63-170,-4-21,0-1,0 1,-1 0,0 0,0 0,-1 0,-1 0,0 1,0-1,-1 0,0 0,-1 0,0 0,0 0,-1 0,0-1,-1 1,0-1,-3 5,129-74,34-11,-147 66,-1-1,1 0,-1-1,-1 1,1-2,-1 1,0-1,-1 0,0 0,0-1,-1 1,0-1,0-1,-1 1,-1-1,1 1,-1-1,-1 0,0 0,0-1,-1 1,-1 0,1 0,-2-1,1 1,-1 0,-1 0,0 0,0 0,-4-9,-6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8.8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1 101,'11'137,"-4"-97,-3 0,-1 1,-2-1,-1 0,-2 1,-2-1,-4 10,-5 159,17-183,11-33,12-62,-21 44</inkml:trace>
  <inkml:trace contextRef="#ctx0" brushRef="#br0" timeOffset="583.021">284 185,'10'-15,"1"1,0 0,1 1,0 1,1 0,0 0,1 1,1 1,-1 0,2 1,-1 1,16-6,-19 8,-9 3,1 0,0 1,1-1,-1 1,0 0,0 0,1 1,-1-1,1 1,0 0,-1 0,1 0,0 1,0 0,-1 0,1 0,0 0,0 1,-1 0,4 1,-7 2,0 0,-1 0,0 0,1 0,-1 0,0 0,-1 0,1 0,-1 0,0 0,0 0,0 0,-1 0,1 0,-1 0,0-1,0 1,0-1,0 1,-1-1,1 0,-2 1,4-3,-110 155,108-154,0 2,1-1,0 0,-1 0,1 0,0 1,1-1,-1 0,1 1,-1-1,1 1,0-1,0 1,1-1,-1 1,1-1,-1 0,1 1,0-1,1 0,-1 0,0 0,1 0,0 0,0 0,0 0,0 0,0 0,0-1,1 1,-1-1,1 0,0 0,-1 0,1 0,0 0,0-1,0 1,1-1,-1 0,0 0,1 0,182 87,-181-84,0 0,-1 0,0 1,1-1,-1 1,-1 0,1 0,-1 1,0-1,0 1,-1-1,1 1,-1 0,-1 0,1 0,-1 0,0 0,0 1,-1-1,0 0,0 0,0 1,-1-1,0 0,0 0,0 0,-1 0,0 0,0 0,-1 0,1-1,-1 1,-1-1,1 0,-1 0,0 0,-2 2,0 0,-1 0,0 0,-1-1,0 1,0-2,0 1,0-1,-1-1,0 0,0 0,0 0,-1-1,1-1,-1 1,1-2,-11 2,1-7</inkml:trace>
  <inkml:trace contextRef="#ctx0" brushRef="#br0" timeOffset="900.092">1017 552,'0'5,"-5"6,-1 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1.7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0,'21'75,"-20"-60,5 329,-34-98,27-230,0-6,0 0,1 0,0 0,1 0,0-1,0 1,1 0,1 0,-1-1,1 1,4 6,-2-9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208 0,'-14'39,"-10"26,-6 8,3-4,1-14,5-12,1-7,4-7,0-6,2-9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47,'38'-5,"28"-1,6 0,-3 1,-9 2,-15-4,-10-1,-6 2,-8 6,-8 3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6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55,'43'-5,"29"-2,12-3,-4-2,-11 3,-12 2,-16 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428 106,'-26'0,"1"2,0 0,0 2,1 0,-1 2,1 1,0 1,0 0,1 2,0 1,1 1,1 1,-10 7,23-13,1 1,-1-1,1 1,1 1,0-1,0 1,0 0,1 1,1-1,-1 1,2 0,-1 0,1 0,1 1,0-1,0 1,1-1,0 11,1-15,0 1,1-1,-1 1,1-1,1 1,-1-1,1 1,0-1,0 0,1 0,0 0,0 0,0-1,1 1,-1-1,1 0,1 0,-1 0,1-1,0 1,0-1,0 0,1-1,-1 1,1-1,0 0,0 0,0-1,0 0,5 1,2-2,0-1,-1-1,1 0,0-1,0-1,-1 1,0-2,1 0,-1 0,-1-2,1 1,-1-1,0-1,0 0,0 0,-1-1,-1-1,1 1,-1-2,1-1,22-22,-1-1,-2-2,-1-1,-2-1,-1-1,15-37,38-80,-77 156,0 0,0 1,-1-1,1 0,0 0,-1 0,1 1,0-1,-1 0,1 1,0-1,-1 1,1-1,-1 1,1-1,-1 1,1-1,-1 1,1 0,-1-1,0 1,1-1,-1 1,0 0,1-1,-1 1,0 0,0 0,0-1,0 1,0 0,0-1,1 1,-2 0,1 0,0-1,0 1,0 0,0 0,0-1,-1 1,1 0,0-1,-1 1,1 0,0-1,-1 1,1-1,0 2,-1 87,-1-65,1-1,1 1,1 0,1 0,1 0,1-1,1 1,2-1,6 16,-9-29,0 0,1 0,0 0,1-1,0 0,0 0,1-1,0 0,1 0,0 0,0-1,0 0,1-1,0 0,0 0,1-1,0 0,0 0,0-1,0-1,1 0,9 2,5-3</inkml:trace>
  <inkml:trace contextRef="#ctx0" brushRef="#br0" timeOffset="383.191">1048 360,'36'-15,"0"2,1 2,0 1,0 2,1 1,18 1,-55 5,1 1,-1-1,1 1,0 0,-1-1,1 1,0 0,0 0,-1 0,1 0,0 1,-1-1,1 0,0 1,-1-1,1 1,-1-1,1 1,-1 0,1 0,-1 0,1 0,-1 0,0 0,1 0,-1 0,0 0,0 1,0-1,0 0,0 1,0-1,0 1,0-1,-1 1,1-1,-1 1,1 0,-1-1,0 1,1 0,-1-1,0 1,0 1,-4 8,-1-1,0 0,-1 0,0 0,-1 0,1-1,-2 0,1-1,-1 0,-1 0,0-1,0 1,0-1,-1 1,2 1,-1 0,1 0,0 0,1 1,0 0,1 1,0-1,-3 10,8-17,0-1,0 1,0-1,1 1,-1-1,1 1,0-1,0 1,0 0,0-1,0 1,1-1,-1 1,1 0,-1-1,1 1,0-1,0 0,0 1,0-1,1 0,-1 1,1-1,-1 0,1 0,0 0,0-1,0 1,0 0,0-1,0 1,0-1,0 1,1-1,-1 0,1 0,-1 0,1-1,-1 1,1 0,-1-1,1 0,-1 1,1-1,0 0,-1-1,1 1,0 0,1-1,19-3,0-2,-1 0,1-1,-1-1,-1-1,0-1,0-1,-1-1,3-3,-5 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3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57 396,'261'-11,"-189"1,0 4,0 3,18 4,28-22,-89 26,-24 0</inkml:trace>
  <inkml:trace contextRef="#ctx0" brushRef="#br0" timeOffset="249.045">0 594,'39'0,"36"-5,15-1,-3-1,-6 2,-13 2,-12 1,-12 0,-8 2,-5 0,-4 0,-1 0,-5 1</inkml:trace>
  <inkml:trace contextRef="#ctx0" brushRef="#br0" timeOffset="684.811">340 1,'67'28,"180"50,-228-70,0 0,0 1,-1 1,0 1,-1 1,0 0,-1 1,0 1,-1 1,-1 0,0 1,-1 0,3 7,-13-18,-1 0,-1 0,1 0,-1 0,0 1,0-1,0 0,-1 1,0-1,0 0,0 1,-1-1,0 0,0 1,0-1,-1 0,1 0,-1 0,0 0,-1 0,1 0,-1-1,0 1,0-1,-1 0,1 0,-3 3,-118 94,115-95,-182 125,151-88,28-22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0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259 170,'-27'26,"1"1,1 2,2 0,1 2,1 0,2 1,1 3,7-20,2 1,0 0,0 1,2 0,0 0,1 1,1 0,0 0,2 0,0 0,1 1,1-1,0 1,2-1,0 1,1-1,4 17,-3-30,0-1,0 1,1-1,0 1,0-1,0 0,0 0,1-1,0 0,-1 1,1-1,0-1,1 1,-1-1,0 0,1 0,-1-1,1 1,-1-1,1 0,0-1,0 1,-1-1,1-1,0 1,0-1,-1 0,1 0,-1 0,1-1,-1 0,1 0,-1 0,0-1,0 0,0 0,2-2,17-12,0-1,-2-1,0-1,-1-1,-1-1,-1-1,-1-1,-1 0,-2-1,0-1,-1 0,2-12,-11 30,0-1,0 0,-2-1,1 1,-1-1,0 0,-1 0,0 0,-1 0,0 0,0 0,-1 0,-1 0,1 0,-2 0,1 0,-1 0,-1 0,0 0,0 1,-1-1,0 1,-1 0,0 0,0 1,-1-1,0 1,-1 0,0 1,0 0,0 0,-1 0,0 1,-7-4,5 6,-1 1,1 0,-1 1,1 0,-1 1,0 0,1 1,-1 0,0 0,0 1,1 1,-1 0,0 0,1 1,0 1,0-1,0 2,0-1,-9 7,-12 5</inkml:trace>
  <inkml:trace contextRef="#ctx0" brushRef="#br0" timeOffset="267.856">682 537,'-4'19,"-2"11,4 1,4-5</inkml:trace>
  <inkml:trace contextRef="#ctx0" brushRef="#br0" timeOffset="665.968">796 170,'23'-10,"1"0,0 2,1 1,0 1,0 1,0 1,0 2,1 0,-1 2,1 0,20 4,-44-3,1-1,-1 1,0-1,1 1,-1 0,0 0,0 0,0 0,1 0,-1 1,-1-1,1 1,0-1,0 1,0 0,-1-1,1 1,-1 0,0 0,1 0,-1 0,0 1,0-1,0 0,0 0,-1 1,1-1,-1 0,1 1,-1-1,0 0,0 1,0-1,0 1,0-1,-1 0,1 1,-1 0,-36 92,33-88,-152 211,104-128,51-87,0 0,0 0,0 0,0 0,1 0,-1 0,1 0,0 0,0 0,0 1,0-1,1 0,-1 0,1 0,0 0,0 0,0 0,0-1,0 1,1 0,-1 0,1-1,0 1,0-1,0 1,0-1,0 0,0 0,1 0,-1 0,2 1,5 1,0-1,0-1,1 1,-1-1,0-1,1 0,-1 0,1-1,-1 0,1 0,-1-1,1-1,-1 1,0-2,0 1,0-1,0-1,0 1,0-2,-1 1,0-1,0 0,0-1,-1 0,1 0,1-3,10-9</inkml:trace>
  <inkml:trace contextRef="#ctx0" brushRef="#br0" timeOffset="1436.425">1727 28,'-19'6,"0"2,1 0,0 1,1 0,0 2,0 0,1 1,1 0,0 1,-10 12,12-9,0 1,1 1,1 0,1 1,1-1,0 2,1 0,1 0,1 0,1 0,1 1,1 0,0 0,1 12,1-27,0-1,0 1,0 0,1 0,-1 0,1 0,1 0,-1 0,1-1,0 1,1 0,-1 0,1-1,0 1,1-1,-1 1,1-1,0 0,0 0,1 0,-1-1,1 1,0-1,0 0,1 0,-1 0,1 0,0-1,0 0,0 0,1 0,-1-1,6 2,2-2,0 0,1-1,0-1,-1 0,1-1,-1-1,0 0,1 0,-1-1,0-1,0-1,-1 1,1-2,-1 0,0 0,0-1,-1-1,0 0,-1 0,1-1,-1-1,-7 7,0 1,-1-1,1 1,-1-1,1 0,-1 0,0 0,0 0,0-1,-1 1,1-1,-1 1,0-1,0 1,0-1,0 1,-1-1,1 0,-1 0,0 1,0-1,0 0,-1 1,1-1,-1 0,0 1,0-1,0 1,-1-1,1 1,-1-1,0 1,0 0,0 0,0 0,0 0,-1 0,1 1,-3-2,-6 0,0 2,-1-1,1 2,0 0,-1 0,0 1,1 0,-1 1,1 0,-1 1,1 0,0 1,-8 3,-6 1</inkml:trace>
  <inkml:trace contextRef="#ctx0" brushRef="#br0" timeOffset="2155.929">2263 0,'-28'31,"2"1,0 1,3 1,0 1,3 1,1 1,-11 29,27-61,0 1,1 0,0 0,0 0,0 0,0 0,1 0,0 0,0 0,1 1,0-1,0 0,0 1,1-1,0 0,0 0,1 0,0 0,0 0,0 0,1 0,-1 0,1-1,1 1,-1-1,1 0,0 0,0-1,0 1,1-1,0 1,0-2,0 1,0 0,6 2,6-2,0-1,0-1,1 0,-1-2,1 0,0 0,-1-2,8-2,-21 4,-1 0,1 0,0-1,0 0,-1 1,1-1,0-1,-1 1,1-1,-1 1,1-1,-1 0,0 0,0 0,0-1,0 1,0-1,-1 0,1 1,-1-1,1-1,-1 1,0 0,-1 0,1-1,0 1,-1-1,0 1,0-1,0 0,0 1,0-1,-1 0,0 0,1 0,-2 1,1-1,0 0,-1 0,1 0,-1 1,0-1,-1 0,1 1,-1-1,1 1,-5-4,1 1,-1 0,0 0,-1 1,1 0,-1 0,0 1,-1-1,1 2,0-1,-1 1,0 0,0 0,0 1,0 0,0 1,-1 0,1 0,0 1,-8 0,-70 4,61 2</inkml:trace>
  <inkml:trace contextRef="#ctx0" brushRef="#br0" timeOffset="2968.602">3392 198,'-550'304,"361"-227,133-71,55-7,0 1,0-1,0 1,0 0,0-1,0 0,0 1,0-1,0 0,0 1,0-1,0 0,1 0,-1 0,0 0,1 1,-1-1,0 0,1 0,-1 0,1-1,0 1,-1 0,1 0,0 0,0 0,-1 0,1 0,0 0,0-1,0 1,0 0,1 0,-1 0,0 0,0 0,1 0,-1 0,1-1,-1 1,1 0,-1 0,1 0,-1 1,1-1,0 0,0-1,8-11,0-1,0 2,1-1,1 1,0 0,1 1,0 1,1 0,13-8,-17 14,1 1,0 0,-1 1,1 0,0 0,1 1,-1 1,0-1,0 2,0-1,0 1,0 1,0 0,0 0,0 1,-1 0,1 1,-1 0,0 1,0-1,0 2,-1-1,1 1,-2 1,4 2,31 16,116 90,-78-60,-110-98,-59-83,74 107</inkml:trace>
  <inkml:trace contextRef="#ctx0" brushRef="#br0" timeOffset="3196.97">2941 113,'0'43,"0"39,0 14,0-4,4-13,3-10,-1-12,-2-11,5-9,-1-5,0-4,-3-1,3-2,1-3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4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89 407,'-10'38,"-7"32,-2 9,3-4,5-10,3-12,3-9,3-8,2-10</inkml:trace>
  <inkml:trace contextRef="#ctx0" brushRef="#br0" timeOffset="313.405">483 463,'-17'25,"0"1,2 0,1 1,1 1,1 0,1 1,2 0,1 0,1 1,1 4,6-29,0 0,0 0,0 0,1-1,-1 1,1 0,1 0,-1 0,1-1,-1 1,1 0,0-1,1 0,-1 1,1-1,0 0,0 0,0-1,1 1,-1-1,1 0,0 1,0-1,0-1,0 1,0-1,1 0,-1 0,1 0,0 0,-1-1,1 0,0 0,0 0,0 0,0-1,0 0,0 0,0 0,-1-1,1 0,0 1,0-2,0 1,2-2,6 0,-1-1,1-1,-1 0,0-1,0 0,-1-1,0 0,0 0,-1-2,0 1,0-1,-1-1,0 1,-1-2,0 1,2-4,-6 5,0 0,0 0,-1 0,0 0,-1 0,0-1,0 1,-1-1,0 1,-1-1,0 1,0-1,-1 0,-1 1,1-1,-2 1,1 0,-1 0,0 0,-1 0,0 0,-1 1,0-1,0 1,-1 0,0 1,0-1,0 1,-1 1,0-1,-1 1,-2-1,-123-52,106 52</inkml:trace>
  <inkml:trace contextRef="#ctx0" brushRef="#br0" timeOffset="662.697">766 294,'39'-5,"26"-2,8 1,-9 1</inkml:trace>
  <inkml:trace contextRef="#ctx0" brushRef="#br0" timeOffset="2647.586">1472 11,'-7'-2,"1"0,-1 0,0 1,0 0,0 0,-1 0,1 1,0 0,0 1,0-1,0 1,0 1,0-1,0 1,0 0,1 1,-1 0,1 0,-1 0,1 1,0 0,1 0,-1 1,1-1,-1 1,1 0,1 1,-1-1,1 1,0 0,0 0,1 0,-1 1,2-4,1-1,-1 0,0 1,1 0,0-1,0 1,-1 0,2 0,-1-1,0 1,0 0,1 0,0 0,0 0,0 0,0 0,0 0,0 0,1 0,-1 0,1-1,0 1,0 0,0 0,0 0,0-1,1 1,-1-1,1 1,0-1,0 0,0 1,0-1,0 0,0 0,0 0,1-1,-1 1,1-1,-1 1,1-1,0 0,0 0,-1 0,1 0,0 0,0-1,0 1,0-1,0 0,0 0,0 0,1 0,14-4,0-1,0-1,0 0,-1-1,0-1,-1-1,1 0,-2-1,1-1,-2-1,1 0,5-7,4 13,-32 42,-66 215,68-234</inkml:trace>
  <inkml:trace contextRef="#ctx0" brushRef="#br0" timeOffset="5328.266">1670 575,'126'-180,"-122"175,-3 3,1-1,-1 1,1 0,-1-1,1 1,0 0,0 0,0 0,0 0,1 1,-1-1,0 0,1 1,-1 0,1-1,0 1,-1 0,1 1,0-1,-1 0,1 1,0-1,0 1,0 0,0 0,0 0,8 6,-9-4,0 0,1-1,-1 1,0-1,1 0,0 0,-1 0,1 0,0 0,-1 0,1-1,0 1,0-1,-1 0,1 0,0 0,0 0,0-1,2 0,16-7,0-1,-1-1,0-1,-1 0,0-2,-1 0,7-8,81-58,-105 79,0-1,0 1,0-1,0 1,0-1,0 1,0 0,0 0,0-1,0 1,0 0,0 0,0 0,0 0,0 0,0 1,0-1,0 0,0 0,0 1,0-1,0 0,0 1,-1-1,1 1,0-1,0 1,0 0,0-1,-1 1,1 0,0 0,-1-1,1 1,0 0,-1 0,1 0,-1 0,1 0,-1 0,0 0,1 0,-1 0,0 0,0 0,0 0,0 0,0 0,0 0,0 0,0 0,0 0,0 0,0 0,-1 1,-6 59,5-57,1-1,-1 1,1-1,0 1,0 0,0-1,1 1,-1 0,1 0,0-1,0 1,0 0,1 0,-1-1,1 1,0 0,0-1,0 1,0 0,1-1,-1 1,1-1,0 0,0 0,0 0,1 0,-1 0,1 0,0 0,-1-1,1 0,0 1,1-1,-1 0,1 0,15 3</inkml:trace>
  <inkml:trace contextRef="#ctx0" brushRef="#br0" timeOffset="5579.8">1641 689,'43'0,"38"-5,16-1,0 0,-11-4,-11 0,-14 2,-11 1,-11 3,-6 2,-9-4,-9 0</inkml:trace>
  <inkml:trace contextRef="#ctx0" brushRef="#br0" timeOffset="5964.522">2064 745,'-56'34,"21"-14,1 1,1 2,0 2,-17 17,48-41,1 0,-1 0,1 0,-1 0,1 0,0 0,-1 0,1 1,0-1,0 0,0 1,0-1,0 1,0-1,0 1,0-1,1 1,-1 0,1-1,-1 1,1 0,-1 0,1-1,0 1,0 0,0 0,0-1,0 1,1 0,-1 0,0-1,1 1,-1 0,1-1,0 1,-1 0,1-1,0 1,0-1,0 1,0-1,0 0,1 1,-1-1,0 0,0 0,1 0,-1 0,1 0,-1 0,1 0,0 0,1 0,91 22,-84-22,0 0,0 0,-1 1,1 0,-1 1,1 0,-1 0,0 1,0 1,0-1,-1 1,0 1,0-1,0 1,6 7,-13-12,0 0,-1 0,1 1,0-1,-1 0,1 0,-1 1,0-1,1 0,-1 1,0-1,0 1,0-1,0 0,0 1,0-1,0 0,0 1,-1-1,1 0,-1 1,1-1,-1 0,1 0,-1 1,0-1,1 0,-1 0,0 0,0 0,0 0,0 0,0 0,0 0,0 0,0 0,0-1,-2 2,-47 26,27-18,-1-1,0-1,-1-1,0-1,-24 2,24-6</inkml:trace>
  <inkml:trace contextRef="#ctx0" brushRef="#br0" timeOffset="6353.172">2403 689,'7'0,"3"-2,0 2,0 0,0 0,0 1,0 0,0 0,-1 1,1 1,0-1,-1 2,0-1,0 1,0 1,7 4,-14-8,-1 0,0 1,0-1,0 0,0 1,0-1,0 1,0-1,-1 1,1-1,0 1,-1-1,1 1,-1 0,0-1,1 1,-1 0,0-1,0 1,0 0,0-1,-1 1,1 0,0 0,-1-1,1 1,-1-1,1 1,-1-1,0 1,0-1,0 1,0-1,0 1,0-1,-1 1,-49 47,39-39,11-10,0 1,0-1,0 0,0 1,0-1,0 0,0 1,0-1,0 1,0 0,1-1,-1 1,0 0,0-1,1 1,-1 0,0 0,1 0,-1 0,1-1,-1 1,1 0,0 0,-1 0,1 0,0 0,0 0,-1 0,1 0,0 0,0 0,0 0,0 0,0 0,1 0,-1 0,0 0,0 0,1 0,-1 0,0 0,1 0,-1 0,1 0,0 0,-1-1,1 1,-1 0,1 0,0-1,0 1,-1 0,1-1,0 1,0-1,0 1,17 2,0 0,0-1,0-2,0 1,0-2,0-1,0 0,0-1,-1-1,5-1,-2 1,54-19,-55 16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2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140 0,'-17'73,"-6"80,-27 55,0 10,59-156,-3-57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3.7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85,'33'-15,"0"1,1 2,0 2,1 0,0 3,13-1,-46 7,0 0,0 0,0 0,0 0,0 0,0 1,1-1,-1 1,0-1,0 1,1 0,-1 0,0 0,1 0,-1 0,0 0,0 1,1-1,-1 1,0 0,0 0,0-1,0 1,0 0,0 1,0-1,0 0,0 1,-1-1,1 1,0-1,-1 1,1 0,-1-1,0 1,1 0,-1 0,0 0,0 0,-1 0,1 1,0-1,-1 0,1 0,-1 0,1 1,-1-1,0 0,0 1,0-1,-1 1,-5 10,0 0,-1-1,-1 0,0-1,-1 0,0 0,-1-1,-5 5,7-8,0-1,1 2,0-1,1 1,-1 0,2 0,-1 1,1 0,0 0,1 0,0 0,0 1,1 0,1 0,-2 8,6-13,-1 0,2-1,-1 1,1-1,-1 1,1-1,0 0,1 0,-1-1,1 1,-1-1,1 1,0-1,1 0,-1-1,0 1,1-1,-1 0,1 0,0 0,0-1,0 1,0-1,0-1,0 1,0 0,0-1,0 0,4-1,7 4,-1-1,-1 0,0 2,0 0,0 0,0 1,-1 1,0 0,0 1,0 0,-1 1,0 0,7 8,-16-14,-1 1,0 0,0 1,-1-1,1 0,0 0,-1 1,0-1,0 1,0-1,0 1,-1 0,1-1,-1 1,0 0,0-1,0 1,-1-1,1 1,-1 0,0-1,0 1,0-1,0 1,-1-1,0 0,1 0,-1 1,0-1,0 0,-1 0,-83 82,-119 19,159-93,34-13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34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23 464,'-9'29,"-4"9</inkml:trace>
  <inkml:trace contextRef="#ctx0" brushRef="#br0" timeOffset="395.417">165 97,'31'-16,"1"0,0 2,1 2,1 1,0 1,0 2,11 0,-42 8,0-1,-1 1,1 0,0 0,-1 0,1 0,0 0,0 1,-1-1,1 1,0 0,-1 0,1 0,-1 0,1 0,-1 1,0-1,0 1,1-1,-1 1,0 0,0 0,0 0,-1 0,1 0,0 0,-1 0,1 1,-1-1,0 1,0-1,0 1,0-1,0 1,-1 0,1-1,-1 1,0 0,1-1,-1 1,-1 0,1 0,0-1,-1 1,1 0,-1-1,0 1,1-1,-2 3,-72 120,6-34,51-70,0 1,1 1,1 0,1 1,-10 24,22-43,0 0,1 0,-1 0,1-1,1 1,-1 0,1 0,-1 0,1 0,1 0,-1 0,1 0,0 0,0 0,0 0,1 0,-1 0,1-1,1 1,-1-1,0 1,1-1,0 0,0 0,0 0,1-1,-1 1,1-1,0 0,0 1,0-2,0 1,1 0,-1-1,1 0,0 0,-1-1,1 1,0-1,0 0,4 1,15 0,1 0,-1-1,1-2,-1 0,0-2,0 0,0-2,0-1,0 0,-1-2,0-1,6-4,66-32,-76 37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25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621 143,'0'833,"-17"-714,12-106</inkml:trace>
  <inkml:trace contextRef="#ctx0" brushRef="#br0" timeOffset="298.597">86 312,'38'-14,"51"-10,20-1,2 5,-10-1,-11 5,-17 4,-11 0,-11 2,-5 2,-5-2,-5 1,-4 2,-3-3,0 0,-7 2</inkml:trace>
  <inkml:trace contextRef="#ctx0" brushRef="#br0" timeOffset="684.646">1271 482,'-25'18,"2"1,0 1,1 1,1 1,1 1,1 0,1 2,1 0,2 1,-1 2,11-17,0 0,0 1,1-1,0 1,1 0,1 0,0 0,0 0,1 9,1-18,0 1,0-1,0 0,1 1,-1-1,1 0,0 1,0-1,0 0,0 0,1 0,-1 0,1 0,0 0,0 0,0 0,0-1,0 1,1-1,-1 0,1 1,-1-1,1 0,0-1,0 1,0 0,0-1,0 0,0 1,1-1,-1 0,0-1,1 1,-1-1,0 1,1-1,7-1,1 0,-1-1,1 0,-1 0,1-1,-1-1,-1 0,1-1,0 0,-1 0,0-1,0 0,-1-1,0 0,0-1,0 0,-1 0,0-1,-1 0,0 0,0 0,-1-1,0 0,-1-1,0 1,-1-1,0 0,0 0,-1-1,-1 1,0 0,-1-1,0 0,0 1,-1-1,-1 1,0-1,-1 0,0 1,0 0,-2-1,1 1,-1 0,-1 1,0-1,-2-2,5 10,0-1,-1 0,0 0,0 1,0 0,0-1,0 1,-1 0,1 1,-1-1,0 1,0-1,0 1,0 0,0 1,0-1,0 1,-1 0,1 0,-5-1,-12 4</inkml:trace>
  <inkml:trace contextRef="#ctx0" brushRef="#br0" timeOffset="1131.002">1665 453,'-26'31,"0"0,2 2,2 0,1 2,1 0,2 2,-2 9,18-43,1 0,-1 0,1 0,-1 0,1 0,0 1,0-1,1 0,-1 1,1-1,-1 0,1 1,0-1,1 1,-1-1,0 0,1 1,0-1,0 0,0 1,0-1,0 0,1 0,-1 0,1 0,0 0,0 0,0-1,0 1,0-1,1 1,-1-1,1 0,0 0,-1 0,1 0,0 0,0-1,0 1,1-1,-1 0,0 0,0 0,1 0,-1-1,11 2,0 0,0-1,0-1,1 0,-1-1,0 0,0-1,0-1,0 0,-1-1,1-1,-1 0,0 0,0-1,-1-1,0 0,0-1,-1-1,1 0,18-21,-2-2,-1-1,-1-2,-2 0,-2-1,14-31,-24 43,-2-1,0-1,-2 0,-1 0,-1 0,-1-1,-1 0,-2 0,-1 0,-1 0,-1 0,-1 0,-1 0,-5-18,6 40,1 0,-1-1,0 1,0 0,-1 0,1 0,-1 0,0 0,-1 1,1-1,-1 1,0 0,0 0,0 0,0 1,-1-1,1 1,-1 0,0 0,0 1,0 0,0 0,-1 0,1 0,0 1,-1 0,1 0,-1 0,0 1,1-1,-1 1,1 1,-1-1,0 1,1 0,-1 0,1 1,-1 0,-8 4,0 1,1 0,0 1,0 0,1 1,0 1,1-1,0 2,0 0,1 0,0 1,1 0,1 1,0 0,1 0,0 1,1-1,0 2,1-1,1 1,0-1,1 1,1 0,-1 14,0-14,0 1,2 0,0 0,0 0,2 0,0 0,1 0,0 0,1 0,1-1,0 1,2-1,-1 0,2-1,0 1,1-1,0 0,1-1,1 0,0-1,0 0,1 0,10 7,9 1</inkml:trace>
  <inkml:trace contextRef="#ctx0" brushRef="#br0" timeOffset="2096.962">2343 482,'-21'7,"1"2,0 0,1 1,0 1,1 0,0 2,1 0,0 1,1 1,0 0,2 1,-13 17,24-30,1 1,0-1,0 1,0 0,0-1,1 1,-1 0,1 0,0 0,0 0,0 0,1 0,0 0,-1 0,1 1,1-1,-1 0,1 0,-1 0,1 0,0 0,1 0,-1 0,1 0,-1-1,1 1,0-1,1 1,-1-1,1 1,-1-1,1 0,0 0,0-1,0 1,0-1,1 1,-1-1,1 0,0 0,8 3,0-1,1 0,-1-1,1-1,0 0,0 0,0-2,0 1,0-2,0 0,0 0,0-1,-1-1,1 0,0 0,-1-1,0-1,0 0,-1-1,1 0,-1-1,0 0,-1-1,0 0,10-10,7-10,0-2,-2-1,-1-1,-1-1,15-33,-33 59,6-11,-30 83,16-59,0 0,1 0,-1 0,1 0,1 0,-1 0,1 1,0-1,0 1,1-1,0 1,0-1,1 0,0 1,0-1,0 1,1-1,0 0,0 0,0 0,1 0,0 0,0-1,0 1,1-1,0 0,0 0,0 0,1 0,0-1,0 0,0 0,0 0,0-1,3 2,-1-3,0 0,0 0,0-1,0 0,0-1,0 1,0-1,0-1,0 1,0-1,0 0,0-1,0 0,0 0,0 0,-1-1,1 0,-1 0,0-1,5-3,97-105,-22-3,-55 68,-41 77,4-16,-1-2,1 1,0-1,1 1,1 0,0 0,0 0,2 1,0-1,0 1,1 0,1 0,0-1,1 1,0 1,-1-11,1 1,-1-1,1 0,0 1,0-1,1 0,-1 0,1 0,0 0,0 0,0 0,1 0,-1-1,1 1,0-1,0 0,0 0,1 0,-1 0,1 0,-1-1,1 1,0-1,0 0,0 0,0-1,0 1,0-1,1 0,-1 0,0 0,1-1,-1 1,1-1,-1 0,0-1,1 1,-1-1,1 0,-1 0,4-1,5-6,-1 0,1-1,-2-1,1 0,-1 0,-1-1,1 0,-2-1,0-1,0 1,-1-1,2-6,-8 15,121-182,-122 184,0 1,-1-1,1 0,0 1,0-1,-1 1,1-1,1 1,-1 0,0-1,0 1,0 0,1 0,-1 0,0 0,1 0,-1 0,1 0,-1 0,1 1,0-1,-1 1,1-1,0 1,-1-1,1 1,0 0,0 0,-1 0,1 0,0 0,0 0,-1 1,1-1,0 0,-1 1,1-1,0 1,-1 0,1 0,-1 0,1-1,-1 1,1 0,-1 1,0-1,1 0,-1 0,0 1,0-1,0 0,1 2,2 15,-1 0,-1 1,0-1,-1 1,-1-1,-1 1,-2 13,2-17,-29 339,28-269,4-30,-2 0,-3 0,-3 0,-1 0,-3-1,-3 0,-1-1,-3-1,-4 4,16-47,1 0,-1 0,-1 0,0-1,0 1,-1-2,1 1,-2-1,1 0,-6 3,11-9,-1-1,1 0,0-1,-1 1,1 0,0-1,-1 1,1-1,0 0,-1 0,1 0,0 0,0 0,0 0,0-1,0 1,0-1,0 1,1-1,-1 0,0 0,1 0,0 0,-1 0,1 0,0 0,0 0,0 0,0 0,0-1,1 1,-1 0,1-1,-1 1,1-1,0 1,0 0,0-1,1 0,-3-27,1 1,1-1,2 1,1 0,2 0,1 0,1 0,1 1,1 0,13-25,0 5,3 0,1 2,2 1,2 2,23-25,-18 22,-19 25,0 1,2 0,0 2,1 0,1 1,16-11,-12 13</inkml:trace>
  <inkml:trace contextRef="#ctx0" brushRef="#br0" timeOffset="10934.163">0 1329,'198'-7,"128"-24,958-167,-45 59,-1053 124,138 7,-322 8,-1 0,0-1,1 1,-1 0,0-1,0 1,1 0,-1 0,0 0,0 0,1 0,-1 0,0 1,0-1,1 0,-1 1,0-1,0 1,0-1,0 1,1-1,-1 1,0 0,0-1,0 1,0 0,-1 0,1 0,0 0,0 0,0 0,0 1,-7 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8:54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260 245,'-1'1,"1"-1,0 0,0 0,-1 1,1-1,0 0,0 1,0-1,0 0,-1 1,1-1,0 0,0 1,0-1,0 1,0-1,0 0,0 1,0-1,0 0,0 1,0-1,0 0,0 1,0-1,0 1,1-1,-1 0,0 1,0-1,0 0,1 0,-1 1,0-1,0 0,0 1,1-1,-1 0,0 0,1 1,-1-1,0 0,1 0,-1 0,0 0,1 1,-1-1,0 0,1 0,-1 0,0 0,1 0,-1 0,0 0,1 0,-1 0,1 0,-1 0,0 0,1 0,-1 0,0 0,1-1,-1 1,0 0,1 0,-1 0,-5 39,5-37,-38 174,-8-2,-50 120,88-269,-1-1,-2 0,0-1,-1-1,-1 0,-7 8,27-76,164-356,-119 290,96-223,-132 309,-7 44,-10 120,10 90,1-142,-4 1,-3-1,-4 3,10-37,-9-51,1 0,-1 0,1-1,-1 1,1 0,-1 0,1 0,0-1,-1 1,1-1,0 1,0 0,-1-1,1 1,0-1,0 1,0-1,0 0,0 1,0-1,0 0,0 0,0 0,0 0,0 0,0 0,-1 0,1 0,0 0,0 0,0 0,0 0,0-1,0 1,0 0,0-1,0 1,0-1,-1 1,1-1,0 1,0-1,-1 0,1 1,0-1,-1 0,1 0,0 1,-1-1,1 0,-1 0,0 0,1 0,9-12,-1-1,0 1,0-1,-2-1,0 0,-1 0,0 0,3-15,4-7,157-384,-56 159,-97 302,-29 111,38 93,-25 71,-1-309,0 0,1 0,-1 1,1-1,0 0,1 0,-1-1,1 1,0 0,1-1,-1 1,1-1,0 1,1-1,-1 0,3 1,-4-6,0 0,0 0,0 0,0 0,0-1,0 1,0-1,0 1,0-1,0 0,0 1,-1-1,1 0,0 0,0-1,-1 1,1 0,-1-1,1 1,-1-1,1 1,-1-1,0 1,0-1,0 0,0 0,0 0,0 1,0-1,-1 0,1 0,-1 0,1 0,-1 0,0 0,0-1,0 1,0 0,0 0,0 0,-1 0,1 0,3-22</inkml:trace>
  <inkml:trace contextRef="#ctx0" brushRef="#br0" timeOffset="375.895">1220 641,'-3'14,"0"-1,1 1,1 0,1-1,0 1,0 0,1 0,1-1,0 1,1-1,1 1,0-1,1 0,0 0,1-1,1 2,-6-12,0-1,1 1,-1 0,0-1,1 1,-1-1,1 1,0-1,-1 0,1 1,0-1,0 0,0 0,0-1,0 1,0 0,0-1,0 1,0-1,0 1,0-1,0 0,0 0,0 0,0 0,0 0,1-1,-1 1,0-1,0 1,0-1,0 0,0 0,0 1,-1-1,1-1,0 1,0 0,-1 0,1-1,-1 1,1-1,0-1,47-82,-47 79,1-1,-1 1,-1-1,1 1,-1-1,0 0,-1 0,1 1,-1-1,-1 0,1 0,-1 0,0 1,-1-1,0 0,0 1,0 0,-1-1,0 1,0 0,0 0,-1 0,0 1,0-1,0 1,-1 0,0 0,0 1,0-1,0 1,-1 0,0 1,0-1,-3-1,2 4,1 0,0 0,-1 1,1 0,0 0,-1 0,1 1,-1 0,1 0,0 0,0 1,0 0,0 0,0 1,0 0,0 0,1 0,-4 3,-11 6</inkml:trace>
  <inkml:trace contextRef="#ctx0" brushRef="#br0" timeOffset="861.989">1501 923,'146'-224,"-114"193,-32 31,1 0,0 0,-1-1,1 1,0 0,-1 0,1 0,0-1,-1 1,1 0,0 0,0 0,-1 0,1 0,0 1,-1-1,1 0,0 0,-1 0,1 1,0-1,-1 0,1 1,0-1,-1 0,1 1,-1-1,1 1,-1-1,1 1,-1-1,1 1,-1-1,1 1,-1 0,0-1,1 1,-1-1,0 1,0 0,1-1,-1 1,0 0,0 0,0-1,0 1,0 0,0-1,0 1,0 0,0 0,0-1,-1 1,4 37,-4-33,1 0,0 0,0 0,0 0,0 0,1 0,0 0,0 0,0 0,0 0,1-1,0 1,0 0,1-1,-1 1,1-1,0 0,0 0,0 0,3 3,-2-7,-1 0,1 0,-1-1,1 1,-1-1,0 1,1-1,-1 0,0-1,0 1,0 0,0-1,0 0,0 0,0 0,0 0,-1 0,1 0,-1-1,1 1,-1-1,0 0,0 1,0-1,0 0,-1 0,1 0,0-4,61-142,-56 132</inkml:trace>
  <inkml:trace contextRef="#ctx0" brushRef="#br0" timeOffset="1312.566">2151 556,'-9'10,"1"1,1 1,-1-1,2 1,0 0,0 1,1 0,1 0,0 0,1 0,0 0,1 1,0-1,1 1,1 0,0-1,2 12,-1-23,-1 1,1-1,-1 0,1 0,0 0,0 0,-1 0,2 0,-1 0,0 0,0 0,1-1,-1 1,1 0,-1-1,1 1,0-1,-1 1,1-1,0 0,0 0,0 0,0 0,0 0,0 0,0-1,0 1,1-1,-1 1,0-1,0 0,1 0,-1 0,0 0,0 0,0-1,1 1,-1-1,0 1,0-1,2 0,77-55,-56 23,0-1,-3 0,0-2,-3-1,-1-1,4-15,3-2,-14 32,-2-1,0-1,-2 0,-1 0,0-1,-2 1,-1-1,-1-2,-2 17,1 1,-2 0,1-1,-2 1,1 0,-1-1,-1 1,0 0,0 0,-1 1,0-1,-1 1,0 0,0 0,-1 0,0 1,-1 0,1 0,-2 0,1 1,-3-1,5 4,-1 1,1 0,-1 0,0 0,0 1,0 0,0 0,0 1,-1-1,1 1,0 0,-1 1,1 0,-1 0,1 0,0 1,-1 0,1 0,0 1,0-1,-1 1,1 1,1-1,-1 1,0 0,1 0,-5 4,-4 3,0-1,1 2,0 0,1 1,0 0,1 0,1 2,0-1,0 1,-1 4,3-6,1 0,0 1,0 0,1 1,1-1,0 1,1 0,1 0,0 0,1 1,0-1,1 1,1-1,0 1,1 0,1-1,0 1,1-1,0 0,1 0,1 0,0-1,1 1,0-1,6 7,1-7,1-1,1-1,0 0,0-1,1-1,0 0,1-1,0-1,0 0,1-2,-1 0,1 0,0-2,1 0,-1-2,0 0,1-1,-1 0,0-2,1 0,6-2,12-2,-6-1</inkml:trace>
  <inkml:trace contextRef="#ctx0" brushRef="#br0" timeOffset="8163.422">2715 499,'1'-1,"0"-1,0 1,0-1,-1 0,1 1,0-1,-1 0,0 1,1-1,-1 0,0 0,0 0,0 1,0-1,0 0,0 0,0 1,-1-1,1 0,-1 0,1 1,-1-1,0 0,1 1,-1-1,0 1,0-1,0 1,-1-1,1 1,0 0,0 0,-1-1,1 1,0 0,-1 0,0 0,1 0,-1 1,1-1,-1 0,0 1,1-1,-1 1,0 0,0-1,0 1,1 0,-1 0,0 0,0 0,1 0,-1 1,0-1,0 1,1-1,-1 1,0-1,-1 2,-6 2,0 0,0 1,0 0,1 1,0 0,0 0,0 1,1 0,0 0,0 1,1 0,0 0,0 0,1 1,0-1,1 1,0 1,0-1,1 1,0-1,1 1,0 0,0 0,1 0,0 0,1 0,0 0,1 0,0 0,1 0,-1 0,2 1,-1-8,-1-1,1 1,0-1,-1 0,1 1,0-1,1 0,-1 0,0 0,1-1,-1 1,1-1,-1 1,1-1,0 0,-1 0,1 0,0 0,0 0,0 0,0-1,0 0,0 0,0 1,0-2,0 1,0 0,-1-1,1 1,0-1,0 0,0 0,0 0,0 0,94-47,7-44,36-116,-143 216,0 0,0 0,0 0,1 0,0 0,1 0,0 1,0-1,1 0,0 1,1-1,-1 0,1 1,1-1,0 0,0 0,1 0,0 0,0-1,0 1,1-1,1 1,-1-1,1-1,0 1,1-1,5 6,-6-8,0 0,0 0,0-1,1 0,-1 0,1 0,0-1,0 1,0-2,0 1,0-1,1 1,-1-2,0 1,0-1,1 0,-1 0,0-1,1 1,-1-1,0-1,0 1,0-1,0-1,0 1,0-1,-1 0,4-2,4-8,0-1,-1-1,-1 0,0 0,-1-1,0-1,-2 0,0 0,-1 0,0-1,3-17,-4 17,4 7,-6 37,-2-10,0-6,0 0,0 0,1-1,1 1,0-1,0 0,1 0,0 0,0-1,1 1,0-1,0-1,1 1,0-1,0 0,1-1,0 0,3 2,-9-7,1 0,-1 0,0 0,1-1,-1 1,1-1,-1 1,1-1,-1 0,1 0,-1 0,1 0,-1 0,0-1,1 1,-1-1,1 1,-1-1,0 0,1 0,-1 0,0 0,0-1,0 1,0-1,0 1,0-1,0 0,0 1,-1-1,1 0,-1 0,1-1,43-79,-39 67,18-39,-10 20,1 1,2 0,1 1,19-25,-36 56,-1 0,0 1,0-1,1 0,-1 1,1-1,-1 0,1 0,-1 1,1-1,-1 1,1-1,-1 1,1-1,0 1,-1-1,1 1,0-1,0 1,-1 0,1-1,0 1,0 0,0 0,-1 0,1-1,0 1,0 0,0 0,-1 0,1 0,0 0,0 1,0-1,0 0,-1 0,1 1,0-1,0 0,-1 1,1-1,0 0,-1 1,1-1,0 1,-1-1,1 1,0 0,-1-1,1 1,-1 0,0-1,1 1,-1 0,1-1,-1 1,0 0,1 0,15 54,-14-45,64 241,-53-213,92 318,-97-316,-1 0,-2 1,-2-1,-2 1,-1 0,-2-1,-2 1,-2 1,4-27,-2 0,0 0,0-1,-1 1,-1-1,-1 0,0-1,-1 1,0-1,-1-1,0 0,-1 0,0 0,-1-2,-6 6,14-14,1 0,-1 0,0-1,1 1,-1-1,0 1,0-1,0 0,0 0,0 0,0-1,0 1,0-1,0 0,0 0,-1 0,1 0,0 0,0 0,0-1,0 0,0 0,0 0,0 0,0 0,0 0,0-1,1 1,-1-1,1 0,-1 0,1 0,-1 0,1 0,0-1,0 1,0-1,1 1,-1-1,0 0,1 1,0-1,-1 0,1 0,0 0,0-3,-4-29,2-1,1 0,2-1,2 1,1 0,1 1,2-1,2 1,10-29,-7 11,2 0,2 1,2 0,3 1,2 2,2 0,2 1,32-43,-46 74,1 0,1 1,0 1,1 0,1 1,0 0,0 1,2 1,14-7,-13 12</inkml:trace>
  <inkml:trace contextRef="#ctx0" brushRef="#br0" timeOffset="9069.129">119 1346,'40'-14,"0"3,1 0,0 3,1 1,-1 3,1 1,37 2,48-5,-1-5,0-6,13-9,-19 5,1505-263,-1468 257,257-42,228-1,-358 66,-255 5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0,'-4'7,"0"1,0-1,1 1,0 0,0 0,1 0,0 0,0 0,1 0,0 1,1-1,0 1,0-1,1 3,-1 5,29 394,-30-251,7-138,10-40,-5 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47,'38'-5,"28"-1,6 0,-3 1,-9 2,-15-4,-10-1,-6 2,-8 6,-8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6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55,'43'-5,"29"-2,12-3,-4-2,-11 3,-12 2,-16 2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428 106,'-26'0,"1"2,0 0,0 2,1 0,-1 2,1 1,0 1,0 0,1 2,0 1,1 1,1 1,-10 7,23-13,1 1,-1-1,1 1,1 1,0-1,0 1,0 0,1 1,1-1,-1 1,2 0,-1 0,1 0,1 1,0-1,0 1,1-1,0 11,1-15,0 1,1-1,-1 1,1-1,1 1,-1-1,1 1,0-1,0 0,1 0,0 0,0 0,0-1,1 1,-1-1,1 0,1 0,-1 0,1-1,0 1,0-1,0 0,1-1,-1 1,1-1,0 0,0 0,0-1,0 0,5 1,2-2,0-1,-1-1,1 0,0-1,0-1,-1 1,0-2,1 0,-1 0,-1-2,1 1,-1-1,0-1,0 0,0 0,-1-1,-1-1,1 1,-1-2,1-1,22-22,-1-1,-2-2,-1-1,-2-1,-1-1,15-37,38-80,-77 156,0 0,0 1,-1-1,1 0,0 0,-1 0,1 1,0-1,-1 0,1 1,0-1,-1 1,1-1,-1 1,1-1,-1 1,1-1,-1 1,1 0,-1-1,0 1,1-1,-1 1,0 0,1-1,-1 1,0 0,0 0,0-1,0 1,0 0,0-1,1 1,-2 0,1 0,0-1,0 1,0 0,0 0,0-1,-1 1,1 0,0-1,-1 1,1 0,0-1,-1 1,1-1,0 2,-1 87,-1-65,1-1,1 1,1 0,1 0,1 0,1-1,1 1,2-1,6 16,-9-29,0 0,1 0,0 0,1-1,0 0,0 0,1-1,0 0,1 0,0 0,0-1,0 0,1-1,0 0,0 0,1-1,0 0,0 0,0-1,0-1,1 0,9 2,5-3</inkml:trace>
  <inkml:trace contextRef="#ctx0" brushRef="#br0" timeOffset="383.191">1048 360,'36'-15,"0"2,1 2,0 1,0 2,1 1,18 1,-55 5,1 1,-1-1,1 1,0 0,-1-1,1 1,0 0,0 0,-1 0,1 0,0 1,-1-1,1 0,0 1,-1-1,1 1,-1-1,1 1,-1 0,1 0,-1 0,1 0,-1 0,0 0,1 0,-1 0,0 0,0 1,0-1,0 0,0 1,0-1,0 1,0-1,-1 1,1-1,-1 1,1 0,-1-1,0 1,1 0,-1-1,0 1,0 1,-4 8,-1-1,0 0,-1 0,0 0,-1 0,1-1,-2 0,1-1,-1 0,-1 0,0-1,0 1,0-1,-1 1,2 1,-1 0,1 0,0 0,1 1,0 0,1 1,0-1,-3 10,8-17,0-1,0 1,0-1,1 1,-1-1,1 1,0-1,0 1,0 0,0-1,0 1,1-1,-1 1,1 0,-1-1,1 1,0-1,0 0,0 1,0-1,1 0,-1 1,1-1,-1 0,1 0,0 0,0-1,0 1,0 0,0-1,0 1,0-1,0 1,1-1,-1 0,1 0,-1 0,1-1,-1 1,1 0,-1-1,1 0,-1 1,1-1,0 0,-1-1,1 1,0 0,1-1,19-3,0-2,-1 0,1-1,-1-1,-1-1,0-1,0-1,-1-1,3-3,-5 4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3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57 396,'261'-11,"-189"1,0 4,0 3,18 4,28-22,-89 26,-24 0</inkml:trace>
  <inkml:trace contextRef="#ctx0" brushRef="#br0" timeOffset="249.045">0 594,'39'0,"36"-5,15-1,-3-1,-6 2,-13 2,-12 1,-12 0,-8 2,-5 0,-4 0,-1 0,-5 1</inkml:trace>
  <inkml:trace contextRef="#ctx0" brushRef="#br0" timeOffset="684.811">340 1,'67'28,"180"50,-228-70,0 0,0 1,-1 1,0 1,-1 1,0 0,-1 1,0 1,-1 1,-1 0,0 1,-1 0,3 7,-13-18,-1 0,-1 0,1 0,-1 0,0 1,0-1,0 0,-1 1,0-1,0 0,0 1,-1-1,0 0,0 1,0-1,-1 0,1 0,-1 0,0 0,-1 0,1 0,-1-1,0 1,0-1,-1 0,1 0,-3 3,-118 94,115-95,-182 125,151-88,28-22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0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259 170,'-27'26,"1"1,1 2,2 0,1 2,1 0,2 1,1 3,7-20,2 1,0 0,0 1,2 0,0 0,1 1,1 0,0 0,2 0,0 0,1 1,1-1,0 1,2-1,0 1,1-1,4 17,-3-30,0-1,0 1,1-1,0 1,0-1,0 0,0 0,1-1,0 0,-1 1,1-1,0-1,1 1,-1-1,0 0,1 0,-1-1,1 1,-1-1,1 0,0-1,0 1,-1-1,1-1,0 1,0-1,-1 0,1 0,-1 0,1-1,-1 0,1 0,-1 0,0-1,0 0,0 0,2-2,17-12,0-1,-2-1,0-1,-1-1,-1-1,-1-1,-1-1,-1 0,-2-1,0-1,-1 0,2-12,-11 30,0-1,0 0,-2-1,1 1,-1-1,0 0,-1 0,0 0,-1 0,0 0,0 0,-1 0,-1 0,1 0,-2 0,1 0,-1 0,-1 0,0 0,0 1,-1-1,0 1,-1 0,0 0,0 1,-1-1,0 1,-1 0,0 1,0 0,0 0,-1 0,0 1,-7-4,5 6,-1 1,1 0,-1 1,1 0,-1 1,0 0,1 1,-1 0,0 0,0 1,1 1,-1 0,0 0,1 1,0 1,0-1,0 2,0-1,-9 7,-12 5</inkml:trace>
  <inkml:trace contextRef="#ctx0" brushRef="#br0" timeOffset="267.856">682 537,'-4'19,"-2"11,4 1,4-5</inkml:trace>
  <inkml:trace contextRef="#ctx0" brushRef="#br0" timeOffset="665.968">796 170,'23'-10,"1"0,0 2,1 1,0 1,0 1,0 1,0 2,1 0,-1 2,1 0,20 4,-44-3,1-1,-1 1,0-1,1 1,-1 0,0 0,0 0,0 0,1 0,-1 1,-1-1,1 1,0-1,0 1,0 0,-1-1,1 1,-1 0,0 0,1 0,-1 0,0 1,0-1,0 0,0 0,-1 1,1-1,-1 0,1 1,-1-1,0 0,0 1,0-1,0 1,0-1,-1 0,1 1,-1 0,-36 92,33-88,-152 211,104-128,51-87,0 0,0 0,0 0,0 0,1 0,-1 0,1 0,0 0,0 0,0 1,0-1,1 0,-1 0,1 0,0 0,0 0,0 0,0-1,0 1,1 0,-1 0,1-1,0 1,0-1,0 1,0-1,0 0,0 0,1 0,-1 0,2 1,5 1,0-1,0-1,1 1,-1-1,0-1,1 0,-1 0,1-1,-1 0,1 0,-1-1,1-1,-1 1,0-2,0 1,0-1,0-1,0 1,0-2,-1 1,0-1,0 0,0-1,-1 0,1 0,1-3,10-9</inkml:trace>
  <inkml:trace contextRef="#ctx0" brushRef="#br0" timeOffset="1436.425">1727 28,'-19'6,"0"2,1 0,0 1,1 0,0 2,0 0,1 1,1 0,0 1,-10 12,12-9,0 1,1 1,1 0,1 1,1-1,0 2,1 0,1 0,1 0,1 0,1 1,1 0,0 0,1 12,1-27,0-1,0 1,0 0,1 0,-1 0,1 0,1 0,-1 0,1-1,0 1,1 0,-1 0,1-1,0 1,1-1,-1 1,1-1,0 0,0 0,1 0,-1-1,1 1,0-1,0 0,1 0,-1 0,1 0,0-1,0 0,0 0,1 0,-1-1,6 2,2-2,0 0,1-1,0-1,-1 0,1-1,-1-1,0 0,1 0,-1-1,0-1,0-1,-1 1,1-2,-1 0,0 0,0-1,-1-1,0 0,-1 0,1-1,-1-1,-7 7,0 1,-1-1,1 1,-1-1,1 0,-1 0,0 0,0 0,0-1,-1 1,1-1,-1 1,0-1,0 1,0-1,0 1,-1-1,1 0,-1 0,0 1,0-1,0 0,-1 1,1-1,-1 0,0 1,0-1,0 1,-1-1,1 1,-1-1,0 1,0 0,0 0,0 0,0 0,-1 0,1 1,-3-2,-6 0,0 2,-1-1,1 2,0 0,-1 0,0 1,1 0,-1 1,1 0,-1 1,1 0,0 1,-8 3,-6 1</inkml:trace>
  <inkml:trace contextRef="#ctx0" brushRef="#br0" timeOffset="2155.929">2263 0,'-28'31,"2"1,0 1,3 1,0 1,3 1,1 1,-11 29,27-61,0 1,1 0,0 0,0 0,0 0,0 0,1 0,0 0,0 0,1 1,0-1,0 0,0 1,1-1,0 0,0 0,1 0,0 0,0 0,0 0,1 0,-1 0,1-1,1 1,-1-1,1 0,0 0,0-1,0 1,1-1,0 1,0-2,0 1,0 0,6 2,6-2,0-1,0-1,1 0,-1-2,1 0,0 0,-1-2,8-2,-21 4,-1 0,1 0,0-1,0 0,-1 1,1-1,0-1,-1 1,1-1,-1 1,1-1,-1 0,0 0,0 0,0-1,0 1,0-1,-1 0,1 1,-1-1,1-1,-1 1,0 0,-1 0,1-1,0 1,-1-1,0 1,0-1,0 0,0 1,0-1,-1 0,0 0,1 0,-2 1,1-1,0 0,-1 0,1 0,-1 1,0-1,-1 0,1 1,-1-1,1 1,-5-4,1 1,-1 0,0 0,-1 1,1 0,-1 0,0 1,-1-1,1 2,0-1,-1 1,0 0,0 0,0 1,0 0,0 1,-1 0,1 0,0 1,-8 0,-70 4,61 2</inkml:trace>
  <inkml:trace contextRef="#ctx0" brushRef="#br0" timeOffset="2968.602">3392 198,'-550'304,"361"-227,133-71,55-7,0 1,0-1,0 1,0 0,0-1,0 0,0 1,0-1,0 0,0 1,0-1,0 0,1 0,-1 0,0 0,1 1,-1-1,0 0,1 0,-1 0,1-1,0 1,-1 0,1 0,0 0,0 0,-1 0,1 0,0 0,0-1,0 1,0 0,1 0,-1 0,0 0,0 0,1 0,-1 0,1-1,-1 1,1 0,-1 0,1 0,-1 1,1-1,0 0,0-1,8-11,0-1,0 2,1-1,1 1,0 0,1 1,0 1,1 0,13-8,-17 14,1 1,0 0,-1 1,1 0,0 0,1 1,-1 1,0-1,0 2,0-1,0 1,0 1,0 0,0 0,0 1,-1 0,1 1,-1 0,0 1,0-1,0 2,-1-1,1 1,-2 1,4 2,31 16,116 90,-78-60,-110-98,-59-83,74 107</inkml:trace>
  <inkml:trace contextRef="#ctx0" brushRef="#br0" timeOffset="3196.97">2941 113,'0'43,"0"39,0 14,0-4,4-13,3-10,-1-12,-2-11,5-9,-1-5,0-4,-3-1,3-2,1-3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4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89 407,'-10'38,"-7"32,-2 9,3-4,5-10,3-12,3-9,3-8,2-10</inkml:trace>
  <inkml:trace contextRef="#ctx0" brushRef="#br0" timeOffset="313.405">483 463,'-17'25,"0"1,2 0,1 1,1 1,1 0,1 1,2 0,1 0,1 1,1 4,6-29,0 0,0 0,0 0,1-1,-1 1,1 0,1 0,-1 0,1-1,-1 1,1 0,0-1,1 0,-1 1,1-1,0 0,0 0,0-1,1 1,-1-1,1 0,0 1,0-1,0-1,0 1,0-1,1 0,-1 0,1 0,0 0,-1-1,1 0,0 0,0 0,0 0,0-1,0 0,0 0,0 0,-1-1,1 0,0 1,0-2,0 1,2-2,6 0,-1-1,1-1,-1 0,0-1,0 0,-1-1,0 0,0 0,-1-2,0 1,0-1,-1-1,0 1,-1-2,0 1,2-4,-6 5,0 0,0 0,-1 0,0 0,-1 0,0-1,0 1,-1-1,0 1,-1-1,0 1,0-1,-1 0,-1 1,1-1,-2 1,1 0,-1 0,0 0,-1 0,0 0,-1 1,0-1,0 1,-1 0,0 1,0-1,0 1,-1 1,0-1,-1 1,-2-1,-123-52,106 52</inkml:trace>
  <inkml:trace contextRef="#ctx0" brushRef="#br0" timeOffset="662.697">766 294,'39'-5,"26"-2,8 1,-9 1</inkml:trace>
  <inkml:trace contextRef="#ctx0" brushRef="#br0" timeOffset="2647.586">1472 11,'-7'-2,"1"0,-1 0,0 1,0 0,0 0,-1 0,1 1,0 0,0 1,0-1,0 1,0 1,0-1,0 1,0 0,1 1,-1 0,1 0,-1 0,1 1,0 0,1 0,-1 1,1-1,-1 1,1 0,1 1,-1-1,1 1,0 0,0 0,1 0,-1 1,2-4,1-1,-1 0,0 1,1 0,0-1,0 1,-1 0,2 0,-1-1,0 1,0 0,1 0,0 0,0 0,0 0,0 0,0 0,0 0,1 0,-1 0,1-1,0 1,0 0,0 0,0 0,0-1,1 1,-1-1,1 1,0-1,0 0,0 1,0-1,0 0,0 0,0 0,1-1,-1 1,1-1,-1 1,1-1,0 0,0 0,-1 0,1 0,0 0,0-1,0 1,0-1,0 0,0 0,0 0,1 0,14-4,0-1,0-1,0 0,-1-1,0-1,-1-1,1 0,-2-1,1-1,-2-1,1 0,5-7,4 13,-32 42,-66 215,68-234</inkml:trace>
  <inkml:trace contextRef="#ctx0" brushRef="#br0" timeOffset="5328.266">1670 575,'126'-180,"-122"175,-3 3,1-1,-1 1,1 0,-1-1,1 1,0 0,0 0,0 0,0 0,1 1,-1-1,0 0,1 1,-1 0,1-1,0 1,-1 0,1 1,0-1,-1 0,1 1,0-1,0 1,0 0,0 0,0 0,8 6,-9-4,0 0,1-1,-1 1,0-1,1 0,0 0,-1 0,1 0,0 0,-1 0,1-1,0 1,0-1,-1 0,1 0,0 0,0 0,0-1,2 0,16-7,0-1,-1-1,0-1,-1 0,0-2,-1 0,7-8,81-58,-105 79,0-1,0 1,0-1,0 1,0-1,0 1,0 0,0 0,0-1,0 1,0 0,0 0,0 0,0 0,0 0,0 1,0-1,0 0,0 0,0 1,0-1,0 0,0 1,-1-1,1 1,0-1,0 1,0 0,0-1,-1 1,1 0,0 0,-1-1,1 1,0 0,-1 0,1 0,-1 0,1 0,-1 0,0 0,1 0,-1 0,0 0,0 0,0 0,0 0,0 0,0 0,0 0,0 0,0 0,0 0,0 0,-1 1,-6 59,5-57,1-1,-1 1,1-1,0 1,0 0,0-1,1 1,-1 0,1 0,0-1,0 1,0 0,1 0,-1-1,1 1,0 0,0-1,0 1,0 0,1-1,-1 1,1-1,0 0,0 0,0 0,1 0,-1 0,1 0,0 0,-1-1,1 0,0 1,1-1,-1 0,1 0,15 3</inkml:trace>
  <inkml:trace contextRef="#ctx0" brushRef="#br0" timeOffset="5579.8">1641 689,'43'0,"38"-5,16-1,0 0,-11-4,-11 0,-14 2,-11 1,-11 3,-6 2,-9-4,-9 0</inkml:trace>
  <inkml:trace contextRef="#ctx0" brushRef="#br0" timeOffset="5964.522">2064 745,'-56'34,"21"-14,1 1,1 2,0 2,-17 17,48-41,1 0,-1 0,1 0,-1 0,1 0,0 0,-1 0,1 1,0-1,0 0,0 1,0-1,0 1,0-1,0 1,0-1,1 1,-1 0,1-1,-1 1,1 0,-1 0,1-1,0 1,0 0,0 0,0-1,0 1,1 0,-1 0,0-1,1 1,-1 0,1-1,0 1,-1 0,1-1,0 1,0-1,0 1,0-1,0 0,1 1,-1-1,0 0,0 0,1 0,-1 0,1 0,-1 0,1 0,0 0,1 0,91 22,-84-22,0 0,0 0,-1 1,1 0,-1 1,1 0,-1 0,0 1,0 1,0-1,-1 1,0 1,0-1,0 1,6 7,-13-12,0 0,-1 0,1 1,0-1,-1 0,1 0,-1 1,0-1,1 0,-1 1,0-1,0 1,0-1,0 0,0 1,0-1,0 0,0 1,-1-1,1 0,-1 1,1-1,-1 0,1 0,-1 1,0-1,1 0,-1 0,0 0,0 0,0 0,0 0,0 0,0 0,0 0,0 0,0-1,-2 2,-47 26,27-18,-1-1,0-1,-1-1,0-1,-24 2,24-6</inkml:trace>
  <inkml:trace contextRef="#ctx0" brushRef="#br0" timeOffset="6353.172">2403 689,'7'0,"3"-2,0 2,0 0,0 0,0 1,0 0,0 0,-1 1,1 1,0-1,-1 2,0-1,0 1,0 1,7 4,-14-8,-1 0,0 1,0-1,0 0,0 1,0-1,0 1,0-1,-1 1,1-1,0 1,-1-1,1 1,-1 0,0-1,1 1,-1 0,0-1,0 1,0 0,0-1,-1 1,1 0,0 0,-1-1,1 1,-1-1,1 1,-1-1,0 1,0-1,0 1,0-1,0 1,0-1,-1 1,-49 47,39-39,11-10,0 1,0-1,0 0,0 1,0-1,0 0,0 1,0-1,0 1,0 0,1-1,-1 1,0 0,0-1,1 1,-1 0,0 0,1 0,-1 0,1-1,-1 1,1 0,0 0,-1 0,1 0,0 0,0 0,-1 0,1 0,0 0,0 0,0 0,0 0,0 0,1 0,-1 0,0 0,0 0,1 0,-1 0,0 0,1 0,-1 0,1 0,0 0,-1-1,1 1,-1 0,1 0,0-1,0 1,-1 0,1-1,0 1,0-1,0 1,17 2,0 0,0-1,0-2,0 1,0-2,0-1,0 0,0-1,-1-1,5-1,-2 1,54-19,-55 16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59,'19'-5,"11"-2,6 1,1 1,-1 2,-2 0,-2-3,-1 0,-2 0,0 1,-1 2,0 1,0 1,0 1,0 0,-5 5,-11 2,-7-1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1,'44'5,"23"-4,5-1,-4-1,-10-1,-9 1,-9 0,-5 0,-6 1,-6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4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0 213,'21'-27,"0"2,2 0,0 2,2 0,19-13,-43 34,0 1,0 0,1-1,-1 1,0 0,0 0,1 0,-1 0,1 0,-1 0,1 0,-1 0,1 1,0-1,-1 0,1 1,0 0,-1-1,1 1,0 0,0 0,-1 0,1 0,0 0,0 0,-1 0,1 1,0-1,-1 1,1-1,0 1,-1 0,1 0,-1-1,1 1,-1 0,1 0,-1 0,0 1,1-1,-1 0,0 0,0 1,0-1,0 1,0-1,0 1,-1-1,1 1,0 0,0 0,1 12,-2-12,0 0,-1 0,1 0,0 0,0 0,0 0,1 0,-1 0,0 0,1-1,-1 1,1 0,-1 0,1 0,0-1,0 1,0 0,0-1,0 1,0-1,1 1,-1-1,0 1,1-1,-1 0,1 0,-1 0,1 0,0 0,0 0,-1 0,1 0,0-1,0 1,0-1,-1 1,1-1,0 0,0 0,0 0,0 0,1 0,78-56,-44 25,-32 28,-2-1,1 0,0 0,1 1,-1-1,0 1,1 0,0 1,0-1,0 1,0 0,0 0,0 1,0-1,1 1,-1 0,1 0,-1 1,1 0,-1 0,0 0,1 1,2 0,-6 1,-1 0,0 1,0-1,0 0,0 1,-1-1,1 1,0-1,-1 1,0-1,0 1,0 0,0-1,0 1,0-1,0 1,-1-1,0 1,1-1,-1 1,0-1,0 1,-2 9,1-3,1-4,0-1,0 1,0 0,0 0,1 0,0 0,0 0,0-1,0 1,1 0,0 0,0 0,0 0,1-1,0 1,-1-1,2 1,8 8</inkml:trace>
  <inkml:trace contextRef="#ctx0" brushRef="#br0" timeOffset="249.078">988 16,'-43'33,"-38"36,-16 10,0 2,7-8,9-8,8-9,12-9,7-9,8-5,7-4,5-2,3-5,8-2,2-5,6-4</inkml:trace>
  <inkml:trace contextRef="#ctx0" brushRef="#br0" timeOffset="647.153">1017 439,'-51'17,"-193"78,180-44,63-49,1 0,1-1,-1 1,0 0,0-1,1 1,-1 0,0-1,1 1,0-1,-1 1,1 0,0-1,0 0,0 1,0-1,0 0,0 1,0-1,1 0,-1 0,0 0,1 0,-1 0,1 0,-1 0,1-1,-1 1,1 0,-1-1,1 1,0-1,-1 0,1 1,0-1,-1 0,1 0,0 0,0 0,-1-1,1 1,0 0,-1-1,1 1,0-1,5 2,15 2,-12-3,-1 0,0 1,0 0,0 0,0 1,0 1,0-1,-1 1,1 1,-1 0,0 0,0 0,0 1,0 0,-1 1,3 2,-9-6,0 0,0-1,0 1,0 0,0-1,0 1,-1 0,1 0,-1 0,1 0,-1-1,0 1,0 0,1 0,-2 0,1 0,0 0,0 0,0 0,-1 0,1 0,-1-1,0 1,1 0,-1 0,0-1,0 1,0 0,0-1,-1 1,1-1,0 0,-1 1,1-1,-1 0,1 0,-1 1,1-1,-1-1,0 2,-73 31,-100 4,150-36</inkml:trace>
  <inkml:trace contextRef="#ctx0" brushRef="#br0" timeOffset="1319.096">1185 269,'39'0,"-26"-2,0 1,0 1,0 1,0 0,0 0,0 1,0 1,0 0,0 1,3 2,-15-6,1 1,-1 0,1-1,-1 1,0 0,1 0,-1 0,0 1,0-1,0 0,1 0,-1 0,0 1,-1-1,1 1,0-1,0 1,-1-1,1 1,-1-1,1 1,-1-1,1 1,-1 0,0-1,0 1,0 0,0-1,0 1,0 0,-1-1,1 1,0 0,-1-1,1 1,-1-1,0 1,0-1,1 1,-2 0,-48 59,35-46,13-14,0 1,0-1,0 1,0-1,0 1,0-1,1 1,-1 0,1 0,-1 0,1 0,0 0,0 0,0 0,0 0,0 1,0-1,1 0,-1 0,1 1,-1-1,1 1,0-1,0 0,0 1,0-1,1 1,-1-1,0 0,1 1,0-1,0 0,-1 0,1 0,1 1,-1-1,0 0,0 0,1 0,-1-1,1 1,0 0,-1 0,1-1,0 1,0-1,0 0,2 1,7 0,0-2,1 0,-1 0,0-1,0 0,0-1,0 0,0-1,0 0,-1-1,6-2,4-4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5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0 112,'16'-12,"1"0,0 2,0-1,1 2,1 1,-1 0,1 1,1 1,-1 1,1 1,0 0,19 0,-15 0,-19 2,0 1,0-1,1 1,-1 1,0-1,0 1,0 0,0 0,1 0,-1 1,0-1,0 2,0-1,0 0,0 1,0 0,0 0,-1 0,1 1,-1 0,1-1,-1 2,0-1,0 0,0 1,-1 0,1 0,-1 0,0 0,0 0,0 1,-1-1,0 1,0 0,0 0,0 0,-1 0,1 0,-1 0,-1 0,1 0,-1 0,0 1,0-1,0 0,-1 1,-4 9,-1-1,0 0,-2-1,1 1,-2-1,1-1,-2 1,0-2,0 1,-1-1,0-1,-2 1,-26 28,-50 40,88-79,1 1,-1-1,1 0,-1 0,0 0,1 0,-1 1,1-1,-1 0,1 1,-1-1,1 0,-1 1,1-1,0 0,-1 1,1-1,-1 1,1-1,0 1,-1-1,1 1,0-1,0 1,-1-1,1 1,0 0,0-1,0 1,0-1,0 1,0-1,0 1,0 0,0-1,0 1,0-1,0 1,0 0,0-1,0 1,1-1,-1 1,0-1,0 1,1-1,-1 1,0-1,1 1,-1-1,1 1,-1-1,1 0,-1 1,0-1,1 0,-1 1,1-1,0 0,-1 0,1 1,-1-1,1 0,-1 0,1 0,-1 0,1 0,0 0,-1 0,1 0,44-3,-35 2,166-19,-167 19,0 2,0-1,0 1,0 0,-1 1,1 0,0 1,-1-1,1 2,-1-1,0 1,0 0,0 1,-1 0,0 0,1 1,-2 0,2 1,-5-4,-1 1,0-1,0 0,0 1,0-1,0 1,-1-1,0 1,1 0,-1-1,-1 1,1 0,-1 0,1 0,-1 0,0 0,0 0,-1-1,1 1,-1 0,0 0,0 0,0-1,-1 1,1 0,-1-1,0 0,0 1,0-1,0 0,-1 0,-1 3,-98 85,82-80,-1-2,0 0,0-1,-1-1,0-1,0-1,-13 1,-24-8,58 2,0-1,0 1,0-1,0 1,0 0,0-1,0 0,0 1,0-1,1 0,-1 1,0-1,0 0,1 0,-1 0,0 1,1-1,-1 0,1 0,-1 0,1 0,-1 0,1 0,0 0,0 0,-1-1,1 1,0 0,0 0,0 0,0 0,0 0,0 0,1 0,-1 0,0 0,0 0,1 0,-1 0,1 0,-1 0,1 0,-1 0,1 0,0 0,-1 0,1 1,0-1,0 0,0 0,12-17,0 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30,'-10'24,"-3"17,-4 7,1 0,3-3,3-10</inkml:trace>
  <inkml:trace contextRef="#ctx0" brushRef="#br0" timeOffset="280.917">360 1,'-9'19,"-1"-2,0 2,1-1,1 1,1 0,1 1,0-1,2 1,0 1,1-1,1 6,2-24,0 0,0 0,0 0,0 0,0-1,0 1,1 0,-1 0,1 0,-1 0,1-1,0 1,0 0,0-1,0 1,0 0,0-1,0 1,0-1,0 0,1 1,-1-1,1 0,-1 0,1 0,-1 0,1 0,0 0,0 0,-1-1,1 1,0-1,0 1,0-1,0 0,-1 1,1-1,0 0,0 0,0 0,0-1,0 1,0 0,-1-1,1 1,1-1,81-42,-78 39,0 0,0-1,0 0,-1 0,0-1,0 0,0 1,-1-2,1 1,-2 0,1-1,-1 0,0 0,0 0,-1 0,0 0,0 0,-1-1,0 1,0-1,0 1,-1-1,-1 1,1-1,-1 1,0-1,-1 1,0 0,-1-3,2 7,-1 1,1-1,-1 1,0-1,0 1,0 0,0-1,0 1,-1 0,1 1,-1-1,1 0,-1 1,0-1,0 1,1 0,-1 0,0 0,0 0,0 1,0-1,0 1,0-1,0 1,0 0,0 1,-1-1,1 0,-20 5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1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74,'-19'39,"-11"26,-1 8,5-5,8-8,6-10,5-9,9-6,3-9</inkml:trace>
  <inkml:trace contextRef="#ctx0" brushRef="#br0" timeOffset="297.212">427 102,'-10'19,"0"1,2-1,0 2,1-1,2 1,0 0,1 0,0 1,2-1,1 1,1-1,1 7,1-21,0-1,1 0,-1 0,2 0,-1-1,0 1,1-1,0 1,1-1,-1-1,1 1,0 0,0-1,0 0,0-1,1 1,0-1,0 0,0 0,0 0,0-1,0 0,1-1,-1 1,0-1,1 0,0-1,-1 0,1 0,-1 0,1-1,-1 1,1-2,-1 1,1-1,-1 0,0 0,0-1,3-1,2 2,0-1,0 0,0-1,0 0,-1 0,1-1,-1-1,0 0,-1 0,1-1,-1 0,0-1,-1 0,0 0,-1-1,1 0,-1 0,-1-1,0 0,0 0,-1 0,-1-1,1 0,-2 0,1 0,-2 0,1 0,-2-1,1 1,-1-7,-4 10,1 0,-1 0,-1 0,1 0,-1 0,-1 0,1 1,-1 0,0 0,-1 0,0 1,0 0,0 0,-1 0,0 1,0 0,0 0,-1 1,0 0,1 0,-3 0,-22-11</inkml:trace>
  <inkml:trace contextRef="#ctx0" brushRef="#br0" timeOffset="699.66">850 18,'44'-5,"27"-2,3 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0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367 170,'-29'29,"-23"24,-9 7,2-6,6-12,13-13</inkml:trace>
  <inkml:trace contextRef="#ctx0" brushRef="#br0" timeOffset="251.861">0 227,'34'24,"20"17,6 7,-7 0,-8-8,-11-7,-7-8,-4-4,0-5,-4-11,-6-10,-5-5</inkml:trace>
  <inkml:trace contextRef="#ctx0" brushRef="#br0" timeOffset="485.14">226 1,'0'33,"5"36,1 10,5-3,0-9,4-13,-2-9,3-8,-2-1,1-7,-1-2,-4-3,-3 1,-2 0,-4 2,-5-5,-2-6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9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0 170,'19'-15,"-1"1,2 1,0 0,0 2,1 0,18-6,176-46,-213 61,0 1,0 0,0 0,0 0,0 1,0-1,0 0,0 1,0-1,0 1,0 0,1-1,-1 1,0 0,0 1,0-1,0 0,1 1,-1-1,0 1,0-1,0 1,0 0,0 0,0 0,0 0,-1 0,1 1,0-1,0 0,-1 1,1-1,-1 1,1 0,-1-1,0 1,0 0,0 0,0 0,0 0,0 0,0 0,-1 0,1 0,-1 0,1 1,-1 0,-65 87,53-77,-161 158,120-118,43-46,1 1,-1 0,1 0,1 1,0 0,0 0,1 1,0 0,1 0,0 1,0 0,1 0,0 0,1 1,1-1,0 1,0 0,1 0,1 0,0 2,2-10,-1 0,1 0,0 0,1 0,-1 0,1 0,-1 0,1-1,0 1,1-1,-1 1,1-1,-1 0,1 0,0 0,0 0,0-1,1 1,-1-1,1 0,-1 1,1-2,0 1,0 0,-1-1,1 0,0 0,0 0,1 0,0-1,6 2,1 0,-1-1,1-1,-1 0,1 0,-1-2,1 1,-1-1,0-1,5-1,3-3</inkml:trace>
  <inkml:trace contextRef="#ctx0" brushRef="#br0" timeOffset="202.638">678 424,'-14'19,"-1"7,8-2,5-4</inkml:trace>
  <inkml:trace contextRef="#ctx0" brushRef="#br0" timeOffset="519.04">1214 1,'-68'74,"32"-39,2 2,1 1,3 2,1 1,1 1,-10 26,34-62,1 1,-1-1,1 1,1 0,-1 0,1 0,1 0,-1 0,1 1,0-1,1 0,0 1,0-1,0 0,1 1,0-1,1 0,-1 0,1 0,1 0,-1 0,1 0,1-1,-1 1,1-1,0 0,0 0,1 0,0 0,0-1,0 0,1 0,3 2,1 0,0-1,0 0,0-1,1 0,0-1,-1 0,2-1,-1 0,0-1,1 0,-1 0,1-1,-1-1,1 0,-1-1,1 0,-1-1,1 0,-1 0,0-2,0 1,0-1,0-1,-1 0,1 0,-1-1,-1 0,1-1,-1 0,0-1,-1 0,0 0,0-1,-1 0,3-5,-8 11,0 0,0-1,0 1,-1-1,0 0,1 1,-1-1,-1 0,1 0,-1 0,1 0,-1 1,0-1,0 0,-1 0,1 0,-1 0,0 0,0 1,0-1,0 0,-1 1,0-1,0 1,0-1,0 1,0 0,0 0,-1 0,0 0,1 0,-1 1,0-1,0 1,-2-1,-5-4,-1 1,1 0,-1 1,0 0,0 1,-1 0,1 1,-1 0,1 1,-1 0,-3 1,-62-1,43 3</inkml:trace>
  <inkml:trace contextRef="#ctx0" brushRef="#br0" timeOffset="916.725">1807 57,'-42'29,"0"1,2 2,1 2,2 2,1 1,-8 14,-16 47,59-95,0 1,0 0,0 0,0 0,1-1,-1 1,1 0,0 0,0 0,1 0,-1 0,1 0,0 0,0 0,0-1,0 1,1 0,-1-1,1 1,0-1,0 0,1 1,-1-1,0 0,1 0,0 0,0 0,11 7,1 1,0-2,0 0,1-1,0-1,1 0,0-1,0 0,0-2,0 0,1-1,-1-1,1 0,10-2,-23 1,0-2,0 1,0-1,-1 1,1-1,0-1,-1 1,1-1,0 1,-1-1,0-1,0 1,1 0,-1-1,-1 0,1 0,0 0,-1-1,1 1,-1-1,0 0,-1 0,1 0,0 0,-1 0,0 0,0-1,0 1,-1-1,0 0,1 1,-2-1,1 0,0 0,-1 0,0 1,0-1,-1 0,1 0,-1 0,0 1,0-1,-1 0,1 1,-1-1,0 1,0 0,-1-1,1 1,-1 0,0 0,0 1,0-1,-3-2,-1 1,-1 1,-1 0,1 0,-1 0,1 1,-1 0,0 1,0 0,0 0,0 1,0 0,-7 1,-14-2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9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0 199,'789'-138,"-437"105,1244 34,-981 0,-433 12,127-2,171-37,-70-1,-34 28,-73 26,461-27,-373 1,-125 27,54-17,-124 17,-160-21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0.8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0 200,'1418'-162,"-802"126,-546 35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1,'-5'24,"-1"8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7:17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227 481,'3'2,"1"-1,-1 1,0 0,0 0,1 0,-1 0,-1 1,1 0,0-1,-1 1,1 0,-1 0,0 0,0 0,0 1,0-1,-1 0,1 1,-1 0,0-1,0 1,0 0,-1-1,1 1,-1 0,0 0,0 0,1 19,-1 1,-1-1,-1 1,-1-1,-1 0,-2 0,0 0,-5 10,-7 33,-14 75,25-110,5-29,0 1,1 0,-1-1,1 1,0 0,0-1,-1 1,2 0,-1 0,0 0,1 0,-1 0,1 0,0 0,0 0,0 0,1 1,-1-1,0 0,1-1,0 1,0 0,0 0,0 0,1 0,-1-1,1 1,-1 0,1-1,0 1,0-1,0 0,0 0,0 0,1 0,-1 0,1 0,-1-1,1 1,0-1,-1 0,1 1,1-1,15 1,0-2,1 0,-1 0,1-2,-1 0,0-2,15-4,82-9,81 17,-195 0,-1 0,1 0,0 0,-1 0,1 0,0 0,0-1,-1 1,1 0,-1-1,1 0,0 1,-1-1,1 0,-1 0,1 0,-1 0,0 0,1 0,-1 0,0 0,0 0,0-1,0 1,0-1,0 1,0-1,0-9</inkml:trace>
  <inkml:trace contextRef="#ctx0" brushRef="#br0" timeOffset="743.879">989 397,'39'-27,"-27"23,3-2,-1 1,1 1,0 0,0 1,1 0,-1 1,0 1,1 1,-1 0,8 1,-20 0,0 0,0 0,0 0,0 0,0 1,0-1,0 1,0 0,-1 0,1 0,-1 0,1 0,-1 0,0 1,0-1,0 1,0-1,0 1,-1 0,1 0,-1 0,0 0,0 0,0 0,0 0,0 0,-1 0,1 1,-1-1,0 0,0 0,0 1,0-1,-1 0,1 0,-1 0,0 0,0 1,0-1,0 0,-1-1,1 1,-1 0,0 0,0 0,0-1,0 1,0-1,0 0,-1 0,1 0,-2 1,-47 44,-19 28,70-70,0-1,0 1,1-1,-1 1,1-1,0 1,0-1,0 0,1 1,0-1,-1 0,1 0,1 0,-1 0,1 0,-1-1,1 1,0-1,0 0,1 0,-1 0,1 0,-1 0,1-1,0 1,0-1,0 0,0-1,1 1,-1-1,0 1,5 0,11 8,82 75,-99-82,-1 1,0-1,0 0,0 1,0 0,0-1,0 1,-1 0,0 0,0 0,0 0,0 0,-1 0,1 0,-1 0,0 0,-1 0,1 0,0 0,-1 0,0 0,0 0,0 0,-1 0,1-1,-1 1,0 0,0-1,0 0,-3 4,-6 3,-1 0,0 0,-1-1,0 0,-1-1,1-1,-1 0,-1-1,1 0,-1-1,0-1,-1 0,-4-1,-12 7,-42 6,168-52,-69 23,-4 0</inkml:trace>
  <inkml:trace contextRef="#ctx0" brushRef="#br0" timeOffset="1410.027">1751 284,'12'61,"-13"-53,0 1,-1-1,0 0,0 1,-1-1,0 0,-1 0,0 0,0-1,-1 0,1 1,-2-2,0 2,0-1,1 0,0 1,0-1,1 1,0 0,0 0,1 0,0 0,0 1,1-1,0 1,1-1,0 1,1-6,0-1,0 0,1 1,-1-1,1 1,-1-1,1 0,0 1,0-1,0 0,0 0,1 0,-1 0,0 0,1 0,-1 0,1 0,0-1,0 1,0 0,0-1,0 0,0 1,0-1,0 0,0 0,1 0,-1 0,0-1,1 1,-1-1,0 1,3-1,89 3,-75-4,107 10,-121-8,0 0,0 0,-1 0,1 1,0 0,0 0,-1 0,1 1,-1-1,0 1,0 0,0 1,0-1,0 0,-1 1,1 0,-1 0,0 0,-1 0,1 1,0-1,-1 1,0 0,-1-1,0 0,-1 0,0 0,1 0,-1 0,0 0,-1-1,1 1,-1 0,0 0,0 0,0 0,0 0,-1-1,1 1,-1-1,0 1,0-1,-1 0,1 1,-1-1,1 0,-1-1,0 1,0 0,-2 0,-88 57,72-49,0-1,-1 0,0-2,0-1,0-1,-20 3,41-8,-1-1,1 0,-1 1,1-1,0 0,-1 0,1 1,-1-1,1-1,-1 1,1 0,-1 0,1 0,-1-1,1 1,-1-1,1 1,0-1,-1 1,1-1,0 0,0 0,-1 0,1 0,0 0,0 0,0 0,0 0,0 0,0 0,1 0,-1-1,0 1,1 0,-1-1,0 1,1 0,0-1,-1 1,1-1,0 1,0-1,-1 1,1-1,1 1,1-14</inkml:trace>
  <inkml:trace contextRef="#ctx0" brushRef="#br0" timeOffset="1748.379">1808 284,'9'-7,"0"2,1-1,0 1,0 1,0-1,0 2,1-1,-1 2,7-2,-14 4,157-12,-62 11,-35-10,-50 12</inkml:trace>
  <inkml:trace contextRef="#ctx0" brushRef="#br0" timeOffset="4078.109">2428 85,'18'57,"1"57,-5 2,-5 0,-5 0,-9 81,3-9,1 40,1-226,0 0,0-1,0 1,0 0,-1 0,1-1,0 1,-1-1,0 1,1 0,-1-1,0 1,0-1,0 1,0-1,0 1,0-1,0 0,0 0,0 0,-1 1,1-1,-1 0,1 0,-1-1,1 1,-1 0,1 0,-1-1,0 1,1-1,-1 0,0 1,1-1,-1 0,0 0,1 0,-1 0,0 0,0 0,1-1,-1 1,0-1,1 1,-1-1,0 1,0-2,-29-2,0 1,0 1,0 2,1 0,-1 3,-14 2,-43 7,-1-5,0-3,-58-7,35 2,-632 29,648-28,-200 11,177 0,0-5,-38-6,152 1,0 0,-1-1,1 0,0 0,0 0,-1 0,1-1,0 0,0 0,0 0,0-1,0 0,0 0,0 0,1 0,-1-1,1 0,-1 0,1 0,0 0,0-1,1 1,-1-1,1 0,-1 0,1-1,1 1,-1-1,0 1,1-1,0 0,0 0,0-1,4-261,25-100,-42 179,18 165,-3 15,0 0,0 0,1 0,0 0,0 0,1 0,0 0,1 1,0-1,0 1,0-1,1 1,0 0,1 1,-1-1,1 1,1 0,-1 0,1 0,0 1,0 0,4-2,160-49,-12 34,151-6,250-41,-267 39,133-1,23 32,-424-1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0 160,'256'-134,"-185"110,-69 24,-1 0,1-1,0 1,-1 0,1 0,0 0,-1 0,1 0,-1 0,1 1,0-1,-1 1,1-1,-1 1,1-1,-1 1,0 0,1 0,-1-1,1 1,-1 0,0 0,0 1,0-1,0 0,0 0,0 0,0 1,0-1,0 1,0-1,-1 1,1-1,-1 1,1-1,-1 1,1-1,-1 1,0-1,0 1,0 0,0 0,-2 9,0-1,-1 0,0 0,0 0,-1 0,-1 0,0-1,0 0,-1 0,0 0,0-1,-1 0,0 0,-1 0,-5 3,-7 12,18-22,0 0,0 0,0 0,1 0,-1 1,0-1,1 1,-1-1,0 1,1 0,0-1,-1 1,1 0,0 0,0 0,0 0,0 0,1 0,-1 0,0 0,1 1,0-1,-1 0,1 0,0 1,0-1,0 0,0 0,1 0,-1 1,1-1,-1 0,1 0,0 0,0 0,0 0,0 0,0 0,0 0,0 0,1 0,-1-1,1 1,0 1,68 17,51 24,-116-41,-1 0,0 0,1 1,-1-1,0 1,0 0,-1 1,1-1,-1 1,0-1,-1 1,1 0,-1 0,1 0,-2 0,1 1,0-1,-1 0,0 1,0-1,-1 1,0 1,-2 9,-1 0,0-1,-1 1,-1-1,-1 0,0 0,-1 0,0-1,-1 0,-1-1,0 0,-1 0,0-1,-1 0,-5 4,6-4,0 0,-1-1,0 0,-1 0,0-1,-1-1,0 0,-1-1,0 0,13-7,0-1,0 0,0 1,0-1,0 1,0-1,0 0,0 0,0 0,0 0,-1 0,1 0,0 0,0 0,0 0,0 0,0 0,0-1,0 1,0 0,0-1,0 1,0-1,0 1,0-1,0 0,0 1,0-1,1 0,-1 0,0 1,1-1,-1 0,0 0,1 0,-1 0,1 0,-1 0,1 0,-1 0,1 0,0 0,0 0,-1 0,1 0,0 0,0 0,0-1,0 1,0 0,1 0,-1 0,0 0,1-1,2-14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6.8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92 1,'-10'38,"-8"22,-5 2,1-6,4-12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39:0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1 457,'1'-1,"0"0,-1 0,1 0,0 0,0 0,0 1,1-1,-1 1,0-1,0 0,0 1,0 0,1-1,-1 1,0 0,0 0,1-1,-1 1,0 0,0 0,1 0,-1 1,0-1,0 0,1 0,-1 1,0-1,0 1,0-1,0 1,1-1,-1 1,0 0,0-1,0 1,0 0,0 0,-1 0,1 0,0 0,0 0,0 0,-1 0,1 1,26 55,-21-25,-2 1,-1 0,-2 0,-1-1,-3 12,2 16,-27 148,27-184</inkml:trace>
  <inkml:trace contextRef="#ctx0" brushRef="#br0" timeOffset="533.973">395 259,'18'-2,"11"-4,2 2,-1 1,0 2,0 0,1 2,28 5,-56-5,-1-1,1 1,0-1,0 1,-1 0,1 0,0 0,-1 1,1-1,-1 1,0-1,1 1,-1 0,0 0,0 0,0 0,0 0,0 0,-1 0,1 1,-1-1,1 1,-1-1,0 1,0 0,0-1,0 1,-1 0,1 0,-1-1,1 1,-1 0,0 0,0 0,-1 0,1-1,0 1,-1 0,0 0,-48 104,-33 6,82-109,0 1,0-1,1 0,-1 1,1-1,0 0,0 0,1 0,-1 0,1 0,0 0,0 0,0 0,0-1,1 1,0-1,-1 1,1-1,1 0,-1 0,0-1,1 1,-1-1,1 1,0-1,-1 0,1-1,0 1,0-1,1 1,-1-1,0 0,1-1,11 8,86 67,-99-72,0 0,0 1,-1-1,0 1,1 0,-1 0,0 0,-1 0,1 0,-1 0,0 0,0 1,0-1,0 0,-1 1,1-1,-1 1,-1-1,1 0,0 1,-1-1,0 0,0 1,-1-1,1 0,-1 0,0 0,-7 10,-1-1,0-1,-1 1,-1-2,0 0,0 0,-1-1,-1 0,0-1,0-1,0-1,-1 0,0 0,-1-2,1 1,-15 1,7-2</inkml:trace>
  <inkml:trace contextRef="#ctx0" brushRef="#br0" timeOffset="781.026">1073 851,'-10'29,"-3"9</inkml:trace>
  <inkml:trace contextRef="#ctx0" brushRef="#br0" timeOffset="4504.857">1440 118,'0'0,"0"0,1-1,-1 1,1-1,-1 1,1 0,-1 0,0-1,1 1,-1 0,1-1,0 1,-1 0,1 0,-1 0,1 0,-1 0,1 0,-1 0,1 0,-1 0,1 0,-1 0,1 0,0 0,-1 0,1 0,-1 0,1 1,-1-1,1 0,-1 0,1 1,-1-1,1 0,-1 1,0-1,1 0,-1 1,0-1,1 1,-1-1,0 1,1-1,-1 0,0 1,0-1,1 1,-1 0,0-1,0 1,0-1,0 1,0-1,0 1,0-1,0 1,0-1,0 1,0 0,0-1,0 1,0-1,-1 1,3 40,-58 130,22-84,33-84,-1-1,1 1,0-1,-1 1,1 0,0-1,0 1,1 0,-1 0,1 0,-1 0,1 0,0-1,0 1,0 0,0 0,1 0,-1 0,1 0,0 0,0-1,0 1,0 0,0-1,0 1,1 0,-1-1,1 0,0 1,0-1,0 0,0 0,0 0,0 0,1 0,-1-1,0 1,1-1,0 1,-1-1,1 0,0 0,-1 0,2 0,13-3,1-1,-1-1,0 0,0-1,0 0,-1-2,0 0,0-1,0 0,11-10,40-18,9-20,-63 43</inkml:trace>
  <inkml:trace contextRef="#ctx0" brushRef="#br0" timeOffset="4869.512">1863 5,'0'0,"-1"-1,0 1,0-1,1 1,-1 0,0-1,0 1,1 0,-1-1,0 1,0 0,0 0,0 0,0 0,1 0,-1 0,0 0,0 0,0 0,0 0,0 0,1 0,-1 1,0-1,0 0,0 1,1-1,-1 0,0 1,1-1,-1 1,0 0,1-1,-1 1,0-1,1 1,-1 0,1-1,-1 1,1 0,0 0,-1-1,1 1,0 0,-1 0,1 0,0 0,-17 41,-59 397,62-352,-3-1,-3 0,-25 59,44-142,-12 42,12-45,1 1,0-1,-1 1,1 0,0-1,0 1,0-1,-1 1,1 0,0-1,0 1,0 0,0 0,0-1,0 1,0 0,0-1,0 1,1 0,-1-1,0 1,0 0,1-1,-1 1,0-1,1 1,-1 0,0-1,1 1,-1-1,1 1,-1-1,1 1,-1-1,1 0,-1 1,1-1,0 1,-1-1,1 0,-1 0,1 1,0-1,-1 0,1 0,0 0,-1 0,1 0,0 0,0 0,-1 0,1 0,14-5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3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0,'0'443,"-30"-149,41-260,-4-29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5.2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452 29,'-19'33,"-16"22,-7 5,-1-2,2-7,8-6,5-12,2-6,6-3,1-6,4-1,0-3,-3 1,-2-3,1 2,0-1,-2 1,3-1</inkml:trace>
  <inkml:trace contextRef="#ctx0" brushRef="#br0" timeOffset="249.732">29 142,'19'28,"21"25,13 8,3-7,-4-8,-1-11,-5-7,-4-8,-6-8,-3-1,-3-2,-2-3,-5 2,-7-4,-6-4</inkml:trace>
  <inkml:trace contextRef="#ctx0" brushRef="#br0" timeOffset="531.717">226 1,'-17'74,"4"0,2 1,2 32,8-80,2-1,0 1,2-1,1 0,1 0,1 0,1 0,2-1,5 11,29 114,-37-132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1.5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24 654,'-10'29,"2"9,3-2</inkml:trace>
  <inkml:trace contextRef="#ctx0" brushRef="#br0" timeOffset="536.454">222 145,'4'-5,"0"0,1 0,0 0,-1 1,1 0,1 0,-1 0,1 1,-1-1,1 1,0 0,0 1,1 0,-1 0,0 0,1 1,-1 0,1 0,-1 0,1 1,-1 0,1 0,2 1,-6 3,1-1,-1 1,0 0,-1 0,1 0,-1 0,0 1,0-1,0 1,0-1,-1 1,1-1,-1 1,-1 0,1 0,-1 0,0-1,0 1,0 0,0 0,-1 0,0 0,0-1,0 1,-1 0,0-1,1 1,-2 0,-52 90,54-93,-1 0,1 0,0 0,0 1,0-1,0 0,0 0,1 1,-1-1,0 0,1 1,0-1,0 1,0-1,0 0,0 1,0-1,1 1,-1-1,1 0,-1 1,1-1,0 0,0 1,0-1,0 0,0 0,1 0,-1 0,1 0,-1 0,1-1,0 1,0 0,-1-1,2 1,86 48,-64-38,-14-6,1 0,-1 1,0 0,-1 1,0 0,0 0,0 1,-1 1,3 5,-9-12,0 1,0 0,-1 1,0-1,0 0,0 1,0-1,-1 1,0-1,0 1,0 0,0-1,-1 1,0 0,0 0,0-1,0 1,-1 0,0 0,0-1,0 1,0-1,-1 1,0-1,0 1,0-1,-2 2,-8 8,0 0,0-2,-2 1,1-2,-2 0,0-1,0 0,0-1,-1 0,-1-2,1 0,-18 5,26-9,0 0,-1 0,1 0,-1-1,1-1,-1 1,1-1,-1-1,0 0,1 0,-8-1,-2-5</inkml:trace>
  <inkml:trace contextRef="#ctx0" brushRef="#br0" timeOffset="3268.732">758 117,'8'-9,"0"0,1 0,0 1,0 0,1 0,0 1,1 1,0 0,0 0,0 1,0 0,1 1,0 0,0 1,0 0,0 1,12 0,11-4,1 2,0 2,0 1,-1 2,10 2,-42-3,0-1,-1 1,1 0,0 0,-1 1,1-1,-1 0,1 1,-1 0,1-1,-1 1,1 0,-1 0,1 1,-1-1,0 0,0 1,0-1,0 1,0 0,0 0,0 0,0 0,-1 0,1 0,-1 0,0 0,1 1,-1-1,0 0,0 1,0-1,-1 1,1 0,-1-1,1 1,-1-1,0 3,-4 7,0 0,0 0,-1 0,-1-1,0 0,-1 0,0 0,0-1,-1 0,-1 0,0-1,0 0,-1-1,1 0,-2-1,1 0,-1 0,-4 1,-76 65,89-71,0-1,0 1,1 0,-1 0,1 0,-1 0,1 1,0-1,0 0,0 1,0-1,0 0,0 1,1-1,-1 1,1-1,0 1,0-1,0 1,0-1,0 1,0 0,1-1,-1 1,1-1,0 0,-1 1,1-1,0 0,1 1,-1-1,0 0,1 0,-1 0,1 0,-1 0,1 0,0 0,0-1,0 1,0-1,0 1,0-1,1 0,-1 0,0 0,1 0,0 0,90 39,-79-37,-1 2,0-1,1 2,-2 0,1 0,-1 1,0 1,0 0,-1 0,0 1,-1 1,0 0,0 0,0 2,-8-8,1 1,-1-1,-1 1,1 0,0-1,-1 1,0 0,0 0,-1 0,1 0,-1 0,0 0,-1-1,1 1,-1 0,0 0,0 0,0 0,-1-1,1 1,-1 0,-1-1,1 0,0 1,-1-1,0 0,0 0,0 0,-1-1,-1 2,-5 5,0 0,-1 0,0-1,-1-1,0 0,0-1,-1 0,1 0,-2-2,0 1,-1-1,0 0,0-1,0-1,0 0,0-2,0 1,-1-2,1 0,-1-1,1 0,-14-4,27 5,-1-1,1 0,-1 0,1 0,0 0,0 0,0 0,-1-1,1 1,0-1,1 1,-1-1,0 0,0 0,1 0,-1 0,1 0,0 0,-1 0,1 0,0-1,0 1,0 0,1-1,-1 1,1-1,-1 1,1-1,0 1,0-1,0 1,0-1,0 1,1-1,-1 1,1-1,-1 1,2-1,7-21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7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1,'-1'2,"-4"13,1 1,0-1,1 1,0 0,1 0,1 0,1 0,0 0,1 0,1 0,0 0,4 12,-5-26,1 0,-1 1,1-1,-1 0,1 0,0 0,0 0,0 0,0-1,0 1,1-1,-1 1,0-1,1 0,-1 0,1 0,-1 0,1 0,-1 0,1-1,0 1,0-1,-1 0,1 0,0 0,-1 0,1 0,0-1,-1 1,1-1,0 0,-1 0,1 0,-1 0,3-1,84-51,-83 47,0 0,-1 0,0-1,0 0,0 0,-1 0,0 0,-1-1,1 1,-1-1,0-4,-2 10,0-1,-1 1,1 0,-1-1,0 1,0-1,0 1,0-1,0 1,0-1,-1 1,1-1,-1 1,1 0,-1-1,0 1,0 0,0 0,-1-1,1 1,0 0,-1 0,0 0,1 1,-1-1,0 0,0 0,0 1,0 0,0-1,0 1,0 0,0 0,-1 0,1 0,0 0,-1 0,1 1,-2-1,-5-1,0 0,1 1,-1 0,0 0,0 1,0 0,0 1,0 0,0 0,-8 3,-2 3</inkml:trace>
  <inkml:trace contextRef="#ctx0" brushRef="#br0" timeOffset="399.722">532 170,'-14'38,"-15"28,-7 11,-2-2,5-9,4-11,6-10,3-8,-1-6,4-2,0-3,3 1,-2-1,3-4</inkml:trace>
  <inkml:trace contextRef="#ctx0" brushRef="#br0" timeOffset="800.79">560 141,'-7'15,"1"0,0 0,1 0,1 1,1-1,0 1,1 0,1 0,0 0,1 0,1 0,0 0,1 0,1 0,0-1,2 1,-1-1,2 0,0 0,1 0,0-1,3 3,-6-12,1 3,-1 0,1 0,0-1,1 0,0 0,0 0,0-1,1 0,0 0,0-1,0 0,1 0,0 0,0-1,0-1,0 1,1-1,0 0,-1-1,1 0,0-1,7 1,-7-6,-1-1,0-1,-1 1,0-1,1-1,-2 1,1-1,-1 0,0-1,0 1,-1-1,0 0,-1-1,0 1,0-1,-1 0,0 0,0 0,12-34,-2 0,-1 0,-3-1,-2-1,-1 1,-3-1,-1-17,-2 38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06.3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147 227,'-24'38,"-7"32,0 9,7-4,6-10,8-12,4-9,4-8,1-5,2-8</inkml:trace>
  <inkml:trace contextRef="#ctx0" brushRef="#br0" timeOffset="312.33">458 311,'-30'41,"3"1,1 1,2 2,-17 45,37-82,0 0,0-1,1 2,0-1,1 0,0 1,0-1,1 1,0-1,0 1,1 0,0-1,0 1,1 0,1-1,-1 1,1-1,1 1,-1-1,2 0,0-4,1-1,0 0,-1 0,2-1,-1 1,0-1,0 0,1-1,-1 1,1-1,-1 0,1 0,-1-1,1 1,0-1,-1-1,1 1,0-1,1 0,5 0,12 0,0-2,0 0,0-2,0 0,-1-2,0-1,0 0,-1-2,0-1,4-3,-15 8,-1 0,0-1,0 0,0-1,-1 0,-1-1,1 1,-1-2,-1 1,0-1,0 0,-1-1,0 1,-1-1,0-1,-1 1,0 0,0-1,-2 0,1 0,-1-3,-2 8,0 0,0 0,-1 0,1 0,-2 0,1 0,-1 0,0 0,0 0,-1 1,0-1,0 1,-1 0,1 0,-2 0,1 0,0 0,-1 1,0 0,0 0,-1 1,1-1,-1 1,0 0,0 1,-1-1,-4-1,-1 0,1 0,-1 1,0 0,0 1,0 1,0 0,0 0,-1 1,1 1,0 0,-1 1,1 0,0 1,-1 0,-7 3,-49 26,43-17</inkml:trace>
  <inkml:trace contextRef="#ctx0" brushRef="#br0" timeOffset="833.26">768 199,'39'-5,"26"-1,8-1,-5 2,-8-3,-10 0,-13 1</inkml:trace>
  <inkml:trace contextRef="#ctx0" brushRef="#br0" timeOffset="1099.063">1332 1,'-9'33,"-4"17,1 4,7-7,4-12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3.9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1 701,'42'-8,"-1"-2,-1-2,1-1,-2-3,0-1,-1-2,-1-1,-1-2,0-1,-2-2,-1-2,-1-1,-2-1,12-15,52-55,154-142,-247 240,56-38,-55 38,-1 0,0 1,1-1,-1 0,0 1,1-1,-1 1,1-1,-1 1,0-1,1 1,-1 0,1 0,0 0,-1 0,1 0,-1 0,1 0,-1 1,0-1,1 0,-1 1,1-1,-1 1,1 0,-1-1,0 1,0 0,1 0,-1 0,0 0,0 0,0 0,0 0,0 0,0 1,0-1,0 0,-1 0,1 1,0-1,-1 1,4 14,-2 0,0 0,0 0,-2 0,0 0,-1 0,0 1,-4 14,4-28,-8 51,-2 0,-3-1,-1 0,-4-1,-1-1,-3-1,-2 0,-2-2,-2-2,-4 4,27-39,-1-1,0 1,0-1,-1 0,0-1,-1 0,0 0,0 0,-1-2,0 1,0-1,-1 0,0-1,0-1,0 0,-1 0,0-1,0 0,0-1,0-1,-12 2,21-5,-1 0,0 1,0-1,0-1,1 1,-1 0,0-1,1 0,0 0,-1 0,1 0,0-1,0 1,0-1,0 0,1 1,-1-1,1-1,-1 1,1 0,0-1,0 1,1-1,-1 1,1-1,0 0,0 1,0-1,0-2,-1-2,1 0,0 1,1-1,0 0,0 0,1 1,0-1,0 0,0 1,1-1,0 1,1-1,0 1,2-4,7-8</inkml:trace>
  <inkml:trace contextRef="#ctx0" brushRef="#br0" timeOffset="312.453">1582 221,'-36'42,"2"2,1 1,3 1,2 1,-3 12,27-53,-1-1,1 1,1 1,-1-1,1 0,0 1,1 0,-1 0,1 0,1 0,-1 0,1 0,1 0,-1 0,1 1,0-1,1 0,0 0,0 0,0 0,1 0,0 0,0 0,1 0,0-1,0 1,1-1,0 0,0 0,0 0,0 0,1-1,3 2,8 0,0 0,0-2,1 0,0-1,0-1,0 0,0-1,1-1,-1-1,0 0,1-1,-1-1,0-1,0 0,6-3,-9 4,1-1,0 0,-1-1,0-1,0 0,0-1,-1-1,0 0,0 0,-1-2,0 1,0-1,-1-1,0 0,0-1,-1 0,-1-1,0 0,-1 0,0-1,-1 0,0 0,-1 0,0-1,-1 0,-1-1,0 1,-1-1,-1 1,0-1,-1-1,-2 8,0-1,0 1,-1-1,0 1,-1 0,0 0,0 0,-1 0,0 1,0-1,0 1,-1 0,-1 0,1 1,-1-1,0 1,0 0,-1 1,1 0,-1 0,-1 0,1 1,-1 0,1 0,-1 1,0 0,0 1,-1-1,1 1,0 1,-8-1,-86 5,75 5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29,'34'-5,"30"-1,9 0,-3 1,-9 2,-10 1,-8 0,-8 2,-4 0,-3 0,-1 1,-10-1,-9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9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81,'34'5,"39"-9,13-2,-4-1,-11-4,-13-1,-11 3,-9 2,-6-2,-4 0,-2 2,-5 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18.0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482 78,'-1'-5,"0"1,-1 0,0-1,0 1,0 0,0 1,-1-1,0 0,0 1,0-1,0 1,0 0,0 0,-1 0,0 0,1 1,-1 0,0-1,0 1,-1 1,1-1,0 0,0 1,-1 0,1 0,-1 1,1-1,-1 1,1 0,-3 0,-4 1,1 0,-1 1,1 0,-1 0,1 1,0 1,0 0,1 0,-1 1,1 0,0 1,-6 4,-12 13,2 1,1 1,1 1,1 1,1 1,1 1,2 1,-2 6,14-25,1 1,-1-1,2 1,0 0,0 1,1-1,1 1,0-1,0 1,1 2,1-11,0 0,0-1,0 1,1 0,-1-1,1 1,0 0,0-1,0 1,0-1,1 1,0-1,-1 0,1 0,0 0,1 0,-1 0,0 0,1 0,0-1,-1 1,1-1,0 0,0 0,0 0,1 0,-1 0,0-1,1 0,-1 1,1-1,0 0,-1-1,1 1,0-1,1 0,11-1,0 0,0-2,1 0,-2-1,1 0,0-1,-1-1,0-1,0 0,-1-1,0 0,0-1,-1-1,9-8,-4 5,48-35,-3-4,-2-2,-2-3,-4-2,22-31,-65 78,-14 22,-16 26,16-31,-6 7,1 0,1 1,-1 0,2 1,0-1,1 1,0 0,1 0,0 1,1-1,1 1,0-1,1 1,1-1,0 1,1-1,1 0,0 0,1 0,4 12,66 68,-56-80</inkml:trace>
  <inkml:trace contextRef="#ctx0" brushRef="#br0" timeOffset="512.398">991 359,'136'-24,"-133"23,0 1,0-1,-1 1,1 0,0 0,-1 0,1 0,0 1,-1-1,1 1,0 0,-1-1,1 1,-1 0,1 0,-1 1,1-1,-1 0,0 1,0 0,1-1,-1 1,-1 0,1 0,0 0,0 0,-1 1,1-1,-1 0,0 1,1-1,-1 1,0-1,-1 1,1-1,0 1,-1 0,1 0,-1-1,0 1,0 0,0-1,0 1,-1 0,1-1,-1 1,0 0,1-1,-1 1,-1 1,-64 90,65-93,0-1,0 1,1 0,-1-1,0 1,1 0,-1-1,1 1,-1 0,1 0,-1 0,1 0,-1-1,1 1,0 0,0 0,-1 0,1 0,0 0,0 0,0 0,0 0,0 0,0 0,0 0,0 0,1 0,-1-1,0 1,0 0,1 0,-1 0,1 0,-1 0,1-1,-1 1,1 0,-1 0,1-1,0 1,-1 0,1-1,0 1,0-1,-1 1,1-1,0 1,0-1,0 1,0-1,0 0,0 0,0 1,-1-1,1 0,0 0,0 0,0 0,0 0,1 0,59-7,29-26,-64 24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22.2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226 222,'0'200,"0"430,-1-618,1 0,1 0,0-1,0 1,1 0,1-1,0 1,0-1,1 0,1 0,0-1,2 4,-6-12,0-1,0 1,1 0,-1-1,0 0,1 1,-1-1,1 0,0 1,-1-1,1 0,0 0,0-1,0 1,0 0,0 0,0-1,0 0,0 1,0-1,0 0,0 0,0 0,0 0,0 0,0 0,0-1,0 1,0-1,0 1,0-1,-1 0,1 1,0-1,0 0,0-1,-1 1,1 0,-1 0,62-57,-31 16,-2-1,-2-1,-3-2,-1 0,-2-2,14-45,-33 84,-3 6,1 0,0 0,0 0,0 0,0 0,0 0,1 0,-1 1,1-1,0 0,0 1,0-1,0 1,0 0,0 0,1 0,-1 0,1 0,-1 0,1 1,-1 2,0 1,-1-1,1 1,-1 0,1 0,-1 0,0-1,1 2,-1-1,0 0,0 0,0 0,-1 0,1 1,-1-1,1 0,-1 0,0 1,1-1,-1 0,0 1,-1-1,1 2,0 0,2 26,2 1,1-1,1 0,2 0,0-1,2 0,9 16,-17-41,0 1,0-1,1 0,-1 0,1 0,0 0,0-1,0 1,1-1,-1 1,1-1,0-1,0 1,0 0,0-1,0 0,1 0,-1 0,1 0,-1-1,1 0,0 0,-1 0,1 0,0-1,0 0,-1 0,1 0,0 0,0-1,-1 0,1 0,0 0,-1-1,1 1,-1-1,1 0,-1-1,0 1,0-1,0 1,0-1,-1 0,1-1,-1 1,2-2,19-29,-2-1,-1-1,-1-1,-3-1,-1 0,-1-1,-3-1,6-30,-17 68,15-49,-1-2,-3 1,-3-1,-1-1,-3 0,-3 0,-2-27,-5 54,-2 7</inkml:trace>
  <inkml:trace contextRef="#ctx0" brushRef="#br0" timeOffset="700.991">1326 956,'10'-3,"1"0,1 0,0 0,-1-1,1 0,-1-1,0-1,-1 0,1 0,-1-1,-1 0,1-1,-1 0,0 0,-1-1,0 0,2-4,-9 11,0 1,0-1,0 0,0 0,0 0,0 0,-1-1,1 1,-1 0,1 0,-1 0,0 0,0 0,0-1,0 1,0 0,-1 0,1 0,0 0,-1-1,0 1,0 0,1 0,-1 0,0 0,-1 1,1-1,0 0,0 0,-1 1,1-1,-1 1,0-1,1 1,-1-1,0 1,0 0,0 0,1 0,-1 0,-1 0,0 0,-93-7,87 11,-1 0,1 0,0 0,0 2,0-1,1 1,0 0,0 1,0-1,0 2,1-1,0 1,1 0,-1 1,1-1,1 1,-1 0,1 1,1-1,0 1,0 0,0 0,1 1,1-1,0 1,0-1,0 5,3-7,0 0,0 0,1 0,0 0,0 0,0-1,1 1,0-1,1 1,-1-1,1 0,0-1,1 1,-1-1,1 1,0-1,0-1,1 1,0-1,-1 0,1 0,1-1,-1 0,0 0,1 0,0-1,-1 0,1 0,0 0,0-1,0 0,0-1,1 0,-1 0,0 0,0-1,5-1,4 2,-1-1,0 0,0-2,0 0,0 0,0-1,-1-1,1 0,-1-1,0-1,-1 0,0-1,0-1,-1 0,0 0,8-8,75-90,-81 85</inkml:trace>
  <inkml:trace contextRef="#ctx0" brushRef="#br0" timeOffset="1132.141">1891 674,'-28'29,"3"0,0 2,2 0,1 2,1 1,2 0,2 1,-2 9,17-40,-1-1,1 1,0 0,0 0,0 0,1 0,0 0,0 1,0-1,0 0,0 1,1-1,0 1,0-1,0 0,0 1,1-1,0 1,0-1,0 0,0 0,1 1,0-1,-1 0,1-1,1 1,-1 0,1 0,-1-1,1 0,0 1,0-1,1 0,-1 0,1-1,-1 1,1-1,0 0,0 0,0 0,0 0,0-1,1 1,12-3,1 0,0-1,-1 0,0-2,0 0,0-1,0-1,0 0,-1-1,0-1,-1 0,0-1,0-1,-1-1,0 0,-1 0,0-2,-1 1,0-2,5-7,12-12,-1-2,-2 0,-1-2,-3 0,0-2,-3 0,-1-2,-2 0,5-22,-15 41,-2 0,0-1,-2 0,0 0,-2 0,0 0,-2 1,0-1,-1 0,-3-5,4 18,-1 0,0 0,-1 0,0 0,0 0,-1 1,-1-1,1 2,-1-1,-1 0,0 1,0 0,0 1,-1 0,0 0,-1 0,0 1,1 1,-2-1,1 1,-1 1,-9-4,12 6,0 1,-1-1,1 1,-1 1,1-1,-1 1,0 0,1 1,-1 0,1 0,0 1,-1 0,1 0,0 1,0-1,0 2,0-1,1 1,-1 0,1 0,0 1,0-1,1 1,-1 1,1-1,-4 7,-5 5,0 1,2 1,0 0,1 1,1 0,0 1,2 0,-3 13,6-12,2 0,0 0,1 0,2 0,0 0,1 0,1 0,1 0,1 0,1-1,1 0,1 0,1 0,1 0,0-2,2 1,0-1,1 0,1-1,0-1,2 0,0-1,1-1,0 0,1-1,1-1,0 0,1-1,0-2,1 0,14 5,148 57,-158-68</inkml:trace>
  <inkml:trace contextRef="#ctx0" brushRef="#br0" timeOffset="1652.308">2371 1041,'39'-58,"0"1,-1-2,-4-1,4-15,24-60,-56 177,-8 162,3-198,0 0,0-1,1 1,0 0,0-1,0 0,1 0,-1 1,1-2,0 1,1 0,-1 0,1-1,0 0,0 0,1 0,-1 0,1-1,-1 0,1 0,0 0,0 0,1-1,-1 0,0 0,1 0,0-1,-1 1,1-1,0-1,-1 1,1-1,0 0,0-1,-1 1,1-1,0 0,-1 0,1-1,-1 0,1 0,-1 0,0 0,0-1,0 0,0 0,0-1,-1 1,1-1,2-3,7-8,0 0,-1-1,-1-1,0 0,-1-1,-1 0,-1-1,0 0,-2 0,0-1,-1 0,-1 0,2-21,-3 17</inkml:trace>
  <inkml:trace contextRef="#ctx0" brushRef="#br0" timeOffset="2720.149">3161 872,'5'6,"0"0,0-1,0 1,1-1,0 0,0 0,1-1,-1 0,1 0,0 0,0-1,0 0,0 0,0-1,1 0,-1 0,1-1,0 0,-1 0,1-1,0 0,0 0,-1-1,1 0,0 0,-1-1,5-1,-2-2,0-1,-1 0,0 0,0-1,0 0,-1 0,0-1,0 0,-1-1,0 0,0 0,-1 0,-1-1,1 0,2-8,-6 13,1 0,-1 0,-1 0,1 0,-1 0,1 0,-2-1,1 1,0 0,-1-1,0 1,-1 0,1-1,-1 1,0 0,0 0,0-1,-1 1,0 0,0 0,0 0,-1 1,1-1,-1 1,0-1,-1 1,1 0,-1 0,0 0,1 1,-2-1,1 1,-2-1,-2 1,1 1,-1 0,0 1,0-1,0 2,0-1,0 1,0 0,0 1,0 0,0 0,0 0,1 1,-1 1,0-1,1 1,-1 1,1-1,0 1,0 0,1 1,-1-1,1 1,0 1,-3 3,2-4,0 0,1 1,0 0,0 0,1 0,0 0,0 1,0 0,1 0,0 1,0-1,1 1,0-1,0 1,1 0,0 0,1 0,-1 1,1-1,1 0,0 0,0 1,1-1,-1 0,2 0,-1 1,1-1,1 0,-1 0,1-1,1 1,-1-1,1 1,1-1,-1 0,1-1,1 1,-1-1,1 0,0 0,0-1,1 0,2 2,7 0,1-1,0 0,1-2,-1 0,1 0,0-2,0 0,0-1,0-1,0-1,-1 0,1-1,0-1,0-1,-1-1,0 0,0-1,0-1,-1 0,0-2,6-3,11-8,-2-1,0-1,-1-2,-1-1,-1-2,-2 0,0-2,-2-1,9-8,74-64,-107 102,0 1,0 0,0 0,0 0,0-1,1 1,-1 0,0 0,0-1,1 1,-1 0,0 0,1-1,-1 1,1 0,-1-1,1 1,-1-1,1 1,-1 0,1-1,0 1,-1-1,1 1,0-1,-1 0,1 1,0-1,0 0,-1 0,1 1,0-1,0 0,0 0,-1 0,1 0,0 0,0 0,0 0,-1 0,1 0,0 0,0-1,-1 1,1 0,0 0,0-1,-1 1,1-1,0 1,-1 0,1-1,0 1,-1-1,1 0,-1 1,1-1,-1 1,1-1,-1 0,1 1,-1-1,0 0,1 0,-1 1,0-2,8 143,-6-131,3 13,-1 1,-1 0,-1 0,-1 0,-1 0,-1 0,-1 0,-1 0,3-22,0 0,0 0,0 0,0 0,-1 0,1 0,-1 0,0 0,1 0,-1 0,0 0,0 0,0-1,0 1,0 0,-1-1,1 1,0-1,-1 1,1-1,-1 0,0 0,1 1,-1-1,0 0,0 0,1-1,-1 1,0 0,0-1,0 1,0-1,0 0,0 1,0-1,0 0,0 0,0 0,0 0,0-1,0 1,0-1,-1 0,2-1,1 0,0 0,0-1,0 1,0 0,0-1,1 1,-1 0,1 0,-1-1,1 1,0 0,0 0,0 0,0 0,0 0,0 0,1 0,-1 0,0 1,1-1,0 0,-1 1,1-1,0 1,0 0,0-1,0 1,0 0,0 0,1 0,107-41,-60 29,-31 7</inkml:trace>
  <inkml:trace contextRef="#ctx0" brushRef="#br0" timeOffset="3301.036">4742 532,'-24'8,"0"2,0 0,1 1,0 1,1 2,1 0,0 1,1 1,0 0,2 2,0 1,1 0,-6 9,19-24,1 0,0 1,-1-1,1 1,1-1,-1 1,1 0,0 0,0 0,0 1,1-1,-1 0,1 0,1 1,-1-1,1 1,0-1,0 1,1-1,-1 0,1 1,0-1,1 0,-1 1,1-1,0 0,0 0,1 0,0-1,-1 1,2-1,-1 1,0-1,1 0,0 0,0 0,0-1,0 0,1 1,-1-1,1-1,4 3,1-2,0 1,0-2,0 1,1-2,-1 1,1-1,0-1,-1 0,1 0,-1-1,1 0,-1-1,1-1,-1 1,0-2,0 1,0-1,6-4,5-3,0-1,0-1,-1 0,0-2,-2-1,0 0,11-12,-4-2,-1 0,-1-2,-2 0,-1-1,-2-1,-1-1,-1-1,-3 0,0-1,-3 0,-1-1,-2 0,2-26,-8 47,0 0,-1-1,-1 1,0 0,-1 0,-1 1,-1-1,-1 0,0 1,-3-5,6 14,-1 1,0 0,-1 0,1 0,-1 0,0 0,-1 1,1 0,-1 0,0 0,-1 0,1 1,-1 0,0 0,0 0,0 1,0 0,0 0,-1 1,0 0,1 0,-1 0,0 1,0 0,0 0,-4 0,-6 3,0 1,-1 1,1 0,1 1,-1 1,1 0,0 1,0 1,1 1,0 0,1 1,0 0,0 1,1 1,1 0,0 1,0 0,1 0,1 2,1-1,0 1,0 1,2-1,0 1,1 1,0-1,1 1,1 0,0 4,3-11,0 0,1 1,0-1,0 1,1-1,1 1,-1-1,2 0,-1 0,2 0,-1 0,1 0,1-1,0 1,0-1,0 0,1-1,1 0,0 0,0 0,0 0,1-1,0-1,0 1,1-1,0-1,6 4,10 5,0-1,2-1,-1-2,2 0,-1-2,1 0,0-3,1 0,16 0,-14-3</inkml:trace>
  <inkml:trace contextRef="#ctx0" brushRef="#br0" timeOffset="4233.705">5419 419,'-20'3,"0"1,-1 1,2 0,-1 2,1 0,0 1,0 1,1 1,0 0,1 1,0 1,1 1,0 1,1 0,1 0,0 2,1 0,9-12,0 1,1 0,0-1,0 1,0 0,1 1,-1-1,1 0,0 1,1-1,-1 1,1 0,0-1,1 1,-1 0,1 0,0 0,1-1,-1 1,1 0,0-1,1 1,-1 0,1-1,0 1,1-1,-1 0,1 0,0 0,0 0,1 0,-1-1,4 3,1 0,1 0,1-1,0 0,0 0,0-1,0-1,1 0,-1 0,1-1,0 0,1-1,-1 0,0-1,0 0,1 0,-1-2,1 1,-1-2,0 1,0-1,0-1,0 0,0-1,0 0,-1 0,0-1,0-1,7-4,0-2,0 0,-1-2,-1 1,0-2,-1 0,0-1,-1 0,-1-1,-1-1,0 0,-2 0,0-1,5-13,-13 28,9-19,-5 26,-7 21,3 142,0-160,0-1,0 1,1-1,0 0,-1 1,2-1,-1 0,1 0,0 0,0 0,0-1,0 1,1-1,0 0,0 0,0 0,0-1,1 1,-1-1,1 0,0 0,0-1,0 0,0 1,1-2,-1 1,4 0,-2-1,-1 0,0 0,1-1,-1 0,0-1,1 1,-1-1,0 0,0-1,0 1,0-1,0 0,0-1,0 0,0 0,-1 0,0 0,1-1,-1 0,-1 0,1 0,-1-1,1 0,-1 1,0-2,82-142,-79 134,40-118,-67 198,17-56,1 0,0 0,1 0,0 1,0-1,1 0,1 1,-1-1,2 0,0 1,0-1,0 0,1 0,1-1,0 1,0 0,1-1,0 0,1 0,-1-1,2 0,-1 0,1 0,7 6,-10-12,-1 0,0 0,1-1,-1 1,1-1,0 0,0 0,-1 0,1 0,0 0,0-1,0 0,0 0,-1 0,1 0,0-1,0 1,0-1,0 0,-1 0,1 0,0-1,-1 0,1 1,-1-1,0 0,0 0,1-1,-2 1,1-1,0 0,0 1,77-103,32-121,-50 85,-62 140,0 1,0-1,1 0,-1 1,0-1,0 1,0-1,0 1,1-1,-1 1,0-1,1 1,-1-1,0 1,1-1,-1 1,0-1,1 1,-1 0,1-1,-1 1,1 0,-1-1,1 1,-1 0,1 0,-1 0,1-1,-1 1,1 0,0 0,-1 0,1 0,-1 0,1 0,-1 0,1 0,0 0,-1 0,1 0,-1 0,1 1,-1-1,1 0,-1 0,1 0,-1 1,1-1,-1 0,1 1,-1-1,1 1,-1-1,0 0,1 1,-1-1,1 1,-1-1,0 1,0-1,1 1,-1-1,0 1,0-1,0 1,0-1,1 1,-1 0,0-1,0 1,6 43,0 17,2 0,4-1,2 0,2-1,3 0,3-2,19 38,-16-47,-3 1,-2 1,-2 1,-2 0,-3 1,-2 1,-2 0,-2 0,-1 55,-7-100,0 0,0 0,-1 0,0 0,-1 0,0 0,0 0,0-1,-1 1,0-1,-1 0,-3 5,6-10,0 0,0 0,0 0,0 0,0 0,0-1,-1 1,1-1,-1 1,1-1,-1 0,1 0,-1 0,0 0,1 0,-1-1,0 1,0-1,0 0,1 0,-1 0,0 0,0 0,0-1,1 1,-1-1,0 0,1 0,-1 0,0 0,1 0,-1 0,1-1,0 1,-1-1,1 0,0 0,0 0,-5-3,2-1,-1 0,1 0,0 0,0 0,0-1,1 0,0 0,0 0,1-1,0 1,1-1,-1 0,1 0,1 1,0-1,0-1,0 1,1 0,0 0,0 0,1 0,1-1,2-16,1-1,1 1,1 1,1-1,1 1,10-17,111-167,-101 171</inkml:trace>
  <inkml:trace contextRef="#ctx0" brushRef="#br0" timeOffset="5488.286">1 1605,'916'-191,"-300"100,400-22,-748 73,-55 6,0 10,30 7,244-10,-25 17,-217-6,183 13,-214 5,277-19,-15-7,-76 7,16-11,-264 40,-128-6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2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96,'-16'57,"3"0,2 1,2 0,3 0,3 1,3 44,0-101,2 25,-2 0,0 0,-2 0,-1 0,-1-1,-1 1,-1-1,-2 0,-3 6,-1-19,8-17</inkml:trace>
  <inkml:trace contextRef="#ctx0" brushRef="#br0" timeOffset="284.649">86 124,'38'-15,"42"-8,12-2,-5 4,-8 6,-12 0,-18 8,-12 4,-8 4,-3 6,-12 6,-8 2</inkml:trace>
  <inkml:trace contextRef="#ctx0" brushRef="#br0" timeOffset="536.195">1 575,'43'-9,"19"-4,4 1,-4 2,-13 4</inkml:trace>
  <inkml:trace contextRef="#ctx0" brushRef="#br0" timeOffset="798.41">537 604,'0'38,"0"18,0 4,0-3,0-12</inkml:trace>
  <inkml:trace contextRef="#ctx0" brushRef="#br0" timeOffset="1402.991">707 745,'65'1,"-37"1,1-2,-1 0,1-2,-1-1,27-7,-53 10,-1 0,0 0,0 0,0-1,0 1,0 0,0-1,0 1,1 0,-1-1,0 1,0-1,-1 0,1 1,0-1,0 0,0 1,0-1,0 0,-1 0,1 0,0 0,-1 0,1 0,-1 0,1 0,-1 0,1 0,-1 0,0 0,1 0,-1 0,0 0,0-1,0 1,0 0,0 0,0 0,0 0,0 0,-1 0,1-1,0 1,-1 0,1 0,-1 0,1 0,-1 0,1 0,-1 0,0 0,1 1,-1-1,0 0,0 0,0 0,0 1,0-1,0 0,0 1,0-1,-89-44,88 45,-1-1,1 1,0-1,-1 1,1 0,-1 0,1 0,-1 0,1 0,-1 1,1-1,0 1,-1 0,1-1,0 1,-1 0,1 0,0 1,0-1,0 0,0 1,0-1,0 1,0 0,1-1,-1 1,1 0,-1 0,1 0,0 0,-1 1,1-1,0 0,1 0,-1 1,0-1,1 0,-1 3,-2 17,2 0,1 1,0-1,2 0,0 0,2 0,0 0,1 0,5 9,-10-30,-1 0,1 1,0-1,0 0,0 0,0 0,0 1,0-1,0 0,0 0,1 0,-1 1,0-1,1 0,-1 0,1 0,-1 0,1 0,0 0,-1 0,1 0,0 0,0 0,0 0,0 0,0 0,0-1,0 1,0 0,0-1,0 1,0-1,0 1,0-1,0 0,0 1,1-1,-1 0,0 0,0 0,0 1,1-1,-1-1,0 1,0 0,1 0,-1 0,0-1,0 1,0 0,0-1,0 1,1-1,-1 0,0 1,0-1,0 0,-1 0,1 1,0-1,0 0,0 0,0 0,0-1,104-134,-30 61,-60 59</inkml:trace>
  <inkml:trace contextRef="#ctx0" brushRef="#br0" timeOffset="1869.207">1271 660,'8'-3,"-1"-1,1 1,0 0,1 1,-1 0,0 0,0 1,1 0,-1 0,1 1,-1 0,1 1,-1 0,1 0,-1 0,0 1,8 3,-15-4,1 0,0 0,-1 0,1 0,-1 0,0 0,1 1,-1-1,0 0,1 1,-1-1,0 1,0-1,0 1,-1 0,1-1,0 1,-1 0,1 0,-1-1,1 1,-1 0,0 0,1 0,-1 0,0 0,-1-1,1 1,0 0,0 0,-1 0,1-1,-1 1,1 0,-1 0,0-1,0 1,0 0,-44 59,41-57,-55 55,58-58,1-1,0 1,-1 0,1-1,0 1,-1 0,1-1,0 1,0 0,0-1,0 1,0 0,0-1,0 1,0 0,0-1,0 1,0 0,0 0,0-1,0 1,1 0,-1-1,0 1,0-1,1 1,-1 0,0-1,1 1,-1-1,1 1,-1-1,1 1,-1-1,1 1,-1-1,1 1,0-1,-1 0,1 1,0-1,-1 0,1 0,0 1,-1-1,1 0,0 0,-1 0,1 0,0 0,-1 0,1 0,0 0,0 0,-1 0,1 0,0-1,-1 1,1 0,0 0,46-3,102-34,-124 29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6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30,'261'25,"348"-22,-232-29,-124-5,-227 30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27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38,'-31'144,"19"-82,-2 1,-3-2,-3 0,-7 9,13-56,125-205,6 13,-116 177,-1-1,0 0,1 1,-1-1,1 0,0 1,0-1,-1 1,1-1,0 1,0 0,0-1,0 1,0 0,1 0,-1-1,0 1,1 0,-1 0,1 1,-1-1,1 0,-1 0,1 1,-1-1,1 1,0-1,-1 1,1 0,0-1,-1 1,1 0,0 0,-1 0,1 1,0-1,-1 0,1 1,0-1,-1 1,1-1,0 1,-1 0,1-1,-1 1,0 0,1 0,-1 0,0 0,1 1,-1-1,0 0,0 1,7 115,-4-17,-3-99,0 0,0 0,0 0,0 0,0-1,0 1,0 0,1-1,-1 1,0-1,0 1,1-1,-1 0,0 1,0-1,1 0,-1 0,0 0,1 0,-1 0,0 0,1-1,-1 1,0 0,1-1,-1 1,0 0,0-1,0 0,1 1,-1-1,0 0,0 0,0 1,0-1,0 0,0 0,0 0,-1 0,1 0,0 0,0-1,-1 1,1 0,-1 0,1 0,-1-1,0 1,1-1,0 1,144-186,-120 158,85-72,-109 100,1 0,-1 0,0 0,0 0,0 1,1-1,-1 0,0 1,1-1,-1 1,0 0,1-1,-1 1,1 0,-1 0,0 0,1 0,-1 0,1 0,-1 0,1 0,-1 0,0 1,1-1,-1 1,0-1,1 1,-1 0,0-1,1 1,-1 0,0 0,0 0,0 0,0 0,0 0,0 0,0 0,0 0,-1 0,1 0,0 1,0-1,-1 0,1 1,-1-1,0 1,1-1,-1 2,6 77,-7-73,-3 198,9-182,1-5</inkml:trace>
  <inkml:trace contextRef="#ctx0" brushRef="#br0" timeOffset="438.009">898 321,'19'-6,"0"2,1 0,-1 1,1 0,-1 2,1 1,17 1,-35-1,-1 0,0 0,1 0,-1 1,0-1,1 0,-1 1,0-1,0 1,0-1,1 1,-1 0,0-1,0 1,0 0,0 0,0 0,0 0,0 0,0 0,0 0,-1 0,1 0,0 0,-1 1,1-1,-1 0,1 0,-1 1,0-1,1 0,-1 1,0-1,0 0,0 1,0-1,0 0,0 1,0-1,0 0,-1 1,1-1,-1 0,1 0,-1 1,1-1,-1 0,0 0,1 0,-1 0,0 0,0 0,-44 59,-57 43,101-102,0-1,0 1,0 0,0 0,0 0,0 0,1 0,-1 0,0 0,1 0,-1 0,1 0,-1 0,1 1,-1-1,1 0,0 0,0 0,-1 1,1-1,0 0,0 0,0 1,1-1,-1 0,0 0,0 0,1 1,-1-1,0 0,1 0,-1 0,1 0,0 0,-1 0,1 0,0 0,0 0,-1 0,1 0,0 0,0 0,0-1,0 1,0 0,0-1,0 1,1 0,-1-1,1 1,65 0,63-48,-106 36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30,'19'0,"11"0,6 0,1 0,-1 0,-2 0,-1 0,-2 0,-2 0,0 0,-1 0,-5-5,-1-1,-1 0,2 1,2 1,1 2,-4 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3.2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87,'43'-5,"38"-6,10-1,-5 1,-13-3,-14 2,-12 3,-9 2,-7 3,-8 2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5:34.0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84 397,'-15'73,"0"-1,3-1,3 2,2 5,-6 7,10-74,0 1,1-1,0 1,1 0,0-1,0 1,2 0,-1 0,1 0,1-1,0 1,3 6,-4-16,0 0,-1 0,1 0,1-1,-1 1,0 0,0-1,1 1,-1 0,1-1,-1 0,1 1,0-1,-1 0,1 0,0 0,0 0,0 0,0 0,0-1,0 1,0 0,0-1,0 0,1 1,11-3</inkml:trace>
  <inkml:trace contextRef="#ctx0" brushRef="#br0" timeOffset="215.766">424 791,'0'24,"4"8,3-2</inkml:trace>
  <inkml:trace contextRef="#ctx0" brushRef="#br0" timeOffset="703.171">592 509,'2'-1,"58"-20,0 3,1 3,1 2,17 1,-76 11,-1 0,1 0,-1 0,1 1,-1-1,1 1,-1 0,1-1,0 1,-1 0,1 1,0-1,-1 0,1 1,-1-1,1 1,-1 0,1 0,-1 0,1 0,-1 0,0 1,0-1,0 1,1-1,-2 1,1 0,0 0,0 0,0 0,-1 0,1 0,-1 0,0 1,0-1,1 0,-1 1,-1-1,1 1,0-1,-1 1,1 1,-5 6,0 0,-1-1,0 1,0-1,-1 0,0 0,-1-1,0 0,0 0,-4 2,-25 30,35-36,-1-1,1 1,0 0,-1-1,1 1,1 0,-1 0,1 0,-1-1,1 1,0 0,1 0,-1 0,1 0,-1 0,1-1,0 1,1 0,-1-1,1 1,-1 0,1-1,0 0,0 1,1-1,-1 0,1 0,-1-1,1 1,0 0,0-1,0 0,0 1,1-1,-1 0,1-1,-1 1,2 0,37 37,-40-36,1 1,-1-1,0 0,0 1,-1 0,1-1,-1 1,0 0,0 0,0-1,0 1,-1 0,1 0,-1 0,0 0,-1 0,1 0,0 0,-1 0,0 0,0 0,0-1,-1 1,1 0,-1-1,0 1,0-1,0 1,0-1,-2 1,-90 82,29-66,47-22</inkml:trace>
  <inkml:trace contextRef="#ctx0" brushRef="#br0" timeOffset="1216.737">1213 481,'24'-9,"156"-42,-129 58,-50-7,0 1,0 0,0 0,0-1,0 1,-1 0,1 0,0 0,-1 0,1 0,0-1,-1 1,1 1,-1-1,0 0,1 0,-1 0,0 0,0 0,1 0,-1 0,0 0,0 0,0 1,0-1,-1 0,1 0,0 0,0 0,-1 0,1 0,-1 0,1 0,-1 0,1 0,-1 0,1 0,-1 0,0 0,0 0,0 0,-83 70,19-22,64-49,0 1,1 0,-1 0,1 0,-1-1,0 1,1 0,-1 0,1 0,0 0,-1 0,1 0,0 0,-1 0,1 0,0 0,0 0,0 0,0 0,0 0,0 0,0 0,1 0,-1 0,0 0,0 0,1 0,-1 0,1 0,-1 0,1 0,-1 0,1-1,-1 1,1 0,0 0,-1-1,1 1,0 0,0-1,0 1,-1 0,1-1,0 1,0-1,0 0,1 1,48 17,8-12,-49-7,0 1,0 0,0 1,0 0,0 1,0 0,0 0,0 0,-1 2,1-1,-1 1,0 0,0 0,-1 1,1 0,2 3,-8-5,0-1,0 1,0 0,-1-1,1 1,-1 0,0 0,0 0,0 0,0 0,-1 0,1 1,-1-1,0 0,1 0,-2 0,1 1,0-1,-1 0,1 0,-1 0,0 0,0 0,0 0,0 0,-1 0,1 0,-1 0,0-1,-1 3,-68 73,-62 1,108-71</inkml:trace>
  <inkml:trace contextRef="#ctx0" brushRef="#br0" timeOffset="1566.05">2257 565,'-28'24,"-20"18,-1 6,2-5,6-5,3-9,5-4,2-7,2-7,6-4</inkml:trace>
  <inkml:trace contextRef="#ctx0" brushRef="#br0" timeOffset="1817.805">1863 622,'33'24,"17"13,3-1,-6 0,-6-8,-11-2,-10-12,-14-7,-7-6</inkml:trace>
  <inkml:trace contextRef="#ctx0" brushRef="#br0" timeOffset="2035.64">2060 481,'-5'33,"-6"31,-1 9,1-3,2-9,-1-9,0-10,2-6,3-5,2-3,1-2,2-4</inkml:trace>
  <inkml:trace contextRef="#ctx0" brushRef="#br0" timeOffset="2279.131">2399 537,'0'39,"0"21,0 7,0-5,0-7,0-13</inkml:trace>
  <inkml:trace contextRef="#ctx0" brushRef="#br0" timeOffset="8067.419">2823 509,'1'0,"-1"1,1 0,0 0,0 0,0 0,-1 0,1 1,-1-1,1 0,-1 0,1 0,-1 0,1 1,-1-1,0 0,0 1,0-1,0 0,0 0,0 1,0-1,0 0,0 0,-1 1,1-1,0 0,-1 0,1 0,-1 1,1-1,-1 0,0 0,0 0,1 0,-1 0,0 0,0 0,0 0,0-1,0 1,0 0,0-1,-1 1,1 1,-9 7,1 1,-1 1,2-1,-1 1,2 1,-1 0,1 0,1 0,1 1,0 0,0 0,1 1,1-1,0 1,1-1,0 1,1 0,1 0,1 9,0-18,1 0,-1 0,1 0,0-1,1 1,-1-1,1 1,0-1,0 0,1 0,-1 0,1-1,0 1,0-1,0 0,0 0,0 0,1-1,-1 1,1-1,0 0,0-1,0 1,0-1,0 0,0 0,0 0,0-1,0 0,2 0,11 1,0-2,0 0,0-1,0-1,0-1,-1 0,1-1,1-2,-4 2,0-2,-1 0,0-1,0 0,-1-1,1-1,-2 0,0 0,0-1,-1-1,0 0,8-12,-16 19,0 0,-1 0,1 0,-1 0,0 0,0-1,-1 1,1 0,-1-1,0 1,-1-1,1 0,-1 1,0-1,-1 0,1 1,-1-1,0 1,-1-1,1 1,-1 0,0-1,0 1,-1 0,1 0,-1 0,0 1,-1-1,1 1,-1 0,0 0,0 0,0 0,-1 0,-1 0,-3-3,0 0,-1 1,1 1,-1 0,0 0,-1 0,1 2,-1-1,0 1,1 1,-1 0,-1 0,1 1,0 1,0 0,0 0,0 1,-1 0,1 1,0 1,1 0,-1 0,0 1,1 0,0 1,0 0,0 0,1 1,0 1,0-1,-2 3,-7 10</inkml:trace>
  <inkml:trace contextRef="#ctx0" brushRef="#br0" timeOffset="10936.205">3725 86,'3'8,"1"0,0 0,0-1,0 1,1-1,0 0,1-1,-1 1,1-1,1 0,-1 0,1-1,0 0,0 0,1-1,-1 0,1 0,0 0,0-1,4 0,-7-1,0 0,1-1,-1 0,1 0,-1-1,1 0,-1 0,1 0,-1 0,1-1,-1 0,1 0,-1-1,0 1,1-1,-1 0,0-1,0 1,0-1,-1 0,1 0,-1 0,0-1,1 0,-1 0,-1 0,1 0,-1 0,0-1,0 0,2-3,-3 5,0 1,0-1,0 1,-1-1,0 0,1 0,-1 0,0 1,0-1,0 0,-1 0,1 0,-1-1,0 1,0 0,0 0,0 0,0 0,-1 0,1 0,-1 0,0 0,0 0,0 0,0 0,0 1,-1-1,1 0,-1 1,0-1,0 1,0-1,0 1,0 0,0 0,-1 0,1 0,-1 0,1 1,-1-1,0 1,0 0,1 0,-1 0,0 0,0 0,0 0,0 1,0-1,0 1,-3 0,-21 2,2 4</inkml:trace>
  <inkml:trace contextRef="#ctx0" brushRef="#br0" timeOffset="11704.637">4289 311,'-64'74,"3"3,3 2,4 3,-11 28,65-110,1-1,-1 1,0 0,0 0,1 0,-1 0,0 0,0 0,1 0,-1 0,0 0,0 0,1 0,-1 0,0 0,0 1,1-1,-1 0,0 0,0 0,1 0,-1 0,0 0,0 1,0-1,1 0,-1 0,0 0,0 1,0-1,0 0,1 0,-1 0,0 1,0-1,0 0,0 0,0 1,0-1,23-21,137-186,-31 43,-128 163,-1 0,0 0,1 1,-1-1,0 0,1 1,-1-1,1 1,-1-1,1 0,-1 1,1-1,0 1,-1 0,1-1,-1 1,1-1,0 1,0 0,-1-1,1 1,0 0,-1 0,1 0,0 0,0-1,0 1,-1 0,1 0,0 0,0 1,-1-1,1 0,0 0,0 0,-1 0,1 1,0-1,-1 0,1 1,0-1,-1 1,1-1,0 1,-1-1,1 1,-1-1,1 38,-4-26,1-1,-1 0,2 0,0 1,0-1,1 1,0-1,1 1,0-1,1 0,0 1,1-1,0 0,1 0,0-1,1 1,0-1,1 0,0 0,4 4,-6-9,1-1,1 0,-1 0,0 0,1-1,0 0,0 0,0-1,0 1,0-1,1 0,-1-1,1 0,-1 0,1 0,-1-1,1 0,0 0,-1 0,1-1,-1 0,1-1,-1 1,0-1,1 0,-1-1,0 0,0 0,-1 0,1 0,-1-1,1 0,-1 0,0-1,-1 1,1-1,-1 0,2-2,6-12,-2-1,0 1,-1-1,-1-1,0 0,-2 0,-1 0,0-1,-2 0,0 0,-1 0,-2 0,-1-16,1 14</inkml:trace>
  <inkml:trace contextRef="#ctx0" brushRef="#br0" timeOffset="10284.893">3048 227,'14'0,"15"0,7 0,2 0,0 0,-3 0,-6 0</inkml:trace>
  <inkml:trace contextRef="#ctx0" brushRef="#br0" timeOffset="10616.928">3500 1,'0'19,"-5"16,-1 7,-1 1,2-2,-3-8,0-5,0-2,8-5,3-8</inkml:trace>
  <inkml:trace contextRef="#ctx0" brushRef="#br0" timeOffset="17673.058">0 1186,'189'-18,"1"8,56 10,23-25,78-6,2 2,629 30,-753-29,201 26,-228-25,479 27,-480-28,169 28,-341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6.0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245 103,'-8'-4,"0"0,0 1,0 0,-1 0,1 1,-1 0,0 1,0-1,0 2,1-1,-1 1,0 1,0 0,0 0,0 0,1 1,-1 1,1-1,-1 1,1 1,0 0,0 0,0 0,1 1,-6 4,12-8,-1 1,0-1,1 0,-1 1,1-1,0 1,-1 0,1 0,0-1,0 1,0 0,0 0,0 0,1 0,-1 0,1 0,-1 0,1 0,0 0,-1 0,1 0,0 1,1-1,-1 0,0 0,0 0,1 0,-1 0,1 0,0 0,0 0,0 0,0 0,0 0,0-1,0 1,0 0,1-1,-1 1,1-1,-1 1,1-1,0 0,-1 1,3 0,89 48,-91-49,12 3,0 0,-1 1,0 1,0 0,0 0,-1 2,0-1,0 2,-1-1,0 2,-1-1,0 2,0-1,-1 1,-1 1,0-1,0 1,-1 1,-1-1,0 1,4 12,-9-21,-1 1,1-1,-1 0,0 0,0 1,-1-1,1 0,-1 0,0 0,0 0,0 0,-1 0,1 0,-1 0,0 0,0-1,0 1,-1 0,1-1,-1 0,0 0,0 0,0 0,0 0,-1-1,1 1,-3 1,-109 43,99-42,8-2,1-1,-1 0,0 0,-1-1,1 0,0 0,0-1,0 0,0-1,-1 0,1 0,0 0,-1-2,-9-3</inkml:trace>
  <inkml:trace contextRef="#ctx0" brushRef="#br0" timeOffset="216.768">189 18,'43'5,"24"1,10 0,-3-5,-9-4,-12-1,-9 0,-8 1,-4 0,-9-3,-3-1,-5 1</inkml:trace>
  <inkml:trace contextRef="#ctx0" brushRef="#br0" timeOffset="485.494">1177 131,'-34'38,"-20"23,-6 1,2-6,7-12,6-14,7-11,10-10</inkml:trace>
  <inkml:trace contextRef="#ctx0" brushRef="#br0" timeOffset="747.372">697 244,'48'14,"20"5,4 4,-5-1,-10-6,-14 0,-10-2,-6-5,-2-3,-11-2,-7-8,-5-7,-8-7,-3-4,1 0</inkml:trace>
  <inkml:trace contextRef="#ctx0" brushRef="#br0" timeOffset="985.2">1007 47,'5'38,"1"32,1 9,-2-4,-2-10,4-12,1-9,-2-8,-1-5,-2-3,-1-2,-6 0,-2 0,0-4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6:28.4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755 170,'19'0,"11"0,5 0,2-5,-1-1,-1-1,-8 2</inkml:trace>
  <inkml:trace contextRef="#ctx0" brushRef="#br0" timeOffset="280.24">1234 1,'-5'23,"-1"19,0 6,1-5</inkml:trace>
  <inkml:trace contextRef="#ctx0" brushRef="#br0" timeOffset="-1205.648">105 311,'-14'43,"-5"19,0 4,5-4,-1-13,2-10,3-12</inkml:trace>
  <inkml:trace contextRef="#ctx0" brushRef="#br0" timeOffset="-865.781">275 367,'-8'20,"1"-1,1 1,1-1,1 2,1-1,0 0,2 1,0-1,1 1,1-1,4 18,-2-33,0 0,0 0,0-1,1 1,-1-1,1 0,0 0,1 0,-1 0,1-1,-1 0,1 0,0 0,0 0,1-1,-1 0,0 0,1 0,-1-1,1 0,0 0,-1 0,1-1,0 0,-1 0,1 0,0-1,0 0,-1 0,1 0,-1-1,1 1,1-2,18 1,-13 1,0 0,-1 0,1-1,0 0,-1-1,1 0,-1-1,0-1,0 0,0 0,-1-1,0 0,0-1,0 0,-1 0,0-1,0 0,-1-1,0 0,-1 0,0-1,0 0,3-8,-8 13,-1-1,1 1,-1-1,-1 0,1 1,-1-1,0 0,0 1,-1-1,1 0,-1 0,0 1,-1-1,0 1,0 0,0-1,0 1,-1 0,0 0,0 0,0 1,0-1,-1 1,0-1,0 1,0 0,-1 1,1-1,-1 1,0 0,0 0,0 0,0 1,0 0,0 0,-1 0,1 1,-1-1,0 1,1 1,-3-1,-49-2,32 4</inkml:trace>
  <inkml:trace contextRef="#ctx0" brushRef="#br0" timeOffset="1979.942">1629 57,'-1'277,"-4"-238,-3-1,-1-1,-2 0,-1 0,-9 17,3-7,-5 4,11-33</inkml:trace>
  <inkml:trace contextRef="#ctx0" brushRef="#br0" timeOffset="2346.332">2024 86,'-324'193,"313"-185,4-4,0 0,0 1,1 0,-1 0,1 0,0 1,1 0,-1 0,1 0,0 1,1 0,-1 0,1 1,4-6,1 1,0 0,-1-1,1 1,0-1,0 0,0 1,1-1,-1 0,1 0,-1 0,1 0,0 0,-1 0,1 0,0 0,0-1,1 1,-1-1,0 1,0-1,1 0,-1 0,1 0,-1 0,1 0,-1-1,1 1,-1-1,1 0,0 0,-1 0,2 0,15 4,-14-4,0 0,0 0,0 1,0 0,0 0,0 0,-1 1,1-1,0 1,-1 0,1 1,-1-1,0 1,0 0,0 0,0 0,0 0,-1 1,1-1,-1 1,0 0,0 0,-1 0,3 4,-6 66,-5-36,6-24</inkml:trace>
  <inkml:trace contextRef="#ctx0" brushRef="#br0" timeOffset="2896.307">2334 311,'-4'2,"-21"12,0 0,1 2,1 1,0 0,-17 19,21 0,20-35,-1 0,0 0,1-1,-1 1,0 0,1 0,-1-1,1 1,0 0,-1-1,1 1,-1-1,1 1,0-1,0 1,-1-1,1 1,0-1,0 1,-1-1,1 0,0 0,0 1,0-1,0 0,-1 0,1 0,0 0,0 0,0 0,0 0,0 0,0 0,-1-1,1 1,0 0,0-1,0 1,-1 0,1-1,1 0,237-94,-236 94,0 1,0-1,-1 1,1 0,0 0,0 0,0 0,-1 0,1 0,0 1,0 0,-1-1,1 1,0 0,-1 0,1 0,-1 1,1-1,-1 1,0-1,0 1,1 0,-1 0,0 0,0 0,-1 0,1 0,0 0,-1 1,0-1,1 1,-1-1,0 1,0 0,0-1,-1 1,1 0,0 0,4 114,-5-101,-42 188,28-152,-34 61,46-110,0 1,0-1,0 0,-1 1,1-1,-1 0,0 0,0-1,0 1,0-1,0 1,-1-1,1 0,-1 0,0 0,1-1,-1 0,0 1,0-1,0 0,0-1,0 1,0-1,0 0,0 0,0 0,0 0,-1-1,2 1,1-1,-1 0,0 0,0 0,1 0,-1-1,1 1,-1-1,1 1,0-1,-1 0,1 0,0 0,0 0,0 0,1-1,-1 1,0-1,1 1,-1-1,1 1,0-1,0 0,0 1,0-1,1 0,-1 0,1 0,0 0,0 0,0-1,22-89,-10 72,1 1,1 1,1 1,1 0,0 1,1 0,1 2,0 0,2 1,-1 0,2 2,-1 1,2 0,-1 2,2 0,2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9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47,'38'-5,"28"-1,6 0,-3 1,-9 2,-15-4,-10-1,-6 2,-8 6,-8 3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6.2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55,'43'-5,"29"-2,12-3,-4-2,-11 3,-12 2,-16 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0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0,'-8'46,"3"1,2-1,1 1,3-1,2 1,7 36,-7-52,9 62,-7-66,-1-1,-1 1,-1 0,-1 0,-2 0,0 0,-2 0,-1 0,-1-1,-5 14,-9 15,29-60,0-2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5.2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428 106,'-26'0,"1"2,0 0,0 2,1 0,-1 2,1 1,0 1,0 0,1 2,0 1,1 1,1 1,-10 7,23-13,1 1,-1-1,1 1,1 1,0-1,0 1,0 0,1 1,1-1,-1 1,2 0,-1 0,1 0,1 1,0-1,0 1,1-1,0 11,1-15,0 1,1-1,-1 1,1-1,1 1,-1-1,1 1,0-1,0 0,1 0,0 0,0 0,0-1,1 1,-1-1,1 0,1 0,-1 0,1-1,0 1,0-1,0 0,1-1,-1 1,1-1,0 0,0 0,0-1,0 0,5 1,2-2,0-1,-1-1,1 0,0-1,0-1,-1 1,0-2,1 0,-1 0,-1-2,1 1,-1-1,0-1,0 0,0 0,-1-1,-1-1,1 1,-1-2,1-1,22-22,-1-1,-2-2,-1-1,-2-1,-1-1,15-37,38-80,-77 156,0 0,0 1,-1-1,1 0,0 0,-1 0,1 1,0-1,-1 0,1 1,0-1,-1 1,1-1,-1 1,1-1,-1 1,1-1,-1 1,1 0,-1-1,0 1,1-1,-1 1,0 0,1-1,-1 1,0 0,0 0,0-1,0 1,0 0,0-1,1 1,-2 0,1 0,0-1,0 1,0 0,0 0,0-1,-1 1,1 0,0-1,-1 1,1 0,0-1,-1 1,1-1,0 2,-1 87,-1-65,1-1,1 1,1 0,1 0,1 0,1-1,1 1,2-1,6 16,-9-29,0 0,1 0,0 0,1-1,0 0,0 0,1-1,0 0,1 0,0 0,0-1,0 0,1-1,0 0,0 0,1-1,0 0,0 0,0-1,0-1,1 0,9 2,5-3</inkml:trace>
  <inkml:trace contextRef="#ctx0" brushRef="#br0" timeOffset="383.191">1048 360,'36'-15,"0"2,1 2,0 1,0 2,1 1,18 1,-55 5,1 1,-1-1,1 1,0 0,-1-1,1 1,0 0,0 0,-1 0,1 0,0 1,-1-1,1 0,0 1,-1-1,1 1,-1-1,1 1,-1 0,1 0,-1 0,1 0,-1 0,0 0,1 0,-1 0,0 0,0 1,0-1,0 0,0 1,0-1,0 1,0-1,-1 1,1-1,-1 1,1 0,-1-1,0 1,1 0,-1-1,0 1,0 1,-4 8,-1-1,0 0,-1 0,0 0,-1 0,1-1,-2 0,1-1,-1 0,-1 0,0-1,0 1,0-1,-1 1,2 1,-1 0,1 0,0 0,1 1,0 0,1 1,0-1,-3 10,8-17,0-1,0 1,0-1,1 1,-1-1,1 1,0-1,0 1,0 0,0-1,0 1,1-1,-1 1,1 0,-1-1,1 1,0-1,0 0,0 1,0-1,1 0,-1 1,1-1,-1 0,1 0,0 0,0-1,0 1,0 0,0-1,0 1,0-1,0 1,1-1,-1 0,1 0,-1 0,1-1,-1 1,1 0,-1-1,1 0,-1 1,1-1,0 0,-1-1,1 1,0 0,1-1,19-3,0-2,-1 0,1-1,-1-1,-1-1,0-1,0-1,-1-1,3-3,-5 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13.7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57 396,'261'-11,"-189"1,0 4,0 3,18 4,28-22,-89 26,-24 0</inkml:trace>
  <inkml:trace contextRef="#ctx0" brushRef="#br0" timeOffset="249.045">0 594,'39'0,"36"-5,15-1,-3-1,-6 2,-13 2,-12 1,-12 0,-8 2,-5 0,-4 0,-1 0,-5 1</inkml:trace>
  <inkml:trace contextRef="#ctx0" brushRef="#br0" timeOffset="684.811">340 1,'67'28,"180"50,-228-70,0 0,0 1,-1 1,0 1,-1 1,0 0,-1 1,0 1,-1 1,-1 0,0 1,-1 0,3 7,-13-18,-1 0,-1 0,1 0,-1 0,0 1,0-1,0 0,-1 1,0-1,0 0,0 1,-1-1,0 0,0 1,0-1,-1 0,1 0,-1 0,0 0,-1 0,1 0,-1-1,0 1,0-1,-1 0,1 0,-3 3,-118 94,115-95,-182 125,151-88,28-22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0.7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259 170,'-27'26,"1"1,1 2,2 0,1 2,1 0,2 1,1 3,7-20,2 1,0 0,0 1,2 0,0 0,1 1,1 0,0 0,2 0,0 0,1 1,1-1,0 1,2-1,0 1,1-1,4 17,-3-30,0-1,0 1,1-1,0 1,0-1,0 0,0 0,1-1,0 0,-1 1,1-1,0-1,1 1,-1-1,0 0,1 0,-1-1,1 1,-1-1,1 0,0-1,0 1,-1-1,1-1,0 1,0-1,-1 0,1 0,-1 0,1-1,-1 0,1 0,-1 0,0-1,0 0,0 0,2-2,17-12,0-1,-2-1,0-1,-1-1,-1-1,-1-1,-1-1,-1 0,-2-1,0-1,-1 0,2-12,-11 30,0-1,0 0,-2-1,1 1,-1-1,0 0,-1 0,0 0,-1 0,0 0,0 0,-1 0,-1 0,1 0,-2 0,1 0,-1 0,-1 0,0 0,0 1,-1-1,0 1,-1 0,0 0,0 1,-1-1,0 1,-1 0,0 1,0 0,0 0,-1 0,0 1,-7-4,5 6,-1 1,1 0,-1 1,1 0,-1 1,0 0,1 1,-1 0,0 0,0 1,1 1,-1 0,0 0,1 1,0 1,0-1,0 2,0-1,-9 7,-12 5</inkml:trace>
  <inkml:trace contextRef="#ctx0" brushRef="#br0" timeOffset="267.856">682 537,'-4'19,"-2"11,4 1,4-5</inkml:trace>
  <inkml:trace contextRef="#ctx0" brushRef="#br0" timeOffset="665.968">796 170,'23'-10,"1"0,0 2,1 1,0 1,0 1,0 1,0 2,1 0,-1 2,1 0,20 4,-44-3,1-1,-1 1,0-1,1 1,-1 0,0 0,0 0,0 0,1 0,-1 1,-1-1,1 1,0-1,0 1,0 0,-1-1,1 1,-1 0,0 0,1 0,-1 0,0 1,0-1,0 0,0 0,-1 1,1-1,-1 0,1 1,-1-1,0 0,0 1,0-1,0 1,0-1,-1 0,1 1,-1 0,-36 92,33-88,-152 211,104-128,51-87,0 0,0 0,0 0,0 0,1 0,-1 0,1 0,0 0,0 0,0 1,0-1,1 0,-1 0,1 0,0 0,0 0,0 0,0-1,0 1,1 0,-1 0,1-1,0 1,0-1,0 1,0-1,0 0,0 0,1 0,-1 0,2 1,5 1,0-1,0-1,1 1,-1-1,0-1,1 0,-1 0,1-1,-1 0,1 0,-1-1,1-1,-1 1,0-2,0 1,0-1,0-1,0 1,0-2,-1 1,0-1,0 0,0-1,-1 0,1 0,1-3,10-9</inkml:trace>
  <inkml:trace contextRef="#ctx0" brushRef="#br0" timeOffset="1436.425">1727 28,'-19'6,"0"2,1 0,0 1,1 0,0 2,0 0,1 1,1 0,0 1,-10 12,12-9,0 1,1 1,1 0,1 1,1-1,0 2,1 0,1 0,1 0,1 0,1 1,1 0,0 0,1 12,1-27,0-1,0 1,0 0,1 0,-1 0,1 0,1 0,-1 0,1-1,0 1,1 0,-1 0,1-1,0 1,1-1,-1 1,1-1,0 0,0 0,1 0,-1-1,1 1,0-1,0 0,1 0,-1 0,1 0,0-1,0 0,0 0,1 0,-1-1,6 2,2-2,0 0,1-1,0-1,-1 0,1-1,-1-1,0 0,1 0,-1-1,0-1,0-1,-1 1,1-2,-1 0,0 0,0-1,-1-1,0 0,-1 0,1-1,-1-1,-7 7,0 1,-1-1,1 1,-1-1,1 0,-1 0,0 0,0 0,0-1,-1 1,1-1,-1 1,0-1,0 1,0-1,0 1,-1-1,1 0,-1 0,0 1,0-1,0 0,-1 1,1-1,-1 0,0 1,0-1,0 1,-1-1,1 1,-1-1,0 1,0 0,0 0,0 0,0 0,-1 0,1 1,-3-2,-6 0,0 2,-1-1,1 2,0 0,-1 0,0 1,1 0,-1 1,1 0,-1 1,1 0,0 1,-8 3,-6 1</inkml:trace>
  <inkml:trace contextRef="#ctx0" brushRef="#br0" timeOffset="2155.929">2263 0,'-28'31,"2"1,0 1,3 1,0 1,3 1,1 1,-11 29,27-61,0 1,1 0,0 0,0 0,0 0,0 0,1 0,0 0,0 0,1 1,0-1,0 0,0 1,1-1,0 0,0 0,1 0,0 0,0 0,0 0,1 0,-1 0,1-1,1 1,-1-1,1 0,0 0,0-1,0 1,1-1,0 1,0-2,0 1,0 0,6 2,6-2,0-1,0-1,1 0,-1-2,1 0,0 0,-1-2,8-2,-21 4,-1 0,1 0,0-1,0 0,-1 1,1-1,0-1,-1 1,1-1,-1 1,1-1,-1 0,0 0,0 0,0-1,0 1,0-1,-1 0,1 1,-1-1,1-1,-1 1,0 0,-1 0,1-1,0 1,-1-1,0 1,0-1,0 0,0 1,0-1,-1 0,0 0,1 0,-2 1,1-1,0 0,-1 0,1 0,-1 1,0-1,-1 0,1 1,-1-1,1 1,-5-4,1 1,-1 0,0 0,-1 1,1 0,-1 0,0 1,-1-1,1 2,0-1,-1 1,0 0,0 0,0 1,0 0,0 1,-1 0,1 0,0 1,-8 0,-70 4,61 2</inkml:trace>
  <inkml:trace contextRef="#ctx0" brushRef="#br0" timeOffset="2968.602">3392 198,'-550'304,"361"-227,133-71,55-7,0 1,0-1,0 1,0 0,0-1,0 0,0 1,0-1,0 0,0 1,0-1,0 0,1 0,-1 0,0 0,1 1,-1-1,0 0,1 0,-1 0,1-1,0 1,-1 0,1 0,0 0,0 0,-1 0,1 0,0 0,0-1,0 1,0 0,1 0,-1 0,0 0,0 0,1 0,-1 0,1-1,-1 1,1 0,-1 0,1 0,-1 1,1-1,0 0,0-1,8-11,0-1,0 2,1-1,1 1,0 0,1 1,0 1,1 0,13-8,-17 14,1 1,0 0,-1 1,1 0,0 0,1 1,-1 1,0-1,0 2,0-1,0 1,0 1,0 0,0 0,0 1,-1 0,1 1,-1 0,0 1,0-1,0 2,-1-1,1 1,-2 1,4 2,31 16,116 90,-78-60,-110-98,-59-83,74 107</inkml:trace>
  <inkml:trace contextRef="#ctx0" brushRef="#br0" timeOffset="3196.97">2941 113,'0'43,"0"39,0 14,0-4,4-13,3-10,-1-12,-2-11,5-9,-1-5,0-4,-3-1,3-2,1-3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24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89 407,'-10'38,"-7"32,-2 9,3-4,5-10,3-12,3-9,3-8,2-10</inkml:trace>
  <inkml:trace contextRef="#ctx0" brushRef="#br0" timeOffset="313.405">483 463,'-17'25,"0"1,2 0,1 1,1 1,1 0,1 1,2 0,1 0,1 1,1 4,6-29,0 0,0 0,0 0,1-1,-1 1,1 0,1 0,-1 0,1-1,-1 1,1 0,0-1,1 0,-1 1,1-1,0 0,0 0,0-1,1 1,-1-1,1 0,0 1,0-1,0-1,0 1,0-1,1 0,-1 0,1 0,0 0,-1-1,1 0,0 0,0 0,0 0,0-1,0 0,0 0,0 0,-1-1,1 0,0 1,0-2,0 1,2-2,6 0,-1-1,1-1,-1 0,0-1,0 0,-1-1,0 0,0 0,-1-2,0 1,0-1,-1-1,0 1,-1-2,0 1,2-4,-6 5,0 0,0 0,-1 0,0 0,-1 0,0-1,0 1,-1-1,0 1,-1-1,0 1,0-1,-1 0,-1 1,1-1,-2 1,1 0,-1 0,0 0,-1 0,0 0,-1 1,0-1,0 1,-1 0,0 1,0-1,0 1,-1 1,0-1,-1 1,-2-1,-123-52,106 52</inkml:trace>
  <inkml:trace contextRef="#ctx0" brushRef="#br0" timeOffset="662.697">766 294,'39'-5,"26"-2,8 1,-9 1</inkml:trace>
  <inkml:trace contextRef="#ctx0" brushRef="#br0" timeOffset="2647.586">1472 11,'-7'-2,"1"0,-1 0,0 1,0 0,0 0,-1 0,1 1,0 0,0 1,0-1,0 1,0 1,0-1,0 1,0 0,1 1,-1 0,1 0,-1 0,1 1,0 0,1 0,-1 1,1-1,-1 1,1 0,1 1,-1-1,1 1,0 0,0 0,1 0,-1 1,2-4,1-1,-1 0,0 1,1 0,0-1,0 1,-1 0,2 0,-1-1,0 1,0 0,1 0,0 0,0 0,0 0,0 0,0 0,0 0,1 0,-1 0,1-1,0 1,0 0,0 0,0 0,0-1,1 1,-1-1,1 1,0-1,0 0,0 1,0-1,0 0,0 0,0 0,1-1,-1 1,1-1,-1 1,1-1,0 0,0 0,-1 0,1 0,0 0,0-1,0 1,0-1,0 0,0 0,0 0,1 0,14-4,0-1,0-1,0 0,-1-1,0-1,-1-1,1 0,-2-1,1-1,-2-1,1 0,5-7,4 13,-32 42,-66 215,68-234</inkml:trace>
  <inkml:trace contextRef="#ctx0" brushRef="#br0" timeOffset="5328.266">1670 575,'126'-180,"-122"175,-3 3,1-1,-1 1,1 0,-1-1,1 1,0 0,0 0,0 0,0 0,1 1,-1-1,0 0,1 1,-1 0,1-1,0 1,-1 0,1 1,0-1,-1 0,1 1,0-1,0 1,0 0,0 0,0 0,8 6,-9-4,0 0,1-1,-1 1,0-1,1 0,0 0,-1 0,1 0,0 0,-1 0,1-1,0 1,0-1,-1 0,1 0,0 0,0 0,0-1,2 0,16-7,0-1,-1-1,0-1,-1 0,0-2,-1 0,7-8,81-58,-105 79,0-1,0 1,0-1,0 1,0-1,0 1,0 0,0 0,0-1,0 1,0 0,0 0,0 0,0 0,0 0,0 1,0-1,0 0,0 0,0 1,0-1,0 0,0 1,-1-1,1 1,0-1,0 1,0 0,0-1,-1 1,1 0,0 0,-1-1,1 1,0 0,-1 0,1 0,-1 0,1 0,-1 0,0 0,1 0,-1 0,0 0,0 0,0 0,0 0,0 0,0 0,0 0,0 0,0 0,0 0,0 0,-1 1,-6 59,5-57,1-1,-1 1,1-1,0 1,0 0,0-1,1 1,-1 0,1 0,0-1,0 1,0 0,1 0,-1-1,1 1,0 0,0-1,0 1,0 0,1-1,-1 1,1-1,0 0,0 0,0 0,1 0,-1 0,1 0,0 0,-1-1,1 0,0 1,1-1,-1 0,1 0,15 3</inkml:trace>
  <inkml:trace contextRef="#ctx0" brushRef="#br0" timeOffset="5579.8">1641 689,'43'0,"38"-5,16-1,0 0,-11-4,-11 0,-14 2,-11 1,-11 3,-6 2,-9-4,-9 0</inkml:trace>
  <inkml:trace contextRef="#ctx0" brushRef="#br0" timeOffset="5964.522">2064 745,'-56'34,"21"-14,1 1,1 2,0 2,-17 17,48-41,1 0,-1 0,1 0,-1 0,1 0,0 0,-1 0,1 1,0-1,0 0,0 1,0-1,0 1,0-1,0 1,0-1,1 1,-1 0,1-1,-1 1,1 0,-1 0,1-1,0 1,0 0,0 0,0-1,0 1,1 0,-1 0,0-1,1 1,-1 0,1-1,0 1,-1 0,1-1,0 1,0-1,0 1,0-1,0 0,1 1,-1-1,0 0,0 0,1 0,-1 0,1 0,-1 0,1 0,0 0,1 0,91 22,-84-22,0 0,0 0,-1 1,1 0,-1 1,1 0,-1 0,0 1,0 1,0-1,-1 1,0 1,0-1,0 1,6 7,-13-12,0 0,-1 0,1 1,0-1,-1 0,1 0,-1 1,0-1,1 0,-1 1,0-1,0 1,0-1,0 0,0 1,0-1,0 0,0 1,-1-1,1 0,-1 1,1-1,-1 0,1 0,-1 1,0-1,1 0,-1 0,0 0,0 0,0 0,0 0,0 0,0 0,0 0,0 0,0-1,-2 2,-47 26,27-18,-1-1,0-1,-1-1,0-1,-24 2,24-6</inkml:trace>
  <inkml:trace contextRef="#ctx0" brushRef="#br0" timeOffset="6353.172">2403 689,'7'0,"3"-2,0 2,0 0,0 0,0 1,0 0,0 0,-1 1,1 1,0-1,-1 2,0-1,0 1,0 1,7 4,-14-8,-1 0,0 1,0-1,0 0,0 1,0-1,0 1,0-1,-1 1,1-1,0 1,-1-1,1 1,-1 0,0-1,1 1,-1 0,0-1,0 1,0 0,0-1,-1 1,1 0,0 0,-1-1,1 1,-1-1,1 1,-1-1,0 1,0-1,0 1,0-1,0 1,0-1,-1 1,-49 47,39-39,11-10,0 1,0-1,0 0,0 1,0-1,0 0,0 1,0-1,0 1,0 0,1-1,-1 1,0 0,0-1,1 1,-1 0,0 0,1 0,-1 0,1-1,-1 1,1 0,0 0,-1 0,1 0,0 0,0 0,-1 0,1 0,0 0,0 0,0 0,0 0,0 0,1 0,-1 0,0 0,0 0,1 0,-1 0,0 0,1 0,-1 0,1 0,0 0,-1-1,1 1,-1 0,1 0,0-1,0 1,-1 0,1-1,0 1,0-1,0 1,17 2,0 0,0-1,0-2,0 1,0-2,0-1,0 0,0-1,-1-1,5-1,-2 1,54-19,-55 16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0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59,'19'-5,"11"-2,6 1,1 1,-1 2,-2 0,-2-3,-1 0,-2 0,0 1,-1 2,0 1,0 1,0 1,0 0,-5 5,-11 2,-7-1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8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1,'44'5,"23"-4,5-1,-4-1,-10-1,-9 1,-9 0,-5 0,-6 1,-6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4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0 213,'21'-27,"0"2,2 0,0 2,2 0,19-13,-43 34,0 1,0 0,1-1,-1 1,0 0,0 0,1 0,-1 0,1 0,-1 0,1 0,-1 0,1 1,0-1,-1 0,1 1,0 0,-1-1,1 1,0 0,0 0,-1 0,1 0,0 0,0 0,-1 0,1 1,0-1,-1 1,1-1,0 1,-1 0,1 0,-1-1,1 1,-1 0,1 0,-1 0,0 1,1-1,-1 0,0 0,0 1,0-1,0 1,0-1,0 1,-1-1,1 1,0 0,0 0,1 12,-2-12,0 0,-1 0,1 0,0 0,0 0,0 0,1 0,-1 0,0 0,1-1,-1 1,1 0,-1 0,1 0,0-1,0 1,0 0,0-1,0 1,0-1,1 1,-1-1,0 1,1-1,-1 0,1 0,-1 0,1 0,0 0,0 0,-1 0,1 0,0-1,0 1,0-1,-1 1,1-1,0 0,0 0,0 0,0 0,1 0,78-56,-44 25,-32 28,-2-1,1 0,0 0,1 1,-1-1,0 1,1 0,0 1,0-1,0 1,0 0,0 0,0 1,0-1,1 1,-1 0,1 0,-1 1,1 0,-1 0,0 0,1 1,2 0,-6 1,-1 0,0 1,0-1,0 0,0 1,-1-1,1 1,0-1,-1 1,0-1,0 1,0 0,0-1,0 1,0-1,0 1,-1-1,0 1,1-1,-1 1,0-1,0 1,-2 9,1-3,1-4,0-1,0 1,0 0,0 0,1 0,0 0,0 0,0-1,0 1,1 0,0 0,0 0,0 0,1-1,0 1,-1-1,2 1,8 8</inkml:trace>
  <inkml:trace contextRef="#ctx0" brushRef="#br0" timeOffset="249.078">988 16,'-43'33,"-38"36,-16 10,0 2,7-8,9-8,8-9,12-9,7-9,8-5,7-4,5-2,3-5,8-2,2-5,6-4</inkml:trace>
  <inkml:trace contextRef="#ctx0" brushRef="#br0" timeOffset="647.153">1017 439,'-51'17,"-193"78,180-44,63-49,1 0,1-1,-1 1,0 0,0-1,1 1,-1 0,0-1,1 1,0-1,-1 1,1 0,0-1,0 0,0 1,0-1,0 0,0 1,0-1,1 0,-1 0,0 0,1 0,-1 0,1 0,-1 0,1-1,-1 1,1 0,-1-1,1 1,0-1,-1 0,1 1,0-1,-1 0,1 0,0 0,0 0,-1-1,1 1,0 0,-1-1,1 1,0-1,5 2,15 2,-12-3,-1 0,0 1,0 0,0 0,0 1,0 1,0-1,-1 1,1 1,-1 0,0 0,0 0,0 1,0 0,-1 1,3 2,-9-6,0 0,0-1,0 1,0 0,0-1,0 1,-1 0,1 0,-1 0,1 0,-1-1,0 1,0 0,1 0,-2 0,1 0,0 0,0 0,0 0,-1 0,1 0,-1-1,0 1,1 0,-1 0,0-1,0 1,0 0,0-1,-1 1,1-1,0 0,-1 1,1-1,-1 0,1 0,-1 1,1-1,-1-1,0 2,-73 31,-100 4,150-36</inkml:trace>
  <inkml:trace contextRef="#ctx0" brushRef="#br0" timeOffset="1319.096">1185 269,'39'0,"-26"-2,0 1,0 1,0 1,0 0,0 0,0 1,0 1,0 0,0 1,3 2,-15-6,1 1,-1 0,1-1,-1 1,0 0,1 0,-1 0,0 1,0-1,0 0,1 0,-1 0,0 1,-1-1,1 1,0-1,0 1,-1-1,1 1,-1-1,1 1,-1-1,1 1,-1 0,0-1,0 1,0 0,0-1,0 1,0 0,-1-1,1 1,0 0,-1-1,1 1,-1-1,0 1,0-1,1 1,-2 0,-48 59,35-46,13-14,0 1,0-1,0 1,0-1,0 1,0-1,1 1,-1 0,1 0,-1 0,1 0,0 0,0 0,0 0,0 0,0 1,0-1,1 0,-1 0,1 1,-1-1,1 1,0-1,0 0,0 1,0-1,1 1,-1-1,0 0,1 1,0-1,0 0,-1 0,1 0,1 1,-1-1,0 0,0 0,1 0,-1-1,1 1,0 0,-1 0,1-1,0 1,0-1,0 0,2 1,7 0,0-2,1 0,-1 0,0-1,0 0,0-1,0 0,0-1,0 0,-1-1,6-2,4-4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3.3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 30,'-10'24,"-3"17,-4 7,1 0,3-3,3-10</inkml:trace>
  <inkml:trace contextRef="#ctx0" brushRef="#br0" timeOffset="280.917">360 1,'-9'19,"-1"-2,0 2,1-1,1 1,1 0,1 1,0-1,2 1,0 1,1-1,1 6,2-24,0 0,0 0,0 0,0 0,0-1,0 1,1 0,-1 0,1 0,-1 0,1-1,0 1,0 0,0-1,0 1,0 0,0-1,0 1,0-1,0 0,1 1,-1-1,1 0,-1 0,1 0,-1 0,1 0,0 0,0 0,-1-1,1 1,0-1,0 1,0-1,0 0,-1 1,1-1,0 0,0 0,0 0,0-1,0 1,0 0,-1-1,1 1,1-1,81-42,-78 39,0 0,0-1,0 0,-1 0,0-1,0 0,0 1,-1-2,1 1,-2 0,1-1,-1 0,0 0,0 0,-1 0,0 0,0 0,-1-1,0 1,0-1,0 1,-1-1,-1 1,1-1,-1 1,0-1,-1 1,0 0,-1-3,2 7,-1 1,1-1,-1 1,0-1,0 1,0 0,0-1,0 1,-1 0,1 1,-1-1,1 0,-1 1,0-1,0 1,1 0,-1 0,0 0,0 0,0 1,0-1,0 1,0-1,0 1,0 0,0 1,-1-1,1 0,-20 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1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74,'-19'39,"-11"26,-1 8,5-5,8-8,6-10,5-9,9-6,3-9</inkml:trace>
  <inkml:trace contextRef="#ctx0" brushRef="#br0" timeOffset="297.212">427 102,'-10'19,"0"1,2-1,0 2,1-1,2 1,0 0,1 0,0 1,2-1,1 1,1-1,1 7,1-21,0-1,1 0,-1 0,2 0,-1-1,0 1,1-1,0 1,1-1,-1-1,1 1,0 0,0-1,0 0,0-1,1 1,0-1,0 0,0 0,0 0,0-1,0 0,1-1,-1 1,0-1,1 0,0-1,-1 0,1 0,-1 0,1-1,-1 1,1-2,-1 1,1-1,-1 0,0 0,0-1,3-1,2 2,0-1,0 0,0-1,0 0,-1 0,1-1,-1-1,0 0,-1 0,1-1,-1 0,0-1,-1 0,0 0,-1-1,1 0,-1 0,-1-1,0 0,0 0,-1 0,-1-1,1 0,-2 0,1 0,-2 0,1 0,-2-1,1 1,-1-7,-4 10,1 0,-1 0,-1 0,1 0,-1 0,-1 0,1 1,-1 0,0 0,-1 0,0 1,0 0,0 0,-1 0,0 1,0 0,0 0,-1 1,0 0,1 0,-3 0,-22-11</inkml:trace>
  <inkml:trace contextRef="#ctx0" brushRef="#br0" timeOffset="699.66">850 18,'44'-5,"27"-2,3 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0.9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367 170,'-29'29,"-23"24,-9 7,2-6,6-12,13-13</inkml:trace>
  <inkml:trace contextRef="#ctx0" brushRef="#br0" timeOffset="251.861">0 227,'34'24,"20"17,6 7,-7 0,-8-8,-11-7,-7-8,-4-4,0-5,-4-11,-6-10,-5-5</inkml:trace>
  <inkml:trace contextRef="#ctx0" brushRef="#br0" timeOffset="485.14">226 1,'0'33,"5"36,1 10,5-3,0-9,4-13,-2-9,3-8,-2-1,1-7,-1-2,-4-3,-3 1,-2 0,-4 2,-5-5,-2-6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1 167,'377'-155,"-305"144,-70 11,-1 0,0 0,0 0,1 0,-1 0,0 0,0 1,1-1,-1 0,0 1,0-1,0 1,0 0,0-1,0 1,0 0,0 0,0-1,0 1,0 0,0 0,0 0,0 0,-1 0,1 0,-1 1,1-1,-1 0,1 0,-1 0,1 0,-1 1,0-1,0 0,1 0,-1 1,0-1,0 0,-1 0,1 1,0-1,0 0,0 0,-1 1,1-1,-1 0,1 0,-1 0,1 0,-1 1,0-1,0 0,1 0,-1 0,-11 20,-1 1,0-1,-2-1,0-1,-1 0,-1-1,-10 8,10-10,0 1,1 0,1 2,1-1,0 2,1 0,2 1,-6 11,16-28,0 0,-1 0,1 0,1 0,-1 0,0 0,1 0,0 0,0 0,0 0,1 0,-1 1,1-1,0 0,0 0,0-1,1 1,-1 0,1 0,0-1,0 1,0-1,1 1,-1-1,1 0,0 0,0 0,0 0,0-1,0 1,1-1,-1 0,1 0,0 0,-1 0,1-1,0 1,0-1,0 0,0 0,4 0,149 36,-156-37,1 1,0 0,-1 0,1 1,-1-1,0 0,1 0,-1 1,0-1,0 1,0-1,0 1,0-1,0 1,0 0,0-1,-1 1,1 0,-1 0,1-1,-1 1,0 0,1 0,-1 0,0 0,0-1,0 1,-1 0,1 0,0 0,-1 0,1-1,-1 1,0 0,0 0,1-1,-1 1,0-1,0 1,0-1,-1 1,1-1,0 0,-60 61,-105 35,100-54,61-37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39.4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0 170,'19'-15,"-1"1,2 1,0 0,0 2,1 0,18-6,176-46,-213 61,0 1,0 0,0 0,0 0,0 1,0-1,0 0,0 1,0-1,0 1,0 0,1-1,-1 1,0 0,0 1,0-1,0 0,1 1,-1-1,0 1,0-1,0 1,0 0,0 0,0 0,0 0,-1 0,1 1,0-1,0 0,-1 1,1-1,-1 1,1 0,-1-1,0 1,0 0,0 0,0 0,0 0,0 0,0 0,-1 0,1 0,-1 0,1 1,-1 0,-65 87,53-77,-161 158,120-118,43-46,1 1,-1 0,1 0,1 1,0 0,0 0,1 1,0 0,1 0,0 1,0 0,1 0,0 0,1 1,1-1,0 1,0 0,1 0,1 0,0 2,2-10,-1 0,1 0,0 0,1 0,-1 0,1 0,-1 0,1-1,0 1,1-1,-1 1,1-1,-1 0,1 0,0 0,0 0,0-1,1 1,-1-1,1 0,-1 1,1-2,0 1,0 0,-1-1,1 0,0 0,0 0,1 0,0-1,6 2,1 0,-1-1,1-1,-1 0,1 0,-1-2,1 1,-1-1,0-1,5-1,3-3</inkml:trace>
  <inkml:trace contextRef="#ctx0" brushRef="#br0" timeOffset="202.638">678 424,'-14'19,"-1"7,8-2,5-4</inkml:trace>
  <inkml:trace contextRef="#ctx0" brushRef="#br0" timeOffset="519.04">1214 1,'-68'74,"32"-39,2 2,1 1,3 2,1 1,1 1,-10 26,34-62,1 1,-1-1,1 1,1 0,-1 0,1 0,1 0,-1 0,1 1,0-1,1 0,0 1,0-1,0 0,1 1,0-1,1 0,-1 0,1 0,1 0,-1 0,1 0,1-1,-1 1,1-1,0 0,0 0,1 0,0 0,0-1,0 0,1 0,3 2,1 0,0-1,0 0,0-1,1 0,0-1,-1 0,2-1,-1 0,0-1,1 0,-1 0,1-1,-1-1,1 0,-1-1,1 0,-1-1,1 0,-1 0,0-2,0 1,0-1,0-1,-1 0,1 0,-1-1,-1 0,1-1,-1 0,0-1,-1 0,0 0,0-1,-1 0,3-5,-8 11,0 0,0-1,0 1,-1-1,0 0,1 1,-1-1,-1 0,1 0,-1 0,1 0,-1 1,0-1,0 0,-1 0,1 0,-1 0,0 0,0 1,0-1,0 0,-1 1,0-1,0 1,0-1,0 1,0 0,0 0,-1 0,0 0,1 0,-1 1,0-1,0 1,-2-1,-5-4,-1 1,1 0,-1 1,0 0,0 1,-1 0,1 1,-1 0,1 1,-1 0,-3 1,-62-1,43 3</inkml:trace>
  <inkml:trace contextRef="#ctx0" brushRef="#br0" timeOffset="916.725">1807 57,'-42'29,"0"1,2 2,1 2,2 2,1 1,-8 14,-16 47,59-95,0 1,0 0,0 0,0 0,1-1,-1 1,1 0,0 0,0 0,1 0,-1 0,1 0,0 0,0 0,0-1,0 1,1 0,-1-1,1 1,0-1,0 0,1 1,-1-1,0 0,1 0,0 0,0 0,11 7,1 1,0-2,0 0,1-1,0-1,1 0,0-1,0 0,0-2,0 0,1-1,-1-1,1 0,10-2,-23 1,0-2,0 1,0-1,-1 1,1-1,0-1,-1 1,1-1,0 1,-1-1,0-1,0 1,1 0,-1-1,-1 0,1 0,0 0,-1-1,1 1,-1-1,0 0,-1 0,1 0,0 0,-1 0,0 0,0-1,0 1,-1-1,0 0,1 1,-2-1,1 0,0 0,-1 0,0 1,0-1,-1 0,1 0,-1 0,0 1,0-1,-1 0,1 1,-1-1,0 1,0 0,-1-1,1 1,-1 0,0 0,0 1,0-1,-3-2,-1 1,-1 1,-1 0,1 0,-1 0,1 1,-1 0,0 1,0 0,0 0,0 1,0 0,-7 1,-14-2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49.04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0 199,'789'-138,"-437"105,1244 34,-981 0,-433 12,127-2,171-37,-70-1,-34 28,-73 26,461-27,-373 1,-125 27,54-17,-124 17,-160-21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0.89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0 200,'1418'-162,"-802"126,-546 35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6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654 255,'6'-3,"8"-4,-22 9,-457 174,373-135,124-24,142 12,-169-29,0-1,-1 1,1 1,0-1,-1 1,1 0,0 0,-1 0,1 0,-1 1,0 0,0 0,1 0,-1 1,0-1,-1 1,1 0,0 0,-1 0,0 0,0 1,0-1,0 1,0 0,0 2,-4-3,0 1,0-1,0 0,-1 1,1-1,-1 0,0 0,0 0,0 0,-1 0,1-1,-1 1,1-1,-1 1,0-1,0 0,0 0,-2 1,-5 4,-291 217,297-223,0 1,0 0,0 0,0 1,1-1,-1 1,1 0,0-1,-1 2,1-1,0 0,1 1,-1-1,1 1,0 0,-1-1,2 1,-1 1,0-1,1 0,0 0,0 0,0 1,0-1,1 0,0 1,-1-1,2 1,-1-1,0 0,1 1,0-1,0 0,0 1,1-1,0 0,-1 0,1 0,1 1,8 3,-1-1,1-1,0 1,1-2,-1 0,1 0,0-1,0 0,1-1,10 1,-10-1,178 32,-147-33,-28-6</inkml:trace>
  <inkml:trace contextRef="#ctx0" brushRef="#br0" timeOffset="315.158">287 0,'-7'118,"6"1,4-1,6 1,23 114,-28-206,9 119,-6-1,-9 69,1-64,1-127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7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462 0,'-47'20,"1"2,0 2,2 3,1 1,-34 28,65-47,-1 1,1 0,1 1,0 0,1 1,0 0,0 0,1 1,1 0,0 1,1 0,1 0,0 1,1-1,0 1,1 1,1-1,1 0,-1 13,2-21,0-1,0 0,1 1,0-1,0 0,0 1,1-1,0 0,0 1,1-1,0 0,0 0,0 0,1 0,0-1,0 1,0-1,1 1,-1-1,2 0,-1 0,0-1,1 1,0-1,0 0,0-1,0 1,1-1,-1 0,1 0,3 1,1-2,-1-1,1 0,0-1,0 0,-1 0,1-1,0 0,0-1,-1 0,1-1,-1 0,0 0,0-1,0 0,0 0,-1-1,0 0,0-1,8-6,128-138,-24-42,-85 94,-39 117,1 0,1 0,1 0,0 1,2-1,0 0,1 0,1 0,1 0,1 0,0-1,2 1,0-1,6 11,-5-16,1 0,0 0,1-1,0 0,0-1,2 0,-1-1,1 0,1 0,0-2,4 3,1-4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0,'0'29,"0"14,5 5,1-6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30,'29'0,"24"-5,7-2,-1 1,-6 1,-7 2,-7 0,-5 2,-9 6,-3 1,0 1,-5-2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8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45,'39'5,"31"-4,9-1,-4-1,-11-5,-10-2,-11 1,-7-3,-5 0,-8 1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62 0,'-4'34,"-3"30,1 9,2-3,0-9,2-10,1-8,1-8,-1-4,2-3,-6-6,-1-2,-5-4,0-5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4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30,'53'-5,"32"-1,6 0,-8 1,-12 1,-15 2,-11 1,-18 1,-15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2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0,'-10'19,"2"7,2-2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7:59.7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14,'29'5,"38"-3,7-8,-3-1,-14-1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7.1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90,'879'-45,"-459"16,-31 14,65 19,-387-2,0 4,-1 2,17 7,-51-7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10,'-44'76,"4"2,4 2,-7 27,20-43,60-106,70-112,-80 119,1 0,1 2,2 1,18-13,-23 20,-25 24,1-1,-1 1,0 0,1 0,-1 0,1 0,-1 0,1 1,-1-1,1 0,-1 1,1-1,0 1,-1-1,1 1,0 0,-1 0,1 0,0 0,0 0,-1 0,1 0,0 1,-1-1,1 1,0-1,-1 1,1-1,-1 1,1 0,-1 0,1 0,-1 0,0 0,1 0,-1 0,0 0,0 1,0-1,0 0,0 1,0-1,0 1,0-1,0 1,-1-1,1 1,-1 0,1-1,-1 1,0 0,1-1,-1 1,0 0,0 0,15 191,-14-191,0 1,0-1,0 1,0-1,0 1,0-1,1 0,-1 1,1-1,0 0,0 0,-1 0,1-1,0 1,1 0,-1-1,0 1,0-1,1 0,-1 1,1-1,-1 0,1-1,-1 1,1 0,0-1,-1 0,1 1,0-1,-1 0,1 0,0-1,-1 1,1 0,0-1,-1 0,1 1,-1-1,1 0,-1-1,1 1,-1 0,0-1,1 1,-1-1,0 1,0-1,0 0,-1 0,2-1,175-194,-176 195,0 0,0 0,0 0,1 0,-1 1,0-1,1 1,-1 0,1 0,0 0,-1 0,1 0,0 0,0 1,0-1,-1 1,1 0,0 0,0 0,0 0,0 0,-1 1,1-1,0 1,0 0,-1 0,1 0,0 0,-1 0,1 0,-1 1,1-1,-1 1,0 0,0 0,0 0,0 0,0 0,0 0,0 1,-1-1,1 0,-1 1,0-1,1 4,4 6,-2 0,0 1,0-1,-1 1,-1 0,0 0,-1 0,0 1,-1-1,0 0,-1 0,-1 5,0 18,1-11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8.5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69 0,'-19'38,"-6"18,0-1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8:05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57,'73'-18,"-63"16,-3 0,0 0,0 0,0 1,0 0,0 0,0 1,0 0,0 0,0 0,0 1,1 0,-1 1,0-1,-1 1,1 1,6 2,-12-2,0 0,0 1,0-1,0 0,-1 1,0-1,0 0,0 1,0-1,0 1,-1-1,1 0,-1 1,0-1,0 0,0 0,0 0,-1 0,0 0,1 0,-1 0,0 0,0-1,0 1,-1-1,1 1,-1-1,-1 2,-2 3,-90 94,69-62,27-38,-1-1,1 1,0 0,-1-1,1 1,0 0,0 0,-1-1,1 1,0 0,0 0,0 0,0-1,0 1,0 0,0 0,0-1,1 1,-1 0,0 0,0-1,1 1,-1 0,0-1,1 1,-1 0,1-1,-1 1,1 0,-1-1,1 1,-1-1,1 1,0-1,-1 1,1-1,0 0,-1 1,1-1,0 0,-1 1,1-1,0 0,0 0,-1 0,1 0,0 1,0-1,0 0,-1 0,1-1,0 1,0 0,-1 0,1 0,0 0,0-1,0 1,118-20,-94 17</inkml:trace>
  <inkml:trace contextRef="#ctx0" brushRef="#br0" timeOffset="788.197">424 170,'22'4,"-1"0,1-1,0-1,-1-1,1-1,0-1,0-1,7-2,53-3,-8 5,-73 2,-1-1,1 1,-1-1,1 0,-1 0,1 1,-1-1,0 0,1 0,-1 1,0-1,0 0,1 0,-1 0,0 0,0 1,0-1,0 0,0 0,0 0,-1 0,1 1,0-1,0 0,-1 0,1 0,0 1,-1-1,1 0,0 0,-1 1,1-1,-1 0,0 1,1-1,-1 1,1-1,-1 1,0-1,1 1,-1-1,0 1,0-1,1 1,-1 0,0 0,0-1,0 1,1 0,-1 0,0 0,0 0,0 0,0 0,0 0,1 0,-1 0,0 0,-2-2,0-1,-1 1,1 0,0 0,-1 0,0 0,1 1,-1-1,0 1,0 0,0 0,1 0,-1 1,0 0,0-1,0 1,0 0,0 1,0-1,0 1,0 0,0 0,0 0,0 0,1 1,-1 0,1-1,-1 1,1 0,-1 1,1-1,0 1,0-1,0 1,1 0,-1 0,1 0,-1 1,1-1,0 0,-1 4,-22 139,24-145,1 1,0 0,0-1,0 1,0 0,0-1,0 1,1 0,-1-1,0 1,1-1,-1 1,1-1,0 1,-1-1,1 1,0-1,0 1,0-1,0 0,0 0,0 1,1-1,-1 0,0 0,0 0,1 0,-1 0,1-1,-1 1,1 0,-1-1,1 1,-1-1,1 1,0-1,-1 0,1 0,0 0,-1 0,1 0,0 0,-1 0,1 0,-1-1,1 1,0 0,-1-1,1 0,0 0,75-44,-62 31,-1 0,-1-2,0 1,-1-2,-1 1,0-2,-1 1,1-5,-4 3</inkml:trace>
  <inkml:trace contextRef="#ctx0" brushRef="#br0" timeOffset="1041.547">1074 0,'-5'24,"-2"18,1 6,1 0,2-4,0-4,7-9,2-5,0-7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29.34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2,'281'23,"1"-12,43-14,-70 1,514 3,-286 26,-33-16,-256 4,0-9,32-10,147-24,72 0,-32-2,573 31,-461 28,752-29,-537-11,637-9,-918 22,259-2,-668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33.34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0 199,'18'-6,"0"0,1 1,-1 2,1-1,0 2,-1 1,1 0,0 1,0 1,0 1,0 1,2 0,23 6,0-2,0-2,1-2,-1-2,42-5,13 2,2055 2,-1891-28,77 16,-234 1,0 3,1 6,18 5,16-1,356-2,-186-30,168 31,-282-28,198 26,-214 26,-109-21,0-4,-1-3,1-3,3-3,33-1,2 5,68 7,-37 0,184-19,-203 6,1 6,59 7,-31 0,-60-1,235-13,-187 0,1 7,50 7,120-4,17-27,231 30,-534-1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0.0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47 163,'0'649,"-29"-339,12-199,17-111,0 0,0 0,0 0,1-1,-1 1,0 0,0 0,0 0,1 0,-1 0,0 0,0 0,1 0,-1 0,0 0,0 0,0 0,1 0,-1 0,0 0,0 0,1 0,-1 0,0 1,0-1,0 0,1 0,-1 0,0 0,0 0,0 0,0 1,1-1,-1 0,0 0,0 0,0 0,0 1,0-1,0 0,1 0,9-32,-7 22,4-12,0 2</inkml:trace>
  <inkml:trace contextRef="#ctx0" brushRef="#br0" timeOffset="419.819">47 107,'132'-24,"-30"-1,89-12,-54 17,-127 24,-5 1</inkml:trace>
  <inkml:trace contextRef="#ctx0" brushRef="#br0" timeOffset="734.814">104 642,'33'-9,"21"-4,6 1,-7 2</inkml:trace>
  <inkml:trace contextRef="#ctx0" brushRef="#br0" timeOffset="7737.63">978 755,'312'-1,"-114"-26,-143 31,-54 3,-5-1</inkml:trace>
  <inkml:trace contextRef="#ctx0" brushRef="#br0" timeOffset="8054.884">1035 981,'19'0,"16"0,7 0,1 0,-2 0,-8-5,-5-1,-2 0,-1 1,0 1,-4-3,-1 0,1 0,2 2,2 2,0 1,-2 2</inkml:trace>
  <inkml:trace contextRef="#ctx0" brushRef="#br0" timeOffset="19176.101">188 1066,'0'9,"0"9,0 5,0 4,0 3,0 0,0 0,0 0,0-1,0 0,0 0,0-1,0 1,0-1,0-10,5-7,1-6</inkml:trace>
  <inkml:trace contextRef="#ctx0" brushRef="#br0" timeOffset="20026.381">385 1263,'167'-26,"-166"27,0-1,0 0,0 1,0-1,0 0,1 0,-1 0,0 0,0 0,0 0,0 0,1 0,-1 0,0 0,0 0,0-1,0 1,0-1,0 1,0-1,0 1,0-1,0 1,0-1,0 0,0 0,0 1,0-1,-1 0,1 0,0 0,-1 0,1 0,0 0,-1 0,0 0,1 0,-1 0,1 0,-1-1,0 1,0 0,0 0,0 0,0 0,0-1,0 1,0 0,0 0,0 0,-1 0,1 0,0 0,-1-1,1 1,-1 0,1 0,-1 0,0 0,1 1,-1-1,0 0,0 0,1 0,-1 0,0 1,0-1,-73-40,73 41,-1 1,1 0,0-1,0 1,0 0,0 0,0 0,0-1,0 1,0 0,0 1,0-1,0 0,0 0,1 0,-1 0,1 1,-1-1,1 0,-1 1,1-1,-1 0,1 1,0-1,0 0,0 1,0-1,0 1,0-1,0 0,1 1,-1-1,0 0,1 1,-1-1,1 0,-1 1,2 0,-2 4,10 138,-11-142,1-1,0 1,0 0,0-1,0 1,0-1,0 1,0-1,0 1,1-1,-1 1,0-1,1 1,0-1,-1 1,1-1,0 1,0-1,-1 0,1 0,0 1,0-1,0 0,1 0,-1 0,0 0,0 0,1 0,-1 0,0-1,1 1,-1 0,1-1,-1 1,1-1,-1 0,1 1,-1-1,1 0,-1 0,1 0,0 0,-1 0,1 0,-1 0,2-1,2-3,1-1,-1 1,0-1,-1 0,1 0,-1-1,0 1,0-1,0 0,-1 0,0 0,0-1,-1 1,1-1,-2 1,1-1,-1 0,0 0,0 0,-1 0,1 0,-2 0,1-3,-6-8</inkml:trace>
  <inkml:trace contextRef="#ctx0" brushRef="#br0" timeOffset="20508.398">752 1207,'12'-3,"-4"0,1 1,-1-1,1 1,-1 1,1 0,0 0,0 0,-1 1,1 1,0-1,0 2,-1-1,8 3,-14-2,-1 0,1 0,-1 0,0 0,0 1,0-1,0 0,0 1,-1-1,1 1,0-1,-1 1,0-1,0 1,0-1,0 1,0-1,0 1,-1-1,1 1,-1-1,0 0,1 1,-1-1,0 0,-1 1,1-1,0 0,-1 0,1 0,-1 0,1 0,-1 0,0-1,0 1,0 0,0-1,-1 1,-1 3,-20 24,19-24,-1 1,1 0,1 0,-1 0,1 0,0 1,0-1,1 1,0 0,0 0,0 0,1 1,2-7,0 0,0 1,0-1,0 0,0 0,1 0,-1 1,0-1,1 0,-1 0,1 0,-1 0,1 1,-1-1,1 0,0 0,0 0,-1 0,1-1,0 1,0 0,0 0,0 0,0-1,0 1,0 0,0-1,1 1,-1-1,0 0,0 1,0-1,1 0,-1 1,0-1,0 0,0 0,1 0,-1 0,0 0,1-1,52-5,-54 6,32-8,-1-1,0-2,-1-1,0-1,17-11,-29 12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3:49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158 138,'0'30,"0"0,-2-1,-1 1,-2 0,0-1,-8 19,-1-4,-1 0,-3-1,-2 0,-1-2,-11 15,23-45,15-23,17-25,91-128,-71 101,2 2,3 2,3 3,2 1,4 2,-56 53,1-1,-1 0,0 0,1 0,-1 0,1 0,0 0,0 0,0 1,0-1,0 1,0-1,0 1,0 0,0 0,1 0,-1 0,0 0,1 1,-1-1,1 1,-1-1,1 1,-1 0,1 0,-1 0,1 0,-1 1,1-1,-1 1,0-1,1 1,-1 0,1 0,-1 0,1 1,3 9,-1 0,0 0,0 1,-1-1,-1 1,0 0,0 1,-2-1,1 0,-1 0,-1 1,-1-1,1 1,-3 9,2 12,0 164,0-197,1 0,0 0,-1-1,1 1,0 0,-1 0,1 0,0 0,0 0,0-1,0 1,0 0,0 0,0 0,0 0,0 0,0 0,0-1,1 1,-1 0,0 0,0 0,1 0,-1-1,1 1,-1 0,1 0,-1-1,1 1,-1 0,1-1,0 1,-1-1,1 1,0-1,0 1,-1-1,1 1,0-1,0 0,0 1,0-1,-1 0,1 0,0 1,0-1,0 0,0 0,0 0,0 0,0 0,-1 0,1-1,0 1,0 0,0 0,0-1,0 1,-1 0,1-1,0 1,0-1,-1 1,1-1,0 1,-1-1,1 0,0 1,-1-1,112-163,53-37,-44 65,-121 137,0-1,0 1,0 0,0 0,0-1,1 1,-1 0,0 0,0-1,1 1,-1 0,0-1,1 1,-1-1,1 1,-1 0,1-1,-1 1,1-1,-1 1,1-1,-1 0,1 1,0-1,-1 1,1-1,0 0,-1 0,1 1,0-1,-1 0,1 0,0 0,0 0,-1 0,1 0,0 0,0 0,-1 0,1 0,0 0,0 0,-1-1,1 1,0 0,-1 0,1-1,0 1,-1 0,1-1,-1 1,1-1,-1 1,1-1,0 1,-1-1,0 0,1 1,-1-1,1 1,-1-1,0 0,1 1,-1-1,0 0,0 1,0-1,1 0,-1 0,0 0,-43 281,32-139,-4-30,13-86</inkml:trace>
  <inkml:trace contextRef="#ctx0" brushRef="#br0" timeOffset="12655.161">1173 561,'80'-14,"-71"11,1 0,-1 1,1 0,0 1,0 0,0 0,-1 1,1 1,0-1,3 2,-12-2,0 0,0 0,0 0,-1 0,1 1,0-1,0 0,0 0,-1 1,1-1,0 0,-1 1,1-1,0 1,-1-1,1 1,0-1,-1 1,1-1,-1 1,1 0,-1-1,1 1,-1 0,1-1,-1 1,0 0,0 0,1-1,-1 1,0 0,0 0,0 0,0-1,0 1,0 0,0 0,0 0,0-1,0 1,0 0,0 0,0 0,-1-1,1 1,0 0,-1 0,1-1,-1 1,1 0,-1-1,1 1,-1 0,-33 35,29-31,-8 6,8-8,1 0,0 1,0-1,0 1,0 0,0 0,1 0,-1 1,1-1,0 1,1-1,-1 1,1 0,0 0,0 0,0 1,1 1,3-4,0 0,0 0,1-1,-1 1,1-1,0 1,0-1,0 0,0 0,0-1,0 1,0-1,1 1,-1-1,1 0,-1 0,1-1,-1 1,1-1,-1 1,1-1,0 0,-1-1,1 1,-1 0,1-1,0 0,2 1,7-1,-1 0,1 0,-1-2,0 1,1-1,-1-1,-1-1,1 1,-1-2,8-4,-3 1</inkml:trace>
  <inkml:trace contextRef="#ctx0" brushRef="#br0" timeOffset="13455.107">2076 82,'-7'-4,"0"1,0 0,-1 1,0 0,1 0,-1 1,0 0,0 0,0 1,0 0,0 0,0 1,0 0,0 0,1 1,-1 0,0 0,1 1,0 0,-1 0,1 1,0 0,-6 4,0 2,0 0,0 1,1 0,1 1,0 0,0 1,1 0,1 0,0 1,1 1,-1 4,-16 90,25-105,0 0,1 0,-1-1,1 1,-1 0,1-1,0 1,1 0,-1-1,1 1,-1-1,1 0,0 1,0-1,0 0,1 0,-1-1,1 1,0 0,-1-1,1 1,0-1,1 0,-1 0,0 0,0-1,1 1,0-1,7 1,0-2,0 1,0-2,0 1,0-2,0 1,0-1,0-1,0 0,-1-1,0 0,1 0,-1-1,-1 0,1-1,-1 0,0-1,0 0,-1 0,0-1,0 0,-1 0,0-1,16-11,8-10,-2-2,-1-2,-2 0,-1-1,-2-2,17-35,-23 56,-26 58,4-21,1 3,0-1,2 1,0 0,2 0,1 0,0 0,4 13,-2-28,-1 0,1 1,1-1,0 0,0-1,1 1,0-1,1 0,-1 0,1 0,1-1,0 0,0 0,0-1,1 0,0 0,9 2</inkml:trace>
  <inkml:trace contextRef="#ctx0" brushRef="#br0" timeOffset="13885.864">2584 392,'15'-5,"-7"1,0 0,0 1,1 0,-1 1,1 0,0 0,-1 0,1 1,0 1,0 0,0 0,-1 0,1 1,0 1,0-1,-1 1,5 2,-12-2,1 1,-1-1,1 1,-1-1,0 1,0-1,0 1,-1 0,1-1,0 1,-1 0,0 0,0-1,0 1,0 0,0 0,0-1,-1 1,1 0,-1 0,0-1,0 1,0-1,0 1,0-1,-1 1,1-1,-1 0,0 1,1-1,-1 0,0 0,0 0,0-1,-1 1,1 0,-5 8,-2 3,3-7,1 0,0 1,1 0,-1 0,1 1,0-1,1 1,0 0,0 0,1 0,0 0,0 1,1-1,0 0,1 3,2-7,1-1,1 1,-1-1,0 0,1 0,0 0,0 0,-1-1,2 0,-1 1,0-1,0-1,1 1,-1-1,1 0,-1 0,1 0,-1 0,1-1,0 0,-1 0,1 0,0 0,-1-1,1 0,-1 0,1 0,-1-1,1 1,0-1,170-44,-151 40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 61,'167'-11,"-115"3,0 2,0 3,48 2,-80-1,-25-5,-30-5,-5 6,-1 3,1 1,-1 2,-32 5,58-3,0 1,1 0,-1 2,1 0,0 0,0 1,1 1,-1 0,1 1,-3 3,12-8,0 0,1 1,-1-1,1 1,0 0,0 0,0 0,1 0,0 0,-1 1,1-1,1 1,-1-1,1 1,0 0,0 0,0-1,0 1,1 0,0 0,0 0,0 0,1 0,0 0,0-1,0 1,0 0,1-1,0 1,0-1,0 1,0-1,1 0,-1 0,1 0,0 0,1 0,-1-1,0 1,1-1,0 0,0 0,0 0,0-1,3 2,23 5,0-2,0-1,1-1,0-2,0-1,0-1,25-3,-121 35,40-22,0 2,1 1,1 1,0 0,1 2,-11 12,29-26,0 1,0 0,0-1,1 1,-1 0,1 1,0-1,0 1,1-1,-1 1,1 0,0 0,1 0,-1 0,1 0,0 0,0 1,0-1,1 0,0 0,0 1,0-1,1 0,-1 1,1-1,1 0,-1 0,1 0,0 1,6 3,-1 0,1-1,1 0,-1-1,1 1,1-2,-1 1,1-2,0 1,1-1,-1-1,1 0,0 0,0-1,0 0,1-1,-1 0,0-1,9 0,-14-3,0 1,0-1,0 0,-1-1,1 1,0-1,-1-1,0 1,1 0,-2-1,1 0,0-1,-1 1,1-1,-1 1,-1-1,1-1,-1 1,0 0,0-1,0 0,-1 1,0-1,0 0,0 0,-1 0,0 0,0-1,0 1,-1 0,0 0,0-1,-1 1,0-5,1-12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6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303 1,'-36'17,"0"2,2 1,0 2,1 2,1 0,-27 29,56-51,0 0,1 0,-1 0,0 0,1 1,0-1,-1 1,1-1,0 1,0 0,1 0,-1 0,1 0,-1 0,1 0,0 0,0 1,0-1,1 0,-1 1,1-1,0 0,-1 1,2-1,-1 1,0-1,1 0,-1 1,1-1,0 0,0 0,1 0,-1 1,0-1,1 0,2 2,7 2,1-1,0 0,1 0,-1-1,1-1,0-1,0 1,1-2,-1 0,0-1,1 0,8-1,11 3,-2-1,-1 1,0 2,0 1,0 2,-1 0,0 2,16 9,-41-17,-1 0,1 0,-1 0,1 1,-1 0,0-1,0 1,0 1,0-1,-1 0,1 1,-1-1,0 1,0 0,0-1,-1 1,1 0,-1 0,0 0,0 1,0-1,-1 0,1 0,-1 0,0 1,-1-1,1 0,0 0,-1 0,0 1,0-1,0 0,-1 0,0-1,1 1,-1 0,0 0,-1-1,1 1,-1-1,1 0,-4 3,-6 6,0-1,0 0,-2 0,1-1,-1-1,-1-1,1 0,-1 0,-1-2,-8 3,-43 6,45-13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3.9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1,'-10'15,"-1"0,2 0,0 1,1 1,0-1,1 1,2 1,-1-1,2 1,0 0,1 0,0 13,-5 359,-27 17,24-87,12-228,10-63,-5-33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4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131 1,'-11'168,"-43"112,8-77,27-119,19-84,0 0,0-1,0 1,0-1,0 1,0 0,0-1,0 1,0 0,0-1,0 1,0 0,0-1,1 1,-1 0,0 0,0-1,0 1,1 0,-1-1,0 1,0 0,1 0,-1 0,0-1,1 1,-1 0,0 0,0 0,1 0,-1-1,0 1,1 0,-1 0,0 0,1 0,-1 0,1 0,-1 0,0 0,1 0,-1 0,0 0,1 0,-1 0,0 0,1 1,-1-1,0 0,1 0,-1 0,0 0,0 1,1-1,-1 0,0 0,0 1,1-1,-1 0,0 0,0 1,0-1,1 0,-1 1,0-1,0 0,1-1,8-14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55,'29'0,"28"-5,10-1,-2 0,-3 1,-6-3,-9-1,-7 2,-6 2,-3 1,-8 7,-12 3,-8 4,-9 2,-4 3,-5-2,-5-1,2-5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3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29,'34'0,"25"-5,7-1,-2-1,-7 2,-10 2,-11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5.8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11,'144'-10,"-143"9,0 1,0 0,0 0,0 0,0 0,-1 0,1 1,0-1,0 0,0 0,0 1,0-1,0 0,0 1,0-1,-1 1,1-1,0 1,0-1,-1 1,1 0,0-1,-1 1,1 0,0 0,-1-1,1 1,-1 0,0 0,1 0,-1 0,1 0,-1-1,0 1,0 0,0 0,0 0,0 0,1 0,-2 0,1 0,0 0,0 0,0 0,0 0,0 0,-1 0,1-1,-1 1,1 0,0 0,-1 0,1 0,-1-1,0 1,1 0,-1 0,0-1,1 1,-1-1,0 1,-48 45,45-44,1 1,-8 3,1 1,0 0,1 1,0 0,0 0,0 1,1 0,0 0,1 1,0 0,1 1,0-1,0 1,2 0,-1 1,1-1,-1 8,5-16,0-1,0 0,0 1,1-1,0 0,-1 1,1-1,0 0,0 1,0-1,0 0,0 0,1 0,-1 0,1 0,-1 0,1-1,0 1,-1 0,1-1,0 1,0-1,0 0,0 0,1 0,-1 0,0 0,0 0,1 0,-1-1,0 1,3-1,78-1,-64-6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1,'73'16,"-5"-7,0-4,0-3,50-5,-2 1,-72 2,-38 5,-11 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1.3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29,'53'0,"27"0,4-5,-7-1,-11 0,-13 1,-10 2,-8 1,-5 1,-3 5,-6 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19.9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0 226,'5'-2,"0"-1,0 1,0-1,0 1,0 1,0-1,0 1,1 0,-1 0,1 0,-1 1,0 0,1 0,-1 0,1 1,-1 0,1 0,-1 0,0 1,1 0,22 2,201 3,-172-24,-82 5,15 11,1-1,0 0,0-1,0 0,0-1,0 0,1 0,-1-1,1 0,0 0,1-1,-1 0,-2-4,9 11,1-1,0 1,0-1,0 1,-1-1,1 1,0-1,-1 1,1-1,0 1,-1-1,1 1,-1-1,1 0,-1 1,1-1,-1 0,1 1,-1-1,1 0,-1 0,1 0,-1 1,1-1,-1 0,1 0,-1 0,0 0,1 0,-1 0,1 0,-1 0,1 0,-1 0,0 0,1 0,-1-1,1 1,-1 0,1 0,-1-1,1 1,-1 0,1 0,-1-1,1 1,-1-1,1 1,0 0,-1-1,1 1,0-1,-1 1,1-1,0 1,0-1,-1 0,11 52,-10-49,5 17,0 1,-1 0,-1 0,-1 1,-1-1,-1 0,-1 1,-1-1,0 0,-1 1,3-22,0 1,0 0,0-1,0 1,0-1,1 1,-1 0,0-1,0 1,1 0,-1-1,0 1,1 0,-1 0,0-1,1 1,-1 0,0 0,1-1,-1 1,0 0,1 0,-1 0,1 0,-1 0,0-1,1 1,-1 0,1 0,-1 0,1 0,-1 0,0 0,1 1,-1-1,1 0,-1 0,0 0,1 0,-1 0,1 1,-1-1,0 0,1 0,-1 0,0 1,1-1,-1 0,0 1,0-1,1 0,-1 1,0-1,0 0,1 1,-1-1,0 1,0-1,0 0,0 1,0-1,1 1,-1-1,0 0,0 1,0-1,0 1,0-1,0 1,-1-1,39-27,-33 23,117-114,-108 99</inkml:trace>
  <inkml:trace contextRef="#ctx0" brushRef="#br0" timeOffset="327.967">678 0,'4'10,"3"12,-1 8,-1 3,-6 1,-3 0,-1-2,0-1,-3-1,-1-1,2 0,1-6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2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200 1,'-3'36,"-1"0,-2-1,-2 0,-1 0,-2 0,-14 30,-62 139,47-124,34-103,10 3,2 1,0 0,1 0,1 0,0 1,2 0,0 0,1 2,12-15,16-29,-26 36,1 1,1 1,1 0,1 1,0 1,2 1,0 0,19-13,-36 30,0 1,-1 0,1 0,0 0,0 0,0 0,0 0,0 0,0 1,0-1,0 1,0-1,0 1,1 0,-1 0,0 0,0 0,0 0,0 1,0-1,0 1,0-1,0 1,0 0,0-1,0 1,0 0,0 0,0 1,0-1,-1 0,1 1,-1-1,1 1,-1-1,1 1,-1 0,0-1,0 1,0 0,0 0,0 0,0 0,0 0,-1 0,1 0,-1 1,4 9,-2 0,1 0,-2 0,1 0,-2 0,0 0,0 0,-1 1,0-1,-1 0,-1-1,0 1,0 0,-1-1,-3 5,-18 105,24-120,1 0,-1 0,1 0,0 0,-1 0,1 0,0 0,0 0,0 0,0 0,0 0,0 1,0-1,0 0,0 0,0 0,0 0,1 0,-1 0,0 0,1 0,-1 0,1 0,-1-1,1 1,0 0,-1 0,1 0,0 0,-1-1,1 1,0 0,0-1,0 1,0-1,0 1,0-1,0 1,0-1,0 0,0 1,0-1,0 0,0 0,0 0,0 1,0-1,0 0,0-1,0 1,0 0,0 0,0 0,0-1,0 1,80-86,90-142,-52 115,-118 112,-1 0,0 0,1 0,0 0,-1 1,1-1,-1 0,1 0,0 0,0 1,-1-1,1 0,0 1,0-1,0 1,0-1,0 1,0-1,0 1,0 0,0-1,0 1,0 0,0 0,0 0,0 0,0 0,0 0,0 0,0 0,0 0,0 0,0 1,0-1,0 0,0 1,0-1,0 1,0-1,0 1,0-1,0 1,-1 0,1-1,0 1,0 0,-1 0,1-1,0 1,-1 0,1 0,-1 0,1 0,-1 0,1 0,3 162,-33 10,28-91,1-58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0,'0'24,"0"13,0 5,0 0,0-8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1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90,'44'-15,"32"-4,14 1,-4 3,-11 4,-10 5,-10 2,-11 3,-7 1,-5 0,-9 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3.7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475 47,'-9'-6,"0"0,0 1,-1 0,1 1,-1 0,0 0,0 1,0 0,-1 1,1 0,-1 1,1 0,-1 0,0 1,1 1,-1 0,1 0,-1 1,1 1,0-1,0 2,0-1,0 1,0 1,1 0,0 0,-5 4,-3 4,-1 1,2 1,0 1,1 0,1 1,0 0,1 2,1-1,1 1,0 1,2 0,-1 4,8-21,0 1,0 0,0 0,1-1,-1 1,1 0,0 0,0 0,1 0,-1 0,1 1,0-1,0 0,0 0,1 0,-1 0,1 0,0 0,0 0,1 0,-1 0,1-1,0 1,0 0,0-1,0 1,1-1,-1 0,1 0,0 0,0 0,0 0,0-1,0 1,1-1,-1 0,1 0,0 0,-1 0,1-1,0 0,0 1,3-1,7-1,1 0,0-2,-1 1,1-2,-1 0,0-1,0 0,0-1,0-1,-1 0,0-1,2-1,19-11,-2-2,-1-1,0-2,17-17,-7 6,88-78,-129 114,0-1,0 0,-1 1,1-1,0 1,0-1,0 0,0 1,0-1,0 1,-1-1,1 1,0-1,0 1,1-1,-1 1,0-1,0 0,0 1,0-1,0 1,0-1,1 1,-1-1,0 0,0 1,0-1,1 0,-1 1,0-1,1 0,-1 1,0-1,1 0,-1 1,0-1,1 0,-1 0,1 0,-1 1,1-1,-1 0,0 0,1 0,-1 0,1 0,-1 0,1 0,-1 0,1 0,-1 0,0 0,1 0,-1 0,1 0,-1 0,1 0,-1-1,0 1,1 0,-1 0,1 0,-1-1,1 1,-12 43,10-40,-44 175,45-167,0 0,1 0,1 0,0 0,0 0,1-1,1 1,-1-1,2 1,0-1,0-1,0 1,1-1,1 0,0 0,0 0,0-1,1-1,0 1,5 2,5 0,-1-3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25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7,'0'-4,"0"2,-5 7,-1 7,0 7,1 5,2 2,-4-2,0-1,0 0,2 2,2 1,1 0,1-3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4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840 0,'-219'31,"133"-7,1 4,1 4,-26 17,70-32,-11 18,96-12,129-1,-172-22,0 0,1 0,-1 1,0-1,0 1,1-1,-1 1,0 0,0 0,0 0,0 0,0 0,0 0,0 1,0-1,-1 1,1-1,0 1,-1 0,1-1,-1 1,0 0,1 0,-1 0,0 0,0 0,0 1,-1-1,1 0,-1 0,1 0,-1 1,1-1,-1 0,0 1,0-1,0 0,-1 1,1-1,0 0,-1 0,0 1,1-1,-1 0,0 0,0 0,-14 23,-1-1,-1 0,-1-1,-1-1,-1-1,0-1,-2-1,0 0,-2-2,-18 11,-118 106,157-133,0 1,1 0,0 0,-1 0,1 0,0 1,0-1,0 1,0-1,0 1,1 0,-1 0,1-1,0 1,0 0,0 0,0 0,0 1,1-1,-1 0,1 0,0 0,0 0,0 1,0-1,1 0,-1 0,1 0,0 0,0 0,0 0,0 0,1 0,-1 0,1-1,-1 1,1 0,0-1,2 3,8 0,0 0,0 0,0-2,1 1,-1-1,1-1,0 0,0-1,-1-1,1 0,0 0,0-1,7-2,17 1,-10 1,-19 2,1 0,0-1,0 0,0 0,-1-1,1-1,0 1,-1-1,1-1,-1 0,1 0,-1 0,0-1,-1 0,1-1,-1 0,2-1,6-10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4.7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1,'-26'62,"2"0,3 2,3 1,3 0,2 1,3 4,3-10,3 1,2 0,3 0,2 0,4 6,10 349,-40-293,20-103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1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1,'-27'116,"4"2,6 0,6 1,3 98,8-202,12 52,14-87,-18 2,-1-1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31,'38'0,"37"-5,11-1,-6-1,-10 2,-13 2,-11 1,-9 0,-11 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0,'39'5,"26"-3,8-3,-5 0,-8 0,-14-1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5.8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1,'-10'38,"-7"23,-2 5,3-4,5-7,3-8,8-13,4-16,2-11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94,'353'1,"-285"6,-221-100,152 92,0 0,0 1,1-1,-1 0,0 1,0-1,0 1,0-1,0 1,0-1,0 1,0 0,0-1,0 1,0 0,0 0,0 0,0 0,0 0,0 0,0 0,-1 0,1 0,0 1,0-1,0 0,0 1,0-1,0 0,0 1,1-1,-1 1,0 0,0-1,0 1,0 0,1 0,-1-1,0 1,1 0,-1 0,0 0,1 0,-1 0,1 0,0 0,-1 0,1 0,0 0,0 0,-5 58,5-52,5 141,-5-146,-1-1,1 0,0 0,0 0,0 0,-1 1,1-1,0 0,0 0,1 0,-1 0,0 1,0-1,0 0,1 0,-1 0,1 0,-1 0,1 0,-1 0,1 0,0 0,-1 0,1 0,0 0,0 0,0 0,0-1,-1 1,1 0,0 0,0-1,0 1,1-1,-1 1,0-1,0 0,0 1,0-1,0 0,1 0,-1 0,0 0,0 0,0 0,0 0,1 0,-1 0,1 0,70-99,3 31,-58 60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6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28,'4'-1,"2"-3,1 0,1 1,-1 0,0 0,1 1,-1 0,1 0,0 0,-1 1,1 1,0-1,0 1,0 0,0 1,0 0,-1 0,1 1,0 0,5 2,-11-2,-1-1,0 1,1-1,-1 1,0-1,0 1,0 0,0-1,0 1,-1 0,1 0,0 0,-1-1,1 1,-1 0,0 0,0 0,1 0,-1 0,0 0,-1 0,1 0,0 0,-1 0,1 0,-1 0,1-1,-1 1,0 0,0 0,0 0,-1 0,-39 59,34-53,-3 4,-21 34,31-45,0 0,-1 0,1 0,0 0,0 0,0 0,0 0,0 1,1-1,-1 0,0 0,0 0,1 0,-1 0,1 0,-1 0,1 0,-1 0,1-1,-1 1,1 0,0 0,0 0,-1-1,1 1,0 0,0-1,0 1,0 0,0-1,0 1,0-1,0 0,0 1,0-1,0 0,0 0,0 1,0-1,0 0,0 0,0 0,0 0,0 0,0-1,1 1,110 1,-86-2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40:32.3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233 0,'-24'43,"-18"29,-1 7,6-6,5-9,8-12,8-10,6-6,5-11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30,'38'0,"28"-5,11-1,-2 0,-9 1,-11 2,-10 0,-8 2,-5 1,-4 0,-11 0,-8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6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1,'39'4,"31"3,9-1,-4-1,-11-1,-10-2,-11-6,-6-2,-11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7.9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0,'-14'63,"-5"29,1 5,-2-5,4-13,3-16,5-8,-2-9,2-8,1-5,2-4,2-1,2-7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1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1,'38'0,"33"0,8 0,0 0,-8 0,-11 0,-7 0,-7 0,-6 0,-6 0,-4 0,-11 0,-10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4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75,'38'-5,"28"-6,7-2,-5 2,-8-2,-10 1,-13 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38.7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8,'13'-3,"0"1,0 1,0 0,0 1,0 0,0 1,0 0,0 1,0 1,0 0,0 1,1 1,-12-4,0-1,0 1,-1 0,1 0,0 0,0 0,-1 1,1-1,-1 0,1 1,-1-1,1 1,-1-1,0 1,0 0,0-1,0 1,0 0,0 0,0 0,-1 0,1 0,-1 0,1 0,-1 0,0 0,1 0,-1 0,0 0,-1 0,1 0,0 0,-1 0,1 0,-1 0,1 0,-1 0,0 0,0-1,0 1,0 0,0 0,0 0,-62 67,9-17,55-51,0 1,0 0,0-1,0 1,1-1,-1 1,0-1,1 0,-1 0,1 1,-1-1,1 0,-1 0,1 0,0-1,0 1,-1 0,1 0,0-1,0 0,0 1,0-1,0 0,0 0,-1 0,1 0,0 0,0 0,0 0,0-1,0 1,0-1,1 1,115-24,-92 12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67,'329'0,"-350"-18,-114-26,133 43,0 0,1 1,-1-1,0 1,0-1,1 1,-1 0,0-1,0 1,0 0,0 0,1 0,-1 1,0-1,0 0,0 1,1-1,-1 1,0-1,0 1,1 0,-1 0,1 0,-1 0,1 0,-1 0,1 0,-1 0,1 1,0-1,0 1,0-1,0 1,0-1,0 1,0-1,0 1,0 0,1 0,-1-1,1 1,0 0,-1 0,1 0,0-1,0 1,0 0,0 0,0 0,0 0,1-1,-1 1,1 1,46 159,-46-160,-1 0,1 0,0 0,0 0,0 0,0 0,0-1,0 1,1 0,-1-1,0 1,1-1,-1 0,1 1,0-1,-1 0,1 0,0 0,0 0,0 0,0 0,-1-1,1 1,0-1,0 1,1-1,-1 0,0 1,0-1,0 0,0-1,0 1,0 0,0 0,0-1,0 1,0-1,0 0,0 0,0 0,-1 0,1 0,0 0,0 0,-1 0,1-1,-1 1,1-1,-1 1,0-1,1 1,-1-1,0 0,114-141,-101 131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1.8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1,'-5'33,"-2"22,1 5,1-3,2-5,0-13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4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1,'24'0,"32"0,11 0,4 0,-6 0,-3 0,-9 0,-7 0,-3 0,-4 0,-3 0,-3 0,-3 0,-6 5,-7 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20T14:54:4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0,'43'5,"34"1,8 0,-5-1,-12-1,-13-2,-10 4,-8 0,-11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70.xml"/><Relationship Id="rId26" Type="http://schemas.openxmlformats.org/officeDocument/2006/relationships/customXml" Target="../ink/ink174.xml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customXml" Target="../ink/ink178.xml"/><Relationship Id="rId42" Type="http://schemas.openxmlformats.org/officeDocument/2006/relationships/customXml" Target="../ink/ink182.xml"/><Relationship Id="rId47" Type="http://schemas.openxmlformats.org/officeDocument/2006/relationships/image" Target="../media/image30.png"/><Relationship Id="rId50" Type="http://schemas.openxmlformats.org/officeDocument/2006/relationships/customXml" Target="../ink/ink186.xml"/><Relationship Id="rId55" Type="http://schemas.openxmlformats.org/officeDocument/2006/relationships/customXml" Target="../ink/ink189.xml"/><Relationship Id="rId7" Type="http://schemas.openxmlformats.org/officeDocument/2006/relationships/image" Target="../media/image5.png"/><Relationship Id="rId2" Type="http://schemas.openxmlformats.org/officeDocument/2006/relationships/customXml" Target="../ink/ink162.xml"/><Relationship Id="rId16" Type="http://schemas.openxmlformats.org/officeDocument/2006/relationships/customXml" Target="../ink/ink169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173.xml"/><Relationship Id="rId32" Type="http://schemas.openxmlformats.org/officeDocument/2006/relationships/customXml" Target="../ink/ink177.xml"/><Relationship Id="rId37" Type="http://schemas.openxmlformats.org/officeDocument/2006/relationships/image" Target="../media/image25.png"/><Relationship Id="rId40" Type="http://schemas.openxmlformats.org/officeDocument/2006/relationships/customXml" Target="../ink/ink181.xml"/><Relationship Id="rId45" Type="http://schemas.openxmlformats.org/officeDocument/2006/relationships/image" Target="../media/image29.png"/><Relationship Id="rId53" Type="http://schemas.openxmlformats.org/officeDocument/2006/relationships/customXml" Target="../ink/ink188.xml"/><Relationship Id="rId5" Type="http://schemas.openxmlformats.org/officeDocument/2006/relationships/image" Target="../media/image4.png"/><Relationship Id="rId10" Type="http://schemas.openxmlformats.org/officeDocument/2006/relationships/customXml" Target="../ink/ink166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customXml" Target="../ink/ink183.xml"/><Relationship Id="rId52" Type="http://schemas.openxmlformats.org/officeDocument/2006/relationships/image" Target="../media/image32.png"/><Relationship Id="rId4" Type="http://schemas.openxmlformats.org/officeDocument/2006/relationships/customXml" Target="../ink/ink163.xml"/><Relationship Id="rId9" Type="http://schemas.openxmlformats.org/officeDocument/2006/relationships/image" Target="../media/image6.png"/><Relationship Id="rId14" Type="http://schemas.openxmlformats.org/officeDocument/2006/relationships/customXml" Target="../ink/ink168.xml"/><Relationship Id="rId22" Type="http://schemas.openxmlformats.org/officeDocument/2006/relationships/customXml" Target="../ink/ink172.xml"/><Relationship Id="rId27" Type="http://schemas.openxmlformats.org/officeDocument/2006/relationships/image" Target="../media/image18.png"/><Relationship Id="rId30" Type="http://schemas.openxmlformats.org/officeDocument/2006/relationships/customXml" Target="../ink/ink176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185.xml"/><Relationship Id="rId56" Type="http://schemas.openxmlformats.org/officeDocument/2006/relationships/image" Target="../media/image38.png"/><Relationship Id="rId8" Type="http://schemas.openxmlformats.org/officeDocument/2006/relationships/customXml" Target="../ink/ink165.xml"/><Relationship Id="rId51" Type="http://schemas.openxmlformats.org/officeDocument/2006/relationships/customXml" Target="../ink/ink187.xml"/><Relationship Id="rId3" Type="http://schemas.openxmlformats.org/officeDocument/2006/relationships/image" Target="../media/image3.png"/><Relationship Id="rId12" Type="http://schemas.openxmlformats.org/officeDocument/2006/relationships/customXml" Target="../ink/ink167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180.xml"/><Relationship Id="rId46" Type="http://schemas.openxmlformats.org/officeDocument/2006/relationships/customXml" Target="../ink/ink184.xml"/><Relationship Id="rId20" Type="http://schemas.openxmlformats.org/officeDocument/2006/relationships/customXml" Target="../ink/ink171.xml"/><Relationship Id="rId41" Type="http://schemas.openxmlformats.org/officeDocument/2006/relationships/image" Target="../media/image27.png"/><Relationship Id="rId5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4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175.xml"/><Relationship Id="rId36" Type="http://schemas.openxmlformats.org/officeDocument/2006/relationships/customXml" Target="../ink/ink179.xml"/><Relationship Id="rId49" Type="http://schemas.openxmlformats.org/officeDocument/2006/relationships/image" Target="../media/image3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customXml" Target="../ink/ink21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2.png"/><Relationship Id="rId4" Type="http://schemas.openxmlformats.org/officeDocument/2006/relationships/customXml" Target="../ink/ink213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0.xml"/><Relationship Id="rId13" Type="http://schemas.openxmlformats.org/officeDocument/2006/relationships/image" Target="../media/image426.png"/><Relationship Id="rId3" Type="http://schemas.openxmlformats.org/officeDocument/2006/relationships/image" Target="../media/image421.png"/><Relationship Id="rId7" Type="http://schemas.openxmlformats.org/officeDocument/2006/relationships/image" Target="../media/image423.png"/><Relationship Id="rId12" Type="http://schemas.openxmlformats.org/officeDocument/2006/relationships/customXml" Target="../ink/ink2142.xml"/><Relationship Id="rId2" Type="http://schemas.openxmlformats.org/officeDocument/2006/relationships/customXml" Target="../ink/ink213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39.xml"/><Relationship Id="rId11" Type="http://schemas.openxmlformats.org/officeDocument/2006/relationships/image" Target="../media/image425.png"/><Relationship Id="rId5" Type="http://schemas.openxmlformats.org/officeDocument/2006/relationships/image" Target="../media/image422.png"/><Relationship Id="rId10" Type="http://schemas.openxmlformats.org/officeDocument/2006/relationships/customXml" Target="../ink/ink2141.xml"/><Relationship Id="rId4" Type="http://schemas.openxmlformats.org/officeDocument/2006/relationships/customXml" Target="../ink/ink2138.xml"/><Relationship Id="rId9" Type="http://schemas.openxmlformats.org/officeDocument/2006/relationships/image" Target="../media/image42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6.xml"/><Relationship Id="rId13" Type="http://schemas.openxmlformats.org/officeDocument/2006/relationships/image" Target="../media/image426.png"/><Relationship Id="rId18" Type="http://schemas.openxmlformats.org/officeDocument/2006/relationships/customXml" Target="../ink/ink2151.xml"/><Relationship Id="rId3" Type="http://schemas.openxmlformats.org/officeDocument/2006/relationships/image" Target="../media/image421.png"/><Relationship Id="rId21" Type="http://schemas.openxmlformats.org/officeDocument/2006/relationships/image" Target="../media/image430.png"/><Relationship Id="rId7" Type="http://schemas.openxmlformats.org/officeDocument/2006/relationships/image" Target="../media/image423.png"/><Relationship Id="rId12" Type="http://schemas.openxmlformats.org/officeDocument/2006/relationships/customXml" Target="../ink/ink2148.xml"/><Relationship Id="rId17" Type="http://schemas.openxmlformats.org/officeDocument/2006/relationships/image" Target="../media/image428.png"/><Relationship Id="rId2" Type="http://schemas.openxmlformats.org/officeDocument/2006/relationships/customXml" Target="../ink/ink2143.xml"/><Relationship Id="rId16" Type="http://schemas.openxmlformats.org/officeDocument/2006/relationships/customXml" Target="../ink/ink2150.xml"/><Relationship Id="rId20" Type="http://schemas.openxmlformats.org/officeDocument/2006/relationships/customXml" Target="../ink/ink215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45.xml"/><Relationship Id="rId11" Type="http://schemas.openxmlformats.org/officeDocument/2006/relationships/image" Target="../media/image425.png"/><Relationship Id="rId5" Type="http://schemas.openxmlformats.org/officeDocument/2006/relationships/image" Target="../media/image422.png"/><Relationship Id="rId15" Type="http://schemas.openxmlformats.org/officeDocument/2006/relationships/image" Target="../media/image427.png"/><Relationship Id="rId23" Type="http://schemas.openxmlformats.org/officeDocument/2006/relationships/image" Target="../media/image431.png"/><Relationship Id="rId10" Type="http://schemas.openxmlformats.org/officeDocument/2006/relationships/customXml" Target="../ink/ink2147.xml"/><Relationship Id="rId19" Type="http://schemas.openxmlformats.org/officeDocument/2006/relationships/image" Target="../media/image429.png"/><Relationship Id="rId4" Type="http://schemas.openxmlformats.org/officeDocument/2006/relationships/customXml" Target="../ink/ink2144.xml"/><Relationship Id="rId9" Type="http://schemas.openxmlformats.org/officeDocument/2006/relationships/image" Target="../media/image424.png"/><Relationship Id="rId14" Type="http://schemas.openxmlformats.org/officeDocument/2006/relationships/customXml" Target="../ink/ink2149.xml"/><Relationship Id="rId22" Type="http://schemas.openxmlformats.org/officeDocument/2006/relationships/customXml" Target="../ink/ink2153.xml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6.png"/><Relationship Id="rId18" Type="http://schemas.openxmlformats.org/officeDocument/2006/relationships/customXml" Target="../ink/ink2162.xml"/><Relationship Id="rId26" Type="http://schemas.openxmlformats.org/officeDocument/2006/relationships/customXml" Target="../ink/ink2166.xml"/><Relationship Id="rId3" Type="http://schemas.openxmlformats.org/officeDocument/2006/relationships/image" Target="../media/image421.png"/><Relationship Id="rId21" Type="http://schemas.openxmlformats.org/officeDocument/2006/relationships/image" Target="../media/image430.png"/><Relationship Id="rId34" Type="http://schemas.openxmlformats.org/officeDocument/2006/relationships/customXml" Target="../ink/ink2170.xml"/><Relationship Id="rId7" Type="http://schemas.openxmlformats.org/officeDocument/2006/relationships/image" Target="../media/image423.png"/><Relationship Id="rId12" Type="http://schemas.openxmlformats.org/officeDocument/2006/relationships/customXml" Target="../ink/ink2159.xml"/><Relationship Id="rId17" Type="http://schemas.openxmlformats.org/officeDocument/2006/relationships/image" Target="../media/image428.png"/><Relationship Id="rId25" Type="http://schemas.openxmlformats.org/officeDocument/2006/relationships/image" Target="../media/image432.png"/><Relationship Id="rId33" Type="http://schemas.openxmlformats.org/officeDocument/2006/relationships/image" Target="../media/image436.png"/><Relationship Id="rId2" Type="http://schemas.openxmlformats.org/officeDocument/2006/relationships/customXml" Target="../ink/ink2154.xml"/><Relationship Id="rId16" Type="http://schemas.openxmlformats.org/officeDocument/2006/relationships/customXml" Target="../ink/ink2161.xml"/><Relationship Id="rId20" Type="http://schemas.openxmlformats.org/officeDocument/2006/relationships/customXml" Target="../ink/ink2163.xml"/><Relationship Id="rId29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56.xml"/><Relationship Id="rId11" Type="http://schemas.openxmlformats.org/officeDocument/2006/relationships/image" Target="../media/image425.png"/><Relationship Id="rId24" Type="http://schemas.openxmlformats.org/officeDocument/2006/relationships/customXml" Target="../ink/ink2165.xml"/><Relationship Id="rId32" Type="http://schemas.openxmlformats.org/officeDocument/2006/relationships/customXml" Target="../ink/ink2169.xml"/><Relationship Id="rId5" Type="http://schemas.openxmlformats.org/officeDocument/2006/relationships/image" Target="../media/image422.png"/><Relationship Id="rId15" Type="http://schemas.openxmlformats.org/officeDocument/2006/relationships/image" Target="../media/image427.png"/><Relationship Id="rId23" Type="http://schemas.openxmlformats.org/officeDocument/2006/relationships/image" Target="../media/image431.png"/><Relationship Id="rId28" Type="http://schemas.openxmlformats.org/officeDocument/2006/relationships/customXml" Target="../ink/ink2167.xml"/><Relationship Id="rId10" Type="http://schemas.openxmlformats.org/officeDocument/2006/relationships/customXml" Target="../ink/ink2158.xml"/><Relationship Id="rId19" Type="http://schemas.openxmlformats.org/officeDocument/2006/relationships/image" Target="../media/image429.png"/><Relationship Id="rId31" Type="http://schemas.openxmlformats.org/officeDocument/2006/relationships/image" Target="../media/image435.png"/><Relationship Id="rId4" Type="http://schemas.openxmlformats.org/officeDocument/2006/relationships/customXml" Target="../ink/ink2155.xml"/><Relationship Id="rId9" Type="http://schemas.openxmlformats.org/officeDocument/2006/relationships/image" Target="../media/image424.png"/><Relationship Id="rId14" Type="http://schemas.openxmlformats.org/officeDocument/2006/relationships/customXml" Target="../ink/ink2160.xml"/><Relationship Id="rId22" Type="http://schemas.openxmlformats.org/officeDocument/2006/relationships/customXml" Target="../ink/ink2164.xml"/><Relationship Id="rId27" Type="http://schemas.openxmlformats.org/officeDocument/2006/relationships/image" Target="../media/image433.png"/><Relationship Id="rId30" Type="http://schemas.openxmlformats.org/officeDocument/2006/relationships/customXml" Target="../ink/ink2168.xml"/><Relationship Id="rId35" Type="http://schemas.openxmlformats.org/officeDocument/2006/relationships/image" Target="../media/image437.png"/><Relationship Id="rId8" Type="http://schemas.openxmlformats.org/officeDocument/2006/relationships/customXml" Target="../ink/ink215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0.png"/><Relationship Id="rId3" Type="http://schemas.openxmlformats.org/officeDocument/2006/relationships/customXml" Target="../ink/ink2171.xml"/><Relationship Id="rId7" Type="http://schemas.openxmlformats.org/officeDocument/2006/relationships/customXml" Target="../ink/ink2173.xml"/><Relationship Id="rId12" Type="http://schemas.openxmlformats.org/officeDocument/2006/relationships/image" Target="../media/image4100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1" Type="http://schemas.openxmlformats.org/officeDocument/2006/relationships/customXml" Target="../ink/ink2175.xml"/><Relationship Id="rId5" Type="http://schemas.openxmlformats.org/officeDocument/2006/relationships/customXml" Target="../ink/ink2172.xml"/><Relationship Id="rId10" Type="http://schemas.openxmlformats.org/officeDocument/2006/relationships/image" Target="../media/image4090.png"/><Relationship Id="rId4" Type="http://schemas.openxmlformats.org/officeDocument/2006/relationships/image" Target="../media/image4060.png"/><Relationship Id="rId9" Type="http://schemas.openxmlformats.org/officeDocument/2006/relationships/customXml" Target="../ink/ink217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0.png"/><Relationship Id="rId13" Type="http://schemas.openxmlformats.org/officeDocument/2006/relationships/customXml" Target="../ink/ink2181.xml"/><Relationship Id="rId18" Type="http://schemas.openxmlformats.org/officeDocument/2006/relationships/image" Target="../media/image4130.png"/><Relationship Id="rId26" Type="http://schemas.openxmlformats.org/officeDocument/2006/relationships/image" Target="../media/image4170.png"/><Relationship Id="rId3" Type="http://schemas.openxmlformats.org/officeDocument/2006/relationships/customXml" Target="../ink/ink2176.xml"/><Relationship Id="rId21" Type="http://schemas.openxmlformats.org/officeDocument/2006/relationships/customXml" Target="../ink/ink2185.xml"/><Relationship Id="rId7" Type="http://schemas.openxmlformats.org/officeDocument/2006/relationships/customXml" Target="../ink/ink2178.xml"/><Relationship Id="rId12" Type="http://schemas.openxmlformats.org/officeDocument/2006/relationships/image" Target="../media/image4100.png"/><Relationship Id="rId17" Type="http://schemas.openxmlformats.org/officeDocument/2006/relationships/customXml" Target="../ink/ink2183.xml"/><Relationship Id="rId25" Type="http://schemas.openxmlformats.org/officeDocument/2006/relationships/customXml" Target="../ink/ink2187.xml"/><Relationship Id="rId2" Type="http://schemas.openxmlformats.org/officeDocument/2006/relationships/image" Target="../media/image439.png"/><Relationship Id="rId16" Type="http://schemas.openxmlformats.org/officeDocument/2006/relationships/image" Target="../media/image4120.png"/><Relationship Id="rId20" Type="http://schemas.openxmlformats.org/officeDocument/2006/relationships/image" Target="../media/image4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1" Type="http://schemas.openxmlformats.org/officeDocument/2006/relationships/customXml" Target="../ink/ink2180.xml"/><Relationship Id="rId24" Type="http://schemas.openxmlformats.org/officeDocument/2006/relationships/image" Target="../media/image4160.png"/><Relationship Id="rId5" Type="http://schemas.openxmlformats.org/officeDocument/2006/relationships/customXml" Target="../ink/ink2177.xml"/><Relationship Id="rId15" Type="http://schemas.openxmlformats.org/officeDocument/2006/relationships/customXml" Target="../ink/ink2182.xml"/><Relationship Id="rId23" Type="http://schemas.openxmlformats.org/officeDocument/2006/relationships/customXml" Target="../ink/ink2186.xml"/><Relationship Id="rId28" Type="http://schemas.openxmlformats.org/officeDocument/2006/relationships/image" Target="../media/image4180.png"/><Relationship Id="rId10" Type="http://schemas.openxmlformats.org/officeDocument/2006/relationships/image" Target="../media/image4090.png"/><Relationship Id="rId19" Type="http://schemas.openxmlformats.org/officeDocument/2006/relationships/customXml" Target="../ink/ink2184.xml"/><Relationship Id="rId4" Type="http://schemas.openxmlformats.org/officeDocument/2006/relationships/image" Target="../media/image4060.png"/><Relationship Id="rId9" Type="http://schemas.openxmlformats.org/officeDocument/2006/relationships/customXml" Target="../ink/ink2179.xml"/><Relationship Id="rId14" Type="http://schemas.openxmlformats.org/officeDocument/2006/relationships/image" Target="../media/image4110.png"/><Relationship Id="rId22" Type="http://schemas.openxmlformats.org/officeDocument/2006/relationships/image" Target="../media/image4150.png"/><Relationship Id="rId27" Type="http://schemas.openxmlformats.org/officeDocument/2006/relationships/customXml" Target="../ink/ink2188.xml"/></Relationships>
</file>

<file path=ppt/slides/_rels/slide10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94.xml"/><Relationship Id="rId18" Type="http://schemas.openxmlformats.org/officeDocument/2006/relationships/image" Target="../media/image4130.png"/><Relationship Id="rId26" Type="http://schemas.openxmlformats.org/officeDocument/2006/relationships/image" Target="../media/image4170.png"/><Relationship Id="rId39" Type="http://schemas.openxmlformats.org/officeDocument/2006/relationships/customXml" Target="../ink/ink2207.xml"/><Relationship Id="rId21" Type="http://schemas.openxmlformats.org/officeDocument/2006/relationships/customXml" Target="../ink/ink2198.xml"/><Relationship Id="rId34" Type="http://schemas.openxmlformats.org/officeDocument/2006/relationships/image" Target="../media/image4210.png"/><Relationship Id="rId42" Type="http://schemas.openxmlformats.org/officeDocument/2006/relationships/image" Target="../media/image4250.png"/><Relationship Id="rId7" Type="http://schemas.openxmlformats.org/officeDocument/2006/relationships/customXml" Target="../ink/ink2191.xml"/><Relationship Id="rId2" Type="http://schemas.openxmlformats.org/officeDocument/2006/relationships/image" Target="../media/image439.png"/><Relationship Id="rId16" Type="http://schemas.openxmlformats.org/officeDocument/2006/relationships/image" Target="../media/image4120.png"/><Relationship Id="rId20" Type="http://schemas.openxmlformats.org/officeDocument/2006/relationships/image" Target="../media/image4140.png"/><Relationship Id="rId29" Type="http://schemas.openxmlformats.org/officeDocument/2006/relationships/customXml" Target="../ink/ink2202.xml"/><Relationship Id="rId41" Type="http://schemas.openxmlformats.org/officeDocument/2006/relationships/customXml" Target="../ink/ink22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1" Type="http://schemas.openxmlformats.org/officeDocument/2006/relationships/customXml" Target="../ink/ink2193.xml"/><Relationship Id="rId24" Type="http://schemas.openxmlformats.org/officeDocument/2006/relationships/image" Target="../media/image4160.png"/><Relationship Id="rId32" Type="http://schemas.openxmlformats.org/officeDocument/2006/relationships/image" Target="../media/image4200.png"/><Relationship Id="rId37" Type="http://schemas.openxmlformats.org/officeDocument/2006/relationships/customXml" Target="../ink/ink2206.xml"/><Relationship Id="rId40" Type="http://schemas.openxmlformats.org/officeDocument/2006/relationships/image" Target="../media/image4240.png"/><Relationship Id="rId5" Type="http://schemas.openxmlformats.org/officeDocument/2006/relationships/customXml" Target="../ink/ink2190.xml"/><Relationship Id="rId15" Type="http://schemas.openxmlformats.org/officeDocument/2006/relationships/customXml" Target="../ink/ink2195.xml"/><Relationship Id="rId23" Type="http://schemas.openxmlformats.org/officeDocument/2006/relationships/customXml" Target="../ink/ink2199.xml"/><Relationship Id="rId28" Type="http://schemas.openxmlformats.org/officeDocument/2006/relationships/image" Target="../media/image4180.png"/><Relationship Id="rId36" Type="http://schemas.openxmlformats.org/officeDocument/2006/relationships/image" Target="../media/image4220.png"/><Relationship Id="rId10" Type="http://schemas.openxmlformats.org/officeDocument/2006/relationships/image" Target="../media/image4090.png"/><Relationship Id="rId19" Type="http://schemas.openxmlformats.org/officeDocument/2006/relationships/customXml" Target="../ink/ink2197.xml"/><Relationship Id="rId31" Type="http://schemas.openxmlformats.org/officeDocument/2006/relationships/customXml" Target="../ink/ink2203.xml"/><Relationship Id="rId4" Type="http://schemas.openxmlformats.org/officeDocument/2006/relationships/image" Target="../media/image4060.png"/><Relationship Id="rId9" Type="http://schemas.openxmlformats.org/officeDocument/2006/relationships/customXml" Target="../ink/ink2192.xml"/><Relationship Id="rId14" Type="http://schemas.openxmlformats.org/officeDocument/2006/relationships/image" Target="../media/image4110.png"/><Relationship Id="rId22" Type="http://schemas.openxmlformats.org/officeDocument/2006/relationships/image" Target="../media/image4150.png"/><Relationship Id="rId27" Type="http://schemas.openxmlformats.org/officeDocument/2006/relationships/customXml" Target="../ink/ink2201.xml"/><Relationship Id="rId30" Type="http://schemas.openxmlformats.org/officeDocument/2006/relationships/image" Target="../media/image4190.png"/><Relationship Id="rId35" Type="http://schemas.openxmlformats.org/officeDocument/2006/relationships/customXml" Target="../ink/ink2205.xml"/><Relationship Id="rId8" Type="http://schemas.openxmlformats.org/officeDocument/2006/relationships/image" Target="../media/image4080.png"/><Relationship Id="rId3" Type="http://schemas.openxmlformats.org/officeDocument/2006/relationships/customXml" Target="../ink/ink2189.xml"/><Relationship Id="rId12" Type="http://schemas.openxmlformats.org/officeDocument/2006/relationships/image" Target="../media/image4100.png"/><Relationship Id="rId17" Type="http://schemas.openxmlformats.org/officeDocument/2006/relationships/customXml" Target="../ink/ink2196.xml"/><Relationship Id="rId25" Type="http://schemas.openxmlformats.org/officeDocument/2006/relationships/customXml" Target="../ink/ink2200.xml"/><Relationship Id="rId33" Type="http://schemas.openxmlformats.org/officeDocument/2006/relationships/customXml" Target="../ink/ink2204.xml"/><Relationship Id="rId38" Type="http://schemas.openxmlformats.org/officeDocument/2006/relationships/image" Target="../media/image42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98.xml"/><Relationship Id="rId26" Type="http://schemas.openxmlformats.org/officeDocument/2006/relationships/customXml" Target="../ink/ink202.xml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customXml" Target="../ink/ink206.xml"/><Relationship Id="rId42" Type="http://schemas.openxmlformats.org/officeDocument/2006/relationships/customXml" Target="../ink/ink210.xml"/><Relationship Id="rId47" Type="http://schemas.openxmlformats.org/officeDocument/2006/relationships/image" Target="../media/image30.png"/><Relationship Id="rId50" Type="http://schemas.openxmlformats.org/officeDocument/2006/relationships/customXml" Target="../ink/ink214.xml"/><Relationship Id="rId55" Type="http://schemas.openxmlformats.org/officeDocument/2006/relationships/customXml" Target="../ink/ink217.xml"/><Relationship Id="rId63" Type="http://schemas.openxmlformats.org/officeDocument/2006/relationships/customXml" Target="../ink/ink221.xml"/><Relationship Id="rId7" Type="http://schemas.openxmlformats.org/officeDocument/2006/relationships/image" Target="../media/image5.png"/><Relationship Id="rId2" Type="http://schemas.openxmlformats.org/officeDocument/2006/relationships/customXml" Target="../ink/ink190.xml"/><Relationship Id="rId16" Type="http://schemas.openxmlformats.org/officeDocument/2006/relationships/customXml" Target="../ink/ink197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201.xml"/><Relationship Id="rId32" Type="http://schemas.openxmlformats.org/officeDocument/2006/relationships/customXml" Target="../ink/ink205.xml"/><Relationship Id="rId37" Type="http://schemas.openxmlformats.org/officeDocument/2006/relationships/image" Target="../media/image25.png"/><Relationship Id="rId40" Type="http://schemas.openxmlformats.org/officeDocument/2006/relationships/customXml" Target="../ink/ink209.xml"/><Relationship Id="rId45" Type="http://schemas.openxmlformats.org/officeDocument/2006/relationships/image" Target="../media/image29.png"/><Relationship Id="rId53" Type="http://schemas.openxmlformats.org/officeDocument/2006/relationships/customXml" Target="../ink/ink216.xml"/><Relationship Id="rId58" Type="http://schemas.openxmlformats.org/officeDocument/2006/relationships/image" Target="../media/image39.png"/><Relationship Id="rId5" Type="http://schemas.openxmlformats.org/officeDocument/2006/relationships/image" Target="../media/image4.png"/><Relationship Id="rId61" Type="http://schemas.openxmlformats.org/officeDocument/2006/relationships/customXml" Target="../ink/ink220.xml"/><Relationship Id="rId19" Type="http://schemas.openxmlformats.org/officeDocument/2006/relationships/image" Target="../media/image14.png"/><Relationship Id="rId14" Type="http://schemas.openxmlformats.org/officeDocument/2006/relationships/customXml" Target="../ink/ink196.xml"/><Relationship Id="rId22" Type="http://schemas.openxmlformats.org/officeDocument/2006/relationships/customXml" Target="../ink/ink200.xml"/><Relationship Id="rId27" Type="http://schemas.openxmlformats.org/officeDocument/2006/relationships/image" Target="../media/image18.png"/><Relationship Id="rId30" Type="http://schemas.openxmlformats.org/officeDocument/2006/relationships/customXml" Target="../ink/ink204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213.xml"/><Relationship Id="rId56" Type="http://schemas.openxmlformats.org/officeDocument/2006/relationships/image" Target="../media/image38.png"/><Relationship Id="rId64" Type="http://schemas.openxmlformats.org/officeDocument/2006/relationships/image" Target="../media/image42.png"/><Relationship Id="rId8" Type="http://schemas.openxmlformats.org/officeDocument/2006/relationships/customXml" Target="../ink/ink193.xml"/><Relationship Id="rId51" Type="http://schemas.openxmlformats.org/officeDocument/2006/relationships/customXml" Target="../ink/ink215.xml"/><Relationship Id="rId3" Type="http://schemas.openxmlformats.org/officeDocument/2006/relationships/image" Target="../media/image3.png"/><Relationship Id="rId12" Type="http://schemas.openxmlformats.org/officeDocument/2006/relationships/customXml" Target="../ink/ink195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208.xml"/><Relationship Id="rId46" Type="http://schemas.openxmlformats.org/officeDocument/2006/relationships/customXml" Target="../ink/ink212.xml"/><Relationship Id="rId59" Type="http://schemas.openxmlformats.org/officeDocument/2006/relationships/customXml" Target="../ink/ink219.xml"/><Relationship Id="rId20" Type="http://schemas.openxmlformats.org/officeDocument/2006/relationships/customXml" Target="../ink/ink199.xml"/><Relationship Id="rId41" Type="http://schemas.openxmlformats.org/officeDocument/2006/relationships/image" Target="../media/image27.png"/><Relationship Id="rId54" Type="http://schemas.openxmlformats.org/officeDocument/2006/relationships/image" Target="../media/image37.png"/><Relationship Id="rId6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2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203.xml"/><Relationship Id="rId36" Type="http://schemas.openxmlformats.org/officeDocument/2006/relationships/customXml" Target="../ink/ink207.xml"/><Relationship Id="rId49" Type="http://schemas.openxmlformats.org/officeDocument/2006/relationships/image" Target="../media/image31.png"/><Relationship Id="rId57" Type="http://schemas.openxmlformats.org/officeDocument/2006/relationships/customXml" Target="../ink/ink218.xml"/><Relationship Id="rId10" Type="http://schemas.openxmlformats.org/officeDocument/2006/relationships/customXml" Target="../ink/ink194.xml"/><Relationship Id="rId31" Type="http://schemas.openxmlformats.org/officeDocument/2006/relationships/image" Target="../media/image20.png"/><Relationship Id="rId44" Type="http://schemas.openxmlformats.org/officeDocument/2006/relationships/customXml" Target="../ink/ink211.xml"/><Relationship Id="rId52" Type="http://schemas.openxmlformats.org/officeDocument/2006/relationships/image" Target="../media/image32.png"/><Relationship Id="rId60" Type="http://schemas.openxmlformats.org/officeDocument/2006/relationships/image" Target="../media/image40.png"/><Relationship Id="rId4" Type="http://schemas.openxmlformats.org/officeDocument/2006/relationships/customXml" Target="../ink/ink191.xml"/><Relationship Id="rId9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14.xml"/><Relationship Id="rId18" Type="http://schemas.openxmlformats.org/officeDocument/2006/relationships/image" Target="../media/image4130.png"/><Relationship Id="rId26" Type="http://schemas.openxmlformats.org/officeDocument/2006/relationships/image" Target="../media/image4170.png"/><Relationship Id="rId39" Type="http://schemas.openxmlformats.org/officeDocument/2006/relationships/customXml" Target="../ink/ink2227.xml"/><Relationship Id="rId21" Type="http://schemas.openxmlformats.org/officeDocument/2006/relationships/customXml" Target="../ink/ink2218.xml"/><Relationship Id="rId34" Type="http://schemas.openxmlformats.org/officeDocument/2006/relationships/image" Target="../media/image4210.png"/><Relationship Id="rId42" Type="http://schemas.openxmlformats.org/officeDocument/2006/relationships/image" Target="../media/image4250.png"/><Relationship Id="rId47" Type="http://schemas.openxmlformats.org/officeDocument/2006/relationships/customXml" Target="../ink/ink2231.xml"/><Relationship Id="rId50" Type="http://schemas.openxmlformats.org/officeDocument/2006/relationships/image" Target="../media/image4290.png"/><Relationship Id="rId55" Type="http://schemas.openxmlformats.org/officeDocument/2006/relationships/customXml" Target="../ink/ink2235.xml"/><Relationship Id="rId7" Type="http://schemas.openxmlformats.org/officeDocument/2006/relationships/customXml" Target="../ink/ink2211.xml"/><Relationship Id="rId2" Type="http://schemas.openxmlformats.org/officeDocument/2006/relationships/image" Target="../media/image439.png"/><Relationship Id="rId16" Type="http://schemas.openxmlformats.org/officeDocument/2006/relationships/image" Target="../media/image4120.png"/><Relationship Id="rId29" Type="http://schemas.openxmlformats.org/officeDocument/2006/relationships/customXml" Target="../ink/ink2222.xml"/><Relationship Id="rId11" Type="http://schemas.openxmlformats.org/officeDocument/2006/relationships/customXml" Target="../ink/ink2213.xml"/><Relationship Id="rId24" Type="http://schemas.openxmlformats.org/officeDocument/2006/relationships/image" Target="../media/image4160.png"/><Relationship Id="rId32" Type="http://schemas.openxmlformats.org/officeDocument/2006/relationships/image" Target="../media/image4200.png"/><Relationship Id="rId37" Type="http://schemas.openxmlformats.org/officeDocument/2006/relationships/customXml" Target="../ink/ink2226.xml"/><Relationship Id="rId40" Type="http://schemas.openxmlformats.org/officeDocument/2006/relationships/image" Target="../media/image4240.png"/><Relationship Id="rId45" Type="http://schemas.openxmlformats.org/officeDocument/2006/relationships/customXml" Target="../ink/ink2230.xml"/><Relationship Id="rId53" Type="http://schemas.openxmlformats.org/officeDocument/2006/relationships/customXml" Target="../ink/ink2234.xml"/><Relationship Id="rId5" Type="http://schemas.openxmlformats.org/officeDocument/2006/relationships/customXml" Target="../ink/ink2210.xml"/><Relationship Id="rId10" Type="http://schemas.openxmlformats.org/officeDocument/2006/relationships/image" Target="../media/image4090.png"/><Relationship Id="rId19" Type="http://schemas.openxmlformats.org/officeDocument/2006/relationships/customXml" Target="../ink/ink2217.xml"/><Relationship Id="rId31" Type="http://schemas.openxmlformats.org/officeDocument/2006/relationships/customXml" Target="../ink/ink2223.xml"/><Relationship Id="rId44" Type="http://schemas.openxmlformats.org/officeDocument/2006/relationships/image" Target="../media/image4260.png"/><Relationship Id="rId52" Type="http://schemas.openxmlformats.org/officeDocument/2006/relationships/image" Target="../media/image4300.png"/><Relationship Id="rId4" Type="http://schemas.openxmlformats.org/officeDocument/2006/relationships/image" Target="../media/image4060.png"/><Relationship Id="rId9" Type="http://schemas.openxmlformats.org/officeDocument/2006/relationships/customXml" Target="../ink/ink2212.xml"/><Relationship Id="rId14" Type="http://schemas.openxmlformats.org/officeDocument/2006/relationships/image" Target="../media/image4110.png"/><Relationship Id="rId22" Type="http://schemas.openxmlformats.org/officeDocument/2006/relationships/image" Target="../media/image4150.png"/><Relationship Id="rId27" Type="http://schemas.openxmlformats.org/officeDocument/2006/relationships/customXml" Target="../ink/ink2221.xml"/><Relationship Id="rId30" Type="http://schemas.openxmlformats.org/officeDocument/2006/relationships/image" Target="../media/image4190.png"/><Relationship Id="rId35" Type="http://schemas.openxmlformats.org/officeDocument/2006/relationships/customXml" Target="../ink/ink2225.xml"/><Relationship Id="rId43" Type="http://schemas.openxmlformats.org/officeDocument/2006/relationships/customXml" Target="../ink/ink2229.xml"/><Relationship Id="rId48" Type="http://schemas.openxmlformats.org/officeDocument/2006/relationships/image" Target="../media/image4280.png"/><Relationship Id="rId56" Type="http://schemas.openxmlformats.org/officeDocument/2006/relationships/image" Target="../media/image4320.png"/><Relationship Id="rId8" Type="http://schemas.openxmlformats.org/officeDocument/2006/relationships/image" Target="../media/image4080.png"/><Relationship Id="rId51" Type="http://schemas.openxmlformats.org/officeDocument/2006/relationships/customXml" Target="../ink/ink2233.xml"/><Relationship Id="rId3" Type="http://schemas.openxmlformats.org/officeDocument/2006/relationships/customXml" Target="../ink/ink2209.xml"/><Relationship Id="rId12" Type="http://schemas.openxmlformats.org/officeDocument/2006/relationships/image" Target="../media/image4100.png"/><Relationship Id="rId17" Type="http://schemas.openxmlformats.org/officeDocument/2006/relationships/customXml" Target="../ink/ink2216.xml"/><Relationship Id="rId25" Type="http://schemas.openxmlformats.org/officeDocument/2006/relationships/customXml" Target="../ink/ink2220.xml"/><Relationship Id="rId33" Type="http://schemas.openxmlformats.org/officeDocument/2006/relationships/customXml" Target="../ink/ink2224.xml"/><Relationship Id="rId38" Type="http://schemas.openxmlformats.org/officeDocument/2006/relationships/image" Target="../media/image4230.png"/><Relationship Id="rId46" Type="http://schemas.openxmlformats.org/officeDocument/2006/relationships/image" Target="../media/image4270.png"/><Relationship Id="rId20" Type="http://schemas.openxmlformats.org/officeDocument/2006/relationships/image" Target="../media/image4140.png"/><Relationship Id="rId41" Type="http://schemas.openxmlformats.org/officeDocument/2006/relationships/customXml" Target="../ink/ink2228.xml"/><Relationship Id="rId54" Type="http://schemas.openxmlformats.org/officeDocument/2006/relationships/image" Target="../media/image4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5" Type="http://schemas.openxmlformats.org/officeDocument/2006/relationships/customXml" Target="../ink/ink2215.xml"/><Relationship Id="rId23" Type="http://schemas.openxmlformats.org/officeDocument/2006/relationships/customXml" Target="../ink/ink2219.xml"/><Relationship Id="rId28" Type="http://schemas.openxmlformats.org/officeDocument/2006/relationships/image" Target="../media/image4180.png"/><Relationship Id="rId36" Type="http://schemas.openxmlformats.org/officeDocument/2006/relationships/image" Target="../media/image4220.png"/><Relationship Id="rId49" Type="http://schemas.openxmlformats.org/officeDocument/2006/relationships/customXml" Target="../ink/ink2232.xml"/></Relationships>
</file>

<file path=ppt/slides/_rels/slide1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0.png"/><Relationship Id="rId21" Type="http://schemas.openxmlformats.org/officeDocument/2006/relationships/customXml" Target="../ink/ink2245.xml"/><Relationship Id="rId42" Type="http://schemas.openxmlformats.org/officeDocument/2006/relationships/image" Target="../media/image4250.png"/><Relationship Id="rId47" Type="http://schemas.openxmlformats.org/officeDocument/2006/relationships/customXml" Target="../ink/ink2258.xml"/><Relationship Id="rId63" Type="http://schemas.openxmlformats.org/officeDocument/2006/relationships/customXml" Target="../ink/ink2266.xml"/><Relationship Id="rId68" Type="http://schemas.openxmlformats.org/officeDocument/2006/relationships/image" Target="../media/image4370.png"/><Relationship Id="rId7" Type="http://schemas.openxmlformats.org/officeDocument/2006/relationships/customXml" Target="../ink/ink2238.xml"/><Relationship Id="rId2" Type="http://schemas.openxmlformats.org/officeDocument/2006/relationships/image" Target="../media/image439.png"/><Relationship Id="rId16" Type="http://schemas.openxmlformats.org/officeDocument/2006/relationships/image" Target="../media/image4120.png"/><Relationship Id="rId29" Type="http://schemas.openxmlformats.org/officeDocument/2006/relationships/customXml" Target="../ink/ink2249.xml"/><Relationship Id="rId11" Type="http://schemas.openxmlformats.org/officeDocument/2006/relationships/customXml" Target="../ink/ink2240.xml"/><Relationship Id="rId24" Type="http://schemas.openxmlformats.org/officeDocument/2006/relationships/image" Target="../media/image4160.png"/><Relationship Id="rId32" Type="http://schemas.openxmlformats.org/officeDocument/2006/relationships/image" Target="../media/image4200.png"/><Relationship Id="rId37" Type="http://schemas.openxmlformats.org/officeDocument/2006/relationships/customXml" Target="../ink/ink2253.xml"/><Relationship Id="rId40" Type="http://schemas.openxmlformats.org/officeDocument/2006/relationships/image" Target="../media/image4240.png"/><Relationship Id="rId45" Type="http://schemas.openxmlformats.org/officeDocument/2006/relationships/customXml" Target="../ink/ink2257.xml"/><Relationship Id="rId53" Type="http://schemas.openxmlformats.org/officeDocument/2006/relationships/customXml" Target="../ink/ink2261.xml"/><Relationship Id="rId58" Type="http://schemas.openxmlformats.org/officeDocument/2006/relationships/image" Target="../media/image4330.png"/><Relationship Id="rId66" Type="http://schemas.openxmlformats.org/officeDocument/2006/relationships/image" Target="../media/image4360.png"/><Relationship Id="rId5" Type="http://schemas.openxmlformats.org/officeDocument/2006/relationships/customXml" Target="../ink/ink2237.xml"/><Relationship Id="rId61" Type="http://schemas.openxmlformats.org/officeDocument/2006/relationships/customXml" Target="../ink/ink2265.xml"/><Relationship Id="rId19" Type="http://schemas.openxmlformats.org/officeDocument/2006/relationships/customXml" Target="../ink/ink2244.xml"/><Relationship Id="rId14" Type="http://schemas.openxmlformats.org/officeDocument/2006/relationships/image" Target="../media/image4110.png"/><Relationship Id="rId22" Type="http://schemas.openxmlformats.org/officeDocument/2006/relationships/image" Target="../media/image4150.png"/><Relationship Id="rId27" Type="http://schemas.openxmlformats.org/officeDocument/2006/relationships/customXml" Target="../ink/ink2248.xml"/><Relationship Id="rId30" Type="http://schemas.openxmlformats.org/officeDocument/2006/relationships/image" Target="../media/image4190.png"/><Relationship Id="rId35" Type="http://schemas.openxmlformats.org/officeDocument/2006/relationships/customXml" Target="../ink/ink2252.xml"/><Relationship Id="rId43" Type="http://schemas.openxmlformats.org/officeDocument/2006/relationships/customXml" Target="../ink/ink2256.xml"/><Relationship Id="rId48" Type="http://schemas.openxmlformats.org/officeDocument/2006/relationships/image" Target="../media/image4280.png"/><Relationship Id="rId56" Type="http://schemas.openxmlformats.org/officeDocument/2006/relationships/image" Target="../media/image4320.png"/><Relationship Id="rId64" Type="http://schemas.openxmlformats.org/officeDocument/2006/relationships/image" Target="../media/image4350.png"/><Relationship Id="rId69" Type="http://schemas.openxmlformats.org/officeDocument/2006/relationships/customXml" Target="../ink/ink2269.xml"/><Relationship Id="rId8" Type="http://schemas.openxmlformats.org/officeDocument/2006/relationships/image" Target="../media/image4080.png"/><Relationship Id="rId51" Type="http://schemas.openxmlformats.org/officeDocument/2006/relationships/customXml" Target="../ink/ink2260.xml"/><Relationship Id="rId3" Type="http://schemas.openxmlformats.org/officeDocument/2006/relationships/customXml" Target="../ink/ink2236.xml"/><Relationship Id="rId12" Type="http://schemas.openxmlformats.org/officeDocument/2006/relationships/image" Target="../media/image4100.png"/><Relationship Id="rId17" Type="http://schemas.openxmlformats.org/officeDocument/2006/relationships/customXml" Target="../ink/ink2243.xml"/><Relationship Id="rId25" Type="http://schemas.openxmlformats.org/officeDocument/2006/relationships/customXml" Target="../ink/ink2247.xml"/><Relationship Id="rId33" Type="http://schemas.openxmlformats.org/officeDocument/2006/relationships/customXml" Target="../ink/ink2251.xml"/><Relationship Id="rId38" Type="http://schemas.openxmlformats.org/officeDocument/2006/relationships/image" Target="../media/image4230.png"/><Relationship Id="rId46" Type="http://schemas.openxmlformats.org/officeDocument/2006/relationships/image" Target="../media/image4270.png"/><Relationship Id="rId59" Type="http://schemas.openxmlformats.org/officeDocument/2006/relationships/customXml" Target="../ink/ink2264.xml"/><Relationship Id="rId67" Type="http://schemas.openxmlformats.org/officeDocument/2006/relationships/customXml" Target="../ink/ink2268.xml"/><Relationship Id="rId20" Type="http://schemas.openxmlformats.org/officeDocument/2006/relationships/image" Target="../media/image4140.png"/><Relationship Id="rId41" Type="http://schemas.openxmlformats.org/officeDocument/2006/relationships/customXml" Target="../ink/ink2255.xml"/><Relationship Id="rId54" Type="http://schemas.openxmlformats.org/officeDocument/2006/relationships/image" Target="../media/image4310.png"/><Relationship Id="rId62" Type="http://schemas.openxmlformats.org/officeDocument/2006/relationships/image" Target="../media/image4340.png"/><Relationship Id="rId70" Type="http://schemas.openxmlformats.org/officeDocument/2006/relationships/image" Target="../media/image4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5" Type="http://schemas.openxmlformats.org/officeDocument/2006/relationships/customXml" Target="../ink/ink2242.xml"/><Relationship Id="rId23" Type="http://schemas.openxmlformats.org/officeDocument/2006/relationships/customXml" Target="../ink/ink2246.xml"/><Relationship Id="rId28" Type="http://schemas.openxmlformats.org/officeDocument/2006/relationships/image" Target="../media/image4180.png"/><Relationship Id="rId36" Type="http://schemas.openxmlformats.org/officeDocument/2006/relationships/image" Target="../media/image4220.png"/><Relationship Id="rId49" Type="http://schemas.openxmlformats.org/officeDocument/2006/relationships/customXml" Target="../ink/ink2259.xml"/><Relationship Id="rId57" Type="http://schemas.openxmlformats.org/officeDocument/2006/relationships/customXml" Target="../ink/ink2263.xml"/><Relationship Id="rId10" Type="http://schemas.openxmlformats.org/officeDocument/2006/relationships/image" Target="../media/image4090.png"/><Relationship Id="rId31" Type="http://schemas.openxmlformats.org/officeDocument/2006/relationships/customXml" Target="../ink/ink2250.xml"/><Relationship Id="rId44" Type="http://schemas.openxmlformats.org/officeDocument/2006/relationships/image" Target="../media/image4260.png"/><Relationship Id="rId52" Type="http://schemas.openxmlformats.org/officeDocument/2006/relationships/image" Target="../media/image4300.png"/><Relationship Id="rId60" Type="http://schemas.openxmlformats.org/officeDocument/2006/relationships/image" Target="../media/image332.png"/><Relationship Id="rId65" Type="http://schemas.openxmlformats.org/officeDocument/2006/relationships/customXml" Target="../ink/ink2267.xml"/><Relationship Id="rId4" Type="http://schemas.openxmlformats.org/officeDocument/2006/relationships/image" Target="../media/image4060.png"/><Relationship Id="rId9" Type="http://schemas.openxmlformats.org/officeDocument/2006/relationships/customXml" Target="../ink/ink2239.xml"/><Relationship Id="rId13" Type="http://schemas.openxmlformats.org/officeDocument/2006/relationships/customXml" Target="../ink/ink2241.xml"/><Relationship Id="rId18" Type="http://schemas.openxmlformats.org/officeDocument/2006/relationships/image" Target="../media/image4130.png"/><Relationship Id="rId39" Type="http://schemas.openxmlformats.org/officeDocument/2006/relationships/customXml" Target="../ink/ink2254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262.xml"/></Relationships>
</file>

<file path=ppt/slides/_rels/slide1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0.png"/><Relationship Id="rId21" Type="http://schemas.openxmlformats.org/officeDocument/2006/relationships/customXml" Target="../ink/ink2279.xml"/><Relationship Id="rId42" Type="http://schemas.openxmlformats.org/officeDocument/2006/relationships/image" Target="../media/image4250.png"/><Relationship Id="rId47" Type="http://schemas.openxmlformats.org/officeDocument/2006/relationships/customXml" Target="../ink/ink2292.xml"/><Relationship Id="rId63" Type="http://schemas.openxmlformats.org/officeDocument/2006/relationships/customXml" Target="../ink/ink2300.xml"/><Relationship Id="rId68" Type="http://schemas.openxmlformats.org/officeDocument/2006/relationships/image" Target="../media/image441.png"/><Relationship Id="rId84" Type="http://schemas.openxmlformats.org/officeDocument/2006/relationships/image" Target="../media/image445.png"/><Relationship Id="rId89" Type="http://schemas.openxmlformats.org/officeDocument/2006/relationships/customXml" Target="../ink/ink2313.xml"/><Relationship Id="rId16" Type="http://schemas.openxmlformats.org/officeDocument/2006/relationships/image" Target="../media/image4120.png"/><Relationship Id="rId11" Type="http://schemas.openxmlformats.org/officeDocument/2006/relationships/customXml" Target="../ink/ink2274.xml"/><Relationship Id="rId32" Type="http://schemas.openxmlformats.org/officeDocument/2006/relationships/image" Target="../media/image4200.png"/><Relationship Id="rId37" Type="http://schemas.openxmlformats.org/officeDocument/2006/relationships/customXml" Target="../ink/ink2287.xml"/><Relationship Id="rId53" Type="http://schemas.openxmlformats.org/officeDocument/2006/relationships/customXml" Target="../ink/ink2295.xml"/><Relationship Id="rId58" Type="http://schemas.openxmlformats.org/officeDocument/2006/relationships/image" Target="../media/image4330.png"/><Relationship Id="rId74" Type="http://schemas.openxmlformats.org/officeDocument/2006/relationships/image" Target="../media/image4360.png"/><Relationship Id="rId79" Type="http://schemas.openxmlformats.org/officeDocument/2006/relationships/customXml" Target="../ink/ink2308.xml"/><Relationship Id="rId5" Type="http://schemas.openxmlformats.org/officeDocument/2006/relationships/customXml" Target="../ink/ink2271.xml"/><Relationship Id="rId90" Type="http://schemas.openxmlformats.org/officeDocument/2006/relationships/image" Target="../media/image448.png"/><Relationship Id="rId14" Type="http://schemas.openxmlformats.org/officeDocument/2006/relationships/image" Target="../media/image4110.png"/><Relationship Id="rId22" Type="http://schemas.openxmlformats.org/officeDocument/2006/relationships/image" Target="../media/image4150.png"/><Relationship Id="rId27" Type="http://schemas.openxmlformats.org/officeDocument/2006/relationships/customXml" Target="../ink/ink2282.xml"/><Relationship Id="rId30" Type="http://schemas.openxmlformats.org/officeDocument/2006/relationships/image" Target="../media/image4190.png"/><Relationship Id="rId35" Type="http://schemas.openxmlformats.org/officeDocument/2006/relationships/customXml" Target="../ink/ink2286.xml"/><Relationship Id="rId43" Type="http://schemas.openxmlformats.org/officeDocument/2006/relationships/customXml" Target="../ink/ink2290.xml"/><Relationship Id="rId48" Type="http://schemas.openxmlformats.org/officeDocument/2006/relationships/image" Target="../media/image4280.png"/><Relationship Id="rId56" Type="http://schemas.openxmlformats.org/officeDocument/2006/relationships/image" Target="../media/image4320.png"/><Relationship Id="rId64" Type="http://schemas.openxmlformats.org/officeDocument/2006/relationships/image" Target="../media/image4390.png"/><Relationship Id="rId69" Type="http://schemas.openxmlformats.org/officeDocument/2006/relationships/customXml" Target="../ink/ink2303.xml"/><Relationship Id="rId77" Type="http://schemas.openxmlformats.org/officeDocument/2006/relationships/customXml" Target="../ink/ink2307.xml"/><Relationship Id="rId8" Type="http://schemas.openxmlformats.org/officeDocument/2006/relationships/image" Target="../media/image4080.png"/><Relationship Id="rId51" Type="http://schemas.openxmlformats.org/officeDocument/2006/relationships/customXml" Target="../ink/ink2294.xml"/><Relationship Id="rId72" Type="http://schemas.openxmlformats.org/officeDocument/2006/relationships/image" Target="../media/image4350.png"/><Relationship Id="rId80" Type="http://schemas.openxmlformats.org/officeDocument/2006/relationships/image" Target="../media/image443.png"/><Relationship Id="rId85" Type="http://schemas.openxmlformats.org/officeDocument/2006/relationships/customXml" Target="../ink/ink2311.xml"/><Relationship Id="rId3" Type="http://schemas.openxmlformats.org/officeDocument/2006/relationships/customXml" Target="../ink/ink2270.xml"/><Relationship Id="rId12" Type="http://schemas.openxmlformats.org/officeDocument/2006/relationships/image" Target="../media/image4100.png"/><Relationship Id="rId17" Type="http://schemas.openxmlformats.org/officeDocument/2006/relationships/customXml" Target="../ink/ink2277.xml"/><Relationship Id="rId25" Type="http://schemas.openxmlformats.org/officeDocument/2006/relationships/customXml" Target="../ink/ink2281.xml"/><Relationship Id="rId33" Type="http://schemas.openxmlformats.org/officeDocument/2006/relationships/customXml" Target="../ink/ink2285.xml"/><Relationship Id="rId38" Type="http://schemas.openxmlformats.org/officeDocument/2006/relationships/image" Target="../media/image4230.png"/><Relationship Id="rId46" Type="http://schemas.openxmlformats.org/officeDocument/2006/relationships/image" Target="../media/image4270.png"/><Relationship Id="rId59" Type="http://schemas.openxmlformats.org/officeDocument/2006/relationships/customXml" Target="../ink/ink2298.xml"/><Relationship Id="rId67" Type="http://schemas.openxmlformats.org/officeDocument/2006/relationships/customXml" Target="../ink/ink2302.xml"/><Relationship Id="rId20" Type="http://schemas.openxmlformats.org/officeDocument/2006/relationships/image" Target="../media/image4140.png"/><Relationship Id="rId41" Type="http://schemas.openxmlformats.org/officeDocument/2006/relationships/customXml" Target="../ink/ink2289.xml"/><Relationship Id="rId54" Type="http://schemas.openxmlformats.org/officeDocument/2006/relationships/image" Target="../media/image4310.png"/><Relationship Id="rId62" Type="http://schemas.openxmlformats.org/officeDocument/2006/relationships/image" Target="../media/image4340.png"/><Relationship Id="rId70" Type="http://schemas.openxmlformats.org/officeDocument/2006/relationships/image" Target="../media/image442.png"/><Relationship Id="rId75" Type="http://schemas.openxmlformats.org/officeDocument/2006/relationships/customXml" Target="../ink/ink2306.xml"/><Relationship Id="rId83" Type="http://schemas.openxmlformats.org/officeDocument/2006/relationships/customXml" Target="../ink/ink2310.xml"/><Relationship Id="rId88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5" Type="http://schemas.openxmlformats.org/officeDocument/2006/relationships/customXml" Target="../ink/ink2276.xml"/><Relationship Id="rId23" Type="http://schemas.openxmlformats.org/officeDocument/2006/relationships/customXml" Target="../ink/ink2280.xml"/><Relationship Id="rId28" Type="http://schemas.openxmlformats.org/officeDocument/2006/relationships/image" Target="../media/image4180.png"/><Relationship Id="rId36" Type="http://schemas.openxmlformats.org/officeDocument/2006/relationships/image" Target="../media/image4220.png"/><Relationship Id="rId49" Type="http://schemas.openxmlformats.org/officeDocument/2006/relationships/customXml" Target="../ink/ink2293.xml"/><Relationship Id="rId57" Type="http://schemas.openxmlformats.org/officeDocument/2006/relationships/customXml" Target="../ink/ink2297.xml"/><Relationship Id="rId10" Type="http://schemas.openxmlformats.org/officeDocument/2006/relationships/image" Target="../media/image4090.png"/><Relationship Id="rId31" Type="http://schemas.openxmlformats.org/officeDocument/2006/relationships/customXml" Target="../ink/ink2284.xml"/><Relationship Id="rId44" Type="http://schemas.openxmlformats.org/officeDocument/2006/relationships/image" Target="../media/image4260.png"/><Relationship Id="rId52" Type="http://schemas.openxmlformats.org/officeDocument/2006/relationships/image" Target="../media/image4300.png"/><Relationship Id="rId60" Type="http://schemas.openxmlformats.org/officeDocument/2006/relationships/image" Target="../media/image332.png"/><Relationship Id="rId65" Type="http://schemas.openxmlformats.org/officeDocument/2006/relationships/customXml" Target="../ink/ink2301.xml"/><Relationship Id="rId73" Type="http://schemas.openxmlformats.org/officeDocument/2006/relationships/customXml" Target="../ink/ink2305.xml"/><Relationship Id="rId78" Type="http://schemas.openxmlformats.org/officeDocument/2006/relationships/image" Target="../media/image4380.png"/><Relationship Id="rId81" Type="http://schemas.openxmlformats.org/officeDocument/2006/relationships/customXml" Target="../ink/ink2309.xml"/><Relationship Id="rId86" Type="http://schemas.openxmlformats.org/officeDocument/2006/relationships/image" Target="../media/image446.png"/><Relationship Id="rId4" Type="http://schemas.openxmlformats.org/officeDocument/2006/relationships/image" Target="../media/image4060.png"/><Relationship Id="rId9" Type="http://schemas.openxmlformats.org/officeDocument/2006/relationships/customXml" Target="../ink/ink2273.xml"/><Relationship Id="rId13" Type="http://schemas.openxmlformats.org/officeDocument/2006/relationships/customXml" Target="../ink/ink2275.xml"/><Relationship Id="rId18" Type="http://schemas.openxmlformats.org/officeDocument/2006/relationships/image" Target="../media/image4130.png"/><Relationship Id="rId39" Type="http://schemas.openxmlformats.org/officeDocument/2006/relationships/customXml" Target="../ink/ink2288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296.xml"/><Relationship Id="rId76" Type="http://schemas.openxmlformats.org/officeDocument/2006/relationships/image" Target="../media/image4370.png"/><Relationship Id="rId7" Type="http://schemas.openxmlformats.org/officeDocument/2006/relationships/customXml" Target="../ink/ink2272.xml"/><Relationship Id="rId71" Type="http://schemas.openxmlformats.org/officeDocument/2006/relationships/customXml" Target="../ink/ink2304.xml"/><Relationship Id="rId2" Type="http://schemas.openxmlformats.org/officeDocument/2006/relationships/image" Target="../media/image439.png"/><Relationship Id="rId29" Type="http://schemas.openxmlformats.org/officeDocument/2006/relationships/customXml" Target="../ink/ink2283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291.xml"/><Relationship Id="rId66" Type="http://schemas.openxmlformats.org/officeDocument/2006/relationships/image" Target="../media/image440.png"/><Relationship Id="rId87" Type="http://schemas.openxmlformats.org/officeDocument/2006/relationships/customXml" Target="../ink/ink2312.xml"/><Relationship Id="rId61" Type="http://schemas.openxmlformats.org/officeDocument/2006/relationships/customXml" Target="../ink/ink2299.xml"/><Relationship Id="rId82" Type="http://schemas.openxmlformats.org/officeDocument/2006/relationships/image" Target="../media/image444.png"/><Relationship Id="rId19" Type="http://schemas.openxmlformats.org/officeDocument/2006/relationships/customXml" Target="../ink/ink2278.xml"/></Relationships>
</file>

<file path=ppt/slides/_rels/slide1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0.png"/><Relationship Id="rId21" Type="http://schemas.openxmlformats.org/officeDocument/2006/relationships/customXml" Target="../ink/ink2323.xml"/><Relationship Id="rId42" Type="http://schemas.openxmlformats.org/officeDocument/2006/relationships/image" Target="../media/image4250.png"/><Relationship Id="rId47" Type="http://schemas.openxmlformats.org/officeDocument/2006/relationships/customXml" Target="../ink/ink2336.xml"/><Relationship Id="rId63" Type="http://schemas.openxmlformats.org/officeDocument/2006/relationships/customXml" Target="../ink/ink2344.xml"/><Relationship Id="rId68" Type="http://schemas.openxmlformats.org/officeDocument/2006/relationships/image" Target="../media/image441.png"/><Relationship Id="rId84" Type="http://schemas.openxmlformats.org/officeDocument/2006/relationships/image" Target="../media/image445.png"/><Relationship Id="rId89" Type="http://schemas.openxmlformats.org/officeDocument/2006/relationships/customXml" Target="../ink/ink2357.xml"/><Relationship Id="rId16" Type="http://schemas.openxmlformats.org/officeDocument/2006/relationships/image" Target="../media/image4120.png"/><Relationship Id="rId11" Type="http://schemas.openxmlformats.org/officeDocument/2006/relationships/customXml" Target="../ink/ink2318.xml"/><Relationship Id="rId32" Type="http://schemas.openxmlformats.org/officeDocument/2006/relationships/image" Target="../media/image4200.png"/><Relationship Id="rId37" Type="http://schemas.openxmlformats.org/officeDocument/2006/relationships/customXml" Target="../ink/ink2331.xml"/><Relationship Id="rId53" Type="http://schemas.openxmlformats.org/officeDocument/2006/relationships/customXml" Target="../ink/ink2339.xml"/><Relationship Id="rId58" Type="http://schemas.openxmlformats.org/officeDocument/2006/relationships/image" Target="../media/image4330.png"/><Relationship Id="rId74" Type="http://schemas.openxmlformats.org/officeDocument/2006/relationships/image" Target="../media/image4360.png"/><Relationship Id="rId79" Type="http://schemas.openxmlformats.org/officeDocument/2006/relationships/customXml" Target="../ink/ink2352.xml"/><Relationship Id="rId102" Type="http://schemas.openxmlformats.org/officeDocument/2006/relationships/image" Target="../media/image454.png"/><Relationship Id="rId5" Type="http://schemas.openxmlformats.org/officeDocument/2006/relationships/customXml" Target="../ink/ink2315.xml"/><Relationship Id="rId90" Type="http://schemas.openxmlformats.org/officeDocument/2006/relationships/image" Target="../media/image448.png"/><Relationship Id="rId95" Type="http://schemas.openxmlformats.org/officeDocument/2006/relationships/customXml" Target="../ink/ink2360.xml"/><Relationship Id="rId22" Type="http://schemas.openxmlformats.org/officeDocument/2006/relationships/image" Target="../media/image4150.png"/><Relationship Id="rId27" Type="http://schemas.openxmlformats.org/officeDocument/2006/relationships/customXml" Target="../ink/ink2326.xml"/><Relationship Id="rId43" Type="http://schemas.openxmlformats.org/officeDocument/2006/relationships/customXml" Target="../ink/ink2334.xml"/><Relationship Id="rId48" Type="http://schemas.openxmlformats.org/officeDocument/2006/relationships/image" Target="../media/image4280.png"/><Relationship Id="rId64" Type="http://schemas.openxmlformats.org/officeDocument/2006/relationships/image" Target="../media/image4390.png"/><Relationship Id="rId69" Type="http://schemas.openxmlformats.org/officeDocument/2006/relationships/customXml" Target="../ink/ink2347.xml"/><Relationship Id="rId80" Type="http://schemas.openxmlformats.org/officeDocument/2006/relationships/image" Target="../media/image443.png"/><Relationship Id="rId85" Type="http://schemas.openxmlformats.org/officeDocument/2006/relationships/customXml" Target="../ink/ink2355.xml"/><Relationship Id="rId12" Type="http://schemas.openxmlformats.org/officeDocument/2006/relationships/image" Target="../media/image4100.png"/><Relationship Id="rId17" Type="http://schemas.openxmlformats.org/officeDocument/2006/relationships/customXml" Target="../ink/ink2321.xml"/><Relationship Id="rId25" Type="http://schemas.openxmlformats.org/officeDocument/2006/relationships/customXml" Target="../ink/ink2325.xml"/><Relationship Id="rId33" Type="http://schemas.openxmlformats.org/officeDocument/2006/relationships/customXml" Target="../ink/ink2329.xml"/><Relationship Id="rId38" Type="http://schemas.openxmlformats.org/officeDocument/2006/relationships/image" Target="../media/image4230.png"/><Relationship Id="rId46" Type="http://schemas.openxmlformats.org/officeDocument/2006/relationships/image" Target="../media/image4270.png"/><Relationship Id="rId59" Type="http://schemas.openxmlformats.org/officeDocument/2006/relationships/customXml" Target="../ink/ink2342.xml"/><Relationship Id="rId67" Type="http://schemas.openxmlformats.org/officeDocument/2006/relationships/customXml" Target="../ink/ink2346.xml"/><Relationship Id="rId20" Type="http://schemas.openxmlformats.org/officeDocument/2006/relationships/image" Target="../media/image4140.png"/><Relationship Id="rId41" Type="http://schemas.openxmlformats.org/officeDocument/2006/relationships/customXml" Target="../ink/ink2333.xml"/><Relationship Id="rId54" Type="http://schemas.openxmlformats.org/officeDocument/2006/relationships/image" Target="../media/image4310.png"/><Relationship Id="rId62" Type="http://schemas.openxmlformats.org/officeDocument/2006/relationships/image" Target="../media/image4340.png"/><Relationship Id="rId70" Type="http://schemas.openxmlformats.org/officeDocument/2006/relationships/image" Target="../media/image442.png"/><Relationship Id="rId75" Type="http://schemas.openxmlformats.org/officeDocument/2006/relationships/customXml" Target="../ink/ink2350.xml"/><Relationship Id="rId83" Type="http://schemas.openxmlformats.org/officeDocument/2006/relationships/customXml" Target="../ink/ink2354.xml"/><Relationship Id="rId88" Type="http://schemas.openxmlformats.org/officeDocument/2006/relationships/image" Target="../media/image447.png"/><Relationship Id="rId91" Type="http://schemas.openxmlformats.org/officeDocument/2006/relationships/customXml" Target="../ink/ink2358.xml"/><Relationship Id="rId96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15" Type="http://schemas.openxmlformats.org/officeDocument/2006/relationships/customXml" Target="../ink/ink2320.xml"/><Relationship Id="rId23" Type="http://schemas.openxmlformats.org/officeDocument/2006/relationships/customXml" Target="../ink/ink2324.xml"/><Relationship Id="rId28" Type="http://schemas.openxmlformats.org/officeDocument/2006/relationships/image" Target="../media/image4180.png"/><Relationship Id="rId36" Type="http://schemas.openxmlformats.org/officeDocument/2006/relationships/image" Target="../media/image4220.png"/><Relationship Id="rId49" Type="http://schemas.openxmlformats.org/officeDocument/2006/relationships/customXml" Target="../ink/ink2337.xml"/><Relationship Id="rId57" Type="http://schemas.openxmlformats.org/officeDocument/2006/relationships/customXml" Target="../ink/ink2341.xml"/><Relationship Id="rId10" Type="http://schemas.openxmlformats.org/officeDocument/2006/relationships/image" Target="../media/image4090.png"/><Relationship Id="rId31" Type="http://schemas.openxmlformats.org/officeDocument/2006/relationships/customXml" Target="../ink/ink2328.xml"/><Relationship Id="rId44" Type="http://schemas.openxmlformats.org/officeDocument/2006/relationships/image" Target="../media/image4260.png"/><Relationship Id="rId52" Type="http://schemas.openxmlformats.org/officeDocument/2006/relationships/image" Target="../media/image4300.png"/><Relationship Id="rId60" Type="http://schemas.openxmlformats.org/officeDocument/2006/relationships/image" Target="../media/image332.png"/><Relationship Id="rId65" Type="http://schemas.openxmlformats.org/officeDocument/2006/relationships/customXml" Target="../ink/ink2345.xml"/><Relationship Id="rId73" Type="http://schemas.openxmlformats.org/officeDocument/2006/relationships/customXml" Target="../ink/ink2349.xml"/><Relationship Id="rId78" Type="http://schemas.openxmlformats.org/officeDocument/2006/relationships/image" Target="../media/image4380.png"/><Relationship Id="rId81" Type="http://schemas.openxmlformats.org/officeDocument/2006/relationships/customXml" Target="../ink/ink2353.xml"/><Relationship Id="rId86" Type="http://schemas.openxmlformats.org/officeDocument/2006/relationships/image" Target="../media/image446.png"/><Relationship Id="rId94" Type="http://schemas.openxmlformats.org/officeDocument/2006/relationships/image" Target="../media/image450.png"/><Relationship Id="rId99" Type="http://schemas.openxmlformats.org/officeDocument/2006/relationships/customXml" Target="../ink/ink2362.xml"/><Relationship Id="rId101" Type="http://schemas.openxmlformats.org/officeDocument/2006/relationships/customXml" Target="../ink/ink2363.xml"/><Relationship Id="rId4" Type="http://schemas.openxmlformats.org/officeDocument/2006/relationships/image" Target="../media/image4060.png"/><Relationship Id="rId9" Type="http://schemas.openxmlformats.org/officeDocument/2006/relationships/customXml" Target="../ink/ink2317.xml"/><Relationship Id="rId13" Type="http://schemas.openxmlformats.org/officeDocument/2006/relationships/customXml" Target="../ink/ink2319.xml"/><Relationship Id="rId18" Type="http://schemas.openxmlformats.org/officeDocument/2006/relationships/image" Target="../media/image4130.png"/><Relationship Id="rId39" Type="http://schemas.openxmlformats.org/officeDocument/2006/relationships/customXml" Target="../ink/ink2332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340.xml"/><Relationship Id="rId76" Type="http://schemas.openxmlformats.org/officeDocument/2006/relationships/image" Target="../media/image4370.png"/><Relationship Id="rId97" Type="http://schemas.openxmlformats.org/officeDocument/2006/relationships/customXml" Target="../ink/ink2361.xml"/><Relationship Id="rId7" Type="http://schemas.openxmlformats.org/officeDocument/2006/relationships/customXml" Target="../ink/ink2316.xml"/><Relationship Id="rId71" Type="http://schemas.openxmlformats.org/officeDocument/2006/relationships/customXml" Target="../ink/ink2348.xml"/><Relationship Id="rId92" Type="http://schemas.openxmlformats.org/officeDocument/2006/relationships/image" Target="../media/image449.png"/><Relationship Id="rId2" Type="http://schemas.openxmlformats.org/officeDocument/2006/relationships/image" Target="../media/image439.png"/><Relationship Id="rId29" Type="http://schemas.openxmlformats.org/officeDocument/2006/relationships/customXml" Target="../ink/ink2327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335.xml"/><Relationship Id="rId66" Type="http://schemas.openxmlformats.org/officeDocument/2006/relationships/image" Target="../media/image440.png"/><Relationship Id="rId87" Type="http://schemas.openxmlformats.org/officeDocument/2006/relationships/customXml" Target="../ink/ink2356.xml"/><Relationship Id="rId61" Type="http://schemas.openxmlformats.org/officeDocument/2006/relationships/customXml" Target="../ink/ink2343.xml"/><Relationship Id="rId82" Type="http://schemas.openxmlformats.org/officeDocument/2006/relationships/image" Target="../media/image444.png"/><Relationship Id="rId19" Type="http://schemas.openxmlformats.org/officeDocument/2006/relationships/customXml" Target="../ink/ink2322.xml"/><Relationship Id="rId14" Type="http://schemas.openxmlformats.org/officeDocument/2006/relationships/image" Target="../media/image4110.png"/><Relationship Id="rId30" Type="http://schemas.openxmlformats.org/officeDocument/2006/relationships/image" Target="../media/image4190.png"/><Relationship Id="rId35" Type="http://schemas.openxmlformats.org/officeDocument/2006/relationships/customXml" Target="../ink/ink2330.xml"/><Relationship Id="rId56" Type="http://schemas.openxmlformats.org/officeDocument/2006/relationships/image" Target="../media/image4320.png"/><Relationship Id="rId77" Type="http://schemas.openxmlformats.org/officeDocument/2006/relationships/customXml" Target="../ink/ink2351.xml"/><Relationship Id="rId100" Type="http://schemas.openxmlformats.org/officeDocument/2006/relationships/image" Target="../media/image453.png"/><Relationship Id="rId8" Type="http://schemas.openxmlformats.org/officeDocument/2006/relationships/image" Target="../media/image4080.png"/><Relationship Id="rId51" Type="http://schemas.openxmlformats.org/officeDocument/2006/relationships/customXml" Target="../ink/ink2338.xml"/><Relationship Id="rId72" Type="http://schemas.openxmlformats.org/officeDocument/2006/relationships/image" Target="../media/image4350.png"/><Relationship Id="rId93" Type="http://schemas.openxmlformats.org/officeDocument/2006/relationships/customXml" Target="../ink/ink2359.xml"/><Relationship Id="rId98" Type="http://schemas.openxmlformats.org/officeDocument/2006/relationships/image" Target="../media/image452.png"/><Relationship Id="rId3" Type="http://schemas.openxmlformats.org/officeDocument/2006/relationships/customXml" Target="../ink/ink2314.xml"/></Relationships>
</file>

<file path=ppt/slides/_rels/slide1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70.png"/><Relationship Id="rId117" Type="http://schemas.openxmlformats.org/officeDocument/2006/relationships/customXml" Target="../ink/ink2421.xml"/><Relationship Id="rId21" Type="http://schemas.openxmlformats.org/officeDocument/2006/relationships/customXml" Target="../ink/ink2373.xml"/><Relationship Id="rId42" Type="http://schemas.openxmlformats.org/officeDocument/2006/relationships/image" Target="../media/image4250.png"/><Relationship Id="rId47" Type="http://schemas.openxmlformats.org/officeDocument/2006/relationships/customXml" Target="../ink/ink2386.xml"/><Relationship Id="rId63" Type="http://schemas.openxmlformats.org/officeDocument/2006/relationships/customXml" Target="../ink/ink2394.xml"/><Relationship Id="rId68" Type="http://schemas.openxmlformats.org/officeDocument/2006/relationships/image" Target="../media/image441.png"/><Relationship Id="rId84" Type="http://schemas.openxmlformats.org/officeDocument/2006/relationships/image" Target="../media/image445.png"/><Relationship Id="rId89" Type="http://schemas.openxmlformats.org/officeDocument/2006/relationships/customXml" Target="../ink/ink2407.xml"/><Relationship Id="rId112" Type="http://schemas.openxmlformats.org/officeDocument/2006/relationships/image" Target="../media/image459.png"/><Relationship Id="rId16" Type="http://schemas.openxmlformats.org/officeDocument/2006/relationships/image" Target="../media/image4120.png"/><Relationship Id="rId107" Type="http://schemas.openxmlformats.org/officeDocument/2006/relationships/customXml" Target="../ink/ink2416.xml"/><Relationship Id="rId11" Type="http://schemas.openxmlformats.org/officeDocument/2006/relationships/customXml" Target="../ink/ink2368.xml"/><Relationship Id="rId32" Type="http://schemas.openxmlformats.org/officeDocument/2006/relationships/image" Target="../media/image4200.png"/><Relationship Id="rId37" Type="http://schemas.openxmlformats.org/officeDocument/2006/relationships/customXml" Target="../ink/ink2381.xml"/><Relationship Id="rId53" Type="http://schemas.openxmlformats.org/officeDocument/2006/relationships/customXml" Target="../ink/ink2389.xml"/><Relationship Id="rId58" Type="http://schemas.openxmlformats.org/officeDocument/2006/relationships/image" Target="../media/image4330.png"/><Relationship Id="rId74" Type="http://schemas.openxmlformats.org/officeDocument/2006/relationships/image" Target="../media/image4360.png"/><Relationship Id="rId79" Type="http://schemas.openxmlformats.org/officeDocument/2006/relationships/customXml" Target="../ink/ink2402.xml"/><Relationship Id="rId102" Type="http://schemas.openxmlformats.org/officeDocument/2006/relationships/image" Target="../media/image454.png"/><Relationship Id="rId5" Type="http://schemas.openxmlformats.org/officeDocument/2006/relationships/customXml" Target="../ink/ink2365.xml"/><Relationship Id="rId90" Type="http://schemas.openxmlformats.org/officeDocument/2006/relationships/image" Target="../media/image448.png"/><Relationship Id="rId95" Type="http://schemas.openxmlformats.org/officeDocument/2006/relationships/customXml" Target="../ink/ink2410.xml"/><Relationship Id="rId22" Type="http://schemas.openxmlformats.org/officeDocument/2006/relationships/image" Target="../media/image4150.png"/><Relationship Id="rId27" Type="http://schemas.openxmlformats.org/officeDocument/2006/relationships/customXml" Target="../ink/ink2376.xml"/><Relationship Id="rId43" Type="http://schemas.openxmlformats.org/officeDocument/2006/relationships/customXml" Target="../ink/ink2384.xml"/><Relationship Id="rId48" Type="http://schemas.openxmlformats.org/officeDocument/2006/relationships/image" Target="../media/image4280.png"/><Relationship Id="rId64" Type="http://schemas.openxmlformats.org/officeDocument/2006/relationships/image" Target="../media/image4390.png"/><Relationship Id="rId69" Type="http://schemas.openxmlformats.org/officeDocument/2006/relationships/customXml" Target="../ink/ink2397.xml"/><Relationship Id="rId113" Type="http://schemas.openxmlformats.org/officeDocument/2006/relationships/customXml" Target="../ink/ink2419.xml"/><Relationship Id="rId118" Type="http://schemas.openxmlformats.org/officeDocument/2006/relationships/image" Target="../media/image462.png"/><Relationship Id="rId80" Type="http://schemas.openxmlformats.org/officeDocument/2006/relationships/image" Target="../media/image443.png"/><Relationship Id="rId85" Type="http://schemas.openxmlformats.org/officeDocument/2006/relationships/customXml" Target="../ink/ink2405.xml"/><Relationship Id="rId12" Type="http://schemas.openxmlformats.org/officeDocument/2006/relationships/image" Target="../media/image4100.png"/><Relationship Id="rId17" Type="http://schemas.openxmlformats.org/officeDocument/2006/relationships/customXml" Target="../ink/ink2371.xml"/><Relationship Id="rId33" Type="http://schemas.openxmlformats.org/officeDocument/2006/relationships/customXml" Target="../ink/ink2379.xml"/><Relationship Id="rId38" Type="http://schemas.openxmlformats.org/officeDocument/2006/relationships/image" Target="../media/image4230.png"/><Relationship Id="rId59" Type="http://schemas.openxmlformats.org/officeDocument/2006/relationships/customXml" Target="../ink/ink2392.xml"/><Relationship Id="rId103" Type="http://schemas.openxmlformats.org/officeDocument/2006/relationships/customXml" Target="../ink/ink2414.xml"/><Relationship Id="rId108" Type="http://schemas.openxmlformats.org/officeDocument/2006/relationships/image" Target="../media/image457.png"/><Relationship Id="rId54" Type="http://schemas.openxmlformats.org/officeDocument/2006/relationships/image" Target="../media/image4310.png"/><Relationship Id="rId70" Type="http://schemas.openxmlformats.org/officeDocument/2006/relationships/image" Target="../media/image442.png"/><Relationship Id="rId75" Type="http://schemas.openxmlformats.org/officeDocument/2006/relationships/customXml" Target="../ink/ink2400.xml"/><Relationship Id="rId91" Type="http://schemas.openxmlformats.org/officeDocument/2006/relationships/customXml" Target="../ink/ink2408.xml"/><Relationship Id="rId96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23" Type="http://schemas.openxmlformats.org/officeDocument/2006/relationships/customXml" Target="../ink/ink2374.xml"/><Relationship Id="rId28" Type="http://schemas.openxmlformats.org/officeDocument/2006/relationships/image" Target="../media/image4180.png"/><Relationship Id="rId49" Type="http://schemas.openxmlformats.org/officeDocument/2006/relationships/customXml" Target="../ink/ink2387.xml"/><Relationship Id="rId114" Type="http://schemas.openxmlformats.org/officeDocument/2006/relationships/image" Target="../media/image460.png"/><Relationship Id="rId10" Type="http://schemas.openxmlformats.org/officeDocument/2006/relationships/image" Target="../media/image4090.png"/><Relationship Id="rId31" Type="http://schemas.openxmlformats.org/officeDocument/2006/relationships/customXml" Target="../ink/ink2378.xml"/><Relationship Id="rId44" Type="http://schemas.openxmlformats.org/officeDocument/2006/relationships/image" Target="../media/image4260.png"/><Relationship Id="rId52" Type="http://schemas.openxmlformats.org/officeDocument/2006/relationships/image" Target="../media/image4300.png"/><Relationship Id="rId60" Type="http://schemas.openxmlformats.org/officeDocument/2006/relationships/image" Target="../media/image332.png"/><Relationship Id="rId65" Type="http://schemas.openxmlformats.org/officeDocument/2006/relationships/customXml" Target="../ink/ink2395.xml"/><Relationship Id="rId73" Type="http://schemas.openxmlformats.org/officeDocument/2006/relationships/customXml" Target="../ink/ink2399.xml"/><Relationship Id="rId78" Type="http://schemas.openxmlformats.org/officeDocument/2006/relationships/image" Target="../media/image4380.png"/><Relationship Id="rId81" Type="http://schemas.openxmlformats.org/officeDocument/2006/relationships/customXml" Target="../ink/ink2403.xml"/><Relationship Id="rId86" Type="http://schemas.openxmlformats.org/officeDocument/2006/relationships/image" Target="../media/image446.png"/><Relationship Id="rId94" Type="http://schemas.openxmlformats.org/officeDocument/2006/relationships/image" Target="../media/image450.png"/><Relationship Id="rId99" Type="http://schemas.openxmlformats.org/officeDocument/2006/relationships/customXml" Target="../ink/ink2412.xml"/><Relationship Id="rId101" Type="http://schemas.openxmlformats.org/officeDocument/2006/relationships/customXml" Target="../ink/ink2413.xml"/><Relationship Id="rId4" Type="http://schemas.openxmlformats.org/officeDocument/2006/relationships/image" Target="../media/image4060.png"/><Relationship Id="rId9" Type="http://schemas.openxmlformats.org/officeDocument/2006/relationships/customXml" Target="../ink/ink2367.xml"/><Relationship Id="rId13" Type="http://schemas.openxmlformats.org/officeDocument/2006/relationships/customXml" Target="../ink/ink2369.xml"/><Relationship Id="rId18" Type="http://schemas.openxmlformats.org/officeDocument/2006/relationships/image" Target="../media/image4130.png"/><Relationship Id="rId39" Type="http://schemas.openxmlformats.org/officeDocument/2006/relationships/customXml" Target="../ink/ink2382.xml"/><Relationship Id="rId109" Type="http://schemas.openxmlformats.org/officeDocument/2006/relationships/customXml" Target="../ink/ink2417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390.xml"/><Relationship Id="rId76" Type="http://schemas.openxmlformats.org/officeDocument/2006/relationships/image" Target="../media/image4370.png"/><Relationship Id="rId97" Type="http://schemas.openxmlformats.org/officeDocument/2006/relationships/customXml" Target="../ink/ink2411.xml"/><Relationship Id="rId104" Type="http://schemas.openxmlformats.org/officeDocument/2006/relationships/image" Target="../media/image455.png"/><Relationship Id="rId7" Type="http://schemas.openxmlformats.org/officeDocument/2006/relationships/customXml" Target="../ink/ink2366.xml"/><Relationship Id="rId71" Type="http://schemas.openxmlformats.org/officeDocument/2006/relationships/customXml" Target="../ink/ink2398.xml"/><Relationship Id="rId92" Type="http://schemas.openxmlformats.org/officeDocument/2006/relationships/image" Target="../media/image449.png"/><Relationship Id="rId2" Type="http://schemas.openxmlformats.org/officeDocument/2006/relationships/image" Target="../media/image439.png"/><Relationship Id="rId29" Type="http://schemas.openxmlformats.org/officeDocument/2006/relationships/customXml" Target="../ink/ink2377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385.xml"/><Relationship Id="rId66" Type="http://schemas.openxmlformats.org/officeDocument/2006/relationships/image" Target="../media/image440.png"/><Relationship Id="rId87" Type="http://schemas.openxmlformats.org/officeDocument/2006/relationships/customXml" Target="../ink/ink2406.xml"/><Relationship Id="rId110" Type="http://schemas.openxmlformats.org/officeDocument/2006/relationships/image" Target="../media/image458.png"/><Relationship Id="rId115" Type="http://schemas.openxmlformats.org/officeDocument/2006/relationships/customXml" Target="../ink/ink2420.xml"/><Relationship Id="rId61" Type="http://schemas.openxmlformats.org/officeDocument/2006/relationships/customXml" Target="../ink/ink2393.xml"/><Relationship Id="rId82" Type="http://schemas.openxmlformats.org/officeDocument/2006/relationships/image" Target="../media/image444.png"/><Relationship Id="rId19" Type="http://schemas.openxmlformats.org/officeDocument/2006/relationships/customXml" Target="../ink/ink2372.xml"/><Relationship Id="rId14" Type="http://schemas.openxmlformats.org/officeDocument/2006/relationships/image" Target="../media/image4110.png"/><Relationship Id="rId30" Type="http://schemas.openxmlformats.org/officeDocument/2006/relationships/image" Target="../media/image4190.png"/><Relationship Id="rId35" Type="http://schemas.openxmlformats.org/officeDocument/2006/relationships/customXml" Target="../ink/ink2380.xml"/><Relationship Id="rId56" Type="http://schemas.openxmlformats.org/officeDocument/2006/relationships/image" Target="../media/image4320.png"/><Relationship Id="rId77" Type="http://schemas.openxmlformats.org/officeDocument/2006/relationships/customXml" Target="../ink/ink2401.xml"/><Relationship Id="rId100" Type="http://schemas.openxmlformats.org/officeDocument/2006/relationships/image" Target="../media/image453.png"/><Relationship Id="rId105" Type="http://schemas.openxmlformats.org/officeDocument/2006/relationships/customXml" Target="../ink/ink2415.xml"/><Relationship Id="rId8" Type="http://schemas.openxmlformats.org/officeDocument/2006/relationships/image" Target="../media/image4080.png"/><Relationship Id="rId51" Type="http://schemas.openxmlformats.org/officeDocument/2006/relationships/customXml" Target="../ink/ink2388.xml"/><Relationship Id="rId72" Type="http://schemas.openxmlformats.org/officeDocument/2006/relationships/image" Target="../media/image4350.png"/><Relationship Id="rId93" Type="http://schemas.openxmlformats.org/officeDocument/2006/relationships/customXml" Target="../ink/ink2409.xml"/><Relationship Id="rId98" Type="http://schemas.openxmlformats.org/officeDocument/2006/relationships/image" Target="../media/image452.png"/><Relationship Id="rId3" Type="http://schemas.openxmlformats.org/officeDocument/2006/relationships/customXml" Target="../ink/ink2364.xml"/><Relationship Id="rId25" Type="http://schemas.openxmlformats.org/officeDocument/2006/relationships/customXml" Target="../ink/ink2375.xml"/><Relationship Id="rId46" Type="http://schemas.openxmlformats.org/officeDocument/2006/relationships/image" Target="../media/image4270.png"/><Relationship Id="rId67" Type="http://schemas.openxmlformats.org/officeDocument/2006/relationships/customXml" Target="../ink/ink2396.xml"/><Relationship Id="rId116" Type="http://schemas.openxmlformats.org/officeDocument/2006/relationships/image" Target="../media/image461.png"/><Relationship Id="rId20" Type="http://schemas.openxmlformats.org/officeDocument/2006/relationships/image" Target="../media/image4140.png"/><Relationship Id="rId41" Type="http://schemas.openxmlformats.org/officeDocument/2006/relationships/customXml" Target="../ink/ink2383.xml"/><Relationship Id="rId62" Type="http://schemas.openxmlformats.org/officeDocument/2006/relationships/image" Target="../media/image4340.png"/><Relationship Id="rId83" Type="http://schemas.openxmlformats.org/officeDocument/2006/relationships/customXml" Target="../ink/ink2404.xml"/><Relationship Id="rId88" Type="http://schemas.openxmlformats.org/officeDocument/2006/relationships/image" Target="../media/image447.png"/><Relationship Id="rId111" Type="http://schemas.openxmlformats.org/officeDocument/2006/relationships/customXml" Target="../ink/ink2418.xml"/><Relationship Id="rId15" Type="http://schemas.openxmlformats.org/officeDocument/2006/relationships/customXml" Target="../ink/ink2370.xml"/><Relationship Id="rId36" Type="http://schemas.openxmlformats.org/officeDocument/2006/relationships/image" Target="../media/image4220.png"/><Relationship Id="rId57" Type="http://schemas.openxmlformats.org/officeDocument/2006/relationships/customXml" Target="../ink/ink2391.xml"/><Relationship Id="rId106" Type="http://schemas.openxmlformats.org/officeDocument/2006/relationships/image" Target="../media/image456.png"/></Relationships>
</file>

<file path=ppt/slides/_rels/slide1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79.xml"/><Relationship Id="rId21" Type="http://schemas.openxmlformats.org/officeDocument/2006/relationships/customXml" Target="../ink/ink2431.xml"/><Relationship Id="rId42" Type="http://schemas.openxmlformats.org/officeDocument/2006/relationships/image" Target="../media/image4250.png"/><Relationship Id="rId63" Type="http://schemas.openxmlformats.org/officeDocument/2006/relationships/customXml" Target="../ink/ink2452.xml"/><Relationship Id="rId84" Type="http://schemas.openxmlformats.org/officeDocument/2006/relationships/image" Target="../media/image445.png"/><Relationship Id="rId16" Type="http://schemas.openxmlformats.org/officeDocument/2006/relationships/image" Target="../media/image4120.png"/><Relationship Id="rId107" Type="http://schemas.openxmlformats.org/officeDocument/2006/relationships/customXml" Target="../ink/ink2474.xml"/><Relationship Id="rId11" Type="http://schemas.openxmlformats.org/officeDocument/2006/relationships/customXml" Target="../ink/ink2426.xml"/><Relationship Id="rId32" Type="http://schemas.openxmlformats.org/officeDocument/2006/relationships/image" Target="../media/image4200.png"/><Relationship Id="rId37" Type="http://schemas.openxmlformats.org/officeDocument/2006/relationships/customXml" Target="../ink/ink2439.xml"/><Relationship Id="rId53" Type="http://schemas.openxmlformats.org/officeDocument/2006/relationships/customXml" Target="../ink/ink2447.xml"/><Relationship Id="rId58" Type="http://schemas.openxmlformats.org/officeDocument/2006/relationships/image" Target="../media/image4330.png"/><Relationship Id="rId74" Type="http://schemas.openxmlformats.org/officeDocument/2006/relationships/image" Target="../media/image4360.png"/><Relationship Id="rId79" Type="http://schemas.openxmlformats.org/officeDocument/2006/relationships/customXml" Target="../ink/ink2460.xml"/><Relationship Id="rId102" Type="http://schemas.openxmlformats.org/officeDocument/2006/relationships/image" Target="../media/image454.png"/><Relationship Id="rId123" Type="http://schemas.openxmlformats.org/officeDocument/2006/relationships/customXml" Target="../ink/ink2482.xml"/><Relationship Id="rId128" Type="http://schemas.openxmlformats.org/officeDocument/2006/relationships/image" Target="../media/image467.png"/><Relationship Id="rId5" Type="http://schemas.openxmlformats.org/officeDocument/2006/relationships/customXml" Target="../ink/ink2423.xml"/><Relationship Id="rId90" Type="http://schemas.openxmlformats.org/officeDocument/2006/relationships/image" Target="../media/image448.png"/><Relationship Id="rId95" Type="http://schemas.openxmlformats.org/officeDocument/2006/relationships/customXml" Target="../ink/ink2468.xml"/><Relationship Id="rId22" Type="http://schemas.openxmlformats.org/officeDocument/2006/relationships/image" Target="../media/image4150.png"/><Relationship Id="rId27" Type="http://schemas.openxmlformats.org/officeDocument/2006/relationships/customXml" Target="../ink/ink2434.xml"/><Relationship Id="rId43" Type="http://schemas.openxmlformats.org/officeDocument/2006/relationships/customXml" Target="../ink/ink2442.xml"/><Relationship Id="rId48" Type="http://schemas.openxmlformats.org/officeDocument/2006/relationships/image" Target="../media/image4280.png"/><Relationship Id="rId64" Type="http://schemas.openxmlformats.org/officeDocument/2006/relationships/image" Target="../media/image4390.png"/><Relationship Id="rId69" Type="http://schemas.openxmlformats.org/officeDocument/2006/relationships/customXml" Target="../ink/ink2455.xml"/><Relationship Id="rId113" Type="http://schemas.openxmlformats.org/officeDocument/2006/relationships/customXml" Target="../ink/ink2477.xml"/><Relationship Id="rId118" Type="http://schemas.openxmlformats.org/officeDocument/2006/relationships/image" Target="../media/image462.png"/><Relationship Id="rId134" Type="http://schemas.openxmlformats.org/officeDocument/2006/relationships/image" Target="../media/image470.png"/><Relationship Id="rId80" Type="http://schemas.openxmlformats.org/officeDocument/2006/relationships/image" Target="../media/image443.png"/><Relationship Id="rId85" Type="http://schemas.openxmlformats.org/officeDocument/2006/relationships/customXml" Target="../ink/ink2463.xml"/><Relationship Id="rId12" Type="http://schemas.openxmlformats.org/officeDocument/2006/relationships/image" Target="../media/image4100.png"/><Relationship Id="rId17" Type="http://schemas.openxmlformats.org/officeDocument/2006/relationships/customXml" Target="../ink/ink2429.xml"/><Relationship Id="rId33" Type="http://schemas.openxmlformats.org/officeDocument/2006/relationships/customXml" Target="../ink/ink2437.xml"/><Relationship Id="rId38" Type="http://schemas.openxmlformats.org/officeDocument/2006/relationships/image" Target="../media/image4230.png"/><Relationship Id="rId59" Type="http://schemas.openxmlformats.org/officeDocument/2006/relationships/customXml" Target="../ink/ink2450.xml"/><Relationship Id="rId103" Type="http://schemas.openxmlformats.org/officeDocument/2006/relationships/customXml" Target="../ink/ink2472.xml"/><Relationship Id="rId108" Type="http://schemas.openxmlformats.org/officeDocument/2006/relationships/image" Target="../media/image457.png"/><Relationship Id="rId124" Type="http://schemas.openxmlformats.org/officeDocument/2006/relationships/image" Target="../media/image465.png"/><Relationship Id="rId129" Type="http://schemas.openxmlformats.org/officeDocument/2006/relationships/customXml" Target="../ink/ink2485.xml"/><Relationship Id="rId54" Type="http://schemas.openxmlformats.org/officeDocument/2006/relationships/image" Target="../media/image4310.png"/><Relationship Id="rId70" Type="http://schemas.openxmlformats.org/officeDocument/2006/relationships/image" Target="../media/image442.png"/><Relationship Id="rId75" Type="http://schemas.openxmlformats.org/officeDocument/2006/relationships/customXml" Target="../ink/ink2458.xml"/><Relationship Id="rId91" Type="http://schemas.openxmlformats.org/officeDocument/2006/relationships/customXml" Target="../ink/ink2466.xml"/><Relationship Id="rId96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23" Type="http://schemas.openxmlformats.org/officeDocument/2006/relationships/customXml" Target="../ink/ink2432.xml"/><Relationship Id="rId28" Type="http://schemas.openxmlformats.org/officeDocument/2006/relationships/image" Target="../media/image4180.png"/><Relationship Id="rId49" Type="http://schemas.openxmlformats.org/officeDocument/2006/relationships/customXml" Target="../ink/ink2445.xml"/><Relationship Id="rId114" Type="http://schemas.openxmlformats.org/officeDocument/2006/relationships/image" Target="../media/image460.png"/><Relationship Id="rId119" Type="http://schemas.openxmlformats.org/officeDocument/2006/relationships/customXml" Target="../ink/ink2480.xml"/><Relationship Id="rId44" Type="http://schemas.openxmlformats.org/officeDocument/2006/relationships/image" Target="../media/image4260.png"/><Relationship Id="rId60" Type="http://schemas.openxmlformats.org/officeDocument/2006/relationships/image" Target="../media/image332.png"/><Relationship Id="rId65" Type="http://schemas.openxmlformats.org/officeDocument/2006/relationships/customXml" Target="../ink/ink2453.xml"/><Relationship Id="rId81" Type="http://schemas.openxmlformats.org/officeDocument/2006/relationships/customXml" Target="../ink/ink2461.xml"/><Relationship Id="rId86" Type="http://schemas.openxmlformats.org/officeDocument/2006/relationships/image" Target="../media/image446.png"/><Relationship Id="rId130" Type="http://schemas.openxmlformats.org/officeDocument/2006/relationships/image" Target="../media/image468.png"/><Relationship Id="rId13" Type="http://schemas.openxmlformats.org/officeDocument/2006/relationships/customXml" Target="../ink/ink2427.xml"/><Relationship Id="rId18" Type="http://schemas.openxmlformats.org/officeDocument/2006/relationships/image" Target="../media/image4130.png"/><Relationship Id="rId39" Type="http://schemas.openxmlformats.org/officeDocument/2006/relationships/customXml" Target="../ink/ink2440.xml"/><Relationship Id="rId109" Type="http://schemas.openxmlformats.org/officeDocument/2006/relationships/customXml" Target="../ink/ink2475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448.xml"/><Relationship Id="rId76" Type="http://schemas.openxmlformats.org/officeDocument/2006/relationships/image" Target="../media/image4370.png"/><Relationship Id="rId97" Type="http://schemas.openxmlformats.org/officeDocument/2006/relationships/customXml" Target="../ink/ink2469.xml"/><Relationship Id="rId104" Type="http://schemas.openxmlformats.org/officeDocument/2006/relationships/image" Target="../media/image455.png"/><Relationship Id="rId120" Type="http://schemas.openxmlformats.org/officeDocument/2006/relationships/image" Target="../media/image463.png"/><Relationship Id="rId125" Type="http://schemas.openxmlformats.org/officeDocument/2006/relationships/customXml" Target="../ink/ink2483.xml"/><Relationship Id="rId7" Type="http://schemas.openxmlformats.org/officeDocument/2006/relationships/customXml" Target="../ink/ink2424.xml"/><Relationship Id="rId71" Type="http://schemas.openxmlformats.org/officeDocument/2006/relationships/customXml" Target="../ink/ink2456.xml"/><Relationship Id="rId92" Type="http://schemas.openxmlformats.org/officeDocument/2006/relationships/image" Target="../media/image449.png"/><Relationship Id="rId2" Type="http://schemas.openxmlformats.org/officeDocument/2006/relationships/image" Target="../media/image439.png"/><Relationship Id="rId29" Type="http://schemas.openxmlformats.org/officeDocument/2006/relationships/customXml" Target="../ink/ink2435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443.xml"/><Relationship Id="rId66" Type="http://schemas.openxmlformats.org/officeDocument/2006/relationships/image" Target="../media/image440.png"/><Relationship Id="rId87" Type="http://schemas.openxmlformats.org/officeDocument/2006/relationships/customXml" Target="../ink/ink2464.xml"/><Relationship Id="rId110" Type="http://schemas.openxmlformats.org/officeDocument/2006/relationships/image" Target="../media/image458.png"/><Relationship Id="rId115" Type="http://schemas.openxmlformats.org/officeDocument/2006/relationships/customXml" Target="../ink/ink2478.xml"/><Relationship Id="rId131" Type="http://schemas.openxmlformats.org/officeDocument/2006/relationships/customXml" Target="../ink/ink2486.xml"/><Relationship Id="rId61" Type="http://schemas.openxmlformats.org/officeDocument/2006/relationships/customXml" Target="../ink/ink2451.xml"/><Relationship Id="rId82" Type="http://schemas.openxmlformats.org/officeDocument/2006/relationships/image" Target="../media/image444.png"/><Relationship Id="rId19" Type="http://schemas.openxmlformats.org/officeDocument/2006/relationships/customXml" Target="../ink/ink2430.xml"/><Relationship Id="rId14" Type="http://schemas.openxmlformats.org/officeDocument/2006/relationships/image" Target="../media/image4110.png"/><Relationship Id="rId30" Type="http://schemas.openxmlformats.org/officeDocument/2006/relationships/image" Target="../media/image4190.png"/><Relationship Id="rId35" Type="http://schemas.openxmlformats.org/officeDocument/2006/relationships/customXml" Target="../ink/ink2438.xml"/><Relationship Id="rId56" Type="http://schemas.openxmlformats.org/officeDocument/2006/relationships/image" Target="../media/image4320.png"/><Relationship Id="rId77" Type="http://schemas.openxmlformats.org/officeDocument/2006/relationships/customXml" Target="../ink/ink2459.xml"/><Relationship Id="rId100" Type="http://schemas.openxmlformats.org/officeDocument/2006/relationships/image" Target="../media/image453.png"/><Relationship Id="rId105" Type="http://schemas.openxmlformats.org/officeDocument/2006/relationships/customXml" Target="../ink/ink2473.xml"/><Relationship Id="rId126" Type="http://schemas.openxmlformats.org/officeDocument/2006/relationships/image" Target="../media/image466.png"/><Relationship Id="rId8" Type="http://schemas.openxmlformats.org/officeDocument/2006/relationships/image" Target="../media/image4080.png"/><Relationship Id="rId51" Type="http://schemas.openxmlformats.org/officeDocument/2006/relationships/customXml" Target="../ink/ink2446.xml"/><Relationship Id="rId72" Type="http://schemas.openxmlformats.org/officeDocument/2006/relationships/image" Target="../media/image4350.png"/><Relationship Id="rId93" Type="http://schemas.openxmlformats.org/officeDocument/2006/relationships/customXml" Target="../ink/ink2467.xml"/><Relationship Id="rId98" Type="http://schemas.openxmlformats.org/officeDocument/2006/relationships/image" Target="../media/image452.png"/><Relationship Id="rId121" Type="http://schemas.openxmlformats.org/officeDocument/2006/relationships/customXml" Target="../ink/ink2481.xml"/><Relationship Id="rId3" Type="http://schemas.openxmlformats.org/officeDocument/2006/relationships/customXml" Target="../ink/ink2422.xml"/><Relationship Id="rId25" Type="http://schemas.openxmlformats.org/officeDocument/2006/relationships/customXml" Target="../ink/ink2433.xml"/><Relationship Id="rId46" Type="http://schemas.openxmlformats.org/officeDocument/2006/relationships/image" Target="../media/image4270.png"/><Relationship Id="rId67" Type="http://schemas.openxmlformats.org/officeDocument/2006/relationships/customXml" Target="../ink/ink2454.xml"/><Relationship Id="rId116" Type="http://schemas.openxmlformats.org/officeDocument/2006/relationships/image" Target="../media/image461.png"/><Relationship Id="rId20" Type="http://schemas.openxmlformats.org/officeDocument/2006/relationships/image" Target="../media/image4140.png"/><Relationship Id="rId41" Type="http://schemas.openxmlformats.org/officeDocument/2006/relationships/customXml" Target="../ink/ink2441.xml"/><Relationship Id="rId62" Type="http://schemas.openxmlformats.org/officeDocument/2006/relationships/image" Target="../media/image4340.png"/><Relationship Id="rId83" Type="http://schemas.openxmlformats.org/officeDocument/2006/relationships/customXml" Target="../ink/ink2462.xml"/><Relationship Id="rId88" Type="http://schemas.openxmlformats.org/officeDocument/2006/relationships/image" Target="../media/image447.png"/><Relationship Id="rId111" Type="http://schemas.openxmlformats.org/officeDocument/2006/relationships/customXml" Target="../ink/ink2476.xml"/><Relationship Id="rId132" Type="http://schemas.openxmlformats.org/officeDocument/2006/relationships/image" Target="../media/image469.png"/><Relationship Id="rId15" Type="http://schemas.openxmlformats.org/officeDocument/2006/relationships/customXml" Target="../ink/ink2428.xml"/><Relationship Id="rId36" Type="http://schemas.openxmlformats.org/officeDocument/2006/relationships/image" Target="../media/image4220.png"/><Relationship Id="rId57" Type="http://schemas.openxmlformats.org/officeDocument/2006/relationships/customXml" Target="../ink/ink2449.xml"/><Relationship Id="rId106" Type="http://schemas.openxmlformats.org/officeDocument/2006/relationships/image" Target="../media/image456.png"/><Relationship Id="rId127" Type="http://schemas.openxmlformats.org/officeDocument/2006/relationships/customXml" Target="../ink/ink2484.xml"/><Relationship Id="rId10" Type="http://schemas.openxmlformats.org/officeDocument/2006/relationships/image" Target="../media/image4090.png"/><Relationship Id="rId31" Type="http://schemas.openxmlformats.org/officeDocument/2006/relationships/customXml" Target="../ink/ink2436.xml"/><Relationship Id="rId52" Type="http://schemas.openxmlformats.org/officeDocument/2006/relationships/image" Target="../media/image4300.png"/><Relationship Id="rId73" Type="http://schemas.openxmlformats.org/officeDocument/2006/relationships/customXml" Target="../ink/ink2457.xml"/><Relationship Id="rId78" Type="http://schemas.openxmlformats.org/officeDocument/2006/relationships/image" Target="../media/image4380.png"/><Relationship Id="rId94" Type="http://schemas.openxmlformats.org/officeDocument/2006/relationships/image" Target="../media/image450.png"/><Relationship Id="rId99" Type="http://schemas.openxmlformats.org/officeDocument/2006/relationships/customXml" Target="../ink/ink2470.xml"/><Relationship Id="rId101" Type="http://schemas.openxmlformats.org/officeDocument/2006/relationships/customXml" Target="../ink/ink2471.xml"/><Relationship Id="rId122" Type="http://schemas.openxmlformats.org/officeDocument/2006/relationships/image" Target="../media/image464.png"/><Relationship Id="rId4" Type="http://schemas.openxmlformats.org/officeDocument/2006/relationships/image" Target="../media/image4060.png"/><Relationship Id="rId9" Type="http://schemas.openxmlformats.org/officeDocument/2006/relationships/customXml" Target="../ink/ink2425.xml"/><Relationship Id="rId26" Type="http://schemas.openxmlformats.org/officeDocument/2006/relationships/image" Target="../media/image4170.png"/><Relationship Id="rId47" Type="http://schemas.openxmlformats.org/officeDocument/2006/relationships/customXml" Target="../ink/ink2444.xml"/><Relationship Id="rId68" Type="http://schemas.openxmlformats.org/officeDocument/2006/relationships/image" Target="../media/image441.png"/><Relationship Id="rId89" Type="http://schemas.openxmlformats.org/officeDocument/2006/relationships/customXml" Target="../ink/ink2465.xml"/><Relationship Id="rId112" Type="http://schemas.openxmlformats.org/officeDocument/2006/relationships/image" Target="../media/image459.png"/><Relationship Id="rId133" Type="http://schemas.openxmlformats.org/officeDocument/2006/relationships/customXml" Target="../ink/ink2487.xml"/></Relationships>
</file>

<file path=ppt/slides/_rels/slide1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45.xml"/><Relationship Id="rId21" Type="http://schemas.openxmlformats.org/officeDocument/2006/relationships/customXml" Target="../ink/ink2497.xml"/><Relationship Id="rId42" Type="http://schemas.openxmlformats.org/officeDocument/2006/relationships/image" Target="../media/image4250.png"/><Relationship Id="rId63" Type="http://schemas.openxmlformats.org/officeDocument/2006/relationships/customXml" Target="../ink/ink2518.xml"/><Relationship Id="rId84" Type="http://schemas.openxmlformats.org/officeDocument/2006/relationships/image" Target="../media/image445.png"/><Relationship Id="rId16" Type="http://schemas.openxmlformats.org/officeDocument/2006/relationships/image" Target="../media/image4120.png"/><Relationship Id="rId107" Type="http://schemas.openxmlformats.org/officeDocument/2006/relationships/customXml" Target="../ink/ink2540.xml"/><Relationship Id="rId11" Type="http://schemas.openxmlformats.org/officeDocument/2006/relationships/customXml" Target="../ink/ink2492.xml"/><Relationship Id="rId32" Type="http://schemas.openxmlformats.org/officeDocument/2006/relationships/image" Target="../media/image4200.png"/><Relationship Id="rId37" Type="http://schemas.openxmlformats.org/officeDocument/2006/relationships/customXml" Target="../ink/ink2505.xml"/><Relationship Id="rId53" Type="http://schemas.openxmlformats.org/officeDocument/2006/relationships/customXml" Target="../ink/ink2513.xml"/><Relationship Id="rId58" Type="http://schemas.openxmlformats.org/officeDocument/2006/relationships/image" Target="../media/image4330.png"/><Relationship Id="rId74" Type="http://schemas.openxmlformats.org/officeDocument/2006/relationships/image" Target="../media/image4360.png"/><Relationship Id="rId79" Type="http://schemas.openxmlformats.org/officeDocument/2006/relationships/customXml" Target="../ink/ink2526.xml"/><Relationship Id="rId102" Type="http://schemas.openxmlformats.org/officeDocument/2006/relationships/image" Target="../media/image454.png"/><Relationship Id="rId123" Type="http://schemas.openxmlformats.org/officeDocument/2006/relationships/customXml" Target="../ink/ink2548.xml"/><Relationship Id="rId128" Type="http://schemas.openxmlformats.org/officeDocument/2006/relationships/image" Target="../media/image467.png"/><Relationship Id="rId5" Type="http://schemas.openxmlformats.org/officeDocument/2006/relationships/customXml" Target="../ink/ink2489.xml"/><Relationship Id="rId90" Type="http://schemas.openxmlformats.org/officeDocument/2006/relationships/image" Target="../media/image448.png"/><Relationship Id="rId95" Type="http://schemas.openxmlformats.org/officeDocument/2006/relationships/customXml" Target="../ink/ink2534.xml"/><Relationship Id="rId22" Type="http://schemas.openxmlformats.org/officeDocument/2006/relationships/image" Target="../media/image4150.png"/><Relationship Id="rId27" Type="http://schemas.openxmlformats.org/officeDocument/2006/relationships/customXml" Target="../ink/ink2500.xml"/><Relationship Id="rId43" Type="http://schemas.openxmlformats.org/officeDocument/2006/relationships/customXml" Target="../ink/ink2508.xml"/><Relationship Id="rId48" Type="http://schemas.openxmlformats.org/officeDocument/2006/relationships/image" Target="../media/image4280.png"/><Relationship Id="rId64" Type="http://schemas.openxmlformats.org/officeDocument/2006/relationships/image" Target="../media/image4390.png"/><Relationship Id="rId69" Type="http://schemas.openxmlformats.org/officeDocument/2006/relationships/customXml" Target="../ink/ink2521.xml"/><Relationship Id="rId113" Type="http://schemas.openxmlformats.org/officeDocument/2006/relationships/customXml" Target="../ink/ink2543.xml"/><Relationship Id="rId118" Type="http://schemas.openxmlformats.org/officeDocument/2006/relationships/image" Target="../media/image462.png"/><Relationship Id="rId134" Type="http://schemas.openxmlformats.org/officeDocument/2006/relationships/image" Target="../media/image470.png"/><Relationship Id="rId80" Type="http://schemas.openxmlformats.org/officeDocument/2006/relationships/image" Target="../media/image443.png"/><Relationship Id="rId85" Type="http://schemas.openxmlformats.org/officeDocument/2006/relationships/customXml" Target="../ink/ink2529.xml"/><Relationship Id="rId12" Type="http://schemas.openxmlformats.org/officeDocument/2006/relationships/image" Target="../media/image4100.png"/><Relationship Id="rId17" Type="http://schemas.openxmlformats.org/officeDocument/2006/relationships/customXml" Target="../ink/ink2495.xml"/><Relationship Id="rId33" Type="http://schemas.openxmlformats.org/officeDocument/2006/relationships/customXml" Target="../ink/ink2503.xml"/><Relationship Id="rId38" Type="http://schemas.openxmlformats.org/officeDocument/2006/relationships/image" Target="../media/image4230.png"/><Relationship Id="rId59" Type="http://schemas.openxmlformats.org/officeDocument/2006/relationships/customXml" Target="../ink/ink2516.xml"/><Relationship Id="rId103" Type="http://schemas.openxmlformats.org/officeDocument/2006/relationships/customXml" Target="../ink/ink2538.xml"/><Relationship Id="rId108" Type="http://schemas.openxmlformats.org/officeDocument/2006/relationships/image" Target="../media/image457.png"/><Relationship Id="rId124" Type="http://schemas.openxmlformats.org/officeDocument/2006/relationships/image" Target="../media/image465.png"/><Relationship Id="rId129" Type="http://schemas.openxmlformats.org/officeDocument/2006/relationships/customXml" Target="../ink/ink2551.xml"/><Relationship Id="rId54" Type="http://schemas.openxmlformats.org/officeDocument/2006/relationships/image" Target="../media/image4310.png"/><Relationship Id="rId70" Type="http://schemas.openxmlformats.org/officeDocument/2006/relationships/image" Target="../media/image442.png"/><Relationship Id="rId75" Type="http://schemas.openxmlformats.org/officeDocument/2006/relationships/customXml" Target="../ink/ink2524.xml"/><Relationship Id="rId91" Type="http://schemas.openxmlformats.org/officeDocument/2006/relationships/customXml" Target="../ink/ink2532.xml"/><Relationship Id="rId96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23" Type="http://schemas.openxmlformats.org/officeDocument/2006/relationships/customXml" Target="../ink/ink2498.xml"/><Relationship Id="rId28" Type="http://schemas.openxmlformats.org/officeDocument/2006/relationships/image" Target="../media/image4180.png"/><Relationship Id="rId49" Type="http://schemas.openxmlformats.org/officeDocument/2006/relationships/customXml" Target="../ink/ink2511.xml"/><Relationship Id="rId114" Type="http://schemas.openxmlformats.org/officeDocument/2006/relationships/image" Target="../media/image460.png"/><Relationship Id="rId119" Type="http://schemas.openxmlformats.org/officeDocument/2006/relationships/customXml" Target="../ink/ink2546.xml"/><Relationship Id="rId44" Type="http://schemas.openxmlformats.org/officeDocument/2006/relationships/image" Target="../media/image4260.png"/><Relationship Id="rId60" Type="http://schemas.openxmlformats.org/officeDocument/2006/relationships/image" Target="../media/image332.png"/><Relationship Id="rId65" Type="http://schemas.openxmlformats.org/officeDocument/2006/relationships/customXml" Target="../ink/ink2519.xml"/><Relationship Id="rId81" Type="http://schemas.openxmlformats.org/officeDocument/2006/relationships/customXml" Target="../ink/ink2527.xml"/><Relationship Id="rId86" Type="http://schemas.openxmlformats.org/officeDocument/2006/relationships/image" Target="../media/image446.png"/><Relationship Id="rId130" Type="http://schemas.openxmlformats.org/officeDocument/2006/relationships/image" Target="../media/image468.png"/><Relationship Id="rId135" Type="http://schemas.openxmlformats.org/officeDocument/2006/relationships/customXml" Target="../ink/ink2554.xml"/><Relationship Id="rId13" Type="http://schemas.openxmlformats.org/officeDocument/2006/relationships/customXml" Target="../ink/ink2493.xml"/><Relationship Id="rId18" Type="http://schemas.openxmlformats.org/officeDocument/2006/relationships/image" Target="../media/image4130.png"/><Relationship Id="rId39" Type="http://schemas.openxmlformats.org/officeDocument/2006/relationships/customXml" Target="../ink/ink2506.xml"/><Relationship Id="rId109" Type="http://schemas.openxmlformats.org/officeDocument/2006/relationships/customXml" Target="../ink/ink2541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514.xml"/><Relationship Id="rId76" Type="http://schemas.openxmlformats.org/officeDocument/2006/relationships/image" Target="../media/image4370.png"/><Relationship Id="rId97" Type="http://schemas.openxmlformats.org/officeDocument/2006/relationships/customXml" Target="../ink/ink2535.xml"/><Relationship Id="rId104" Type="http://schemas.openxmlformats.org/officeDocument/2006/relationships/image" Target="../media/image455.png"/><Relationship Id="rId120" Type="http://schemas.openxmlformats.org/officeDocument/2006/relationships/image" Target="../media/image463.png"/><Relationship Id="rId125" Type="http://schemas.openxmlformats.org/officeDocument/2006/relationships/customXml" Target="../ink/ink2549.xml"/><Relationship Id="rId7" Type="http://schemas.openxmlformats.org/officeDocument/2006/relationships/customXml" Target="../ink/ink2490.xml"/><Relationship Id="rId71" Type="http://schemas.openxmlformats.org/officeDocument/2006/relationships/customXml" Target="../ink/ink2522.xml"/><Relationship Id="rId92" Type="http://schemas.openxmlformats.org/officeDocument/2006/relationships/image" Target="../media/image449.png"/><Relationship Id="rId2" Type="http://schemas.openxmlformats.org/officeDocument/2006/relationships/image" Target="../media/image439.png"/><Relationship Id="rId29" Type="http://schemas.openxmlformats.org/officeDocument/2006/relationships/customXml" Target="../ink/ink2501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509.xml"/><Relationship Id="rId66" Type="http://schemas.openxmlformats.org/officeDocument/2006/relationships/image" Target="../media/image440.png"/><Relationship Id="rId87" Type="http://schemas.openxmlformats.org/officeDocument/2006/relationships/customXml" Target="../ink/ink2530.xml"/><Relationship Id="rId110" Type="http://schemas.openxmlformats.org/officeDocument/2006/relationships/image" Target="../media/image458.png"/><Relationship Id="rId115" Type="http://schemas.openxmlformats.org/officeDocument/2006/relationships/customXml" Target="../ink/ink2544.xml"/><Relationship Id="rId131" Type="http://schemas.openxmlformats.org/officeDocument/2006/relationships/customXml" Target="../ink/ink2552.xml"/><Relationship Id="rId136" Type="http://schemas.openxmlformats.org/officeDocument/2006/relationships/image" Target="../media/image471.png"/><Relationship Id="rId61" Type="http://schemas.openxmlformats.org/officeDocument/2006/relationships/customXml" Target="../ink/ink2517.xml"/><Relationship Id="rId82" Type="http://schemas.openxmlformats.org/officeDocument/2006/relationships/image" Target="../media/image444.png"/><Relationship Id="rId19" Type="http://schemas.openxmlformats.org/officeDocument/2006/relationships/customXml" Target="../ink/ink2496.xml"/><Relationship Id="rId14" Type="http://schemas.openxmlformats.org/officeDocument/2006/relationships/image" Target="../media/image4110.png"/><Relationship Id="rId30" Type="http://schemas.openxmlformats.org/officeDocument/2006/relationships/image" Target="../media/image4190.png"/><Relationship Id="rId35" Type="http://schemas.openxmlformats.org/officeDocument/2006/relationships/customXml" Target="../ink/ink2504.xml"/><Relationship Id="rId56" Type="http://schemas.openxmlformats.org/officeDocument/2006/relationships/image" Target="../media/image4320.png"/><Relationship Id="rId77" Type="http://schemas.openxmlformats.org/officeDocument/2006/relationships/customXml" Target="../ink/ink2525.xml"/><Relationship Id="rId100" Type="http://schemas.openxmlformats.org/officeDocument/2006/relationships/image" Target="../media/image453.png"/><Relationship Id="rId105" Type="http://schemas.openxmlformats.org/officeDocument/2006/relationships/customXml" Target="../ink/ink2539.xml"/><Relationship Id="rId126" Type="http://schemas.openxmlformats.org/officeDocument/2006/relationships/image" Target="../media/image466.png"/><Relationship Id="rId8" Type="http://schemas.openxmlformats.org/officeDocument/2006/relationships/image" Target="../media/image4080.png"/><Relationship Id="rId51" Type="http://schemas.openxmlformats.org/officeDocument/2006/relationships/customXml" Target="../ink/ink2512.xml"/><Relationship Id="rId72" Type="http://schemas.openxmlformats.org/officeDocument/2006/relationships/image" Target="../media/image4350.png"/><Relationship Id="rId93" Type="http://schemas.openxmlformats.org/officeDocument/2006/relationships/customXml" Target="../ink/ink2533.xml"/><Relationship Id="rId98" Type="http://schemas.openxmlformats.org/officeDocument/2006/relationships/image" Target="../media/image452.png"/><Relationship Id="rId121" Type="http://schemas.openxmlformats.org/officeDocument/2006/relationships/customXml" Target="../ink/ink2547.xml"/><Relationship Id="rId3" Type="http://schemas.openxmlformats.org/officeDocument/2006/relationships/customXml" Target="../ink/ink2488.xml"/><Relationship Id="rId25" Type="http://schemas.openxmlformats.org/officeDocument/2006/relationships/customXml" Target="../ink/ink2499.xml"/><Relationship Id="rId46" Type="http://schemas.openxmlformats.org/officeDocument/2006/relationships/image" Target="../media/image4270.png"/><Relationship Id="rId67" Type="http://schemas.openxmlformats.org/officeDocument/2006/relationships/customXml" Target="../ink/ink2520.xml"/><Relationship Id="rId116" Type="http://schemas.openxmlformats.org/officeDocument/2006/relationships/image" Target="../media/image461.png"/><Relationship Id="rId20" Type="http://schemas.openxmlformats.org/officeDocument/2006/relationships/image" Target="../media/image4140.png"/><Relationship Id="rId41" Type="http://schemas.openxmlformats.org/officeDocument/2006/relationships/customXml" Target="../ink/ink2507.xml"/><Relationship Id="rId62" Type="http://schemas.openxmlformats.org/officeDocument/2006/relationships/image" Target="../media/image4340.png"/><Relationship Id="rId83" Type="http://schemas.openxmlformats.org/officeDocument/2006/relationships/customXml" Target="../ink/ink2528.xml"/><Relationship Id="rId88" Type="http://schemas.openxmlformats.org/officeDocument/2006/relationships/image" Target="../media/image447.png"/><Relationship Id="rId111" Type="http://schemas.openxmlformats.org/officeDocument/2006/relationships/customXml" Target="../ink/ink2542.xml"/><Relationship Id="rId132" Type="http://schemas.openxmlformats.org/officeDocument/2006/relationships/image" Target="../media/image469.png"/><Relationship Id="rId15" Type="http://schemas.openxmlformats.org/officeDocument/2006/relationships/customXml" Target="../ink/ink2494.xml"/><Relationship Id="rId36" Type="http://schemas.openxmlformats.org/officeDocument/2006/relationships/image" Target="../media/image4220.png"/><Relationship Id="rId57" Type="http://schemas.openxmlformats.org/officeDocument/2006/relationships/customXml" Target="../ink/ink2515.xml"/><Relationship Id="rId106" Type="http://schemas.openxmlformats.org/officeDocument/2006/relationships/image" Target="../media/image456.png"/><Relationship Id="rId127" Type="http://schemas.openxmlformats.org/officeDocument/2006/relationships/customXml" Target="../ink/ink2550.xml"/><Relationship Id="rId10" Type="http://schemas.openxmlformats.org/officeDocument/2006/relationships/image" Target="../media/image4090.png"/><Relationship Id="rId31" Type="http://schemas.openxmlformats.org/officeDocument/2006/relationships/customXml" Target="../ink/ink2502.xml"/><Relationship Id="rId52" Type="http://schemas.openxmlformats.org/officeDocument/2006/relationships/image" Target="../media/image4300.png"/><Relationship Id="rId73" Type="http://schemas.openxmlformats.org/officeDocument/2006/relationships/customXml" Target="../ink/ink2523.xml"/><Relationship Id="rId78" Type="http://schemas.openxmlformats.org/officeDocument/2006/relationships/image" Target="../media/image4380.png"/><Relationship Id="rId94" Type="http://schemas.openxmlformats.org/officeDocument/2006/relationships/image" Target="../media/image450.png"/><Relationship Id="rId99" Type="http://schemas.openxmlformats.org/officeDocument/2006/relationships/customXml" Target="../ink/ink2536.xml"/><Relationship Id="rId101" Type="http://schemas.openxmlformats.org/officeDocument/2006/relationships/customXml" Target="../ink/ink2537.xml"/><Relationship Id="rId122" Type="http://schemas.openxmlformats.org/officeDocument/2006/relationships/image" Target="../media/image464.png"/><Relationship Id="rId4" Type="http://schemas.openxmlformats.org/officeDocument/2006/relationships/image" Target="../media/image4060.png"/><Relationship Id="rId9" Type="http://schemas.openxmlformats.org/officeDocument/2006/relationships/customXml" Target="../ink/ink2491.xml"/><Relationship Id="rId26" Type="http://schemas.openxmlformats.org/officeDocument/2006/relationships/image" Target="../media/image4170.png"/><Relationship Id="rId47" Type="http://schemas.openxmlformats.org/officeDocument/2006/relationships/customXml" Target="../ink/ink2510.xml"/><Relationship Id="rId68" Type="http://schemas.openxmlformats.org/officeDocument/2006/relationships/image" Target="../media/image441.png"/><Relationship Id="rId89" Type="http://schemas.openxmlformats.org/officeDocument/2006/relationships/customXml" Target="../ink/ink2531.xml"/><Relationship Id="rId112" Type="http://schemas.openxmlformats.org/officeDocument/2006/relationships/image" Target="../media/image459.png"/><Relationship Id="rId133" Type="http://schemas.openxmlformats.org/officeDocument/2006/relationships/customXml" Target="../ink/ink2553.xml"/></Relationships>
</file>

<file path=ppt/slides/_rels/slide1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12.xml"/><Relationship Id="rId21" Type="http://schemas.openxmlformats.org/officeDocument/2006/relationships/customXml" Target="../ink/ink2564.xml"/><Relationship Id="rId42" Type="http://schemas.openxmlformats.org/officeDocument/2006/relationships/image" Target="../media/image4250.png"/><Relationship Id="rId63" Type="http://schemas.openxmlformats.org/officeDocument/2006/relationships/customXml" Target="../ink/ink2585.xml"/><Relationship Id="rId84" Type="http://schemas.openxmlformats.org/officeDocument/2006/relationships/image" Target="../media/image445.png"/><Relationship Id="rId138" Type="http://schemas.openxmlformats.org/officeDocument/2006/relationships/image" Target="../media/image472.png"/><Relationship Id="rId107" Type="http://schemas.openxmlformats.org/officeDocument/2006/relationships/customXml" Target="../ink/ink2607.xml"/><Relationship Id="rId11" Type="http://schemas.openxmlformats.org/officeDocument/2006/relationships/customXml" Target="../ink/ink2559.xml"/><Relationship Id="rId32" Type="http://schemas.openxmlformats.org/officeDocument/2006/relationships/image" Target="../media/image4200.png"/><Relationship Id="rId53" Type="http://schemas.openxmlformats.org/officeDocument/2006/relationships/customXml" Target="../ink/ink2580.xml"/><Relationship Id="rId74" Type="http://schemas.openxmlformats.org/officeDocument/2006/relationships/image" Target="../media/image4360.png"/><Relationship Id="rId128" Type="http://schemas.openxmlformats.org/officeDocument/2006/relationships/image" Target="../media/image467.png"/><Relationship Id="rId149" Type="http://schemas.openxmlformats.org/officeDocument/2006/relationships/customXml" Target="../ink/ink2628.xml"/><Relationship Id="rId5" Type="http://schemas.openxmlformats.org/officeDocument/2006/relationships/customXml" Target="../ink/ink2556.xml"/><Relationship Id="rId95" Type="http://schemas.openxmlformats.org/officeDocument/2006/relationships/customXml" Target="../ink/ink2601.xml"/><Relationship Id="rId22" Type="http://schemas.openxmlformats.org/officeDocument/2006/relationships/image" Target="../media/image4150.png"/><Relationship Id="rId27" Type="http://schemas.openxmlformats.org/officeDocument/2006/relationships/customXml" Target="../ink/ink2567.xml"/><Relationship Id="rId43" Type="http://schemas.openxmlformats.org/officeDocument/2006/relationships/customXml" Target="../ink/ink2575.xml"/><Relationship Id="rId48" Type="http://schemas.openxmlformats.org/officeDocument/2006/relationships/image" Target="../media/image4280.png"/><Relationship Id="rId64" Type="http://schemas.openxmlformats.org/officeDocument/2006/relationships/image" Target="../media/image4390.png"/><Relationship Id="rId69" Type="http://schemas.openxmlformats.org/officeDocument/2006/relationships/customXml" Target="../ink/ink2588.xml"/><Relationship Id="rId113" Type="http://schemas.openxmlformats.org/officeDocument/2006/relationships/customXml" Target="../ink/ink2610.xml"/><Relationship Id="rId118" Type="http://schemas.openxmlformats.org/officeDocument/2006/relationships/image" Target="../media/image462.png"/><Relationship Id="rId134" Type="http://schemas.openxmlformats.org/officeDocument/2006/relationships/image" Target="../media/image470.png"/><Relationship Id="rId139" Type="http://schemas.openxmlformats.org/officeDocument/2006/relationships/customXml" Target="../ink/ink2623.xml"/><Relationship Id="rId80" Type="http://schemas.openxmlformats.org/officeDocument/2006/relationships/image" Target="../media/image443.png"/><Relationship Id="rId85" Type="http://schemas.openxmlformats.org/officeDocument/2006/relationships/customXml" Target="../ink/ink2596.xml"/><Relationship Id="rId150" Type="http://schemas.openxmlformats.org/officeDocument/2006/relationships/image" Target="../media/image478.png"/><Relationship Id="rId12" Type="http://schemas.openxmlformats.org/officeDocument/2006/relationships/image" Target="../media/image4100.png"/><Relationship Id="rId17" Type="http://schemas.openxmlformats.org/officeDocument/2006/relationships/customXml" Target="../ink/ink2562.xml"/><Relationship Id="rId33" Type="http://schemas.openxmlformats.org/officeDocument/2006/relationships/customXml" Target="../ink/ink2570.xml"/><Relationship Id="rId38" Type="http://schemas.openxmlformats.org/officeDocument/2006/relationships/image" Target="../media/image4230.png"/><Relationship Id="rId59" Type="http://schemas.openxmlformats.org/officeDocument/2006/relationships/customXml" Target="../ink/ink2583.xml"/><Relationship Id="rId103" Type="http://schemas.openxmlformats.org/officeDocument/2006/relationships/customXml" Target="../ink/ink2605.xml"/><Relationship Id="rId108" Type="http://schemas.openxmlformats.org/officeDocument/2006/relationships/image" Target="../media/image457.png"/><Relationship Id="rId124" Type="http://schemas.openxmlformats.org/officeDocument/2006/relationships/image" Target="../media/image465.png"/><Relationship Id="rId129" Type="http://schemas.openxmlformats.org/officeDocument/2006/relationships/customXml" Target="../ink/ink2618.xml"/><Relationship Id="rId54" Type="http://schemas.openxmlformats.org/officeDocument/2006/relationships/image" Target="../media/image4310.png"/><Relationship Id="rId70" Type="http://schemas.openxmlformats.org/officeDocument/2006/relationships/image" Target="../media/image442.png"/><Relationship Id="rId75" Type="http://schemas.openxmlformats.org/officeDocument/2006/relationships/customXml" Target="../ink/ink2591.xml"/><Relationship Id="rId91" Type="http://schemas.openxmlformats.org/officeDocument/2006/relationships/customXml" Target="../ink/ink2599.xml"/><Relationship Id="rId96" Type="http://schemas.openxmlformats.org/officeDocument/2006/relationships/image" Target="../media/image451.png"/><Relationship Id="rId140" Type="http://schemas.openxmlformats.org/officeDocument/2006/relationships/image" Target="../media/image473.png"/><Relationship Id="rId145" Type="http://schemas.openxmlformats.org/officeDocument/2006/relationships/customXml" Target="../ink/ink26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0.png"/><Relationship Id="rId23" Type="http://schemas.openxmlformats.org/officeDocument/2006/relationships/customXml" Target="../ink/ink2565.xml"/><Relationship Id="rId28" Type="http://schemas.openxmlformats.org/officeDocument/2006/relationships/image" Target="../media/image4180.png"/><Relationship Id="rId49" Type="http://schemas.openxmlformats.org/officeDocument/2006/relationships/customXml" Target="../ink/ink2578.xml"/><Relationship Id="rId114" Type="http://schemas.openxmlformats.org/officeDocument/2006/relationships/image" Target="../media/image460.png"/><Relationship Id="rId119" Type="http://schemas.openxmlformats.org/officeDocument/2006/relationships/customXml" Target="../ink/ink2613.xml"/><Relationship Id="rId44" Type="http://schemas.openxmlformats.org/officeDocument/2006/relationships/image" Target="../media/image4260.png"/><Relationship Id="rId60" Type="http://schemas.openxmlformats.org/officeDocument/2006/relationships/image" Target="../media/image332.png"/><Relationship Id="rId65" Type="http://schemas.openxmlformats.org/officeDocument/2006/relationships/customXml" Target="../ink/ink2586.xml"/><Relationship Id="rId81" Type="http://schemas.openxmlformats.org/officeDocument/2006/relationships/customXml" Target="../ink/ink2594.xml"/><Relationship Id="rId86" Type="http://schemas.openxmlformats.org/officeDocument/2006/relationships/image" Target="../media/image446.png"/><Relationship Id="rId130" Type="http://schemas.openxmlformats.org/officeDocument/2006/relationships/image" Target="../media/image468.png"/><Relationship Id="rId135" Type="http://schemas.openxmlformats.org/officeDocument/2006/relationships/customXml" Target="../ink/ink2621.xml"/><Relationship Id="rId13" Type="http://schemas.openxmlformats.org/officeDocument/2006/relationships/customXml" Target="../ink/ink2560.xml"/><Relationship Id="rId18" Type="http://schemas.openxmlformats.org/officeDocument/2006/relationships/image" Target="../media/image4130.png"/><Relationship Id="rId39" Type="http://schemas.openxmlformats.org/officeDocument/2006/relationships/customXml" Target="../ink/ink2573.xml"/><Relationship Id="rId109" Type="http://schemas.openxmlformats.org/officeDocument/2006/relationships/customXml" Target="../ink/ink2608.xml"/><Relationship Id="rId34" Type="http://schemas.openxmlformats.org/officeDocument/2006/relationships/image" Target="../media/image4210.png"/><Relationship Id="rId50" Type="http://schemas.openxmlformats.org/officeDocument/2006/relationships/image" Target="../media/image4290.png"/><Relationship Id="rId55" Type="http://schemas.openxmlformats.org/officeDocument/2006/relationships/customXml" Target="../ink/ink2581.xml"/><Relationship Id="rId76" Type="http://schemas.openxmlformats.org/officeDocument/2006/relationships/image" Target="../media/image4370.png"/><Relationship Id="rId97" Type="http://schemas.openxmlformats.org/officeDocument/2006/relationships/customXml" Target="../ink/ink2602.xml"/><Relationship Id="rId104" Type="http://schemas.openxmlformats.org/officeDocument/2006/relationships/image" Target="../media/image455.png"/><Relationship Id="rId120" Type="http://schemas.openxmlformats.org/officeDocument/2006/relationships/image" Target="../media/image463.png"/><Relationship Id="rId125" Type="http://schemas.openxmlformats.org/officeDocument/2006/relationships/customXml" Target="../ink/ink2616.xml"/><Relationship Id="rId141" Type="http://schemas.openxmlformats.org/officeDocument/2006/relationships/customXml" Target="../ink/ink2624.xml"/><Relationship Id="rId146" Type="http://schemas.openxmlformats.org/officeDocument/2006/relationships/image" Target="../media/image476.png"/><Relationship Id="rId7" Type="http://schemas.openxmlformats.org/officeDocument/2006/relationships/customXml" Target="../ink/ink2557.xml"/><Relationship Id="rId71" Type="http://schemas.openxmlformats.org/officeDocument/2006/relationships/customXml" Target="../ink/ink2589.xml"/><Relationship Id="rId92" Type="http://schemas.openxmlformats.org/officeDocument/2006/relationships/image" Target="../media/image449.png"/><Relationship Id="rId2" Type="http://schemas.openxmlformats.org/officeDocument/2006/relationships/image" Target="../media/image439.png"/><Relationship Id="rId29" Type="http://schemas.openxmlformats.org/officeDocument/2006/relationships/customXml" Target="../ink/ink2568.xml"/><Relationship Id="rId24" Type="http://schemas.openxmlformats.org/officeDocument/2006/relationships/image" Target="../media/image4160.png"/><Relationship Id="rId40" Type="http://schemas.openxmlformats.org/officeDocument/2006/relationships/image" Target="../media/image4240.png"/><Relationship Id="rId45" Type="http://schemas.openxmlformats.org/officeDocument/2006/relationships/customXml" Target="../ink/ink2576.xml"/><Relationship Id="rId66" Type="http://schemas.openxmlformats.org/officeDocument/2006/relationships/image" Target="../media/image440.png"/><Relationship Id="rId87" Type="http://schemas.openxmlformats.org/officeDocument/2006/relationships/customXml" Target="../ink/ink2597.xml"/><Relationship Id="rId110" Type="http://schemas.openxmlformats.org/officeDocument/2006/relationships/image" Target="../media/image458.png"/><Relationship Id="rId115" Type="http://schemas.openxmlformats.org/officeDocument/2006/relationships/customXml" Target="../ink/ink2611.xml"/><Relationship Id="rId131" Type="http://schemas.openxmlformats.org/officeDocument/2006/relationships/customXml" Target="../ink/ink2619.xml"/><Relationship Id="rId136" Type="http://schemas.openxmlformats.org/officeDocument/2006/relationships/image" Target="../media/image471.png"/><Relationship Id="rId61" Type="http://schemas.openxmlformats.org/officeDocument/2006/relationships/customXml" Target="../ink/ink2584.xml"/><Relationship Id="rId82" Type="http://schemas.openxmlformats.org/officeDocument/2006/relationships/image" Target="../media/image444.png"/><Relationship Id="rId19" Type="http://schemas.openxmlformats.org/officeDocument/2006/relationships/customXml" Target="../ink/ink2563.xml"/><Relationship Id="rId14" Type="http://schemas.openxmlformats.org/officeDocument/2006/relationships/image" Target="../media/image4110.png"/><Relationship Id="rId30" Type="http://schemas.openxmlformats.org/officeDocument/2006/relationships/image" Target="../media/image4190.png"/><Relationship Id="rId35" Type="http://schemas.openxmlformats.org/officeDocument/2006/relationships/customXml" Target="../ink/ink2571.xml"/><Relationship Id="rId56" Type="http://schemas.openxmlformats.org/officeDocument/2006/relationships/image" Target="../media/image4320.png"/><Relationship Id="rId77" Type="http://schemas.openxmlformats.org/officeDocument/2006/relationships/customXml" Target="../ink/ink2592.xml"/><Relationship Id="rId100" Type="http://schemas.openxmlformats.org/officeDocument/2006/relationships/image" Target="../media/image453.png"/><Relationship Id="rId105" Type="http://schemas.openxmlformats.org/officeDocument/2006/relationships/customXml" Target="../ink/ink2606.xml"/><Relationship Id="rId126" Type="http://schemas.openxmlformats.org/officeDocument/2006/relationships/image" Target="../media/image466.png"/><Relationship Id="rId147" Type="http://schemas.openxmlformats.org/officeDocument/2006/relationships/customXml" Target="../ink/ink2627.xml"/><Relationship Id="rId8" Type="http://schemas.openxmlformats.org/officeDocument/2006/relationships/image" Target="../media/image4080.png"/><Relationship Id="rId51" Type="http://schemas.openxmlformats.org/officeDocument/2006/relationships/customXml" Target="../ink/ink2579.xml"/><Relationship Id="rId72" Type="http://schemas.openxmlformats.org/officeDocument/2006/relationships/image" Target="../media/image4350.png"/><Relationship Id="rId93" Type="http://schemas.openxmlformats.org/officeDocument/2006/relationships/customXml" Target="../ink/ink2600.xml"/><Relationship Id="rId98" Type="http://schemas.openxmlformats.org/officeDocument/2006/relationships/image" Target="../media/image452.png"/><Relationship Id="rId121" Type="http://schemas.openxmlformats.org/officeDocument/2006/relationships/customXml" Target="../ink/ink2614.xml"/><Relationship Id="rId142" Type="http://schemas.openxmlformats.org/officeDocument/2006/relationships/image" Target="../media/image474.png"/><Relationship Id="rId3" Type="http://schemas.openxmlformats.org/officeDocument/2006/relationships/customXml" Target="../ink/ink2555.xml"/><Relationship Id="rId25" Type="http://schemas.openxmlformats.org/officeDocument/2006/relationships/customXml" Target="../ink/ink2566.xml"/><Relationship Id="rId46" Type="http://schemas.openxmlformats.org/officeDocument/2006/relationships/image" Target="../media/image4270.png"/><Relationship Id="rId67" Type="http://schemas.openxmlformats.org/officeDocument/2006/relationships/customXml" Target="../ink/ink2587.xml"/><Relationship Id="rId116" Type="http://schemas.openxmlformats.org/officeDocument/2006/relationships/image" Target="../media/image461.png"/><Relationship Id="rId137" Type="http://schemas.openxmlformats.org/officeDocument/2006/relationships/customXml" Target="../ink/ink2622.xml"/><Relationship Id="rId20" Type="http://schemas.openxmlformats.org/officeDocument/2006/relationships/image" Target="../media/image4140.png"/><Relationship Id="rId41" Type="http://schemas.openxmlformats.org/officeDocument/2006/relationships/customXml" Target="../ink/ink2574.xml"/><Relationship Id="rId62" Type="http://schemas.openxmlformats.org/officeDocument/2006/relationships/image" Target="../media/image4340.png"/><Relationship Id="rId83" Type="http://schemas.openxmlformats.org/officeDocument/2006/relationships/customXml" Target="../ink/ink2595.xml"/><Relationship Id="rId88" Type="http://schemas.openxmlformats.org/officeDocument/2006/relationships/image" Target="../media/image447.png"/><Relationship Id="rId111" Type="http://schemas.openxmlformats.org/officeDocument/2006/relationships/customXml" Target="../ink/ink2609.xml"/><Relationship Id="rId132" Type="http://schemas.openxmlformats.org/officeDocument/2006/relationships/image" Target="../media/image469.png"/><Relationship Id="rId15" Type="http://schemas.openxmlformats.org/officeDocument/2006/relationships/customXml" Target="../ink/ink2561.xml"/><Relationship Id="rId36" Type="http://schemas.openxmlformats.org/officeDocument/2006/relationships/image" Target="../media/image4220.png"/><Relationship Id="rId57" Type="http://schemas.openxmlformats.org/officeDocument/2006/relationships/customXml" Target="../ink/ink2582.xml"/><Relationship Id="rId106" Type="http://schemas.openxmlformats.org/officeDocument/2006/relationships/image" Target="../media/image456.png"/><Relationship Id="rId127" Type="http://schemas.openxmlformats.org/officeDocument/2006/relationships/customXml" Target="../ink/ink2617.xml"/><Relationship Id="rId10" Type="http://schemas.openxmlformats.org/officeDocument/2006/relationships/image" Target="../media/image4090.png"/><Relationship Id="rId31" Type="http://schemas.openxmlformats.org/officeDocument/2006/relationships/customXml" Target="../ink/ink2569.xml"/><Relationship Id="rId52" Type="http://schemas.openxmlformats.org/officeDocument/2006/relationships/image" Target="../media/image4300.png"/><Relationship Id="rId73" Type="http://schemas.openxmlformats.org/officeDocument/2006/relationships/customXml" Target="../ink/ink2590.xml"/><Relationship Id="rId78" Type="http://schemas.openxmlformats.org/officeDocument/2006/relationships/image" Target="../media/image4380.png"/><Relationship Id="rId94" Type="http://schemas.openxmlformats.org/officeDocument/2006/relationships/image" Target="../media/image450.png"/><Relationship Id="rId99" Type="http://schemas.openxmlformats.org/officeDocument/2006/relationships/customXml" Target="../ink/ink2603.xml"/><Relationship Id="rId101" Type="http://schemas.openxmlformats.org/officeDocument/2006/relationships/customXml" Target="../ink/ink2604.xml"/><Relationship Id="rId122" Type="http://schemas.openxmlformats.org/officeDocument/2006/relationships/image" Target="../media/image464.png"/><Relationship Id="rId143" Type="http://schemas.openxmlformats.org/officeDocument/2006/relationships/customXml" Target="../ink/ink2625.xml"/><Relationship Id="rId148" Type="http://schemas.openxmlformats.org/officeDocument/2006/relationships/image" Target="../media/image477.png"/><Relationship Id="rId4" Type="http://schemas.openxmlformats.org/officeDocument/2006/relationships/image" Target="../media/image4060.png"/><Relationship Id="rId9" Type="http://schemas.openxmlformats.org/officeDocument/2006/relationships/customXml" Target="../ink/ink2558.xml"/><Relationship Id="rId26" Type="http://schemas.openxmlformats.org/officeDocument/2006/relationships/image" Target="../media/image4170.png"/><Relationship Id="rId47" Type="http://schemas.openxmlformats.org/officeDocument/2006/relationships/customXml" Target="../ink/ink2577.xml"/><Relationship Id="rId68" Type="http://schemas.openxmlformats.org/officeDocument/2006/relationships/image" Target="../media/image441.png"/><Relationship Id="rId89" Type="http://schemas.openxmlformats.org/officeDocument/2006/relationships/customXml" Target="../ink/ink2598.xml"/><Relationship Id="rId112" Type="http://schemas.openxmlformats.org/officeDocument/2006/relationships/image" Target="../media/image459.png"/><Relationship Id="rId133" Type="http://schemas.openxmlformats.org/officeDocument/2006/relationships/customXml" Target="../ink/ink2620.xml"/><Relationship Id="rId16" Type="http://schemas.openxmlformats.org/officeDocument/2006/relationships/image" Target="../media/image4120.png"/><Relationship Id="rId37" Type="http://schemas.openxmlformats.org/officeDocument/2006/relationships/customXml" Target="../ink/ink2572.xml"/><Relationship Id="rId58" Type="http://schemas.openxmlformats.org/officeDocument/2006/relationships/image" Target="../media/image4330.png"/><Relationship Id="rId79" Type="http://schemas.openxmlformats.org/officeDocument/2006/relationships/customXml" Target="../ink/ink2593.xml"/><Relationship Id="rId102" Type="http://schemas.openxmlformats.org/officeDocument/2006/relationships/image" Target="../media/image454.png"/><Relationship Id="rId123" Type="http://schemas.openxmlformats.org/officeDocument/2006/relationships/customXml" Target="../ink/ink2615.xml"/><Relationship Id="rId144" Type="http://schemas.openxmlformats.org/officeDocument/2006/relationships/image" Target="../media/image475.png"/><Relationship Id="rId90" Type="http://schemas.openxmlformats.org/officeDocument/2006/relationships/image" Target="../media/image44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4.xml"/><Relationship Id="rId21" Type="http://schemas.openxmlformats.org/officeDocument/2006/relationships/image" Target="../media/image15.png"/><Relationship Id="rId42" Type="http://schemas.openxmlformats.org/officeDocument/2006/relationships/customXml" Target="../ink/ink242.xml"/><Relationship Id="rId47" Type="http://schemas.openxmlformats.org/officeDocument/2006/relationships/image" Target="../media/image30.png"/><Relationship Id="rId63" Type="http://schemas.openxmlformats.org/officeDocument/2006/relationships/customXml" Target="../ink/ink253.xml"/><Relationship Id="rId68" Type="http://schemas.openxmlformats.org/officeDocument/2006/relationships/image" Target="../media/image44.png"/><Relationship Id="rId2" Type="http://schemas.openxmlformats.org/officeDocument/2006/relationships/customXml" Target="../ink/ink222.xml"/><Relationship Id="rId16" Type="http://schemas.openxmlformats.org/officeDocument/2006/relationships/customXml" Target="../ink/ink229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233.xml"/><Relationship Id="rId32" Type="http://schemas.openxmlformats.org/officeDocument/2006/relationships/customXml" Target="../ink/ink237.xml"/><Relationship Id="rId37" Type="http://schemas.openxmlformats.org/officeDocument/2006/relationships/image" Target="../media/image25.png"/><Relationship Id="rId40" Type="http://schemas.openxmlformats.org/officeDocument/2006/relationships/customXml" Target="../ink/ink241.xml"/><Relationship Id="rId45" Type="http://schemas.openxmlformats.org/officeDocument/2006/relationships/image" Target="../media/image29.png"/><Relationship Id="rId53" Type="http://schemas.openxmlformats.org/officeDocument/2006/relationships/customXml" Target="../ink/ink248.xml"/><Relationship Id="rId58" Type="http://schemas.openxmlformats.org/officeDocument/2006/relationships/image" Target="../media/image39.png"/><Relationship Id="rId66" Type="http://schemas.openxmlformats.org/officeDocument/2006/relationships/image" Target="../media/image43.png"/><Relationship Id="rId74" Type="http://schemas.openxmlformats.org/officeDocument/2006/relationships/image" Target="../media/image47.png"/><Relationship Id="rId5" Type="http://schemas.openxmlformats.org/officeDocument/2006/relationships/image" Target="../media/image4.png"/><Relationship Id="rId61" Type="http://schemas.openxmlformats.org/officeDocument/2006/relationships/customXml" Target="../ink/ink252.xml"/><Relationship Id="rId19" Type="http://schemas.openxmlformats.org/officeDocument/2006/relationships/image" Target="../media/image14.png"/><Relationship Id="rId14" Type="http://schemas.openxmlformats.org/officeDocument/2006/relationships/customXml" Target="../ink/ink228.xml"/><Relationship Id="rId22" Type="http://schemas.openxmlformats.org/officeDocument/2006/relationships/customXml" Target="../ink/ink232.xml"/><Relationship Id="rId27" Type="http://schemas.openxmlformats.org/officeDocument/2006/relationships/image" Target="../media/image18.png"/><Relationship Id="rId30" Type="http://schemas.openxmlformats.org/officeDocument/2006/relationships/customXml" Target="../ink/ink236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245.xml"/><Relationship Id="rId56" Type="http://schemas.openxmlformats.org/officeDocument/2006/relationships/image" Target="../media/image38.png"/><Relationship Id="rId64" Type="http://schemas.openxmlformats.org/officeDocument/2006/relationships/image" Target="../media/image42.png"/><Relationship Id="rId69" Type="http://schemas.openxmlformats.org/officeDocument/2006/relationships/customXml" Target="../ink/ink256.xml"/><Relationship Id="rId8" Type="http://schemas.openxmlformats.org/officeDocument/2006/relationships/customXml" Target="../ink/ink225.xml"/><Relationship Id="rId51" Type="http://schemas.openxmlformats.org/officeDocument/2006/relationships/customXml" Target="../ink/ink247.xml"/><Relationship Id="rId72" Type="http://schemas.openxmlformats.org/officeDocument/2006/relationships/image" Target="../media/image46.png"/><Relationship Id="rId3" Type="http://schemas.openxmlformats.org/officeDocument/2006/relationships/image" Target="../media/image3.png"/><Relationship Id="rId12" Type="http://schemas.openxmlformats.org/officeDocument/2006/relationships/customXml" Target="../ink/ink227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240.xml"/><Relationship Id="rId46" Type="http://schemas.openxmlformats.org/officeDocument/2006/relationships/customXml" Target="../ink/ink244.xml"/><Relationship Id="rId59" Type="http://schemas.openxmlformats.org/officeDocument/2006/relationships/customXml" Target="../ink/ink251.xml"/><Relationship Id="rId67" Type="http://schemas.openxmlformats.org/officeDocument/2006/relationships/customXml" Target="../ink/ink255.xml"/><Relationship Id="rId20" Type="http://schemas.openxmlformats.org/officeDocument/2006/relationships/customXml" Target="../ink/ink231.xml"/><Relationship Id="rId41" Type="http://schemas.openxmlformats.org/officeDocument/2006/relationships/image" Target="../media/image27.png"/><Relationship Id="rId54" Type="http://schemas.openxmlformats.org/officeDocument/2006/relationships/image" Target="../media/image37.png"/><Relationship Id="rId62" Type="http://schemas.openxmlformats.org/officeDocument/2006/relationships/image" Target="../media/image41.png"/><Relationship Id="rId70" Type="http://schemas.openxmlformats.org/officeDocument/2006/relationships/image" Target="../media/image45.png"/><Relationship Id="rId75" Type="http://schemas.openxmlformats.org/officeDocument/2006/relationships/customXml" Target="../ink/ink25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4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235.xml"/><Relationship Id="rId36" Type="http://schemas.openxmlformats.org/officeDocument/2006/relationships/customXml" Target="../ink/ink239.xml"/><Relationship Id="rId49" Type="http://schemas.openxmlformats.org/officeDocument/2006/relationships/image" Target="../media/image31.png"/><Relationship Id="rId57" Type="http://schemas.openxmlformats.org/officeDocument/2006/relationships/customXml" Target="../ink/ink250.xml"/><Relationship Id="rId10" Type="http://schemas.openxmlformats.org/officeDocument/2006/relationships/customXml" Target="../ink/ink226.xml"/><Relationship Id="rId31" Type="http://schemas.openxmlformats.org/officeDocument/2006/relationships/image" Target="../media/image20.png"/><Relationship Id="rId44" Type="http://schemas.openxmlformats.org/officeDocument/2006/relationships/customXml" Target="../ink/ink243.xml"/><Relationship Id="rId52" Type="http://schemas.openxmlformats.org/officeDocument/2006/relationships/image" Target="../media/image32.png"/><Relationship Id="rId60" Type="http://schemas.openxmlformats.org/officeDocument/2006/relationships/image" Target="../media/image40.png"/><Relationship Id="rId65" Type="http://schemas.openxmlformats.org/officeDocument/2006/relationships/customXml" Target="../ink/ink254.xml"/><Relationship Id="rId73" Type="http://schemas.openxmlformats.org/officeDocument/2006/relationships/customXml" Target="../ink/ink258.xml"/><Relationship Id="rId4" Type="http://schemas.openxmlformats.org/officeDocument/2006/relationships/customXml" Target="../ink/ink223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230.xml"/><Relationship Id="rId39" Type="http://schemas.openxmlformats.org/officeDocument/2006/relationships/image" Target="../media/image26.png"/><Relationship Id="rId34" Type="http://schemas.openxmlformats.org/officeDocument/2006/relationships/customXml" Target="../ink/ink238.xml"/><Relationship Id="rId50" Type="http://schemas.openxmlformats.org/officeDocument/2006/relationships/customXml" Target="../ink/ink246.xml"/><Relationship Id="rId55" Type="http://schemas.openxmlformats.org/officeDocument/2006/relationships/customXml" Target="../ink/ink249.xml"/><Relationship Id="rId76" Type="http://schemas.openxmlformats.org/officeDocument/2006/relationships/image" Target="../media/image48.png"/><Relationship Id="rId7" Type="http://schemas.openxmlformats.org/officeDocument/2006/relationships/image" Target="../media/image5.png"/><Relationship Id="rId71" Type="http://schemas.openxmlformats.org/officeDocument/2006/relationships/customXml" Target="../ink/ink257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2.xml"/><Relationship Id="rId21" Type="http://schemas.openxmlformats.org/officeDocument/2006/relationships/image" Target="../media/image15.png"/><Relationship Id="rId42" Type="http://schemas.openxmlformats.org/officeDocument/2006/relationships/customXml" Target="../ink/ink280.xml"/><Relationship Id="rId47" Type="http://schemas.openxmlformats.org/officeDocument/2006/relationships/image" Target="../media/image30.png"/><Relationship Id="rId63" Type="http://schemas.openxmlformats.org/officeDocument/2006/relationships/customXml" Target="../ink/ink291.xml"/><Relationship Id="rId68" Type="http://schemas.openxmlformats.org/officeDocument/2006/relationships/image" Target="../media/image44.png"/><Relationship Id="rId16" Type="http://schemas.openxmlformats.org/officeDocument/2006/relationships/customXml" Target="../ink/ink267.xml"/><Relationship Id="rId11" Type="http://schemas.openxmlformats.org/officeDocument/2006/relationships/image" Target="../media/image7.png"/><Relationship Id="rId32" Type="http://schemas.openxmlformats.org/officeDocument/2006/relationships/customXml" Target="../ink/ink275.xml"/><Relationship Id="rId37" Type="http://schemas.openxmlformats.org/officeDocument/2006/relationships/image" Target="../media/image25.png"/><Relationship Id="rId53" Type="http://schemas.openxmlformats.org/officeDocument/2006/relationships/customXml" Target="../ink/ink286.xml"/><Relationship Id="rId58" Type="http://schemas.openxmlformats.org/officeDocument/2006/relationships/image" Target="../media/image39.png"/><Relationship Id="rId74" Type="http://schemas.openxmlformats.org/officeDocument/2006/relationships/image" Target="../media/image47.png"/><Relationship Id="rId79" Type="http://schemas.openxmlformats.org/officeDocument/2006/relationships/customXml" Target="../ink/ink299.xml"/><Relationship Id="rId5" Type="http://schemas.openxmlformats.org/officeDocument/2006/relationships/image" Target="../media/image4.png"/><Relationship Id="rId61" Type="http://schemas.openxmlformats.org/officeDocument/2006/relationships/customXml" Target="../ink/ink290.xml"/><Relationship Id="rId82" Type="http://schemas.openxmlformats.org/officeDocument/2006/relationships/image" Target="../media/image51.png"/><Relationship Id="rId19" Type="http://schemas.openxmlformats.org/officeDocument/2006/relationships/image" Target="../media/image14.png"/><Relationship Id="rId14" Type="http://schemas.openxmlformats.org/officeDocument/2006/relationships/customXml" Target="../ink/ink266.xml"/><Relationship Id="rId22" Type="http://schemas.openxmlformats.org/officeDocument/2006/relationships/customXml" Target="../ink/ink270.xml"/><Relationship Id="rId27" Type="http://schemas.openxmlformats.org/officeDocument/2006/relationships/image" Target="../media/image18.png"/><Relationship Id="rId30" Type="http://schemas.openxmlformats.org/officeDocument/2006/relationships/customXml" Target="../ink/ink274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283.xml"/><Relationship Id="rId56" Type="http://schemas.openxmlformats.org/officeDocument/2006/relationships/image" Target="../media/image38.png"/><Relationship Id="rId64" Type="http://schemas.openxmlformats.org/officeDocument/2006/relationships/image" Target="../media/image42.png"/><Relationship Id="rId69" Type="http://schemas.openxmlformats.org/officeDocument/2006/relationships/customXml" Target="../ink/ink294.xml"/><Relationship Id="rId77" Type="http://schemas.openxmlformats.org/officeDocument/2006/relationships/customXml" Target="../ink/ink298.xml"/><Relationship Id="rId8" Type="http://schemas.openxmlformats.org/officeDocument/2006/relationships/customXml" Target="../ink/ink263.xml"/><Relationship Id="rId51" Type="http://schemas.openxmlformats.org/officeDocument/2006/relationships/customXml" Target="../ink/ink285.xml"/><Relationship Id="rId72" Type="http://schemas.openxmlformats.org/officeDocument/2006/relationships/image" Target="../media/image46.png"/><Relationship Id="rId80" Type="http://schemas.openxmlformats.org/officeDocument/2006/relationships/image" Target="../media/image50.png"/><Relationship Id="rId3" Type="http://schemas.openxmlformats.org/officeDocument/2006/relationships/image" Target="../media/image3.png"/><Relationship Id="rId12" Type="http://schemas.openxmlformats.org/officeDocument/2006/relationships/customXml" Target="../ink/ink265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278.xml"/><Relationship Id="rId46" Type="http://schemas.openxmlformats.org/officeDocument/2006/relationships/customXml" Target="../ink/ink282.xml"/><Relationship Id="rId59" Type="http://schemas.openxmlformats.org/officeDocument/2006/relationships/customXml" Target="../ink/ink289.xml"/><Relationship Id="rId67" Type="http://schemas.openxmlformats.org/officeDocument/2006/relationships/customXml" Target="../ink/ink293.xml"/><Relationship Id="rId20" Type="http://schemas.openxmlformats.org/officeDocument/2006/relationships/customXml" Target="../ink/ink269.xml"/><Relationship Id="rId41" Type="http://schemas.openxmlformats.org/officeDocument/2006/relationships/image" Target="../media/image27.png"/><Relationship Id="rId54" Type="http://schemas.openxmlformats.org/officeDocument/2006/relationships/image" Target="../media/image37.png"/><Relationship Id="rId62" Type="http://schemas.openxmlformats.org/officeDocument/2006/relationships/image" Target="../media/image41.png"/><Relationship Id="rId70" Type="http://schemas.openxmlformats.org/officeDocument/2006/relationships/image" Target="../media/image45.png"/><Relationship Id="rId75" Type="http://schemas.openxmlformats.org/officeDocument/2006/relationships/customXml" Target="../ink/ink29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2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273.xml"/><Relationship Id="rId36" Type="http://schemas.openxmlformats.org/officeDocument/2006/relationships/customXml" Target="../ink/ink277.xml"/><Relationship Id="rId49" Type="http://schemas.openxmlformats.org/officeDocument/2006/relationships/image" Target="../media/image31.png"/><Relationship Id="rId57" Type="http://schemas.openxmlformats.org/officeDocument/2006/relationships/customXml" Target="../ink/ink288.xml"/><Relationship Id="rId10" Type="http://schemas.openxmlformats.org/officeDocument/2006/relationships/customXml" Target="../ink/ink264.xml"/><Relationship Id="rId31" Type="http://schemas.openxmlformats.org/officeDocument/2006/relationships/image" Target="../media/image20.png"/><Relationship Id="rId44" Type="http://schemas.openxmlformats.org/officeDocument/2006/relationships/customXml" Target="../ink/ink281.xml"/><Relationship Id="rId52" Type="http://schemas.openxmlformats.org/officeDocument/2006/relationships/image" Target="../media/image32.png"/><Relationship Id="rId60" Type="http://schemas.openxmlformats.org/officeDocument/2006/relationships/image" Target="../media/image40.png"/><Relationship Id="rId65" Type="http://schemas.openxmlformats.org/officeDocument/2006/relationships/customXml" Target="../ink/ink292.xml"/><Relationship Id="rId73" Type="http://schemas.openxmlformats.org/officeDocument/2006/relationships/customXml" Target="../ink/ink296.xml"/><Relationship Id="rId78" Type="http://schemas.openxmlformats.org/officeDocument/2006/relationships/image" Target="../media/image49.png"/><Relationship Id="rId81" Type="http://schemas.openxmlformats.org/officeDocument/2006/relationships/customXml" Target="../ink/ink300.xml"/><Relationship Id="rId4" Type="http://schemas.openxmlformats.org/officeDocument/2006/relationships/customXml" Target="../ink/ink261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268.xml"/><Relationship Id="rId39" Type="http://schemas.openxmlformats.org/officeDocument/2006/relationships/image" Target="../media/image26.png"/><Relationship Id="rId34" Type="http://schemas.openxmlformats.org/officeDocument/2006/relationships/customXml" Target="../ink/ink276.xml"/><Relationship Id="rId50" Type="http://schemas.openxmlformats.org/officeDocument/2006/relationships/customXml" Target="../ink/ink284.xml"/><Relationship Id="rId55" Type="http://schemas.openxmlformats.org/officeDocument/2006/relationships/customXml" Target="../ink/ink287.xml"/><Relationship Id="rId76" Type="http://schemas.openxmlformats.org/officeDocument/2006/relationships/image" Target="../media/image48.png"/><Relationship Id="rId7" Type="http://schemas.openxmlformats.org/officeDocument/2006/relationships/image" Target="../media/image5.png"/><Relationship Id="rId71" Type="http://schemas.openxmlformats.org/officeDocument/2006/relationships/customXml" Target="../ink/ink295.xml"/><Relationship Id="rId2" Type="http://schemas.openxmlformats.org/officeDocument/2006/relationships/customXml" Target="../ink/ink260.xml"/><Relationship Id="rId29" Type="http://schemas.openxmlformats.org/officeDocument/2006/relationships/image" Target="../media/image19.png"/><Relationship Id="rId24" Type="http://schemas.openxmlformats.org/officeDocument/2006/relationships/customXml" Target="../ink/ink271.xml"/><Relationship Id="rId40" Type="http://schemas.openxmlformats.org/officeDocument/2006/relationships/customXml" Target="../ink/ink279.xml"/><Relationship Id="rId45" Type="http://schemas.openxmlformats.org/officeDocument/2006/relationships/image" Target="../media/image29.png"/><Relationship Id="rId66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0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customXml" Target="../ink/ink303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305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30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30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3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8.png"/><Relationship Id="rId18" Type="http://schemas.openxmlformats.org/officeDocument/2006/relationships/customXml" Target="../ink/ink17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14.xml"/><Relationship Id="rId17" Type="http://schemas.openxmlformats.org/officeDocument/2006/relationships/image" Target="../media/image10.png"/><Relationship Id="rId2" Type="http://schemas.openxmlformats.org/officeDocument/2006/relationships/customXml" Target="../ink/ink9.xml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13.xml"/><Relationship Id="rId19" Type="http://schemas.openxmlformats.org/officeDocument/2006/relationships/image" Target="../media/image11.png"/><Relationship Id="rId4" Type="http://schemas.openxmlformats.org/officeDocument/2006/relationships/customXml" Target="../ink/ink10.xml"/><Relationship Id="rId9" Type="http://schemas.openxmlformats.org/officeDocument/2006/relationships/image" Target="../media/image6.png"/><Relationship Id="rId14" Type="http://schemas.openxmlformats.org/officeDocument/2006/relationships/customXml" Target="../ink/ink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ustomXml" Target="../ink/ink317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8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319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8.png"/><Relationship Id="rId18" Type="http://schemas.openxmlformats.org/officeDocument/2006/relationships/customXml" Target="../ink/ink27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customXml" Target="../ink/ink24.xml"/><Relationship Id="rId17" Type="http://schemas.openxmlformats.org/officeDocument/2006/relationships/image" Target="../media/image10.png"/><Relationship Id="rId2" Type="http://schemas.openxmlformats.org/officeDocument/2006/relationships/customXml" Target="../ink/ink19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customXml" Target="../ink/ink23.xml"/><Relationship Id="rId19" Type="http://schemas.openxmlformats.org/officeDocument/2006/relationships/image" Target="../media/image11.png"/><Relationship Id="rId4" Type="http://schemas.openxmlformats.org/officeDocument/2006/relationships/customXml" Target="../ink/ink20.xml"/><Relationship Id="rId9" Type="http://schemas.openxmlformats.org/officeDocument/2006/relationships/image" Target="../media/image6.png"/><Relationship Id="rId14" Type="http://schemas.openxmlformats.org/officeDocument/2006/relationships/customXml" Target="../ink/ink25.xml"/><Relationship Id="rId22" Type="http://schemas.openxmlformats.org/officeDocument/2006/relationships/customXml" Target="../ink/ink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ustomXml" Target="../ink/ink3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ustomXml" Target="../ink/ink324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7" Type="http://schemas.openxmlformats.org/officeDocument/2006/relationships/customXml" Target="../ink/ink327.xml"/><Relationship Id="rId2" Type="http://schemas.openxmlformats.org/officeDocument/2006/relationships/customXml" Target="../ink/ink3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ustomXml" Target="../ink/ink326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0.xml"/><Relationship Id="rId7" Type="http://schemas.openxmlformats.org/officeDocument/2006/relationships/image" Target="../media/image71.png"/><Relationship Id="rId2" Type="http://schemas.openxmlformats.org/officeDocument/2006/relationships/customXml" Target="../ink/ink3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9.xml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customXml" Target="../ink/ink331.xml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4.xml"/><Relationship Id="rId7" Type="http://schemas.openxmlformats.org/officeDocument/2006/relationships/image" Target="../media/image71.png"/><Relationship Id="rId2" Type="http://schemas.openxmlformats.org/officeDocument/2006/relationships/customXml" Target="../ink/ink3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3.xml"/><Relationship Id="rId11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customXml" Target="../ink/ink335.xml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8.xml"/><Relationship Id="rId7" Type="http://schemas.openxmlformats.org/officeDocument/2006/relationships/image" Target="../media/image71.png"/><Relationship Id="rId2" Type="http://schemas.openxmlformats.org/officeDocument/2006/relationships/customXml" Target="../ink/ink3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7.xml"/><Relationship Id="rId5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ustomXml" Target="../ink/ink339.xml"/><Relationship Id="rId7" Type="http://schemas.openxmlformats.org/officeDocument/2006/relationships/customXml" Target="../ink/ink34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customXml" Target="../ink/ink340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image" Target="../media/image8.png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35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customXml" Target="../ink/ink30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7.png"/><Relationship Id="rId24" Type="http://schemas.openxmlformats.org/officeDocument/2006/relationships/customXml" Target="../ink/ink41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43.xml"/><Relationship Id="rId10" Type="http://schemas.openxmlformats.org/officeDocument/2006/relationships/customXml" Target="../ink/ink34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customXml" Target="../ink/ink31.xml"/><Relationship Id="rId9" Type="http://schemas.openxmlformats.org/officeDocument/2006/relationships/image" Target="../media/image6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18.png"/><Relationship Id="rId30" Type="http://schemas.openxmlformats.org/officeDocument/2006/relationships/customXml" Target="../ink/ink4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347.xml"/><Relationship Id="rId18" Type="http://schemas.openxmlformats.org/officeDocument/2006/relationships/image" Target="../media/image81.png"/><Relationship Id="rId26" Type="http://schemas.openxmlformats.org/officeDocument/2006/relationships/image" Target="../media/image85.png"/><Relationship Id="rId3" Type="http://schemas.openxmlformats.org/officeDocument/2006/relationships/customXml" Target="../ink/ink342.xml"/><Relationship Id="rId21" Type="http://schemas.openxmlformats.org/officeDocument/2006/relationships/customXml" Target="../ink/ink351.xml"/><Relationship Id="rId7" Type="http://schemas.openxmlformats.org/officeDocument/2006/relationships/customXml" Target="../ink/ink344.xml"/><Relationship Id="rId12" Type="http://schemas.openxmlformats.org/officeDocument/2006/relationships/image" Target="../media/image78.png"/><Relationship Id="rId17" Type="http://schemas.openxmlformats.org/officeDocument/2006/relationships/customXml" Target="../ink/ink349.xml"/><Relationship Id="rId25" Type="http://schemas.openxmlformats.org/officeDocument/2006/relationships/customXml" Target="../ink/ink353.xml"/><Relationship Id="rId2" Type="http://schemas.openxmlformats.org/officeDocument/2006/relationships/image" Target="../media/image74.png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customXml" Target="../ink/ink346.xml"/><Relationship Id="rId24" Type="http://schemas.openxmlformats.org/officeDocument/2006/relationships/image" Target="../media/image84.png"/><Relationship Id="rId5" Type="http://schemas.openxmlformats.org/officeDocument/2006/relationships/customXml" Target="../ink/ink343.xml"/><Relationship Id="rId15" Type="http://schemas.openxmlformats.org/officeDocument/2006/relationships/customXml" Target="../ink/ink348.xml"/><Relationship Id="rId23" Type="http://schemas.openxmlformats.org/officeDocument/2006/relationships/customXml" Target="../ink/ink352.xml"/><Relationship Id="rId10" Type="http://schemas.openxmlformats.org/officeDocument/2006/relationships/image" Target="../media/image77.png"/><Relationship Id="rId19" Type="http://schemas.openxmlformats.org/officeDocument/2006/relationships/customXml" Target="../ink/ink350.xml"/><Relationship Id="rId4" Type="http://schemas.openxmlformats.org/officeDocument/2006/relationships/image" Target="../media/image72.png"/><Relationship Id="rId9" Type="http://schemas.openxmlformats.org/officeDocument/2006/relationships/customXml" Target="../ink/ink345.xml"/><Relationship Id="rId14" Type="http://schemas.openxmlformats.org/officeDocument/2006/relationships/image" Target="../media/image79.png"/><Relationship Id="rId22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customXml" Target="../ink/ink359.xml"/><Relationship Id="rId18" Type="http://schemas.openxmlformats.org/officeDocument/2006/relationships/image" Target="../media/image810.png"/><Relationship Id="rId3" Type="http://schemas.openxmlformats.org/officeDocument/2006/relationships/customXml" Target="../ink/ink354.xml"/><Relationship Id="rId7" Type="http://schemas.openxmlformats.org/officeDocument/2006/relationships/customXml" Target="../ink/ink356.xml"/><Relationship Id="rId12" Type="http://schemas.openxmlformats.org/officeDocument/2006/relationships/image" Target="../media/image780.png"/><Relationship Id="rId17" Type="http://schemas.openxmlformats.org/officeDocument/2006/relationships/customXml" Target="../ink/ink361.xml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0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customXml" Target="../ink/ink358.xml"/><Relationship Id="rId5" Type="http://schemas.openxmlformats.org/officeDocument/2006/relationships/customXml" Target="../ink/ink355.xml"/><Relationship Id="rId15" Type="http://schemas.openxmlformats.org/officeDocument/2006/relationships/customXml" Target="../ink/ink360.xml"/><Relationship Id="rId10" Type="http://schemas.openxmlformats.org/officeDocument/2006/relationships/image" Target="../media/image770.png"/><Relationship Id="rId19" Type="http://schemas.openxmlformats.org/officeDocument/2006/relationships/customXml" Target="../ink/ink362.xml"/><Relationship Id="rId4" Type="http://schemas.openxmlformats.org/officeDocument/2006/relationships/image" Target="../media/image740.png"/><Relationship Id="rId9" Type="http://schemas.openxmlformats.org/officeDocument/2006/relationships/customXml" Target="../ink/ink357.xml"/><Relationship Id="rId14" Type="http://schemas.openxmlformats.org/officeDocument/2006/relationships/image" Target="../media/image790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8.xml"/><Relationship Id="rId18" Type="http://schemas.openxmlformats.org/officeDocument/2006/relationships/image" Target="../media/image810.png"/><Relationship Id="rId26" Type="http://schemas.openxmlformats.org/officeDocument/2006/relationships/image" Target="../media/image850.png"/><Relationship Id="rId21" Type="http://schemas.openxmlformats.org/officeDocument/2006/relationships/customXml" Target="../ink/ink372.xml"/><Relationship Id="rId34" Type="http://schemas.openxmlformats.org/officeDocument/2006/relationships/image" Target="../media/image89.png"/><Relationship Id="rId7" Type="http://schemas.openxmlformats.org/officeDocument/2006/relationships/customXml" Target="../ink/ink365.xml"/><Relationship Id="rId12" Type="http://schemas.openxmlformats.org/officeDocument/2006/relationships/image" Target="../media/image780.png"/><Relationship Id="rId17" Type="http://schemas.openxmlformats.org/officeDocument/2006/relationships/customXml" Target="../ink/ink370.xml"/><Relationship Id="rId25" Type="http://schemas.openxmlformats.org/officeDocument/2006/relationships/customXml" Target="../ink/ink374.xml"/><Relationship Id="rId33" Type="http://schemas.openxmlformats.org/officeDocument/2006/relationships/customXml" Target="../ink/ink378.xml"/><Relationship Id="rId38" Type="http://schemas.openxmlformats.org/officeDocument/2006/relationships/image" Target="../media/image91.png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0" Type="http://schemas.openxmlformats.org/officeDocument/2006/relationships/image" Target="../media/image820.png"/><Relationship Id="rId29" Type="http://schemas.openxmlformats.org/officeDocument/2006/relationships/customXml" Target="../ink/ink3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customXml" Target="../ink/ink367.xml"/><Relationship Id="rId24" Type="http://schemas.openxmlformats.org/officeDocument/2006/relationships/image" Target="../media/image840.png"/><Relationship Id="rId32" Type="http://schemas.openxmlformats.org/officeDocument/2006/relationships/image" Target="../media/image88.png"/><Relationship Id="rId37" Type="http://schemas.openxmlformats.org/officeDocument/2006/relationships/customXml" Target="../ink/ink380.xml"/><Relationship Id="rId5" Type="http://schemas.openxmlformats.org/officeDocument/2006/relationships/customXml" Target="../ink/ink364.xml"/><Relationship Id="rId15" Type="http://schemas.openxmlformats.org/officeDocument/2006/relationships/customXml" Target="../ink/ink369.xml"/><Relationship Id="rId23" Type="http://schemas.openxmlformats.org/officeDocument/2006/relationships/customXml" Target="../ink/ink373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10" Type="http://schemas.openxmlformats.org/officeDocument/2006/relationships/image" Target="../media/image770.png"/><Relationship Id="rId19" Type="http://schemas.openxmlformats.org/officeDocument/2006/relationships/customXml" Target="../ink/ink371.xml"/><Relationship Id="rId31" Type="http://schemas.openxmlformats.org/officeDocument/2006/relationships/customXml" Target="../ink/ink377.xml"/><Relationship Id="rId4" Type="http://schemas.openxmlformats.org/officeDocument/2006/relationships/image" Target="../media/image740.png"/><Relationship Id="rId9" Type="http://schemas.openxmlformats.org/officeDocument/2006/relationships/customXml" Target="../ink/ink366.xml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375.xml"/><Relationship Id="rId30" Type="http://schemas.openxmlformats.org/officeDocument/2006/relationships/image" Target="../media/image87.png"/><Relationship Id="rId35" Type="http://schemas.openxmlformats.org/officeDocument/2006/relationships/customXml" Target="../ink/ink379.xml"/><Relationship Id="rId8" Type="http://schemas.openxmlformats.org/officeDocument/2006/relationships/image" Target="../media/image760.png"/><Relationship Id="rId3" Type="http://schemas.openxmlformats.org/officeDocument/2006/relationships/customXml" Target="../ink/ink363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6.xml"/><Relationship Id="rId18" Type="http://schemas.openxmlformats.org/officeDocument/2006/relationships/image" Target="../media/image810.png"/><Relationship Id="rId26" Type="http://schemas.openxmlformats.org/officeDocument/2006/relationships/image" Target="../media/image850.png"/><Relationship Id="rId39" Type="http://schemas.openxmlformats.org/officeDocument/2006/relationships/customXml" Target="../ink/ink399.xml"/><Relationship Id="rId21" Type="http://schemas.openxmlformats.org/officeDocument/2006/relationships/customXml" Target="../ink/ink390.xml"/><Relationship Id="rId34" Type="http://schemas.openxmlformats.org/officeDocument/2006/relationships/image" Target="../media/image89.png"/><Relationship Id="rId42" Type="http://schemas.openxmlformats.org/officeDocument/2006/relationships/image" Target="../media/image93.png"/><Relationship Id="rId47" Type="http://schemas.openxmlformats.org/officeDocument/2006/relationships/customXml" Target="../ink/ink403.xml"/><Relationship Id="rId50" Type="http://schemas.openxmlformats.org/officeDocument/2006/relationships/image" Target="../media/image97.png"/><Relationship Id="rId7" Type="http://schemas.openxmlformats.org/officeDocument/2006/relationships/customXml" Target="../ink/ink383.xml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9" Type="http://schemas.openxmlformats.org/officeDocument/2006/relationships/customXml" Target="../ink/ink394.xml"/><Relationship Id="rId11" Type="http://schemas.openxmlformats.org/officeDocument/2006/relationships/customXml" Target="../ink/ink385.xml"/><Relationship Id="rId24" Type="http://schemas.openxmlformats.org/officeDocument/2006/relationships/image" Target="../media/image840.png"/><Relationship Id="rId32" Type="http://schemas.openxmlformats.org/officeDocument/2006/relationships/image" Target="../media/image88.png"/><Relationship Id="rId37" Type="http://schemas.openxmlformats.org/officeDocument/2006/relationships/customXml" Target="../ink/ink398.xml"/><Relationship Id="rId40" Type="http://schemas.openxmlformats.org/officeDocument/2006/relationships/image" Target="../media/image92.png"/><Relationship Id="rId45" Type="http://schemas.openxmlformats.org/officeDocument/2006/relationships/customXml" Target="../ink/ink402.xml"/><Relationship Id="rId53" Type="http://schemas.openxmlformats.org/officeDocument/2006/relationships/customXml" Target="../ink/ink406.xml"/><Relationship Id="rId5" Type="http://schemas.openxmlformats.org/officeDocument/2006/relationships/customXml" Target="../ink/ink382.xml"/><Relationship Id="rId10" Type="http://schemas.openxmlformats.org/officeDocument/2006/relationships/image" Target="../media/image770.png"/><Relationship Id="rId19" Type="http://schemas.openxmlformats.org/officeDocument/2006/relationships/customXml" Target="../ink/ink389.xml"/><Relationship Id="rId31" Type="http://schemas.openxmlformats.org/officeDocument/2006/relationships/customXml" Target="../ink/ink395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4" Type="http://schemas.openxmlformats.org/officeDocument/2006/relationships/image" Target="../media/image740.png"/><Relationship Id="rId9" Type="http://schemas.openxmlformats.org/officeDocument/2006/relationships/customXml" Target="../ink/ink384.xml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393.xml"/><Relationship Id="rId30" Type="http://schemas.openxmlformats.org/officeDocument/2006/relationships/image" Target="../media/image87.png"/><Relationship Id="rId35" Type="http://schemas.openxmlformats.org/officeDocument/2006/relationships/customXml" Target="../ink/ink397.xml"/><Relationship Id="rId43" Type="http://schemas.openxmlformats.org/officeDocument/2006/relationships/customXml" Target="../ink/ink401.xml"/><Relationship Id="rId48" Type="http://schemas.openxmlformats.org/officeDocument/2006/relationships/image" Target="../media/image96.png"/><Relationship Id="rId8" Type="http://schemas.openxmlformats.org/officeDocument/2006/relationships/image" Target="../media/image760.png"/><Relationship Id="rId51" Type="http://schemas.openxmlformats.org/officeDocument/2006/relationships/customXml" Target="../ink/ink405.xml"/><Relationship Id="rId3" Type="http://schemas.openxmlformats.org/officeDocument/2006/relationships/customXml" Target="../ink/ink381.xml"/><Relationship Id="rId12" Type="http://schemas.openxmlformats.org/officeDocument/2006/relationships/image" Target="../media/image780.png"/><Relationship Id="rId17" Type="http://schemas.openxmlformats.org/officeDocument/2006/relationships/customXml" Target="../ink/ink388.xml"/><Relationship Id="rId25" Type="http://schemas.openxmlformats.org/officeDocument/2006/relationships/customXml" Target="../ink/ink392.xml"/><Relationship Id="rId33" Type="http://schemas.openxmlformats.org/officeDocument/2006/relationships/customXml" Target="../ink/ink396.xml"/><Relationship Id="rId38" Type="http://schemas.openxmlformats.org/officeDocument/2006/relationships/image" Target="../media/image91.png"/><Relationship Id="rId46" Type="http://schemas.openxmlformats.org/officeDocument/2006/relationships/image" Target="../media/image95.png"/><Relationship Id="rId20" Type="http://schemas.openxmlformats.org/officeDocument/2006/relationships/image" Target="../media/image820.png"/><Relationship Id="rId41" Type="http://schemas.openxmlformats.org/officeDocument/2006/relationships/customXml" Target="../ink/ink400.xml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387.xml"/><Relationship Id="rId23" Type="http://schemas.openxmlformats.org/officeDocument/2006/relationships/customXml" Target="../ink/ink391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404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2.xml"/><Relationship Id="rId18" Type="http://schemas.openxmlformats.org/officeDocument/2006/relationships/image" Target="../media/image810.png"/><Relationship Id="rId26" Type="http://schemas.openxmlformats.org/officeDocument/2006/relationships/image" Target="../media/image850.png"/><Relationship Id="rId39" Type="http://schemas.openxmlformats.org/officeDocument/2006/relationships/customXml" Target="../ink/ink425.xml"/><Relationship Id="rId21" Type="http://schemas.openxmlformats.org/officeDocument/2006/relationships/customXml" Target="../ink/ink416.xml"/><Relationship Id="rId34" Type="http://schemas.openxmlformats.org/officeDocument/2006/relationships/image" Target="../media/image89.png"/><Relationship Id="rId42" Type="http://schemas.openxmlformats.org/officeDocument/2006/relationships/image" Target="../media/image93.png"/><Relationship Id="rId47" Type="http://schemas.openxmlformats.org/officeDocument/2006/relationships/customXml" Target="../ink/ink429.xml"/><Relationship Id="rId50" Type="http://schemas.openxmlformats.org/officeDocument/2006/relationships/image" Target="../media/image97.png"/><Relationship Id="rId55" Type="http://schemas.openxmlformats.org/officeDocument/2006/relationships/customXml" Target="../ink/ink433.xml"/><Relationship Id="rId7" Type="http://schemas.openxmlformats.org/officeDocument/2006/relationships/customXml" Target="../ink/ink409.xml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9" Type="http://schemas.openxmlformats.org/officeDocument/2006/relationships/customXml" Target="../ink/ink420.xml"/><Relationship Id="rId11" Type="http://schemas.openxmlformats.org/officeDocument/2006/relationships/customXml" Target="../ink/ink411.xml"/><Relationship Id="rId24" Type="http://schemas.openxmlformats.org/officeDocument/2006/relationships/image" Target="../media/image840.png"/><Relationship Id="rId32" Type="http://schemas.openxmlformats.org/officeDocument/2006/relationships/image" Target="../media/image88.png"/><Relationship Id="rId37" Type="http://schemas.openxmlformats.org/officeDocument/2006/relationships/customXml" Target="../ink/ink424.xml"/><Relationship Id="rId40" Type="http://schemas.openxmlformats.org/officeDocument/2006/relationships/image" Target="../media/image92.png"/><Relationship Id="rId45" Type="http://schemas.openxmlformats.org/officeDocument/2006/relationships/customXml" Target="../ink/ink428.xml"/><Relationship Id="rId53" Type="http://schemas.openxmlformats.org/officeDocument/2006/relationships/customXml" Target="../ink/ink432.xml"/><Relationship Id="rId5" Type="http://schemas.openxmlformats.org/officeDocument/2006/relationships/customXml" Target="../ink/ink408.xml"/><Relationship Id="rId10" Type="http://schemas.openxmlformats.org/officeDocument/2006/relationships/image" Target="../media/image770.png"/><Relationship Id="rId19" Type="http://schemas.openxmlformats.org/officeDocument/2006/relationships/customXml" Target="../ink/ink415.xml"/><Relationship Id="rId31" Type="http://schemas.openxmlformats.org/officeDocument/2006/relationships/customXml" Target="../ink/ink421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4" Type="http://schemas.openxmlformats.org/officeDocument/2006/relationships/image" Target="../media/image740.png"/><Relationship Id="rId9" Type="http://schemas.openxmlformats.org/officeDocument/2006/relationships/customXml" Target="../ink/ink410.xml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419.xml"/><Relationship Id="rId30" Type="http://schemas.openxmlformats.org/officeDocument/2006/relationships/image" Target="../media/image87.png"/><Relationship Id="rId35" Type="http://schemas.openxmlformats.org/officeDocument/2006/relationships/customXml" Target="../ink/ink423.xml"/><Relationship Id="rId43" Type="http://schemas.openxmlformats.org/officeDocument/2006/relationships/customXml" Target="../ink/ink427.xml"/><Relationship Id="rId48" Type="http://schemas.openxmlformats.org/officeDocument/2006/relationships/image" Target="../media/image96.png"/><Relationship Id="rId56" Type="http://schemas.openxmlformats.org/officeDocument/2006/relationships/image" Target="../media/image100.png"/><Relationship Id="rId8" Type="http://schemas.openxmlformats.org/officeDocument/2006/relationships/image" Target="../media/image760.png"/><Relationship Id="rId51" Type="http://schemas.openxmlformats.org/officeDocument/2006/relationships/customXml" Target="../ink/ink431.xml"/><Relationship Id="rId3" Type="http://schemas.openxmlformats.org/officeDocument/2006/relationships/customXml" Target="../ink/ink407.xml"/><Relationship Id="rId12" Type="http://schemas.openxmlformats.org/officeDocument/2006/relationships/image" Target="../media/image780.png"/><Relationship Id="rId17" Type="http://schemas.openxmlformats.org/officeDocument/2006/relationships/customXml" Target="../ink/ink414.xml"/><Relationship Id="rId25" Type="http://schemas.openxmlformats.org/officeDocument/2006/relationships/customXml" Target="../ink/ink418.xml"/><Relationship Id="rId33" Type="http://schemas.openxmlformats.org/officeDocument/2006/relationships/customXml" Target="../ink/ink422.xml"/><Relationship Id="rId38" Type="http://schemas.openxmlformats.org/officeDocument/2006/relationships/image" Target="../media/image91.png"/><Relationship Id="rId46" Type="http://schemas.openxmlformats.org/officeDocument/2006/relationships/image" Target="../media/image95.png"/><Relationship Id="rId20" Type="http://schemas.openxmlformats.org/officeDocument/2006/relationships/image" Target="../media/image820.png"/><Relationship Id="rId41" Type="http://schemas.openxmlformats.org/officeDocument/2006/relationships/customXml" Target="../ink/ink426.xml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413.xml"/><Relationship Id="rId23" Type="http://schemas.openxmlformats.org/officeDocument/2006/relationships/customXml" Target="../ink/ink417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430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39.xml"/><Relationship Id="rId18" Type="http://schemas.openxmlformats.org/officeDocument/2006/relationships/image" Target="../media/image810.png"/><Relationship Id="rId26" Type="http://schemas.openxmlformats.org/officeDocument/2006/relationships/image" Target="../media/image850.png"/><Relationship Id="rId39" Type="http://schemas.openxmlformats.org/officeDocument/2006/relationships/customXml" Target="../ink/ink452.xml"/><Relationship Id="rId21" Type="http://schemas.openxmlformats.org/officeDocument/2006/relationships/customXml" Target="../ink/ink443.xml"/><Relationship Id="rId34" Type="http://schemas.openxmlformats.org/officeDocument/2006/relationships/image" Target="../media/image89.png"/><Relationship Id="rId42" Type="http://schemas.openxmlformats.org/officeDocument/2006/relationships/image" Target="../media/image93.png"/><Relationship Id="rId47" Type="http://schemas.openxmlformats.org/officeDocument/2006/relationships/customXml" Target="../ink/ink456.xml"/><Relationship Id="rId50" Type="http://schemas.openxmlformats.org/officeDocument/2006/relationships/image" Target="../media/image97.png"/><Relationship Id="rId55" Type="http://schemas.openxmlformats.org/officeDocument/2006/relationships/customXml" Target="../ink/ink460.xml"/><Relationship Id="rId63" Type="http://schemas.openxmlformats.org/officeDocument/2006/relationships/customXml" Target="../ink/ink464.xml"/><Relationship Id="rId7" Type="http://schemas.openxmlformats.org/officeDocument/2006/relationships/customXml" Target="../ink/ink436.xml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9" Type="http://schemas.openxmlformats.org/officeDocument/2006/relationships/customXml" Target="../ink/ink447.xml"/><Relationship Id="rId11" Type="http://schemas.openxmlformats.org/officeDocument/2006/relationships/customXml" Target="../ink/ink438.xml"/><Relationship Id="rId24" Type="http://schemas.openxmlformats.org/officeDocument/2006/relationships/image" Target="../media/image840.png"/><Relationship Id="rId32" Type="http://schemas.openxmlformats.org/officeDocument/2006/relationships/image" Target="../media/image88.png"/><Relationship Id="rId37" Type="http://schemas.openxmlformats.org/officeDocument/2006/relationships/customXml" Target="../ink/ink451.xml"/><Relationship Id="rId40" Type="http://schemas.openxmlformats.org/officeDocument/2006/relationships/image" Target="../media/image92.png"/><Relationship Id="rId45" Type="http://schemas.openxmlformats.org/officeDocument/2006/relationships/customXml" Target="../ink/ink455.xml"/><Relationship Id="rId53" Type="http://schemas.openxmlformats.org/officeDocument/2006/relationships/customXml" Target="../ink/ink459.xml"/><Relationship Id="rId58" Type="http://schemas.openxmlformats.org/officeDocument/2006/relationships/image" Target="../media/image101.png"/><Relationship Id="rId5" Type="http://schemas.openxmlformats.org/officeDocument/2006/relationships/customXml" Target="../ink/ink435.xml"/><Relationship Id="rId61" Type="http://schemas.openxmlformats.org/officeDocument/2006/relationships/customXml" Target="../ink/ink463.xml"/><Relationship Id="rId19" Type="http://schemas.openxmlformats.org/officeDocument/2006/relationships/customXml" Target="../ink/ink442.xml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446.xml"/><Relationship Id="rId30" Type="http://schemas.openxmlformats.org/officeDocument/2006/relationships/image" Target="../media/image87.png"/><Relationship Id="rId35" Type="http://schemas.openxmlformats.org/officeDocument/2006/relationships/customXml" Target="../ink/ink450.xml"/><Relationship Id="rId43" Type="http://schemas.openxmlformats.org/officeDocument/2006/relationships/customXml" Target="../ink/ink454.xml"/><Relationship Id="rId48" Type="http://schemas.openxmlformats.org/officeDocument/2006/relationships/image" Target="../media/image96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8" Type="http://schemas.openxmlformats.org/officeDocument/2006/relationships/image" Target="../media/image760.png"/><Relationship Id="rId51" Type="http://schemas.openxmlformats.org/officeDocument/2006/relationships/customXml" Target="../ink/ink458.xml"/><Relationship Id="rId3" Type="http://schemas.openxmlformats.org/officeDocument/2006/relationships/customXml" Target="../ink/ink434.xml"/><Relationship Id="rId12" Type="http://schemas.openxmlformats.org/officeDocument/2006/relationships/image" Target="../media/image780.png"/><Relationship Id="rId17" Type="http://schemas.openxmlformats.org/officeDocument/2006/relationships/customXml" Target="../ink/ink441.xml"/><Relationship Id="rId25" Type="http://schemas.openxmlformats.org/officeDocument/2006/relationships/customXml" Target="../ink/ink445.xml"/><Relationship Id="rId33" Type="http://schemas.openxmlformats.org/officeDocument/2006/relationships/customXml" Target="../ink/ink449.xml"/><Relationship Id="rId38" Type="http://schemas.openxmlformats.org/officeDocument/2006/relationships/image" Target="../media/image91.png"/><Relationship Id="rId46" Type="http://schemas.openxmlformats.org/officeDocument/2006/relationships/image" Target="../media/image95.png"/><Relationship Id="rId59" Type="http://schemas.openxmlformats.org/officeDocument/2006/relationships/customXml" Target="../ink/ink462.xml"/><Relationship Id="rId20" Type="http://schemas.openxmlformats.org/officeDocument/2006/relationships/image" Target="../media/image820.png"/><Relationship Id="rId41" Type="http://schemas.openxmlformats.org/officeDocument/2006/relationships/customXml" Target="../ink/ink453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440.xml"/><Relationship Id="rId23" Type="http://schemas.openxmlformats.org/officeDocument/2006/relationships/customXml" Target="../ink/ink444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457.xml"/><Relationship Id="rId57" Type="http://schemas.openxmlformats.org/officeDocument/2006/relationships/customXml" Target="../ink/ink461.xml"/><Relationship Id="rId10" Type="http://schemas.openxmlformats.org/officeDocument/2006/relationships/image" Target="../media/image770.png"/><Relationship Id="rId31" Type="http://schemas.openxmlformats.org/officeDocument/2006/relationships/customXml" Target="../ink/ink448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4" Type="http://schemas.openxmlformats.org/officeDocument/2006/relationships/image" Target="../media/image740.png"/><Relationship Id="rId9" Type="http://schemas.openxmlformats.org/officeDocument/2006/relationships/customXml" Target="../ink/ink437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0.png"/><Relationship Id="rId21" Type="http://schemas.openxmlformats.org/officeDocument/2006/relationships/customXml" Target="../ink/ink474.xml"/><Relationship Id="rId42" Type="http://schemas.openxmlformats.org/officeDocument/2006/relationships/image" Target="../media/image93.png"/><Relationship Id="rId47" Type="http://schemas.openxmlformats.org/officeDocument/2006/relationships/customXml" Target="../ink/ink487.xml"/><Relationship Id="rId63" Type="http://schemas.openxmlformats.org/officeDocument/2006/relationships/customXml" Target="../ink/ink495.xml"/><Relationship Id="rId68" Type="http://schemas.openxmlformats.org/officeDocument/2006/relationships/image" Target="../media/image106.png"/><Relationship Id="rId2" Type="http://schemas.openxmlformats.org/officeDocument/2006/relationships/image" Target="../media/image86.png"/><Relationship Id="rId16" Type="http://schemas.openxmlformats.org/officeDocument/2006/relationships/image" Target="../media/image800.png"/><Relationship Id="rId29" Type="http://schemas.openxmlformats.org/officeDocument/2006/relationships/customXml" Target="../ink/ink478.xml"/><Relationship Id="rId11" Type="http://schemas.openxmlformats.org/officeDocument/2006/relationships/customXml" Target="../ink/ink469.xml"/><Relationship Id="rId24" Type="http://schemas.openxmlformats.org/officeDocument/2006/relationships/image" Target="../media/image840.png"/><Relationship Id="rId32" Type="http://schemas.openxmlformats.org/officeDocument/2006/relationships/image" Target="../media/image88.png"/><Relationship Id="rId37" Type="http://schemas.openxmlformats.org/officeDocument/2006/relationships/customXml" Target="../ink/ink482.xml"/><Relationship Id="rId40" Type="http://schemas.openxmlformats.org/officeDocument/2006/relationships/image" Target="../media/image92.png"/><Relationship Id="rId45" Type="http://schemas.openxmlformats.org/officeDocument/2006/relationships/customXml" Target="../ink/ink486.xml"/><Relationship Id="rId53" Type="http://schemas.openxmlformats.org/officeDocument/2006/relationships/customXml" Target="../ink/ink490.xml"/><Relationship Id="rId58" Type="http://schemas.openxmlformats.org/officeDocument/2006/relationships/image" Target="../media/image101.png"/><Relationship Id="rId66" Type="http://schemas.openxmlformats.org/officeDocument/2006/relationships/image" Target="../media/image105.png"/><Relationship Id="rId74" Type="http://schemas.openxmlformats.org/officeDocument/2006/relationships/image" Target="../media/image109.png"/><Relationship Id="rId5" Type="http://schemas.openxmlformats.org/officeDocument/2006/relationships/customXml" Target="../ink/ink466.xml"/><Relationship Id="rId61" Type="http://schemas.openxmlformats.org/officeDocument/2006/relationships/customXml" Target="../ink/ink494.xml"/><Relationship Id="rId19" Type="http://schemas.openxmlformats.org/officeDocument/2006/relationships/customXml" Target="../ink/ink473.xml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477.xml"/><Relationship Id="rId30" Type="http://schemas.openxmlformats.org/officeDocument/2006/relationships/image" Target="../media/image87.png"/><Relationship Id="rId35" Type="http://schemas.openxmlformats.org/officeDocument/2006/relationships/customXml" Target="../ink/ink481.xml"/><Relationship Id="rId43" Type="http://schemas.openxmlformats.org/officeDocument/2006/relationships/customXml" Target="../ink/ink485.xml"/><Relationship Id="rId48" Type="http://schemas.openxmlformats.org/officeDocument/2006/relationships/image" Target="../media/image96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69" Type="http://schemas.openxmlformats.org/officeDocument/2006/relationships/customXml" Target="../ink/ink498.xml"/><Relationship Id="rId8" Type="http://schemas.openxmlformats.org/officeDocument/2006/relationships/image" Target="../media/image760.png"/><Relationship Id="rId51" Type="http://schemas.openxmlformats.org/officeDocument/2006/relationships/customXml" Target="../ink/ink489.xml"/><Relationship Id="rId72" Type="http://schemas.openxmlformats.org/officeDocument/2006/relationships/image" Target="../media/image108.png"/><Relationship Id="rId3" Type="http://schemas.openxmlformats.org/officeDocument/2006/relationships/customXml" Target="../ink/ink465.xml"/><Relationship Id="rId12" Type="http://schemas.openxmlformats.org/officeDocument/2006/relationships/image" Target="../media/image780.png"/><Relationship Id="rId17" Type="http://schemas.openxmlformats.org/officeDocument/2006/relationships/customXml" Target="../ink/ink472.xml"/><Relationship Id="rId25" Type="http://schemas.openxmlformats.org/officeDocument/2006/relationships/customXml" Target="../ink/ink476.xml"/><Relationship Id="rId33" Type="http://schemas.openxmlformats.org/officeDocument/2006/relationships/customXml" Target="../ink/ink480.xml"/><Relationship Id="rId38" Type="http://schemas.openxmlformats.org/officeDocument/2006/relationships/image" Target="../media/image91.png"/><Relationship Id="rId46" Type="http://schemas.openxmlformats.org/officeDocument/2006/relationships/image" Target="../media/image95.png"/><Relationship Id="rId59" Type="http://schemas.openxmlformats.org/officeDocument/2006/relationships/customXml" Target="../ink/ink493.xml"/><Relationship Id="rId67" Type="http://schemas.openxmlformats.org/officeDocument/2006/relationships/customXml" Target="../ink/ink497.xml"/><Relationship Id="rId20" Type="http://schemas.openxmlformats.org/officeDocument/2006/relationships/image" Target="../media/image820.png"/><Relationship Id="rId41" Type="http://schemas.openxmlformats.org/officeDocument/2006/relationships/customXml" Target="../ink/ink484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5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471.xml"/><Relationship Id="rId23" Type="http://schemas.openxmlformats.org/officeDocument/2006/relationships/customXml" Target="../ink/ink475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488.xml"/><Relationship Id="rId57" Type="http://schemas.openxmlformats.org/officeDocument/2006/relationships/customXml" Target="../ink/ink492.xml"/><Relationship Id="rId10" Type="http://schemas.openxmlformats.org/officeDocument/2006/relationships/image" Target="../media/image770.png"/><Relationship Id="rId31" Type="http://schemas.openxmlformats.org/officeDocument/2006/relationships/customXml" Target="../ink/ink479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496.xml"/><Relationship Id="rId73" Type="http://schemas.openxmlformats.org/officeDocument/2006/relationships/customXml" Target="../ink/ink500.xml"/><Relationship Id="rId4" Type="http://schemas.openxmlformats.org/officeDocument/2006/relationships/image" Target="../media/image740.png"/><Relationship Id="rId9" Type="http://schemas.openxmlformats.org/officeDocument/2006/relationships/customXml" Target="../ink/ink468.xml"/><Relationship Id="rId13" Type="http://schemas.openxmlformats.org/officeDocument/2006/relationships/customXml" Target="../ink/ink470.xml"/><Relationship Id="rId18" Type="http://schemas.openxmlformats.org/officeDocument/2006/relationships/image" Target="../media/image810.png"/><Relationship Id="rId39" Type="http://schemas.openxmlformats.org/officeDocument/2006/relationships/customXml" Target="../ink/ink483.xml"/><Relationship Id="rId34" Type="http://schemas.openxmlformats.org/officeDocument/2006/relationships/image" Target="../media/image89.png"/><Relationship Id="rId50" Type="http://schemas.openxmlformats.org/officeDocument/2006/relationships/image" Target="../media/image97.png"/><Relationship Id="rId55" Type="http://schemas.openxmlformats.org/officeDocument/2006/relationships/customXml" Target="../ink/ink491.xml"/><Relationship Id="rId76" Type="http://schemas.openxmlformats.org/officeDocument/2006/relationships/image" Target="../media/image110.png"/><Relationship Id="rId7" Type="http://schemas.openxmlformats.org/officeDocument/2006/relationships/customXml" Target="../ink/ink467.xml"/><Relationship Id="rId71" Type="http://schemas.openxmlformats.org/officeDocument/2006/relationships/customXml" Target="../ink/ink499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0.png"/><Relationship Id="rId21" Type="http://schemas.openxmlformats.org/officeDocument/2006/relationships/customXml" Target="../ink/ink511.xml"/><Relationship Id="rId42" Type="http://schemas.openxmlformats.org/officeDocument/2006/relationships/image" Target="../media/image93.png"/><Relationship Id="rId47" Type="http://schemas.openxmlformats.org/officeDocument/2006/relationships/customXml" Target="../ink/ink524.xml"/><Relationship Id="rId63" Type="http://schemas.openxmlformats.org/officeDocument/2006/relationships/customXml" Target="../ink/ink532.xml"/><Relationship Id="rId68" Type="http://schemas.openxmlformats.org/officeDocument/2006/relationships/image" Target="../media/image106.png"/><Relationship Id="rId84" Type="http://schemas.openxmlformats.org/officeDocument/2006/relationships/image" Target="../media/image114.png"/><Relationship Id="rId89" Type="http://schemas.openxmlformats.org/officeDocument/2006/relationships/customXml" Target="../ink/ink545.xml"/><Relationship Id="rId16" Type="http://schemas.openxmlformats.org/officeDocument/2006/relationships/image" Target="../media/image800.png"/><Relationship Id="rId11" Type="http://schemas.openxmlformats.org/officeDocument/2006/relationships/customXml" Target="../ink/ink506.xml"/><Relationship Id="rId32" Type="http://schemas.openxmlformats.org/officeDocument/2006/relationships/image" Target="../media/image88.png"/><Relationship Id="rId37" Type="http://schemas.openxmlformats.org/officeDocument/2006/relationships/customXml" Target="../ink/ink519.xml"/><Relationship Id="rId53" Type="http://schemas.openxmlformats.org/officeDocument/2006/relationships/customXml" Target="../ink/ink527.xml"/><Relationship Id="rId58" Type="http://schemas.openxmlformats.org/officeDocument/2006/relationships/image" Target="../media/image101.png"/><Relationship Id="rId74" Type="http://schemas.openxmlformats.org/officeDocument/2006/relationships/image" Target="../media/image109.png"/><Relationship Id="rId79" Type="http://schemas.openxmlformats.org/officeDocument/2006/relationships/customXml" Target="../ink/ink540.xml"/><Relationship Id="rId5" Type="http://schemas.openxmlformats.org/officeDocument/2006/relationships/customXml" Target="../ink/ink503.xml"/><Relationship Id="rId90" Type="http://schemas.openxmlformats.org/officeDocument/2006/relationships/image" Target="../media/image117.png"/><Relationship Id="rId14" Type="http://schemas.openxmlformats.org/officeDocument/2006/relationships/image" Target="../media/image790.png"/><Relationship Id="rId22" Type="http://schemas.openxmlformats.org/officeDocument/2006/relationships/image" Target="../media/image830.png"/><Relationship Id="rId27" Type="http://schemas.openxmlformats.org/officeDocument/2006/relationships/customXml" Target="../ink/ink514.xml"/><Relationship Id="rId30" Type="http://schemas.openxmlformats.org/officeDocument/2006/relationships/image" Target="../media/image87.png"/><Relationship Id="rId35" Type="http://schemas.openxmlformats.org/officeDocument/2006/relationships/customXml" Target="../ink/ink518.xml"/><Relationship Id="rId43" Type="http://schemas.openxmlformats.org/officeDocument/2006/relationships/customXml" Target="../ink/ink522.xml"/><Relationship Id="rId48" Type="http://schemas.openxmlformats.org/officeDocument/2006/relationships/image" Target="../media/image96.png"/><Relationship Id="rId56" Type="http://schemas.openxmlformats.org/officeDocument/2006/relationships/image" Target="../media/image100.png"/><Relationship Id="rId64" Type="http://schemas.openxmlformats.org/officeDocument/2006/relationships/image" Target="../media/image104.png"/><Relationship Id="rId69" Type="http://schemas.openxmlformats.org/officeDocument/2006/relationships/customXml" Target="../ink/ink535.xml"/><Relationship Id="rId77" Type="http://schemas.openxmlformats.org/officeDocument/2006/relationships/customXml" Target="../ink/ink539.xml"/><Relationship Id="rId8" Type="http://schemas.openxmlformats.org/officeDocument/2006/relationships/image" Target="../media/image760.png"/><Relationship Id="rId51" Type="http://schemas.openxmlformats.org/officeDocument/2006/relationships/customXml" Target="../ink/ink526.xml"/><Relationship Id="rId72" Type="http://schemas.openxmlformats.org/officeDocument/2006/relationships/image" Target="../media/image108.png"/><Relationship Id="rId80" Type="http://schemas.openxmlformats.org/officeDocument/2006/relationships/image" Target="../media/image112.png"/><Relationship Id="rId85" Type="http://schemas.openxmlformats.org/officeDocument/2006/relationships/customXml" Target="../ink/ink543.xml"/><Relationship Id="rId3" Type="http://schemas.openxmlformats.org/officeDocument/2006/relationships/customXml" Target="../ink/ink502.xml"/><Relationship Id="rId12" Type="http://schemas.openxmlformats.org/officeDocument/2006/relationships/image" Target="../media/image780.png"/><Relationship Id="rId17" Type="http://schemas.openxmlformats.org/officeDocument/2006/relationships/customXml" Target="../ink/ink509.xml"/><Relationship Id="rId25" Type="http://schemas.openxmlformats.org/officeDocument/2006/relationships/customXml" Target="../ink/ink513.xml"/><Relationship Id="rId33" Type="http://schemas.openxmlformats.org/officeDocument/2006/relationships/customXml" Target="../ink/ink517.xml"/><Relationship Id="rId38" Type="http://schemas.openxmlformats.org/officeDocument/2006/relationships/image" Target="../media/image91.png"/><Relationship Id="rId46" Type="http://schemas.openxmlformats.org/officeDocument/2006/relationships/image" Target="../media/image95.png"/><Relationship Id="rId59" Type="http://schemas.openxmlformats.org/officeDocument/2006/relationships/customXml" Target="../ink/ink530.xml"/><Relationship Id="rId67" Type="http://schemas.openxmlformats.org/officeDocument/2006/relationships/customXml" Target="../ink/ink534.xml"/><Relationship Id="rId20" Type="http://schemas.openxmlformats.org/officeDocument/2006/relationships/image" Target="../media/image820.png"/><Relationship Id="rId41" Type="http://schemas.openxmlformats.org/officeDocument/2006/relationships/customXml" Target="../ink/ink521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538.xml"/><Relationship Id="rId83" Type="http://schemas.openxmlformats.org/officeDocument/2006/relationships/customXml" Target="../ink/ink542.xml"/><Relationship Id="rId88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508.xml"/><Relationship Id="rId23" Type="http://schemas.openxmlformats.org/officeDocument/2006/relationships/customXml" Target="../ink/ink512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525.xml"/><Relationship Id="rId57" Type="http://schemas.openxmlformats.org/officeDocument/2006/relationships/customXml" Target="../ink/ink529.xml"/><Relationship Id="rId10" Type="http://schemas.openxmlformats.org/officeDocument/2006/relationships/image" Target="../media/image770.png"/><Relationship Id="rId31" Type="http://schemas.openxmlformats.org/officeDocument/2006/relationships/customXml" Target="../ink/ink516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533.xml"/><Relationship Id="rId73" Type="http://schemas.openxmlformats.org/officeDocument/2006/relationships/customXml" Target="../ink/ink537.xml"/><Relationship Id="rId78" Type="http://schemas.openxmlformats.org/officeDocument/2006/relationships/image" Target="../media/image111.png"/><Relationship Id="rId81" Type="http://schemas.openxmlformats.org/officeDocument/2006/relationships/customXml" Target="../ink/ink541.xml"/><Relationship Id="rId86" Type="http://schemas.openxmlformats.org/officeDocument/2006/relationships/image" Target="../media/image115.png"/><Relationship Id="rId4" Type="http://schemas.openxmlformats.org/officeDocument/2006/relationships/image" Target="../media/image740.png"/><Relationship Id="rId9" Type="http://schemas.openxmlformats.org/officeDocument/2006/relationships/customXml" Target="../ink/ink505.xml"/><Relationship Id="rId13" Type="http://schemas.openxmlformats.org/officeDocument/2006/relationships/customXml" Target="../ink/ink507.xml"/><Relationship Id="rId18" Type="http://schemas.openxmlformats.org/officeDocument/2006/relationships/image" Target="../media/image810.png"/><Relationship Id="rId39" Type="http://schemas.openxmlformats.org/officeDocument/2006/relationships/customXml" Target="../ink/ink520.xml"/><Relationship Id="rId34" Type="http://schemas.openxmlformats.org/officeDocument/2006/relationships/image" Target="../media/image89.png"/><Relationship Id="rId50" Type="http://schemas.openxmlformats.org/officeDocument/2006/relationships/image" Target="../media/image97.png"/><Relationship Id="rId55" Type="http://schemas.openxmlformats.org/officeDocument/2006/relationships/customXml" Target="../ink/ink528.xml"/><Relationship Id="rId76" Type="http://schemas.openxmlformats.org/officeDocument/2006/relationships/image" Target="../media/image110.png"/><Relationship Id="rId7" Type="http://schemas.openxmlformats.org/officeDocument/2006/relationships/customXml" Target="../ink/ink504.xml"/><Relationship Id="rId71" Type="http://schemas.openxmlformats.org/officeDocument/2006/relationships/customXml" Target="../ink/ink536.xml"/><Relationship Id="rId2" Type="http://schemas.openxmlformats.org/officeDocument/2006/relationships/image" Target="../media/image86.png"/><Relationship Id="rId29" Type="http://schemas.openxmlformats.org/officeDocument/2006/relationships/customXml" Target="../ink/ink515.xml"/><Relationship Id="rId24" Type="http://schemas.openxmlformats.org/officeDocument/2006/relationships/image" Target="../media/image840.png"/><Relationship Id="rId40" Type="http://schemas.openxmlformats.org/officeDocument/2006/relationships/image" Target="../media/image92.png"/><Relationship Id="rId45" Type="http://schemas.openxmlformats.org/officeDocument/2006/relationships/customXml" Target="../ink/ink523.xml"/><Relationship Id="rId66" Type="http://schemas.openxmlformats.org/officeDocument/2006/relationships/image" Target="../media/image105.png"/><Relationship Id="rId87" Type="http://schemas.openxmlformats.org/officeDocument/2006/relationships/customXml" Target="../ink/ink544.xml"/><Relationship Id="rId61" Type="http://schemas.openxmlformats.org/officeDocument/2006/relationships/customXml" Target="../ink/ink531.xml"/><Relationship Id="rId82" Type="http://schemas.openxmlformats.org/officeDocument/2006/relationships/image" Target="../media/image113.png"/><Relationship Id="rId19" Type="http://schemas.openxmlformats.org/officeDocument/2006/relationships/customXml" Target="../ink/ink510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0.png"/><Relationship Id="rId21" Type="http://schemas.openxmlformats.org/officeDocument/2006/relationships/customXml" Target="../ink/ink555.xml"/><Relationship Id="rId42" Type="http://schemas.openxmlformats.org/officeDocument/2006/relationships/image" Target="../media/image93.png"/><Relationship Id="rId47" Type="http://schemas.openxmlformats.org/officeDocument/2006/relationships/customXml" Target="../ink/ink568.xml"/><Relationship Id="rId63" Type="http://schemas.openxmlformats.org/officeDocument/2006/relationships/customXml" Target="../ink/ink576.xml"/><Relationship Id="rId68" Type="http://schemas.openxmlformats.org/officeDocument/2006/relationships/image" Target="../media/image106.png"/><Relationship Id="rId84" Type="http://schemas.openxmlformats.org/officeDocument/2006/relationships/image" Target="../media/image114.png"/><Relationship Id="rId89" Type="http://schemas.openxmlformats.org/officeDocument/2006/relationships/customXml" Target="../ink/ink589.xml"/><Relationship Id="rId16" Type="http://schemas.openxmlformats.org/officeDocument/2006/relationships/image" Target="../media/image800.png"/><Relationship Id="rId107" Type="http://schemas.openxmlformats.org/officeDocument/2006/relationships/customXml" Target="../ink/ink598.xml"/><Relationship Id="rId11" Type="http://schemas.openxmlformats.org/officeDocument/2006/relationships/customXml" Target="../ink/ink550.xml"/><Relationship Id="rId32" Type="http://schemas.openxmlformats.org/officeDocument/2006/relationships/image" Target="../media/image88.png"/><Relationship Id="rId37" Type="http://schemas.openxmlformats.org/officeDocument/2006/relationships/customXml" Target="../ink/ink563.xml"/><Relationship Id="rId53" Type="http://schemas.openxmlformats.org/officeDocument/2006/relationships/customXml" Target="../ink/ink571.xml"/><Relationship Id="rId58" Type="http://schemas.openxmlformats.org/officeDocument/2006/relationships/image" Target="../media/image101.png"/><Relationship Id="rId74" Type="http://schemas.openxmlformats.org/officeDocument/2006/relationships/image" Target="../media/image109.png"/><Relationship Id="rId79" Type="http://schemas.openxmlformats.org/officeDocument/2006/relationships/customXml" Target="../ink/ink584.xml"/><Relationship Id="rId102" Type="http://schemas.openxmlformats.org/officeDocument/2006/relationships/image" Target="../media/image123.png"/><Relationship Id="rId5" Type="http://schemas.openxmlformats.org/officeDocument/2006/relationships/customXml" Target="../ink/ink547.xml"/><Relationship Id="rId90" Type="http://schemas.openxmlformats.org/officeDocument/2006/relationships/image" Target="../media/image117.png"/><Relationship Id="rId95" Type="http://schemas.openxmlformats.org/officeDocument/2006/relationships/customXml" Target="../ink/ink592.xml"/><Relationship Id="rId22" Type="http://schemas.openxmlformats.org/officeDocument/2006/relationships/image" Target="../media/image830.png"/><Relationship Id="rId27" Type="http://schemas.openxmlformats.org/officeDocument/2006/relationships/customXml" Target="../ink/ink558.xml"/><Relationship Id="rId43" Type="http://schemas.openxmlformats.org/officeDocument/2006/relationships/customXml" Target="../ink/ink566.xml"/><Relationship Id="rId48" Type="http://schemas.openxmlformats.org/officeDocument/2006/relationships/image" Target="../media/image96.png"/><Relationship Id="rId64" Type="http://schemas.openxmlformats.org/officeDocument/2006/relationships/image" Target="../media/image104.png"/><Relationship Id="rId69" Type="http://schemas.openxmlformats.org/officeDocument/2006/relationships/customXml" Target="../ink/ink579.xml"/><Relationship Id="rId80" Type="http://schemas.openxmlformats.org/officeDocument/2006/relationships/image" Target="../media/image112.png"/><Relationship Id="rId85" Type="http://schemas.openxmlformats.org/officeDocument/2006/relationships/customXml" Target="../ink/ink587.xml"/><Relationship Id="rId12" Type="http://schemas.openxmlformats.org/officeDocument/2006/relationships/image" Target="../media/image780.png"/><Relationship Id="rId17" Type="http://schemas.openxmlformats.org/officeDocument/2006/relationships/customXml" Target="../ink/ink553.xml"/><Relationship Id="rId33" Type="http://schemas.openxmlformats.org/officeDocument/2006/relationships/customXml" Target="../ink/ink561.xml"/><Relationship Id="rId38" Type="http://schemas.openxmlformats.org/officeDocument/2006/relationships/image" Target="../media/image91.png"/><Relationship Id="rId59" Type="http://schemas.openxmlformats.org/officeDocument/2006/relationships/customXml" Target="../ink/ink574.xml"/><Relationship Id="rId103" Type="http://schemas.openxmlformats.org/officeDocument/2006/relationships/customXml" Target="../ink/ink596.xml"/><Relationship Id="rId108" Type="http://schemas.openxmlformats.org/officeDocument/2006/relationships/image" Target="../media/image126.png"/><Relationship Id="rId20" Type="http://schemas.openxmlformats.org/officeDocument/2006/relationships/image" Target="../media/image820.png"/><Relationship Id="rId41" Type="http://schemas.openxmlformats.org/officeDocument/2006/relationships/customXml" Target="../ink/ink565.xml"/><Relationship Id="rId54" Type="http://schemas.openxmlformats.org/officeDocument/2006/relationships/image" Target="../media/image99.png"/><Relationship Id="rId62" Type="http://schemas.openxmlformats.org/officeDocument/2006/relationships/image" Target="../media/image103.png"/><Relationship Id="rId70" Type="http://schemas.openxmlformats.org/officeDocument/2006/relationships/image" Target="../media/image107.png"/><Relationship Id="rId75" Type="http://schemas.openxmlformats.org/officeDocument/2006/relationships/customXml" Target="../ink/ink582.xml"/><Relationship Id="rId83" Type="http://schemas.openxmlformats.org/officeDocument/2006/relationships/customXml" Target="../ink/ink586.xml"/><Relationship Id="rId88" Type="http://schemas.openxmlformats.org/officeDocument/2006/relationships/image" Target="../media/image116.png"/><Relationship Id="rId91" Type="http://schemas.openxmlformats.org/officeDocument/2006/relationships/customXml" Target="../ink/ink590.xml"/><Relationship Id="rId9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5" Type="http://schemas.openxmlformats.org/officeDocument/2006/relationships/customXml" Target="../ink/ink552.xml"/><Relationship Id="rId23" Type="http://schemas.openxmlformats.org/officeDocument/2006/relationships/customXml" Target="../ink/ink556.xml"/><Relationship Id="rId28" Type="http://schemas.openxmlformats.org/officeDocument/2006/relationships/image" Target="../media/image860.png"/><Relationship Id="rId36" Type="http://schemas.openxmlformats.org/officeDocument/2006/relationships/image" Target="../media/image90.png"/><Relationship Id="rId49" Type="http://schemas.openxmlformats.org/officeDocument/2006/relationships/customXml" Target="../ink/ink569.xml"/><Relationship Id="rId57" Type="http://schemas.openxmlformats.org/officeDocument/2006/relationships/customXml" Target="../ink/ink573.xml"/><Relationship Id="rId106" Type="http://schemas.openxmlformats.org/officeDocument/2006/relationships/image" Target="../media/image125.png"/><Relationship Id="rId10" Type="http://schemas.openxmlformats.org/officeDocument/2006/relationships/image" Target="../media/image770.png"/><Relationship Id="rId31" Type="http://schemas.openxmlformats.org/officeDocument/2006/relationships/customXml" Target="../ink/ink560.xml"/><Relationship Id="rId44" Type="http://schemas.openxmlformats.org/officeDocument/2006/relationships/image" Target="../media/image94.png"/><Relationship Id="rId52" Type="http://schemas.openxmlformats.org/officeDocument/2006/relationships/image" Target="../media/image98.png"/><Relationship Id="rId60" Type="http://schemas.openxmlformats.org/officeDocument/2006/relationships/image" Target="../media/image102.png"/><Relationship Id="rId65" Type="http://schemas.openxmlformats.org/officeDocument/2006/relationships/customXml" Target="../ink/ink577.xml"/><Relationship Id="rId73" Type="http://schemas.openxmlformats.org/officeDocument/2006/relationships/customXml" Target="../ink/ink581.xml"/><Relationship Id="rId78" Type="http://schemas.openxmlformats.org/officeDocument/2006/relationships/image" Target="../media/image111.png"/><Relationship Id="rId81" Type="http://schemas.openxmlformats.org/officeDocument/2006/relationships/customXml" Target="../ink/ink585.xml"/><Relationship Id="rId86" Type="http://schemas.openxmlformats.org/officeDocument/2006/relationships/image" Target="../media/image115.png"/><Relationship Id="rId94" Type="http://schemas.openxmlformats.org/officeDocument/2006/relationships/image" Target="../media/image119.png"/><Relationship Id="rId99" Type="http://schemas.openxmlformats.org/officeDocument/2006/relationships/customXml" Target="../ink/ink594.xml"/><Relationship Id="rId101" Type="http://schemas.openxmlformats.org/officeDocument/2006/relationships/customXml" Target="../ink/ink595.xml"/><Relationship Id="rId4" Type="http://schemas.openxmlformats.org/officeDocument/2006/relationships/image" Target="../media/image740.png"/><Relationship Id="rId9" Type="http://schemas.openxmlformats.org/officeDocument/2006/relationships/customXml" Target="../ink/ink549.xml"/><Relationship Id="rId13" Type="http://schemas.openxmlformats.org/officeDocument/2006/relationships/customXml" Target="../ink/ink551.xml"/><Relationship Id="rId18" Type="http://schemas.openxmlformats.org/officeDocument/2006/relationships/image" Target="../media/image810.png"/><Relationship Id="rId39" Type="http://schemas.openxmlformats.org/officeDocument/2006/relationships/customXml" Target="../ink/ink564.xml"/><Relationship Id="rId34" Type="http://schemas.openxmlformats.org/officeDocument/2006/relationships/image" Target="../media/image89.png"/><Relationship Id="rId50" Type="http://schemas.openxmlformats.org/officeDocument/2006/relationships/image" Target="../media/image97.png"/><Relationship Id="rId55" Type="http://schemas.openxmlformats.org/officeDocument/2006/relationships/customXml" Target="../ink/ink572.xml"/><Relationship Id="rId76" Type="http://schemas.openxmlformats.org/officeDocument/2006/relationships/image" Target="../media/image110.png"/><Relationship Id="rId97" Type="http://schemas.openxmlformats.org/officeDocument/2006/relationships/customXml" Target="../ink/ink593.xml"/><Relationship Id="rId104" Type="http://schemas.openxmlformats.org/officeDocument/2006/relationships/image" Target="../media/image124.png"/><Relationship Id="rId7" Type="http://schemas.openxmlformats.org/officeDocument/2006/relationships/customXml" Target="../ink/ink548.xml"/><Relationship Id="rId71" Type="http://schemas.openxmlformats.org/officeDocument/2006/relationships/customXml" Target="../ink/ink580.xml"/><Relationship Id="rId92" Type="http://schemas.openxmlformats.org/officeDocument/2006/relationships/image" Target="../media/image118.png"/><Relationship Id="rId2" Type="http://schemas.openxmlformats.org/officeDocument/2006/relationships/image" Target="../media/image86.png"/><Relationship Id="rId29" Type="http://schemas.openxmlformats.org/officeDocument/2006/relationships/customXml" Target="../ink/ink559.xml"/><Relationship Id="rId24" Type="http://schemas.openxmlformats.org/officeDocument/2006/relationships/image" Target="../media/image840.png"/><Relationship Id="rId40" Type="http://schemas.openxmlformats.org/officeDocument/2006/relationships/image" Target="../media/image92.png"/><Relationship Id="rId45" Type="http://schemas.openxmlformats.org/officeDocument/2006/relationships/customXml" Target="../ink/ink567.xml"/><Relationship Id="rId66" Type="http://schemas.openxmlformats.org/officeDocument/2006/relationships/image" Target="../media/image105.png"/><Relationship Id="rId87" Type="http://schemas.openxmlformats.org/officeDocument/2006/relationships/customXml" Target="../ink/ink588.xml"/><Relationship Id="rId61" Type="http://schemas.openxmlformats.org/officeDocument/2006/relationships/customXml" Target="../ink/ink575.xml"/><Relationship Id="rId82" Type="http://schemas.openxmlformats.org/officeDocument/2006/relationships/image" Target="../media/image113.png"/><Relationship Id="rId19" Type="http://schemas.openxmlformats.org/officeDocument/2006/relationships/customXml" Target="../ink/ink554.xml"/><Relationship Id="rId14" Type="http://schemas.openxmlformats.org/officeDocument/2006/relationships/image" Target="../media/image790.png"/><Relationship Id="rId30" Type="http://schemas.openxmlformats.org/officeDocument/2006/relationships/image" Target="../media/image87.png"/><Relationship Id="rId35" Type="http://schemas.openxmlformats.org/officeDocument/2006/relationships/customXml" Target="../ink/ink562.xml"/><Relationship Id="rId56" Type="http://schemas.openxmlformats.org/officeDocument/2006/relationships/image" Target="../media/image100.png"/><Relationship Id="rId77" Type="http://schemas.openxmlformats.org/officeDocument/2006/relationships/customXml" Target="../ink/ink583.xml"/><Relationship Id="rId100" Type="http://schemas.openxmlformats.org/officeDocument/2006/relationships/image" Target="../media/image122.png"/><Relationship Id="rId105" Type="http://schemas.openxmlformats.org/officeDocument/2006/relationships/customXml" Target="../ink/ink597.xml"/><Relationship Id="rId8" Type="http://schemas.openxmlformats.org/officeDocument/2006/relationships/image" Target="../media/image760.png"/><Relationship Id="rId51" Type="http://schemas.openxmlformats.org/officeDocument/2006/relationships/customXml" Target="../ink/ink570.xml"/><Relationship Id="rId72" Type="http://schemas.openxmlformats.org/officeDocument/2006/relationships/image" Target="../media/image108.png"/><Relationship Id="rId93" Type="http://schemas.openxmlformats.org/officeDocument/2006/relationships/customXml" Target="../ink/ink591.xml"/><Relationship Id="rId98" Type="http://schemas.openxmlformats.org/officeDocument/2006/relationships/image" Target="../media/image121.png"/><Relationship Id="rId3" Type="http://schemas.openxmlformats.org/officeDocument/2006/relationships/customXml" Target="../ink/ink546.xml"/><Relationship Id="rId25" Type="http://schemas.openxmlformats.org/officeDocument/2006/relationships/customXml" Target="../ink/ink557.xml"/><Relationship Id="rId46" Type="http://schemas.openxmlformats.org/officeDocument/2006/relationships/image" Target="../media/image95.png"/><Relationship Id="rId67" Type="http://schemas.openxmlformats.org/officeDocument/2006/relationships/customXml" Target="../ink/ink57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50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customXml" Target="../ink/ink45.xml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.xml"/><Relationship Id="rId11" Type="http://schemas.openxmlformats.org/officeDocument/2006/relationships/image" Target="../media/image7.png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58.xml"/><Relationship Id="rId10" Type="http://schemas.openxmlformats.org/officeDocument/2006/relationships/customXml" Target="../ink/ink49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customXml" Target="../ink/ink46.xml"/><Relationship Id="rId9" Type="http://schemas.openxmlformats.org/officeDocument/2006/relationships/image" Target="../media/image6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18.png"/><Relationship Id="rId30" Type="http://schemas.openxmlformats.org/officeDocument/2006/relationships/customXml" Target="../ink/ink59.xml"/><Relationship Id="rId8" Type="http://schemas.openxmlformats.org/officeDocument/2006/relationships/customXml" Target="../ink/ink4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9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customXml" Target="../ink/ink600.xml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customXml" Target="../ink/ink601.xml"/><Relationship Id="rId7" Type="http://schemas.openxmlformats.org/officeDocument/2006/relationships/customXml" Target="../ink/ink603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customXml" Target="../ink/ink602.xml"/><Relationship Id="rId10" Type="http://schemas.openxmlformats.org/officeDocument/2006/relationships/image" Target="../media/image131.png"/><Relationship Id="rId4" Type="http://schemas.openxmlformats.org/officeDocument/2006/relationships/image" Target="../media/image128.png"/><Relationship Id="rId9" Type="http://schemas.openxmlformats.org/officeDocument/2006/relationships/customXml" Target="../ink/ink604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10.xml"/><Relationship Id="rId18" Type="http://schemas.openxmlformats.org/officeDocument/2006/relationships/image" Target="../media/image135.png"/><Relationship Id="rId26" Type="http://schemas.openxmlformats.org/officeDocument/2006/relationships/image" Target="../media/image139.png"/><Relationship Id="rId3" Type="http://schemas.openxmlformats.org/officeDocument/2006/relationships/customXml" Target="../ink/ink605.xml"/><Relationship Id="rId21" Type="http://schemas.openxmlformats.org/officeDocument/2006/relationships/customXml" Target="../ink/ink614.xml"/><Relationship Id="rId34" Type="http://schemas.openxmlformats.org/officeDocument/2006/relationships/image" Target="../media/image143.png"/><Relationship Id="rId7" Type="http://schemas.openxmlformats.org/officeDocument/2006/relationships/customXml" Target="../ink/ink607.xml"/><Relationship Id="rId12" Type="http://schemas.openxmlformats.org/officeDocument/2006/relationships/image" Target="../media/image132.png"/><Relationship Id="rId17" Type="http://schemas.openxmlformats.org/officeDocument/2006/relationships/customXml" Target="../ink/ink612.xml"/><Relationship Id="rId25" Type="http://schemas.openxmlformats.org/officeDocument/2006/relationships/customXml" Target="../ink/ink616.xml"/><Relationship Id="rId33" Type="http://schemas.openxmlformats.org/officeDocument/2006/relationships/customXml" Target="../ink/ink620.xml"/><Relationship Id="rId2" Type="http://schemas.openxmlformats.org/officeDocument/2006/relationships/image" Target="../media/image127.png"/><Relationship Id="rId16" Type="http://schemas.openxmlformats.org/officeDocument/2006/relationships/image" Target="../media/image134.png"/><Relationship Id="rId20" Type="http://schemas.openxmlformats.org/officeDocument/2006/relationships/image" Target="../media/image136.png"/><Relationship Id="rId29" Type="http://schemas.openxmlformats.org/officeDocument/2006/relationships/customXml" Target="../ink/ink6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customXml" Target="../ink/ink609.xml"/><Relationship Id="rId24" Type="http://schemas.openxmlformats.org/officeDocument/2006/relationships/image" Target="../media/image138.png"/><Relationship Id="rId32" Type="http://schemas.openxmlformats.org/officeDocument/2006/relationships/image" Target="../media/image142.png"/><Relationship Id="rId5" Type="http://schemas.openxmlformats.org/officeDocument/2006/relationships/customXml" Target="../ink/ink606.xml"/><Relationship Id="rId15" Type="http://schemas.openxmlformats.org/officeDocument/2006/relationships/customXml" Target="../ink/ink611.xml"/><Relationship Id="rId23" Type="http://schemas.openxmlformats.org/officeDocument/2006/relationships/customXml" Target="../ink/ink615.xml"/><Relationship Id="rId28" Type="http://schemas.openxmlformats.org/officeDocument/2006/relationships/image" Target="../media/image140.png"/><Relationship Id="rId36" Type="http://schemas.openxmlformats.org/officeDocument/2006/relationships/image" Target="../media/image144.png"/><Relationship Id="rId10" Type="http://schemas.openxmlformats.org/officeDocument/2006/relationships/image" Target="../media/image131.png"/><Relationship Id="rId19" Type="http://schemas.openxmlformats.org/officeDocument/2006/relationships/customXml" Target="../ink/ink613.xml"/><Relationship Id="rId31" Type="http://schemas.openxmlformats.org/officeDocument/2006/relationships/customXml" Target="../ink/ink619.xml"/><Relationship Id="rId4" Type="http://schemas.openxmlformats.org/officeDocument/2006/relationships/image" Target="../media/image128.png"/><Relationship Id="rId9" Type="http://schemas.openxmlformats.org/officeDocument/2006/relationships/customXml" Target="../ink/ink608.xml"/><Relationship Id="rId14" Type="http://schemas.openxmlformats.org/officeDocument/2006/relationships/image" Target="../media/image133.png"/><Relationship Id="rId22" Type="http://schemas.openxmlformats.org/officeDocument/2006/relationships/image" Target="../media/image137.png"/><Relationship Id="rId27" Type="http://schemas.openxmlformats.org/officeDocument/2006/relationships/customXml" Target="../ink/ink617.xml"/><Relationship Id="rId30" Type="http://schemas.openxmlformats.org/officeDocument/2006/relationships/image" Target="../media/image141.png"/><Relationship Id="rId35" Type="http://schemas.openxmlformats.org/officeDocument/2006/relationships/customXml" Target="../ink/ink621.xml"/><Relationship Id="rId8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21" Type="http://schemas.openxmlformats.org/officeDocument/2006/relationships/customXml" Target="../ink/ink631.xml"/><Relationship Id="rId42" Type="http://schemas.openxmlformats.org/officeDocument/2006/relationships/image" Target="../media/image147.png"/><Relationship Id="rId47" Type="http://schemas.openxmlformats.org/officeDocument/2006/relationships/customXml" Target="../ink/ink644.xml"/><Relationship Id="rId63" Type="http://schemas.openxmlformats.org/officeDocument/2006/relationships/customXml" Target="../ink/ink652.xml"/><Relationship Id="rId68" Type="http://schemas.openxmlformats.org/officeDocument/2006/relationships/image" Target="../media/image159.png"/><Relationship Id="rId16" Type="http://schemas.openxmlformats.org/officeDocument/2006/relationships/image" Target="../media/image134.png"/><Relationship Id="rId11" Type="http://schemas.openxmlformats.org/officeDocument/2006/relationships/customXml" Target="../ink/ink626.xml"/><Relationship Id="rId32" Type="http://schemas.openxmlformats.org/officeDocument/2006/relationships/image" Target="../media/image142.png"/><Relationship Id="rId37" Type="http://schemas.openxmlformats.org/officeDocument/2006/relationships/customXml" Target="../ink/ink639.xml"/><Relationship Id="rId53" Type="http://schemas.openxmlformats.org/officeDocument/2006/relationships/customXml" Target="../ink/ink647.xml"/><Relationship Id="rId58" Type="http://schemas.openxmlformats.org/officeDocument/2006/relationships/image" Target="../media/image155.png"/><Relationship Id="rId74" Type="http://schemas.openxmlformats.org/officeDocument/2006/relationships/image" Target="../media/image162.png"/><Relationship Id="rId79" Type="http://schemas.openxmlformats.org/officeDocument/2006/relationships/customXml" Target="../ink/ink660.xml"/><Relationship Id="rId5" Type="http://schemas.openxmlformats.org/officeDocument/2006/relationships/customXml" Target="../ink/ink623.xml"/><Relationship Id="rId61" Type="http://schemas.openxmlformats.org/officeDocument/2006/relationships/customXml" Target="../ink/ink651.xml"/><Relationship Id="rId82" Type="http://schemas.openxmlformats.org/officeDocument/2006/relationships/image" Target="../media/image166.png"/><Relationship Id="rId19" Type="http://schemas.openxmlformats.org/officeDocument/2006/relationships/customXml" Target="../ink/ink630.xml"/><Relationship Id="rId14" Type="http://schemas.openxmlformats.org/officeDocument/2006/relationships/image" Target="../media/image133.png"/><Relationship Id="rId22" Type="http://schemas.openxmlformats.org/officeDocument/2006/relationships/image" Target="../media/image137.png"/><Relationship Id="rId27" Type="http://schemas.openxmlformats.org/officeDocument/2006/relationships/customXml" Target="../ink/ink634.xml"/><Relationship Id="rId30" Type="http://schemas.openxmlformats.org/officeDocument/2006/relationships/image" Target="../media/image141.png"/><Relationship Id="rId35" Type="http://schemas.openxmlformats.org/officeDocument/2006/relationships/customXml" Target="../ink/ink638.xml"/><Relationship Id="rId43" Type="http://schemas.openxmlformats.org/officeDocument/2006/relationships/customXml" Target="../ink/ink642.xml"/><Relationship Id="rId48" Type="http://schemas.openxmlformats.org/officeDocument/2006/relationships/image" Target="../media/image150.png"/><Relationship Id="rId56" Type="http://schemas.openxmlformats.org/officeDocument/2006/relationships/image" Target="../media/image154.png"/><Relationship Id="rId64" Type="http://schemas.openxmlformats.org/officeDocument/2006/relationships/image" Target="../media/image157.png"/><Relationship Id="rId69" Type="http://schemas.openxmlformats.org/officeDocument/2006/relationships/customXml" Target="../ink/ink655.xml"/><Relationship Id="rId77" Type="http://schemas.openxmlformats.org/officeDocument/2006/relationships/customXml" Target="../ink/ink659.xml"/><Relationship Id="rId8" Type="http://schemas.openxmlformats.org/officeDocument/2006/relationships/image" Target="../media/image130.png"/><Relationship Id="rId51" Type="http://schemas.openxmlformats.org/officeDocument/2006/relationships/customXml" Target="../ink/ink646.xml"/><Relationship Id="rId72" Type="http://schemas.openxmlformats.org/officeDocument/2006/relationships/image" Target="../media/image161.png"/><Relationship Id="rId80" Type="http://schemas.openxmlformats.org/officeDocument/2006/relationships/image" Target="../media/image165.png"/><Relationship Id="rId3" Type="http://schemas.openxmlformats.org/officeDocument/2006/relationships/customXml" Target="../ink/ink622.xml"/><Relationship Id="rId12" Type="http://schemas.openxmlformats.org/officeDocument/2006/relationships/image" Target="../media/image132.png"/><Relationship Id="rId17" Type="http://schemas.openxmlformats.org/officeDocument/2006/relationships/customXml" Target="../ink/ink629.xml"/><Relationship Id="rId25" Type="http://schemas.openxmlformats.org/officeDocument/2006/relationships/customXml" Target="../ink/ink633.xml"/><Relationship Id="rId33" Type="http://schemas.openxmlformats.org/officeDocument/2006/relationships/customXml" Target="../ink/ink637.xml"/><Relationship Id="rId38" Type="http://schemas.openxmlformats.org/officeDocument/2006/relationships/image" Target="../media/image145.png"/><Relationship Id="rId46" Type="http://schemas.openxmlformats.org/officeDocument/2006/relationships/image" Target="../media/image149.png"/><Relationship Id="rId59" Type="http://schemas.openxmlformats.org/officeDocument/2006/relationships/customXml" Target="../ink/ink650.xml"/><Relationship Id="rId67" Type="http://schemas.openxmlformats.org/officeDocument/2006/relationships/customXml" Target="../ink/ink654.xml"/><Relationship Id="rId20" Type="http://schemas.openxmlformats.org/officeDocument/2006/relationships/image" Target="../media/image136.png"/><Relationship Id="rId41" Type="http://schemas.openxmlformats.org/officeDocument/2006/relationships/customXml" Target="../ink/ink641.xml"/><Relationship Id="rId54" Type="http://schemas.openxmlformats.org/officeDocument/2006/relationships/image" Target="../media/image153.png"/><Relationship Id="rId62" Type="http://schemas.openxmlformats.org/officeDocument/2006/relationships/image" Target="../media/image156.png"/><Relationship Id="rId70" Type="http://schemas.openxmlformats.org/officeDocument/2006/relationships/image" Target="../media/image160.png"/><Relationship Id="rId75" Type="http://schemas.openxmlformats.org/officeDocument/2006/relationships/customXml" Target="../ink/ink6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5" Type="http://schemas.openxmlformats.org/officeDocument/2006/relationships/customXml" Target="../ink/ink628.xml"/><Relationship Id="rId23" Type="http://schemas.openxmlformats.org/officeDocument/2006/relationships/customXml" Target="../ink/ink632.xml"/><Relationship Id="rId28" Type="http://schemas.openxmlformats.org/officeDocument/2006/relationships/image" Target="../media/image140.png"/><Relationship Id="rId36" Type="http://schemas.openxmlformats.org/officeDocument/2006/relationships/image" Target="../media/image144.png"/><Relationship Id="rId49" Type="http://schemas.openxmlformats.org/officeDocument/2006/relationships/customXml" Target="../ink/ink645.xml"/><Relationship Id="rId57" Type="http://schemas.openxmlformats.org/officeDocument/2006/relationships/customXml" Target="../ink/ink649.xml"/><Relationship Id="rId10" Type="http://schemas.openxmlformats.org/officeDocument/2006/relationships/image" Target="../media/image131.png"/><Relationship Id="rId31" Type="http://schemas.openxmlformats.org/officeDocument/2006/relationships/customXml" Target="../ink/ink636.xml"/><Relationship Id="rId44" Type="http://schemas.openxmlformats.org/officeDocument/2006/relationships/image" Target="../media/image148.png"/><Relationship Id="rId52" Type="http://schemas.openxmlformats.org/officeDocument/2006/relationships/image" Target="../media/image152.png"/><Relationship Id="rId60" Type="http://schemas.openxmlformats.org/officeDocument/2006/relationships/image" Target="../media/image118.png"/><Relationship Id="rId65" Type="http://schemas.openxmlformats.org/officeDocument/2006/relationships/customXml" Target="../ink/ink653.xml"/><Relationship Id="rId73" Type="http://schemas.openxmlformats.org/officeDocument/2006/relationships/customXml" Target="../ink/ink657.xml"/><Relationship Id="rId78" Type="http://schemas.openxmlformats.org/officeDocument/2006/relationships/image" Target="../media/image164.png"/><Relationship Id="rId81" Type="http://schemas.openxmlformats.org/officeDocument/2006/relationships/customXml" Target="../ink/ink661.xml"/><Relationship Id="rId4" Type="http://schemas.openxmlformats.org/officeDocument/2006/relationships/image" Target="../media/image128.png"/><Relationship Id="rId9" Type="http://schemas.openxmlformats.org/officeDocument/2006/relationships/customXml" Target="../ink/ink625.xml"/><Relationship Id="rId13" Type="http://schemas.openxmlformats.org/officeDocument/2006/relationships/customXml" Target="../ink/ink627.xml"/><Relationship Id="rId18" Type="http://schemas.openxmlformats.org/officeDocument/2006/relationships/image" Target="../media/image135.png"/><Relationship Id="rId39" Type="http://schemas.openxmlformats.org/officeDocument/2006/relationships/customXml" Target="../ink/ink640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648.xml"/><Relationship Id="rId76" Type="http://schemas.openxmlformats.org/officeDocument/2006/relationships/image" Target="../media/image163.png"/><Relationship Id="rId7" Type="http://schemas.openxmlformats.org/officeDocument/2006/relationships/customXml" Target="../ink/ink624.xml"/><Relationship Id="rId71" Type="http://schemas.openxmlformats.org/officeDocument/2006/relationships/customXml" Target="../ink/ink656.xml"/><Relationship Id="rId2" Type="http://schemas.openxmlformats.org/officeDocument/2006/relationships/image" Target="../media/image127.png"/><Relationship Id="rId29" Type="http://schemas.openxmlformats.org/officeDocument/2006/relationships/customXml" Target="../ink/ink635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643.xml"/><Relationship Id="rId66" Type="http://schemas.openxmlformats.org/officeDocument/2006/relationships/image" Target="../media/image158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21" Type="http://schemas.openxmlformats.org/officeDocument/2006/relationships/customXml" Target="../ink/ink671.xml"/><Relationship Id="rId42" Type="http://schemas.openxmlformats.org/officeDocument/2006/relationships/image" Target="../media/image147.png"/><Relationship Id="rId47" Type="http://schemas.openxmlformats.org/officeDocument/2006/relationships/customXml" Target="../ink/ink684.xml"/><Relationship Id="rId63" Type="http://schemas.openxmlformats.org/officeDocument/2006/relationships/customXml" Target="../ink/ink692.xml"/><Relationship Id="rId68" Type="http://schemas.openxmlformats.org/officeDocument/2006/relationships/image" Target="../media/image159.png"/><Relationship Id="rId84" Type="http://schemas.openxmlformats.org/officeDocument/2006/relationships/image" Target="../media/image167.png"/><Relationship Id="rId89" Type="http://schemas.openxmlformats.org/officeDocument/2006/relationships/customXml" Target="../ink/ink705.xml"/><Relationship Id="rId16" Type="http://schemas.openxmlformats.org/officeDocument/2006/relationships/image" Target="../media/image134.png"/><Relationship Id="rId11" Type="http://schemas.openxmlformats.org/officeDocument/2006/relationships/customXml" Target="../ink/ink666.xml"/><Relationship Id="rId32" Type="http://schemas.openxmlformats.org/officeDocument/2006/relationships/image" Target="../media/image142.png"/><Relationship Id="rId37" Type="http://schemas.openxmlformats.org/officeDocument/2006/relationships/customXml" Target="../ink/ink679.xml"/><Relationship Id="rId53" Type="http://schemas.openxmlformats.org/officeDocument/2006/relationships/customXml" Target="../ink/ink687.xml"/><Relationship Id="rId58" Type="http://schemas.openxmlformats.org/officeDocument/2006/relationships/image" Target="../media/image155.png"/><Relationship Id="rId74" Type="http://schemas.openxmlformats.org/officeDocument/2006/relationships/image" Target="../media/image162.png"/><Relationship Id="rId79" Type="http://schemas.openxmlformats.org/officeDocument/2006/relationships/customXml" Target="../ink/ink700.xml"/><Relationship Id="rId5" Type="http://schemas.openxmlformats.org/officeDocument/2006/relationships/customXml" Target="../ink/ink663.xml"/><Relationship Id="rId90" Type="http://schemas.openxmlformats.org/officeDocument/2006/relationships/image" Target="../media/image170.png"/><Relationship Id="rId95" Type="http://schemas.openxmlformats.org/officeDocument/2006/relationships/customXml" Target="../ink/ink708.xml"/><Relationship Id="rId22" Type="http://schemas.openxmlformats.org/officeDocument/2006/relationships/image" Target="../media/image137.png"/><Relationship Id="rId27" Type="http://schemas.openxmlformats.org/officeDocument/2006/relationships/customXml" Target="../ink/ink674.xml"/><Relationship Id="rId43" Type="http://schemas.openxmlformats.org/officeDocument/2006/relationships/customXml" Target="../ink/ink682.xml"/><Relationship Id="rId48" Type="http://schemas.openxmlformats.org/officeDocument/2006/relationships/image" Target="../media/image150.png"/><Relationship Id="rId64" Type="http://schemas.openxmlformats.org/officeDocument/2006/relationships/image" Target="../media/image157.png"/><Relationship Id="rId69" Type="http://schemas.openxmlformats.org/officeDocument/2006/relationships/customXml" Target="../ink/ink695.xml"/><Relationship Id="rId8" Type="http://schemas.openxmlformats.org/officeDocument/2006/relationships/image" Target="../media/image130.png"/><Relationship Id="rId51" Type="http://schemas.openxmlformats.org/officeDocument/2006/relationships/customXml" Target="../ink/ink686.xml"/><Relationship Id="rId72" Type="http://schemas.openxmlformats.org/officeDocument/2006/relationships/image" Target="../media/image161.png"/><Relationship Id="rId80" Type="http://schemas.openxmlformats.org/officeDocument/2006/relationships/image" Target="../media/image165.png"/><Relationship Id="rId85" Type="http://schemas.openxmlformats.org/officeDocument/2006/relationships/customXml" Target="../ink/ink703.xml"/><Relationship Id="rId93" Type="http://schemas.openxmlformats.org/officeDocument/2006/relationships/customXml" Target="../ink/ink707.xml"/><Relationship Id="rId3" Type="http://schemas.openxmlformats.org/officeDocument/2006/relationships/customXml" Target="../ink/ink662.xml"/><Relationship Id="rId12" Type="http://schemas.openxmlformats.org/officeDocument/2006/relationships/image" Target="../media/image132.png"/><Relationship Id="rId17" Type="http://schemas.openxmlformats.org/officeDocument/2006/relationships/customXml" Target="../ink/ink669.xml"/><Relationship Id="rId25" Type="http://schemas.openxmlformats.org/officeDocument/2006/relationships/customXml" Target="../ink/ink673.xml"/><Relationship Id="rId33" Type="http://schemas.openxmlformats.org/officeDocument/2006/relationships/customXml" Target="../ink/ink677.xml"/><Relationship Id="rId38" Type="http://schemas.openxmlformats.org/officeDocument/2006/relationships/image" Target="../media/image145.png"/><Relationship Id="rId46" Type="http://schemas.openxmlformats.org/officeDocument/2006/relationships/image" Target="../media/image149.png"/><Relationship Id="rId59" Type="http://schemas.openxmlformats.org/officeDocument/2006/relationships/customXml" Target="../ink/ink690.xml"/><Relationship Id="rId67" Type="http://schemas.openxmlformats.org/officeDocument/2006/relationships/customXml" Target="../ink/ink694.xml"/><Relationship Id="rId20" Type="http://schemas.openxmlformats.org/officeDocument/2006/relationships/image" Target="../media/image136.png"/><Relationship Id="rId41" Type="http://schemas.openxmlformats.org/officeDocument/2006/relationships/customXml" Target="../ink/ink681.xml"/><Relationship Id="rId54" Type="http://schemas.openxmlformats.org/officeDocument/2006/relationships/image" Target="../media/image153.png"/><Relationship Id="rId62" Type="http://schemas.openxmlformats.org/officeDocument/2006/relationships/image" Target="../media/image156.png"/><Relationship Id="rId70" Type="http://schemas.openxmlformats.org/officeDocument/2006/relationships/image" Target="../media/image160.png"/><Relationship Id="rId75" Type="http://schemas.openxmlformats.org/officeDocument/2006/relationships/customXml" Target="../ink/ink698.xml"/><Relationship Id="rId83" Type="http://schemas.openxmlformats.org/officeDocument/2006/relationships/customXml" Target="../ink/ink702.xml"/><Relationship Id="rId88" Type="http://schemas.openxmlformats.org/officeDocument/2006/relationships/image" Target="../media/image169.png"/><Relationship Id="rId91" Type="http://schemas.openxmlformats.org/officeDocument/2006/relationships/customXml" Target="../ink/ink706.xml"/><Relationship Id="rId9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5" Type="http://schemas.openxmlformats.org/officeDocument/2006/relationships/customXml" Target="../ink/ink668.xml"/><Relationship Id="rId23" Type="http://schemas.openxmlformats.org/officeDocument/2006/relationships/customXml" Target="../ink/ink672.xml"/><Relationship Id="rId28" Type="http://schemas.openxmlformats.org/officeDocument/2006/relationships/image" Target="../media/image140.png"/><Relationship Id="rId36" Type="http://schemas.openxmlformats.org/officeDocument/2006/relationships/image" Target="../media/image144.png"/><Relationship Id="rId49" Type="http://schemas.openxmlformats.org/officeDocument/2006/relationships/customXml" Target="../ink/ink685.xml"/><Relationship Id="rId57" Type="http://schemas.openxmlformats.org/officeDocument/2006/relationships/customXml" Target="../ink/ink689.xml"/><Relationship Id="rId10" Type="http://schemas.openxmlformats.org/officeDocument/2006/relationships/image" Target="../media/image131.png"/><Relationship Id="rId31" Type="http://schemas.openxmlformats.org/officeDocument/2006/relationships/customXml" Target="../ink/ink676.xml"/><Relationship Id="rId44" Type="http://schemas.openxmlformats.org/officeDocument/2006/relationships/image" Target="../media/image148.png"/><Relationship Id="rId52" Type="http://schemas.openxmlformats.org/officeDocument/2006/relationships/image" Target="../media/image152.png"/><Relationship Id="rId60" Type="http://schemas.openxmlformats.org/officeDocument/2006/relationships/image" Target="../media/image118.png"/><Relationship Id="rId65" Type="http://schemas.openxmlformats.org/officeDocument/2006/relationships/customXml" Target="../ink/ink693.xml"/><Relationship Id="rId73" Type="http://schemas.openxmlformats.org/officeDocument/2006/relationships/customXml" Target="../ink/ink697.xml"/><Relationship Id="rId78" Type="http://schemas.openxmlformats.org/officeDocument/2006/relationships/image" Target="../media/image164.png"/><Relationship Id="rId81" Type="http://schemas.openxmlformats.org/officeDocument/2006/relationships/customXml" Target="../ink/ink701.xml"/><Relationship Id="rId86" Type="http://schemas.openxmlformats.org/officeDocument/2006/relationships/image" Target="../media/image168.png"/><Relationship Id="rId94" Type="http://schemas.openxmlformats.org/officeDocument/2006/relationships/image" Target="../media/image172.png"/><Relationship Id="rId4" Type="http://schemas.openxmlformats.org/officeDocument/2006/relationships/image" Target="../media/image128.png"/><Relationship Id="rId9" Type="http://schemas.openxmlformats.org/officeDocument/2006/relationships/customXml" Target="../ink/ink665.xml"/><Relationship Id="rId13" Type="http://schemas.openxmlformats.org/officeDocument/2006/relationships/customXml" Target="../ink/ink667.xml"/><Relationship Id="rId18" Type="http://schemas.openxmlformats.org/officeDocument/2006/relationships/image" Target="../media/image135.png"/><Relationship Id="rId39" Type="http://schemas.openxmlformats.org/officeDocument/2006/relationships/customXml" Target="../ink/ink680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688.xml"/><Relationship Id="rId76" Type="http://schemas.openxmlformats.org/officeDocument/2006/relationships/image" Target="../media/image163.png"/><Relationship Id="rId7" Type="http://schemas.openxmlformats.org/officeDocument/2006/relationships/customXml" Target="../ink/ink664.xml"/><Relationship Id="rId71" Type="http://schemas.openxmlformats.org/officeDocument/2006/relationships/customXml" Target="../ink/ink696.xml"/><Relationship Id="rId92" Type="http://schemas.openxmlformats.org/officeDocument/2006/relationships/image" Target="../media/image171.png"/><Relationship Id="rId2" Type="http://schemas.openxmlformats.org/officeDocument/2006/relationships/image" Target="../media/image127.png"/><Relationship Id="rId29" Type="http://schemas.openxmlformats.org/officeDocument/2006/relationships/customXml" Target="../ink/ink675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683.xml"/><Relationship Id="rId66" Type="http://schemas.openxmlformats.org/officeDocument/2006/relationships/image" Target="../media/image158.png"/><Relationship Id="rId87" Type="http://schemas.openxmlformats.org/officeDocument/2006/relationships/customXml" Target="../ink/ink704.xml"/><Relationship Id="rId61" Type="http://schemas.openxmlformats.org/officeDocument/2006/relationships/customXml" Target="../ink/ink691.xml"/><Relationship Id="rId82" Type="http://schemas.openxmlformats.org/officeDocument/2006/relationships/image" Target="../media/image166.png"/><Relationship Id="rId19" Type="http://schemas.openxmlformats.org/officeDocument/2006/relationships/customXml" Target="../ink/ink670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678.xml"/><Relationship Id="rId56" Type="http://schemas.openxmlformats.org/officeDocument/2006/relationships/image" Target="../media/image154.png"/><Relationship Id="rId77" Type="http://schemas.openxmlformats.org/officeDocument/2006/relationships/customXml" Target="../ink/ink699.xml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21" Type="http://schemas.openxmlformats.org/officeDocument/2006/relationships/customXml" Target="../ink/ink718.xml"/><Relationship Id="rId42" Type="http://schemas.openxmlformats.org/officeDocument/2006/relationships/image" Target="../media/image147.png"/><Relationship Id="rId47" Type="http://schemas.openxmlformats.org/officeDocument/2006/relationships/customXml" Target="../ink/ink731.xml"/><Relationship Id="rId63" Type="http://schemas.openxmlformats.org/officeDocument/2006/relationships/customXml" Target="../ink/ink739.xml"/><Relationship Id="rId68" Type="http://schemas.openxmlformats.org/officeDocument/2006/relationships/image" Target="../media/image159.png"/><Relationship Id="rId84" Type="http://schemas.openxmlformats.org/officeDocument/2006/relationships/image" Target="../media/image167.png"/><Relationship Id="rId89" Type="http://schemas.openxmlformats.org/officeDocument/2006/relationships/customXml" Target="../ink/ink752.xml"/><Relationship Id="rId16" Type="http://schemas.openxmlformats.org/officeDocument/2006/relationships/image" Target="../media/image134.png"/><Relationship Id="rId11" Type="http://schemas.openxmlformats.org/officeDocument/2006/relationships/customXml" Target="../ink/ink713.xml"/><Relationship Id="rId32" Type="http://schemas.openxmlformats.org/officeDocument/2006/relationships/image" Target="../media/image142.png"/><Relationship Id="rId37" Type="http://schemas.openxmlformats.org/officeDocument/2006/relationships/customXml" Target="../ink/ink726.xml"/><Relationship Id="rId53" Type="http://schemas.openxmlformats.org/officeDocument/2006/relationships/customXml" Target="../ink/ink734.xml"/><Relationship Id="rId58" Type="http://schemas.openxmlformats.org/officeDocument/2006/relationships/image" Target="../media/image155.png"/><Relationship Id="rId74" Type="http://schemas.openxmlformats.org/officeDocument/2006/relationships/image" Target="../media/image162.png"/><Relationship Id="rId79" Type="http://schemas.openxmlformats.org/officeDocument/2006/relationships/customXml" Target="../ink/ink747.xml"/><Relationship Id="rId102" Type="http://schemas.openxmlformats.org/officeDocument/2006/relationships/image" Target="../media/image176.png"/><Relationship Id="rId5" Type="http://schemas.openxmlformats.org/officeDocument/2006/relationships/customXml" Target="../ink/ink710.xml"/><Relationship Id="rId90" Type="http://schemas.openxmlformats.org/officeDocument/2006/relationships/image" Target="../media/image170.png"/><Relationship Id="rId95" Type="http://schemas.openxmlformats.org/officeDocument/2006/relationships/customXml" Target="../ink/ink755.xml"/><Relationship Id="rId22" Type="http://schemas.openxmlformats.org/officeDocument/2006/relationships/image" Target="../media/image137.png"/><Relationship Id="rId27" Type="http://schemas.openxmlformats.org/officeDocument/2006/relationships/customXml" Target="../ink/ink721.xml"/><Relationship Id="rId43" Type="http://schemas.openxmlformats.org/officeDocument/2006/relationships/customXml" Target="../ink/ink729.xml"/><Relationship Id="rId48" Type="http://schemas.openxmlformats.org/officeDocument/2006/relationships/image" Target="../media/image150.png"/><Relationship Id="rId64" Type="http://schemas.openxmlformats.org/officeDocument/2006/relationships/image" Target="../media/image157.png"/><Relationship Id="rId69" Type="http://schemas.openxmlformats.org/officeDocument/2006/relationships/customXml" Target="../ink/ink742.xml"/><Relationship Id="rId80" Type="http://schemas.openxmlformats.org/officeDocument/2006/relationships/image" Target="../media/image165.png"/><Relationship Id="rId85" Type="http://schemas.openxmlformats.org/officeDocument/2006/relationships/customXml" Target="../ink/ink750.xml"/><Relationship Id="rId12" Type="http://schemas.openxmlformats.org/officeDocument/2006/relationships/image" Target="../media/image132.png"/><Relationship Id="rId17" Type="http://schemas.openxmlformats.org/officeDocument/2006/relationships/customXml" Target="../ink/ink716.xml"/><Relationship Id="rId33" Type="http://schemas.openxmlformats.org/officeDocument/2006/relationships/customXml" Target="../ink/ink724.xml"/><Relationship Id="rId38" Type="http://schemas.openxmlformats.org/officeDocument/2006/relationships/image" Target="../media/image145.png"/><Relationship Id="rId59" Type="http://schemas.openxmlformats.org/officeDocument/2006/relationships/customXml" Target="../ink/ink737.xml"/><Relationship Id="rId103" Type="http://schemas.openxmlformats.org/officeDocument/2006/relationships/customXml" Target="../ink/ink759.xml"/><Relationship Id="rId20" Type="http://schemas.openxmlformats.org/officeDocument/2006/relationships/image" Target="../media/image136.png"/><Relationship Id="rId41" Type="http://schemas.openxmlformats.org/officeDocument/2006/relationships/customXml" Target="../ink/ink728.xml"/><Relationship Id="rId54" Type="http://schemas.openxmlformats.org/officeDocument/2006/relationships/image" Target="../media/image153.png"/><Relationship Id="rId62" Type="http://schemas.openxmlformats.org/officeDocument/2006/relationships/image" Target="../media/image156.png"/><Relationship Id="rId70" Type="http://schemas.openxmlformats.org/officeDocument/2006/relationships/image" Target="../media/image160.png"/><Relationship Id="rId75" Type="http://schemas.openxmlformats.org/officeDocument/2006/relationships/customXml" Target="../ink/ink745.xml"/><Relationship Id="rId83" Type="http://schemas.openxmlformats.org/officeDocument/2006/relationships/customXml" Target="../ink/ink749.xml"/><Relationship Id="rId88" Type="http://schemas.openxmlformats.org/officeDocument/2006/relationships/image" Target="../media/image169.png"/><Relationship Id="rId91" Type="http://schemas.openxmlformats.org/officeDocument/2006/relationships/customXml" Target="../ink/ink753.xml"/><Relationship Id="rId9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5" Type="http://schemas.openxmlformats.org/officeDocument/2006/relationships/customXml" Target="../ink/ink715.xml"/><Relationship Id="rId23" Type="http://schemas.openxmlformats.org/officeDocument/2006/relationships/customXml" Target="../ink/ink719.xml"/><Relationship Id="rId28" Type="http://schemas.openxmlformats.org/officeDocument/2006/relationships/image" Target="../media/image140.png"/><Relationship Id="rId36" Type="http://schemas.openxmlformats.org/officeDocument/2006/relationships/image" Target="../media/image144.png"/><Relationship Id="rId49" Type="http://schemas.openxmlformats.org/officeDocument/2006/relationships/customXml" Target="../ink/ink732.xml"/><Relationship Id="rId57" Type="http://schemas.openxmlformats.org/officeDocument/2006/relationships/customXml" Target="../ink/ink736.xml"/><Relationship Id="rId106" Type="http://schemas.openxmlformats.org/officeDocument/2006/relationships/image" Target="../media/image178.png"/><Relationship Id="rId10" Type="http://schemas.openxmlformats.org/officeDocument/2006/relationships/image" Target="../media/image131.png"/><Relationship Id="rId31" Type="http://schemas.openxmlformats.org/officeDocument/2006/relationships/customXml" Target="../ink/ink723.xml"/><Relationship Id="rId44" Type="http://schemas.openxmlformats.org/officeDocument/2006/relationships/image" Target="../media/image148.png"/><Relationship Id="rId52" Type="http://schemas.openxmlformats.org/officeDocument/2006/relationships/image" Target="../media/image152.png"/><Relationship Id="rId60" Type="http://schemas.openxmlformats.org/officeDocument/2006/relationships/image" Target="../media/image118.png"/><Relationship Id="rId65" Type="http://schemas.openxmlformats.org/officeDocument/2006/relationships/customXml" Target="../ink/ink740.xml"/><Relationship Id="rId73" Type="http://schemas.openxmlformats.org/officeDocument/2006/relationships/customXml" Target="../ink/ink744.xml"/><Relationship Id="rId78" Type="http://schemas.openxmlformats.org/officeDocument/2006/relationships/image" Target="../media/image164.png"/><Relationship Id="rId81" Type="http://schemas.openxmlformats.org/officeDocument/2006/relationships/customXml" Target="../ink/ink748.xml"/><Relationship Id="rId86" Type="http://schemas.openxmlformats.org/officeDocument/2006/relationships/image" Target="../media/image168.png"/><Relationship Id="rId94" Type="http://schemas.openxmlformats.org/officeDocument/2006/relationships/image" Target="../media/image172.png"/><Relationship Id="rId99" Type="http://schemas.openxmlformats.org/officeDocument/2006/relationships/customXml" Target="../ink/ink757.xml"/><Relationship Id="rId101" Type="http://schemas.openxmlformats.org/officeDocument/2006/relationships/customXml" Target="../ink/ink758.xml"/><Relationship Id="rId4" Type="http://schemas.openxmlformats.org/officeDocument/2006/relationships/image" Target="../media/image128.png"/><Relationship Id="rId9" Type="http://schemas.openxmlformats.org/officeDocument/2006/relationships/customXml" Target="../ink/ink712.xml"/><Relationship Id="rId13" Type="http://schemas.openxmlformats.org/officeDocument/2006/relationships/customXml" Target="../ink/ink714.xml"/><Relationship Id="rId18" Type="http://schemas.openxmlformats.org/officeDocument/2006/relationships/image" Target="../media/image135.png"/><Relationship Id="rId39" Type="http://schemas.openxmlformats.org/officeDocument/2006/relationships/customXml" Target="../ink/ink727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735.xml"/><Relationship Id="rId76" Type="http://schemas.openxmlformats.org/officeDocument/2006/relationships/image" Target="../media/image163.png"/><Relationship Id="rId97" Type="http://schemas.openxmlformats.org/officeDocument/2006/relationships/customXml" Target="../ink/ink756.xml"/><Relationship Id="rId104" Type="http://schemas.openxmlformats.org/officeDocument/2006/relationships/image" Target="../media/image177.png"/><Relationship Id="rId7" Type="http://schemas.openxmlformats.org/officeDocument/2006/relationships/customXml" Target="../ink/ink711.xml"/><Relationship Id="rId71" Type="http://schemas.openxmlformats.org/officeDocument/2006/relationships/customXml" Target="../ink/ink743.xml"/><Relationship Id="rId92" Type="http://schemas.openxmlformats.org/officeDocument/2006/relationships/image" Target="../media/image171.png"/><Relationship Id="rId2" Type="http://schemas.openxmlformats.org/officeDocument/2006/relationships/image" Target="../media/image127.png"/><Relationship Id="rId29" Type="http://schemas.openxmlformats.org/officeDocument/2006/relationships/customXml" Target="../ink/ink722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730.xml"/><Relationship Id="rId66" Type="http://schemas.openxmlformats.org/officeDocument/2006/relationships/image" Target="../media/image158.png"/><Relationship Id="rId87" Type="http://schemas.openxmlformats.org/officeDocument/2006/relationships/customXml" Target="../ink/ink751.xml"/><Relationship Id="rId61" Type="http://schemas.openxmlformats.org/officeDocument/2006/relationships/customXml" Target="../ink/ink738.xml"/><Relationship Id="rId82" Type="http://schemas.openxmlformats.org/officeDocument/2006/relationships/image" Target="../media/image166.png"/><Relationship Id="rId19" Type="http://schemas.openxmlformats.org/officeDocument/2006/relationships/customXml" Target="../ink/ink717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725.xml"/><Relationship Id="rId56" Type="http://schemas.openxmlformats.org/officeDocument/2006/relationships/image" Target="../media/image154.png"/><Relationship Id="rId77" Type="http://schemas.openxmlformats.org/officeDocument/2006/relationships/customXml" Target="../ink/ink746.xml"/><Relationship Id="rId100" Type="http://schemas.openxmlformats.org/officeDocument/2006/relationships/image" Target="../media/image175.png"/><Relationship Id="rId105" Type="http://schemas.openxmlformats.org/officeDocument/2006/relationships/customXml" Target="../ink/ink760.xml"/><Relationship Id="rId8" Type="http://schemas.openxmlformats.org/officeDocument/2006/relationships/image" Target="../media/image130.png"/><Relationship Id="rId51" Type="http://schemas.openxmlformats.org/officeDocument/2006/relationships/customXml" Target="../ink/ink733.xml"/><Relationship Id="rId72" Type="http://schemas.openxmlformats.org/officeDocument/2006/relationships/image" Target="../media/image161.png"/><Relationship Id="rId93" Type="http://schemas.openxmlformats.org/officeDocument/2006/relationships/customXml" Target="../ink/ink754.xml"/><Relationship Id="rId98" Type="http://schemas.openxmlformats.org/officeDocument/2006/relationships/image" Target="../media/image174.png"/><Relationship Id="rId3" Type="http://schemas.openxmlformats.org/officeDocument/2006/relationships/customXml" Target="../ink/ink709.xml"/><Relationship Id="rId25" Type="http://schemas.openxmlformats.org/officeDocument/2006/relationships/customXml" Target="../ink/ink720.xml"/><Relationship Id="rId46" Type="http://schemas.openxmlformats.org/officeDocument/2006/relationships/image" Target="../media/image149.png"/><Relationship Id="rId67" Type="http://schemas.openxmlformats.org/officeDocument/2006/relationships/customXml" Target="../ink/ink741.xml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117" Type="http://schemas.openxmlformats.org/officeDocument/2006/relationships/customXml" Target="../ink/ink818.xml"/><Relationship Id="rId21" Type="http://schemas.openxmlformats.org/officeDocument/2006/relationships/customXml" Target="../ink/ink770.xml"/><Relationship Id="rId42" Type="http://schemas.openxmlformats.org/officeDocument/2006/relationships/image" Target="../media/image147.png"/><Relationship Id="rId47" Type="http://schemas.openxmlformats.org/officeDocument/2006/relationships/customXml" Target="../ink/ink783.xml"/><Relationship Id="rId63" Type="http://schemas.openxmlformats.org/officeDocument/2006/relationships/customXml" Target="../ink/ink791.xml"/><Relationship Id="rId68" Type="http://schemas.openxmlformats.org/officeDocument/2006/relationships/image" Target="../media/image159.png"/><Relationship Id="rId84" Type="http://schemas.openxmlformats.org/officeDocument/2006/relationships/image" Target="../media/image167.png"/><Relationship Id="rId89" Type="http://schemas.openxmlformats.org/officeDocument/2006/relationships/customXml" Target="../ink/ink804.xml"/><Relationship Id="rId112" Type="http://schemas.openxmlformats.org/officeDocument/2006/relationships/image" Target="../media/image181.png"/><Relationship Id="rId16" Type="http://schemas.openxmlformats.org/officeDocument/2006/relationships/image" Target="../media/image134.png"/><Relationship Id="rId107" Type="http://schemas.openxmlformats.org/officeDocument/2006/relationships/customXml" Target="../ink/ink813.xml"/><Relationship Id="rId11" Type="http://schemas.openxmlformats.org/officeDocument/2006/relationships/customXml" Target="../ink/ink765.xml"/><Relationship Id="rId32" Type="http://schemas.openxmlformats.org/officeDocument/2006/relationships/image" Target="../media/image142.png"/><Relationship Id="rId37" Type="http://schemas.openxmlformats.org/officeDocument/2006/relationships/customXml" Target="../ink/ink778.xml"/><Relationship Id="rId53" Type="http://schemas.openxmlformats.org/officeDocument/2006/relationships/customXml" Target="../ink/ink786.xml"/><Relationship Id="rId58" Type="http://schemas.openxmlformats.org/officeDocument/2006/relationships/image" Target="../media/image155.png"/><Relationship Id="rId74" Type="http://schemas.openxmlformats.org/officeDocument/2006/relationships/image" Target="../media/image162.png"/><Relationship Id="rId79" Type="http://schemas.openxmlformats.org/officeDocument/2006/relationships/customXml" Target="../ink/ink799.xml"/><Relationship Id="rId102" Type="http://schemas.openxmlformats.org/officeDocument/2006/relationships/image" Target="../media/image176.png"/><Relationship Id="rId5" Type="http://schemas.openxmlformats.org/officeDocument/2006/relationships/customXml" Target="../ink/ink762.xml"/><Relationship Id="rId90" Type="http://schemas.openxmlformats.org/officeDocument/2006/relationships/image" Target="../media/image170.png"/><Relationship Id="rId95" Type="http://schemas.openxmlformats.org/officeDocument/2006/relationships/customXml" Target="../ink/ink807.xml"/><Relationship Id="rId22" Type="http://schemas.openxmlformats.org/officeDocument/2006/relationships/image" Target="../media/image137.png"/><Relationship Id="rId27" Type="http://schemas.openxmlformats.org/officeDocument/2006/relationships/customXml" Target="../ink/ink773.xml"/><Relationship Id="rId43" Type="http://schemas.openxmlformats.org/officeDocument/2006/relationships/customXml" Target="../ink/ink781.xml"/><Relationship Id="rId48" Type="http://schemas.openxmlformats.org/officeDocument/2006/relationships/image" Target="../media/image150.png"/><Relationship Id="rId64" Type="http://schemas.openxmlformats.org/officeDocument/2006/relationships/image" Target="../media/image157.png"/><Relationship Id="rId69" Type="http://schemas.openxmlformats.org/officeDocument/2006/relationships/customXml" Target="../ink/ink794.xml"/><Relationship Id="rId113" Type="http://schemas.openxmlformats.org/officeDocument/2006/relationships/customXml" Target="../ink/ink816.xml"/><Relationship Id="rId118" Type="http://schemas.openxmlformats.org/officeDocument/2006/relationships/image" Target="../media/image184.png"/><Relationship Id="rId80" Type="http://schemas.openxmlformats.org/officeDocument/2006/relationships/image" Target="../media/image165.png"/><Relationship Id="rId85" Type="http://schemas.openxmlformats.org/officeDocument/2006/relationships/customXml" Target="../ink/ink802.xml"/><Relationship Id="rId12" Type="http://schemas.openxmlformats.org/officeDocument/2006/relationships/image" Target="../media/image132.png"/><Relationship Id="rId17" Type="http://schemas.openxmlformats.org/officeDocument/2006/relationships/customXml" Target="../ink/ink768.xml"/><Relationship Id="rId33" Type="http://schemas.openxmlformats.org/officeDocument/2006/relationships/customXml" Target="../ink/ink776.xml"/><Relationship Id="rId38" Type="http://schemas.openxmlformats.org/officeDocument/2006/relationships/image" Target="../media/image145.png"/><Relationship Id="rId59" Type="http://schemas.openxmlformats.org/officeDocument/2006/relationships/customXml" Target="../ink/ink789.xml"/><Relationship Id="rId103" Type="http://schemas.openxmlformats.org/officeDocument/2006/relationships/customXml" Target="../ink/ink811.xml"/><Relationship Id="rId108" Type="http://schemas.openxmlformats.org/officeDocument/2006/relationships/image" Target="../media/image179.png"/><Relationship Id="rId54" Type="http://schemas.openxmlformats.org/officeDocument/2006/relationships/image" Target="../media/image153.png"/><Relationship Id="rId70" Type="http://schemas.openxmlformats.org/officeDocument/2006/relationships/image" Target="../media/image160.png"/><Relationship Id="rId75" Type="http://schemas.openxmlformats.org/officeDocument/2006/relationships/customXml" Target="../ink/ink797.xml"/><Relationship Id="rId91" Type="http://schemas.openxmlformats.org/officeDocument/2006/relationships/customXml" Target="../ink/ink805.xml"/><Relationship Id="rId9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23" Type="http://schemas.openxmlformats.org/officeDocument/2006/relationships/customXml" Target="../ink/ink771.xml"/><Relationship Id="rId28" Type="http://schemas.openxmlformats.org/officeDocument/2006/relationships/image" Target="../media/image140.png"/><Relationship Id="rId49" Type="http://schemas.openxmlformats.org/officeDocument/2006/relationships/customXml" Target="../ink/ink784.xml"/><Relationship Id="rId114" Type="http://schemas.openxmlformats.org/officeDocument/2006/relationships/image" Target="../media/image182.png"/><Relationship Id="rId10" Type="http://schemas.openxmlformats.org/officeDocument/2006/relationships/image" Target="../media/image131.png"/><Relationship Id="rId31" Type="http://schemas.openxmlformats.org/officeDocument/2006/relationships/customXml" Target="../ink/ink775.xml"/><Relationship Id="rId44" Type="http://schemas.openxmlformats.org/officeDocument/2006/relationships/image" Target="../media/image148.png"/><Relationship Id="rId52" Type="http://schemas.openxmlformats.org/officeDocument/2006/relationships/image" Target="../media/image152.png"/><Relationship Id="rId60" Type="http://schemas.openxmlformats.org/officeDocument/2006/relationships/image" Target="../media/image118.png"/><Relationship Id="rId65" Type="http://schemas.openxmlformats.org/officeDocument/2006/relationships/customXml" Target="../ink/ink792.xml"/><Relationship Id="rId73" Type="http://schemas.openxmlformats.org/officeDocument/2006/relationships/customXml" Target="../ink/ink796.xml"/><Relationship Id="rId78" Type="http://schemas.openxmlformats.org/officeDocument/2006/relationships/image" Target="../media/image164.png"/><Relationship Id="rId81" Type="http://schemas.openxmlformats.org/officeDocument/2006/relationships/customXml" Target="../ink/ink800.xml"/><Relationship Id="rId86" Type="http://schemas.openxmlformats.org/officeDocument/2006/relationships/image" Target="../media/image168.png"/><Relationship Id="rId94" Type="http://schemas.openxmlformats.org/officeDocument/2006/relationships/image" Target="../media/image172.png"/><Relationship Id="rId99" Type="http://schemas.openxmlformats.org/officeDocument/2006/relationships/customXml" Target="../ink/ink809.xml"/><Relationship Id="rId101" Type="http://schemas.openxmlformats.org/officeDocument/2006/relationships/customXml" Target="../ink/ink810.xml"/><Relationship Id="rId4" Type="http://schemas.openxmlformats.org/officeDocument/2006/relationships/image" Target="../media/image128.png"/><Relationship Id="rId9" Type="http://schemas.openxmlformats.org/officeDocument/2006/relationships/customXml" Target="../ink/ink764.xml"/><Relationship Id="rId13" Type="http://schemas.openxmlformats.org/officeDocument/2006/relationships/customXml" Target="../ink/ink766.xml"/><Relationship Id="rId18" Type="http://schemas.openxmlformats.org/officeDocument/2006/relationships/image" Target="../media/image135.png"/><Relationship Id="rId39" Type="http://schemas.openxmlformats.org/officeDocument/2006/relationships/customXml" Target="../ink/ink779.xml"/><Relationship Id="rId109" Type="http://schemas.openxmlformats.org/officeDocument/2006/relationships/customXml" Target="../ink/ink814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787.xml"/><Relationship Id="rId76" Type="http://schemas.openxmlformats.org/officeDocument/2006/relationships/image" Target="../media/image163.png"/><Relationship Id="rId97" Type="http://schemas.openxmlformats.org/officeDocument/2006/relationships/customXml" Target="../ink/ink808.xml"/><Relationship Id="rId104" Type="http://schemas.openxmlformats.org/officeDocument/2006/relationships/image" Target="../media/image177.png"/><Relationship Id="rId7" Type="http://schemas.openxmlformats.org/officeDocument/2006/relationships/customXml" Target="../ink/ink763.xml"/><Relationship Id="rId71" Type="http://schemas.openxmlformats.org/officeDocument/2006/relationships/customXml" Target="../ink/ink795.xml"/><Relationship Id="rId92" Type="http://schemas.openxmlformats.org/officeDocument/2006/relationships/image" Target="../media/image171.png"/><Relationship Id="rId2" Type="http://schemas.openxmlformats.org/officeDocument/2006/relationships/image" Target="../media/image127.png"/><Relationship Id="rId29" Type="http://schemas.openxmlformats.org/officeDocument/2006/relationships/customXml" Target="../ink/ink774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782.xml"/><Relationship Id="rId66" Type="http://schemas.openxmlformats.org/officeDocument/2006/relationships/image" Target="../media/image158.png"/><Relationship Id="rId87" Type="http://schemas.openxmlformats.org/officeDocument/2006/relationships/customXml" Target="../ink/ink803.xml"/><Relationship Id="rId110" Type="http://schemas.openxmlformats.org/officeDocument/2006/relationships/image" Target="../media/image180.png"/><Relationship Id="rId115" Type="http://schemas.openxmlformats.org/officeDocument/2006/relationships/customXml" Target="../ink/ink817.xml"/><Relationship Id="rId61" Type="http://schemas.openxmlformats.org/officeDocument/2006/relationships/customXml" Target="../ink/ink790.xml"/><Relationship Id="rId82" Type="http://schemas.openxmlformats.org/officeDocument/2006/relationships/image" Target="../media/image166.png"/><Relationship Id="rId19" Type="http://schemas.openxmlformats.org/officeDocument/2006/relationships/customXml" Target="../ink/ink769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777.xml"/><Relationship Id="rId56" Type="http://schemas.openxmlformats.org/officeDocument/2006/relationships/image" Target="../media/image154.png"/><Relationship Id="rId77" Type="http://schemas.openxmlformats.org/officeDocument/2006/relationships/customXml" Target="../ink/ink798.xml"/><Relationship Id="rId100" Type="http://schemas.openxmlformats.org/officeDocument/2006/relationships/image" Target="../media/image175.png"/><Relationship Id="rId105" Type="http://schemas.openxmlformats.org/officeDocument/2006/relationships/customXml" Target="../ink/ink812.xml"/><Relationship Id="rId8" Type="http://schemas.openxmlformats.org/officeDocument/2006/relationships/image" Target="../media/image130.png"/><Relationship Id="rId51" Type="http://schemas.openxmlformats.org/officeDocument/2006/relationships/customXml" Target="../ink/ink785.xml"/><Relationship Id="rId72" Type="http://schemas.openxmlformats.org/officeDocument/2006/relationships/image" Target="../media/image161.png"/><Relationship Id="rId93" Type="http://schemas.openxmlformats.org/officeDocument/2006/relationships/customXml" Target="../ink/ink806.xml"/><Relationship Id="rId98" Type="http://schemas.openxmlformats.org/officeDocument/2006/relationships/image" Target="../media/image174.png"/><Relationship Id="rId3" Type="http://schemas.openxmlformats.org/officeDocument/2006/relationships/customXml" Target="../ink/ink761.xml"/><Relationship Id="rId25" Type="http://schemas.openxmlformats.org/officeDocument/2006/relationships/customXml" Target="../ink/ink772.xml"/><Relationship Id="rId46" Type="http://schemas.openxmlformats.org/officeDocument/2006/relationships/image" Target="../media/image149.png"/><Relationship Id="rId67" Type="http://schemas.openxmlformats.org/officeDocument/2006/relationships/customXml" Target="../ink/ink793.xml"/><Relationship Id="rId116" Type="http://schemas.openxmlformats.org/officeDocument/2006/relationships/image" Target="../media/image183.png"/><Relationship Id="rId20" Type="http://schemas.openxmlformats.org/officeDocument/2006/relationships/image" Target="../media/image136.png"/><Relationship Id="rId41" Type="http://schemas.openxmlformats.org/officeDocument/2006/relationships/customXml" Target="../ink/ink780.xml"/><Relationship Id="rId62" Type="http://schemas.openxmlformats.org/officeDocument/2006/relationships/image" Target="../media/image156.png"/><Relationship Id="rId83" Type="http://schemas.openxmlformats.org/officeDocument/2006/relationships/customXml" Target="../ink/ink801.xml"/><Relationship Id="rId88" Type="http://schemas.openxmlformats.org/officeDocument/2006/relationships/image" Target="../media/image169.png"/><Relationship Id="rId111" Type="http://schemas.openxmlformats.org/officeDocument/2006/relationships/customXml" Target="../ink/ink815.xml"/><Relationship Id="rId15" Type="http://schemas.openxmlformats.org/officeDocument/2006/relationships/customXml" Target="../ink/ink767.xml"/><Relationship Id="rId36" Type="http://schemas.openxmlformats.org/officeDocument/2006/relationships/image" Target="../media/image144.png"/><Relationship Id="rId57" Type="http://schemas.openxmlformats.org/officeDocument/2006/relationships/customXml" Target="../ink/ink788.xml"/><Relationship Id="rId106" Type="http://schemas.openxmlformats.org/officeDocument/2006/relationships/image" Target="../media/image178.png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76.xml"/><Relationship Id="rId21" Type="http://schemas.openxmlformats.org/officeDocument/2006/relationships/customXml" Target="../ink/ink828.xml"/><Relationship Id="rId42" Type="http://schemas.openxmlformats.org/officeDocument/2006/relationships/image" Target="../media/image147.png"/><Relationship Id="rId63" Type="http://schemas.openxmlformats.org/officeDocument/2006/relationships/customXml" Target="../ink/ink849.xml"/><Relationship Id="rId84" Type="http://schemas.openxmlformats.org/officeDocument/2006/relationships/image" Target="../media/image167.png"/><Relationship Id="rId16" Type="http://schemas.openxmlformats.org/officeDocument/2006/relationships/image" Target="../media/image134.png"/><Relationship Id="rId107" Type="http://schemas.openxmlformats.org/officeDocument/2006/relationships/customXml" Target="../ink/ink871.xml"/><Relationship Id="rId11" Type="http://schemas.openxmlformats.org/officeDocument/2006/relationships/customXml" Target="../ink/ink823.xml"/><Relationship Id="rId32" Type="http://schemas.openxmlformats.org/officeDocument/2006/relationships/image" Target="../media/image142.png"/><Relationship Id="rId37" Type="http://schemas.openxmlformats.org/officeDocument/2006/relationships/customXml" Target="../ink/ink836.xml"/><Relationship Id="rId53" Type="http://schemas.openxmlformats.org/officeDocument/2006/relationships/customXml" Target="../ink/ink844.xml"/><Relationship Id="rId58" Type="http://schemas.openxmlformats.org/officeDocument/2006/relationships/image" Target="../media/image155.png"/><Relationship Id="rId74" Type="http://schemas.openxmlformats.org/officeDocument/2006/relationships/image" Target="../media/image162.png"/><Relationship Id="rId79" Type="http://schemas.openxmlformats.org/officeDocument/2006/relationships/customXml" Target="../ink/ink857.xml"/><Relationship Id="rId102" Type="http://schemas.openxmlformats.org/officeDocument/2006/relationships/image" Target="../media/image176.png"/><Relationship Id="rId123" Type="http://schemas.openxmlformats.org/officeDocument/2006/relationships/customXml" Target="../ink/ink879.xml"/><Relationship Id="rId128" Type="http://schemas.openxmlformats.org/officeDocument/2006/relationships/image" Target="../media/image189.png"/><Relationship Id="rId5" Type="http://schemas.openxmlformats.org/officeDocument/2006/relationships/customXml" Target="../ink/ink820.xml"/><Relationship Id="rId90" Type="http://schemas.openxmlformats.org/officeDocument/2006/relationships/image" Target="../media/image170.png"/><Relationship Id="rId95" Type="http://schemas.openxmlformats.org/officeDocument/2006/relationships/customXml" Target="../ink/ink865.xml"/><Relationship Id="rId22" Type="http://schemas.openxmlformats.org/officeDocument/2006/relationships/image" Target="../media/image137.png"/><Relationship Id="rId27" Type="http://schemas.openxmlformats.org/officeDocument/2006/relationships/customXml" Target="../ink/ink831.xml"/><Relationship Id="rId43" Type="http://schemas.openxmlformats.org/officeDocument/2006/relationships/customXml" Target="../ink/ink839.xml"/><Relationship Id="rId48" Type="http://schemas.openxmlformats.org/officeDocument/2006/relationships/image" Target="../media/image150.png"/><Relationship Id="rId64" Type="http://schemas.openxmlformats.org/officeDocument/2006/relationships/image" Target="../media/image157.png"/><Relationship Id="rId69" Type="http://schemas.openxmlformats.org/officeDocument/2006/relationships/customXml" Target="../ink/ink852.xml"/><Relationship Id="rId113" Type="http://schemas.openxmlformats.org/officeDocument/2006/relationships/customXml" Target="../ink/ink874.xml"/><Relationship Id="rId118" Type="http://schemas.openxmlformats.org/officeDocument/2006/relationships/image" Target="../media/image184.png"/><Relationship Id="rId134" Type="http://schemas.openxmlformats.org/officeDocument/2006/relationships/image" Target="../media/image192.png"/><Relationship Id="rId80" Type="http://schemas.openxmlformats.org/officeDocument/2006/relationships/image" Target="../media/image165.png"/><Relationship Id="rId85" Type="http://schemas.openxmlformats.org/officeDocument/2006/relationships/customXml" Target="../ink/ink860.xml"/><Relationship Id="rId12" Type="http://schemas.openxmlformats.org/officeDocument/2006/relationships/image" Target="../media/image132.png"/><Relationship Id="rId17" Type="http://schemas.openxmlformats.org/officeDocument/2006/relationships/customXml" Target="../ink/ink826.xml"/><Relationship Id="rId33" Type="http://schemas.openxmlformats.org/officeDocument/2006/relationships/customXml" Target="../ink/ink834.xml"/><Relationship Id="rId38" Type="http://schemas.openxmlformats.org/officeDocument/2006/relationships/image" Target="../media/image145.png"/><Relationship Id="rId59" Type="http://schemas.openxmlformats.org/officeDocument/2006/relationships/customXml" Target="../ink/ink847.xml"/><Relationship Id="rId103" Type="http://schemas.openxmlformats.org/officeDocument/2006/relationships/customXml" Target="../ink/ink869.xml"/><Relationship Id="rId108" Type="http://schemas.openxmlformats.org/officeDocument/2006/relationships/image" Target="../media/image179.png"/><Relationship Id="rId124" Type="http://schemas.openxmlformats.org/officeDocument/2006/relationships/image" Target="../media/image187.png"/><Relationship Id="rId129" Type="http://schemas.openxmlformats.org/officeDocument/2006/relationships/customXml" Target="../ink/ink882.xml"/><Relationship Id="rId54" Type="http://schemas.openxmlformats.org/officeDocument/2006/relationships/image" Target="../media/image153.png"/><Relationship Id="rId70" Type="http://schemas.openxmlformats.org/officeDocument/2006/relationships/image" Target="../media/image160.png"/><Relationship Id="rId75" Type="http://schemas.openxmlformats.org/officeDocument/2006/relationships/customXml" Target="../ink/ink855.xml"/><Relationship Id="rId91" Type="http://schemas.openxmlformats.org/officeDocument/2006/relationships/customXml" Target="../ink/ink863.xml"/><Relationship Id="rId96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23" Type="http://schemas.openxmlformats.org/officeDocument/2006/relationships/customXml" Target="../ink/ink829.xml"/><Relationship Id="rId28" Type="http://schemas.openxmlformats.org/officeDocument/2006/relationships/image" Target="../media/image140.png"/><Relationship Id="rId49" Type="http://schemas.openxmlformats.org/officeDocument/2006/relationships/customXml" Target="../ink/ink842.xml"/><Relationship Id="rId114" Type="http://schemas.openxmlformats.org/officeDocument/2006/relationships/image" Target="../media/image182.png"/><Relationship Id="rId119" Type="http://schemas.openxmlformats.org/officeDocument/2006/relationships/customXml" Target="../ink/ink877.xml"/><Relationship Id="rId44" Type="http://schemas.openxmlformats.org/officeDocument/2006/relationships/image" Target="../media/image148.png"/><Relationship Id="rId60" Type="http://schemas.openxmlformats.org/officeDocument/2006/relationships/image" Target="../media/image118.png"/><Relationship Id="rId65" Type="http://schemas.openxmlformats.org/officeDocument/2006/relationships/customXml" Target="../ink/ink850.xml"/><Relationship Id="rId81" Type="http://schemas.openxmlformats.org/officeDocument/2006/relationships/customXml" Target="../ink/ink858.xml"/><Relationship Id="rId86" Type="http://schemas.openxmlformats.org/officeDocument/2006/relationships/image" Target="../media/image168.png"/><Relationship Id="rId130" Type="http://schemas.openxmlformats.org/officeDocument/2006/relationships/image" Target="../media/image190.png"/><Relationship Id="rId135" Type="http://schemas.openxmlformats.org/officeDocument/2006/relationships/customXml" Target="../ink/ink885.xml"/><Relationship Id="rId13" Type="http://schemas.openxmlformats.org/officeDocument/2006/relationships/customXml" Target="../ink/ink824.xml"/><Relationship Id="rId18" Type="http://schemas.openxmlformats.org/officeDocument/2006/relationships/image" Target="../media/image135.png"/><Relationship Id="rId39" Type="http://schemas.openxmlformats.org/officeDocument/2006/relationships/customXml" Target="../ink/ink837.xml"/><Relationship Id="rId109" Type="http://schemas.openxmlformats.org/officeDocument/2006/relationships/customXml" Target="../ink/ink872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845.xml"/><Relationship Id="rId76" Type="http://schemas.openxmlformats.org/officeDocument/2006/relationships/image" Target="../media/image163.png"/><Relationship Id="rId97" Type="http://schemas.openxmlformats.org/officeDocument/2006/relationships/customXml" Target="../ink/ink866.xml"/><Relationship Id="rId104" Type="http://schemas.openxmlformats.org/officeDocument/2006/relationships/image" Target="../media/image177.png"/><Relationship Id="rId120" Type="http://schemas.openxmlformats.org/officeDocument/2006/relationships/image" Target="../media/image185.png"/><Relationship Id="rId125" Type="http://schemas.openxmlformats.org/officeDocument/2006/relationships/customXml" Target="../ink/ink880.xml"/><Relationship Id="rId7" Type="http://schemas.openxmlformats.org/officeDocument/2006/relationships/customXml" Target="../ink/ink821.xml"/><Relationship Id="rId71" Type="http://schemas.openxmlformats.org/officeDocument/2006/relationships/customXml" Target="../ink/ink853.xml"/><Relationship Id="rId92" Type="http://schemas.openxmlformats.org/officeDocument/2006/relationships/image" Target="../media/image171.png"/><Relationship Id="rId2" Type="http://schemas.openxmlformats.org/officeDocument/2006/relationships/image" Target="../media/image127.png"/><Relationship Id="rId29" Type="http://schemas.openxmlformats.org/officeDocument/2006/relationships/customXml" Target="../ink/ink832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840.xml"/><Relationship Id="rId66" Type="http://schemas.openxmlformats.org/officeDocument/2006/relationships/image" Target="../media/image158.png"/><Relationship Id="rId87" Type="http://schemas.openxmlformats.org/officeDocument/2006/relationships/customXml" Target="../ink/ink861.xml"/><Relationship Id="rId110" Type="http://schemas.openxmlformats.org/officeDocument/2006/relationships/image" Target="../media/image180.png"/><Relationship Id="rId115" Type="http://schemas.openxmlformats.org/officeDocument/2006/relationships/customXml" Target="../ink/ink875.xml"/><Relationship Id="rId131" Type="http://schemas.openxmlformats.org/officeDocument/2006/relationships/customXml" Target="../ink/ink883.xml"/><Relationship Id="rId136" Type="http://schemas.openxmlformats.org/officeDocument/2006/relationships/image" Target="../media/image193.png"/><Relationship Id="rId61" Type="http://schemas.openxmlformats.org/officeDocument/2006/relationships/customXml" Target="../ink/ink848.xml"/><Relationship Id="rId82" Type="http://schemas.openxmlformats.org/officeDocument/2006/relationships/image" Target="../media/image166.png"/><Relationship Id="rId19" Type="http://schemas.openxmlformats.org/officeDocument/2006/relationships/customXml" Target="../ink/ink827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835.xml"/><Relationship Id="rId56" Type="http://schemas.openxmlformats.org/officeDocument/2006/relationships/image" Target="../media/image154.png"/><Relationship Id="rId77" Type="http://schemas.openxmlformats.org/officeDocument/2006/relationships/customXml" Target="../ink/ink856.xml"/><Relationship Id="rId100" Type="http://schemas.openxmlformats.org/officeDocument/2006/relationships/image" Target="../media/image175.png"/><Relationship Id="rId105" Type="http://schemas.openxmlformats.org/officeDocument/2006/relationships/customXml" Target="../ink/ink870.xml"/><Relationship Id="rId126" Type="http://schemas.openxmlformats.org/officeDocument/2006/relationships/image" Target="../media/image188.png"/><Relationship Id="rId8" Type="http://schemas.openxmlformats.org/officeDocument/2006/relationships/image" Target="../media/image130.png"/><Relationship Id="rId51" Type="http://schemas.openxmlformats.org/officeDocument/2006/relationships/customXml" Target="../ink/ink843.xml"/><Relationship Id="rId72" Type="http://schemas.openxmlformats.org/officeDocument/2006/relationships/image" Target="../media/image161.png"/><Relationship Id="rId93" Type="http://schemas.openxmlformats.org/officeDocument/2006/relationships/customXml" Target="../ink/ink864.xml"/><Relationship Id="rId98" Type="http://schemas.openxmlformats.org/officeDocument/2006/relationships/image" Target="../media/image174.png"/><Relationship Id="rId121" Type="http://schemas.openxmlformats.org/officeDocument/2006/relationships/customXml" Target="../ink/ink878.xml"/><Relationship Id="rId3" Type="http://schemas.openxmlformats.org/officeDocument/2006/relationships/customXml" Target="../ink/ink819.xml"/><Relationship Id="rId25" Type="http://schemas.openxmlformats.org/officeDocument/2006/relationships/customXml" Target="../ink/ink830.xml"/><Relationship Id="rId46" Type="http://schemas.openxmlformats.org/officeDocument/2006/relationships/image" Target="../media/image149.png"/><Relationship Id="rId67" Type="http://schemas.openxmlformats.org/officeDocument/2006/relationships/customXml" Target="../ink/ink851.xml"/><Relationship Id="rId116" Type="http://schemas.openxmlformats.org/officeDocument/2006/relationships/image" Target="../media/image183.png"/><Relationship Id="rId20" Type="http://schemas.openxmlformats.org/officeDocument/2006/relationships/image" Target="../media/image136.png"/><Relationship Id="rId41" Type="http://schemas.openxmlformats.org/officeDocument/2006/relationships/customXml" Target="../ink/ink838.xml"/><Relationship Id="rId62" Type="http://schemas.openxmlformats.org/officeDocument/2006/relationships/image" Target="../media/image156.png"/><Relationship Id="rId83" Type="http://schemas.openxmlformats.org/officeDocument/2006/relationships/customXml" Target="../ink/ink859.xml"/><Relationship Id="rId88" Type="http://schemas.openxmlformats.org/officeDocument/2006/relationships/image" Target="../media/image169.png"/><Relationship Id="rId111" Type="http://schemas.openxmlformats.org/officeDocument/2006/relationships/customXml" Target="../ink/ink873.xml"/><Relationship Id="rId132" Type="http://schemas.openxmlformats.org/officeDocument/2006/relationships/image" Target="../media/image191.png"/><Relationship Id="rId15" Type="http://schemas.openxmlformats.org/officeDocument/2006/relationships/customXml" Target="../ink/ink825.xml"/><Relationship Id="rId36" Type="http://schemas.openxmlformats.org/officeDocument/2006/relationships/image" Target="../media/image144.png"/><Relationship Id="rId57" Type="http://schemas.openxmlformats.org/officeDocument/2006/relationships/customXml" Target="../ink/ink846.xml"/><Relationship Id="rId106" Type="http://schemas.openxmlformats.org/officeDocument/2006/relationships/image" Target="../media/image178.png"/><Relationship Id="rId127" Type="http://schemas.openxmlformats.org/officeDocument/2006/relationships/customXml" Target="../ink/ink881.xml"/><Relationship Id="rId10" Type="http://schemas.openxmlformats.org/officeDocument/2006/relationships/image" Target="../media/image131.png"/><Relationship Id="rId31" Type="http://schemas.openxmlformats.org/officeDocument/2006/relationships/customXml" Target="../ink/ink833.xml"/><Relationship Id="rId52" Type="http://schemas.openxmlformats.org/officeDocument/2006/relationships/image" Target="../media/image152.png"/><Relationship Id="rId73" Type="http://schemas.openxmlformats.org/officeDocument/2006/relationships/customXml" Target="../ink/ink854.xml"/><Relationship Id="rId78" Type="http://schemas.openxmlformats.org/officeDocument/2006/relationships/image" Target="../media/image164.png"/><Relationship Id="rId94" Type="http://schemas.openxmlformats.org/officeDocument/2006/relationships/image" Target="../media/image172.png"/><Relationship Id="rId99" Type="http://schemas.openxmlformats.org/officeDocument/2006/relationships/customXml" Target="../ink/ink867.xml"/><Relationship Id="rId101" Type="http://schemas.openxmlformats.org/officeDocument/2006/relationships/customXml" Target="../ink/ink868.xml"/><Relationship Id="rId122" Type="http://schemas.openxmlformats.org/officeDocument/2006/relationships/image" Target="../media/image186.png"/><Relationship Id="rId4" Type="http://schemas.openxmlformats.org/officeDocument/2006/relationships/image" Target="../media/image128.png"/><Relationship Id="rId9" Type="http://schemas.openxmlformats.org/officeDocument/2006/relationships/customXml" Target="../ink/ink822.xml"/><Relationship Id="rId26" Type="http://schemas.openxmlformats.org/officeDocument/2006/relationships/image" Target="../media/image139.png"/><Relationship Id="rId47" Type="http://schemas.openxmlformats.org/officeDocument/2006/relationships/customXml" Target="../ink/ink841.xml"/><Relationship Id="rId68" Type="http://schemas.openxmlformats.org/officeDocument/2006/relationships/image" Target="../media/image159.png"/><Relationship Id="rId89" Type="http://schemas.openxmlformats.org/officeDocument/2006/relationships/customXml" Target="../ink/ink862.xml"/><Relationship Id="rId112" Type="http://schemas.openxmlformats.org/officeDocument/2006/relationships/image" Target="../media/image181.png"/><Relationship Id="rId133" Type="http://schemas.openxmlformats.org/officeDocument/2006/relationships/customXml" Target="../ink/ink884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3.xml"/><Relationship Id="rId21" Type="http://schemas.openxmlformats.org/officeDocument/2006/relationships/customXml" Target="../ink/ink895.xml"/><Relationship Id="rId42" Type="http://schemas.openxmlformats.org/officeDocument/2006/relationships/image" Target="../media/image147.png"/><Relationship Id="rId63" Type="http://schemas.openxmlformats.org/officeDocument/2006/relationships/customXml" Target="../ink/ink916.xml"/><Relationship Id="rId84" Type="http://schemas.openxmlformats.org/officeDocument/2006/relationships/image" Target="../media/image167.png"/><Relationship Id="rId138" Type="http://schemas.openxmlformats.org/officeDocument/2006/relationships/image" Target="../media/image194.png"/><Relationship Id="rId159" Type="http://schemas.openxmlformats.org/officeDocument/2006/relationships/customXml" Target="../ink/ink964.xml"/><Relationship Id="rId107" Type="http://schemas.openxmlformats.org/officeDocument/2006/relationships/customXml" Target="../ink/ink938.xml"/><Relationship Id="rId11" Type="http://schemas.openxmlformats.org/officeDocument/2006/relationships/customXml" Target="../ink/ink890.xml"/><Relationship Id="rId32" Type="http://schemas.openxmlformats.org/officeDocument/2006/relationships/image" Target="../media/image142.png"/><Relationship Id="rId53" Type="http://schemas.openxmlformats.org/officeDocument/2006/relationships/customXml" Target="../ink/ink911.xml"/><Relationship Id="rId74" Type="http://schemas.openxmlformats.org/officeDocument/2006/relationships/image" Target="../media/image162.png"/><Relationship Id="rId128" Type="http://schemas.openxmlformats.org/officeDocument/2006/relationships/image" Target="../media/image189.png"/><Relationship Id="rId149" Type="http://schemas.openxmlformats.org/officeDocument/2006/relationships/customXml" Target="../ink/ink959.xml"/><Relationship Id="rId5" Type="http://schemas.openxmlformats.org/officeDocument/2006/relationships/customXml" Target="../ink/ink887.xml"/><Relationship Id="rId95" Type="http://schemas.openxmlformats.org/officeDocument/2006/relationships/customXml" Target="../ink/ink932.xml"/><Relationship Id="rId160" Type="http://schemas.openxmlformats.org/officeDocument/2006/relationships/image" Target="../media/image205.png"/><Relationship Id="rId22" Type="http://schemas.openxmlformats.org/officeDocument/2006/relationships/image" Target="../media/image137.png"/><Relationship Id="rId43" Type="http://schemas.openxmlformats.org/officeDocument/2006/relationships/customXml" Target="../ink/ink906.xml"/><Relationship Id="rId64" Type="http://schemas.openxmlformats.org/officeDocument/2006/relationships/image" Target="../media/image157.png"/><Relationship Id="rId118" Type="http://schemas.openxmlformats.org/officeDocument/2006/relationships/image" Target="../media/image184.png"/><Relationship Id="rId139" Type="http://schemas.openxmlformats.org/officeDocument/2006/relationships/customXml" Target="../ink/ink954.xml"/><Relationship Id="rId80" Type="http://schemas.openxmlformats.org/officeDocument/2006/relationships/image" Target="../media/image165.png"/><Relationship Id="rId85" Type="http://schemas.openxmlformats.org/officeDocument/2006/relationships/customXml" Target="../ink/ink927.xml"/><Relationship Id="rId150" Type="http://schemas.openxmlformats.org/officeDocument/2006/relationships/image" Target="../media/image200.png"/><Relationship Id="rId155" Type="http://schemas.openxmlformats.org/officeDocument/2006/relationships/customXml" Target="../ink/ink962.xml"/><Relationship Id="rId12" Type="http://schemas.openxmlformats.org/officeDocument/2006/relationships/image" Target="../media/image132.png"/><Relationship Id="rId17" Type="http://schemas.openxmlformats.org/officeDocument/2006/relationships/customXml" Target="../ink/ink893.xml"/><Relationship Id="rId33" Type="http://schemas.openxmlformats.org/officeDocument/2006/relationships/customXml" Target="../ink/ink901.xml"/><Relationship Id="rId38" Type="http://schemas.openxmlformats.org/officeDocument/2006/relationships/image" Target="../media/image145.png"/><Relationship Id="rId59" Type="http://schemas.openxmlformats.org/officeDocument/2006/relationships/customXml" Target="../ink/ink914.xml"/><Relationship Id="rId103" Type="http://schemas.openxmlformats.org/officeDocument/2006/relationships/customXml" Target="../ink/ink936.xml"/><Relationship Id="rId108" Type="http://schemas.openxmlformats.org/officeDocument/2006/relationships/image" Target="../media/image179.png"/><Relationship Id="rId124" Type="http://schemas.openxmlformats.org/officeDocument/2006/relationships/image" Target="../media/image187.png"/><Relationship Id="rId129" Type="http://schemas.openxmlformats.org/officeDocument/2006/relationships/customXml" Target="../ink/ink949.xml"/><Relationship Id="rId54" Type="http://schemas.openxmlformats.org/officeDocument/2006/relationships/image" Target="../media/image153.png"/><Relationship Id="rId70" Type="http://schemas.openxmlformats.org/officeDocument/2006/relationships/image" Target="../media/image160.png"/><Relationship Id="rId75" Type="http://schemas.openxmlformats.org/officeDocument/2006/relationships/customXml" Target="../ink/ink922.xml"/><Relationship Id="rId91" Type="http://schemas.openxmlformats.org/officeDocument/2006/relationships/customXml" Target="../ink/ink930.xml"/><Relationship Id="rId96" Type="http://schemas.openxmlformats.org/officeDocument/2006/relationships/image" Target="../media/image173.png"/><Relationship Id="rId140" Type="http://schemas.openxmlformats.org/officeDocument/2006/relationships/image" Target="../media/image195.png"/><Relationship Id="rId145" Type="http://schemas.openxmlformats.org/officeDocument/2006/relationships/customXml" Target="../ink/ink9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23" Type="http://schemas.openxmlformats.org/officeDocument/2006/relationships/customXml" Target="../ink/ink896.xml"/><Relationship Id="rId28" Type="http://schemas.openxmlformats.org/officeDocument/2006/relationships/image" Target="../media/image140.png"/><Relationship Id="rId49" Type="http://schemas.openxmlformats.org/officeDocument/2006/relationships/customXml" Target="../ink/ink909.xml"/><Relationship Id="rId114" Type="http://schemas.openxmlformats.org/officeDocument/2006/relationships/image" Target="../media/image182.png"/><Relationship Id="rId119" Type="http://schemas.openxmlformats.org/officeDocument/2006/relationships/customXml" Target="../ink/ink944.xml"/><Relationship Id="rId44" Type="http://schemas.openxmlformats.org/officeDocument/2006/relationships/image" Target="../media/image148.png"/><Relationship Id="rId60" Type="http://schemas.openxmlformats.org/officeDocument/2006/relationships/image" Target="../media/image118.png"/><Relationship Id="rId65" Type="http://schemas.openxmlformats.org/officeDocument/2006/relationships/customXml" Target="../ink/ink917.xml"/><Relationship Id="rId81" Type="http://schemas.openxmlformats.org/officeDocument/2006/relationships/customXml" Target="../ink/ink925.xml"/><Relationship Id="rId86" Type="http://schemas.openxmlformats.org/officeDocument/2006/relationships/image" Target="../media/image168.png"/><Relationship Id="rId130" Type="http://schemas.openxmlformats.org/officeDocument/2006/relationships/image" Target="../media/image190.png"/><Relationship Id="rId135" Type="http://schemas.openxmlformats.org/officeDocument/2006/relationships/customXml" Target="../ink/ink952.xml"/><Relationship Id="rId151" Type="http://schemas.openxmlformats.org/officeDocument/2006/relationships/customXml" Target="../ink/ink960.xml"/><Relationship Id="rId156" Type="http://schemas.openxmlformats.org/officeDocument/2006/relationships/image" Target="../media/image203.png"/><Relationship Id="rId13" Type="http://schemas.openxmlformats.org/officeDocument/2006/relationships/customXml" Target="../ink/ink891.xml"/><Relationship Id="rId18" Type="http://schemas.openxmlformats.org/officeDocument/2006/relationships/image" Target="../media/image135.png"/><Relationship Id="rId39" Type="http://schemas.openxmlformats.org/officeDocument/2006/relationships/customXml" Target="../ink/ink904.xml"/><Relationship Id="rId109" Type="http://schemas.openxmlformats.org/officeDocument/2006/relationships/customXml" Target="../ink/ink939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912.xml"/><Relationship Id="rId76" Type="http://schemas.openxmlformats.org/officeDocument/2006/relationships/image" Target="../media/image163.png"/><Relationship Id="rId97" Type="http://schemas.openxmlformats.org/officeDocument/2006/relationships/customXml" Target="../ink/ink933.xml"/><Relationship Id="rId104" Type="http://schemas.openxmlformats.org/officeDocument/2006/relationships/image" Target="../media/image177.png"/><Relationship Id="rId120" Type="http://schemas.openxmlformats.org/officeDocument/2006/relationships/image" Target="../media/image185.png"/><Relationship Id="rId125" Type="http://schemas.openxmlformats.org/officeDocument/2006/relationships/customXml" Target="../ink/ink947.xml"/><Relationship Id="rId141" Type="http://schemas.openxmlformats.org/officeDocument/2006/relationships/customXml" Target="../ink/ink955.xml"/><Relationship Id="rId146" Type="http://schemas.openxmlformats.org/officeDocument/2006/relationships/image" Target="../media/image198.png"/><Relationship Id="rId7" Type="http://schemas.openxmlformats.org/officeDocument/2006/relationships/customXml" Target="../ink/ink888.xml"/><Relationship Id="rId71" Type="http://schemas.openxmlformats.org/officeDocument/2006/relationships/customXml" Target="../ink/ink920.xml"/><Relationship Id="rId92" Type="http://schemas.openxmlformats.org/officeDocument/2006/relationships/image" Target="../media/image171.png"/><Relationship Id="rId2" Type="http://schemas.openxmlformats.org/officeDocument/2006/relationships/image" Target="../media/image127.png"/><Relationship Id="rId29" Type="http://schemas.openxmlformats.org/officeDocument/2006/relationships/customXml" Target="../ink/ink899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907.xml"/><Relationship Id="rId66" Type="http://schemas.openxmlformats.org/officeDocument/2006/relationships/image" Target="../media/image158.png"/><Relationship Id="rId87" Type="http://schemas.openxmlformats.org/officeDocument/2006/relationships/customXml" Target="../ink/ink928.xml"/><Relationship Id="rId110" Type="http://schemas.openxmlformats.org/officeDocument/2006/relationships/image" Target="../media/image180.png"/><Relationship Id="rId115" Type="http://schemas.openxmlformats.org/officeDocument/2006/relationships/customXml" Target="../ink/ink942.xml"/><Relationship Id="rId131" Type="http://schemas.openxmlformats.org/officeDocument/2006/relationships/customXml" Target="../ink/ink950.xml"/><Relationship Id="rId136" Type="http://schemas.openxmlformats.org/officeDocument/2006/relationships/image" Target="../media/image193.png"/><Relationship Id="rId157" Type="http://schemas.openxmlformats.org/officeDocument/2006/relationships/customXml" Target="../ink/ink963.xml"/><Relationship Id="rId61" Type="http://schemas.openxmlformats.org/officeDocument/2006/relationships/customXml" Target="../ink/ink915.xml"/><Relationship Id="rId82" Type="http://schemas.openxmlformats.org/officeDocument/2006/relationships/image" Target="../media/image166.png"/><Relationship Id="rId152" Type="http://schemas.openxmlformats.org/officeDocument/2006/relationships/image" Target="../media/image201.png"/><Relationship Id="rId19" Type="http://schemas.openxmlformats.org/officeDocument/2006/relationships/customXml" Target="../ink/ink894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902.xml"/><Relationship Id="rId56" Type="http://schemas.openxmlformats.org/officeDocument/2006/relationships/image" Target="../media/image154.png"/><Relationship Id="rId77" Type="http://schemas.openxmlformats.org/officeDocument/2006/relationships/customXml" Target="../ink/ink923.xml"/><Relationship Id="rId100" Type="http://schemas.openxmlformats.org/officeDocument/2006/relationships/image" Target="../media/image175.png"/><Relationship Id="rId105" Type="http://schemas.openxmlformats.org/officeDocument/2006/relationships/customXml" Target="../ink/ink937.xml"/><Relationship Id="rId126" Type="http://schemas.openxmlformats.org/officeDocument/2006/relationships/image" Target="../media/image188.png"/><Relationship Id="rId147" Type="http://schemas.openxmlformats.org/officeDocument/2006/relationships/customXml" Target="../ink/ink958.xml"/><Relationship Id="rId8" Type="http://schemas.openxmlformats.org/officeDocument/2006/relationships/image" Target="../media/image130.png"/><Relationship Id="rId51" Type="http://schemas.openxmlformats.org/officeDocument/2006/relationships/customXml" Target="../ink/ink910.xml"/><Relationship Id="rId72" Type="http://schemas.openxmlformats.org/officeDocument/2006/relationships/image" Target="../media/image161.png"/><Relationship Id="rId93" Type="http://schemas.openxmlformats.org/officeDocument/2006/relationships/customXml" Target="../ink/ink931.xml"/><Relationship Id="rId98" Type="http://schemas.openxmlformats.org/officeDocument/2006/relationships/image" Target="../media/image174.png"/><Relationship Id="rId121" Type="http://schemas.openxmlformats.org/officeDocument/2006/relationships/customXml" Target="../ink/ink945.xml"/><Relationship Id="rId142" Type="http://schemas.openxmlformats.org/officeDocument/2006/relationships/image" Target="../media/image196.png"/><Relationship Id="rId3" Type="http://schemas.openxmlformats.org/officeDocument/2006/relationships/customXml" Target="../ink/ink886.xml"/><Relationship Id="rId25" Type="http://schemas.openxmlformats.org/officeDocument/2006/relationships/customXml" Target="../ink/ink897.xml"/><Relationship Id="rId46" Type="http://schemas.openxmlformats.org/officeDocument/2006/relationships/image" Target="../media/image149.png"/><Relationship Id="rId67" Type="http://schemas.openxmlformats.org/officeDocument/2006/relationships/customXml" Target="../ink/ink918.xml"/><Relationship Id="rId116" Type="http://schemas.openxmlformats.org/officeDocument/2006/relationships/image" Target="../media/image183.png"/><Relationship Id="rId137" Type="http://schemas.openxmlformats.org/officeDocument/2006/relationships/customXml" Target="../ink/ink953.xml"/><Relationship Id="rId158" Type="http://schemas.openxmlformats.org/officeDocument/2006/relationships/image" Target="../media/image204.png"/><Relationship Id="rId20" Type="http://schemas.openxmlformats.org/officeDocument/2006/relationships/image" Target="../media/image136.png"/><Relationship Id="rId41" Type="http://schemas.openxmlformats.org/officeDocument/2006/relationships/customXml" Target="../ink/ink905.xml"/><Relationship Id="rId62" Type="http://schemas.openxmlformats.org/officeDocument/2006/relationships/image" Target="../media/image156.png"/><Relationship Id="rId83" Type="http://schemas.openxmlformats.org/officeDocument/2006/relationships/customXml" Target="../ink/ink926.xml"/><Relationship Id="rId88" Type="http://schemas.openxmlformats.org/officeDocument/2006/relationships/image" Target="../media/image169.png"/><Relationship Id="rId111" Type="http://schemas.openxmlformats.org/officeDocument/2006/relationships/customXml" Target="../ink/ink940.xml"/><Relationship Id="rId132" Type="http://schemas.openxmlformats.org/officeDocument/2006/relationships/image" Target="../media/image191.png"/><Relationship Id="rId153" Type="http://schemas.openxmlformats.org/officeDocument/2006/relationships/customXml" Target="../ink/ink961.xml"/><Relationship Id="rId15" Type="http://schemas.openxmlformats.org/officeDocument/2006/relationships/customXml" Target="../ink/ink892.xml"/><Relationship Id="rId36" Type="http://schemas.openxmlformats.org/officeDocument/2006/relationships/image" Target="../media/image144.png"/><Relationship Id="rId57" Type="http://schemas.openxmlformats.org/officeDocument/2006/relationships/customXml" Target="../ink/ink913.xml"/><Relationship Id="rId106" Type="http://schemas.openxmlformats.org/officeDocument/2006/relationships/image" Target="../media/image178.png"/><Relationship Id="rId127" Type="http://schemas.openxmlformats.org/officeDocument/2006/relationships/customXml" Target="../ink/ink948.xml"/><Relationship Id="rId10" Type="http://schemas.openxmlformats.org/officeDocument/2006/relationships/image" Target="../media/image131.png"/><Relationship Id="rId31" Type="http://schemas.openxmlformats.org/officeDocument/2006/relationships/customXml" Target="../ink/ink900.xml"/><Relationship Id="rId52" Type="http://schemas.openxmlformats.org/officeDocument/2006/relationships/image" Target="../media/image152.png"/><Relationship Id="rId73" Type="http://schemas.openxmlformats.org/officeDocument/2006/relationships/customXml" Target="../ink/ink921.xml"/><Relationship Id="rId78" Type="http://schemas.openxmlformats.org/officeDocument/2006/relationships/image" Target="../media/image164.png"/><Relationship Id="rId94" Type="http://schemas.openxmlformats.org/officeDocument/2006/relationships/image" Target="../media/image172.png"/><Relationship Id="rId99" Type="http://schemas.openxmlformats.org/officeDocument/2006/relationships/customXml" Target="../ink/ink934.xml"/><Relationship Id="rId101" Type="http://schemas.openxmlformats.org/officeDocument/2006/relationships/customXml" Target="../ink/ink935.xml"/><Relationship Id="rId122" Type="http://schemas.openxmlformats.org/officeDocument/2006/relationships/image" Target="../media/image186.png"/><Relationship Id="rId143" Type="http://schemas.openxmlformats.org/officeDocument/2006/relationships/customXml" Target="../ink/ink956.xml"/><Relationship Id="rId148" Type="http://schemas.openxmlformats.org/officeDocument/2006/relationships/image" Target="../media/image199.png"/><Relationship Id="rId4" Type="http://schemas.openxmlformats.org/officeDocument/2006/relationships/image" Target="../media/image128.png"/><Relationship Id="rId9" Type="http://schemas.openxmlformats.org/officeDocument/2006/relationships/customXml" Target="../ink/ink889.xml"/><Relationship Id="rId26" Type="http://schemas.openxmlformats.org/officeDocument/2006/relationships/image" Target="../media/image139.png"/><Relationship Id="rId47" Type="http://schemas.openxmlformats.org/officeDocument/2006/relationships/customXml" Target="../ink/ink908.xml"/><Relationship Id="rId68" Type="http://schemas.openxmlformats.org/officeDocument/2006/relationships/image" Target="../media/image159.png"/><Relationship Id="rId89" Type="http://schemas.openxmlformats.org/officeDocument/2006/relationships/customXml" Target="../ink/ink929.xml"/><Relationship Id="rId112" Type="http://schemas.openxmlformats.org/officeDocument/2006/relationships/image" Target="../media/image181.png"/><Relationship Id="rId133" Type="http://schemas.openxmlformats.org/officeDocument/2006/relationships/customXml" Target="../ink/ink951.xml"/><Relationship Id="rId154" Type="http://schemas.openxmlformats.org/officeDocument/2006/relationships/image" Target="../media/image202.png"/><Relationship Id="rId16" Type="http://schemas.openxmlformats.org/officeDocument/2006/relationships/image" Target="../media/image134.png"/><Relationship Id="rId37" Type="http://schemas.openxmlformats.org/officeDocument/2006/relationships/customXml" Target="../ink/ink903.xml"/><Relationship Id="rId58" Type="http://schemas.openxmlformats.org/officeDocument/2006/relationships/image" Target="../media/image155.png"/><Relationship Id="rId79" Type="http://schemas.openxmlformats.org/officeDocument/2006/relationships/customXml" Target="../ink/ink924.xml"/><Relationship Id="rId102" Type="http://schemas.openxmlformats.org/officeDocument/2006/relationships/image" Target="../media/image176.png"/><Relationship Id="rId123" Type="http://schemas.openxmlformats.org/officeDocument/2006/relationships/customXml" Target="../ink/ink946.xml"/><Relationship Id="rId144" Type="http://schemas.openxmlformats.org/officeDocument/2006/relationships/image" Target="../media/image197.png"/><Relationship Id="rId90" Type="http://schemas.openxmlformats.org/officeDocument/2006/relationships/image" Target="../media/image170.png"/><Relationship Id="rId27" Type="http://schemas.openxmlformats.org/officeDocument/2006/relationships/customXml" Target="../ink/ink898.xml"/><Relationship Id="rId48" Type="http://schemas.openxmlformats.org/officeDocument/2006/relationships/image" Target="../media/image150.png"/><Relationship Id="rId69" Type="http://schemas.openxmlformats.org/officeDocument/2006/relationships/customXml" Target="../ink/ink919.xml"/><Relationship Id="rId113" Type="http://schemas.openxmlformats.org/officeDocument/2006/relationships/customXml" Target="../ink/ink941.xml"/><Relationship Id="rId134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69.xml"/><Relationship Id="rId26" Type="http://schemas.openxmlformats.org/officeDocument/2006/relationships/customXml" Target="../ink/ink73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34" Type="http://schemas.openxmlformats.org/officeDocument/2006/relationships/customXml" Target="../ink/ink77.xml"/><Relationship Id="rId7" Type="http://schemas.openxmlformats.org/officeDocument/2006/relationships/image" Target="../media/image5.png"/><Relationship Id="rId12" Type="http://schemas.openxmlformats.org/officeDocument/2006/relationships/customXml" Target="../ink/ink66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customXml" Target="../ink/ink61.xml"/><Relationship Id="rId16" Type="http://schemas.openxmlformats.org/officeDocument/2006/relationships/customXml" Target="../ink/ink68.xml"/><Relationship Id="rId20" Type="http://schemas.openxmlformats.org/officeDocument/2006/relationships/customXml" Target="../ink/ink70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3.xml"/><Relationship Id="rId11" Type="http://schemas.openxmlformats.org/officeDocument/2006/relationships/image" Target="../media/image7.png"/><Relationship Id="rId24" Type="http://schemas.openxmlformats.org/officeDocument/2006/relationships/customXml" Target="../ink/ink72.xml"/><Relationship Id="rId32" Type="http://schemas.openxmlformats.org/officeDocument/2006/relationships/customXml" Target="../ink/ink76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74.xml"/><Relationship Id="rId10" Type="http://schemas.openxmlformats.org/officeDocument/2006/relationships/customXml" Target="../ink/ink65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customXml" Target="../ink/ink62.xml"/><Relationship Id="rId9" Type="http://schemas.openxmlformats.org/officeDocument/2006/relationships/image" Target="../media/image6.png"/><Relationship Id="rId14" Type="http://schemas.openxmlformats.org/officeDocument/2006/relationships/customXml" Target="../ink/ink67.xml"/><Relationship Id="rId22" Type="http://schemas.openxmlformats.org/officeDocument/2006/relationships/customXml" Target="../ink/ink71.xml"/><Relationship Id="rId27" Type="http://schemas.openxmlformats.org/officeDocument/2006/relationships/image" Target="../media/image18.png"/><Relationship Id="rId30" Type="http://schemas.openxmlformats.org/officeDocument/2006/relationships/customXml" Target="../ink/ink75.xml"/><Relationship Id="rId35" Type="http://schemas.openxmlformats.org/officeDocument/2006/relationships/image" Target="../media/image22.png"/><Relationship Id="rId8" Type="http://schemas.openxmlformats.org/officeDocument/2006/relationships/customXml" Target="../ink/ink64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22.xml"/><Relationship Id="rId21" Type="http://schemas.openxmlformats.org/officeDocument/2006/relationships/customXml" Target="../ink/ink974.xml"/><Relationship Id="rId42" Type="http://schemas.openxmlformats.org/officeDocument/2006/relationships/image" Target="../media/image147.png"/><Relationship Id="rId63" Type="http://schemas.openxmlformats.org/officeDocument/2006/relationships/customXml" Target="../ink/ink995.xml"/><Relationship Id="rId84" Type="http://schemas.openxmlformats.org/officeDocument/2006/relationships/image" Target="../media/image167.png"/><Relationship Id="rId138" Type="http://schemas.openxmlformats.org/officeDocument/2006/relationships/image" Target="../media/image194.png"/><Relationship Id="rId159" Type="http://schemas.openxmlformats.org/officeDocument/2006/relationships/customXml" Target="../ink/ink1043.xml"/><Relationship Id="rId170" Type="http://schemas.openxmlformats.org/officeDocument/2006/relationships/image" Target="../media/image210.png"/><Relationship Id="rId107" Type="http://schemas.openxmlformats.org/officeDocument/2006/relationships/customXml" Target="../ink/ink1017.xml"/><Relationship Id="rId11" Type="http://schemas.openxmlformats.org/officeDocument/2006/relationships/customXml" Target="../ink/ink969.xml"/><Relationship Id="rId32" Type="http://schemas.openxmlformats.org/officeDocument/2006/relationships/image" Target="../media/image142.png"/><Relationship Id="rId53" Type="http://schemas.openxmlformats.org/officeDocument/2006/relationships/customXml" Target="../ink/ink990.xml"/><Relationship Id="rId74" Type="http://schemas.openxmlformats.org/officeDocument/2006/relationships/image" Target="../media/image162.png"/><Relationship Id="rId128" Type="http://schemas.openxmlformats.org/officeDocument/2006/relationships/image" Target="../media/image189.png"/><Relationship Id="rId149" Type="http://schemas.openxmlformats.org/officeDocument/2006/relationships/customXml" Target="../ink/ink1038.xml"/><Relationship Id="rId5" Type="http://schemas.openxmlformats.org/officeDocument/2006/relationships/customXml" Target="../ink/ink966.xml"/><Relationship Id="rId95" Type="http://schemas.openxmlformats.org/officeDocument/2006/relationships/customXml" Target="../ink/ink1011.xml"/><Relationship Id="rId160" Type="http://schemas.openxmlformats.org/officeDocument/2006/relationships/image" Target="../media/image205.png"/><Relationship Id="rId22" Type="http://schemas.openxmlformats.org/officeDocument/2006/relationships/image" Target="../media/image137.png"/><Relationship Id="rId43" Type="http://schemas.openxmlformats.org/officeDocument/2006/relationships/customXml" Target="../ink/ink985.xml"/><Relationship Id="rId64" Type="http://schemas.openxmlformats.org/officeDocument/2006/relationships/image" Target="../media/image157.png"/><Relationship Id="rId118" Type="http://schemas.openxmlformats.org/officeDocument/2006/relationships/image" Target="../media/image184.png"/><Relationship Id="rId139" Type="http://schemas.openxmlformats.org/officeDocument/2006/relationships/customXml" Target="../ink/ink1033.xml"/><Relationship Id="rId85" Type="http://schemas.openxmlformats.org/officeDocument/2006/relationships/customXml" Target="../ink/ink1006.xml"/><Relationship Id="rId150" Type="http://schemas.openxmlformats.org/officeDocument/2006/relationships/image" Target="../media/image200.png"/><Relationship Id="rId171" Type="http://schemas.openxmlformats.org/officeDocument/2006/relationships/customXml" Target="../ink/ink1049.xml"/><Relationship Id="rId12" Type="http://schemas.openxmlformats.org/officeDocument/2006/relationships/image" Target="../media/image132.png"/><Relationship Id="rId33" Type="http://schemas.openxmlformats.org/officeDocument/2006/relationships/customXml" Target="../ink/ink980.xml"/><Relationship Id="rId108" Type="http://schemas.openxmlformats.org/officeDocument/2006/relationships/image" Target="../media/image179.png"/><Relationship Id="rId129" Type="http://schemas.openxmlformats.org/officeDocument/2006/relationships/customXml" Target="../ink/ink1028.xml"/><Relationship Id="rId54" Type="http://schemas.openxmlformats.org/officeDocument/2006/relationships/image" Target="../media/image153.png"/><Relationship Id="rId75" Type="http://schemas.openxmlformats.org/officeDocument/2006/relationships/customXml" Target="../ink/ink1001.xml"/><Relationship Id="rId96" Type="http://schemas.openxmlformats.org/officeDocument/2006/relationships/image" Target="../media/image173.png"/><Relationship Id="rId140" Type="http://schemas.openxmlformats.org/officeDocument/2006/relationships/image" Target="../media/image195.png"/><Relationship Id="rId161" Type="http://schemas.openxmlformats.org/officeDocument/2006/relationships/customXml" Target="../ink/ink10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23" Type="http://schemas.openxmlformats.org/officeDocument/2006/relationships/customXml" Target="../ink/ink975.xml"/><Relationship Id="rId28" Type="http://schemas.openxmlformats.org/officeDocument/2006/relationships/image" Target="../media/image140.png"/><Relationship Id="rId49" Type="http://schemas.openxmlformats.org/officeDocument/2006/relationships/customXml" Target="../ink/ink988.xml"/><Relationship Id="rId114" Type="http://schemas.openxmlformats.org/officeDocument/2006/relationships/image" Target="../media/image182.png"/><Relationship Id="rId119" Type="http://schemas.openxmlformats.org/officeDocument/2006/relationships/customXml" Target="../ink/ink1023.xml"/><Relationship Id="rId44" Type="http://schemas.openxmlformats.org/officeDocument/2006/relationships/image" Target="../media/image148.png"/><Relationship Id="rId60" Type="http://schemas.openxmlformats.org/officeDocument/2006/relationships/image" Target="../media/image118.png"/><Relationship Id="rId65" Type="http://schemas.openxmlformats.org/officeDocument/2006/relationships/customXml" Target="../ink/ink996.xml"/><Relationship Id="rId81" Type="http://schemas.openxmlformats.org/officeDocument/2006/relationships/customXml" Target="../ink/ink1004.xml"/><Relationship Id="rId86" Type="http://schemas.openxmlformats.org/officeDocument/2006/relationships/image" Target="../media/image168.png"/><Relationship Id="rId130" Type="http://schemas.openxmlformats.org/officeDocument/2006/relationships/image" Target="../media/image190.png"/><Relationship Id="rId135" Type="http://schemas.openxmlformats.org/officeDocument/2006/relationships/customXml" Target="../ink/ink1031.xml"/><Relationship Id="rId151" Type="http://schemas.openxmlformats.org/officeDocument/2006/relationships/customXml" Target="../ink/ink1039.xml"/><Relationship Id="rId156" Type="http://schemas.openxmlformats.org/officeDocument/2006/relationships/image" Target="../media/image203.png"/><Relationship Id="rId172" Type="http://schemas.openxmlformats.org/officeDocument/2006/relationships/image" Target="../media/image211.png"/><Relationship Id="rId13" Type="http://schemas.openxmlformats.org/officeDocument/2006/relationships/customXml" Target="../ink/ink970.xml"/><Relationship Id="rId18" Type="http://schemas.openxmlformats.org/officeDocument/2006/relationships/image" Target="../media/image135.png"/><Relationship Id="rId39" Type="http://schemas.openxmlformats.org/officeDocument/2006/relationships/customXml" Target="../ink/ink983.xml"/><Relationship Id="rId109" Type="http://schemas.openxmlformats.org/officeDocument/2006/relationships/customXml" Target="../ink/ink1018.xml"/><Relationship Id="rId34" Type="http://schemas.openxmlformats.org/officeDocument/2006/relationships/image" Target="../media/image143.png"/><Relationship Id="rId50" Type="http://schemas.openxmlformats.org/officeDocument/2006/relationships/image" Target="../media/image151.png"/><Relationship Id="rId55" Type="http://schemas.openxmlformats.org/officeDocument/2006/relationships/customXml" Target="../ink/ink991.xml"/><Relationship Id="rId76" Type="http://schemas.openxmlformats.org/officeDocument/2006/relationships/image" Target="../media/image163.png"/><Relationship Id="rId97" Type="http://schemas.openxmlformats.org/officeDocument/2006/relationships/customXml" Target="../ink/ink1012.xml"/><Relationship Id="rId104" Type="http://schemas.openxmlformats.org/officeDocument/2006/relationships/image" Target="../media/image177.png"/><Relationship Id="rId120" Type="http://schemas.openxmlformats.org/officeDocument/2006/relationships/image" Target="../media/image185.png"/><Relationship Id="rId125" Type="http://schemas.openxmlformats.org/officeDocument/2006/relationships/customXml" Target="../ink/ink1026.xml"/><Relationship Id="rId141" Type="http://schemas.openxmlformats.org/officeDocument/2006/relationships/customXml" Target="../ink/ink1034.xml"/><Relationship Id="rId146" Type="http://schemas.openxmlformats.org/officeDocument/2006/relationships/image" Target="../media/image198.png"/><Relationship Id="rId167" Type="http://schemas.openxmlformats.org/officeDocument/2006/relationships/customXml" Target="../ink/ink1047.xml"/><Relationship Id="rId7" Type="http://schemas.openxmlformats.org/officeDocument/2006/relationships/customXml" Target="../ink/ink967.xml"/><Relationship Id="rId71" Type="http://schemas.openxmlformats.org/officeDocument/2006/relationships/customXml" Target="../ink/ink999.xml"/><Relationship Id="rId92" Type="http://schemas.openxmlformats.org/officeDocument/2006/relationships/image" Target="../media/image171.png"/><Relationship Id="rId162" Type="http://schemas.openxmlformats.org/officeDocument/2006/relationships/image" Target="../media/image206.png"/><Relationship Id="rId2" Type="http://schemas.openxmlformats.org/officeDocument/2006/relationships/image" Target="../media/image127.png"/><Relationship Id="rId29" Type="http://schemas.openxmlformats.org/officeDocument/2006/relationships/customXml" Target="../ink/ink978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986.xml"/><Relationship Id="rId66" Type="http://schemas.openxmlformats.org/officeDocument/2006/relationships/image" Target="../media/image158.png"/><Relationship Id="rId87" Type="http://schemas.openxmlformats.org/officeDocument/2006/relationships/customXml" Target="../ink/ink1007.xml"/><Relationship Id="rId110" Type="http://schemas.openxmlformats.org/officeDocument/2006/relationships/image" Target="../media/image180.png"/><Relationship Id="rId115" Type="http://schemas.openxmlformats.org/officeDocument/2006/relationships/customXml" Target="../ink/ink1021.xml"/><Relationship Id="rId131" Type="http://schemas.openxmlformats.org/officeDocument/2006/relationships/customXml" Target="../ink/ink1029.xml"/><Relationship Id="rId136" Type="http://schemas.openxmlformats.org/officeDocument/2006/relationships/image" Target="../media/image193.png"/><Relationship Id="rId157" Type="http://schemas.openxmlformats.org/officeDocument/2006/relationships/customXml" Target="../ink/ink1042.xml"/><Relationship Id="rId61" Type="http://schemas.openxmlformats.org/officeDocument/2006/relationships/customXml" Target="../ink/ink994.xml"/><Relationship Id="rId82" Type="http://schemas.openxmlformats.org/officeDocument/2006/relationships/image" Target="../media/image166.png"/><Relationship Id="rId152" Type="http://schemas.openxmlformats.org/officeDocument/2006/relationships/image" Target="../media/image201.png"/><Relationship Id="rId173" Type="http://schemas.openxmlformats.org/officeDocument/2006/relationships/customXml" Target="../ink/ink1050.xml"/><Relationship Id="rId19" Type="http://schemas.openxmlformats.org/officeDocument/2006/relationships/customXml" Target="../ink/ink973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981.xml"/><Relationship Id="rId56" Type="http://schemas.openxmlformats.org/officeDocument/2006/relationships/image" Target="../media/image154.png"/><Relationship Id="rId77" Type="http://schemas.openxmlformats.org/officeDocument/2006/relationships/customXml" Target="../ink/ink1002.xml"/><Relationship Id="rId100" Type="http://schemas.openxmlformats.org/officeDocument/2006/relationships/image" Target="../media/image175.png"/><Relationship Id="rId105" Type="http://schemas.openxmlformats.org/officeDocument/2006/relationships/customXml" Target="../ink/ink1016.xml"/><Relationship Id="rId126" Type="http://schemas.openxmlformats.org/officeDocument/2006/relationships/image" Target="../media/image188.png"/><Relationship Id="rId147" Type="http://schemas.openxmlformats.org/officeDocument/2006/relationships/customXml" Target="../ink/ink1037.xml"/><Relationship Id="rId168" Type="http://schemas.openxmlformats.org/officeDocument/2006/relationships/image" Target="../media/image209.png"/><Relationship Id="rId8" Type="http://schemas.openxmlformats.org/officeDocument/2006/relationships/image" Target="../media/image130.png"/><Relationship Id="rId51" Type="http://schemas.openxmlformats.org/officeDocument/2006/relationships/customXml" Target="../ink/ink989.xml"/><Relationship Id="rId72" Type="http://schemas.openxmlformats.org/officeDocument/2006/relationships/image" Target="../media/image161.png"/><Relationship Id="rId93" Type="http://schemas.openxmlformats.org/officeDocument/2006/relationships/customXml" Target="../ink/ink1010.xml"/><Relationship Id="rId98" Type="http://schemas.openxmlformats.org/officeDocument/2006/relationships/image" Target="../media/image174.png"/><Relationship Id="rId121" Type="http://schemas.openxmlformats.org/officeDocument/2006/relationships/customXml" Target="../ink/ink1024.xml"/><Relationship Id="rId142" Type="http://schemas.openxmlformats.org/officeDocument/2006/relationships/image" Target="../media/image196.png"/><Relationship Id="rId163" Type="http://schemas.openxmlformats.org/officeDocument/2006/relationships/customXml" Target="../ink/ink1045.xml"/><Relationship Id="rId3" Type="http://schemas.openxmlformats.org/officeDocument/2006/relationships/customXml" Target="../ink/ink965.xml"/><Relationship Id="rId25" Type="http://schemas.openxmlformats.org/officeDocument/2006/relationships/customXml" Target="../ink/ink976.xml"/><Relationship Id="rId46" Type="http://schemas.openxmlformats.org/officeDocument/2006/relationships/image" Target="../media/image149.png"/><Relationship Id="rId67" Type="http://schemas.openxmlformats.org/officeDocument/2006/relationships/customXml" Target="../ink/ink997.xml"/><Relationship Id="rId116" Type="http://schemas.openxmlformats.org/officeDocument/2006/relationships/image" Target="../media/image183.png"/><Relationship Id="rId137" Type="http://schemas.openxmlformats.org/officeDocument/2006/relationships/customXml" Target="../ink/ink1032.xml"/><Relationship Id="rId158" Type="http://schemas.openxmlformats.org/officeDocument/2006/relationships/image" Target="../media/image204.png"/><Relationship Id="rId20" Type="http://schemas.openxmlformats.org/officeDocument/2006/relationships/image" Target="../media/image136.png"/><Relationship Id="rId41" Type="http://schemas.openxmlformats.org/officeDocument/2006/relationships/customXml" Target="../ink/ink984.xml"/><Relationship Id="rId62" Type="http://schemas.openxmlformats.org/officeDocument/2006/relationships/image" Target="../media/image156.png"/><Relationship Id="rId83" Type="http://schemas.openxmlformats.org/officeDocument/2006/relationships/customXml" Target="../ink/ink1005.xml"/><Relationship Id="rId88" Type="http://schemas.openxmlformats.org/officeDocument/2006/relationships/image" Target="../media/image169.png"/><Relationship Id="rId111" Type="http://schemas.openxmlformats.org/officeDocument/2006/relationships/customXml" Target="../ink/ink1019.xml"/><Relationship Id="rId132" Type="http://schemas.openxmlformats.org/officeDocument/2006/relationships/image" Target="../media/image191.png"/><Relationship Id="rId153" Type="http://schemas.openxmlformats.org/officeDocument/2006/relationships/customXml" Target="../ink/ink1040.xml"/><Relationship Id="rId174" Type="http://schemas.openxmlformats.org/officeDocument/2006/relationships/image" Target="../media/image212.png"/><Relationship Id="rId15" Type="http://schemas.openxmlformats.org/officeDocument/2006/relationships/customXml" Target="../ink/ink971.xml"/><Relationship Id="rId36" Type="http://schemas.openxmlformats.org/officeDocument/2006/relationships/image" Target="../media/image144.png"/><Relationship Id="rId57" Type="http://schemas.openxmlformats.org/officeDocument/2006/relationships/customXml" Target="../ink/ink992.xml"/><Relationship Id="rId106" Type="http://schemas.openxmlformats.org/officeDocument/2006/relationships/image" Target="../media/image178.png"/><Relationship Id="rId127" Type="http://schemas.openxmlformats.org/officeDocument/2006/relationships/customXml" Target="../ink/ink1027.xml"/><Relationship Id="rId10" Type="http://schemas.openxmlformats.org/officeDocument/2006/relationships/image" Target="../media/image131.png"/><Relationship Id="rId31" Type="http://schemas.openxmlformats.org/officeDocument/2006/relationships/customXml" Target="../ink/ink979.xml"/><Relationship Id="rId52" Type="http://schemas.openxmlformats.org/officeDocument/2006/relationships/image" Target="../media/image152.png"/><Relationship Id="rId73" Type="http://schemas.openxmlformats.org/officeDocument/2006/relationships/customXml" Target="../ink/ink1000.xml"/><Relationship Id="rId78" Type="http://schemas.openxmlformats.org/officeDocument/2006/relationships/image" Target="../media/image164.png"/><Relationship Id="rId94" Type="http://schemas.openxmlformats.org/officeDocument/2006/relationships/image" Target="../media/image172.png"/><Relationship Id="rId99" Type="http://schemas.openxmlformats.org/officeDocument/2006/relationships/customXml" Target="../ink/ink1013.xml"/><Relationship Id="rId101" Type="http://schemas.openxmlformats.org/officeDocument/2006/relationships/customXml" Target="../ink/ink1014.xml"/><Relationship Id="rId122" Type="http://schemas.openxmlformats.org/officeDocument/2006/relationships/image" Target="../media/image186.png"/><Relationship Id="rId143" Type="http://schemas.openxmlformats.org/officeDocument/2006/relationships/customXml" Target="../ink/ink1035.xml"/><Relationship Id="rId148" Type="http://schemas.openxmlformats.org/officeDocument/2006/relationships/image" Target="../media/image199.png"/><Relationship Id="rId164" Type="http://schemas.openxmlformats.org/officeDocument/2006/relationships/image" Target="../media/image207.png"/><Relationship Id="rId169" Type="http://schemas.openxmlformats.org/officeDocument/2006/relationships/customXml" Target="../ink/ink1048.xml"/><Relationship Id="rId4" Type="http://schemas.openxmlformats.org/officeDocument/2006/relationships/image" Target="../media/image128.png"/><Relationship Id="rId9" Type="http://schemas.openxmlformats.org/officeDocument/2006/relationships/customXml" Target="../ink/ink968.xml"/><Relationship Id="rId26" Type="http://schemas.openxmlformats.org/officeDocument/2006/relationships/image" Target="../media/image139.png"/><Relationship Id="rId47" Type="http://schemas.openxmlformats.org/officeDocument/2006/relationships/customXml" Target="../ink/ink987.xml"/><Relationship Id="rId68" Type="http://schemas.openxmlformats.org/officeDocument/2006/relationships/image" Target="../media/image159.png"/><Relationship Id="rId89" Type="http://schemas.openxmlformats.org/officeDocument/2006/relationships/customXml" Target="../ink/ink1008.xml"/><Relationship Id="rId112" Type="http://schemas.openxmlformats.org/officeDocument/2006/relationships/image" Target="../media/image181.png"/><Relationship Id="rId133" Type="http://schemas.openxmlformats.org/officeDocument/2006/relationships/customXml" Target="../ink/ink1030.xml"/><Relationship Id="rId154" Type="http://schemas.openxmlformats.org/officeDocument/2006/relationships/image" Target="../media/image202.png"/><Relationship Id="rId16" Type="http://schemas.openxmlformats.org/officeDocument/2006/relationships/image" Target="../media/image134.png"/><Relationship Id="rId37" Type="http://schemas.openxmlformats.org/officeDocument/2006/relationships/customXml" Target="../ink/ink982.xml"/><Relationship Id="rId58" Type="http://schemas.openxmlformats.org/officeDocument/2006/relationships/image" Target="../media/image155.png"/><Relationship Id="rId79" Type="http://schemas.openxmlformats.org/officeDocument/2006/relationships/customXml" Target="../ink/ink1003.xml"/><Relationship Id="rId102" Type="http://schemas.openxmlformats.org/officeDocument/2006/relationships/image" Target="../media/image176.png"/><Relationship Id="rId123" Type="http://schemas.openxmlformats.org/officeDocument/2006/relationships/customXml" Target="../ink/ink1025.xml"/><Relationship Id="rId144" Type="http://schemas.openxmlformats.org/officeDocument/2006/relationships/image" Target="../media/image197.png"/><Relationship Id="rId90" Type="http://schemas.openxmlformats.org/officeDocument/2006/relationships/image" Target="../media/image170.png"/><Relationship Id="rId165" Type="http://schemas.openxmlformats.org/officeDocument/2006/relationships/customXml" Target="../ink/ink1046.xml"/><Relationship Id="rId27" Type="http://schemas.openxmlformats.org/officeDocument/2006/relationships/customXml" Target="../ink/ink977.xml"/><Relationship Id="rId48" Type="http://schemas.openxmlformats.org/officeDocument/2006/relationships/image" Target="../media/image150.png"/><Relationship Id="rId69" Type="http://schemas.openxmlformats.org/officeDocument/2006/relationships/customXml" Target="../ink/ink998.xml"/><Relationship Id="rId113" Type="http://schemas.openxmlformats.org/officeDocument/2006/relationships/customXml" Target="../ink/ink1020.xml"/><Relationship Id="rId134" Type="http://schemas.openxmlformats.org/officeDocument/2006/relationships/image" Target="../media/image192.png"/><Relationship Id="rId80" Type="http://schemas.openxmlformats.org/officeDocument/2006/relationships/image" Target="../media/image165.png"/><Relationship Id="rId155" Type="http://schemas.openxmlformats.org/officeDocument/2006/relationships/customXml" Target="../ink/ink1041.xml"/><Relationship Id="rId17" Type="http://schemas.openxmlformats.org/officeDocument/2006/relationships/customXml" Target="../ink/ink972.xml"/><Relationship Id="rId38" Type="http://schemas.openxmlformats.org/officeDocument/2006/relationships/image" Target="../media/image145.png"/><Relationship Id="rId59" Type="http://schemas.openxmlformats.org/officeDocument/2006/relationships/customXml" Target="../ink/ink993.xml"/><Relationship Id="rId103" Type="http://schemas.openxmlformats.org/officeDocument/2006/relationships/customXml" Target="../ink/ink1015.xml"/><Relationship Id="rId124" Type="http://schemas.openxmlformats.org/officeDocument/2006/relationships/image" Target="../media/image187.png"/><Relationship Id="rId70" Type="http://schemas.openxmlformats.org/officeDocument/2006/relationships/image" Target="../media/image160.png"/><Relationship Id="rId91" Type="http://schemas.openxmlformats.org/officeDocument/2006/relationships/customXml" Target="../ink/ink1009.xml"/><Relationship Id="rId145" Type="http://schemas.openxmlformats.org/officeDocument/2006/relationships/customXml" Target="../ink/ink1036.xml"/><Relationship Id="rId166" Type="http://schemas.openxmlformats.org/officeDocument/2006/relationships/image" Target="../media/image208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8.xml"/><Relationship Id="rId21" Type="http://schemas.openxmlformats.org/officeDocument/2006/relationships/customXml" Target="../ink/ink1060.xml"/><Relationship Id="rId42" Type="http://schemas.openxmlformats.org/officeDocument/2006/relationships/image" Target="../media/image147.png"/><Relationship Id="rId63" Type="http://schemas.openxmlformats.org/officeDocument/2006/relationships/customXml" Target="../ink/ink1081.xml"/><Relationship Id="rId84" Type="http://schemas.openxmlformats.org/officeDocument/2006/relationships/image" Target="../media/image167.png"/><Relationship Id="rId138" Type="http://schemas.openxmlformats.org/officeDocument/2006/relationships/image" Target="../media/image194.png"/><Relationship Id="rId159" Type="http://schemas.openxmlformats.org/officeDocument/2006/relationships/customXml" Target="../ink/ink1129.xml"/><Relationship Id="rId170" Type="http://schemas.openxmlformats.org/officeDocument/2006/relationships/image" Target="../media/image210.png"/><Relationship Id="rId191" Type="http://schemas.openxmlformats.org/officeDocument/2006/relationships/customXml" Target="../ink/ink1145.xml"/><Relationship Id="rId107" Type="http://schemas.openxmlformats.org/officeDocument/2006/relationships/customXml" Target="../ink/ink1103.xml"/><Relationship Id="rId11" Type="http://schemas.openxmlformats.org/officeDocument/2006/relationships/customXml" Target="../ink/ink1055.xml"/><Relationship Id="rId32" Type="http://schemas.openxmlformats.org/officeDocument/2006/relationships/image" Target="../media/image142.png"/><Relationship Id="rId53" Type="http://schemas.openxmlformats.org/officeDocument/2006/relationships/customXml" Target="../ink/ink1076.xml"/><Relationship Id="rId74" Type="http://schemas.openxmlformats.org/officeDocument/2006/relationships/image" Target="../media/image162.png"/><Relationship Id="rId128" Type="http://schemas.openxmlformats.org/officeDocument/2006/relationships/image" Target="../media/image189.png"/><Relationship Id="rId149" Type="http://schemas.openxmlformats.org/officeDocument/2006/relationships/customXml" Target="../ink/ink1124.xml"/><Relationship Id="rId5" Type="http://schemas.openxmlformats.org/officeDocument/2006/relationships/customXml" Target="../ink/ink1052.xml"/><Relationship Id="rId95" Type="http://schemas.openxmlformats.org/officeDocument/2006/relationships/customXml" Target="../ink/ink1097.xml"/><Relationship Id="rId160" Type="http://schemas.openxmlformats.org/officeDocument/2006/relationships/image" Target="../media/image205.png"/><Relationship Id="rId181" Type="http://schemas.openxmlformats.org/officeDocument/2006/relationships/customXml" Target="../ink/ink1140.xml"/><Relationship Id="rId22" Type="http://schemas.openxmlformats.org/officeDocument/2006/relationships/image" Target="../media/image137.png"/><Relationship Id="rId43" Type="http://schemas.openxmlformats.org/officeDocument/2006/relationships/customXml" Target="../ink/ink1071.xml"/><Relationship Id="rId64" Type="http://schemas.openxmlformats.org/officeDocument/2006/relationships/image" Target="../media/image157.png"/><Relationship Id="rId118" Type="http://schemas.openxmlformats.org/officeDocument/2006/relationships/image" Target="../media/image184.png"/><Relationship Id="rId139" Type="http://schemas.openxmlformats.org/officeDocument/2006/relationships/customXml" Target="../ink/ink1119.xml"/><Relationship Id="rId85" Type="http://schemas.openxmlformats.org/officeDocument/2006/relationships/customXml" Target="../ink/ink1092.xml"/><Relationship Id="rId150" Type="http://schemas.openxmlformats.org/officeDocument/2006/relationships/image" Target="../media/image200.png"/><Relationship Id="rId171" Type="http://schemas.openxmlformats.org/officeDocument/2006/relationships/customXml" Target="../ink/ink1135.xml"/><Relationship Id="rId192" Type="http://schemas.openxmlformats.org/officeDocument/2006/relationships/image" Target="../media/image221.png"/><Relationship Id="rId12" Type="http://schemas.openxmlformats.org/officeDocument/2006/relationships/image" Target="../media/image132.png"/><Relationship Id="rId33" Type="http://schemas.openxmlformats.org/officeDocument/2006/relationships/customXml" Target="../ink/ink1066.xml"/><Relationship Id="rId108" Type="http://schemas.openxmlformats.org/officeDocument/2006/relationships/image" Target="../media/image179.png"/><Relationship Id="rId129" Type="http://schemas.openxmlformats.org/officeDocument/2006/relationships/customXml" Target="../ink/ink1114.xml"/><Relationship Id="rId54" Type="http://schemas.openxmlformats.org/officeDocument/2006/relationships/image" Target="../media/image153.png"/><Relationship Id="rId75" Type="http://schemas.openxmlformats.org/officeDocument/2006/relationships/customXml" Target="../ink/ink1087.xml"/><Relationship Id="rId96" Type="http://schemas.openxmlformats.org/officeDocument/2006/relationships/image" Target="../media/image173.png"/><Relationship Id="rId140" Type="http://schemas.openxmlformats.org/officeDocument/2006/relationships/image" Target="../media/image195.png"/><Relationship Id="rId161" Type="http://schemas.openxmlformats.org/officeDocument/2006/relationships/customXml" Target="../ink/ink1130.xml"/><Relationship Id="rId182" Type="http://schemas.openxmlformats.org/officeDocument/2006/relationships/image" Target="../media/image216.png"/><Relationship Id="rId6" Type="http://schemas.openxmlformats.org/officeDocument/2006/relationships/image" Target="../media/image129.png"/><Relationship Id="rId23" Type="http://schemas.openxmlformats.org/officeDocument/2006/relationships/customXml" Target="../ink/ink1061.xml"/><Relationship Id="rId119" Type="http://schemas.openxmlformats.org/officeDocument/2006/relationships/customXml" Target="../ink/ink1109.xml"/><Relationship Id="rId44" Type="http://schemas.openxmlformats.org/officeDocument/2006/relationships/image" Target="../media/image148.png"/><Relationship Id="rId65" Type="http://schemas.openxmlformats.org/officeDocument/2006/relationships/customXml" Target="../ink/ink1082.xml"/><Relationship Id="rId86" Type="http://schemas.openxmlformats.org/officeDocument/2006/relationships/image" Target="../media/image168.png"/><Relationship Id="rId130" Type="http://schemas.openxmlformats.org/officeDocument/2006/relationships/image" Target="../media/image190.png"/><Relationship Id="rId151" Type="http://schemas.openxmlformats.org/officeDocument/2006/relationships/customXml" Target="../ink/ink1125.xml"/><Relationship Id="rId172" Type="http://schemas.openxmlformats.org/officeDocument/2006/relationships/image" Target="../media/image211.png"/><Relationship Id="rId193" Type="http://schemas.openxmlformats.org/officeDocument/2006/relationships/customXml" Target="../ink/ink1146.xml"/><Relationship Id="rId13" Type="http://schemas.openxmlformats.org/officeDocument/2006/relationships/customXml" Target="../ink/ink1056.xml"/><Relationship Id="rId109" Type="http://schemas.openxmlformats.org/officeDocument/2006/relationships/customXml" Target="../ink/ink1104.xml"/><Relationship Id="rId34" Type="http://schemas.openxmlformats.org/officeDocument/2006/relationships/image" Target="../media/image143.png"/><Relationship Id="rId55" Type="http://schemas.openxmlformats.org/officeDocument/2006/relationships/customXml" Target="../ink/ink1077.xml"/><Relationship Id="rId76" Type="http://schemas.openxmlformats.org/officeDocument/2006/relationships/image" Target="../media/image163.png"/><Relationship Id="rId97" Type="http://schemas.openxmlformats.org/officeDocument/2006/relationships/customXml" Target="../ink/ink1098.xml"/><Relationship Id="rId120" Type="http://schemas.openxmlformats.org/officeDocument/2006/relationships/image" Target="../media/image185.png"/><Relationship Id="rId141" Type="http://schemas.openxmlformats.org/officeDocument/2006/relationships/customXml" Target="../ink/ink1120.xml"/><Relationship Id="rId7" Type="http://schemas.openxmlformats.org/officeDocument/2006/relationships/customXml" Target="../ink/ink1053.xml"/><Relationship Id="rId162" Type="http://schemas.openxmlformats.org/officeDocument/2006/relationships/image" Target="../media/image206.png"/><Relationship Id="rId183" Type="http://schemas.openxmlformats.org/officeDocument/2006/relationships/customXml" Target="../ink/ink1141.xml"/><Relationship Id="rId2" Type="http://schemas.openxmlformats.org/officeDocument/2006/relationships/image" Target="../media/image127.png"/><Relationship Id="rId29" Type="http://schemas.openxmlformats.org/officeDocument/2006/relationships/customXml" Target="../ink/ink1064.xml"/><Relationship Id="rId24" Type="http://schemas.openxmlformats.org/officeDocument/2006/relationships/image" Target="../media/image138.png"/><Relationship Id="rId40" Type="http://schemas.openxmlformats.org/officeDocument/2006/relationships/image" Target="../media/image146.png"/><Relationship Id="rId45" Type="http://schemas.openxmlformats.org/officeDocument/2006/relationships/customXml" Target="../ink/ink1072.xml"/><Relationship Id="rId66" Type="http://schemas.openxmlformats.org/officeDocument/2006/relationships/image" Target="../media/image158.png"/><Relationship Id="rId87" Type="http://schemas.openxmlformats.org/officeDocument/2006/relationships/customXml" Target="../ink/ink1093.xml"/><Relationship Id="rId110" Type="http://schemas.openxmlformats.org/officeDocument/2006/relationships/image" Target="../media/image180.png"/><Relationship Id="rId115" Type="http://schemas.openxmlformats.org/officeDocument/2006/relationships/customXml" Target="../ink/ink1107.xml"/><Relationship Id="rId131" Type="http://schemas.openxmlformats.org/officeDocument/2006/relationships/customXml" Target="../ink/ink1115.xml"/><Relationship Id="rId136" Type="http://schemas.openxmlformats.org/officeDocument/2006/relationships/image" Target="../media/image193.png"/><Relationship Id="rId157" Type="http://schemas.openxmlformats.org/officeDocument/2006/relationships/customXml" Target="../ink/ink1128.xml"/><Relationship Id="rId178" Type="http://schemas.openxmlformats.org/officeDocument/2006/relationships/image" Target="../media/image214.png"/><Relationship Id="rId61" Type="http://schemas.openxmlformats.org/officeDocument/2006/relationships/customXml" Target="../ink/ink1080.xml"/><Relationship Id="rId82" Type="http://schemas.openxmlformats.org/officeDocument/2006/relationships/image" Target="../media/image166.png"/><Relationship Id="rId152" Type="http://schemas.openxmlformats.org/officeDocument/2006/relationships/image" Target="../media/image201.png"/><Relationship Id="rId173" Type="http://schemas.openxmlformats.org/officeDocument/2006/relationships/customXml" Target="../ink/ink1136.xml"/><Relationship Id="rId194" Type="http://schemas.openxmlformats.org/officeDocument/2006/relationships/image" Target="../media/image222.png"/><Relationship Id="rId199" Type="http://schemas.openxmlformats.org/officeDocument/2006/relationships/customXml" Target="../ink/ink1149.xml"/><Relationship Id="rId19" Type="http://schemas.openxmlformats.org/officeDocument/2006/relationships/customXml" Target="../ink/ink1059.xml"/><Relationship Id="rId14" Type="http://schemas.openxmlformats.org/officeDocument/2006/relationships/image" Target="../media/image133.png"/><Relationship Id="rId30" Type="http://schemas.openxmlformats.org/officeDocument/2006/relationships/image" Target="../media/image141.png"/><Relationship Id="rId35" Type="http://schemas.openxmlformats.org/officeDocument/2006/relationships/customXml" Target="../ink/ink1067.xml"/><Relationship Id="rId56" Type="http://schemas.openxmlformats.org/officeDocument/2006/relationships/image" Target="../media/image154.png"/><Relationship Id="rId77" Type="http://schemas.openxmlformats.org/officeDocument/2006/relationships/customXml" Target="../ink/ink1088.xml"/><Relationship Id="rId100" Type="http://schemas.openxmlformats.org/officeDocument/2006/relationships/image" Target="../media/image175.png"/><Relationship Id="rId105" Type="http://schemas.openxmlformats.org/officeDocument/2006/relationships/customXml" Target="../ink/ink1102.xml"/><Relationship Id="rId126" Type="http://schemas.openxmlformats.org/officeDocument/2006/relationships/image" Target="../media/image188.png"/><Relationship Id="rId147" Type="http://schemas.openxmlformats.org/officeDocument/2006/relationships/customXml" Target="../ink/ink1123.xml"/><Relationship Id="rId168" Type="http://schemas.openxmlformats.org/officeDocument/2006/relationships/image" Target="../media/image209.png"/><Relationship Id="rId8" Type="http://schemas.openxmlformats.org/officeDocument/2006/relationships/image" Target="../media/image130.png"/><Relationship Id="rId51" Type="http://schemas.openxmlformats.org/officeDocument/2006/relationships/customXml" Target="../ink/ink1075.xml"/><Relationship Id="rId72" Type="http://schemas.openxmlformats.org/officeDocument/2006/relationships/image" Target="../media/image161.png"/><Relationship Id="rId93" Type="http://schemas.openxmlformats.org/officeDocument/2006/relationships/customXml" Target="../ink/ink1096.xml"/><Relationship Id="rId98" Type="http://schemas.openxmlformats.org/officeDocument/2006/relationships/image" Target="../media/image174.png"/><Relationship Id="rId121" Type="http://schemas.openxmlformats.org/officeDocument/2006/relationships/customXml" Target="../ink/ink1110.xml"/><Relationship Id="rId142" Type="http://schemas.openxmlformats.org/officeDocument/2006/relationships/image" Target="../media/image196.png"/><Relationship Id="rId163" Type="http://schemas.openxmlformats.org/officeDocument/2006/relationships/customXml" Target="../ink/ink1131.xml"/><Relationship Id="rId184" Type="http://schemas.openxmlformats.org/officeDocument/2006/relationships/image" Target="../media/image217.png"/><Relationship Id="rId189" Type="http://schemas.openxmlformats.org/officeDocument/2006/relationships/customXml" Target="../ink/ink1144.xml"/><Relationship Id="rId3" Type="http://schemas.openxmlformats.org/officeDocument/2006/relationships/customXml" Target="../ink/ink1051.xml"/><Relationship Id="rId25" Type="http://schemas.openxmlformats.org/officeDocument/2006/relationships/customXml" Target="../ink/ink1062.xml"/><Relationship Id="rId46" Type="http://schemas.openxmlformats.org/officeDocument/2006/relationships/image" Target="../media/image149.png"/><Relationship Id="rId67" Type="http://schemas.openxmlformats.org/officeDocument/2006/relationships/customXml" Target="../ink/ink1083.xml"/><Relationship Id="rId116" Type="http://schemas.openxmlformats.org/officeDocument/2006/relationships/image" Target="../media/image183.png"/><Relationship Id="rId137" Type="http://schemas.openxmlformats.org/officeDocument/2006/relationships/customXml" Target="../ink/ink1118.xml"/><Relationship Id="rId158" Type="http://schemas.openxmlformats.org/officeDocument/2006/relationships/image" Target="../media/image204.png"/><Relationship Id="rId20" Type="http://schemas.openxmlformats.org/officeDocument/2006/relationships/image" Target="../media/image136.png"/><Relationship Id="rId41" Type="http://schemas.openxmlformats.org/officeDocument/2006/relationships/customXml" Target="../ink/ink1070.xml"/><Relationship Id="rId62" Type="http://schemas.openxmlformats.org/officeDocument/2006/relationships/image" Target="../media/image156.png"/><Relationship Id="rId83" Type="http://schemas.openxmlformats.org/officeDocument/2006/relationships/customXml" Target="../ink/ink1091.xml"/><Relationship Id="rId88" Type="http://schemas.openxmlformats.org/officeDocument/2006/relationships/image" Target="../media/image169.png"/><Relationship Id="rId111" Type="http://schemas.openxmlformats.org/officeDocument/2006/relationships/customXml" Target="../ink/ink1105.xml"/><Relationship Id="rId132" Type="http://schemas.openxmlformats.org/officeDocument/2006/relationships/image" Target="../media/image191.png"/><Relationship Id="rId153" Type="http://schemas.openxmlformats.org/officeDocument/2006/relationships/customXml" Target="../ink/ink1126.xml"/><Relationship Id="rId174" Type="http://schemas.openxmlformats.org/officeDocument/2006/relationships/image" Target="../media/image212.png"/><Relationship Id="rId179" Type="http://schemas.openxmlformats.org/officeDocument/2006/relationships/customXml" Target="../ink/ink1139.xml"/><Relationship Id="rId195" Type="http://schemas.openxmlformats.org/officeDocument/2006/relationships/customXml" Target="../ink/ink1147.xml"/><Relationship Id="rId190" Type="http://schemas.openxmlformats.org/officeDocument/2006/relationships/image" Target="../media/image220.png"/><Relationship Id="rId15" Type="http://schemas.openxmlformats.org/officeDocument/2006/relationships/customXml" Target="../ink/ink1057.xml"/><Relationship Id="rId36" Type="http://schemas.openxmlformats.org/officeDocument/2006/relationships/image" Target="../media/image144.png"/><Relationship Id="rId57" Type="http://schemas.openxmlformats.org/officeDocument/2006/relationships/customXml" Target="../ink/ink1078.xml"/><Relationship Id="rId106" Type="http://schemas.openxmlformats.org/officeDocument/2006/relationships/image" Target="../media/image178.png"/><Relationship Id="rId127" Type="http://schemas.openxmlformats.org/officeDocument/2006/relationships/customXml" Target="../ink/ink1113.xml"/><Relationship Id="rId10" Type="http://schemas.openxmlformats.org/officeDocument/2006/relationships/image" Target="../media/image131.png"/><Relationship Id="rId31" Type="http://schemas.openxmlformats.org/officeDocument/2006/relationships/customXml" Target="../ink/ink1065.xml"/><Relationship Id="rId52" Type="http://schemas.openxmlformats.org/officeDocument/2006/relationships/image" Target="../media/image152.png"/><Relationship Id="rId73" Type="http://schemas.openxmlformats.org/officeDocument/2006/relationships/customXml" Target="../ink/ink1086.xml"/><Relationship Id="rId78" Type="http://schemas.openxmlformats.org/officeDocument/2006/relationships/image" Target="../media/image164.png"/><Relationship Id="rId94" Type="http://schemas.openxmlformats.org/officeDocument/2006/relationships/image" Target="../media/image172.png"/><Relationship Id="rId99" Type="http://schemas.openxmlformats.org/officeDocument/2006/relationships/customXml" Target="../ink/ink1099.xml"/><Relationship Id="rId101" Type="http://schemas.openxmlformats.org/officeDocument/2006/relationships/customXml" Target="../ink/ink1100.xml"/><Relationship Id="rId122" Type="http://schemas.openxmlformats.org/officeDocument/2006/relationships/image" Target="../media/image186.png"/><Relationship Id="rId143" Type="http://schemas.openxmlformats.org/officeDocument/2006/relationships/customXml" Target="../ink/ink1121.xml"/><Relationship Id="rId148" Type="http://schemas.openxmlformats.org/officeDocument/2006/relationships/image" Target="../media/image199.png"/><Relationship Id="rId164" Type="http://schemas.openxmlformats.org/officeDocument/2006/relationships/image" Target="../media/image207.png"/><Relationship Id="rId169" Type="http://schemas.openxmlformats.org/officeDocument/2006/relationships/customXml" Target="../ink/ink1134.xml"/><Relationship Id="rId185" Type="http://schemas.openxmlformats.org/officeDocument/2006/relationships/customXml" Target="../ink/ink1142.xml"/><Relationship Id="rId4" Type="http://schemas.openxmlformats.org/officeDocument/2006/relationships/image" Target="../media/image128.png"/><Relationship Id="rId9" Type="http://schemas.openxmlformats.org/officeDocument/2006/relationships/customXml" Target="../ink/ink1054.xml"/><Relationship Id="rId180" Type="http://schemas.openxmlformats.org/officeDocument/2006/relationships/image" Target="../media/image215.png"/><Relationship Id="rId26" Type="http://schemas.openxmlformats.org/officeDocument/2006/relationships/image" Target="../media/image139.png"/><Relationship Id="rId47" Type="http://schemas.openxmlformats.org/officeDocument/2006/relationships/customXml" Target="../ink/ink1073.xml"/><Relationship Id="rId68" Type="http://schemas.openxmlformats.org/officeDocument/2006/relationships/image" Target="../media/image159.png"/><Relationship Id="rId89" Type="http://schemas.openxmlformats.org/officeDocument/2006/relationships/customXml" Target="../ink/ink1094.xml"/><Relationship Id="rId112" Type="http://schemas.openxmlformats.org/officeDocument/2006/relationships/image" Target="../media/image181.png"/><Relationship Id="rId133" Type="http://schemas.openxmlformats.org/officeDocument/2006/relationships/customXml" Target="../ink/ink1116.xml"/><Relationship Id="rId154" Type="http://schemas.openxmlformats.org/officeDocument/2006/relationships/image" Target="../media/image202.png"/><Relationship Id="rId175" Type="http://schemas.openxmlformats.org/officeDocument/2006/relationships/customXml" Target="../ink/ink1137.xml"/><Relationship Id="rId196" Type="http://schemas.openxmlformats.org/officeDocument/2006/relationships/image" Target="../media/image223.png"/><Relationship Id="rId200" Type="http://schemas.openxmlformats.org/officeDocument/2006/relationships/image" Target="../media/image225.png"/><Relationship Id="rId16" Type="http://schemas.openxmlformats.org/officeDocument/2006/relationships/image" Target="../media/image134.png"/><Relationship Id="rId37" Type="http://schemas.openxmlformats.org/officeDocument/2006/relationships/customXml" Target="../ink/ink1068.xml"/><Relationship Id="rId58" Type="http://schemas.openxmlformats.org/officeDocument/2006/relationships/image" Target="../media/image155.png"/><Relationship Id="rId79" Type="http://schemas.openxmlformats.org/officeDocument/2006/relationships/customXml" Target="../ink/ink1089.xml"/><Relationship Id="rId102" Type="http://schemas.openxmlformats.org/officeDocument/2006/relationships/image" Target="../media/image176.png"/><Relationship Id="rId123" Type="http://schemas.openxmlformats.org/officeDocument/2006/relationships/customXml" Target="../ink/ink1111.xml"/><Relationship Id="rId144" Type="http://schemas.openxmlformats.org/officeDocument/2006/relationships/image" Target="../media/image197.png"/><Relationship Id="rId90" Type="http://schemas.openxmlformats.org/officeDocument/2006/relationships/image" Target="../media/image170.png"/><Relationship Id="rId165" Type="http://schemas.openxmlformats.org/officeDocument/2006/relationships/customXml" Target="../ink/ink1132.xml"/><Relationship Id="rId186" Type="http://schemas.openxmlformats.org/officeDocument/2006/relationships/image" Target="../media/image218.png"/><Relationship Id="rId27" Type="http://schemas.openxmlformats.org/officeDocument/2006/relationships/customXml" Target="../ink/ink1063.xml"/><Relationship Id="rId48" Type="http://schemas.openxmlformats.org/officeDocument/2006/relationships/image" Target="../media/image150.png"/><Relationship Id="rId69" Type="http://schemas.openxmlformats.org/officeDocument/2006/relationships/customXml" Target="../ink/ink1084.xml"/><Relationship Id="rId113" Type="http://schemas.openxmlformats.org/officeDocument/2006/relationships/customXml" Target="../ink/ink1106.xml"/><Relationship Id="rId134" Type="http://schemas.openxmlformats.org/officeDocument/2006/relationships/image" Target="../media/image192.png"/><Relationship Id="rId80" Type="http://schemas.openxmlformats.org/officeDocument/2006/relationships/image" Target="../media/image165.png"/><Relationship Id="rId155" Type="http://schemas.openxmlformats.org/officeDocument/2006/relationships/customXml" Target="../ink/ink1127.xml"/><Relationship Id="rId176" Type="http://schemas.openxmlformats.org/officeDocument/2006/relationships/image" Target="../media/image213.png"/><Relationship Id="rId197" Type="http://schemas.openxmlformats.org/officeDocument/2006/relationships/customXml" Target="../ink/ink1148.xml"/><Relationship Id="rId201" Type="http://schemas.openxmlformats.org/officeDocument/2006/relationships/customXml" Target="../ink/ink1150.xml"/><Relationship Id="rId17" Type="http://schemas.openxmlformats.org/officeDocument/2006/relationships/customXml" Target="../ink/ink1058.xml"/><Relationship Id="rId38" Type="http://schemas.openxmlformats.org/officeDocument/2006/relationships/image" Target="../media/image145.png"/><Relationship Id="rId59" Type="http://schemas.openxmlformats.org/officeDocument/2006/relationships/customXml" Target="../ink/ink1079.xml"/><Relationship Id="rId103" Type="http://schemas.openxmlformats.org/officeDocument/2006/relationships/customXml" Target="../ink/ink1101.xml"/><Relationship Id="rId124" Type="http://schemas.openxmlformats.org/officeDocument/2006/relationships/image" Target="../media/image187.png"/><Relationship Id="rId70" Type="http://schemas.openxmlformats.org/officeDocument/2006/relationships/image" Target="../media/image160.png"/><Relationship Id="rId91" Type="http://schemas.openxmlformats.org/officeDocument/2006/relationships/customXml" Target="../ink/ink1095.xml"/><Relationship Id="rId145" Type="http://schemas.openxmlformats.org/officeDocument/2006/relationships/customXml" Target="../ink/ink1122.xml"/><Relationship Id="rId166" Type="http://schemas.openxmlformats.org/officeDocument/2006/relationships/image" Target="../media/image208.png"/><Relationship Id="rId187" Type="http://schemas.openxmlformats.org/officeDocument/2006/relationships/customXml" Target="../ink/ink1143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140.png"/><Relationship Id="rId49" Type="http://schemas.openxmlformats.org/officeDocument/2006/relationships/customXml" Target="../ink/ink1074.xml"/><Relationship Id="rId114" Type="http://schemas.openxmlformats.org/officeDocument/2006/relationships/image" Target="../media/image182.png"/><Relationship Id="rId60" Type="http://schemas.openxmlformats.org/officeDocument/2006/relationships/image" Target="../media/image118.png"/><Relationship Id="rId81" Type="http://schemas.openxmlformats.org/officeDocument/2006/relationships/customXml" Target="../ink/ink1090.xml"/><Relationship Id="rId135" Type="http://schemas.openxmlformats.org/officeDocument/2006/relationships/customXml" Target="../ink/ink1117.xml"/><Relationship Id="rId156" Type="http://schemas.openxmlformats.org/officeDocument/2006/relationships/image" Target="../media/image203.png"/><Relationship Id="rId177" Type="http://schemas.openxmlformats.org/officeDocument/2006/relationships/customXml" Target="../ink/ink1138.xml"/><Relationship Id="rId198" Type="http://schemas.openxmlformats.org/officeDocument/2006/relationships/image" Target="../media/image224.png"/><Relationship Id="rId202" Type="http://schemas.openxmlformats.org/officeDocument/2006/relationships/image" Target="../media/image226.png"/><Relationship Id="rId18" Type="http://schemas.openxmlformats.org/officeDocument/2006/relationships/image" Target="../media/image135.png"/><Relationship Id="rId39" Type="http://schemas.openxmlformats.org/officeDocument/2006/relationships/customXml" Target="../ink/ink1069.xml"/><Relationship Id="rId50" Type="http://schemas.openxmlformats.org/officeDocument/2006/relationships/image" Target="../media/image151.png"/><Relationship Id="rId104" Type="http://schemas.openxmlformats.org/officeDocument/2006/relationships/image" Target="../media/image177.png"/><Relationship Id="rId125" Type="http://schemas.openxmlformats.org/officeDocument/2006/relationships/customXml" Target="../ink/ink1112.xml"/><Relationship Id="rId146" Type="http://schemas.openxmlformats.org/officeDocument/2006/relationships/image" Target="../media/image198.png"/><Relationship Id="rId167" Type="http://schemas.openxmlformats.org/officeDocument/2006/relationships/customXml" Target="../ink/ink1133.xml"/><Relationship Id="rId188" Type="http://schemas.openxmlformats.org/officeDocument/2006/relationships/image" Target="../media/image219.png"/><Relationship Id="rId71" Type="http://schemas.openxmlformats.org/officeDocument/2006/relationships/customXml" Target="../ink/ink1085.xml"/><Relationship Id="rId92" Type="http://schemas.openxmlformats.org/officeDocument/2006/relationships/image" Target="../media/image1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51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52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customXml" Target="../ink/ink1153.xml"/><Relationship Id="rId4" Type="http://schemas.openxmlformats.org/officeDocument/2006/relationships/image" Target="../media/image22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customXml" Target="../ink/ink1154.xml"/><Relationship Id="rId7" Type="http://schemas.openxmlformats.org/officeDocument/2006/relationships/customXml" Target="../ink/ink1156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customXml" Target="../ink/ink1155.xml"/><Relationship Id="rId4" Type="http://schemas.openxmlformats.org/officeDocument/2006/relationships/image" Target="../media/image22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customXml" Target="../ink/ink1162.xml"/><Relationship Id="rId18" Type="http://schemas.openxmlformats.org/officeDocument/2006/relationships/image" Target="../media/image238.png"/><Relationship Id="rId26" Type="http://schemas.openxmlformats.org/officeDocument/2006/relationships/image" Target="../media/image230.png"/><Relationship Id="rId3" Type="http://schemas.openxmlformats.org/officeDocument/2006/relationships/customXml" Target="../ink/ink1157.xml"/><Relationship Id="rId21" Type="http://schemas.openxmlformats.org/officeDocument/2006/relationships/customXml" Target="../ink/ink1166.xml"/><Relationship Id="rId7" Type="http://schemas.openxmlformats.org/officeDocument/2006/relationships/customXml" Target="../ink/ink1159.xml"/><Relationship Id="rId12" Type="http://schemas.openxmlformats.org/officeDocument/2006/relationships/image" Target="../media/image235.png"/><Relationship Id="rId17" Type="http://schemas.openxmlformats.org/officeDocument/2006/relationships/customXml" Target="../ink/ink1164.xml"/><Relationship Id="rId25" Type="http://schemas.openxmlformats.org/officeDocument/2006/relationships/customXml" Target="../ink/ink1168.xml"/><Relationship Id="rId2" Type="http://schemas.openxmlformats.org/officeDocument/2006/relationships/image" Target="../media/image227.png"/><Relationship Id="rId16" Type="http://schemas.openxmlformats.org/officeDocument/2006/relationships/image" Target="../media/image237.png"/><Relationship Id="rId20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customXml" Target="../ink/ink1161.xml"/><Relationship Id="rId24" Type="http://schemas.openxmlformats.org/officeDocument/2006/relationships/image" Target="../media/image229.png"/><Relationship Id="rId5" Type="http://schemas.openxmlformats.org/officeDocument/2006/relationships/customXml" Target="../ink/ink1158.xml"/><Relationship Id="rId15" Type="http://schemas.openxmlformats.org/officeDocument/2006/relationships/customXml" Target="../ink/ink1163.xml"/><Relationship Id="rId23" Type="http://schemas.openxmlformats.org/officeDocument/2006/relationships/customXml" Target="../ink/ink1167.xml"/><Relationship Id="rId10" Type="http://schemas.openxmlformats.org/officeDocument/2006/relationships/image" Target="../media/image234.png"/><Relationship Id="rId19" Type="http://schemas.openxmlformats.org/officeDocument/2006/relationships/customXml" Target="../ink/ink1165.xml"/><Relationship Id="rId4" Type="http://schemas.openxmlformats.org/officeDocument/2006/relationships/image" Target="../media/image231.png"/><Relationship Id="rId9" Type="http://schemas.openxmlformats.org/officeDocument/2006/relationships/customXml" Target="../ink/ink1160.xml"/><Relationship Id="rId14" Type="http://schemas.openxmlformats.org/officeDocument/2006/relationships/image" Target="../media/image236.png"/><Relationship Id="rId22" Type="http://schemas.openxmlformats.org/officeDocument/2006/relationships/image" Target="../media/image228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74.xml"/><Relationship Id="rId18" Type="http://schemas.openxmlformats.org/officeDocument/2006/relationships/image" Target="../media/image238.png"/><Relationship Id="rId26" Type="http://schemas.openxmlformats.org/officeDocument/2006/relationships/image" Target="../media/image242.png"/><Relationship Id="rId39" Type="http://schemas.openxmlformats.org/officeDocument/2006/relationships/customXml" Target="../ink/ink1187.xml"/><Relationship Id="rId21" Type="http://schemas.openxmlformats.org/officeDocument/2006/relationships/customXml" Target="../ink/ink1178.xml"/><Relationship Id="rId34" Type="http://schemas.openxmlformats.org/officeDocument/2006/relationships/image" Target="../media/image246.png"/><Relationship Id="rId42" Type="http://schemas.openxmlformats.org/officeDocument/2006/relationships/image" Target="../media/image250.png"/><Relationship Id="rId47" Type="http://schemas.openxmlformats.org/officeDocument/2006/relationships/customXml" Target="../ink/ink1191.xml"/><Relationship Id="rId50" Type="http://schemas.openxmlformats.org/officeDocument/2006/relationships/image" Target="../media/image254.png"/><Relationship Id="rId55" Type="http://schemas.openxmlformats.org/officeDocument/2006/relationships/customXml" Target="../ink/ink1195.xml"/><Relationship Id="rId7" Type="http://schemas.openxmlformats.org/officeDocument/2006/relationships/customXml" Target="../ink/ink1171.xml"/><Relationship Id="rId2" Type="http://schemas.openxmlformats.org/officeDocument/2006/relationships/image" Target="../media/image227.png"/><Relationship Id="rId16" Type="http://schemas.openxmlformats.org/officeDocument/2006/relationships/image" Target="../media/image237.png"/><Relationship Id="rId29" Type="http://schemas.openxmlformats.org/officeDocument/2006/relationships/customXml" Target="../ink/ink1182.xml"/><Relationship Id="rId11" Type="http://schemas.openxmlformats.org/officeDocument/2006/relationships/customXml" Target="../ink/ink1173.xml"/><Relationship Id="rId24" Type="http://schemas.openxmlformats.org/officeDocument/2006/relationships/image" Target="../media/image241.png"/><Relationship Id="rId32" Type="http://schemas.openxmlformats.org/officeDocument/2006/relationships/image" Target="../media/image245.png"/><Relationship Id="rId37" Type="http://schemas.openxmlformats.org/officeDocument/2006/relationships/customXml" Target="../ink/ink1186.xml"/><Relationship Id="rId40" Type="http://schemas.openxmlformats.org/officeDocument/2006/relationships/image" Target="../media/image249.png"/><Relationship Id="rId45" Type="http://schemas.openxmlformats.org/officeDocument/2006/relationships/customXml" Target="../ink/ink1190.xml"/><Relationship Id="rId53" Type="http://schemas.openxmlformats.org/officeDocument/2006/relationships/customXml" Target="../ink/ink1194.xml"/><Relationship Id="rId58" Type="http://schemas.openxmlformats.org/officeDocument/2006/relationships/image" Target="../media/image230.png"/><Relationship Id="rId5" Type="http://schemas.openxmlformats.org/officeDocument/2006/relationships/customXml" Target="../ink/ink1170.xml"/><Relationship Id="rId19" Type="http://schemas.openxmlformats.org/officeDocument/2006/relationships/customXml" Target="../ink/ink1177.xml"/><Relationship Id="rId4" Type="http://schemas.openxmlformats.org/officeDocument/2006/relationships/image" Target="../media/image231.png"/><Relationship Id="rId9" Type="http://schemas.openxmlformats.org/officeDocument/2006/relationships/customXml" Target="../ink/ink1172.xml"/><Relationship Id="rId14" Type="http://schemas.openxmlformats.org/officeDocument/2006/relationships/image" Target="../media/image236.png"/><Relationship Id="rId22" Type="http://schemas.openxmlformats.org/officeDocument/2006/relationships/image" Target="../media/image240.png"/><Relationship Id="rId27" Type="http://schemas.openxmlformats.org/officeDocument/2006/relationships/customXml" Target="../ink/ink1181.xml"/><Relationship Id="rId30" Type="http://schemas.openxmlformats.org/officeDocument/2006/relationships/image" Target="../media/image244.png"/><Relationship Id="rId35" Type="http://schemas.openxmlformats.org/officeDocument/2006/relationships/customXml" Target="../ink/ink1185.xml"/><Relationship Id="rId43" Type="http://schemas.openxmlformats.org/officeDocument/2006/relationships/customXml" Target="../ink/ink1189.xml"/><Relationship Id="rId48" Type="http://schemas.openxmlformats.org/officeDocument/2006/relationships/image" Target="../media/image253.png"/><Relationship Id="rId56" Type="http://schemas.openxmlformats.org/officeDocument/2006/relationships/image" Target="../media/image229.png"/><Relationship Id="rId8" Type="http://schemas.openxmlformats.org/officeDocument/2006/relationships/image" Target="../media/image233.png"/><Relationship Id="rId51" Type="http://schemas.openxmlformats.org/officeDocument/2006/relationships/customXml" Target="../ink/ink1193.xml"/><Relationship Id="rId3" Type="http://schemas.openxmlformats.org/officeDocument/2006/relationships/customXml" Target="../ink/ink1169.xml"/><Relationship Id="rId12" Type="http://schemas.openxmlformats.org/officeDocument/2006/relationships/image" Target="../media/image235.png"/><Relationship Id="rId17" Type="http://schemas.openxmlformats.org/officeDocument/2006/relationships/customXml" Target="../ink/ink1176.xml"/><Relationship Id="rId25" Type="http://schemas.openxmlformats.org/officeDocument/2006/relationships/customXml" Target="../ink/ink1180.xml"/><Relationship Id="rId33" Type="http://schemas.openxmlformats.org/officeDocument/2006/relationships/customXml" Target="../ink/ink1184.xml"/><Relationship Id="rId38" Type="http://schemas.openxmlformats.org/officeDocument/2006/relationships/image" Target="../media/image248.png"/><Relationship Id="rId46" Type="http://schemas.openxmlformats.org/officeDocument/2006/relationships/image" Target="../media/image252.png"/><Relationship Id="rId20" Type="http://schemas.openxmlformats.org/officeDocument/2006/relationships/image" Target="../media/image239.png"/><Relationship Id="rId41" Type="http://schemas.openxmlformats.org/officeDocument/2006/relationships/customXml" Target="../ink/ink1188.xml"/><Relationship Id="rId54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5" Type="http://schemas.openxmlformats.org/officeDocument/2006/relationships/customXml" Target="../ink/ink1175.xml"/><Relationship Id="rId23" Type="http://schemas.openxmlformats.org/officeDocument/2006/relationships/customXml" Target="../ink/ink1179.xml"/><Relationship Id="rId28" Type="http://schemas.openxmlformats.org/officeDocument/2006/relationships/image" Target="../media/image243.png"/><Relationship Id="rId36" Type="http://schemas.openxmlformats.org/officeDocument/2006/relationships/image" Target="../media/image247.png"/><Relationship Id="rId49" Type="http://schemas.openxmlformats.org/officeDocument/2006/relationships/customXml" Target="../ink/ink1192.xml"/><Relationship Id="rId57" Type="http://schemas.openxmlformats.org/officeDocument/2006/relationships/customXml" Target="../ink/ink1196.xml"/><Relationship Id="rId10" Type="http://schemas.openxmlformats.org/officeDocument/2006/relationships/image" Target="../media/image234.png"/><Relationship Id="rId31" Type="http://schemas.openxmlformats.org/officeDocument/2006/relationships/customXml" Target="../ink/ink1183.xml"/><Relationship Id="rId44" Type="http://schemas.openxmlformats.org/officeDocument/2006/relationships/image" Target="../media/image251.png"/><Relationship Id="rId52" Type="http://schemas.openxmlformats.org/officeDocument/2006/relationships/image" Target="../media/image255.png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2.png"/><Relationship Id="rId21" Type="http://schemas.openxmlformats.org/officeDocument/2006/relationships/customXml" Target="../ink/ink1206.xml"/><Relationship Id="rId34" Type="http://schemas.openxmlformats.org/officeDocument/2006/relationships/image" Target="../media/image246.png"/><Relationship Id="rId42" Type="http://schemas.openxmlformats.org/officeDocument/2006/relationships/image" Target="../media/image250.png"/><Relationship Id="rId47" Type="http://schemas.openxmlformats.org/officeDocument/2006/relationships/customXml" Target="../ink/ink1219.xml"/><Relationship Id="rId50" Type="http://schemas.openxmlformats.org/officeDocument/2006/relationships/image" Target="../media/image254.png"/><Relationship Id="rId55" Type="http://schemas.openxmlformats.org/officeDocument/2006/relationships/customXml" Target="../ink/ink1223.xml"/><Relationship Id="rId63" Type="http://schemas.openxmlformats.org/officeDocument/2006/relationships/customXml" Target="../ink/ink1227.xml"/><Relationship Id="rId68" Type="http://schemas.openxmlformats.org/officeDocument/2006/relationships/image" Target="../media/image230.png"/><Relationship Id="rId7" Type="http://schemas.openxmlformats.org/officeDocument/2006/relationships/customXml" Target="../ink/ink1199.xml"/><Relationship Id="rId2" Type="http://schemas.openxmlformats.org/officeDocument/2006/relationships/image" Target="../media/image227.png"/><Relationship Id="rId16" Type="http://schemas.openxmlformats.org/officeDocument/2006/relationships/image" Target="../media/image237.png"/><Relationship Id="rId29" Type="http://schemas.openxmlformats.org/officeDocument/2006/relationships/customXml" Target="../ink/ink1210.xml"/><Relationship Id="rId11" Type="http://schemas.openxmlformats.org/officeDocument/2006/relationships/customXml" Target="../ink/ink1201.xml"/><Relationship Id="rId24" Type="http://schemas.openxmlformats.org/officeDocument/2006/relationships/image" Target="../media/image241.png"/><Relationship Id="rId32" Type="http://schemas.openxmlformats.org/officeDocument/2006/relationships/image" Target="../media/image245.png"/><Relationship Id="rId37" Type="http://schemas.openxmlformats.org/officeDocument/2006/relationships/customXml" Target="../ink/ink1214.xml"/><Relationship Id="rId40" Type="http://schemas.openxmlformats.org/officeDocument/2006/relationships/image" Target="../media/image249.png"/><Relationship Id="rId45" Type="http://schemas.openxmlformats.org/officeDocument/2006/relationships/customXml" Target="../ink/ink1218.xml"/><Relationship Id="rId53" Type="http://schemas.openxmlformats.org/officeDocument/2006/relationships/customXml" Target="../ink/ink1222.xml"/><Relationship Id="rId58" Type="http://schemas.openxmlformats.org/officeDocument/2006/relationships/image" Target="../media/image258.png"/><Relationship Id="rId66" Type="http://schemas.openxmlformats.org/officeDocument/2006/relationships/image" Target="../media/image229.png"/><Relationship Id="rId5" Type="http://schemas.openxmlformats.org/officeDocument/2006/relationships/customXml" Target="../ink/ink1198.xml"/><Relationship Id="rId61" Type="http://schemas.openxmlformats.org/officeDocument/2006/relationships/customXml" Target="../ink/ink1226.xml"/><Relationship Id="rId19" Type="http://schemas.openxmlformats.org/officeDocument/2006/relationships/customXml" Target="../ink/ink1205.xml"/><Relationship Id="rId14" Type="http://schemas.openxmlformats.org/officeDocument/2006/relationships/image" Target="../media/image236.png"/><Relationship Id="rId22" Type="http://schemas.openxmlformats.org/officeDocument/2006/relationships/image" Target="../media/image240.png"/><Relationship Id="rId27" Type="http://schemas.openxmlformats.org/officeDocument/2006/relationships/customXml" Target="../ink/ink1209.xml"/><Relationship Id="rId30" Type="http://schemas.openxmlformats.org/officeDocument/2006/relationships/image" Target="../media/image244.png"/><Relationship Id="rId35" Type="http://schemas.openxmlformats.org/officeDocument/2006/relationships/customXml" Target="../ink/ink1213.xml"/><Relationship Id="rId43" Type="http://schemas.openxmlformats.org/officeDocument/2006/relationships/customXml" Target="../ink/ink1217.xml"/><Relationship Id="rId48" Type="http://schemas.openxmlformats.org/officeDocument/2006/relationships/image" Target="../media/image253.png"/><Relationship Id="rId56" Type="http://schemas.openxmlformats.org/officeDocument/2006/relationships/image" Target="../media/image257.png"/><Relationship Id="rId64" Type="http://schemas.openxmlformats.org/officeDocument/2006/relationships/image" Target="../media/image228.png"/><Relationship Id="rId8" Type="http://schemas.openxmlformats.org/officeDocument/2006/relationships/image" Target="../media/image233.png"/><Relationship Id="rId51" Type="http://schemas.openxmlformats.org/officeDocument/2006/relationships/customXml" Target="../ink/ink1221.xml"/><Relationship Id="rId3" Type="http://schemas.openxmlformats.org/officeDocument/2006/relationships/customXml" Target="../ink/ink1197.xml"/><Relationship Id="rId12" Type="http://schemas.openxmlformats.org/officeDocument/2006/relationships/image" Target="../media/image235.png"/><Relationship Id="rId17" Type="http://schemas.openxmlformats.org/officeDocument/2006/relationships/customXml" Target="../ink/ink1204.xml"/><Relationship Id="rId25" Type="http://schemas.openxmlformats.org/officeDocument/2006/relationships/customXml" Target="../ink/ink1208.xml"/><Relationship Id="rId33" Type="http://schemas.openxmlformats.org/officeDocument/2006/relationships/customXml" Target="../ink/ink1212.xml"/><Relationship Id="rId38" Type="http://schemas.openxmlformats.org/officeDocument/2006/relationships/image" Target="../media/image248.png"/><Relationship Id="rId46" Type="http://schemas.openxmlformats.org/officeDocument/2006/relationships/image" Target="../media/image252.png"/><Relationship Id="rId59" Type="http://schemas.openxmlformats.org/officeDocument/2006/relationships/customXml" Target="../ink/ink1225.xml"/><Relationship Id="rId67" Type="http://schemas.openxmlformats.org/officeDocument/2006/relationships/customXml" Target="../ink/ink1229.xml"/><Relationship Id="rId20" Type="http://schemas.openxmlformats.org/officeDocument/2006/relationships/image" Target="../media/image239.png"/><Relationship Id="rId41" Type="http://schemas.openxmlformats.org/officeDocument/2006/relationships/customXml" Target="../ink/ink1216.xml"/><Relationship Id="rId54" Type="http://schemas.openxmlformats.org/officeDocument/2006/relationships/image" Target="../media/image256.png"/><Relationship Id="rId6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5" Type="http://schemas.openxmlformats.org/officeDocument/2006/relationships/customXml" Target="../ink/ink1203.xml"/><Relationship Id="rId23" Type="http://schemas.openxmlformats.org/officeDocument/2006/relationships/customXml" Target="../ink/ink1207.xml"/><Relationship Id="rId28" Type="http://schemas.openxmlformats.org/officeDocument/2006/relationships/image" Target="../media/image243.png"/><Relationship Id="rId36" Type="http://schemas.openxmlformats.org/officeDocument/2006/relationships/image" Target="../media/image247.png"/><Relationship Id="rId49" Type="http://schemas.openxmlformats.org/officeDocument/2006/relationships/customXml" Target="../ink/ink1220.xml"/><Relationship Id="rId57" Type="http://schemas.openxmlformats.org/officeDocument/2006/relationships/customXml" Target="../ink/ink1224.xml"/><Relationship Id="rId10" Type="http://schemas.openxmlformats.org/officeDocument/2006/relationships/image" Target="../media/image234.png"/><Relationship Id="rId31" Type="http://schemas.openxmlformats.org/officeDocument/2006/relationships/customXml" Target="../ink/ink1211.xml"/><Relationship Id="rId44" Type="http://schemas.openxmlformats.org/officeDocument/2006/relationships/image" Target="../media/image251.png"/><Relationship Id="rId52" Type="http://schemas.openxmlformats.org/officeDocument/2006/relationships/image" Target="../media/image255.png"/><Relationship Id="rId60" Type="http://schemas.openxmlformats.org/officeDocument/2006/relationships/image" Target="../media/image259.png"/><Relationship Id="rId65" Type="http://schemas.openxmlformats.org/officeDocument/2006/relationships/customXml" Target="../ink/ink1228.xml"/><Relationship Id="rId4" Type="http://schemas.openxmlformats.org/officeDocument/2006/relationships/image" Target="../media/image231.png"/><Relationship Id="rId9" Type="http://schemas.openxmlformats.org/officeDocument/2006/relationships/customXml" Target="../ink/ink1200.xml"/><Relationship Id="rId13" Type="http://schemas.openxmlformats.org/officeDocument/2006/relationships/customXml" Target="../ink/ink1202.xml"/><Relationship Id="rId18" Type="http://schemas.openxmlformats.org/officeDocument/2006/relationships/image" Target="../media/image238.png"/><Relationship Id="rId39" Type="http://schemas.openxmlformats.org/officeDocument/2006/relationships/customXml" Target="../ink/ink1215.xml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9.png"/><Relationship Id="rId21" Type="http://schemas.openxmlformats.org/officeDocument/2006/relationships/customXml" Target="../ink/ink1239.xml"/><Relationship Id="rId42" Type="http://schemas.openxmlformats.org/officeDocument/2006/relationships/image" Target="../media/image247.png"/><Relationship Id="rId47" Type="http://schemas.openxmlformats.org/officeDocument/2006/relationships/customXml" Target="../ink/ink1252.xml"/><Relationship Id="rId63" Type="http://schemas.openxmlformats.org/officeDocument/2006/relationships/customXml" Target="../ink/ink1260.xml"/><Relationship Id="rId68" Type="http://schemas.openxmlformats.org/officeDocument/2006/relationships/image" Target="../media/image260.png"/><Relationship Id="rId16" Type="http://schemas.openxmlformats.org/officeDocument/2006/relationships/image" Target="../media/image234.png"/><Relationship Id="rId11" Type="http://schemas.openxmlformats.org/officeDocument/2006/relationships/customXml" Target="../ink/ink1234.xml"/><Relationship Id="rId24" Type="http://schemas.openxmlformats.org/officeDocument/2006/relationships/image" Target="../media/image238.png"/><Relationship Id="rId32" Type="http://schemas.openxmlformats.org/officeDocument/2006/relationships/image" Target="../media/image242.png"/><Relationship Id="rId37" Type="http://schemas.openxmlformats.org/officeDocument/2006/relationships/customXml" Target="../ink/ink1247.xml"/><Relationship Id="rId40" Type="http://schemas.openxmlformats.org/officeDocument/2006/relationships/image" Target="../media/image246.png"/><Relationship Id="rId45" Type="http://schemas.openxmlformats.org/officeDocument/2006/relationships/customXml" Target="../ink/ink1251.xml"/><Relationship Id="rId53" Type="http://schemas.openxmlformats.org/officeDocument/2006/relationships/customXml" Target="../ink/ink1255.xml"/><Relationship Id="rId58" Type="http://schemas.openxmlformats.org/officeDocument/2006/relationships/image" Target="../media/image255.png"/><Relationship Id="rId66" Type="http://schemas.openxmlformats.org/officeDocument/2006/relationships/image" Target="../media/image259.png"/><Relationship Id="rId74" Type="http://schemas.openxmlformats.org/officeDocument/2006/relationships/image" Target="../media/image263.png"/><Relationship Id="rId79" Type="http://schemas.openxmlformats.org/officeDocument/2006/relationships/customXml" Target="../ink/ink1268.xml"/><Relationship Id="rId5" Type="http://schemas.openxmlformats.org/officeDocument/2006/relationships/customXml" Target="../ink/ink1231.xml"/><Relationship Id="rId61" Type="http://schemas.openxmlformats.org/officeDocument/2006/relationships/customXml" Target="../ink/ink1259.xml"/><Relationship Id="rId19" Type="http://schemas.openxmlformats.org/officeDocument/2006/relationships/customXml" Target="../ink/ink1238.xml"/><Relationship Id="rId14" Type="http://schemas.openxmlformats.org/officeDocument/2006/relationships/image" Target="../media/image233.png"/><Relationship Id="rId22" Type="http://schemas.openxmlformats.org/officeDocument/2006/relationships/image" Target="../media/image237.png"/><Relationship Id="rId27" Type="http://schemas.openxmlformats.org/officeDocument/2006/relationships/customXml" Target="../ink/ink1242.xml"/><Relationship Id="rId30" Type="http://schemas.openxmlformats.org/officeDocument/2006/relationships/image" Target="../media/image241.png"/><Relationship Id="rId35" Type="http://schemas.openxmlformats.org/officeDocument/2006/relationships/customXml" Target="../ink/ink1246.xml"/><Relationship Id="rId43" Type="http://schemas.openxmlformats.org/officeDocument/2006/relationships/customXml" Target="../ink/ink1250.xml"/><Relationship Id="rId48" Type="http://schemas.openxmlformats.org/officeDocument/2006/relationships/image" Target="../media/image250.png"/><Relationship Id="rId56" Type="http://schemas.openxmlformats.org/officeDocument/2006/relationships/image" Target="../media/image254.png"/><Relationship Id="rId64" Type="http://schemas.openxmlformats.org/officeDocument/2006/relationships/image" Target="../media/image258.png"/><Relationship Id="rId69" Type="http://schemas.openxmlformats.org/officeDocument/2006/relationships/customXml" Target="../ink/ink1263.xml"/><Relationship Id="rId77" Type="http://schemas.openxmlformats.org/officeDocument/2006/relationships/customXml" Target="../ink/ink1267.xml"/><Relationship Id="rId8" Type="http://schemas.openxmlformats.org/officeDocument/2006/relationships/image" Target="../media/image230.png"/><Relationship Id="rId51" Type="http://schemas.openxmlformats.org/officeDocument/2006/relationships/customXml" Target="../ink/ink1254.xml"/><Relationship Id="rId72" Type="http://schemas.openxmlformats.org/officeDocument/2006/relationships/image" Target="../media/image262.png"/><Relationship Id="rId80" Type="http://schemas.openxmlformats.org/officeDocument/2006/relationships/image" Target="../media/image266.png"/><Relationship Id="rId3" Type="http://schemas.openxmlformats.org/officeDocument/2006/relationships/customXml" Target="../ink/ink1230.xml"/><Relationship Id="rId12" Type="http://schemas.openxmlformats.org/officeDocument/2006/relationships/image" Target="../media/image232.png"/><Relationship Id="rId17" Type="http://schemas.openxmlformats.org/officeDocument/2006/relationships/customXml" Target="../ink/ink1237.xml"/><Relationship Id="rId25" Type="http://schemas.openxmlformats.org/officeDocument/2006/relationships/customXml" Target="../ink/ink1241.xml"/><Relationship Id="rId33" Type="http://schemas.openxmlformats.org/officeDocument/2006/relationships/customXml" Target="../ink/ink1245.xml"/><Relationship Id="rId38" Type="http://schemas.openxmlformats.org/officeDocument/2006/relationships/image" Target="../media/image245.png"/><Relationship Id="rId46" Type="http://schemas.openxmlformats.org/officeDocument/2006/relationships/image" Target="../media/image249.png"/><Relationship Id="rId59" Type="http://schemas.openxmlformats.org/officeDocument/2006/relationships/customXml" Target="../ink/ink1258.xml"/><Relationship Id="rId67" Type="http://schemas.openxmlformats.org/officeDocument/2006/relationships/customXml" Target="../ink/ink1262.xml"/><Relationship Id="rId20" Type="http://schemas.openxmlformats.org/officeDocument/2006/relationships/image" Target="../media/image236.png"/><Relationship Id="rId41" Type="http://schemas.openxmlformats.org/officeDocument/2006/relationships/customXml" Target="../ink/ink1249.xml"/><Relationship Id="rId54" Type="http://schemas.openxmlformats.org/officeDocument/2006/relationships/image" Target="../media/image253.png"/><Relationship Id="rId62" Type="http://schemas.openxmlformats.org/officeDocument/2006/relationships/image" Target="../media/image257.png"/><Relationship Id="rId70" Type="http://schemas.openxmlformats.org/officeDocument/2006/relationships/image" Target="../media/image261.png"/><Relationship Id="rId75" Type="http://schemas.openxmlformats.org/officeDocument/2006/relationships/customXml" Target="../ink/ink12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5" Type="http://schemas.openxmlformats.org/officeDocument/2006/relationships/customXml" Target="../ink/ink1236.xml"/><Relationship Id="rId23" Type="http://schemas.openxmlformats.org/officeDocument/2006/relationships/customXml" Target="../ink/ink1240.xml"/><Relationship Id="rId28" Type="http://schemas.openxmlformats.org/officeDocument/2006/relationships/image" Target="../media/image240.png"/><Relationship Id="rId36" Type="http://schemas.openxmlformats.org/officeDocument/2006/relationships/image" Target="../media/image244.png"/><Relationship Id="rId49" Type="http://schemas.openxmlformats.org/officeDocument/2006/relationships/customXml" Target="../ink/ink1253.xml"/><Relationship Id="rId57" Type="http://schemas.openxmlformats.org/officeDocument/2006/relationships/customXml" Target="../ink/ink1257.xml"/><Relationship Id="rId10" Type="http://schemas.openxmlformats.org/officeDocument/2006/relationships/image" Target="../media/image231.png"/><Relationship Id="rId31" Type="http://schemas.openxmlformats.org/officeDocument/2006/relationships/customXml" Target="../ink/ink1244.xml"/><Relationship Id="rId44" Type="http://schemas.openxmlformats.org/officeDocument/2006/relationships/image" Target="../media/image248.png"/><Relationship Id="rId52" Type="http://schemas.openxmlformats.org/officeDocument/2006/relationships/image" Target="../media/image252.png"/><Relationship Id="rId60" Type="http://schemas.openxmlformats.org/officeDocument/2006/relationships/image" Target="../media/image256.png"/><Relationship Id="rId65" Type="http://schemas.openxmlformats.org/officeDocument/2006/relationships/customXml" Target="../ink/ink1261.xml"/><Relationship Id="rId73" Type="http://schemas.openxmlformats.org/officeDocument/2006/relationships/customXml" Target="../ink/ink1265.xml"/><Relationship Id="rId78" Type="http://schemas.openxmlformats.org/officeDocument/2006/relationships/image" Target="../media/image265.png"/><Relationship Id="rId4" Type="http://schemas.openxmlformats.org/officeDocument/2006/relationships/image" Target="../media/image228.png"/><Relationship Id="rId9" Type="http://schemas.openxmlformats.org/officeDocument/2006/relationships/customXml" Target="../ink/ink1233.xml"/><Relationship Id="rId13" Type="http://schemas.openxmlformats.org/officeDocument/2006/relationships/customXml" Target="../ink/ink1235.xml"/><Relationship Id="rId18" Type="http://schemas.openxmlformats.org/officeDocument/2006/relationships/image" Target="../media/image235.png"/><Relationship Id="rId39" Type="http://schemas.openxmlformats.org/officeDocument/2006/relationships/customXml" Target="../ink/ink1248.xml"/><Relationship Id="rId34" Type="http://schemas.openxmlformats.org/officeDocument/2006/relationships/image" Target="../media/image243.png"/><Relationship Id="rId50" Type="http://schemas.openxmlformats.org/officeDocument/2006/relationships/image" Target="../media/image251.png"/><Relationship Id="rId55" Type="http://schemas.openxmlformats.org/officeDocument/2006/relationships/customXml" Target="../ink/ink1256.xml"/><Relationship Id="rId76" Type="http://schemas.openxmlformats.org/officeDocument/2006/relationships/image" Target="../media/image264.png"/><Relationship Id="rId7" Type="http://schemas.openxmlformats.org/officeDocument/2006/relationships/customXml" Target="../ink/ink1232.xml"/><Relationship Id="rId71" Type="http://schemas.openxmlformats.org/officeDocument/2006/relationships/customXml" Target="../ink/ink1264.xml"/><Relationship Id="rId2" Type="http://schemas.openxmlformats.org/officeDocument/2006/relationships/image" Target="../media/image227.png"/><Relationship Id="rId29" Type="http://schemas.openxmlformats.org/officeDocument/2006/relationships/customXml" Target="../ink/ink1243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86.xml"/><Relationship Id="rId26" Type="http://schemas.openxmlformats.org/officeDocument/2006/relationships/customXml" Target="../ink/ink90.xml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customXml" Target="../ink/ink94.xml"/><Relationship Id="rId42" Type="http://schemas.openxmlformats.org/officeDocument/2006/relationships/customXml" Target="../ink/ink98.xml"/><Relationship Id="rId47" Type="http://schemas.openxmlformats.org/officeDocument/2006/relationships/image" Target="../media/image30.png"/><Relationship Id="rId50" Type="http://schemas.openxmlformats.org/officeDocument/2006/relationships/customXml" Target="../ink/ink102.xml"/><Relationship Id="rId7" Type="http://schemas.openxmlformats.org/officeDocument/2006/relationships/image" Target="../media/image5.png"/><Relationship Id="rId2" Type="http://schemas.openxmlformats.org/officeDocument/2006/relationships/customXml" Target="../ink/ink78.xml"/><Relationship Id="rId16" Type="http://schemas.openxmlformats.org/officeDocument/2006/relationships/customXml" Target="../ink/ink85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89.xml"/><Relationship Id="rId32" Type="http://schemas.openxmlformats.org/officeDocument/2006/relationships/customXml" Target="../ink/ink93.xml"/><Relationship Id="rId37" Type="http://schemas.openxmlformats.org/officeDocument/2006/relationships/image" Target="../media/image25.png"/><Relationship Id="rId40" Type="http://schemas.openxmlformats.org/officeDocument/2006/relationships/customXml" Target="../ink/ink97.xml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91.xml"/><Relationship Id="rId36" Type="http://schemas.openxmlformats.org/officeDocument/2006/relationships/customXml" Target="../ink/ink95.xml"/><Relationship Id="rId49" Type="http://schemas.openxmlformats.org/officeDocument/2006/relationships/image" Target="../media/image31.png"/><Relationship Id="rId10" Type="http://schemas.openxmlformats.org/officeDocument/2006/relationships/customXml" Target="../ink/ink82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customXml" Target="../ink/ink99.xml"/><Relationship Id="rId52" Type="http://schemas.openxmlformats.org/officeDocument/2006/relationships/image" Target="../media/image32.png"/><Relationship Id="rId4" Type="http://schemas.openxmlformats.org/officeDocument/2006/relationships/customXml" Target="../ink/ink79.xml"/><Relationship Id="rId9" Type="http://schemas.openxmlformats.org/officeDocument/2006/relationships/image" Target="../media/image6.png"/><Relationship Id="rId14" Type="http://schemas.openxmlformats.org/officeDocument/2006/relationships/customXml" Target="../ink/ink84.xml"/><Relationship Id="rId22" Type="http://schemas.openxmlformats.org/officeDocument/2006/relationships/customXml" Target="../ink/ink88.xml"/><Relationship Id="rId27" Type="http://schemas.openxmlformats.org/officeDocument/2006/relationships/image" Target="../media/image18.png"/><Relationship Id="rId30" Type="http://schemas.openxmlformats.org/officeDocument/2006/relationships/customXml" Target="../ink/ink92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101.xml"/><Relationship Id="rId8" Type="http://schemas.openxmlformats.org/officeDocument/2006/relationships/customXml" Target="../ink/ink81.xml"/><Relationship Id="rId51" Type="http://schemas.openxmlformats.org/officeDocument/2006/relationships/customXml" Target="../ink/ink103.xml"/><Relationship Id="rId3" Type="http://schemas.openxmlformats.org/officeDocument/2006/relationships/image" Target="../media/image3.png"/><Relationship Id="rId12" Type="http://schemas.openxmlformats.org/officeDocument/2006/relationships/customXml" Target="../ink/ink83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96.xml"/><Relationship Id="rId46" Type="http://schemas.openxmlformats.org/officeDocument/2006/relationships/customXml" Target="../ink/ink100.xml"/><Relationship Id="rId20" Type="http://schemas.openxmlformats.org/officeDocument/2006/relationships/customXml" Target="../ink/ink87.xml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/Relationships>
</file>

<file path=ppt/slides/_rels/slide7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9.png"/><Relationship Id="rId21" Type="http://schemas.openxmlformats.org/officeDocument/2006/relationships/customXml" Target="../ink/ink1278.xml"/><Relationship Id="rId42" Type="http://schemas.openxmlformats.org/officeDocument/2006/relationships/image" Target="../media/image247.png"/><Relationship Id="rId47" Type="http://schemas.openxmlformats.org/officeDocument/2006/relationships/customXml" Target="../ink/ink1291.xml"/><Relationship Id="rId63" Type="http://schemas.openxmlformats.org/officeDocument/2006/relationships/customXml" Target="../ink/ink1299.xml"/><Relationship Id="rId68" Type="http://schemas.openxmlformats.org/officeDocument/2006/relationships/image" Target="../media/image260.png"/><Relationship Id="rId84" Type="http://schemas.openxmlformats.org/officeDocument/2006/relationships/image" Target="../media/image268.png"/><Relationship Id="rId89" Type="http://schemas.openxmlformats.org/officeDocument/2006/relationships/customXml" Target="../ink/ink1312.xml"/><Relationship Id="rId112" Type="http://schemas.openxmlformats.org/officeDocument/2006/relationships/image" Target="../media/image282.png"/><Relationship Id="rId16" Type="http://schemas.openxmlformats.org/officeDocument/2006/relationships/image" Target="../media/image234.png"/><Relationship Id="rId107" Type="http://schemas.openxmlformats.org/officeDocument/2006/relationships/customXml" Target="../ink/ink1321.xml"/><Relationship Id="rId11" Type="http://schemas.openxmlformats.org/officeDocument/2006/relationships/customXml" Target="../ink/ink1273.xml"/><Relationship Id="rId32" Type="http://schemas.openxmlformats.org/officeDocument/2006/relationships/image" Target="../media/image242.png"/><Relationship Id="rId37" Type="http://schemas.openxmlformats.org/officeDocument/2006/relationships/customXml" Target="../ink/ink1286.xml"/><Relationship Id="rId53" Type="http://schemas.openxmlformats.org/officeDocument/2006/relationships/customXml" Target="../ink/ink1294.xml"/><Relationship Id="rId58" Type="http://schemas.openxmlformats.org/officeDocument/2006/relationships/image" Target="../media/image255.png"/><Relationship Id="rId74" Type="http://schemas.openxmlformats.org/officeDocument/2006/relationships/image" Target="../media/image267.png"/><Relationship Id="rId79" Type="http://schemas.openxmlformats.org/officeDocument/2006/relationships/customXml" Target="../ink/ink1307.xml"/><Relationship Id="rId102" Type="http://schemas.openxmlformats.org/officeDocument/2006/relationships/image" Target="../media/image277.png"/><Relationship Id="rId5" Type="http://schemas.openxmlformats.org/officeDocument/2006/relationships/customXml" Target="../ink/ink1270.xml"/><Relationship Id="rId90" Type="http://schemas.openxmlformats.org/officeDocument/2006/relationships/image" Target="../media/image271.png"/><Relationship Id="rId95" Type="http://schemas.openxmlformats.org/officeDocument/2006/relationships/customXml" Target="../ink/ink1315.xml"/><Relationship Id="rId22" Type="http://schemas.openxmlformats.org/officeDocument/2006/relationships/image" Target="../media/image237.png"/><Relationship Id="rId27" Type="http://schemas.openxmlformats.org/officeDocument/2006/relationships/customXml" Target="../ink/ink1281.xml"/><Relationship Id="rId43" Type="http://schemas.openxmlformats.org/officeDocument/2006/relationships/customXml" Target="../ink/ink1289.xml"/><Relationship Id="rId48" Type="http://schemas.openxmlformats.org/officeDocument/2006/relationships/image" Target="../media/image250.png"/><Relationship Id="rId64" Type="http://schemas.openxmlformats.org/officeDocument/2006/relationships/image" Target="../media/image258.png"/><Relationship Id="rId69" Type="http://schemas.openxmlformats.org/officeDocument/2006/relationships/customXml" Target="../ink/ink1302.xml"/><Relationship Id="rId113" Type="http://schemas.openxmlformats.org/officeDocument/2006/relationships/customXml" Target="../ink/ink1324.xml"/><Relationship Id="rId80" Type="http://schemas.openxmlformats.org/officeDocument/2006/relationships/image" Target="../media/image265.png"/><Relationship Id="rId85" Type="http://schemas.openxmlformats.org/officeDocument/2006/relationships/customXml" Target="../ink/ink1310.xml"/><Relationship Id="rId12" Type="http://schemas.openxmlformats.org/officeDocument/2006/relationships/image" Target="../media/image232.png"/><Relationship Id="rId17" Type="http://schemas.openxmlformats.org/officeDocument/2006/relationships/customXml" Target="../ink/ink1276.xml"/><Relationship Id="rId33" Type="http://schemas.openxmlformats.org/officeDocument/2006/relationships/customXml" Target="../ink/ink1284.xml"/><Relationship Id="rId38" Type="http://schemas.openxmlformats.org/officeDocument/2006/relationships/image" Target="../media/image245.png"/><Relationship Id="rId59" Type="http://schemas.openxmlformats.org/officeDocument/2006/relationships/customXml" Target="../ink/ink1297.xml"/><Relationship Id="rId103" Type="http://schemas.openxmlformats.org/officeDocument/2006/relationships/customXml" Target="../ink/ink1319.xml"/><Relationship Id="rId108" Type="http://schemas.openxmlformats.org/officeDocument/2006/relationships/image" Target="../media/image280.png"/><Relationship Id="rId54" Type="http://schemas.openxmlformats.org/officeDocument/2006/relationships/image" Target="../media/image253.png"/><Relationship Id="rId70" Type="http://schemas.openxmlformats.org/officeDocument/2006/relationships/image" Target="../media/image261.png"/><Relationship Id="rId75" Type="http://schemas.openxmlformats.org/officeDocument/2006/relationships/customXml" Target="../ink/ink1305.xml"/><Relationship Id="rId91" Type="http://schemas.openxmlformats.org/officeDocument/2006/relationships/customXml" Target="../ink/ink1313.xml"/><Relationship Id="rId96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5" Type="http://schemas.openxmlformats.org/officeDocument/2006/relationships/customXml" Target="../ink/ink1275.xml"/><Relationship Id="rId23" Type="http://schemas.openxmlformats.org/officeDocument/2006/relationships/customXml" Target="../ink/ink1279.xml"/><Relationship Id="rId28" Type="http://schemas.openxmlformats.org/officeDocument/2006/relationships/image" Target="../media/image240.png"/><Relationship Id="rId36" Type="http://schemas.openxmlformats.org/officeDocument/2006/relationships/image" Target="../media/image244.png"/><Relationship Id="rId49" Type="http://schemas.openxmlformats.org/officeDocument/2006/relationships/customXml" Target="../ink/ink1292.xml"/><Relationship Id="rId57" Type="http://schemas.openxmlformats.org/officeDocument/2006/relationships/customXml" Target="../ink/ink1296.xml"/><Relationship Id="rId106" Type="http://schemas.openxmlformats.org/officeDocument/2006/relationships/image" Target="../media/image279.png"/><Relationship Id="rId114" Type="http://schemas.openxmlformats.org/officeDocument/2006/relationships/image" Target="../media/image283.png"/><Relationship Id="rId10" Type="http://schemas.openxmlformats.org/officeDocument/2006/relationships/image" Target="../media/image231.png"/><Relationship Id="rId31" Type="http://schemas.openxmlformats.org/officeDocument/2006/relationships/customXml" Target="../ink/ink1283.xml"/><Relationship Id="rId44" Type="http://schemas.openxmlformats.org/officeDocument/2006/relationships/image" Target="../media/image248.png"/><Relationship Id="rId52" Type="http://schemas.openxmlformats.org/officeDocument/2006/relationships/image" Target="../media/image252.png"/><Relationship Id="rId60" Type="http://schemas.openxmlformats.org/officeDocument/2006/relationships/image" Target="../media/image256.png"/><Relationship Id="rId65" Type="http://schemas.openxmlformats.org/officeDocument/2006/relationships/customXml" Target="../ink/ink1300.xml"/><Relationship Id="rId73" Type="http://schemas.openxmlformats.org/officeDocument/2006/relationships/customXml" Target="../ink/ink1304.xml"/><Relationship Id="rId78" Type="http://schemas.openxmlformats.org/officeDocument/2006/relationships/image" Target="../media/image264.png"/><Relationship Id="rId81" Type="http://schemas.openxmlformats.org/officeDocument/2006/relationships/customXml" Target="../ink/ink1308.xml"/><Relationship Id="rId86" Type="http://schemas.openxmlformats.org/officeDocument/2006/relationships/image" Target="../media/image269.png"/><Relationship Id="rId94" Type="http://schemas.openxmlformats.org/officeDocument/2006/relationships/image" Target="../media/image273.png"/><Relationship Id="rId99" Type="http://schemas.openxmlformats.org/officeDocument/2006/relationships/customXml" Target="../ink/ink1317.xml"/><Relationship Id="rId101" Type="http://schemas.openxmlformats.org/officeDocument/2006/relationships/customXml" Target="../ink/ink1318.xml"/><Relationship Id="rId4" Type="http://schemas.openxmlformats.org/officeDocument/2006/relationships/image" Target="../media/image228.png"/><Relationship Id="rId9" Type="http://schemas.openxmlformats.org/officeDocument/2006/relationships/customXml" Target="../ink/ink1272.xml"/><Relationship Id="rId13" Type="http://schemas.openxmlformats.org/officeDocument/2006/relationships/customXml" Target="../ink/ink1274.xml"/><Relationship Id="rId18" Type="http://schemas.openxmlformats.org/officeDocument/2006/relationships/image" Target="../media/image235.png"/><Relationship Id="rId39" Type="http://schemas.openxmlformats.org/officeDocument/2006/relationships/customXml" Target="../ink/ink1287.xml"/><Relationship Id="rId109" Type="http://schemas.openxmlformats.org/officeDocument/2006/relationships/customXml" Target="../ink/ink1322.xml"/><Relationship Id="rId34" Type="http://schemas.openxmlformats.org/officeDocument/2006/relationships/image" Target="../media/image243.png"/><Relationship Id="rId50" Type="http://schemas.openxmlformats.org/officeDocument/2006/relationships/image" Target="../media/image251.png"/><Relationship Id="rId55" Type="http://schemas.openxmlformats.org/officeDocument/2006/relationships/customXml" Target="../ink/ink1295.xml"/><Relationship Id="rId76" Type="http://schemas.openxmlformats.org/officeDocument/2006/relationships/image" Target="../media/image263.png"/><Relationship Id="rId97" Type="http://schemas.openxmlformats.org/officeDocument/2006/relationships/customXml" Target="../ink/ink1316.xml"/><Relationship Id="rId104" Type="http://schemas.openxmlformats.org/officeDocument/2006/relationships/image" Target="../media/image278.png"/><Relationship Id="rId7" Type="http://schemas.openxmlformats.org/officeDocument/2006/relationships/customXml" Target="../ink/ink1271.xml"/><Relationship Id="rId71" Type="http://schemas.openxmlformats.org/officeDocument/2006/relationships/customXml" Target="../ink/ink1303.xml"/><Relationship Id="rId92" Type="http://schemas.openxmlformats.org/officeDocument/2006/relationships/image" Target="../media/image272.png"/><Relationship Id="rId2" Type="http://schemas.openxmlformats.org/officeDocument/2006/relationships/image" Target="../media/image227.png"/><Relationship Id="rId29" Type="http://schemas.openxmlformats.org/officeDocument/2006/relationships/customXml" Target="../ink/ink1282.xml"/><Relationship Id="rId24" Type="http://schemas.openxmlformats.org/officeDocument/2006/relationships/image" Target="../media/image238.png"/><Relationship Id="rId40" Type="http://schemas.openxmlformats.org/officeDocument/2006/relationships/image" Target="../media/image246.png"/><Relationship Id="rId45" Type="http://schemas.openxmlformats.org/officeDocument/2006/relationships/customXml" Target="../ink/ink1290.xml"/><Relationship Id="rId66" Type="http://schemas.openxmlformats.org/officeDocument/2006/relationships/image" Target="../media/image259.png"/><Relationship Id="rId87" Type="http://schemas.openxmlformats.org/officeDocument/2006/relationships/customXml" Target="../ink/ink1311.xml"/><Relationship Id="rId110" Type="http://schemas.openxmlformats.org/officeDocument/2006/relationships/image" Target="../media/image281.png"/><Relationship Id="rId115" Type="http://schemas.openxmlformats.org/officeDocument/2006/relationships/customXml" Target="../ink/ink1325.xml"/><Relationship Id="rId61" Type="http://schemas.openxmlformats.org/officeDocument/2006/relationships/customXml" Target="../ink/ink1298.xml"/><Relationship Id="rId82" Type="http://schemas.openxmlformats.org/officeDocument/2006/relationships/image" Target="../media/image266.png"/><Relationship Id="rId19" Type="http://schemas.openxmlformats.org/officeDocument/2006/relationships/customXml" Target="../ink/ink1277.xml"/><Relationship Id="rId14" Type="http://schemas.openxmlformats.org/officeDocument/2006/relationships/image" Target="../media/image233.png"/><Relationship Id="rId30" Type="http://schemas.openxmlformats.org/officeDocument/2006/relationships/image" Target="../media/image241.png"/><Relationship Id="rId35" Type="http://schemas.openxmlformats.org/officeDocument/2006/relationships/customXml" Target="../ink/ink1285.xml"/><Relationship Id="rId56" Type="http://schemas.openxmlformats.org/officeDocument/2006/relationships/image" Target="../media/image254.png"/><Relationship Id="rId77" Type="http://schemas.openxmlformats.org/officeDocument/2006/relationships/customXml" Target="../ink/ink1306.xml"/><Relationship Id="rId100" Type="http://schemas.openxmlformats.org/officeDocument/2006/relationships/image" Target="../media/image276.png"/><Relationship Id="rId105" Type="http://schemas.openxmlformats.org/officeDocument/2006/relationships/customXml" Target="../ink/ink1320.xml"/><Relationship Id="rId8" Type="http://schemas.openxmlformats.org/officeDocument/2006/relationships/image" Target="../media/image230.png"/><Relationship Id="rId51" Type="http://schemas.openxmlformats.org/officeDocument/2006/relationships/customXml" Target="../ink/ink1293.xml"/><Relationship Id="rId72" Type="http://schemas.openxmlformats.org/officeDocument/2006/relationships/image" Target="../media/image262.png"/><Relationship Id="rId93" Type="http://schemas.openxmlformats.org/officeDocument/2006/relationships/customXml" Target="../ink/ink1314.xml"/><Relationship Id="rId98" Type="http://schemas.openxmlformats.org/officeDocument/2006/relationships/image" Target="../media/image275.png"/><Relationship Id="rId3" Type="http://schemas.openxmlformats.org/officeDocument/2006/relationships/customXml" Target="../ink/ink1269.xml"/><Relationship Id="rId25" Type="http://schemas.openxmlformats.org/officeDocument/2006/relationships/customXml" Target="../ink/ink1280.xml"/><Relationship Id="rId46" Type="http://schemas.openxmlformats.org/officeDocument/2006/relationships/image" Target="../media/image249.png"/><Relationship Id="rId67" Type="http://schemas.openxmlformats.org/officeDocument/2006/relationships/customXml" Target="../ink/ink1301.xml"/><Relationship Id="rId116" Type="http://schemas.openxmlformats.org/officeDocument/2006/relationships/image" Target="../media/image284.png"/><Relationship Id="rId20" Type="http://schemas.openxmlformats.org/officeDocument/2006/relationships/image" Target="../media/image236.png"/><Relationship Id="rId41" Type="http://schemas.openxmlformats.org/officeDocument/2006/relationships/customXml" Target="../ink/ink1288.xml"/><Relationship Id="rId62" Type="http://schemas.openxmlformats.org/officeDocument/2006/relationships/image" Target="../media/image257.png"/><Relationship Id="rId83" Type="http://schemas.openxmlformats.org/officeDocument/2006/relationships/customXml" Target="../ink/ink1309.xml"/><Relationship Id="rId88" Type="http://schemas.openxmlformats.org/officeDocument/2006/relationships/image" Target="../media/image270.png"/><Relationship Id="rId111" Type="http://schemas.openxmlformats.org/officeDocument/2006/relationships/customXml" Target="../ink/ink1323.xml"/></Relationships>
</file>

<file path=ppt/slides/_rels/slide7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83.xml"/><Relationship Id="rId21" Type="http://schemas.openxmlformats.org/officeDocument/2006/relationships/customXml" Target="../ink/ink1335.xml"/><Relationship Id="rId42" Type="http://schemas.openxmlformats.org/officeDocument/2006/relationships/image" Target="../media/image247.png"/><Relationship Id="rId47" Type="http://schemas.openxmlformats.org/officeDocument/2006/relationships/customXml" Target="../ink/ink1348.xml"/><Relationship Id="rId63" Type="http://schemas.openxmlformats.org/officeDocument/2006/relationships/customXml" Target="../ink/ink1356.xml"/><Relationship Id="rId68" Type="http://schemas.openxmlformats.org/officeDocument/2006/relationships/image" Target="../media/image260.png"/><Relationship Id="rId84" Type="http://schemas.openxmlformats.org/officeDocument/2006/relationships/image" Target="../media/image268.png"/><Relationship Id="rId89" Type="http://schemas.openxmlformats.org/officeDocument/2006/relationships/customXml" Target="../ink/ink1369.xml"/><Relationship Id="rId112" Type="http://schemas.openxmlformats.org/officeDocument/2006/relationships/image" Target="../media/image282.png"/><Relationship Id="rId16" Type="http://schemas.openxmlformats.org/officeDocument/2006/relationships/image" Target="../media/image234.png"/><Relationship Id="rId107" Type="http://schemas.openxmlformats.org/officeDocument/2006/relationships/customXml" Target="../ink/ink1378.xml"/><Relationship Id="rId11" Type="http://schemas.openxmlformats.org/officeDocument/2006/relationships/customXml" Target="../ink/ink1330.xml"/><Relationship Id="rId32" Type="http://schemas.openxmlformats.org/officeDocument/2006/relationships/image" Target="../media/image242.png"/><Relationship Id="rId37" Type="http://schemas.openxmlformats.org/officeDocument/2006/relationships/customXml" Target="../ink/ink1343.xml"/><Relationship Id="rId53" Type="http://schemas.openxmlformats.org/officeDocument/2006/relationships/customXml" Target="../ink/ink1351.xml"/><Relationship Id="rId58" Type="http://schemas.openxmlformats.org/officeDocument/2006/relationships/image" Target="../media/image255.png"/><Relationship Id="rId74" Type="http://schemas.openxmlformats.org/officeDocument/2006/relationships/image" Target="../media/image267.png"/><Relationship Id="rId79" Type="http://schemas.openxmlformats.org/officeDocument/2006/relationships/customXml" Target="../ink/ink1364.xml"/><Relationship Id="rId102" Type="http://schemas.openxmlformats.org/officeDocument/2006/relationships/image" Target="../media/image277.png"/><Relationship Id="rId123" Type="http://schemas.openxmlformats.org/officeDocument/2006/relationships/customXml" Target="../ink/ink1386.xml"/><Relationship Id="rId128" Type="http://schemas.openxmlformats.org/officeDocument/2006/relationships/image" Target="../media/image291.png"/><Relationship Id="rId5" Type="http://schemas.openxmlformats.org/officeDocument/2006/relationships/customXml" Target="../ink/ink1327.xml"/><Relationship Id="rId90" Type="http://schemas.openxmlformats.org/officeDocument/2006/relationships/image" Target="../media/image271.png"/><Relationship Id="rId95" Type="http://schemas.openxmlformats.org/officeDocument/2006/relationships/customXml" Target="../ink/ink1372.xml"/><Relationship Id="rId22" Type="http://schemas.openxmlformats.org/officeDocument/2006/relationships/image" Target="../media/image237.png"/><Relationship Id="rId27" Type="http://schemas.openxmlformats.org/officeDocument/2006/relationships/customXml" Target="../ink/ink1338.xml"/><Relationship Id="rId43" Type="http://schemas.openxmlformats.org/officeDocument/2006/relationships/customXml" Target="../ink/ink1346.xml"/><Relationship Id="rId48" Type="http://schemas.openxmlformats.org/officeDocument/2006/relationships/image" Target="../media/image250.png"/><Relationship Id="rId64" Type="http://schemas.openxmlformats.org/officeDocument/2006/relationships/image" Target="../media/image258.png"/><Relationship Id="rId69" Type="http://schemas.openxmlformats.org/officeDocument/2006/relationships/customXml" Target="../ink/ink1359.xml"/><Relationship Id="rId113" Type="http://schemas.openxmlformats.org/officeDocument/2006/relationships/customXml" Target="../ink/ink1381.xml"/><Relationship Id="rId118" Type="http://schemas.openxmlformats.org/officeDocument/2006/relationships/image" Target="../media/image286.png"/><Relationship Id="rId80" Type="http://schemas.openxmlformats.org/officeDocument/2006/relationships/image" Target="../media/image265.png"/><Relationship Id="rId85" Type="http://schemas.openxmlformats.org/officeDocument/2006/relationships/customXml" Target="../ink/ink1367.xml"/><Relationship Id="rId12" Type="http://schemas.openxmlformats.org/officeDocument/2006/relationships/image" Target="../media/image232.png"/><Relationship Id="rId17" Type="http://schemas.openxmlformats.org/officeDocument/2006/relationships/customXml" Target="../ink/ink1333.xml"/><Relationship Id="rId33" Type="http://schemas.openxmlformats.org/officeDocument/2006/relationships/customXml" Target="../ink/ink1341.xml"/><Relationship Id="rId38" Type="http://schemas.openxmlformats.org/officeDocument/2006/relationships/image" Target="../media/image245.png"/><Relationship Id="rId59" Type="http://schemas.openxmlformats.org/officeDocument/2006/relationships/customXml" Target="../ink/ink1354.xml"/><Relationship Id="rId103" Type="http://schemas.openxmlformats.org/officeDocument/2006/relationships/customXml" Target="../ink/ink1376.xml"/><Relationship Id="rId108" Type="http://schemas.openxmlformats.org/officeDocument/2006/relationships/image" Target="../media/image280.png"/><Relationship Id="rId124" Type="http://schemas.openxmlformats.org/officeDocument/2006/relationships/image" Target="../media/image289.png"/><Relationship Id="rId129" Type="http://schemas.openxmlformats.org/officeDocument/2006/relationships/customXml" Target="../ink/ink1389.xml"/><Relationship Id="rId54" Type="http://schemas.openxmlformats.org/officeDocument/2006/relationships/image" Target="../media/image253.png"/><Relationship Id="rId70" Type="http://schemas.openxmlformats.org/officeDocument/2006/relationships/image" Target="../media/image261.png"/><Relationship Id="rId75" Type="http://schemas.openxmlformats.org/officeDocument/2006/relationships/customXml" Target="../ink/ink1362.xml"/><Relationship Id="rId91" Type="http://schemas.openxmlformats.org/officeDocument/2006/relationships/customXml" Target="../ink/ink1370.xml"/><Relationship Id="rId96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23" Type="http://schemas.openxmlformats.org/officeDocument/2006/relationships/customXml" Target="../ink/ink1336.xml"/><Relationship Id="rId28" Type="http://schemas.openxmlformats.org/officeDocument/2006/relationships/image" Target="../media/image240.png"/><Relationship Id="rId49" Type="http://schemas.openxmlformats.org/officeDocument/2006/relationships/customXml" Target="../ink/ink1349.xml"/><Relationship Id="rId114" Type="http://schemas.openxmlformats.org/officeDocument/2006/relationships/image" Target="../media/image283.png"/><Relationship Id="rId119" Type="http://schemas.openxmlformats.org/officeDocument/2006/relationships/customXml" Target="../ink/ink1384.xml"/><Relationship Id="rId44" Type="http://schemas.openxmlformats.org/officeDocument/2006/relationships/image" Target="../media/image248.png"/><Relationship Id="rId60" Type="http://schemas.openxmlformats.org/officeDocument/2006/relationships/image" Target="../media/image256.png"/><Relationship Id="rId65" Type="http://schemas.openxmlformats.org/officeDocument/2006/relationships/customXml" Target="../ink/ink1357.xml"/><Relationship Id="rId81" Type="http://schemas.openxmlformats.org/officeDocument/2006/relationships/customXml" Target="../ink/ink1365.xml"/><Relationship Id="rId86" Type="http://schemas.openxmlformats.org/officeDocument/2006/relationships/image" Target="../media/image269.png"/><Relationship Id="rId130" Type="http://schemas.openxmlformats.org/officeDocument/2006/relationships/image" Target="../media/image284.png"/><Relationship Id="rId13" Type="http://schemas.openxmlformats.org/officeDocument/2006/relationships/customXml" Target="../ink/ink1331.xml"/><Relationship Id="rId18" Type="http://schemas.openxmlformats.org/officeDocument/2006/relationships/image" Target="../media/image235.png"/><Relationship Id="rId39" Type="http://schemas.openxmlformats.org/officeDocument/2006/relationships/customXml" Target="../ink/ink1344.xml"/><Relationship Id="rId109" Type="http://schemas.openxmlformats.org/officeDocument/2006/relationships/customXml" Target="../ink/ink1379.xml"/><Relationship Id="rId34" Type="http://schemas.openxmlformats.org/officeDocument/2006/relationships/image" Target="../media/image243.png"/><Relationship Id="rId50" Type="http://schemas.openxmlformats.org/officeDocument/2006/relationships/image" Target="../media/image251.png"/><Relationship Id="rId55" Type="http://schemas.openxmlformats.org/officeDocument/2006/relationships/customXml" Target="../ink/ink1352.xml"/><Relationship Id="rId76" Type="http://schemas.openxmlformats.org/officeDocument/2006/relationships/image" Target="../media/image263.png"/><Relationship Id="rId97" Type="http://schemas.openxmlformats.org/officeDocument/2006/relationships/customXml" Target="../ink/ink1373.xml"/><Relationship Id="rId104" Type="http://schemas.openxmlformats.org/officeDocument/2006/relationships/image" Target="../media/image278.png"/><Relationship Id="rId120" Type="http://schemas.openxmlformats.org/officeDocument/2006/relationships/image" Target="../media/image287.png"/><Relationship Id="rId125" Type="http://schemas.openxmlformats.org/officeDocument/2006/relationships/customXml" Target="../ink/ink1387.xml"/><Relationship Id="rId7" Type="http://schemas.openxmlformats.org/officeDocument/2006/relationships/customXml" Target="../ink/ink1328.xml"/><Relationship Id="rId71" Type="http://schemas.openxmlformats.org/officeDocument/2006/relationships/customXml" Target="../ink/ink1360.xml"/><Relationship Id="rId92" Type="http://schemas.openxmlformats.org/officeDocument/2006/relationships/image" Target="../media/image272.png"/><Relationship Id="rId2" Type="http://schemas.openxmlformats.org/officeDocument/2006/relationships/image" Target="../media/image227.png"/><Relationship Id="rId29" Type="http://schemas.openxmlformats.org/officeDocument/2006/relationships/customXml" Target="../ink/ink1339.xml"/><Relationship Id="rId24" Type="http://schemas.openxmlformats.org/officeDocument/2006/relationships/image" Target="../media/image238.png"/><Relationship Id="rId40" Type="http://schemas.openxmlformats.org/officeDocument/2006/relationships/image" Target="../media/image246.png"/><Relationship Id="rId45" Type="http://schemas.openxmlformats.org/officeDocument/2006/relationships/customXml" Target="../ink/ink1347.xml"/><Relationship Id="rId66" Type="http://schemas.openxmlformats.org/officeDocument/2006/relationships/image" Target="../media/image259.png"/><Relationship Id="rId87" Type="http://schemas.openxmlformats.org/officeDocument/2006/relationships/customXml" Target="../ink/ink1368.xml"/><Relationship Id="rId110" Type="http://schemas.openxmlformats.org/officeDocument/2006/relationships/image" Target="../media/image281.png"/><Relationship Id="rId115" Type="http://schemas.openxmlformats.org/officeDocument/2006/relationships/customXml" Target="../ink/ink1382.xml"/><Relationship Id="rId61" Type="http://schemas.openxmlformats.org/officeDocument/2006/relationships/customXml" Target="../ink/ink1355.xml"/><Relationship Id="rId82" Type="http://schemas.openxmlformats.org/officeDocument/2006/relationships/image" Target="../media/image266.png"/><Relationship Id="rId19" Type="http://schemas.openxmlformats.org/officeDocument/2006/relationships/customXml" Target="../ink/ink1334.xml"/><Relationship Id="rId14" Type="http://schemas.openxmlformats.org/officeDocument/2006/relationships/image" Target="../media/image233.png"/><Relationship Id="rId30" Type="http://schemas.openxmlformats.org/officeDocument/2006/relationships/image" Target="../media/image241.png"/><Relationship Id="rId35" Type="http://schemas.openxmlformats.org/officeDocument/2006/relationships/customXml" Target="../ink/ink1342.xml"/><Relationship Id="rId56" Type="http://schemas.openxmlformats.org/officeDocument/2006/relationships/image" Target="../media/image254.png"/><Relationship Id="rId77" Type="http://schemas.openxmlformats.org/officeDocument/2006/relationships/customXml" Target="../ink/ink1363.xml"/><Relationship Id="rId100" Type="http://schemas.openxmlformats.org/officeDocument/2006/relationships/image" Target="../media/image276.png"/><Relationship Id="rId105" Type="http://schemas.openxmlformats.org/officeDocument/2006/relationships/customXml" Target="../ink/ink1377.xml"/><Relationship Id="rId126" Type="http://schemas.openxmlformats.org/officeDocument/2006/relationships/image" Target="../media/image290.png"/><Relationship Id="rId8" Type="http://schemas.openxmlformats.org/officeDocument/2006/relationships/image" Target="../media/image230.png"/><Relationship Id="rId51" Type="http://schemas.openxmlformats.org/officeDocument/2006/relationships/customXml" Target="../ink/ink1350.xml"/><Relationship Id="rId72" Type="http://schemas.openxmlformats.org/officeDocument/2006/relationships/image" Target="../media/image262.png"/><Relationship Id="rId93" Type="http://schemas.openxmlformats.org/officeDocument/2006/relationships/customXml" Target="../ink/ink1371.xml"/><Relationship Id="rId98" Type="http://schemas.openxmlformats.org/officeDocument/2006/relationships/image" Target="../media/image275.png"/><Relationship Id="rId121" Type="http://schemas.openxmlformats.org/officeDocument/2006/relationships/customXml" Target="../ink/ink1385.xml"/><Relationship Id="rId3" Type="http://schemas.openxmlformats.org/officeDocument/2006/relationships/customXml" Target="../ink/ink1326.xml"/><Relationship Id="rId25" Type="http://schemas.openxmlformats.org/officeDocument/2006/relationships/customXml" Target="../ink/ink1337.xml"/><Relationship Id="rId46" Type="http://schemas.openxmlformats.org/officeDocument/2006/relationships/image" Target="../media/image249.png"/><Relationship Id="rId67" Type="http://schemas.openxmlformats.org/officeDocument/2006/relationships/customXml" Target="../ink/ink1358.xml"/><Relationship Id="rId116" Type="http://schemas.openxmlformats.org/officeDocument/2006/relationships/image" Target="../media/image285.png"/><Relationship Id="rId20" Type="http://schemas.openxmlformats.org/officeDocument/2006/relationships/image" Target="../media/image236.png"/><Relationship Id="rId41" Type="http://schemas.openxmlformats.org/officeDocument/2006/relationships/customXml" Target="../ink/ink1345.xml"/><Relationship Id="rId62" Type="http://schemas.openxmlformats.org/officeDocument/2006/relationships/image" Target="../media/image257.png"/><Relationship Id="rId83" Type="http://schemas.openxmlformats.org/officeDocument/2006/relationships/customXml" Target="../ink/ink1366.xml"/><Relationship Id="rId88" Type="http://schemas.openxmlformats.org/officeDocument/2006/relationships/image" Target="../media/image270.png"/><Relationship Id="rId111" Type="http://schemas.openxmlformats.org/officeDocument/2006/relationships/customXml" Target="../ink/ink1380.xml"/><Relationship Id="rId15" Type="http://schemas.openxmlformats.org/officeDocument/2006/relationships/customXml" Target="../ink/ink1332.xml"/><Relationship Id="rId36" Type="http://schemas.openxmlformats.org/officeDocument/2006/relationships/image" Target="../media/image244.png"/><Relationship Id="rId57" Type="http://schemas.openxmlformats.org/officeDocument/2006/relationships/customXml" Target="../ink/ink1353.xml"/><Relationship Id="rId106" Type="http://schemas.openxmlformats.org/officeDocument/2006/relationships/image" Target="../media/image279.png"/><Relationship Id="rId127" Type="http://schemas.openxmlformats.org/officeDocument/2006/relationships/customXml" Target="../ink/ink1388.xml"/><Relationship Id="rId10" Type="http://schemas.openxmlformats.org/officeDocument/2006/relationships/image" Target="../media/image231.png"/><Relationship Id="rId31" Type="http://schemas.openxmlformats.org/officeDocument/2006/relationships/customXml" Target="../ink/ink1340.xml"/><Relationship Id="rId52" Type="http://schemas.openxmlformats.org/officeDocument/2006/relationships/image" Target="../media/image252.png"/><Relationship Id="rId73" Type="http://schemas.openxmlformats.org/officeDocument/2006/relationships/customXml" Target="../ink/ink1361.xml"/><Relationship Id="rId78" Type="http://schemas.openxmlformats.org/officeDocument/2006/relationships/image" Target="../media/image264.png"/><Relationship Id="rId94" Type="http://schemas.openxmlformats.org/officeDocument/2006/relationships/image" Target="../media/image273.png"/><Relationship Id="rId99" Type="http://schemas.openxmlformats.org/officeDocument/2006/relationships/customXml" Target="../ink/ink1374.xml"/><Relationship Id="rId101" Type="http://schemas.openxmlformats.org/officeDocument/2006/relationships/customXml" Target="../ink/ink1375.xml"/><Relationship Id="rId122" Type="http://schemas.openxmlformats.org/officeDocument/2006/relationships/image" Target="../media/image288.png"/><Relationship Id="rId4" Type="http://schemas.openxmlformats.org/officeDocument/2006/relationships/image" Target="../media/image228.png"/><Relationship Id="rId9" Type="http://schemas.openxmlformats.org/officeDocument/2006/relationships/customXml" Target="../ink/ink1329.xml"/><Relationship Id="rId26" Type="http://schemas.openxmlformats.org/officeDocument/2006/relationships/image" Target="../media/image239.png"/></Relationships>
</file>

<file path=ppt/slides/_rels/slide7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47.xml"/><Relationship Id="rId21" Type="http://schemas.openxmlformats.org/officeDocument/2006/relationships/customXml" Target="../ink/ink1399.xml"/><Relationship Id="rId42" Type="http://schemas.openxmlformats.org/officeDocument/2006/relationships/image" Target="../media/image250.png"/><Relationship Id="rId63" Type="http://schemas.openxmlformats.org/officeDocument/2006/relationships/customXml" Target="../ink/ink1420.xml"/><Relationship Id="rId84" Type="http://schemas.openxmlformats.org/officeDocument/2006/relationships/image" Target="../media/image272.png"/><Relationship Id="rId138" Type="http://schemas.openxmlformats.org/officeDocument/2006/relationships/image" Target="../media/image300.png"/><Relationship Id="rId159" Type="http://schemas.openxmlformats.org/officeDocument/2006/relationships/customXml" Target="../ink/ink1468.xml"/><Relationship Id="rId107" Type="http://schemas.openxmlformats.org/officeDocument/2006/relationships/customXml" Target="../ink/ink1442.xml"/><Relationship Id="rId11" Type="http://schemas.openxmlformats.org/officeDocument/2006/relationships/customXml" Target="../ink/ink1394.xml"/><Relationship Id="rId32" Type="http://schemas.openxmlformats.org/officeDocument/2006/relationships/image" Target="../media/image245.png"/><Relationship Id="rId53" Type="http://schemas.openxmlformats.org/officeDocument/2006/relationships/customXml" Target="../ink/ink1415.xml"/><Relationship Id="rId74" Type="http://schemas.openxmlformats.org/officeDocument/2006/relationships/image" Target="../media/image266.png"/><Relationship Id="rId128" Type="http://schemas.openxmlformats.org/officeDocument/2006/relationships/image" Target="../media/image284.png"/><Relationship Id="rId149" Type="http://schemas.openxmlformats.org/officeDocument/2006/relationships/customXml" Target="../ink/ink1463.xml"/><Relationship Id="rId5" Type="http://schemas.openxmlformats.org/officeDocument/2006/relationships/customXml" Target="../ink/ink1391.xml"/><Relationship Id="rId95" Type="http://schemas.openxmlformats.org/officeDocument/2006/relationships/customXml" Target="../ink/ink1436.xml"/><Relationship Id="rId160" Type="http://schemas.openxmlformats.org/officeDocument/2006/relationships/image" Target="../media/image311.png"/><Relationship Id="rId22" Type="http://schemas.openxmlformats.org/officeDocument/2006/relationships/image" Target="../media/image240.png"/><Relationship Id="rId43" Type="http://schemas.openxmlformats.org/officeDocument/2006/relationships/customXml" Target="../ink/ink1410.xml"/><Relationship Id="rId64" Type="http://schemas.openxmlformats.org/officeDocument/2006/relationships/image" Target="../media/image261.png"/><Relationship Id="rId118" Type="http://schemas.openxmlformats.org/officeDocument/2006/relationships/image" Target="../media/image291.png"/><Relationship Id="rId139" Type="http://schemas.openxmlformats.org/officeDocument/2006/relationships/customXml" Target="../ink/ink1458.xml"/><Relationship Id="rId85" Type="http://schemas.openxmlformats.org/officeDocument/2006/relationships/customXml" Target="../ink/ink1431.xml"/><Relationship Id="rId150" Type="http://schemas.openxmlformats.org/officeDocument/2006/relationships/image" Target="../media/image306.png"/><Relationship Id="rId12" Type="http://schemas.openxmlformats.org/officeDocument/2006/relationships/image" Target="../media/image235.png"/><Relationship Id="rId17" Type="http://schemas.openxmlformats.org/officeDocument/2006/relationships/customXml" Target="../ink/ink1397.xml"/><Relationship Id="rId33" Type="http://schemas.openxmlformats.org/officeDocument/2006/relationships/customXml" Target="../ink/ink1405.xml"/><Relationship Id="rId38" Type="http://schemas.openxmlformats.org/officeDocument/2006/relationships/image" Target="../media/image248.png"/><Relationship Id="rId59" Type="http://schemas.openxmlformats.org/officeDocument/2006/relationships/customXml" Target="../ink/ink1418.xml"/><Relationship Id="rId103" Type="http://schemas.openxmlformats.org/officeDocument/2006/relationships/customXml" Target="../ink/ink1440.xml"/><Relationship Id="rId108" Type="http://schemas.openxmlformats.org/officeDocument/2006/relationships/image" Target="../media/image286.png"/><Relationship Id="rId124" Type="http://schemas.openxmlformats.org/officeDocument/2006/relationships/image" Target="../media/image294.png"/><Relationship Id="rId129" Type="http://schemas.openxmlformats.org/officeDocument/2006/relationships/customXml" Target="../ink/ink1453.xml"/><Relationship Id="rId54" Type="http://schemas.openxmlformats.org/officeDocument/2006/relationships/image" Target="../media/image256.png"/><Relationship Id="rId70" Type="http://schemas.openxmlformats.org/officeDocument/2006/relationships/image" Target="../media/image264.png"/><Relationship Id="rId75" Type="http://schemas.openxmlformats.org/officeDocument/2006/relationships/customXml" Target="../ink/ink1426.xml"/><Relationship Id="rId91" Type="http://schemas.openxmlformats.org/officeDocument/2006/relationships/customXml" Target="../ink/ink1434.xml"/><Relationship Id="rId96" Type="http://schemas.openxmlformats.org/officeDocument/2006/relationships/image" Target="../media/image279.png"/><Relationship Id="rId140" Type="http://schemas.openxmlformats.org/officeDocument/2006/relationships/image" Target="../media/image301.png"/><Relationship Id="rId145" Type="http://schemas.openxmlformats.org/officeDocument/2006/relationships/customXml" Target="../ink/ink1461.xml"/><Relationship Id="rId161" Type="http://schemas.openxmlformats.org/officeDocument/2006/relationships/customXml" Target="../ink/ink14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23" Type="http://schemas.openxmlformats.org/officeDocument/2006/relationships/customXml" Target="../ink/ink1400.xml"/><Relationship Id="rId28" Type="http://schemas.openxmlformats.org/officeDocument/2006/relationships/image" Target="../media/image243.png"/><Relationship Id="rId49" Type="http://schemas.openxmlformats.org/officeDocument/2006/relationships/customXml" Target="../ink/ink1413.xml"/><Relationship Id="rId114" Type="http://schemas.openxmlformats.org/officeDocument/2006/relationships/image" Target="../media/image289.png"/><Relationship Id="rId119" Type="http://schemas.openxmlformats.org/officeDocument/2006/relationships/customXml" Target="../ink/ink1448.xml"/><Relationship Id="rId44" Type="http://schemas.openxmlformats.org/officeDocument/2006/relationships/image" Target="../media/image251.png"/><Relationship Id="rId60" Type="http://schemas.openxmlformats.org/officeDocument/2006/relationships/image" Target="../media/image259.png"/><Relationship Id="rId65" Type="http://schemas.openxmlformats.org/officeDocument/2006/relationships/customXml" Target="../ink/ink1421.xml"/><Relationship Id="rId81" Type="http://schemas.openxmlformats.org/officeDocument/2006/relationships/customXml" Target="../ink/ink1429.xml"/><Relationship Id="rId86" Type="http://schemas.openxmlformats.org/officeDocument/2006/relationships/image" Target="../media/image273.png"/><Relationship Id="rId130" Type="http://schemas.openxmlformats.org/officeDocument/2006/relationships/image" Target="../media/image296.png"/><Relationship Id="rId135" Type="http://schemas.openxmlformats.org/officeDocument/2006/relationships/customXml" Target="../ink/ink1456.xml"/><Relationship Id="rId151" Type="http://schemas.openxmlformats.org/officeDocument/2006/relationships/customXml" Target="../ink/ink1464.xml"/><Relationship Id="rId156" Type="http://schemas.openxmlformats.org/officeDocument/2006/relationships/image" Target="../media/image309.png"/><Relationship Id="rId13" Type="http://schemas.openxmlformats.org/officeDocument/2006/relationships/customXml" Target="../ink/ink1395.xml"/><Relationship Id="rId18" Type="http://schemas.openxmlformats.org/officeDocument/2006/relationships/image" Target="../media/image238.png"/><Relationship Id="rId39" Type="http://schemas.openxmlformats.org/officeDocument/2006/relationships/customXml" Target="../ink/ink1408.xml"/><Relationship Id="rId109" Type="http://schemas.openxmlformats.org/officeDocument/2006/relationships/customXml" Target="../ink/ink1443.xml"/><Relationship Id="rId34" Type="http://schemas.openxmlformats.org/officeDocument/2006/relationships/image" Target="../media/image246.png"/><Relationship Id="rId50" Type="http://schemas.openxmlformats.org/officeDocument/2006/relationships/image" Target="../media/image254.png"/><Relationship Id="rId55" Type="http://schemas.openxmlformats.org/officeDocument/2006/relationships/customXml" Target="../ink/ink1416.xml"/><Relationship Id="rId76" Type="http://schemas.openxmlformats.org/officeDocument/2006/relationships/image" Target="../media/image268.png"/><Relationship Id="rId97" Type="http://schemas.openxmlformats.org/officeDocument/2006/relationships/customXml" Target="../ink/ink1437.xml"/><Relationship Id="rId104" Type="http://schemas.openxmlformats.org/officeDocument/2006/relationships/image" Target="../media/image283.png"/><Relationship Id="rId120" Type="http://schemas.openxmlformats.org/officeDocument/2006/relationships/image" Target="../media/image292.png"/><Relationship Id="rId125" Type="http://schemas.openxmlformats.org/officeDocument/2006/relationships/customXml" Target="../ink/ink1451.xml"/><Relationship Id="rId141" Type="http://schemas.openxmlformats.org/officeDocument/2006/relationships/customXml" Target="../ink/ink1459.xml"/><Relationship Id="rId146" Type="http://schemas.openxmlformats.org/officeDocument/2006/relationships/image" Target="../media/image304.png"/><Relationship Id="rId7" Type="http://schemas.openxmlformats.org/officeDocument/2006/relationships/customXml" Target="../ink/ink1392.xml"/><Relationship Id="rId71" Type="http://schemas.openxmlformats.org/officeDocument/2006/relationships/customXml" Target="../ink/ink1424.xml"/><Relationship Id="rId92" Type="http://schemas.openxmlformats.org/officeDocument/2006/relationships/image" Target="../media/image277.png"/><Relationship Id="rId162" Type="http://schemas.openxmlformats.org/officeDocument/2006/relationships/image" Target="../media/image312.png"/><Relationship Id="rId2" Type="http://schemas.openxmlformats.org/officeDocument/2006/relationships/image" Target="../media/image227.png"/><Relationship Id="rId29" Type="http://schemas.openxmlformats.org/officeDocument/2006/relationships/customXml" Target="../ink/ink1403.xml"/><Relationship Id="rId24" Type="http://schemas.openxmlformats.org/officeDocument/2006/relationships/image" Target="../media/image241.png"/><Relationship Id="rId40" Type="http://schemas.openxmlformats.org/officeDocument/2006/relationships/image" Target="../media/image249.png"/><Relationship Id="rId45" Type="http://schemas.openxmlformats.org/officeDocument/2006/relationships/customXml" Target="../ink/ink1411.xml"/><Relationship Id="rId66" Type="http://schemas.openxmlformats.org/officeDocument/2006/relationships/image" Target="../media/image262.png"/><Relationship Id="rId87" Type="http://schemas.openxmlformats.org/officeDocument/2006/relationships/customXml" Target="../ink/ink1432.xml"/><Relationship Id="rId110" Type="http://schemas.openxmlformats.org/officeDocument/2006/relationships/image" Target="../media/image287.png"/><Relationship Id="rId115" Type="http://schemas.openxmlformats.org/officeDocument/2006/relationships/customXml" Target="../ink/ink1446.xml"/><Relationship Id="rId131" Type="http://schemas.openxmlformats.org/officeDocument/2006/relationships/customXml" Target="../ink/ink1454.xml"/><Relationship Id="rId136" Type="http://schemas.openxmlformats.org/officeDocument/2006/relationships/image" Target="../media/image299.png"/><Relationship Id="rId157" Type="http://schemas.openxmlformats.org/officeDocument/2006/relationships/customXml" Target="../ink/ink1467.xml"/><Relationship Id="rId61" Type="http://schemas.openxmlformats.org/officeDocument/2006/relationships/customXml" Target="../ink/ink1419.xml"/><Relationship Id="rId82" Type="http://schemas.openxmlformats.org/officeDocument/2006/relationships/image" Target="../media/image271.png"/><Relationship Id="rId152" Type="http://schemas.openxmlformats.org/officeDocument/2006/relationships/image" Target="../media/image307.png"/><Relationship Id="rId19" Type="http://schemas.openxmlformats.org/officeDocument/2006/relationships/customXml" Target="../ink/ink1398.xml"/><Relationship Id="rId14" Type="http://schemas.openxmlformats.org/officeDocument/2006/relationships/image" Target="../media/image236.png"/><Relationship Id="rId30" Type="http://schemas.openxmlformats.org/officeDocument/2006/relationships/image" Target="../media/image244.png"/><Relationship Id="rId35" Type="http://schemas.openxmlformats.org/officeDocument/2006/relationships/customXml" Target="../ink/ink1406.xml"/><Relationship Id="rId56" Type="http://schemas.openxmlformats.org/officeDocument/2006/relationships/image" Target="../media/image257.png"/><Relationship Id="rId77" Type="http://schemas.openxmlformats.org/officeDocument/2006/relationships/customXml" Target="../ink/ink1427.xml"/><Relationship Id="rId100" Type="http://schemas.openxmlformats.org/officeDocument/2006/relationships/image" Target="../media/image281.png"/><Relationship Id="rId105" Type="http://schemas.openxmlformats.org/officeDocument/2006/relationships/customXml" Target="../ink/ink1441.xml"/><Relationship Id="rId126" Type="http://schemas.openxmlformats.org/officeDocument/2006/relationships/image" Target="../media/image295.png"/><Relationship Id="rId147" Type="http://schemas.openxmlformats.org/officeDocument/2006/relationships/customXml" Target="../ink/ink1462.xml"/><Relationship Id="rId8" Type="http://schemas.openxmlformats.org/officeDocument/2006/relationships/image" Target="../media/image233.png"/><Relationship Id="rId51" Type="http://schemas.openxmlformats.org/officeDocument/2006/relationships/customXml" Target="../ink/ink1414.xml"/><Relationship Id="rId72" Type="http://schemas.openxmlformats.org/officeDocument/2006/relationships/image" Target="../media/image265.png"/><Relationship Id="rId93" Type="http://schemas.openxmlformats.org/officeDocument/2006/relationships/customXml" Target="../ink/ink1435.xml"/><Relationship Id="rId98" Type="http://schemas.openxmlformats.org/officeDocument/2006/relationships/image" Target="../media/image280.png"/><Relationship Id="rId121" Type="http://schemas.openxmlformats.org/officeDocument/2006/relationships/customXml" Target="../ink/ink1449.xml"/><Relationship Id="rId142" Type="http://schemas.openxmlformats.org/officeDocument/2006/relationships/image" Target="../media/image302.png"/><Relationship Id="rId3" Type="http://schemas.openxmlformats.org/officeDocument/2006/relationships/customXml" Target="../ink/ink1390.xml"/><Relationship Id="rId25" Type="http://schemas.openxmlformats.org/officeDocument/2006/relationships/customXml" Target="../ink/ink1401.xml"/><Relationship Id="rId46" Type="http://schemas.openxmlformats.org/officeDocument/2006/relationships/image" Target="../media/image252.png"/><Relationship Id="rId67" Type="http://schemas.openxmlformats.org/officeDocument/2006/relationships/customXml" Target="../ink/ink1422.xml"/><Relationship Id="rId116" Type="http://schemas.openxmlformats.org/officeDocument/2006/relationships/image" Target="../media/image290.png"/><Relationship Id="rId137" Type="http://schemas.openxmlformats.org/officeDocument/2006/relationships/customXml" Target="../ink/ink1457.xml"/><Relationship Id="rId158" Type="http://schemas.openxmlformats.org/officeDocument/2006/relationships/image" Target="../media/image310.png"/><Relationship Id="rId20" Type="http://schemas.openxmlformats.org/officeDocument/2006/relationships/image" Target="../media/image239.png"/><Relationship Id="rId41" Type="http://schemas.openxmlformats.org/officeDocument/2006/relationships/customXml" Target="../ink/ink1409.xml"/><Relationship Id="rId62" Type="http://schemas.openxmlformats.org/officeDocument/2006/relationships/image" Target="../media/image260.png"/><Relationship Id="rId83" Type="http://schemas.openxmlformats.org/officeDocument/2006/relationships/customXml" Target="../ink/ink1430.xml"/><Relationship Id="rId88" Type="http://schemas.openxmlformats.org/officeDocument/2006/relationships/image" Target="../media/image274.png"/><Relationship Id="rId111" Type="http://schemas.openxmlformats.org/officeDocument/2006/relationships/customXml" Target="../ink/ink1444.xml"/><Relationship Id="rId132" Type="http://schemas.openxmlformats.org/officeDocument/2006/relationships/image" Target="../media/image297.png"/><Relationship Id="rId153" Type="http://schemas.openxmlformats.org/officeDocument/2006/relationships/customXml" Target="../ink/ink1465.xml"/><Relationship Id="rId15" Type="http://schemas.openxmlformats.org/officeDocument/2006/relationships/customXml" Target="../ink/ink1396.xml"/><Relationship Id="rId36" Type="http://schemas.openxmlformats.org/officeDocument/2006/relationships/image" Target="../media/image247.png"/><Relationship Id="rId57" Type="http://schemas.openxmlformats.org/officeDocument/2006/relationships/customXml" Target="../ink/ink1417.xml"/><Relationship Id="rId106" Type="http://schemas.openxmlformats.org/officeDocument/2006/relationships/image" Target="../media/image285.png"/><Relationship Id="rId127" Type="http://schemas.openxmlformats.org/officeDocument/2006/relationships/customXml" Target="../ink/ink1452.xml"/><Relationship Id="rId10" Type="http://schemas.openxmlformats.org/officeDocument/2006/relationships/image" Target="../media/image234.png"/><Relationship Id="rId31" Type="http://schemas.openxmlformats.org/officeDocument/2006/relationships/customXml" Target="../ink/ink1404.xml"/><Relationship Id="rId52" Type="http://schemas.openxmlformats.org/officeDocument/2006/relationships/image" Target="../media/image255.png"/><Relationship Id="rId73" Type="http://schemas.openxmlformats.org/officeDocument/2006/relationships/customXml" Target="../ink/ink1425.xml"/><Relationship Id="rId78" Type="http://schemas.openxmlformats.org/officeDocument/2006/relationships/image" Target="../media/image269.png"/><Relationship Id="rId94" Type="http://schemas.openxmlformats.org/officeDocument/2006/relationships/image" Target="../media/image278.png"/><Relationship Id="rId99" Type="http://schemas.openxmlformats.org/officeDocument/2006/relationships/customXml" Target="../ink/ink1438.xml"/><Relationship Id="rId101" Type="http://schemas.openxmlformats.org/officeDocument/2006/relationships/customXml" Target="../ink/ink1439.xml"/><Relationship Id="rId122" Type="http://schemas.openxmlformats.org/officeDocument/2006/relationships/image" Target="../media/image293.png"/><Relationship Id="rId143" Type="http://schemas.openxmlformats.org/officeDocument/2006/relationships/customXml" Target="../ink/ink1460.xml"/><Relationship Id="rId148" Type="http://schemas.openxmlformats.org/officeDocument/2006/relationships/image" Target="../media/image305.png"/><Relationship Id="rId4" Type="http://schemas.openxmlformats.org/officeDocument/2006/relationships/image" Target="../media/image231.png"/><Relationship Id="rId9" Type="http://schemas.openxmlformats.org/officeDocument/2006/relationships/customXml" Target="../ink/ink1393.xml"/><Relationship Id="rId26" Type="http://schemas.openxmlformats.org/officeDocument/2006/relationships/image" Target="../media/image242.png"/><Relationship Id="rId47" Type="http://schemas.openxmlformats.org/officeDocument/2006/relationships/customXml" Target="../ink/ink1412.xml"/><Relationship Id="rId68" Type="http://schemas.openxmlformats.org/officeDocument/2006/relationships/image" Target="../media/image263.png"/><Relationship Id="rId89" Type="http://schemas.openxmlformats.org/officeDocument/2006/relationships/customXml" Target="../ink/ink1433.xml"/><Relationship Id="rId112" Type="http://schemas.openxmlformats.org/officeDocument/2006/relationships/image" Target="../media/image288.png"/><Relationship Id="rId133" Type="http://schemas.openxmlformats.org/officeDocument/2006/relationships/customXml" Target="../ink/ink1455.xml"/><Relationship Id="rId154" Type="http://schemas.openxmlformats.org/officeDocument/2006/relationships/image" Target="../media/image308.png"/><Relationship Id="rId16" Type="http://schemas.openxmlformats.org/officeDocument/2006/relationships/image" Target="../media/image237.png"/><Relationship Id="rId37" Type="http://schemas.openxmlformats.org/officeDocument/2006/relationships/customXml" Target="../ink/ink1407.xml"/><Relationship Id="rId58" Type="http://schemas.openxmlformats.org/officeDocument/2006/relationships/image" Target="../media/image258.png"/><Relationship Id="rId79" Type="http://schemas.openxmlformats.org/officeDocument/2006/relationships/customXml" Target="../ink/ink1428.xml"/><Relationship Id="rId102" Type="http://schemas.openxmlformats.org/officeDocument/2006/relationships/image" Target="../media/image282.png"/><Relationship Id="rId123" Type="http://schemas.openxmlformats.org/officeDocument/2006/relationships/customXml" Target="../ink/ink1450.xml"/><Relationship Id="rId144" Type="http://schemas.openxmlformats.org/officeDocument/2006/relationships/image" Target="../media/image303.png"/><Relationship Id="rId90" Type="http://schemas.openxmlformats.org/officeDocument/2006/relationships/image" Target="../media/image276.png"/><Relationship Id="rId27" Type="http://schemas.openxmlformats.org/officeDocument/2006/relationships/customXml" Target="../ink/ink1402.xml"/><Relationship Id="rId48" Type="http://schemas.openxmlformats.org/officeDocument/2006/relationships/image" Target="../media/image253.png"/><Relationship Id="rId69" Type="http://schemas.openxmlformats.org/officeDocument/2006/relationships/customXml" Target="../ink/ink1423.xml"/><Relationship Id="rId113" Type="http://schemas.openxmlformats.org/officeDocument/2006/relationships/customXml" Target="../ink/ink1445.xml"/><Relationship Id="rId134" Type="http://schemas.openxmlformats.org/officeDocument/2006/relationships/image" Target="../media/image298.png"/><Relationship Id="rId80" Type="http://schemas.openxmlformats.org/officeDocument/2006/relationships/image" Target="../media/image270.png"/><Relationship Id="rId155" Type="http://schemas.openxmlformats.org/officeDocument/2006/relationships/customXml" Target="../ink/ink1466.xml"/></Relationships>
</file>

<file path=ppt/slides/_rels/slide7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27.xml"/><Relationship Id="rId21" Type="http://schemas.openxmlformats.org/officeDocument/2006/relationships/customXml" Target="../ink/ink1479.xml"/><Relationship Id="rId42" Type="http://schemas.openxmlformats.org/officeDocument/2006/relationships/image" Target="../media/image250.png"/><Relationship Id="rId63" Type="http://schemas.openxmlformats.org/officeDocument/2006/relationships/customXml" Target="../ink/ink1500.xml"/><Relationship Id="rId84" Type="http://schemas.openxmlformats.org/officeDocument/2006/relationships/image" Target="../media/image272.png"/><Relationship Id="rId138" Type="http://schemas.openxmlformats.org/officeDocument/2006/relationships/image" Target="../media/image300.png"/><Relationship Id="rId159" Type="http://schemas.openxmlformats.org/officeDocument/2006/relationships/customXml" Target="../ink/ink1548.xml"/><Relationship Id="rId170" Type="http://schemas.openxmlformats.org/officeDocument/2006/relationships/image" Target="../media/image316.png"/><Relationship Id="rId107" Type="http://schemas.openxmlformats.org/officeDocument/2006/relationships/customXml" Target="../ink/ink1522.xml"/><Relationship Id="rId11" Type="http://schemas.openxmlformats.org/officeDocument/2006/relationships/customXml" Target="../ink/ink1474.xml"/><Relationship Id="rId32" Type="http://schemas.openxmlformats.org/officeDocument/2006/relationships/image" Target="../media/image245.png"/><Relationship Id="rId53" Type="http://schemas.openxmlformats.org/officeDocument/2006/relationships/customXml" Target="../ink/ink1495.xml"/><Relationship Id="rId74" Type="http://schemas.openxmlformats.org/officeDocument/2006/relationships/image" Target="../media/image266.png"/><Relationship Id="rId128" Type="http://schemas.openxmlformats.org/officeDocument/2006/relationships/image" Target="../media/image284.png"/><Relationship Id="rId149" Type="http://schemas.openxmlformats.org/officeDocument/2006/relationships/customXml" Target="../ink/ink1543.xml"/><Relationship Id="rId5" Type="http://schemas.openxmlformats.org/officeDocument/2006/relationships/customXml" Target="../ink/ink1471.xml"/><Relationship Id="rId95" Type="http://schemas.openxmlformats.org/officeDocument/2006/relationships/customXml" Target="../ink/ink1516.xml"/><Relationship Id="rId160" Type="http://schemas.openxmlformats.org/officeDocument/2006/relationships/image" Target="../media/image311.png"/><Relationship Id="rId22" Type="http://schemas.openxmlformats.org/officeDocument/2006/relationships/image" Target="../media/image240.png"/><Relationship Id="rId43" Type="http://schemas.openxmlformats.org/officeDocument/2006/relationships/customXml" Target="../ink/ink1490.xml"/><Relationship Id="rId64" Type="http://schemas.openxmlformats.org/officeDocument/2006/relationships/image" Target="../media/image261.png"/><Relationship Id="rId118" Type="http://schemas.openxmlformats.org/officeDocument/2006/relationships/image" Target="../media/image291.png"/><Relationship Id="rId139" Type="http://schemas.openxmlformats.org/officeDocument/2006/relationships/customXml" Target="../ink/ink1538.xml"/><Relationship Id="rId85" Type="http://schemas.openxmlformats.org/officeDocument/2006/relationships/customXml" Target="../ink/ink1511.xml"/><Relationship Id="rId150" Type="http://schemas.openxmlformats.org/officeDocument/2006/relationships/image" Target="../media/image306.png"/><Relationship Id="rId171" Type="http://schemas.openxmlformats.org/officeDocument/2006/relationships/customXml" Target="../ink/ink1554.xml"/><Relationship Id="rId12" Type="http://schemas.openxmlformats.org/officeDocument/2006/relationships/image" Target="../media/image235.png"/><Relationship Id="rId33" Type="http://schemas.openxmlformats.org/officeDocument/2006/relationships/customXml" Target="../ink/ink1485.xml"/><Relationship Id="rId108" Type="http://schemas.openxmlformats.org/officeDocument/2006/relationships/image" Target="../media/image286.png"/><Relationship Id="rId129" Type="http://schemas.openxmlformats.org/officeDocument/2006/relationships/customXml" Target="../ink/ink1533.xml"/><Relationship Id="rId54" Type="http://schemas.openxmlformats.org/officeDocument/2006/relationships/image" Target="../media/image256.png"/><Relationship Id="rId75" Type="http://schemas.openxmlformats.org/officeDocument/2006/relationships/customXml" Target="../ink/ink1506.xml"/><Relationship Id="rId96" Type="http://schemas.openxmlformats.org/officeDocument/2006/relationships/image" Target="../media/image279.png"/><Relationship Id="rId140" Type="http://schemas.openxmlformats.org/officeDocument/2006/relationships/image" Target="../media/image301.png"/><Relationship Id="rId161" Type="http://schemas.openxmlformats.org/officeDocument/2006/relationships/customXml" Target="../ink/ink15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23" Type="http://schemas.openxmlformats.org/officeDocument/2006/relationships/customXml" Target="../ink/ink1480.xml"/><Relationship Id="rId28" Type="http://schemas.openxmlformats.org/officeDocument/2006/relationships/image" Target="../media/image243.png"/><Relationship Id="rId49" Type="http://schemas.openxmlformats.org/officeDocument/2006/relationships/customXml" Target="../ink/ink1493.xml"/><Relationship Id="rId114" Type="http://schemas.openxmlformats.org/officeDocument/2006/relationships/image" Target="../media/image289.png"/><Relationship Id="rId119" Type="http://schemas.openxmlformats.org/officeDocument/2006/relationships/customXml" Target="../ink/ink1528.xml"/><Relationship Id="rId44" Type="http://schemas.openxmlformats.org/officeDocument/2006/relationships/image" Target="../media/image251.png"/><Relationship Id="rId60" Type="http://schemas.openxmlformats.org/officeDocument/2006/relationships/image" Target="../media/image259.png"/><Relationship Id="rId65" Type="http://schemas.openxmlformats.org/officeDocument/2006/relationships/customXml" Target="../ink/ink1501.xml"/><Relationship Id="rId81" Type="http://schemas.openxmlformats.org/officeDocument/2006/relationships/customXml" Target="../ink/ink1509.xml"/><Relationship Id="rId86" Type="http://schemas.openxmlformats.org/officeDocument/2006/relationships/image" Target="../media/image273.png"/><Relationship Id="rId130" Type="http://schemas.openxmlformats.org/officeDocument/2006/relationships/image" Target="../media/image296.png"/><Relationship Id="rId135" Type="http://schemas.openxmlformats.org/officeDocument/2006/relationships/customXml" Target="../ink/ink1536.xml"/><Relationship Id="rId151" Type="http://schemas.openxmlformats.org/officeDocument/2006/relationships/customXml" Target="../ink/ink1544.xml"/><Relationship Id="rId156" Type="http://schemas.openxmlformats.org/officeDocument/2006/relationships/image" Target="../media/image309.png"/><Relationship Id="rId172" Type="http://schemas.openxmlformats.org/officeDocument/2006/relationships/image" Target="../media/image317.png"/><Relationship Id="rId13" Type="http://schemas.openxmlformats.org/officeDocument/2006/relationships/customXml" Target="../ink/ink1475.xml"/><Relationship Id="rId18" Type="http://schemas.openxmlformats.org/officeDocument/2006/relationships/image" Target="../media/image238.png"/><Relationship Id="rId39" Type="http://schemas.openxmlformats.org/officeDocument/2006/relationships/customXml" Target="../ink/ink1488.xml"/><Relationship Id="rId109" Type="http://schemas.openxmlformats.org/officeDocument/2006/relationships/customXml" Target="../ink/ink1523.xml"/><Relationship Id="rId34" Type="http://schemas.openxmlformats.org/officeDocument/2006/relationships/image" Target="../media/image246.png"/><Relationship Id="rId50" Type="http://schemas.openxmlformats.org/officeDocument/2006/relationships/image" Target="../media/image254.png"/><Relationship Id="rId55" Type="http://schemas.openxmlformats.org/officeDocument/2006/relationships/customXml" Target="../ink/ink1496.xml"/><Relationship Id="rId76" Type="http://schemas.openxmlformats.org/officeDocument/2006/relationships/image" Target="../media/image268.png"/><Relationship Id="rId97" Type="http://schemas.openxmlformats.org/officeDocument/2006/relationships/customXml" Target="../ink/ink1517.xml"/><Relationship Id="rId104" Type="http://schemas.openxmlformats.org/officeDocument/2006/relationships/image" Target="../media/image283.png"/><Relationship Id="rId120" Type="http://schemas.openxmlformats.org/officeDocument/2006/relationships/image" Target="../media/image292.png"/><Relationship Id="rId125" Type="http://schemas.openxmlformats.org/officeDocument/2006/relationships/customXml" Target="../ink/ink1531.xml"/><Relationship Id="rId141" Type="http://schemas.openxmlformats.org/officeDocument/2006/relationships/customXml" Target="../ink/ink1539.xml"/><Relationship Id="rId146" Type="http://schemas.openxmlformats.org/officeDocument/2006/relationships/image" Target="../media/image304.png"/><Relationship Id="rId167" Type="http://schemas.openxmlformats.org/officeDocument/2006/relationships/customXml" Target="../ink/ink1552.xml"/><Relationship Id="rId7" Type="http://schemas.openxmlformats.org/officeDocument/2006/relationships/customXml" Target="../ink/ink1472.xml"/><Relationship Id="rId71" Type="http://schemas.openxmlformats.org/officeDocument/2006/relationships/customXml" Target="../ink/ink1504.xml"/><Relationship Id="rId92" Type="http://schemas.openxmlformats.org/officeDocument/2006/relationships/image" Target="../media/image277.png"/><Relationship Id="rId162" Type="http://schemas.openxmlformats.org/officeDocument/2006/relationships/image" Target="../media/image312.png"/><Relationship Id="rId2" Type="http://schemas.openxmlformats.org/officeDocument/2006/relationships/image" Target="../media/image227.png"/><Relationship Id="rId29" Type="http://schemas.openxmlformats.org/officeDocument/2006/relationships/customXml" Target="../ink/ink1483.xml"/><Relationship Id="rId24" Type="http://schemas.openxmlformats.org/officeDocument/2006/relationships/image" Target="../media/image241.png"/><Relationship Id="rId40" Type="http://schemas.openxmlformats.org/officeDocument/2006/relationships/image" Target="../media/image249.png"/><Relationship Id="rId45" Type="http://schemas.openxmlformats.org/officeDocument/2006/relationships/customXml" Target="../ink/ink1491.xml"/><Relationship Id="rId66" Type="http://schemas.openxmlformats.org/officeDocument/2006/relationships/image" Target="../media/image262.png"/><Relationship Id="rId87" Type="http://schemas.openxmlformats.org/officeDocument/2006/relationships/customXml" Target="../ink/ink1512.xml"/><Relationship Id="rId110" Type="http://schemas.openxmlformats.org/officeDocument/2006/relationships/image" Target="../media/image287.png"/><Relationship Id="rId115" Type="http://schemas.openxmlformats.org/officeDocument/2006/relationships/customXml" Target="../ink/ink1526.xml"/><Relationship Id="rId131" Type="http://schemas.openxmlformats.org/officeDocument/2006/relationships/customXml" Target="../ink/ink1534.xml"/><Relationship Id="rId136" Type="http://schemas.openxmlformats.org/officeDocument/2006/relationships/image" Target="../media/image299.png"/><Relationship Id="rId157" Type="http://schemas.openxmlformats.org/officeDocument/2006/relationships/customXml" Target="../ink/ink1547.xml"/><Relationship Id="rId61" Type="http://schemas.openxmlformats.org/officeDocument/2006/relationships/customXml" Target="../ink/ink1499.xml"/><Relationship Id="rId82" Type="http://schemas.openxmlformats.org/officeDocument/2006/relationships/image" Target="../media/image271.png"/><Relationship Id="rId152" Type="http://schemas.openxmlformats.org/officeDocument/2006/relationships/image" Target="../media/image307.png"/><Relationship Id="rId173" Type="http://schemas.openxmlformats.org/officeDocument/2006/relationships/customXml" Target="../ink/ink1555.xml"/><Relationship Id="rId19" Type="http://schemas.openxmlformats.org/officeDocument/2006/relationships/customXml" Target="../ink/ink1478.xml"/><Relationship Id="rId14" Type="http://schemas.openxmlformats.org/officeDocument/2006/relationships/image" Target="../media/image236.png"/><Relationship Id="rId30" Type="http://schemas.openxmlformats.org/officeDocument/2006/relationships/image" Target="../media/image244.png"/><Relationship Id="rId35" Type="http://schemas.openxmlformats.org/officeDocument/2006/relationships/customXml" Target="../ink/ink1486.xml"/><Relationship Id="rId56" Type="http://schemas.openxmlformats.org/officeDocument/2006/relationships/image" Target="../media/image257.png"/><Relationship Id="rId77" Type="http://schemas.openxmlformats.org/officeDocument/2006/relationships/customXml" Target="../ink/ink1507.xml"/><Relationship Id="rId100" Type="http://schemas.openxmlformats.org/officeDocument/2006/relationships/image" Target="../media/image281.png"/><Relationship Id="rId105" Type="http://schemas.openxmlformats.org/officeDocument/2006/relationships/customXml" Target="../ink/ink1521.xml"/><Relationship Id="rId126" Type="http://schemas.openxmlformats.org/officeDocument/2006/relationships/image" Target="../media/image295.png"/><Relationship Id="rId147" Type="http://schemas.openxmlformats.org/officeDocument/2006/relationships/customXml" Target="../ink/ink1542.xml"/><Relationship Id="rId168" Type="http://schemas.openxmlformats.org/officeDocument/2006/relationships/image" Target="../media/image315.png"/><Relationship Id="rId8" Type="http://schemas.openxmlformats.org/officeDocument/2006/relationships/image" Target="../media/image233.png"/><Relationship Id="rId51" Type="http://schemas.openxmlformats.org/officeDocument/2006/relationships/customXml" Target="../ink/ink1494.xml"/><Relationship Id="rId72" Type="http://schemas.openxmlformats.org/officeDocument/2006/relationships/image" Target="../media/image265.png"/><Relationship Id="rId93" Type="http://schemas.openxmlformats.org/officeDocument/2006/relationships/customXml" Target="../ink/ink1515.xml"/><Relationship Id="rId98" Type="http://schemas.openxmlformats.org/officeDocument/2006/relationships/image" Target="../media/image280.png"/><Relationship Id="rId121" Type="http://schemas.openxmlformats.org/officeDocument/2006/relationships/customXml" Target="../ink/ink1529.xml"/><Relationship Id="rId142" Type="http://schemas.openxmlformats.org/officeDocument/2006/relationships/image" Target="../media/image302.png"/><Relationship Id="rId163" Type="http://schemas.openxmlformats.org/officeDocument/2006/relationships/customXml" Target="../ink/ink1550.xml"/><Relationship Id="rId3" Type="http://schemas.openxmlformats.org/officeDocument/2006/relationships/customXml" Target="../ink/ink1470.xml"/><Relationship Id="rId25" Type="http://schemas.openxmlformats.org/officeDocument/2006/relationships/customXml" Target="../ink/ink1481.xml"/><Relationship Id="rId46" Type="http://schemas.openxmlformats.org/officeDocument/2006/relationships/image" Target="../media/image252.png"/><Relationship Id="rId67" Type="http://schemas.openxmlformats.org/officeDocument/2006/relationships/customXml" Target="../ink/ink1502.xml"/><Relationship Id="rId116" Type="http://schemas.openxmlformats.org/officeDocument/2006/relationships/image" Target="../media/image290.png"/><Relationship Id="rId137" Type="http://schemas.openxmlformats.org/officeDocument/2006/relationships/customXml" Target="../ink/ink1537.xml"/><Relationship Id="rId158" Type="http://schemas.openxmlformats.org/officeDocument/2006/relationships/image" Target="../media/image310.png"/><Relationship Id="rId20" Type="http://schemas.openxmlformats.org/officeDocument/2006/relationships/image" Target="../media/image239.png"/><Relationship Id="rId41" Type="http://schemas.openxmlformats.org/officeDocument/2006/relationships/customXml" Target="../ink/ink1489.xml"/><Relationship Id="rId62" Type="http://schemas.openxmlformats.org/officeDocument/2006/relationships/image" Target="../media/image260.png"/><Relationship Id="rId83" Type="http://schemas.openxmlformats.org/officeDocument/2006/relationships/customXml" Target="../ink/ink1510.xml"/><Relationship Id="rId88" Type="http://schemas.openxmlformats.org/officeDocument/2006/relationships/image" Target="../media/image274.png"/><Relationship Id="rId111" Type="http://schemas.openxmlformats.org/officeDocument/2006/relationships/customXml" Target="../ink/ink1524.xml"/><Relationship Id="rId132" Type="http://schemas.openxmlformats.org/officeDocument/2006/relationships/image" Target="../media/image297.png"/><Relationship Id="rId153" Type="http://schemas.openxmlformats.org/officeDocument/2006/relationships/customXml" Target="../ink/ink1545.xml"/><Relationship Id="rId174" Type="http://schemas.openxmlformats.org/officeDocument/2006/relationships/image" Target="../media/image318.png"/><Relationship Id="rId15" Type="http://schemas.openxmlformats.org/officeDocument/2006/relationships/customXml" Target="../ink/ink1476.xml"/><Relationship Id="rId36" Type="http://schemas.openxmlformats.org/officeDocument/2006/relationships/image" Target="../media/image247.png"/><Relationship Id="rId57" Type="http://schemas.openxmlformats.org/officeDocument/2006/relationships/customXml" Target="../ink/ink1497.xml"/><Relationship Id="rId106" Type="http://schemas.openxmlformats.org/officeDocument/2006/relationships/image" Target="../media/image285.png"/><Relationship Id="rId127" Type="http://schemas.openxmlformats.org/officeDocument/2006/relationships/customXml" Target="../ink/ink1532.xml"/><Relationship Id="rId10" Type="http://schemas.openxmlformats.org/officeDocument/2006/relationships/image" Target="../media/image234.png"/><Relationship Id="rId31" Type="http://schemas.openxmlformats.org/officeDocument/2006/relationships/customXml" Target="../ink/ink1484.xml"/><Relationship Id="rId52" Type="http://schemas.openxmlformats.org/officeDocument/2006/relationships/image" Target="../media/image255.png"/><Relationship Id="rId73" Type="http://schemas.openxmlformats.org/officeDocument/2006/relationships/customXml" Target="../ink/ink1505.xml"/><Relationship Id="rId78" Type="http://schemas.openxmlformats.org/officeDocument/2006/relationships/image" Target="../media/image269.png"/><Relationship Id="rId94" Type="http://schemas.openxmlformats.org/officeDocument/2006/relationships/image" Target="../media/image278.png"/><Relationship Id="rId99" Type="http://schemas.openxmlformats.org/officeDocument/2006/relationships/customXml" Target="../ink/ink1518.xml"/><Relationship Id="rId101" Type="http://schemas.openxmlformats.org/officeDocument/2006/relationships/customXml" Target="../ink/ink1519.xml"/><Relationship Id="rId122" Type="http://schemas.openxmlformats.org/officeDocument/2006/relationships/image" Target="../media/image293.png"/><Relationship Id="rId143" Type="http://schemas.openxmlformats.org/officeDocument/2006/relationships/customXml" Target="../ink/ink1540.xml"/><Relationship Id="rId148" Type="http://schemas.openxmlformats.org/officeDocument/2006/relationships/image" Target="../media/image305.png"/><Relationship Id="rId164" Type="http://schemas.openxmlformats.org/officeDocument/2006/relationships/image" Target="../media/image313.png"/><Relationship Id="rId169" Type="http://schemas.openxmlformats.org/officeDocument/2006/relationships/customXml" Target="../ink/ink1553.xml"/><Relationship Id="rId4" Type="http://schemas.openxmlformats.org/officeDocument/2006/relationships/image" Target="../media/image231.png"/><Relationship Id="rId9" Type="http://schemas.openxmlformats.org/officeDocument/2006/relationships/customXml" Target="../ink/ink1473.xml"/><Relationship Id="rId26" Type="http://schemas.openxmlformats.org/officeDocument/2006/relationships/image" Target="../media/image242.png"/><Relationship Id="rId47" Type="http://schemas.openxmlformats.org/officeDocument/2006/relationships/customXml" Target="../ink/ink1492.xml"/><Relationship Id="rId68" Type="http://schemas.openxmlformats.org/officeDocument/2006/relationships/image" Target="../media/image263.png"/><Relationship Id="rId89" Type="http://schemas.openxmlformats.org/officeDocument/2006/relationships/customXml" Target="../ink/ink1513.xml"/><Relationship Id="rId112" Type="http://schemas.openxmlformats.org/officeDocument/2006/relationships/image" Target="../media/image288.png"/><Relationship Id="rId133" Type="http://schemas.openxmlformats.org/officeDocument/2006/relationships/customXml" Target="../ink/ink1535.xml"/><Relationship Id="rId154" Type="http://schemas.openxmlformats.org/officeDocument/2006/relationships/image" Target="../media/image308.png"/><Relationship Id="rId16" Type="http://schemas.openxmlformats.org/officeDocument/2006/relationships/image" Target="../media/image237.png"/><Relationship Id="rId37" Type="http://schemas.openxmlformats.org/officeDocument/2006/relationships/customXml" Target="../ink/ink1487.xml"/><Relationship Id="rId58" Type="http://schemas.openxmlformats.org/officeDocument/2006/relationships/image" Target="../media/image258.png"/><Relationship Id="rId79" Type="http://schemas.openxmlformats.org/officeDocument/2006/relationships/customXml" Target="../ink/ink1508.xml"/><Relationship Id="rId102" Type="http://schemas.openxmlformats.org/officeDocument/2006/relationships/image" Target="../media/image282.png"/><Relationship Id="rId123" Type="http://schemas.openxmlformats.org/officeDocument/2006/relationships/customXml" Target="../ink/ink1530.xml"/><Relationship Id="rId144" Type="http://schemas.openxmlformats.org/officeDocument/2006/relationships/image" Target="../media/image303.png"/><Relationship Id="rId90" Type="http://schemas.openxmlformats.org/officeDocument/2006/relationships/image" Target="../media/image276.png"/><Relationship Id="rId165" Type="http://schemas.openxmlformats.org/officeDocument/2006/relationships/customXml" Target="../ink/ink1551.xml"/><Relationship Id="rId27" Type="http://schemas.openxmlformats.org/officeDocument/2006/relationships/customXml" Target="../ink/ink1482.xml"/><Relationship Id="rId48" Type="http://schemas.openxmlformats.org/officeDocument/2006/relationships/image" Target="../media/image253.png"/><Relationship Id="rId69" Type="http://schemas.openxmlformats.org/officeDocument/2006/relationships/customXml" Target="../ink/ink1503.xml"/><Relationship Id="rId113" Type="http://schemas.openxmlformats.org/officeDocument/2006/relationships/customXml" Target="../ink/ink1525.xml"/><Relationship Id="rId134" Type="http://schemas.openxmlformats.org/officeDocument/2006/relationships/image" Target="../media/image298.png"/><Relationship Id="rId80" Type="http://schemas.openxmlformats.org/officeDocument/2006/relationships/image" Target="../media/image270.png"/><Relationship Id="rId155" Type="http://schemas.openxmlformats.org/officeDocument/2006/relationships/customXml" Target="../ink/ink1546.xml"/><Relationship Id="rId17" Type="http://schemas.openxmlformats.org/officeDocument/2006/relationships/customXml" Target="../ink/ink1477.xml"/><Relationship Id="rId38" Type="http://schemas.openxmlformats.org/officeDocument/2006/relationships/image" Target="../media/image248.png"/><Relationship Id="rId59" Type="http://schemas.openxmlformats.org/officeDocument/2006/relationships/customXml" Target="../ink/ink1498.xml"/><Relationship Id="rId103" Type="http://schemas.openxmlformats.org/officeDocument/2006/relationships/customXml" Target="../ink/ink1520.xml"/><Relationship Id="rId124" Type="http://schemas.openxmlformats.org/officeDocument/2006/relationships/image" Target="../media/image294.png"/><Relationship Id="rId70" Type="http://schemas.openxmlformats.org/officeDocument/2006/relationships/image" Target="../media/image264.png"/><Relationship Id="rId91" Type="http://schemas.openxmlformats.org/officeDocument/2006/relationships/customXml" Target="../ink/ink1514.xml"/><Relationship Id="rId145" Type="http://schemas.openxmlformats.org/officeDocument/2006/relationships/customXml" Target="../ink/ink1541.xml"/><Relationship Id="rId166" Type="http://schemas.openxmlformats.org/officeDocument/2006/relationships/image" Target="../media/image314.png"/></Relationships>
</file>

<file path=ppt/slides/_rels/slide7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13.xml"/><Relationship Id="rId21" Type="http://schemas.openxmlformats.org/officeDocument/2006/relationships/customXml" Target="../ink/ink1565.xml"/><Relationship Id="rId42" Type="http://schemas.openxmlformats.org/officeDocument/2006/relationships/image" Target="../media/image250.png"/><Relationship Id="rId63" Type="http://schemas.openxmlformats.org/officeDocument/2006/relationships/customXml" Target="../ink/ink1586.xml"/><Relationship Id="rId84" Type="http://schemas.openxmlformats.org/officeDocument/2006/relationships/image" Target="../media/image272.png"/><Relationship Id="rId138" Type="http://schemas.openxmlformats.org/officeDocument/2006/relationships/image" Target="../media/image300.png"/><Relationship Id="rId159" Type="http://schemas.openxmlformats.org/officeDocument/2006/relationships/customXml" Target="../ink/ink1634.xml"/><Relationship Id="rId170" Type="http://schemas.openxmlformats.org/officeDocument/2006/relationships/image" Target="../media/image316.png"/><Relationship Id="rId107" Type="http://schemas.openxmlformats.org/officeDocument/2006/relationships/customXml" Target="../ink/ink1608.xml"/><Relationship Id="rId11" Type="http://schemas.openxmlformats.org/officeDocument/2006/relationships/customXml" Target="../ink/ink1560.xml"/><Relationship Id="rId32" Type="http://schemas.openxmlformats.org/officeDocument/2006/relationships/image" Target="../media/image245.png"/><Relationship Id="rId53" Type="http://schemas.openxmlformats.org/officeDocument/2006/relationships/customXml" Target="../ink/ink1581.xml"/><Relationship Id="rId74" Type="http://schemas.openxmlformats.org/officeDocument/2006/relationships/image" Target="../media/image266.png"/><Relationship Id="rId128" Type="http://schemas.openxmlformats.org/officeDocument/2006/relationships/image" Target="../media/image284.png"/><Relationship Id="rId149" Type="http://schemas.openxmlformats.org/officeDocument/2006/relationships/customXml" Target="../ink/ink1629.xml"/><Relationship Id="rId5" Type="http://schemas.openxmlformats.org/officeDocument/2006/relationships/customXml" Target="../ink/ink1557.xml"/><Relationship Id="rId95" Type="http://schemas.openxmlformats.org/officeDocument/2006/relationships/customXml" Target="../ink/ink1602.xml"/><Relationship Id="rId160" Type="http://schemas.openxmlformats.org/officeDocument/2006/relationships/image" Target="../media/image311.png"/><Relationship Id="rId181" Type="http://schemas.openxmlformats.org/officeDocument/2006/relationships/customXml" Target="../ink/ink1645.xml"/><Relationship Id="rId22" Type="http://schemas.openxmlformats.org/officeDocument/2006/relationships/image" Target="../media/image240.png"/><Relationship Id="rId43" Type="http://schemas.openxmlformats.org/officeDocument/2006/relationships/customXml" Target="../ink/ink1576.xml"/><Relationship Id="rId64" Type="http://schemas.openxmlformats.org/officeDocument/2006/relationships/image" Target="../media/image261.png"/><Relationship Id="rId118" Type="http://schemas.openxmlformats.org/officeDocument/2006/relationships/image" Target="../media/image291.png"/><Relationship Id="rId139" Type="http://schemas.openxmlformats.org/officeDocument/2006/relationships/customXml" Target="../ink/ink1624.xml"/><Relationship Id="rId85" Type="http://schemas.openxmlformats.org/officeDocument/2006/relationships/customXml" Target="../ink/ink1597.xml"/><Relationship Id="rId150" Type="http://schemas.openxmlformats.org/officeDocument/2006/relationships/image" Target="../media/image306.png"/><Relationship Id="rId171" Type="http://schemas.openxmlformats.org/officeDocument/2006/relationships/customXml" Target="../ink/ink1640.xml"/><Relationship Id="rId12" Type="http://schemas.openxmlformats.org/officeDocument/2006/relationships/image" Target="../media/image235.png"/><Relationship Id="rId33" Type="http://schemas.openxmlformats.org/officeDocument/2006/relationships/customXml" Target="../ink/ink1571.xml"/><Relationship Id="rId108" Type="http://schemas.openxmlformats.org/officeDocument/2006/relationships/image" Target="../media/image286.png"/><Relationship Id="rId129" Type="http://schemas.openxmlformats.org/officeDocument/2006/relationships/customXml" Target="../ink/ink1619.xml"/><Relationship Id="rId54" Type="http://schemas.openxmlformats.org/officeDocument/2006/relationships/image" Target="../media/image256.png"/><Relationship Id="rId75" Type="http://schemas.openxmlformats.org/officeDocument/2006/relationships/customXml" Target="../ink/ink1592.xml"/><Relationship Id="rId96" Type="http://schemas.openxmlformats.org/officeDocument/2006/relationships/image" Target="../media/image279.png"/><Relationship Id="rId140" Type="http://schemas.openxmlformats.org/officeDocument/2006/relationships/image" Target="../media/image301.png"/><Relationship Id="rId161" Type="http://schemas.openxmlformats.org/officeDocument/2006/relationships/customXml" Target="../ink/ink1635.xml"/><Relationship Id="rId182" Type="http://schemas.openxmlformats.org/officeDocument/2006/relationships/image" Target="../media/image322.png"/><Relationship Id="rId6" Type="http://schemas.openxmlformats.org/officeDocument/2006/relationships/image" Target="../media/image232.png"/><Relationship Id="rId23" Type="http://schemas.openxmlformats.org/officeDocument/2006/relationships/customXml" Target="../ink/ink1566.xml"/><Relationship Id="rId119" Type="http://schemas.openxmlformats.org/officeDocument/2006/relationships/customXml" Target="../ink/ink1614.xml"/><Relationship Id="rId44" Type="http://schemas.openxmlformats.org/officeDocument/2006/relationships/image" Target="../media/image251.png"/><Relationship Id="rId60" Type="http://schemas.openxmlformats.org/officeDocument/2006/relationships/image" Target="../media/image259.png"/><Relationship Id="rId65" Type="http://schemas.openxmlformats.org/officeDocument/2006/relationships/customXml" Target="../ink/ink1587.xml"/><Relationship Id="rId81" Type="http://schemas.openxmlformats.org/officeDocument/2006/relationships/customXml" Target="../ink/ink1595.xml"/><Relationship Id="rId86" Type="http://schemas.openxmlformats.org/officeDocument/2006/relationships/image" Target="../media/image273.png"/><Relationship Id="rId130" Type="http://schemas.openxmlformats.org/officeDocument/2006/relationships/image" Target="../media/image296.png"/><Relationship Id="rId135" Type="http://schemas.openxmlformats.org/officeDocument/2006/relationships/customXml" Target="../ink/ink1622.xml"/><Relationship Id="rId151" Type="http://schemas.openxmlformats.org/officeDocument/2006/relationships/customXml" Target="../ink/ink1630.xml"/><Relationship Id="rId156" Type="http://schemas.openxmlformats.org/officeDocument/2006/relationships/image" Target="../media/image309.png"/><Relationship Id="rId177" Type="http://schemas.openxmlformats.org/officeDocument/2006/relationships/customXml" Target="../ink/ink1643.xml"/><Relationship Id="rId172" Type="http://schemas.openxmlformats.org/officeDocument/2006/relationships/image" Target="../media/image317.png"/><Relationship Id="rId13" Type="http://schemas.openxmlformats.org/officeDocument/2006/relationships/customXml" Target="../ink/ink1561.xml"/><Relationship Id="rId18" Type="http://schemas.openxmlformats.org/officeDocument/2006/relationships/image" Target="../media/image238.png"/><Relationship Id="rId39" Type="http://schemas.openxmlformats.org/officeDocument/2006/relationships/customXml" Target="../ink/ink1574.xml"/><Relationship Id="rId109" Type="http://schemas.openxmlformats.org/officeDocument/2006/relationships/customXml" Target="../ink/ink1609.xml"/><Relationship Id="rId34" Type="http://schemas.openxmlformats.org/officeDocument/2006/relationships/image" Target="../media/image246.png"/><Relationship Id="rId50" Type="http://schemas.openxmlformats.org/officeDocument/2006/relationships/image" Target="../media/image254.png"/><Relationship Id="rId55" Type="http://schemas.openxmlformats.org/officeDocument/2006/relationships/customXml" Target="../ink/ink1582.xml"/><Relationship Id="rId76" Type="http://schemas.openxmlformats.org/officeDocument/2006/relationships/image" Target="../media/image268.png"/><Relationship Id="rId97" Type="http://schemas.openxmlformats.org/officeDocument/2006/relationships/customXml" Target="../ink/ink1603.xml"/><Relationship Id="rId104" Type="http://schemas.openxmlformats.org/officeDocument/2006/relationships/image" Target="../media/image283.png"/><Relationship Id="rId120" Type="http://schemas.openxmlformats.org/officeDocument/2006/relationships/image" Target="../media/image292.png"/><Relationship Id="rId125" Type="http://schemas.openxmlformats.org/officeDocument/2006/relationships/customXml" Target="../ink/ink1617.xml"/><Relationship Id="rId141" Type="http://schemas.openxmlformats.org/officeDocument/2006/relationships/customXml" Target="../ink/ink1625.xml"/><Relationship Id="rId146" Type="http://schemas.openxmlformats.org/officeDocument/2006/relationships/image" Target="../media/image304.png"/><Relationship Id="rId167" Type="http://schemas.openxmlformats.org/officeDocument/2006/relationships/customXml" Target="../ink/ink1638.xml"/><Relationship Id="rId7" Type="http://schemas.openxmlformats.org/officeDocument/2006/relationships/customXml" Target="../ink/ink1558.xml"/><Relationship Id="rId71" Type="http://schemas.openxmlformats.org/officeDocument/2006/relationships/customXml" Target="../ink/ink1590.xml"/><Relationship Id="rId92" Type="http://schemas.openxmlformats.org/officeDocument/2006/relationships/image" Target="../media/image277.png"/><Relationship Id="rId162" Type="http://schemas.openxmlformats.org/officeDocument/2006/relationships/image" Target="../media/image312.png"/><Relationship Id="rId2" Type="http://schemas.openxmlformats.org/officeDocument/2006/relationships/image" Target="../media/image227.png"/><Relationship Id="rId29" Type="http://schemas.openxmlformats.org/officeDocument/2006/relationships/customXml" Target="../ink/ink1569.xml"/><Relationship Id="rId24" Type="http://schemas.openxmlformats.org/officeDocument/2006/relationships/image" Target="../media/image241.png"/><Relationship Id="rId40" Type="http://schemas.openxmlformats.org/officeDocument/2006/relationships/image" Target="../media/image249.png"/><Relationship Id="rId45" Type="http://schemas.openxmlformats.org/officeDocument/2006/relationships/customXml" Target="../ink/ink1577.xml"/><Relationship Id="rId66" Type="http://schemas.openxmlformats.org/officeDocument/2006/relationships/image" Target="../media/image262.png"/><Relationship Id="rId87" Type="http://schemas.openxmlformats.org/officeDocument/2006/relationships/customXml" Target="../ink/ink1598.xml"/><Relationship Id="rId110" Type="http://schemas.openxmlformats.org/officeDocument/2006/relationships/image" Target="../media/image287.png"/><Relationship Id="rId115" Type="http://schemas.openxmlformats.org/officeDocument/2006/relationships/customXml" Target="../ink/ink1612.xml"/><Relationship Id="rId131" Type="http://schemas.openxmlformats.org/officeDocument/2006/relationships/customXml" Target="../ink/ink1620.xml"/><Relationship Id="rId136" Type="http://schemas.openxmlformats.org/officeDocument/2006/relationships/image" Target="../media/image299.png"/><Relationship Id="rId157" Type="http://schemas.openxmlformats.org/officeDocument/2006/relationships/customXml" Target="../ink/ink1633.xml"/><Relationship Id="rId178" Type="http://schemas.openxmlformats.org/officeDocument/2006/relationships/image" Target="../media/image320.png"/><Relationship Id="rId61" Type="http://schemas.openxmlformats.org/officeDocument/2006/relationships/customXml" Target="../ink/ink1585.xml"/><Relationship Id="rId82" Type="http://schemas.openxmlformats.org/officeDocument/2006/relationships/image" Target="../media/image271.png"/><Relationship Id="rId152" Type="http://schemas.openxmlformats.org/officeDocument/2006/relationships/image" Target="../media/image307.png"/><Relationship Id="rId173" Type="http://schemas.openxmlformats.org/officeDocument/2006/relationships/customXml" Target="../ink/ink1641.xml"/><Relationship Id="rId19" Type="http://schemas.openxmlformats.org/officeDocument/2006/relationships/customXml" Target="../ink/ink1564.xml"/><Relationship Id="rId14" Type="http://schemas.openxmlformats.org/officeDocument/2006/relationships/image" Target="../media/image236.png"/><Relationship Id="rId30" Type="http://schemas.openxmlformats.org/officeDocument/2006/relationships/image" Target="../media/image244.png"/><Relationship Id="rId35" Type="http://schemas.openxmlformats.org/officeDocument/2006/relationships/customXml" Target="../ink/ink1572.xml"/><Relationship Id="rId56" Type="http://schemas.openxmlformats.org/officeDocument/2006/relationships/image" Target="../media/image257.png"/><Relationship Id="rId77" Type="http://schemas.openxmlformats.org/officeDocument/2006/relationships/customXml" Target="../ink/ink1593.xml"/><Relationship Id="rId100" Type="http://schemas.openxmlformats.org/officeDocument/2006/relationships/image" Target="../media/image281.png"/><Relationship Id="rId105" Type="http://schemas.openxmlformats.org/officeDocument/2006/relationships/customXml" Target="../ink/ink1607.xml"/><Relationship Id="rId126" Type="http://schemas.openxmlformats.org/officeDocument/2006/relationships/image" Target="../media/image295.png"/><Relationship Id="rId147" Type="http://schemas.openxmlformats.org/officeDocument/2006/relationships/customXml" Target="../ink/ink1628.xml"/><Relationship Id="rId168" Type="http://schemas.openxmlformats.org/officeDocument/2006/relationships/image" Target="../media/image315.png"/><Relationship Id="rId8" Type="http://schemas.openxmlformats.org/officeDocument/2006/relationships/image" Target="../media/image233.png"/><Relationship Id="rId51" Type="http://schemas.openxmlformats.org/officeDocument/2006/relationships/customXml" Target="../ink/ink1580.xml"/><Relationship Id="rId72" Type="http://schemas.openxmlformats.org/officeDocument/2006/relationships/image" Target="../media/image265.png"/><Relationship Id="rId93" Type="http://schemas.openxmlformats.org/officeDocument/2006/relationships/customXml" Target="../ink/ink1601.xml"/><Relationship Id="rId98" Type="http://schemas.openxmlformats.org/officeDocument/2006/relationships/image" Target="../media/image280.png"/><Relationship Id="rId121" Type="http://schemas.openxmlformats.org/officeDocument/2006/relationships/customXml" Target="../ink/ink1615.xml"/><Relationship Id="rId142" Type="http://schemas.openxmlformats.org/officeDocument/2006/relationships/image" Target="../media/image302.png"/><Relationship Id="rId163" Type="http://schemas.openxmlformats.org/officeDocument/2006/relationships/customXml" Target="../ink/ink1636.xml"/><Relationship Id="rId3" Type="http://schemas.openxmlformats.org/officeDocument/2006/relationships/customXml" Target="../ink/ink1556.xml"/><Relationship Id="rId25" Type="http://schemas.openxmlformats.org/officeDocument/2006/relationships/customXml" Target="../ink/ink1567.xml"/><Relationship Id="rId46" Type="http://schemas.openxmlformats.org/officeDocument/2006/relationships/image" Target="../media/image252.png"/><Relationship Id="rId67" Type="http://schemas.openxmlformats.org/officeDocument/2006/relationships/customXml" Target="../ink/ink1588.xml"/><Relationship Id="rId116" Type="http://schemas.openxmlformats.org/officeDocument/2006/relationships/image" Target="../media/image290.png"/><Relationship Id="rId137" Type="http://schemas.openxmlformats.org/officeDocument/2006/relationships/customXml" Target="../ink/ink1623.xml"/><Relationship Id="rId158" Type="http://schemas.openxmlformats.org/officeDocument/2006/relationships/image" Target="../media/image310.png"/><Relationship Id="rId20" Type="http://schemas.openxmlformats.org/officeDocument/2006/relationships/image" Target="../media/image239.png"/><Relationship Id="rId41" Type="http://schemas.openxmlformats.org/officeDocument/2006/relationships/customXml" Target="../ink/ink1575.xml"/><Relationship Id="rId62" Type="http://schemas.openxmlformats.org/officeDocument/2006/relationships/image" Target="../media/image260.png"/><Relationship Id="rId83" Type="http://schemas.openxmlformats.org/officeDocument/2006/relationships/customXml" Target="../ink/ink1596.xml"/><Relationship Id="rId88" Type="http://schemas.openxmlformats.org/officeDocument/2006/relationships/image" Target="../media/image274.png"/><Relationship Id="rId111" Type="http://schemas.openxmlformats.org/officeDocument/2006/relationships/customXml" Target="../ink/ink1610.xml"/><Relationship Id="rId132" Type="http://schemas.openxmlformats.org/officeDocument/2006/relationships/image" Target="../media/image297.png"/><Relationship Id="rId153" Type="http://schemas.openxmlformats.org/officeDocument/2006/relationships/customXml" Target="../ink/ink1631.xml"/><Relationship Id="rId174" Type="http://schemas.openxmlformats.org/officeDocument/2006/relationships/image" Target="../media/image318.png"/><Relationship Id="rId179" Type="http://schemas.openxmlformats.org/officeDocument/2006/relationships/customXml" Target="../ink/ink1644.xml"/><Relationship Id="rId15" Type="http://schemas.openxmlformats.org/officeDocument/2006/relationships/customXml" Target="../ink/ink1562.xml"/><Relationship Id="rId36" Type="http://schemas.openxmlformats.org/officeDocument/2006/relationships/image" Target="../media/image247.png"/><Relationship Id="rId57" Type="http://schemas.openxmlformats.org/officeDocument/2006/relationships/customXml" Target="../ink/ink1583.xml"/><Relationship Id="rId106" Type="http://schemas.openxmlformats.org/officeDocument/2006/relationships/image" Target="../media/image285.png"/><Relationship Id="rId127" Type="http://schemas.openxmlformats.org/officeDocument/2006/relationships/customXml" Target="../ink/ink1618.xml"/><Relationship Id="rId10" Type="http://schemas.openxmlformats.org/officeDocument/2006/relationships/image" Target="../media/image234.png"/><Relationship Id="rId31" Type="http://schemas.openxmlformats.org/officeDocument/2006/relationships/customXml" Target="../ink/ink1570.xml"/><Relationship Id="rId52" Type="http://schemas.openxmlformats.org/officeDocument/2006/relationships/image" Target="../media/image255.png"/><Relationship Id="rId73" Type="http://schemas.openxmlformats.org/officeDocument/2006/relationships/customXml" Target="../ink/ink1591.xml"/><Relationship Id="rId78" Type="http://schemas.openxmlformats.org/officeDocument/2006/relationships/image" Target="../media/image269.png"/><Relationship Id="rId94" Type="http://schemas.openxmlformats.org/officeDocument/2006/relationships/image" Target="../media/image278.png"/><Relationship Id="rId99" Type="http://schemas.openxmlformats.org/officeDocument/2006/relationships/customXml" Target="../ink/ink1604.xml"/><Relationship Id="rId101" Type="http://schemas.openxmlformats.org/officeDocument/2006/relationships/customXml" Target="../ink/ink1605.xml"/><Relationship Id="rId122" Type="http://schemas.openxmlformats.org/officeDocument/2006/relationships/image" Target="../media/image293.png"/><Relationship Id="rId143" Type="http://schemas.openxmlformats.org/officeDocument/2006/relationships/customXml" Target="../ink/ink1626.xml"/><Relationship Id="rId148" Type="http://schemas.openxmlformats.org/officeDocument/2006/relationships/image" Target="../media/image305.png"/><Relationship Id="rId164" Type="http://schemas.openxmlformats.org/officeDocument/2006/relationships/image" Target="../media/image313.png"/><Relationship Id="rId169" Type="http://schemas.openxmlformats.org/officeDocument/2006/relationships/customXml" Target="../ink/ink1639.xml"/><Relationship Id="rId4" Type="http://schemas.openxmlformats.org/officeDocument/2006/relationships/image" Target="../media/image231.png"/><Relationship Id="rId9" Type="http://schemas.openxmlformats.org/officeDocument/2006/relationships/customXml" Target="../ink/ink1559.xml"/><Relationship Id="rId180" Type="http://schemas.openxmlformats.org/officeDocument/2006/relationships/image" Target="../media/image321.png"/><Relationship Id="rId26" Type="http://schemas.openxmlformats.org/officeDocument/2006/relationships/image" Target="../media/image242.png"/><Relationship Id="rId47" Type="http://schemas.openxmlformats.org/officeDocument/2006/relationships/customXml" Target="../ink/ink1578.xml"/><Relationship Id="rId68" Type="http://schemas.openxmlformats.org/officeDocument/2006/relationships/image" Target="../media/image263.png"/><Relationship Id="rId89" Type="http://schemas.openxmlformats.org/officeDocument/2006/relationships/customXml" Target="../ink/ink1599.xml"/><Relationship Id="rId112" Type="http://schemas.openxmlformats.org/officeDocument/2006/relationships/image" Target="../media/image288.png"/><Relationship Id="rId133" Type="http://schemas.openxmlformats.org/officeDocument/2006/relationships/customXml" Target="../ink/ink1621.xml"/><Relationship Id="rId154" Type="http://schemas.openxmlformats.org/officeDocument/2006/relationships/image" Target="../media/image308.png"/><Relationship Id="rId175" Type="http://schemas.openxmlformats.org/officeDocument/2006/relationships/customXml" Target="../ink/ink1642.xml"/><Relationship Id="rId16" Type="http://schemas.openxmlformats.org/officeDocument/2006/relationships/image" Target="../media/image237.png"/><Relationship Id="rId37" Type="http://schemas.openxmlformats.org/officeDocument/2006/relationships/customXml" Target="../ink/ink1573.xml"/><Relationship Id="rId58" Type="http://schemas.openxmlformats.org/officeDocument/2006/relationships/image" Target="../media/image258.png"/><Relationship Id="rId79" Type="http://schemas.openxmlformats.org/officeDocument/2006/relationships/customXml" Target="../ink/ink1594.xml"/><Relationship Id="rId102" Type="http://schemas.openxmlformats.org/officeDocument/2006/relationships/image" Target="../media/image282.png"/><Relationship Id="rId123" Type="http://schemas.openxmlformats.org/officeDocument/2006/relationships/customXml" Target="../ink/ink1616.xml"/><Relationship Id="rId144" Type="http://schemas.openxmlformats.org/officeDocument/2006/relationships/image" Target="../media/image303.png"/><Relationship Id="rId90" Type="http://schemas.openxmlformats.org/officeDocument/2006/relationships/image" Target="../media/image276.png"/><Relationship Id="rId165" Type="http://schemas.openxmlformats.org/officeDocument/2006/relationships/customXml" Target="../ink/ink1637.xml"/><Relationship Id="rId27" Type="http://schemas.openxmlformats.org/officeDocument/2006/relationships/customXml" Target="../ink/ink1568.xml"/><Relationship Id="rId48" Type="http://schemas.openxmlformats.org/officeDocument/2006/relationships/image" Target="../media/image253.png"/><Relationship Id="rId69" Type="http://schemas.openxmlformats.org/officeDocument/2006/relationships/customXml" Target="../ink/ink1589.xml"/><Relationship Id="rId113" Type="http://schemas.openxmlformats.org/officeDocument/2006/relationships/customXml" Target="../ink/ink1611.xml"/><Relationship Id="rId134" Type="http://schemas.openxmlformats.org/officeDocument/2006/relationships/image" Target="../media/image298.png"/><Relationship Id="rId80" Type="http://schemas.openxmlformats.org/officeDocument/2006/relationships/image" Target="../media/image270.png"/><Relationship Id="rId155" Type="http://schemas.openxmlformats.org/officeDocument/2006/relationships/customXml" Target="../ink/ink1632.xml"/><Relationship Id="rId176" Type="http://schemas.openxmlformats.org/officeDocument/2006/relationships/image" Target="../media/image319.png"/><Relationship Id="rId17" Type="http://schemas.openxmlformats.org/officeDocument/2006/relationships/customXml" Target="../ink/ink1563.xml"/><Relationship Id="rId38" Type="http://schemas.openxmlformats.org/officeDocument/2006/relationships/image" Target="../media/image248.png"/><Relationship Id="rId59" Type="http://schemas.openxmlformats.org/officeDocument/2006/relationships/customXml" Target="../ink/ink1584.xml"/><Relationship Id="rId103" Type="http://schemas.openxmlformats.org/officeDocument/2006/relationships/customXml" Target="../ink/ink1606.xml"/><Relationship Id="rId124" Type="http://schemas.openxmlformats.org/officeDocument/2006/relationships/image" Target="../media/image294.png"/><Relationship Id="rId70" Type="http://schemas.openxmlformats.org/officeDocument/2006/relationships/image" Target="../media/image264.png"/><Relationship Id="rId91" Type="http://schemas.openxmlformats.org/officeDocument/2006/relationships/customXml" Target="../ink/ink1600.xml"/><Relationship Id="rId145" Type="http://schemas.openxmlformats.org/officeDocument/2006/relationships/customXml" Target="../ink/ink1627.xml"/><Relationship Id="rId166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43.png"/><Relationship Id="rId49" Type="http://schemas.openxmlformats.org/officeDocument/2006/relationships/customXml" Target="../ink/ink1579.xml"/><Relationship Id="rId114" Type="http://schemas.openxmlformats.org/officeDocument/2006/relationships/image" Target="../media/image289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3.png"/><Relationship Id="rId18" Type="http://schemas.openxmlformats.org/officeDocument/2006/relationships/customXml" Target="../ink/ink1654.xml"/><Relationship Id="rId26" Type="http://schemas.openxmlformats.org/officeDocument/2006/relationships/customXml" Target="../ink/ink1658.xml"/><Relationship Id="rId21" Type="http://schemas.openxmlformats.org/officeDocument/2006/relationships/image" Target="../media/image326.png"/><Relationship Id="rId34" Type="http://schemas.openxmlformats.org/officeDocument/2006/relationships/customXml" Target="../ink/ink1662.xml"/><Relationship Id="rId7" Type="http://schemas.openxmlformats.org/officeDocument/2006/relationships/image" Target="../media/image316.png"/><Relationship Id="rId12" Type="http://schemas.openxmlformats.org/officeDocument/2006/relationships/customXml" Target="../ink/ink1651.xml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33" Type="http://schemas.openxmlformats.org/officeDocument/2006/relationships/image" Target="../media/image332.png"/><Relationship Id="rId2" Type="http://schemas.openxmlformats.org/officeDocument/2006/relationships/customXml" Target="../ink/ink1646.xml"/><Relationship Id="rId16" Type="http://schemas.openxmlformats.org/officeDocument/2006/relationships/customXml" Target="../ink/ink1653.xml"/><Relationship Id="rId20" Type="http://schemas.openxmlformats.org/officeDocument/2006/relationships/customXml" Target="../ink/ink1655.xml"/><Relationship Id="rId29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48.xml"/><Relationship Id="rId11" Type="http://schemas.openxmlformats.org/officeDocument/2006/relationships/image" Target="../media/image318.png"/><Relationship Id="rId24" Type="http://schemas.openxmlformats.org/officeDocument/2006/relationships/customXml" Target="../ink/ink1657.xml"/><Relationship Id="rId32" Type="http://schemas.openxmlformats.org/officeDocument/2006/relationships/customXml" Target="../ink/ink1661.xml"/><Relationship Id="rId37" Type="http://schemas.openxmlformats.org/officeDocument/2006/relationships/image" Target="../media/image334.png"/><Relationship Id="rId5" Type="http://schemas.openxmlformats.org/officeDocument/2006/relationships/image" Target="../media/image315.png"/><Relationship Id="rId15" Type="http://schemas.openxmlformats.org/officeDocument/2006/relationships/image" Target="../media/image324.png"/><Relationship Id="rId23" Type="http://schemas.openxmlformats.org/officeDocument/2006/relationships/image" Target="../media/image327.png"/><Relationship Id="rId28" Type="http://schemas.openxmlformats.org/officeDocument/2006/relationships/customXml" Target="../ink/ink1659.xml"/><Relationship Id="rId36" Type="http://schemas.openxmlformats.org/officeDocument/2006/relationships/customXml" Target="../ink/ink1663.xml"/><Relationship Id="rId10" Type="http://schemas.openxmlformats.org/officeDocument/2006/relationships/customXml" Target="../ink/ink1650.xml"/><Relationship Id="rId19" Type="http://schemas.openxmlformats.org/officeDocument/2006/relationships/image" Target="../media/image325.png"/><Relationship Id="rId31" Type="http://schemas.openxmlformats.org/officeDocument/2006/relationships/image" Target="../media/image331.png"/><Relationship Id="rId4" Type="http://schemas.openxmlformats.org/officeDocument/2006/relationships/customXml" Target="../ink/ink1647.xml"/><Relationship Id="rId9" Type="http://schemas.openxmlformats.org/officeDocument/2006/relationships/image" Target="../media/image317.png"/><Relationship Id="rId14" Type="http://schemas.openxmlformats.org/officeDocument/2006/relationships/customXml" Target="../ink/ink1652.xml"/><Relationship Id="rId22" Type="http://schemas.openxmlformats.org/officeDocument/2006/relationships/customXml" Target="../ink/ink1656.xml"/><Relationship Id="rId27" Type="http://schemas.openxmlformats.org/officeDocument/2006/relationships/image" Target="../media/image329.png"/><Relationship Id="rId30" Type="http://schemas.openxmlformats.org/officeDocument/2006/relationships/customXml" Target="../ink/ink1660.xml"/><Relationship Id="rId35" Type="http://schemas.openxmlformats.org/officeDocument/2006/relationships/image" Target="../media/image333.png"/><Relationship Id="rId8" Type="http://schemas.openxmlformats.org/officeDocument/2006/relationships/customXml" Target="../ink/ink1649.xml"/><Relationship Id="rId3" Type="http://schemas.openxmlformats.org/officeDocument/2006/relationships/image" Target="../media/image314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3.png"/><Relationship Id="rId18" Type="http://schemas.openxmlformats.org/officeDocument/2006/relationships/customXml" Target="../ink/ink1672.xml"/><Relationship Id="rId26" Type="http://schemas.openxmlformats.org/officeDocument/2006/relationships/customXml" Target="../ink/ink1676.xml"/><Relationship Id="rId39" Type="http://schemas.openxmlformats.org/officeDocument/2006/relationships/image" Target="../media/image337.png"/><Relationship Id="rId21" Type="http://schemas.openxmlformats.org/officeDocument/2006/relationships/image" Target="../media/image335.png"/><Relationship Id="rId34" Type="http://schemas.openxmlformats.org/officeDocument/2006/relationships/customXml" Target="../ink/ink1680.xml"/><Relationship Id="rId42" Type="http://schemas.openxmlformats.org/officeDocument/2006/relationships/customXml" Target="../ink/ink1684.xml"/><Relationship Id="rId47" Type="http://schemas.openxmlformats.org/officeDocument/2006/relationships/image" Target="../media/image334.png"/><Relationship Id="rId7" Type="http://schemas.openxmlformats.org/officeDocument/2006/relationships/image" Target="../media/image316.png"/><Relationship Id="rId2" Type="http://schemas.openxmlformats.org/officeDocument/2006/relationships/customXml" Target="../ink/ink1664.xml"/><Relationship Id="rId16" Type="http://schemas.openxmlformats.org/officeDocument/2006/relationships/customXml" Target="../ink/ink1671.xml"/><Relationship Id="rId29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66.xml"/><Relationship Id="rId11" Type="http://schemas.openxmlformats.org/officeDocument/2006/relationships/image" Target="../media/image318.png"/><Relationship Id="rId24" Type="http://schemas.openxmlformats.org/officeDocument/2006/relationships/customXml" Target="../ink/ink1675.xml"/><Relationship Id="rId32" Type="http://schemas.openxmlformats.org/officeDocument/2006/relationships/customXml" Target="../ink/ink1679.xml"/><Relationship Id="rId37" Type="http://schemas.openxmlformats.org/officeDocument/2006/relationships/image" Target="../media/image336.png"/><Relationship Id="rId40" Type="http://schemas.openxmlformats.org/officeDocument/2006/relationships/customXml" Target="../ink/ink1683.xml"/><Relationship Id="rId45" Type="http://schemas.openxmlformats.org/officeDocument/2006/relationships/image" Target="../media/image340.png"/><Relationship Id="rId5" Type="http://schemas.openxmlformats.org/officeDocument/2006/relationships/image" Target="../media/image315.png"/><Relationship Id="rId15" Type="http://schemas.openxmlformats.org/officeDocument/2006/relationships/image" Target="../media/image324.png"/><Relationship Id="rId23" Type="http://schemas.openxmlformats.org/officeDocument/2006/relationships/image" Target="../media/image327.png"/><Relationship Id="rId28" Type="http://schemas.openxmlformats.org/officeDocument/2006/relationships/customXml" Target="../ink/ink1677.xml"/><Relationship Id="rId36" Type="http://schemas.openxmlformats.org/officeDocument/2006/relationships/customXml" Target="../ink/ink1681.xml"/><Relationship Id="rId10" Type="http://schemas.openxmlformats.org/officeDocument/2006/relationships/customXml" Target="../ink/ink1668.xml"/><Relationship Id="rId19" Type="http://schemas.openxmlformats.org/officeDocument/2006/relationships/image" Target="../media/image325.png"/><Relationship Id="rId31" Type="http://schemas.openxmlformats.org/officeDocument/2006/relationships/image" Target="../media/image331.png"/><Relationship Id="rId44" Type="http://schemas.openxmlformats.org/officeDocument/2006/relationships/customXml" Target="../ink/ink1685.xml"/><Relationship Id="rId4" Type="http://schemas.openxmlformats.org/officeDocument/2006/relationships/customXml" Target="../ink/ink1665.xml"/><Relationship Id="rId9" Type="http://schemas.openxmlformats.org/officeDocument/2006/relationships/image" Target="../media/image317.png"/><Relationship Id="rId14" Type="http://schemas.openxmlformats.org/officeDocument/2006/relationships/customXml" Target="../ink/ink1670.xml"/><Relationship Id="rId22" Type="http://schemas.openxmlformats.org/officeDocument/2006/relationships/customXml" Target="../ink/ink1674.xml"/><Relationship Id="rId27" Type="http://schemas.openxmlformats.org/officeDocument/2006/relationships/image" Target="../media/image329.png"/><Relationship Id="rId30" Type="http://schemas.openxmlformats.org/officeDocument/2006/relationships/customXml" Target="../ink/ink1678.xml"/><Relationship Id="rId35" Type="http://schemas.openxmlformats.org/officeDocument/2006/relationships/image" Target="../media/image333.png"/><Relationship Id="rId43" Type="http://schemas.openxmlformats.org/officeDocument/2006/relationships/image" Target="../media/image339.png"/><Relationship Id="rId8" Type="http://schemas.openxmlformats.org/officeDocument/2006/relationships/customXml" Target="../ink/ink1667.xml"/><Relationship Id="rId3" Type="http://schemas.openxmlformats.org/officeDocument/2006/relationships/image" Target="../media/image314.png"/><Relationship Id="rId12" Type="http://schemas.openxmlformats.org/officeDocument/2006/relationships/customXml" Target="../ink/ink1669.xml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33" Type="http://schemas.openxmlformats.org/officeDocument/2006/relationships/image" Target="../media/image332.png"/><Relationship Id="rId38" Type="http://schemas.openxmlformats.org/officeDocument/2006/relationships/customXml" Target="../ink/ink1682.xml"/><Relationship Id="rId46" Type="http://schemas.openxmlformats.org/officeDocument/2006/relationships/customXml" Target="../ink/ink1686.xml"/><Relationship Id="rId20" Type="http://schemas.openxmlformats.org/officeDocument/2006/relationships/customXml" Target="../ink/ink1673.xml"/><Relationship Id="rId41" Type="http://schemas.openxmlformats.org/officeDocument/2006/relationships/image" Target="../media/image338.png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99.xml"/><Relationship Id="rId21" Type="http://schemas.openxmlformats.org/officeDocument/2006/relationships/image" Target="../media/image341.png"/><Relationship Id="rId34" Type="http://schemas.openxmlformats.org/officeDocument/2006/relationships/customXml" Target="../ink/ink1703.xml"/><Relationship Id="rId42" Type="http://schemas.openxmlformats.org/officeDocument/2006/relationships/customXml" Target="../ink/ink1707.xml"/><Relationship Id="rId47" Type="http://schemas.openxmlformats.org/officeDocument/2006/relationships/image" Target="../media/image342.png"/><Relationship Id="rId50" Type="http://schemas.openxmlformats.org/officeDocument/2006/relationships/customXml" Target="../ink/ink1711.xml"/><Relationship Id="rId55" Type="http://schemas.openxmlformats.org/officeDocument/2006/relationships/image" Target="../media/image346.png"/><Relationship Id="rId63" Type="http://schemas.openxmlformats.org/officeDocument/2006/relationships/image" Target="../media/image350.png"/><Relationship Id="rId7" Type="http://schemas.openxmlformats.org/officeDocument/2006/relationships/image" Target="../media/image316.png"/><Relationship Id="rId2" Type="http://schemas.openxmlformats.org/officeDocument/2006/relationships/customXml" Target="../ink/ink1687.xml"/><Relationship Id="rId16" Type="http://schemas.openxmlformats.org/officeDocument/2006/relationships/customXml" Target="../ink/ink1694.xml"/><Relationship Id="rId29" Type="http://schemas.openxmlformats.org/officeDocument/2006/relationships/image" Target="../media/image330.png"/><Relationship Id="rId11" Type="http://schemas.openxmlformats.org/officeDocument/2006/relationships/image" Target="../media/image318.png"/><Relationship Id="rId24" Type="http://schemas.openxmlformats.org/officeDocument/2006/relationships/customXml" Target="../ink/ink1698.xml"/><Relationship Id="rId32" Type="http://schemas.openxmlformats.org/officeDocument/2006/relationships/customXml" Target="../ink/ink1702.xml"/><Relationship Id="rId37" Type="http://schemas.openxmlformats.org/officeDocument/2006/relationships/image" Target="../media/image336.png"/><Relationship Id="rId40" Type="http://schemas.openxmlformats.org/officeDocument/2006/relationships/customXml" Target="../ink/ink1706.xml"/><Relationship Id="rId45" Type="http://schemas.openxmlformats.org/officeDocument/2006/relationships/image" Target="../media/image340.png"/><Relationship Id="rId53" Type="http://schemas.openxmlformats.org/officeDocument/2006/relationships/image" Target="../media/image345.png"/><Relationship Id="rId58" Type="http://schemas.openxmlformats.org/officeDocument/2006/relationships/customXml" Target="../ink/ink1715.xml"/><Relationship Id="rId66" Type="http://schemas.openxmlformats.org/officeDocument/2006/relationships/customXml" Target="../ink/ink1719.xml"/><Relationship Id="rId5" Type="http://schemas.openxmlformats.org/officeDocument/2006/relationships/image" Target="../media/image315.png"/><Relationship Id="rId61" Type="http://schemas.openxmlformats.org/officeDocument/2006/relationships/image" Target="../media/image349.png"/><Relationship Id="rId19" Type="http://schemas.openxmlformats.org/officeDocument/2006/relationships/image" Target="../media/image325.png"/><Relationship Id="rId14" Type="http://schemas.openxmlformats.org/officeDocument/2006/relationships/customXml" Target="../ink/ink1693.xml"/><Relationship Id="rId22" Type="http://schemas.openxmlformats.org/officeDocument/2006/relationships/customXml" Target="../ink/ink1697.xml"/><Relationship Id="rId27" Type="http://schemas.openxmlformats.org/officeDocument/2006/relationships/image" Target="../media/image329.png"/><Relationship Id="rId30" Type="http://schemas.openxmlformats.org/officeDocument/2006/relationships/customXml" Target="../ink/ink1701.xml"/><Relationship Id="rId35" Type="http://schemas.openxmlformats.org/officeDocument/2006/relationships/image" Target="../media/image333.png"/><Relationship Id="rId43" Type="http://schemas.openxmlformats.org/officeDocument/2006/relationships/image" Target="../media/image339.png"/><Relationship Id="rId48" Type="http://schemas.openxmlformats.org/officeDocument/2006/relationships/customXml" Target="../ink/ink1710.xml"/><Relationship Id="rId56" Type="http://schemas.openxmlformats.org/officeDocument/2006/relationships/customXml" Target="../ink/ink1714.xml"/><Relationship Id="rId64" Type="http://schemas.openxmlformats.org/officeDocument/2006/relationships/customXml" Target="../ink/ink1718.xml"/><Relationship Id="rId8" Type="http://schemas.openxmlformats.org/officeDocument/2006/relationships/customXml" Target="../ink/ink1690.xml"/><Relationship Id="rId51" Type="http://schemas.openxmlformats.org/officeDocument/2006/relationships/image" Target="../media/image344.png"/><Relationship Id="rId3" Type="http://schemas.openxmlformats.org/officeDocument/2006/relationships/image" Target="../media/image314.png"/><Relationship Id="rId12" Type="http://schemas.openxmlformats.org/officeDocument/2006/relationships/customXml" Target="../ink/ink1692.xml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33" Type="http://schemas.openxmlformats.org/officeDocument/2006/relationships/image" Target="../media/image332.png"/><Relationship Id="rId38" Type="http://schemas.openxmlformats.org/officeDocument/2006/relationships/customXml" Target="../ink/ink1705.xml"/><Relationship Id="rId46" Type="http://schemas.openxmlformats.org/officeDocument/2006/relationships/customXml" Target="../ink/ink1709.xml"/><Relationship Id="rId59" Type="http://schemas.openxmlformats.org/officeDocument/2006/relationships/image" Target="../media/image348.png"/><Relationship Id="rId67" Type="http://schemas.openxmlformats.org/officeDocument/2006/relationships/image" Target="../media/image334.png"/><Relationship Id="rId20" Type="http://schemas.openxmlformats.org/officeDocument/2006/relationships/customXml" Target="../ink/ink1696.xml"/><Relationship Id="rId41" Type="http://schemas.openxmlformats.org/officeDocument/2006/relationships/image" Target="../media/image338.png"/><Relationship Id="rId54" Type="http://schemas.openxmlformats.org/officeDocument/2006/relationships/customXml" Target="../ink/ink1713.xml"/><Relationship Id="rId62" Type="http://schemas.openxmlformats.org/officeDocument/2006/relationships/customXml" Target="../ink/ink17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89.xml"/><Relationship Id="rId15" Type="http://schemas.openxmlformats.org/officeDocument/2006/relationships/image" Target="../media/image324.png"/><Relationship Id="rId23" Type="http://schemas.openxmlformats.org/officeDocument/2006/relationships/image" Target="../media/image327.png"/><Relationship Id="rId28" Type="http://schemas.openxmlformats.org/officeDocument/2006/relationships/customXml" Target="../ink/ink1700.xml"/><Relationship Id="rId36" Type="http://schemas.openxmlformats.org/officeDocument/2006/relationships/customXml" Target="../ink/ink1704.xml"/><Relationship Id="rId49" Type="http://schemas.openxmlformats.org/officeDocument/2006/relationships/image" Target="../media/image343.png"/><Relationship Id="rId57" Type="http://schemas.openxmlformats.org/officeDocument/2006/relationships/image" Target="../media/image347.png"/><Relationship Id="rId10" Type="http://schemas.openxmlformats.org/officeDocument/2006/relationships/customXml" Target="../ink/ink1691.xml"/><Relationship Id="rId31" Type="http://schemas.openxmlformats.org/officeDocument/2006/relationships/image" Target="../media/image331.png"/><Relationship Id="rId44" Type="http://schemas.openxmlformats.org/officeDocument/2006/relationships/customXml" Target="../ink/ink1708.xml"/><Relationship Id="rId52" Type="http://schemas.openxmlformats.org/officeDocument/2006/relationships/customXml" Target="../ink/ink1712.xml"/><Relationship Id="rId60" Type="http://schemas.openxmlformats.org/officeDocument/2006/relationships/customXml" Target="../ink/ink1716.xml"/><Relationship Id="rId65" Type="http://schemas.openxmlformats.org/officeDocument/2006/relationships/image" Target="../media/image351.png"/><Relationship Id="rId4" Type="http://schemas.openxmlformats.org/officeDocument/2006/relationships/customXml" Target="../ink/ink1688.xml"/><Relationship Id="rId9" Type="http://schemas.openxmlformats.org/officeDocument/2006/relationships/image" Target="../media/image317.png"/><Relationship Id="rId13" Type="http://schemas.openxmlformats.org/officeDocument/2006/relationships/image" Target="../media/image323.png"/><Relationship Id="rId18" Type="http://schemas.openxmlformats.org/officeDocument/2006/relationships/customXml" Target="../ink/ink1695.xml"/><Relationship Id="rId39" Type="http://schemas.openxmlformats.org/officeDocument/2006/relationships/image" Target="../media/image337.png"/></Relationships>
</file>

<file path=ppt/slides/_rels/slide7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32.xml"/><Relationship Id="rId21" Type="http://schemas.openxmlformats.org/officeDocument/2006/relationships/image" Target="../media/image341.png"/><Relationship Id="rId42" Type="http://schemas.openxmlformats.org/officeDocument/2006/relationships/customXml" Target="../ink/ink1740.xml"/><Relationship Id="rId47" Type="http://schemas.openxmlformats.org/officeDocument/2006/relationships/image" Target="../media/image342.png"/><Relationship Id="rId63" Type="http://schemas.openxmlformats.org/officeDocument/2006/relationships/image" Target="../media/image350.png"/><Relationship Id="rId68" Type="http://schemas.openxmlformats.org/officeDocument/2006/relationships/customXml" Target="../ink/ink1753.xml"/><Relationship Id="rId16" Type="http://schemas.openxmlformats.org/officeDocument/2006/relationships/customXml" Target="../ink/ink1727.xml"/><Relationship Id="rId11" Type="http://schemas.openxmlformats.org/officeDocument/2006/relationships/image" Target="../media/image318.png"/><Relationship Id="rId24" Type="http://schemas.openxmlformats.org/officeDocument/2006/relationships/customXml" Target="../ink/ink1731.xml"/><Relationship Id="rId32" Type="http://schemas.openxmlformats.org/officeDocument/2006/relationships/customXml" Target="../ink/ink1735.xml"/><Relationship Id="rId37" Type="http://schemas.openxmlformats.org/officeDocument/2006/relationships/image" Target="../media/image336.png"/><Relationship Id="rId40" Type="http://schemas.openxmlformats.org/officeDocument/2006/relationships/customXml" Target="../ink/ink1739.xml"/><Relationship Id="rId45" Type="http://schemas.openxmlformats.org/officeDocument/2006/relationships/image" Target="../media/image340.png"/><Relationship Id="rId53" Type="http://schemas.openxmlformats.org/officeDocument/2006/relationships/image" Target="../media/image345.png"/><Relationship Id="rId58" Type="http://schemas.openxmlformats.org/officeDocument/2006/relationships/customXml" Target="../ink/ink1748.xml"/><Relationship Id="rId66" Type="http://schemas.openxmlformats.org/officeDocument/2006/relationships/customXml" Target="../ink/ink1752.xml"/><Relationship Id="rId74" Type="http://schemas.openxmlformats.org/officeDocument/2006/relationships/customXml" Target="../ink/ink1756.xml"/><Relationship Id="rId79" Type="http://schemas.openxmlformats.org/officeDocument/2006/relationships/image" Target="../media/image334.png"/><Relationship Id="rId5" Type="http://schemas.openxmlformats.org/officeDocument/2006/relationships/image" Target="../media/image315.png"/><Relationship Id="rId61" Type="http://schemas.openxmlformats.org/officeDocument/2006/relationships/image" Target="../media/image349.png"/><Relationship Id="rId19" Type="http://schemas.openxmlformats.org/officeDocument/2006/relationships/image" Target="../media/image325.png"/><Relationship Id="rId14" Type="http://schemas.openxmlformats.org/officeDocument/2006/relationships/customXml" Target="../ink/ink1726.xml"/><Relationship Id="rId22" Type="http://schemas.openxmlformats.org/officeDocument/2006/relationships/customXml" Target="../ink/ink1730.xml"/><Relationship Id="rId27" Type="http://schemas.openxmlformats.org/officeDocument/2006/relationships/image" Target="../media/image329.png"/><Relationship Id="rId30" Type="http://schemas.openxmlformats.org/officeDocument/2006/relationships/customXml" Target="../ink/ink1734.xml"/><Relationship Id="rId35" Type="http://schemas.openxmlformats.org/officeDocument/2006/relationships/image" Target="../media/image333.png"/><Relationship Id="rId43" Type="http://schemas.openxmlformats.org/officeDocument/2006/relationships/image" Target="../media/image339.png"/><Relationship Id="rId48" Type="http://schemas.openxmlformats.org/officeDocument/2006/relationships/customXml" Target="../ink/ink1743.xml"/><Relationship Id="rId56" Type="http://schemas.openxmlformats.org/officeDocument/2006/relationships/customXml" Target="../ink/ink1747.xml"/><Relationship Id="rId64" Type="http://schemas.openxmlformats.org/officeDocument/2006/relationships/customXml" Target="../ink/ink1751.xml"/><Relationship Id="rId69" Type="http://schemas.openxmlformats.org/officeDocument/2006/relationships/image" Target="../media/image353.png"/><Relationship Id="rId77" Type="http://schemas.openxmlformats.org/officeDocument/2006/relationships/image" Target="../media/image357.png"/><Relationship Id="rId8" Type="http://schemas.openxmlformats.org/officeDocument/2006/relationships/customXml" Target="../ink/ink1723.xml"/><Relationship Id="rId51" Type="http://schemas.openxmlformats.org/officeDocument/2006/relationships/image" Target="../media/image344.png"/><Relationship Id="rId72" Type="http://schemas.openxmlformats.org/officeDocument/2006/relationships/customXml" Target="../ink/ink1755.xml"/><Relationship Id="rId3" Type="http://schemas.openxmlformats.org/officeDocument/2006/relationships/image" Target="../media/image314.png"/><Relationship Id="rId12" Type="http://schemas.openxmlformats.org/officeDocument/2006/relationships/customXml" Target="../ink/ink1725.xml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33" Type="http://schemas.openxmlformats.org/officeDocument/2006/relationships/image" Target="../media/image332.png"/><Relationship Id="rId38" Type="http://schemas.openxmlformats.org/officeDocument/2006/relationships/customXml" Target="../ink/ink1738.xml"/><Relationship Id="rId46" Type="http://schemas.openxmlformats.org/officeDocument/2006/relationships/customXml" Target="../ink/ink1742.xml"/><Relationship Id="rId59" Type="http://schemas.openxmlformats.org/officeDocument/2006/relationships/image" Target="../media/image348.png"/><Relationship Id="rId67" Type="http://schemas.openxmlformats.org/officeDocument/2006/relationships/image" Target="../media/image352.png"/><Relationship Id="rId20" Type="http://schemas.openxmlformats.org/officeDocument/2006/relationships/customXml" Target="../ink/ink1729.xml"/><Relationship Id="rId41" Type="http://schemas.openxmlformats.org/officeDocument/2006/relationships/image" Target="../media/image338.png"/><Relationship Id="rId54" Type="http://schemas.openxmlformats.org/officeDocument/2006/relationships/customXml" Target="../ink/ink1746.xml"/><Relationship Id="rId62" Type="http://schemas.openxmlformats.org/officeDocument/2006/relationships/customXml" Target="../ink/ink1750.xml"/><Relationship Id="rId70" Type="http://schemas.openxmlformats.org/officeDocument/2006/relationships/customXml" Target="../ink/ink1754.xml"/><Relationship Id="rId75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22.xml"/><Relationship Id="rId15" Type="http://schemas.openxmlformats.org/officeDocument/2006/relationships/image" Target="../media/image324.png"/><Relationship Id="rId23" Type="http://schemas.openxmlformats.org/officeDocument/2006/relationships/image" Target="../media/image327.png"/><Relationship Id="rId28" Type="http://schemas.openxmlformats.org/officeDocument/2006/relationships/customXml" Target="../ink/ink1733.xml"/><Relationship Id="rId36" Type="http://schemas.openxmlformats.org/officeDocument/2006/relationships/customXml" Target="../ink/ink1737.xml"/><Relationship Id="rId49" Type="http://schemas.openxmlformats.org/officeDocument/2006/relationships/image" Target="../media/image343.png"/><Relationship Id="rId57" Type="http://schemas.openxmlformats.org/officeDocument/2006/relationships/image" Target="../media/image347.png"/><Relationship Id="rId10" Type="http://schemas.openxmlformats.org/officeDocument/2006/relationships/customXml" Target="../ink/ink1724.xml"/><Relationship Id="rId31" Type="http://schemas.openxmlformats.org/officeDocument/2006/relationships/image" Target="../media/image331.png"/><Relationship Id="rId44" Type="http://schemas.openxmlformats.org/officeDocument/2006/relationships/customXml" Target="../ink/ink1741.xml"/><Relationship Id="rId52" Type="http://schemas.openxmlformats.org/officeDocument/2006/relationships/customXml" Target="../ink/ink1745.xml"/><Relationship Id="rId60" Type="http://schemas.openxmlformats.org/officeDocument/2006/relationships/customXml" Target="../ink/ink1749.xml"/><Relationship Id="rId65" Type="http://schemas.openxmlformats.org/officeDocument/2006/relationships/image" Target="../media/image351.png"/><Relationship Id="rId73" Type="http://schemas.openxmlformats.org/officeDocument/2006/relationships/image" Target="../media/image355.png"/><Relationship Id="rId78" Type="http://schemas.openxmlformats.org/officeDocument/2006/relationships/customXml" Target="../ink/ink1758.xml"/><Relationship Id="rId4" Type="http://schemas.openxmlformats.org/officeDocument/2006/relationships/customXml" Target="../ink/ink1721.xml"/><Relationship Id="rId9" Type="http://schemas.openxmlformats.org/officeDocument/2006/relationships/image" Target="../media/image317.png"/><Relationship Id="rId13" Type="http://schemas.openxmlformats.org/officeDocument/2006/relationships/image" Target="../media/image323.png"/><Relationship Id="rId18" Type="http://schemas.openxmlformats.org/officeDocument/2006/relationships/customXml" Target="../ink/ink1728.xml"/><Relationship Id="rId39" Type="http://schemas.openxmlformats.org/officeDocument/2006/relationships/image" Target="../media/image337.png"/><Relationship Id="rId34" Type="http://schemas.openxmlformats.org/officeDocument/2006/relationships/customXml" Target="../ink/ink1736.xml"/><Relationship Id="rId50" Type="http://schemas.openxmlformats.org/officeDocument/2006/relationships/customXml" Target="../ink/ink1744.xml"/><Relationship Id="rId55" Type="http://schemas.openxmlformats.org/officeDocument/2006/relationships/image" Target="../media/image346.png"/><Relationship Id="rId76" Type="http://schemas.openxmlformats.org/officeDocument/2006/relationships/customXml" Target="../ink/ink1757.xml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2" Type="http://schemas.openxmlformats.org/officeDocument/2006/relationships/customXml" Target="../ink/ink1720.xml"/><Relationship Id="rId29" Type="http://schemas.openxmlformats.org/officeDocument/2006/relationships/image" Target="../media/image330.png"/></Relationships>
</file>

<file path=ppt/slides/_rels/slide7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71.xml"/><Relationship Id="rId21" Type="http://schemas.openxmlformats.org/officeDocument/2006/relationships/image" Target="../media/image341.png"/><Relationship Id="rId42" Type="http://schemas.openxmlformats.org/officeDocument/2006/relationships/customXml" Target="../ink/ink1779.xml"/><Relationship Id="rId47" Type="http://schemas.openxmlformats.org/officeDocument/2006/relationships/image" Target="../media/image342.png"/><Relationship Id="rId63" Type="http://schemas.openxmlformats.org/officeDocument/2006/relationships/image" Target="../media/image350.png"/><Relationship Id="rId68" Type="http://schemas.openxmlformats.org/officeDocument/2006/relationships/customXml" Target="../ink/ink1792.xml"/><Relationship Id="rId84" Type="http://schemas.openxmlformats.org/officeDocument/2006/relationships/customXml" Target="../ink/ink1800.xml"/><Relationship Id="rId89" Type="http://schemas.openxmlformats.org/officeDocument/2006/relationships/image" Target="../media/image363.png"/><Relationship Id="rId16" Type="http://schemas.openxmlformats.org/officeDocument/2006/relationships/customXml" Target="../ink/ink1766.xml"/><Relationship Id="rId11" Type="http://schemas.openxmlformats.org/officeDocument/2006/relationships/image" Target="../media/image318.png"/><Relationship Id="rId32" Type="http://schemas.openxmlformats.org/officeDocument/2006/relationships/customXml" Target="../ink/ink1774.xml"/><Relationship Id="rId37" Type="http://schemas.openxmlformats.org/officeDocument/2006/relationships/image" Target="../media/image336.png"/><Relationship Id="rId53" Type="http://schemas.openxmlformats.org/officeDocument/2006/relationships/image" Target="../media/image345.png"/><Relationship Id="rId58" Type="http://schemas.openxmlformats.org/officeDocument/2006/relationships/customXml" Target="../ink/ink1787.xml"/><Relationship Id="rId74" Type="http://schemas.openxmlformats.org/officeDocument/2006/relationships/customXml" Target="../ink/ink1795.xml"/><Relationship Id="rId79" Type="http://schemas.openxmlformats.org/officeDocument/2006/relationships/image" Target="../media/image358.png"/><Relationship Id="rId102" Type="http://schemas.openxmlformats.org/officeDocument/2006/relationships/customXml" Target="../ink/ink1809.xml"/><Relationship Id="rId5" Type="http://schemas.openxmlformats.org/officeDocument/2006/relationships/image" Target="../media/image315.png"/><Relationship Id="rId90" Type="http://schemas.openxmlformats.org/officeDocument/2006/relationships/customXml" Target="../ink/ink1803.xml"/><Relationship Id="rId95" Type="http://schemas.openxmlformats.org/officeDocument/2006/relationships/image" Target="../media/image334.png"/><Relationship Id="rId22" Type="http://schemas.openxmlformats.org/officeDocument/2006/relationships/customXml" Target="../ink/ink1769.xml"/><Relationship Id="rId27" Type="http://schemas.openxmlformats.org/officeDocument/2006/relationships/image" Target="../media/image329.png"/><Relationship Id="rId43" Type="http://schemas.openxmlformats.org/officeDocument/2006/relationships/image" Target="../media/image339.png"/><Relationship Id="rId48" Type="http://schemas.openxmlformats.org/officeDocument/2006/relationships/customXml" Target="../ink/ink1782.xml"/><Relationship Id="rId64" Type="http://schemas.openxmlformats.org/officeDocument/2006/relationships/customXml" Target="../ink/ink1790.xml"/><Relationship Id="rId69" Type="http://schemas.openxmlformats.org/officeDocument/2006/relationships/image" Target="../media/image353.png"/><Relationship Id="rId80" Type="http://schemas.openxmlformats.org/officeDocument/2006/relationships/customXml" Target="../ink/ink1798.xml"/><Relationship Id="rId85" Type="http://schemas.openxmlformats.org/officeDocument/2006/relationships/image" Target="../media/image361.png"/><Relationship Id="rId12" Type="http://schemas.openxmlformats.org/officeDocument/2006/relationships/customXml" Target="../ink/ink1764.xml"/><Relationship Id="rId17" Type="http://schemas.openxmlformats.org/officeDocument/2006/relationships/image" Target="../media/image320.png"/><Relationship Id="rId33" Type="http://schemas.openxmlformats.org/officeDocument/2006/relationships/image" Target="../media/image332.png"/><Relationship Id="rId38" Type="http://schemas.openxmlformats.org/officeDocument/2006/relationships/customXml" Target="../ink/ink1777.xml"/><Relationship Id="rId59" Type="http://schemas.openxmlformats.org/officeDocument/2006/relationships/image" Target="../media/image348.png"/><Relationship Id="rId103" Type="http://schemas.openxmlformats.org/officeDocument/2006/relationships/image" Target="../media/image369.png"/><Relationship Id="rId20" Type="http://schemas.openxmlformats.org/officeDocument/2006/relationships/customXml" Target="../ink/ink1768.xml"/><Relationship Id="rId41" Type="http://schemas.openxmlformats.org/officeDocument/2006/relationships/image" Target="../media/image338.png"/><Relationship Id="rId54" Type="http://schemas.openxmlformats.org/officeDocument/2006/relationships/customXml" Target="../ink/ink1785.xml"/><Relationship Id="rId62" Type="http://schemas.openxmlformats.org/officeDocument/2006/relationships/customXml" Target="../ink/ink1789.xml"/><Relationship Id="rId70" Type="http://schemas.openxmlformats.org/officeDocument/2006/relationships/customXml" Target="../ink/ink1793.xml"/><Relationship Id="rId75" Type="http://schemas.openxmlformats.org/officeDocument/2006/relationships/image" Target="../media/image356.png"/><Relationship Id="rId83" Type="http://schemas.openxmlformats.org/officeDocument/2006/relationships/image" Target="../media/image360.png"/><Relationship Id="rId88" Type="http://schemas.openxmlformats.org/officeDocument/2006/relationships/customXml" Target="../ink/ink1802.xml"/><Relationship Id="rId91" Type="http://schemas.openxmlformats.org/officeDocument/2006/relationships/image" Target="../media/image364.png"/><Relationship Id="rId96" Type="http://schemas.openxmlformats.org/officeDocument/2006/relationships/customXml" Target="../ink/ink180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61.xml"/><Relationship Id="rId15" Type="http://schemas.openxmlformats.org/officeDocument/2006/relationships/image" Target="../media/image324.png"/><Relationship Id="rId23" Type="http://schemas.openxmlformats.org/officeDocument/2006/relationships/image" Target="../media/image327.png"/><Relationship Id="rId28" Type="http://schemas.openxmlformats.org/officeDocument/2006/relationships/customXml" Target="../ink/ink1772.xml"/><Relationship Id="rId36" Type="http://schemas.openxmlformats.org/officeDocument/2006/relationships/customXml" Target="../ink/ink1776.xml"/><Relationship Id="rId49" Type="http://schemas.openxmlformats.org/officeDocument/2006/relationships/image" Target="../media/image343.png"/><Relationship Id="rId57" Type="http://schemas.openxmlformats.org/officeDocument/2006/relationships/image" Target="../media/image347.png"/><Relationship Id="rId10" Type="http://schemas.openxmlformats.org/officeDocument/2006/relationships/customXml" Target="../ink/ink1763.xml"/><Relationship Id="rId31" Type="http://schemas.openxmlformats.org/officeDocument/2006/relationships/image" Target="../media/image331.png"/><Relationship Id="rId44" Type="http://schemas.openxmlformats.org/officeDocument/2006/relationships/customXml" Target="../ink/ink1780.xml"/><Relationship Id="rId52" Type="http://schemas.openxmlformats.org/officeDocument/2006/relationships/customXml" Target="../ink/ink1784.xml"/><Relationship Id="rId60" Type="http://schemas.openxmlformats.org/officeDocument/2006/relationships/customXml" Target="../ink/ink1788.xml"/><Relationship Id="rId65" Type="http://schemas.openxmlformats.org/officeDocument/2006/relationships/image" Target="../media/image351.png"/><Relationship Id="rId73" Type="http://schemas.openxmlformats.org/officeDocument/2006/relationships/image" Target="../media/image355.png"/><Relationship Id="rId78" Type="http://schemas.openxmlformats.org/officeDocument/2006/relationships/customXml" Target="../ink/ink1797.xml"/><Relationship Id="rId81" Type="http://schemas.openxmlformats.org/officeDocument/2006/relationships/image" Target="../media/image359.png"/><Relationship Id="rId86" Type="http://schemas.openxmlformats.org/officeDocument/2006/relationships/customXml" Target="../ink/ink1801.xml"/><Relationship Id="rId94" Type="http://schemas.openxmlformats.org/officeDocument/2006/relationships/customXml" Target="../ink/ink1805.xml"/><Relationship Id="rId99" Type="http://schemas.openxmlformats.org/officeDocument/2006/relationships/image" Target="../media/image367.png"/><Relationship Id="rId101" Type="http://schemas.openxmlformats.org/officeDocument/2006/relationships/image" Target="../media/image368.png"/><Relationship Id="rId4" Type="http://schemas.openxmlformats.org/officeDocument/2006/relationships/customXml" Target="../ink/ink1760.xml"/><Relationship Id="rId9" Type="http://schemas.openxmlformats.org/officeDocument/2006/relationships/image" Target="../media/image317.png"/><Relationship Id="rId13" Type="http://schemas.openxmlformats.org/officeDocument/2006/relationships/image" Target="../media/image323.png"/><Relationship Id="rId18" Type="http://schemas.openxmlformats.org/officeDocument/2006/relationships/customXml" Target="../ink/ink1767.xml"/><Relationship Id="rId39" Type="http://schemas.openxmlformats.org/officeDocument/2006/relationships/image" Target="../media/image337.png"/><Relationship Id="rId34" Type="http://schemas.openxmlformats.org/officeDocument/2006/relationships/customXml" Target="../ink/ink1775.xml"/><Relationship Id="rId50" Type="http://schemas.openxmlformats.org/officeDocument/2006/relationships/customXml" Target="../ink/ink1783.xml"/><Relationship Id="rId55" Type="http://schemas.openxmlformats.org/officeDocument/2006/relationships/image" Target="../media/image346.png"/><Relationship Id="rId76" Type="http://schemas.openxmlformats.org/officeDocument/2006/relationships/customXml" Target="../ink/ink1796.xml"/><Relationship Id="rId97" Type="http://schemas.openxmlformats.org/officeDocument/2006/relationships/image" Target="../media/image366.png"/><Relationship Id="rId104" Type="http://schemas.openxmlformats.org/officeDocument/2006/relationships/customXml" Target="../ink/ink1810.xml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92" Type="http://schemas.openxmlformats.org/officeDocument/2006/relationships/customXml" Target="../ink/ink1804.xml"/><Relationship Id="rId2" Type="http://schemas.openxmlformats.org/officeDocument/2006/relationships/customXml" Target="../ink/ink1759.xml"/><Relationship Id="rId29" Type="http://schemas.openxmlformats.org/officeDocument/2006/relationships/image" Target="../media/image330.png"/><Relationship Id="rId24" Type="http://schemas.openxmlformats.org/officeDocument/2006/relationships/customXml" Target="../ink/ink1770.xml"/><Relationship Id="rId40" Type="http://schemas.openxmlformats.org/officeDocument/2006/relationships/customXml" Target="../ink/ink1778.xml"/><Relationship Id="rId45" Type="http://schemas.openxmlformats.org/officeDocument/2006/relationships/image" Target="../media/image340.png"/><Relationship Id="rId66" Type="http://schemas.openxmlformats.org/officeDocument/2006/relationships/customXml" Target="../ink/ink1791.xml"/><Relationship Id="rId87" Type="http://schemas.openxmlformats.org/officeDocument/2006/relationships/image" Target="../media/image362.png"/><Relationship Id="rId61" Type="http://schemas.openxmlformats.org/officeDocument/2006/relationships/image" Target="../media/image349.png"/><Relationship Id="rId82" Type="http://schemas.openxmlformats.org/officeDocument/2006/relationships/customXml" Target="../ink/ink1799.xml"/><Relationship Id="rId19" Type="http://schemas.openxmlformats.org/officeDocument/2006/relationships/image" Target="../media/image325.png"/><Relationship Id="rId14" Type="http://schemas.openxmlformats.org/officeDocument/2006/relationships/customXml" Target="../ink/ink1765.xml"/><Relationship Id="rId30" Type="http://schemas.openxmlformats.org/officeDocument/2006/relationships/customXml" Target="../ink/ink1773.xml"/><Relationship Id="rId35" Type="http://schemas.openxmlformats.org/officeDocument/2006/relationships/image" Target="../media/image333.png"/><Relationship Id="rId56" Type="http://schemas.openxmlformats.org/officeDocument/2006/relationships/customXml" Target="../ink/ink1786.xml"/><Relationship Id="rId77" Type="http://schemas.openxmlformats.org/officeDocument/2006/relationships/image" Target="../media/image357.png"/><Relationship Id="rId100" Type="http://schemas.openxmlformats.org/officeDocument/2006/relationships/customXml" Target="../ink/ink1808.xml"/><Relationship Id="rId105" Type="http://schemas.openxmlformats.org/officeDocument/2006/relationships/image" Target="../media/image370.png"/><Relationship Id="rId8" Type="http://schemas.openxmlformats.org/officeDocument/2006/relationships/customXml" Target="../ink/ink1762.xml"/><Relationship Id="rId51" Type="http://schemas.openxmlformats.org/officeDocument/2006/relationships/image" Target="../media/image344.png"/><Relationship Id="rId72" Type="http://schemas.openxmlformats.org/officeDocument/2006/relationships/customXml" Target="../ink/ink1794.xml"/><Relationship Id="rId93" Type="http://schemas.openxmlformats.org/officeDocument/2006/relationships/image" Target="../media/image365.png"/><Relationship Id="rId98" Type="http://schemas.openxmlformats.org/officeDocument/2006/relationships/customXml" Target="../ink/ink1807.xml"/><Relationship Id="rId3" Type="http://schemas.openxmlformats.org/officeDocument/2006/relationships/image" Target="../media/image314.png"/><Relationship Id="rId25" Type="http://schemas.openxmlformats.org/officeDocument/2006/relationships/image" Target="../media/image328.png"/><Relationship Id="rId46" Type="http://schemas.openxmlformats.org/officeDocument/2006/relationships/customXml" Target="../ink/ink1781.xml"/><Relationship Id="rId67" Type="http://schemas.openxmlformats.org/officeDocument/2006/relationships/image" Target="../media/image35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12.xml"/><Relationship Id="rId26" Type="http://schemas.openxmlformats.org/officeDocument/2006/relationships/customXml" Target="../ink/ink116.xml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customXml" Target="../ink/ink120.xml"/><Relationship Id="rId42" Type="http://schemas.openxmlformats.org/officeDocument/2006/relationships/customXml" Target="../ink/ink124.xml"/><Relationship Id="rId47" Type="http://schemas.openxmlformats.org/officeDocument/2006/relationships/image" Target="../media/image30.png"/><Relationship Id="rId50" Type="http://schemas.openxmlformats.org/officeDocument/2006/relationships/customXml" Target="../ink/ink128.xml"/><Relationship Id="rId55" Type="http://schemas.openxmlformats.org/officeDocument/2006/relationships/customXml" Target="../ink/ink131.xml"/><Relationship Id="rId7" Type="http://schemas.openxmlformats.org/officeDocument/2006/relationships/image" Target="../media/image5.png"/><Relationship Id="rId2" Type="http://schemas.openxmlformats.org/officeDocument/2006/relationships/customXml" Target="../ink/ink104.xml"/><Relationship Id="rId16" Type="http://schemas.openxmlformats.org/officeDocument/2006/relationships/customXml" Target="../ink/ink111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115.xml"/><Relationship Id="rId32" Type="http://schemas.openxmlformats.org/officeDocument/2006/relationships/customXml" Target="../ink/ink119.xml"/><Relationship Id="rId37" Type="http://schemas.openxmlformats.org/officeDocument/2006/relationships/image" Target="../media/image25.png"/><Relationship Id="rId40" Type="http://schemas.openxmlformats.org/officeDocument/2006/relationships/customXml" Target="../ink/ink123.xml"/><Relationship Id="rId45" Type="http://schemas.openxmlformats.org/officeDocument/2006/relationships/image" Target="../media/image29.png"/><Relationship Id="rId53" Type="http://schemas.openxmlformats.org/officeDocument/2006/relationships/customXml" Target="../ink/ink130.xml"/><Relationship Id="rId5" Type="http://schemas.openxmlformats.org/officeDocument/2006/relationships/image" Target="../media/image4.png"/><Relationship Id="rId10" Type="http://schemas.openxmlformats.org/officeDocument/2006/relationships/customXml" Target="../ink/ink108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customXml" Target="../ink/ink125.xml"/><Relationship Id="rId52" Type="http://schemas.openxmlformats.org/officeDocument/2006/relationships/image" Target="../media/image32.png"/><Relationship Id="rId4" Type="http://schemas.openxmlformats.org/officeDocument/2006/relationships/customXml" Target="../ink/ink105.xml"/><Relationship Id="rId9" Type="http://schemas.openxmlformats.org/officeDocument/2006/relationships/image" Target="../media/image6.png"/><Relationship Id="rId14" Type="http://schemas.openxmlformats.org/officeDocument/2006/relationships/customXml" Target="../ink/ink110.xml"/><Relationship Id="rId22" Type="http://schemas.openxmlformats.org/officeDocument/2006/relationships/customXml" Target="../ink/ink114.xml"/><Relationship Id="rId27" Type="http://schemas.openxmlformats.org/officeDocument/2006/relationships/image" Target="../media/image18.png"/><Relationship Id="rId30" Type="http://schemas.openxmlformats.org/officeDocument/2006/relationships/customXml" Target="../ink/ink118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127.xml"/><Relationship Id="rId56" Type="http://schemas.openxmlformats.org/officeDocument/2006/relationships/image" Target="../media/image34.png"/><Relationship Id="rId8" Type="http://schemas.openxmlformats.org/officeDocument/2006/relationships/customXml" Target="../ink/ink107.xml"/><Relationship Id="rId51" Type="http://schemas.openxmlformats.org/officeDocument/2006/relationships/customXml" Target="../ink/ink129.xml"/><Relationship Id="rId3" Type="http://schemas.openxmlformats.org/officeDocument/2006/relationships/image" Target="../media/image3.png"/><Relationship Id="rId12" Type="http://schemas.openxmlformats.org/officeDocument/2006/relationships/customXml" Target="../ink/ink109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122.xml"/><Relationship Id="rId46" Type="http://schemas.openxmlformats.org/officeDocument/2006/relationships/customXml" Target="../ink/ink126.xml"/><Relationship Id="rId20" Type="http://schemas.openxmlformats.org/officeDocument/2006/relationships/customXml" Target="../ink/ink113.xml"/><Relationship Id="rId41" Type="http://schemas.openxmlformats.org/officeDocument/2006/relationships/image" Target="../media/image27.png"/><Relationship Id="rId5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6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117.xml"/><Relationship Id="rId36" Type="http://schemas.openxmlformats.org/officeDocument/2006/relationships/customXml" Target="../ink/ink121.xml"/><Relationship Id="rId49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.png"/><Relationship Id="rId21" Type="http://schemas.openxmlformats.org/officeDocument/2006/relationships/image" Target="../media/image341.png"/><Relationship Id="rId42" Type="http://schemas.openxmlformats.org/officeDocument/2006/relationships/customXml" Target="../ink/ink1831.xml"/><Relationship Id="rId63" Type="http://schemas.openxmlformats.org/officeDocument/2006/relationships/image" Target="../media/image350.png"/><Relationship Id="rId84" Type="http://schemas.openxmlformats.org/officeDocument/2006/relationships/customXml" Target="../ink/ink1852.xml"/><Relationship Id="rId138" Type="http://schemas.openxmlformats.org/officeDocument/2006/relationships/customXml" Target="../ink/ink1879.xml"/><Relationship Id="rId16" Type="http://schemas.openxmlformats.org/officeDocument/2006/relationships/customXml" Target="../ink/ink1818.xml"/><Relationship Id="rId107" Type="http://schemas.openxmlformats.org/officeDocument/2006/relationships/image" Target="../media/image371.png"/><Relationship Id="rId11" Type="http://schemas.openxmlformats.org/officeDocument/2006/relationships/image" Target="../media/image318.png"/><Relationship Id="rId32" Type="http://schemas.openxmlformats.org/officeDocument/2006/relationships/customXml" Target="../ink/ink1826.xml"/><Relationship Id="rId37" Type="http://schemas.openxmlformats.org/officeDocument/2006/relationships/image" Target="../media/image336.png"/><Relationship Id="rId53" Type="http://schemas.openxmlformats.org/officeDocument/2006/relationships/image" Target="../media/image345.png"/><Relationship Id="rId58" Type="http://schemas.openxmlformats.org/officeDocument/2006/relationships/customXml" Target="../ink/ink1839.xml"/><Relationship Id="rId74" Type="http://schemas.openxmlformats.org/officeDocument/2006/relationships/customXml" Target="../ink/ink1847.xml"/><Relationship Id="rId79" Type="http://schemas.openxmlformats.org/officeDocument/2006/relationships/image" Target="../media/image358.png"/><Relationship Id="rId102" Type="http://schemas.openxmlformats.org/officeDocument/2006/relationships/customXml" Target="../ink/ink1861.xml"/><Relationship Id="rId123" Type="http://schemas.openxmlformats.org/officeDocument/2006/relationships/image" Target="../media/image379.png"/><Relationship Id="rId128" Type="http://schemas.openxmlformats.org/officeDocument/2006/relationships/customXml" Target="../ink/ink1874.xml"/><Relationship Id="rId5" Type="http://schemas.openxmlformats.org/officeDocument/2006/relationships/image" Target="../media/image315.png"/><Relationship Id="rId90" Type="http://schemas.openxmlformats.org/officeDocument/2006/relationships/customXml" Target="../ink/ink1855.xml"/><Relationship Id="rId95" Type="http://schemas.openxmlformats.org/officeDocument/2006/relationships/image" Target="../media/image334.png"/><Relationship Id="rId22" Type="http://schemas.openxmlformats.org/officeDocument/2006/relationships/customXml" Target="../ink/ink1821.xml"/><Relationship Id="rId27" Type="http://schemas.openxmlformats.org/officeDocument/2006/relationships/image" Target="../media/image329.png"/><Relationship Id="rId43" Type="http://schemas.openxmlformats.org/officeDocument/2006/relationships/image" Target="../media/image339.png"/><Relationship Id="rId48" Type="http://schemas.openxmlformats.org/officeDocument/2006/relationships/customXml" Target="../ink/ink1834.xml"/><Relationship Id="rId64" Type="http://schemas.openxmlformats.org/officeDocument/2006/relationships/customXml" Target="../ink/ink1842.xml"/><Relationship Id="rId69" Type="http://schemas.openxmlformats.org/officeDocument/2006/relationships/image" Target="../media/image353.png"/><Relationship Id="rId113" Type="http://schemas.openxmlformats.org/officeDocument/2006/relationships/image" Target="../media/image374.png"/><Relationship Id="rId118" Type="http://schemas.openxmlformats.org/officeDocument/2006/relationships/customXml" Target="../ink/ink1869.xml"/><Relationship Id="rId134" Type="http://schemas.openxmlformats.org/officeDocument/2006/relationships/customXml" Target="../ink/ink1877.xml"/><Relationship Id="rId139" Type="http://schemas.openxmlformats.org/officeDocument/2006/relationships/customXml" Target="../ink/ink1880.xml"/><Relationship Id="rId80" Type="http://schemas.openxmlformats.org/officeDocument/2006/relationships/customXml" Target="../ink/ink1850.xml"/><Relationship Id="rId85" Type="http://schemas.openxmlformats.org/officeDocument/2006/relationships/image" Target="../media/image361.png"/><Relationship Id="rId12" Type="http://schemas.openxmlformats.org/officeDocument/2006/relationships/customXml" Target="../ink/ink1816.xml"/><Relationship Id="rId17" Type="http://schemas.openxmlformats.org/officeDocument/2006/relationships/image" Target="../media/image320.png"/><Relationship Id="rId33" Type="http://schemas.openxmlformats.org/officeDocument/2006/relationships/image" Target="../media/image332.png"/><Relationship Id="rId38" Type="http://schemas.openxmlformats.org/officeDocument/2006/relationships/customXml" Target="../ink/ink1829.xml"/><Relationship Id="rId59" Type="http://schemas.openxmlformats.org/officeDocument/2006/relationships/image" Target="../media/image348.png"/><Relationship Id="rId103" Type="http://schemas.openxmlformats.org/officeDocument/2006/relationships/image" Target="../media/image369.png"/><Relationship Id="rId108" Type="http://schemas.openxmlformats.org/officeDocument/2006/relationships/customXml" Target="../ink/ink1864.xml"/><Relationship Id="rId124" Type="http://schemas.openxmlformats.org/officeDocument/2006/relationships/customXml" Target="../ink/ink1872.xml"/><Relationship Id="rId129" Type="http://schemas.openxmlformats.org/officeDocument/2006/relationships/image" Target="../media/image382.png"/><Relationship Id="rId54" Type="http://schemas.openxmlformats.org/officeDocument/2006/relationships/customXml" Target="../ink/ink1837.xml"/><Relationship Id="rId70" Type="http://schemas.openxmlformats.org/officeDocument/2006/relationships/customXml" Target="../ink/ink1845.xml"/><Relationship Id="rId75" Type="http://schemas.openxmlformats.org/officeDocument/2006/relationships/image" Target="../media/image356.png"/><Relationship Id="rId91" Type="http://schemas.openxmlformats.org/officeDocument/2006/relationships/image" Target="../media/image364.png"/><Relationship Id="rId96" Type="http://schemas.openxmlformats.org/officeDocument/2006/relationships/customXml" Target="../ink/ink1858.xml"/><Relationship Id="rId140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13.xml"/><Relationship Id="rId23" Type="http://schemas.openxmlformats.org/officeDocument/2006/relationships/image" Target="../media/image327.png"/><Relationship Id="rId28" Type="http://schemas.openxmlformats.org/officeDocument/2006/relationships/customXml" Target="../ink/ink1824.xml"/><Relationship Id="rId49" Type="http://schemas.openxmlformats.org/officeDocument/2006/relationships/image" Target="../media/image343.png"/><Relationship Id="rId114" Type="http://schemas.openxmlformats.org/officeDocument/2006/relationships/customXml" Target="../ink/ink1867.xml"/><Relationship Id="rId119" Type="http://schemas.openxmlformats.org/officeDocument/2006/relationships/image" Target="../media/image377.png"/><Relationship Id="rId44" Type="http://schemas.openxmlformats.org/officeDocument/2006/relationships/customXml" Target="../ink/ink1832.xml"/><Relationship Id="rId60" Type="http://schemas.openxmlformats.org/officeDocument/2006/relationships/customXml" Target="../ink/ink1840.xml"/><Relationship Id="rId65" Type="http://schemas.openxmlformats.org/officeDocument/2006/relationships/image" Target="../media/image351.png"/><Relationship Id="rId81" Type="http://schemas.openxmlformats.org/officeDocument/2006/relationships/image" Target="../media/image359.png"/><Relationship Id="rId86" Type="http://schemas.openxmlformats.org/officeDocument/2006/relationships/customXml" Target="../ink/ink1853.xml"/><Relationship Id="rId130" Type="http://schemas.openxmlformats.org/officeDocument/2006/relationships/customXml" Target="../ink/ink1875.xml"/><Relationship Id="rId135" Type="http://schemas.openxmlformats.org/officeDocument/2006/relationships/image" Target="../media/image384.png"/><Relationship Id="rId13" Type="http://schemas.openxmlformats.org/officeDocument/2006/relationships/image" Target="../media/image323.png"/><Relationship Id="rId18" Type="http://schemas.openxmlformats.org/officeDocument/2006/relationships/customXml" Target="../ink/ink1819.xml"/><Relationship Id="rId39" Type="http://schemas.openxmlformats.org/officeDocument/2006/relationships/image" Target="../media/image337.png"/><Relationship Id="rId109" Type="http://schemas.openxmlformats.org/officeDocument/2006/relationships/image" Target="../media/image372.png"/><Relationship Id="rId34" Type="http://schemas.openxmlformats.org/officeDocument/2006/relationships/customXml" Target="../ink/ink1827.xml"/><Relationship Id="rId50" Type="http://schemas.openxmlformats.org/officeDocument/2006/relationships/customXml" Target="../ink/ink1835.xml"/><Relationship Id="rId55" Type="http://schemas.openxmlformats.org/officeDocument/2006/relationships/image" Target="../media/image346.png"/><Relationship Id="rId76" Type="http://schemas.openxmlformats.org/officeDocument/2006/relationships/customXml" Target="../ink/ink1848.xml"/><Relationship Id="rId97" Type="http://schemas.openxmlformats.org/officeDocument/2006/relationships/image" Target="../media/image366.png"/><Relationship Id="rId104" Type="http://schemas.openxmlformats.org/officeDocument/2006/relationships/customXml" Target="../ink/ink1862.xml"/><Relationship Id="rId120" Type="http://schemas.openxmlformats.org/officeDocument/2006/relationships/customXml" Target="../ink/ink1870.xml"/><Relationship Id="rId125" Type="http://schemas.openxmlformats.org/officeDocument/2006/relationships/image" Target="../media/image380.png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92" Type="http://schemas.openxmlformats.org/officeDocument/2006/relationships/customXml" Target="../ink/ink1856.xml"/><Relationship Id="rId2" Type="http://schemas.openxmlformats.org/officeDocument/2006/relationships/customXml" Target="../ink/ink1811.xml"/><Relationship Id="rId29" Type="http://schemas.openxmlformats.org/officeDocument/2006/relationships/image" Target="../media/image330.png"/><Relationship Id="rId24" Type="http://schemas.openxmlformats.org/officeDocument/2006/relationships/customXml" Target="../ink/ink1822.xml"/><Relationship Id="rId40" Type="http://schemas.openxmlformats.org/officeDocument/2006/relationships/customXml" Target="../ink/ink1830.xml"/><Relationship Id="rId45" Type="http://schemas.openxmlformats.org/officeDocument/2006/relationships/image" Target="../media/image340.png"/><Relationship Id="rId66" Type="http://schemas.openxmlformats.org/officeDocument/2006/relationships/customXml" Target="../ink/ink1843.xml"/><Relationship Id="rId87" Type="http://schemas.openxmlformats.org/officeDocument/2006/relationships/image" Target="../media/image362.png"/><Relationship Id="rId110" Type="http://schemas.openxmlformats.org/officeDocument/2006/relationships/customXml" Target="../ink/ink1865.xml"/><Relationship Id="rId115" Type="http://schemas.openxmlformats.org/officeDocument/2006/relationships/image" Target="../media/image375.png"/><Relationship Id="rId131" Type="http://schemas.openxmlformats.org/officeDocument/2006/relationships/image" Target="../media/image383.png"/><Relationship Id="rId136" Type="http://schemas.openxmlformats.org/officeDocument/2006/relationships/customXml" Target="../ink/ink1878.xml"/><Relationship Id="rId61" Type="http://schemas.openxmlformats.org/officeDocument/2006/relationships/image" Target="../media/image349.png"/><Relationship Id="rId82" Type="http://schemas.openxmlformats.org/officeDocument/2006/relationships/customXml" Target="../ink/ink1851.xml"/><Relationship Id="rId19" Type="http://schemas.openxmlformats.org/officeDocument/2006/relationships/image" Target="../media/image325.png"/><Relationship Id="rId14" Type="http://schemas.openxmlformats.org/officeDocument/2006/relationships/customXml" Target="../ink/ink1817.xml"/><Relationship Id="rId30" Type="http://schemas.openxmlformats.org/officeDocument/2006/relationships/customXml" Target="../ink/ink1825.xml"/><Relationship Id="rId35" Type="http://schemas.openxmlformats.org/officeDocument/2006/relationships/image" Target="../media/image333.png"/><Relationship Id="rId56" Type="http://schemas.openxmlformats.org/officeDocument/2006/relationships/customXml" Target="../ink/ink1838.xml"/><Relationship Id="rId77" Type="http://schemas.openxmlformats.org/officeDocument/2006/relationships/image" Target="../media/image357.png"/><Relationship Id="rId100" Type="http://schemas.openxmlformats.org/officeDocument/2006/relationships/customXml" Target="../ink/ink1860.xml"/><Relationship Id="rId105" Type="http://schemas.openxmlformats.org/officeDocument/2006/relationships/image" Target="../media/image370.png"/><Relationship Id="rId126" Type="http://schemas.openxmlformats.org/officeDocument/2006/relationships/customXml" Target="../ink/ink1873.xml"/><Relationship Id="rId8" Type="http://schemas.openxmlformats.org/officeDocument/2006/relationships/customXml" Target="../ink/ink1814.xml"/><Relationship Id="rId51" Type="http://schemas.openxmlformats.org/officeDocument/2006/relationships/image" Target="../media/image344.png"/><Relationship Id="rId72" Type="http://schemas.openxmlformats.org/officeDocument/2006/relationships/customXml" Target="../ink/ink1846.xml"/><Relationship Id="rId93" Type="http://schemas.openxmlformats.org/officeDocument/2006/relationships/image" Target="../media/image365.png"/><Relationship Id="rId98" Type="http://schemas.openxmlformats.org/officeDocument/2006/relationships/customXml" Target="../ink/ink1859.xml"/><Relationship Id="rId121" Type="http://schemas.openxmlformats.org/officeDocument/2006/relationships/image" Target="../media/image378.png"/><Relationship Id="rId3" Type="http://schemas.openxmlformats.org/officeDocument/2006/relationships/image" Target="../media/image314.png"/><Relationship Id="rId25" Type="http://schemas.openxmlformats.org/officeDocument/2006/relationships/image" Target="../media/image328.png"/><Relationship Id="rId46" Type="http://schemas.openxmlformats.org/officeDocument/2006/relationships/customXml" Target="../ink/ink1833.xml"/><Relationship Id="rId67" Type="http://schemas.openxmlformats.org/officeDocument/2006/relationships/image" Target="../media/image352.png"/><Relationship Id="rId116" Type="http://schemas.openxmlformats.org/officeDocument/2006/relationships/customXml" Target="../ink/ink1868.xml"/><Relationship Id="rId137" Type="http://schemas.openxmlformats.org/officeDocument/2006/relationships/image" Target="../media/image385.png"/><Relationship Id="rId20" Type="http://schemas.openxmlformats.org/officeDocument/2006/relationships/customXml" Target="../ink/ink1820.xml"/><Relationship Id="rId41" Type="http://schemas.openxmlformats.org/officeDocument/2006/relationships/image" Target="../media/image338.png"/><Relationship Id="rId62" Type="http://schemas.openxmlformats.org/officeDocument/2006/relationships/customXml" Target="../ink/ink1841.xml"/><Relationship Id="rId83" Type="http://schemas.openxmlformats.org/officeDocument/2006/relationships/image" Target="../media/image360.png"/><Relationship Id="rId88" Type="http://schemas.openxmlformats.org/officeDocument/2006/relationships/customXml" Target="../ink/ink1854.xml"/><Relationship Id="rId111" Type="http://schemas.openxmlformats.org/officeDocument/2006/relationships/image" Target="../media/image373.png"/><Relationship Id="rId132" Type="http://schemas.openxmlformats.org/officeDocument/2006/relationships/customXml" Target="../ink/ink1876.xml"/><Relationship Id="rId15" Type="http://schemas.openxmlformats.org/officeDocument/2006/relationships/image" Target="../media/image324.png"/><Relationship Id="rId36" Type="http://schemas.openxmlformats.org/officeDocument/2006/relationships/customXml" Target="../ink/ink1828.xml"/><Relationship Id="rId57" Type="http://schemas.openxmlformats.org/officeDocument/2006/relationships/image" Target="../media/image347.png"/><Relationship Id="rId106" Type="http://schemas.openxmlformats.org/officeDocument/2006/relationships/customXml" Target="../ink/ink1863.xml"/><Relationship Id="rId127" Type="http://schemas.openxmlformats.org/officeDocument/2006/relationships/image" Target="../media/image381.png"/><Relationship Id="rId10" Type="http://schemas.openxmlformats.org/officeDocument/2006/relationships/customXml" Target="../ink/ink1815.xml"/><Relationship Id="rId31" Type="http://schemas.openxmlformats.org/officeDocument/2006/relationships/image" Target="../media/image331.png"/><Relationship Id="rId52" Type="http://schemas.openxmlformats.org/officeDocument/2006/relationships/customXml" Target="../ink/ink1836.xml"/><Relationship Id="rId73" Type="http://schemas.openxmlformats.org/officeDocument/2006/relationships/image" Target="../media/image355.png"/><Relationship Id="rId78" Type="http://schemas.openxmlformats.org/officeDocument/2006/relationships/customXml" Target="../ink/ink1849.xml"/><Relationship Id="rId94" Type="http://schemas.openxmlformats.org/officeDocument/2006/relationships/customXml" Target="../ink/ink1857.xml"/><Relationship Id="rId99" Type="http://schemas.openxmlformats.org/officeDocument/2006/relationships/image" Target="../media/image367.png"/><Relationship Id="rId101" Type="http://schemas.openxmlformats.org/officeDocument/2006/relationships/image" Target="../media/image368.png"/><Relationship Id="rId122" Type="http://schemas.openxmlformats.org/officeDocument/2006/relationships/customXml" Target="../ink/ink1871.xml"/><Relationship Id="rId4" Type="http://schemas.openxmlformats.org/officeDocument/2006/relationships/customXml" Target="../ink/ink1812.xml"/><Relationship Id="rId9" Type="http://schemas.openxmlformats.org/officeDocument/2006/relationships/image" Target="../media/image317.png"/><Relationship Id="rId26" Type="http://schemas.openxmlformats.org/officeDocument/2006/relationships/customXml" Target="../ink/ink1823.xml"/><Relationship Id="rId47" Type="http://schemas.openxmlformats.org/officeDocument/2006/relationships/image" Target="../media/image342.png"/><Relationship Id="rId68" Type="http://schemas.openxmlformats.org/officeDocument/2006/relationships/customXml" Target="../ink/ink1844.xml"/><Relationship Id="rId89" Type="http://schemas.openxmlformats.org/officeDocument/2006/relationships/image" Target="../media/image363.png"/><Relationship Id="rId112" Type="http://schemas.openxmlformats.org/officeDocument/2006/relationships/customXml" Target="../ink/ink1866.xml"/><Relationship Id="rId133" Type="http://schemas.openxmlformats.org/officeDocument/2006/relationships/image" Target="../media/image175.png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.png"/><Relationship Id="rId21" Type="http://schemas.openxmlformats.org/officeDocument/2006/relationships/image" Target="../media/image341.png"/><Relationship Id="rId42" Type="http://schemas.openxmlformats.org/officeDocument/2006/relationships/customXml" Target="../ink/ink1901.xml"/><Relationship Id="rId63" Type="http://schemas.openxmlformats.org/officeDocument/2006/relationships/image" Target="../media/image350.png"/><Relationship Id="rId84" Type="http://schemas.openxmlformats.org/officeDocument/2006/relationships/customXml" Target="../ink/ink1922.xml"/><Relationship Id="rId138" Type="http://schemas.openxmlformats.org/officeDocument/2006/relationships/customXml" Target="../ink/ink1949.xml"/><Relationship Id="rId107" Type="http://schemas.openxmlformats.org/officeDocument/2006/relationships/image" Target="../media/image371.png"/><Relationship Id="rId11" Type="http://schemas.openxmlformats.org/officeDocument/2006/relationships/image" Target="../media/image318.png"/><Relationship Id="rId32" Type="http://schemas.openxmlformats.org/officeDocument/2006/relationships/customXml" Target="../ink/ink1896.xml"/><Relationship Id="rId53" Type="http://schemas.openxmlformats.org/officeDocument/2006/relationships/image" Target="../media/image345.png"/><Relationship Id="rId74" Type="http://schemas.openxmlformats.org/officeDocument/2006/relationships/customXml" Target="../ink/ink1917.xml"/><Relationship Id="rId128" Type="http://schemas.openxmlformats.org/officeDocument/2006/relationships/customXml" Target="../ink/ink1944.xml"/><Relationship Id="rId5" Type="http://schemas.openxmlformats.org/officeDocument/2006/relationships/image" Target="../media/image315.png"/><Relationship Id="rId90" Type="http://schemas.openxmlformats.org/officeDocument/2006/relationships/customXml" Target="../ink/ink1925.xml"/><Relationship Id="rId95" Type="http://schemas.openxmlformats.org/officeDocument/2006/relationships/image" Target="../media/image334.png"/><Relationship Id="rId22" Type="http://schemas.openxmlformats.org/officeDocument/2006/relationships/customXml" Target="../ink/ink1891.xml"/><Relationship Id="rId27" Type="http://schemas.openxmlformats.org/officeDocument/2006/relationships/image" Target="../media/image329.png"/><Relationship Id="rId43" Type="http://schemas.openxmlformats.org/officeDocument/2006/relationships/image" Target="../media/image339.png"/><Relationship Id="rId48" Type="http://schemas.openxmlformats.org/officeDocument/2006/relationships/customXml" Target="../ink/ink1904.xml"/><Relationship Id="rId64" Type="http://schemas.openxmlformats.org/officeDocument/2006/relationships/customXml" Target="../ink/ink1912.xml"/><Relationship Id="rId69" Type="http://schemas.openxmlformats.org/officeDocument/2006/relationships/image" Target="../media/image353.png"/><Relationship Id="rId113" Type="http://schemas.openxmlformats.org/officeDocument/2006/relationships/image" Target="../media/image374.png"/><Relationship Id="rId118" Type="http://schemas.openxmlformats.org/officeDocument/2006/relationships/customXml" Target="../ink/ink1939.xml"/><Relationship Id="rId134" Type="http://schemas.openxmlformats.org/officeDocument/2006/relationships/customXml" Target="../ink/ink1947.xml"/><Relationship Id="rId139" Type="http://schemas.openxmlformats.org/officeDocument/2006/relationships/customXml" Target="../ink/ink1950.xml"/><Relationship Id="rId80" Type="http://schemas.openxmlformats.org/officeDocument/2006/relationships/customXml" Target="../ink/ink1920.xml"/><Relationship Id="rId85" Type="http://schemas.openxmlformats.org/officeDocument/2006/relationships/image" Target="../media/image361.png"/><Relationship Id="rId12" Type="http://schemas.openxmlformats.org/officeDocument/2006/relationships/customXml" Target="../ink/ink1886.xml"/><Relationship Id="rId17" Type="http://schemas.openxmlformats.org/officeDocument/2006/relationships/image" Target="../media/image320.png"/><Relationship Id="rId33" Type="http://schemas.openxmlformats.org/officeDocument/2006/relationships/image" Target="../media/image332.png"/><Relationship Id="rId38" Type="http://schemas.openxmlformats.org/officeDocument/2006/relationships/customXml" Target="../ink/ink1899.xml"/><Relationship Id="rId59" Type="http://schemas.openxmlformats.org/officeDocument/2006/relationships/image" Target="../media/image348.png"/><Relationship Id="rId103" Type="http://schemas.openxmlformats.org/officeDocument/2006/relationships/image" Target="../media/image369.png"/><Relationship Id="rId108" Type="http://schemas.openxmlformats.org/officeDocument/2006/relationships/customXml" Target="../ink/ink1934.xml"/><Relationship Id="rId124" Type="http://schemas.openxmlformats.org/officeDocument/2006/relationships/customXml" Target="../ink/ink1942.xml"/><Relationship Id="rId129" Type="http://schemas.openxmlformats.org/officeDocument/2006/relationships/image" Target="../media/image382.png"/><Relationship Id="rId54" Type="http://schemas.openxmlformats.org/officeDocument/2006/relationships/customXml" Target="../ink/ink1907.xml"/><Relationship Id="rId70" Type="http://schemas.openxmlformats.org/officeDocument/2006/relationships/customXml" Target="../ink/ink1915.xml"/><Relationship Id="rId75" Type="http://schemas.openxmlformats.org/officeDocument/2006/relationships/image" Target="../media/image356.png"/><Relationship Id="rId91" Type="http://schemas.openxmlformats.org/officeDocument/2006/relationships/image" Target="../media/image364.png"/><Relationship Id="rId96" Type="http://schemas.openxmlformats.org/officeDocument/2006/relationships/customXml" Target="../ink/ink1928.xml"/><Relationship Id="rId140" Type="http://schemas.openxmlformats.org/officeDocument/2006/relationships/image" Target="../media/image386.png"/><Relationship Id="rId145" Type="http://schemas.openxmlformats.org/officeDocument/2006/relationships/customXml" Target="../ink/ink195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83.xml"/><Relationship Id="rId23" Type="http://schemas.openxmlformats.org/officeDocument/2006/relationships/image" Target="../media/image327.png"/><Relationship Id="rId28" Type="http://schemas.openxmlformats.org/officeDocument/2006/relationships/customXml" Target="../ink/ink1894.xml"/><Relationship Id="rId49" Type="http://schemas.openxmlformats.org/officeDocument/2006/relationships/image" Target="../media/image343.png"/><Relationship Id="rId114" Type="http://schemas.openxmlformats.org/officeDocument/2006/relationships/customXml" Target="../ink/ink1937.xml"/><Relationship Id="rId119" Type="http://schemas.openxmlformats.org/officeDocument/2006/relationships/image" Target="../media/image377.png"/><Relationship Id="rId44" Type="http://schemas.openxmlformats.org/officeDocument/2006/relationships/customXml" Target="../ink/ink1902.xml"/><Relationship Id="rId60" Type="http://schemas.openxmlformats.org/officeDocument/2006/relationships/customXml" Target="../ink/ink1910.xml"/><Relationship Id="rId65" Type="http://schemas.openxmlformats.org/officeDocument/2006/relationships/image" Target="../media/image351.png"/><Relationship Id="rId81" Type="http://schemas.openxmlformats.org/officeDocument/2006/relationships/image" Target="../media/image359.png"/><Relationship Id="rId86" Type="http://schemas.openxmlformats.org/officeDocument/2006/relationships/customXml" Target="../ink/ink1923.xml"/><Relationship Id="rId130" Type="http://schemas.openxmlformats.org/officeDocument/2006/relationships/customXml" Target="../ink/ink1945.xml"/><Relationship Id="rId135" Type="http://schemas.openxmlformats.org/officeDocument/2006/relationships/image" Target="../media/image384.png"/><Relationship Id="rId13" Type="http://schemas.openxmlformats.org/officeDocument/2006/relationships/image" Target="../media/image323.png"/><Relationship Id="rId18" Type="http://schemas.openxmlformats.org/officeDocument/2006/relationships/customXml" Target="../ink/ink1889.xml"/><Relationship Id="rId39" Type="http://schemas.openxmlformats.org/officeDocument/2006/relationships/image" Target="../media/image337.png"/><Relationship Id="rId109" Type="http://schemas.openxmlformats.org/officeDocument/2006/relationships/image" Target="../media/image372.png"/><Relationship Id="rId34" Type="http://schemas.openxmlformats.org/officeDocument/2006/relationships/customXml" Target="../ink/ink1897.xml"/><Relationship Id="rId50" Type="http://schemas.openxmlformats.org/officeDocument/2006/relationships/customXml" Target="../ink/ink1905.xml"/><Relationship Id="rId55" Type="http://schemas.openxmlformats.org/officeDocument/2006/relationships/image" Target="../media/image346.png"/><Relationship Id="rId76" Type="http://schemas.openxmlformats.org/officeDocument/2006/relationships/customXml" Target="../ink/ink1918.xml"/><Relationship Id="rId97" Type="http://schemas.openxmlformats.org/officeDocument/2006/relationships/image" Target="../media/image366.png"/><Relationship Id="rId104" Type="http://schemas.openxmlformats.org/officeDocument/2006/relationships/customXml" Target="../ink/ink1932.xml"/><Relationship Id="rId120" Type="http://schemas.openxmlformats.org/officeDocument/2006/relationships/customXml" Target="../ink/ink1940.xml"/><Relationship Id="rId125" Type="http://schemas.openxmlformats.org/officeDocument/2006/relationships/image" Target="../media/image380.png"/><Relationship Id="rId141" Type="http://schemas.openxmlformats.org/officeDocument/2006/relationships/customXml" Target="../ink/ink1951.xml"/><Relationship Id="rId146" Type="http://schemas.openxmlformats.org/officeDocument/2006/relationships/image" Target="../media/image389.png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92" Type="http://schemas.openxmlformats.org/officeDocument/2006/relationships/customXml" Target="../ink/ink1926.xml"/><Relationship Id="rId2" Type="http://schemas.openxmlformats.org/officeDocument/2006/relationships/customXml" Target="../ink/ink1881.xml"/><Relationship Id="rId29" Type="http://schemas.openxmlformats.org/officeDocument/2006/relationships/image" Target="../media/image330.png"/><Relationship Id="rId24" Type="http://schemas.openxmlformats.org/officeDocument/2006/relationships/customXml" Target="../ink/ink1892.xml"/><Relationship Id="rId40" Type="http://schemas.openxmlformats.org/officeDocument/2006/relationships/customXml" Target="../ink/ink1900.xml"/><Relationship Id="rId45" Type="http://schemas.openxmlformats.org/officeDocument/2006/relationships/image" Target="../media/image340.png"/><Relationship Id="rId66" Type="http://schemas.openxmlformats.org/officeDocument/2006/relationships/customXml" Target="../ink/ink1913.xml"/><Relationship Id="rId87" Type="http://schemas.openxmlformats.org/officeDocument/2006/relationships/image" Target="../media/image362.png"/><Relationship Id="rId110" Type="http://schemas.openxmlformats.org/officeDocument/2006/relationships/customXml" Target="../ink/ink1935.xml"/><Relationship Id="rId115" Type="http://schemas.openxmlformats.org/officeDocument/2006/relationships/image" Target="../media/image375.png"/><Relationship Id="rId131" Type="http://schemas.openxmlformats.org/officeDocument/2006/relationships/image" Target="../media/image383.png"/><Relationship Id="rId136" Type="http://schemas.openxmlformats.org/officeDocument/2006/relationships/customXml" Target="../ink/ink1948.xml"/><Relationship Id="rId61" Type="http://schemas.openxmlformats.org/officeDocument/2006/relationships/image" Target="../media/image349.png"/><Relationship Id="rId82" Type="http://schemas.openxmlformats.org/officeDocument/2006/relationships/customXml" Target="../ink/ink1921.xml"/><Relationship Id="rId19" Type="http://schemas.openxmlformats.org/officeDocument/2006/relationships/image" Target="../media/image325.png"/><Relationship Id="rId14" Type="http://schemas.openxmlformats.org/officeDocument/2006/relationships/customXml" Target="../ink/ink1887.xml"/><Relationship Id="rId30" Type="http://schemas.openxmlformats.org/officeDocument/2006/relationships/customXml" Target="../ink/ink1895.xml"/><Relationship Id="rId35" Type="http://schemas.openxmlformats.org/officeDocument/2006/relationships/image" Target="../media/image333.png"/><Relationship Id="rId56" Type="http://schemas.openxmlformats.org/officeDocument/2006/relationships/customXml" Target="../ink/ink1908.xml"/><Relationship Id="rId77" Type="http://schemas.openxmlformats.org/officeDocument/2006/relationships/image" Target="../media/image357.png"/><Relationship Id="rId100" Type="http://schemas.openxmlformats.org/officeDocument/2006/relationships/customXml" Target="../ink/ink1930.xml"/><Relationship Id="rId105" Type="http://schemas.openxmlformats.org/officeDocument/2006/relationships/image" Target="../media/image370.png"/><Relationship Id="rId126" Type="http://schemas.openxmlformats.org/officeDocument/2006/relationships/customXml" Target="../ink/ink1943.xml"/><Relationship Id="rId147" Type="http://schemas.openxmlformats.org/officeDocument/2006/relationships/customXml" Target="../ink/ink1954.xml"/><Relationship Id="rId8" Type="http://schemas.openxmlformats.org/officeDocument/2006/relationships/customXml" Target="../ink/ink1884.xml"/><Relationship Id="rId51" Type="http://schemas.openxmlformats.org/officeDocument/2006/relationships/image" Target="../media/image344.png"/><Relationship Id="rId72" Type="http://schemas.openxmlformats.org/officeDocument/2006/relationships/customXml" Target="../ink/ink1916.xml"/><Relationship Id="rId93" Type="http://schemas.openxmlformats.org/officeDocument/2006/relationships/image" Target="../media/image365.png"/><Relationship Id="rId98" Type="http://schemas.openxmlformats.org/officeDocument/2006/relationships/customXml" Target="../ink/ink1929.xml"/><Relationship Id="rId121" Type="http://schemas.openxmlformats.org/officeDocument/2006/relationships/image" Target="../media/image378.png"/><Relationship Id="rId142" Type="http://schemas.openxmlformats.org/officeDocument/2006/relationships/image" Target="../media/image387.png"/><Relationship Id="rId3" Type="http://schemas.openxmlformats.org/officeDocument/2006/relationships/image" Target="../media/image314.png"/><Relationship Id="rId25" Type="http://schemas.openxmlformats.org/officeDocument/2006/relationships/image" Target="../media/image328.png"/><Relationship Id="rId46" Type="http://schemas.openxmlformats.org/officeDocument/2006/relationships/customXml" Target="../ink/ink1903.xml"/><Relationship Id="rId67" Type="http://schemas.openxmlformats.org/officeDocument/2006/relationships/image" Target="../media/image352.png"/><Relationship Id="rId116" Type="http://schemas.openxmlformats.org/officeDocument/2006/relationships/customXml" Target="../ink/ink1938.xml"/><Relationship Id="rId137" Type="http://schemas.openxmlformats.org/officeDocument/2006/relationships/image" Target="../media/image385.png"/><Relationship Id="rId20" Type="http://schemas.openxmlformats.org/officeDocument/2006/relationships/customXml" Target="../ink/ink1890.xml"/><Relationship Id="rId41" Type="http://schemas.openxmlformats.org/officeDocument/2006/relationships/image" Target="../media/image338.png"/><Relationship Id="rId62" Type="http://schemas.openxmlformats.org/officeDocument/2006/relationships/customXml" Target="../ink/ink1911.xml"/><Relationship Id="rId83" Type="http://schemas.openxmlformats.org/officeDocument/2006/relationships/image" Target="../media/image360.png"/><Relationship Id="rId88" Type="http://schemas.openxmlformats.org/officeDocument/2006/relationships/customXml" Target="../ink/ink1924.xml"/><Relationship Id="rId111" Type="http://schemas.openxmlformats.org/officeDocument/2006/relationships/image" Target="../media/image373.png"/><Relationship Id="rId132" Type="http://schemas.openxmlformats.org/officeDocument/2006/relationships/customXml" Target="../ink/ink1946.xml"/><Relationship Id="rId15" Type="http://schemas.openxmlformats.org/officeDocument/2006/relationships/image" Target="../media/image324.png"/><Relationship Id="rId36" Type="http://schemas.openxmlformats.org/officeDocument/2006/relationships/customXml" Target="../ink/ink1898.xml"/><Relationship Id="rId57" Type="http://schemas.openxmlformats.org/officeDocument/2006/relationships/image" Target="../media/image347.png"/><Relationship Id="rId106" Type="http://schemas.openxmlformats.org/officeDocument/2006/relationships/customXml" Target="../ink/ink1933.xml"/><Relationship Id="rId127" Type="http://schemas.openxmlformats.org/officeDocument/2006/relationships/image" Target="../media/image381.png"/><Relationship Id="rId10" Type="http://schemas.openxmlformats.org/officeDocument/2006/relationships/customXml" Target="../ink/ink1885.xml"/><Relationship Id="rId31" Type="http://schemas.openxmlformats.org/officeDocument/2006/relationships/image" Target="../media/image331.png"/><Relationship Id="rId52" Type="http://schemas.openxmlformats.org/officeDocument/2006/relationships/customXml" Target="../ink/ink1906.xml"/><Relationship Id="rId73" Type="http://schemas.openxmlformats.org/officeDocument/2006/relationships/image" Target="../media/image355.png"/><Relationship Id="rId78" Type="http://schemas.openxmlformats.org/officeDocument/2006/relationships/customXml" Target="../ink/ink1919.xml"/><Relationship Id="rId94" Type="http://schemas.openxmlformats.org/officeDocument/2006/relationships/customXml" Target="../ink/ink1927.xml"/><Relationship Id="rId99" Type="http://schemas.openxmlformats.org/officeDocument/2006/relationships/image" Target="../media/image367.png"/><Relationship Id="rId101" Type="http://schemas.openxmlformats.org/officeDocument/2006/relationships/image" Target="../media/image368.png"/><Relationship Id="rId122" Type="http://schemas.openxmlformats.org/officeDocument/2006/relationships/customXml" Target="../ink/ink1941.xml"/><Relationship Id="rId143" Type="http://schemas.openxmlformats.org/officeDocument/2006/relationships/customXml" Target="../ink/ink1952.xml"/><Relationship Id="rId148" Type="http://schemas.openxmlformats.org/officeDocument/2006/relationships/image" Target="../media/image390.png"/><Relationship Id="rId4" Type="http://schemas.openxmlformats.org/officeDocument/2006/relationships/customXml" Target="../ink/ink1882.xml"/><Relationship Id="rId9" Type="http://schemas.openxmlformats.org/officeDocument/2006/relationships/image" Target="../media/image317.png"/><Relationship Id="rId26" Type="http://schemas.openxmlformats.org/officeDocument/2006/relationships/customXml" Target="../ink/ink1893.xml"/><Relationship Id="rId47" Type="http://schemas.openxmlformats.org/officeDocument/2006/relationships/image" Target="../media/image342.png"/><Relationship Id="rId68" Type="http://schemas.openxmlformats.org/officeDocument/2006/relationships/customXml" Target="../ink/ink1914.xml"/><Relationship Id="rId89" Type="http://schemas.openxmlformats.org/officeDocument/2006/relationships/image" Target="../media/image363.png"/><Relationship Id="rId112" Type="http://schemas.openxmlformats.org/officeDocument/2006/relationships/customXml" Target="../ink/ink1936.xml"/><Relationship Id="rId133" Type="http://schemas.openxmlformats.org/officeDocument/2006/relationships/image" Target="../media/image175.png"/><Relationship Id="rId16" Type="http://schemas.openxmlformats.org/officeDocument/2006/relationships/customXml" Target="../ink/ink1888.xml"/><Relationship Id="rId37" Type="http://schemas.openxmlformats.org/officeDocument/2006/relationships/image" Target="../media/image336.png"/><Relationship Id="rId58" Type="http://schemas.openxmlformats.org/officeDocument/2006/relationships/customXml" Target="../ink/ink1909.xml"/><Relationship Id="rId79" Type="http://schemas.openxmlformats.org/officeDocument/2006/relationships/image" Target="../media/image358.png"/><Relationship Id="rId102" Type="http://schemas.openxmlformats.org/officeDocument/2006/relationships/customXml" Target="../ink/ink1931.xml"/><Relationship Id="rId123" Type="http://schemas.openxmlformats.org/officeDocument/2006/relationships/image" Target="../media/image379.png"/><Relationship Id="rId144" Type="http://schemas.openxmlformats.org/officeDocument/2006/relationships/image" Target="../media/image388.png"/></Relationships>
</file>

<file path=ppt/slides/_rels/slide8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.png"/><Relationship Id="rId21" Type="http://schemas.openxmlformats.org/officeDocument/2006/relationships/image" Target="../media/image341.png"/><Relationship Id="rId42" Type="http://schemas.openxmlformats.org/officeDocument/2006/relationships/customXml" Target="../ink/ink1975.xml"/><Relationship Id="rId63" Type="http://schemas.openxmlformats.org/officeDocument/2006/relationships/image" Target="../media/image350.png"/><Relationship Id="rId84" Type="http://schemas.openxmlformats.org/officeDocument/2006/relationships/customXml" Target="../ink/ink1996.xml"/><Relationship Id="rId138" Type="http://schemas.openxmlformats.org/officeDocument/2006/relationships/customXml" Target="../ink/ink2023.xml"/><Relationship Id="rId107" Type="http://schemas.openxmlformats.org/officeDocument/2006/relationships/image" Target="../media/image371.png"/><Relationship Id="rId11" Type="http://schemas.openxmlformats.org/officeDocument/2006/relationships/image" Target="../media/image318.png"/><Relationship Id="rId32" Type="http://schemas.openxmlformats.org/officeDocument/2006/relationships/customXml" Target="../ink/ink1970.xml"/><Relationship Id="rId53" Type="http://schemas.openxmlformats.org/officeDocument/2006/relationships/image" Target="../media/image345.png"/><Relationship Id="rId74" Type="http://schemas.openxmlformats.org/officeDocument/2006/relationships/customXml" Target="../ink/ink1991.xml"/><Relationship Id="rId128" Type="http://schemas.openxmlformats.org/officeDocument/2006/relationships/customXml" Target="../ink/ink2018.xml"/><Relationship Id="rId149" Type="http://schemas.openxmlformats.org/officeDocument/2006/relationships/customXml" Target="../ink/ink2029.xml"/><Relationship Id="rId5" Type="http://schemas.openxmlformats.org/officeDocument/2006/relationships/image" Target="../media/image315.png"/><Relationship Id="rId95" Type="http://schemas.openxmlformats.org/officeDocument/2006/relationships/image" Target="../media/image334.png"/><Relationship Id="rId22" Type="http://schemas.openxmlformats.org/officeDocument/2006/relationships/customXml" Target="../ink/ink1965.xml"/><Relationship Id="rId27" Type="http://schemas.openxmlformats.org/officeDocument/2006/relationships/image" Target="../media/image329.png"/><Relationship Id="rId43" Type="http://schemas.openxmlformats.org/officeDocument/2006/relationships/image" Target="../media/image339.png"/><Relationship Id="rId48" Type="http://schemas.openxmlformats.org/officeDocument/2006/relationships/customXml" Target="../ink/ink1978.xml"/><Relationship Id="rId64" Type="http://schemas.openxmlformats.org/officeDocument/2006/relationships/customXml" Target="../ink/ink1986.xml"/><Relationship Id="rId69" Type="http://schemas.openxmlformats.org/officeDocument/2006/relationships/image" Target="../media/image353.png"/><Relationship Id="rId113" Type="http://schemas.openxmlformats.org/officeDocument/2006/relationships/image" Target="../media/image374.png"/><Relationship Id="rId118" Type="http://schemas.openxmlformats.org/officeDocument/2006/relationships/customXml" Target="../ink/ink2013.xml"/><Relationship Id="rId134" Type="http://schemas.openxmlformats.org/officeDocument/2006/relationships/customXml" Target="../ink/ink2021.xml"/><Relationship Id="rId139" Type="http://schemas.openxmlformats.org/officeDocument/2006/relationships/customXml" Target="../ink/ink2024.xml"/><Relationship Id="rId80" Type="http://schemas.openxmlformats.org/officeDocument/2006/relationships/customXml" Target="../ink/ink1994.xml"/><Relationship Id="rId85" Type="http://schemas.openxmlformats.org/officeDocument/2006/relationships/image" Target="../media/image361.png"/><Relationship Id="rId150" Type="http://schemas.openxmlformats.org/officeDocument/2006/relationships/image" Target="../media/image391.png"/><Relationship Id="rId12" Type="http://schemas.openxmlformats.org/officeDocument/2006/relationships/customXml" Target="../ink/ink1960.xml"/><Relationship Id="rId17" Type="http://schemas.openxmlformats.org/officeDocument/2006/relationships/image" Target="../media/image320.png"/><Relationship Id="rId33" Type="http://schemas.openxmlformats.org/officeDocument/2006/relationships/image" Target="../media/image332.png"/><Relationship Id="rId38" Type="http://schemas.openxmlformats.org/officeDocument/2006/relationships/customXml" Target="../ink/ink1973.xml"/><Relationship Id="rId59" Type="http://schemas.openxmlformats.org/officeDocument/2006/relationships/image" Target="../media/image348.png"/><Relationship Id="rId103" Type="http://schemas.openxmlformats.org/officeDocument/2006/relationships/image" Target="../media/image369.png"/><Relationship Id="rId108" Type="http://schemas.openxmlformats.org/officeDocument/2006/relationships/customXml" Target="../ink/ink2008.xml"/><Relationship Id="rId124" Type="http://schemas.openxmlformats.org/officeDocument/2006/relationships/customXml" Target="../ink/ink2016.xml"/><Relationship Id="rId129" Type="http://schemas.openxmlformats.org/officeDocument/2006/relationships/image" Target="../media/image382.png"/><Relationship Id="rId54" Type="http://schemas.openxmlformats.org/officeDocument/2006/relationships/customXml" Target="../ink/ink1981.xml"/><Relationship Id="rId70" Type="http://schemas.openxmlformats.org/officeDocument/2006/relationships/customXml" Target="../ink/ink1989.xml"/><Relationship Id="rId75" Type="http://schemas.openxmlformats.org/officeDocument/2006/relationships/image" Target="../media/image356.png"/><Relationship Id="rId91" Type="http://schemas.openxmlformats.org/officeDocument/2006/relationships/image" Target="../media/image364.png"/><Relationship Id="rId96" Type="http://schemas.openxmlformats.org/officeDocument/2006/relationships/customXml" Target="../ink/ink2002.xml"/><Relationship Id="rId140" Type="http://schemas.openxmlformats.org/officeDocument/2006/relationships/image" Target="../media/image386.png"/><Relationship Id="rId145" Type="http://schemas.openxmlformats.org/officeDocument/2006/relationships/customXml" Target="../ink/ink20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57.xml"/><Relationship Id="rId23" Type="http://schemas.openxmlformats.org/officeDocument/2006/relationships/image" Target="../media/image327.png"/><Relationship Id="rId28" Type="http://schemas.openxmlformats.org/officeDocument/2006/relationships/customXml" Target="../ink/ink1968.xml"/><Relationship Id="rId49" Type="http://schemas.openxmlformats.org/officeDocument/2006/relationships/image" Target="../media/image343.png"/><Relationship Id="rId114" Type="http://schemas.openxmlformats.org/officeDocument/2006/relationships/customXml" Target="../ink/ink2011.xml"/><Relationship Id="rId119" Type="http://schemas.openxmlformats.org/officeDocument/2006/relationships/image" Target="../media/image377.png"/><Relationship Id="rId44" Type="http://schemas.openxmlformats.org/officeDocument/2006/relationships/customXml" Target="../ink/ink1976.xml"/><Relationship Id="rId60" Type="http://schemas.openxmlformats.org/officeDocument/2006/relationships/customXml" Target="../ink/ink1984.xml"/><Relationship Id="rId65" Type="http://schemas.openxmlformats.org/officeDocument/2006/relationships/image" Target="../media/image351.png"/><Relationship Id="rId81" Type="http://schemas.openxmlformats.org/officeDocument/2006/relationships/image" Target="../media/image359.png"/><Relationship Id="rId86" Type="http://schemas.openxmlformats.org/officeDocument/2006/relationships/customXml" Target="../ink/ink1997.xml"/><Relationship Id="rId130" Type="http://schemas.openxmlformats.org/officeDocument/2006/relationships/customXml" Target="../ink/ink2019.xml"/><Relationship Id="rId135" Type="http://schemas.openxmlformats.org/officeDocument/2006/relationships/image" Target="../media/image384.png"/><Relationship Id="rId151" Type="http://schemas.openxmlformats.org/officeDocument/2006/relationships/customXml" Target="../ink/ink2030.xml"/><Relationship Id="rId13" Type="http://schemas.openxmlformats.org/officeDocument/2006/relationships/image" Target="../media/image323.png"/><Relationship Id="rId18" Type="http://schemas.openxmlformats.org/officeDocument/2006/relationships/customXml" Target="../ink/ink1963.xml"/><Relationship Id="rId39" Type="http://schemas.openxmlformats.org/officeDocument/2006/relationships/image" Target="../media/image337.png"/><Relationship Id="rId109" Type="http://schemas.openxmlformats.org/officeDocument/2006/relationships/image" Target="../media/image372.png"/><Relationship Id="rId34" Type="http://schemas.openxmlformats.org/officeDocument/2006/relationships/customXml" Target="../ink/ink1971.xml"/><Relationship Id="rId50" Type="http://schemas.openxmlformats.org/officeDocument/2006/relationships/customXml" Target="../ink/ink1979.xml"/><Relationship Id="rId55" Type="http://schemas.openxmlformats.org/officeDocument/2006/relationships/image" Target="../media/image346.png"/><Relationship Id="rId76" Type="http://schemas.openxmlformats.org/officeDocument/2006/relationships/customXml" Target="../ink/ink1992.xml"/><Relationship Id="rId97" Type="http://schemas.openxmlformats.org/officeDocument/2006/relationships/image" Target="../media/image366.png"/><Relationship Id="rId104" Type="http://schemas.openxmlformats.org/officeDocument/2006/relationships/customXml" Target="../ink/ink2006.xml"/><Relationship Id="rId120" Type="http://schemas.openxmlformats.org/officeDocument/2006/relationships/customXml" Target="../ink/ink2014.xml"/><Relationship Id="rId125" Type="http://schemas.openxmlformats.org/officeDocument/2006/relationships/image" Target="../media/image380.png"/><Relationship Id="rId141" Type="http://schemas.openxmlformats.org/officeDocument/2006/relationships/customXml" Target="../ink/ink2025.xml"/><Relationship Id="rId146" Type="http://schemas.openxmlformats.org/officeDocument/2006/relationships/image" Target="../media/image389.png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92" Type="http://schemas.openxmlformats.org/officeDocument/2006/relationships/customXml" Target="../ink/ink2000.xml"/><Relationship Id="rId2" Type="http://schemas.openxmlformats.org/officeDocument/2006/relationships/customXml" Target="../ink/ink1955.xml"/><Relationship Id="rId29" Type="http://schemas.openxmlformats.org/officeDocument/2006/relationships/image" Target="../media/image330.png"/><Relationship Id="rId24" Type="http://schemas.openxmlformats.org/officeDocument/2006/relationships/customXml" Target="../ink/ink1966.xml"/><Relationship Id="rId40" Type="http://schemas.openxmlformats.org/officeDocument/2006/relationships/customXml" Target="../ink/ink1974.xml"/><Relationship Id="rId45" Type="http://schemas.openxmlformats.org/officeDocument/2006/relationships/image" Target="../media/image340.png"/><Relationship Id="rId66" Type="http://schemas.openxmlformats.org/officeDocument/2006/relationships/customXml" Target="../ink/ink1987.xml"/><Relationship Id="rId87" Type="http://schemas.openxmlformats.org/officeDocument/2006/relationships/image" Target="../media/image362.png"/><Relationship Id="rId110" Type="http://schemas.openxmlformats.org/officeDocument/2006/relationships/customXml" Target="../ink/ink2009.xml"/><Relationship Id="rId115" Type="http://schemas.openxmlformats.org/officeDocument/2006/relationships/image" Target="../media/image375.png"/><Relationship Id="rId131" Type="http://schemas.openxmlformats.org/officeDocument/2006/relationships/image" Target="../media/image383.png"/><Relationship Id="rId136" Type="http://schemas.openxmlformats.org/officeDocument/2006/relationships/customXml" Target="../ink/ink2022.xml"/><Relationship Id="rId61" Type="http://schemas.openxmlformats.org/officeDocument/2006/relationships/image" Target="../media/image349.png"/><Relationship Id="rId82" Type="http://schemas.openxmlformats.org/officeDocument/2006/relationships/customXml" Target="../ink/ink1995.xml"/><Relationship Id="rId152" Type="http://schemas.openxmlformats.org/officeDocument/2006/relationships/image" Target="../media/image392.png"/><Relationship Id="rId19" Type="http://schemas.openxmlformats.org/officeDocument/2006/relationships/image" Target="../media/image325.png"/><Relationship Id="rId14" Type="http://schemas.openxmlformats.org/officeDocument/2006/relationships/customXml" Target="../ink/ink1961.xml"/><Relationship Id="rId30" Type="http://schemas.openxmlformats.org/officeDocument/2006/relationships/customXml" Target="../ink/ink1969.xml"/><Relationship Id="rId35" Type="http://schemas.openxmlformats.org/officeDocument/2006/relationships/image" Target="../media/image333.png"/><Relationship Id="rId56" Type="http://schemas.openxmlformats.org/officeDocument/2006/relationships/customXml" Target="../ink/ink1982.xml"/><Relationship Id="rId77" Type="http://schemas.openxmlformats.org/officeDocument/2006/relationships/image" Target="../media/image357.png"/><Relationship Id="rId100" Type="http://schemas.openxmlformats.org/officeDocument/2006/relationships/customXml" Target="../ink/ink2004.xml"/><Relationship Id="rId105" Type="http://schemas.openxmlformats.org/officeDocument/2006/relationships/image" Target="../media/image370.png"/><Relationship Id="rId126" Type="http://schemas.openxmlformats.org/officeDocument/2006/relationships/customXml" Target="../ink/ink2017.xml"/><Relationship Id="rId147" Type="http://schemas.openxmlformats.org/officeDocument/2006/relationships/customXml" Target="../ink/ink2028.xml"/><Relationship Id="rId8" Type="http://schemas.openxmlformats.org/officeDocument/2006/relationships/customXml" Target="../ink/ink1958.xml"/><Relationship Id="rId51" Type="http://schemas.openxmlformats.org/officeDocument/2006/relationships/image" Target="../media/image344.png"/><Relationship Id="rId72" Type="http://schemas.openxmlformats.org/officeDocument/2006/relationships/customXml" Target="../ink/ink1990.xml"/><Relationship Id="rId93" Type="http://schemas.openxmlformats.org/officeDocument/2006/relationships/image" Target="../media/image365.png"/><Relationship Id="rId98" Type="http://schemas.openxmlformats.org/officeDocument/2006/relationships/customXml" Target="../ink/ink2003.xml"/><Relationship Id="rId121" Type="http://schemas.openxmlformats.org/officeDocument/2006/relationships/image" Target="../media/image378.png"/><Relationship Id="rId142" Type="http://schemas.openxmlformats.org/officeDocument/2006/relationships/image" Target="../media/image387.png"/><Relationship Id="rId3" Type="http://schemas.openxmlformats.org/officeDocument/2006/relationships/image" Target="../media/image314.png"/><Relationship Id="rId25" Type="http://schemas.openxmlformats.org/officeDocument/2006/relationships/image" Target="../media/image328.png"/><Relationship Id="rId46" Type="http://schemas.openxmlformats.org/officeDocument/2006/relationships/customXml" Target="../ink/ink1977.xml"/><Relationship Id="rId67" Type="http://schemas.openxmlformats.org/officeDocument/2006/relationships/image" Target="../media/image352.png"/><Relationship Id="rId116" Type="http://schemas.openxmlformats.org/officeDocument/2006/relationships/customXml" Target="../ink/ink2012.xml"/><Relationship Id="rId137" Type="http://schemas.openxmlformats.org/officeDocument/2006/relationships/image" Target="../media/image385.png"/><Relationship Id="rId20" Type="http://schemas.openxmlformats.org/officeDocument/2006/relationships/customXml" Target="../ink/ink1964.xml"/><Relationship Id="rId41" Type="http://schemas.openxmlformats.org/officeDocument/2006/relationships/image" Target="../media/image338.png"/><Relationship Id="rId62" Type="http://schemas.openxmlformats.org/officeDocument/2006/relationships/customXml" Target="../ink/ink1985.xml"/><Relationship Id="rId83" Type="http://schemas.openxmlformats.org/officeDocument/2006/relationships/image" Target="../media/image360.png"/><Relationship Id="rId88" Type="http://schemas.openxmlformats.org/officeDocument/2006/relationships/customXml" Target="../ink/ink1998.xml"/><Relationship Id="rId111" Type="http://schemas.openxmlformats.org/officeDocument/2006/relationships/image" Target="../media/image373.png"/><Relationship Id="rId132" Type="http://schemas.openxmlformats.org/officeDocument/2006/relationships/customXml" Target="../ink/ink2020.xml"/><Relationship Id="rId153" Type="http://schemas.openxmlformats.org/officeDocument/2006/relationships/customXml" Target="../ink/ink2031.xml"/><Relationship Id="rId15" Type="http://schemas.openxmlformats.org/officeDocument/2006/relationships/image" Target="../media/image324.png"/><Relationship Id="rId36" Type="http://schemas.openxmlformats.org/officeDocument/2006/relationships/customXml" Target="../ink/ink1972.xml"/><Relationship Id="rId57" Type="http://schemas.openxmlformats.org/officeDocument/2006/relationships/image" Target="../media/image347.png"/><Relationship Id="rId106" Type="http://schemas.openxmlformats.org/officeDocument/2006/relationships/customXml" Target="../ink/ink2007.xml"/><Relationship Id="rId127" Type="http://schemas.openxmlformats.org/officeDocument/2006/relationships/image" Target="../media/image381.png"/><Relationship Id="rId10" Type="http://schemas.openxmlformats.org/officeDocument/2006/relationships/customXml" Target="../ink/ink1959.xml"/><Relationship Id="rId31" Type="http://schemas.openxmlformats.org/officeDocument/2006/relationships/image" Target="../media/image331.png"/><Relationship Id="rId52" Type="http://schemas.openxmlformats.org/officeDocument/2006/relationships/customXml" Target="../ink/ink1980.xml"/><Relationship Id="rId73" Type="http://schemas.openxmlformats.org/officeDocument/2006/relationships/image" Target="../media/image355.png"/><Relationship Id="rId78" Type="http://schemas.openxmlformats.org/officeDocument/2006/relationships/customXml" Target="../ink/ink1993.xml"/><Relationship Id="rId94" Type="http://schemas.openxmlformats.org/officeDocument/2006/relationships/customXml" Target="../ink/ink2001.xml"/><Relationship Id="rId99" Type="http://schemas.openxmlformats.org/officeDocument/2006/relationships/image" Target="../media/image367.png"/><Relationship Id="rId101" Type="http://schemas.openxmlformats.org/officeDocument/2006/relationships/image" Target="../media/image368.png"/><Relationship Id="rId122" Type="http://schemas.openxmlformats.org/officeDocument/2006/relationships/customXml" Target="../ink/ink2015.xml"/><Relationship Id="rId143" Type="http://schemas.openxmlformats.org/officeDocument/2006/relationships/customXml" Target="../ink/ink2026.xml"/><Relationship Id="rId148" Type="http://schemas.openxmlformats.org/officeDocument/2006/relationships/image" Target="../media/image390.png"/><Relationship Id="rId4" Type="http://schemas.openxmlformats.org/officeDocument/2006/relationships/customXml" Target="../ink/ink1956.xml"/><Relationship Id="rId9" Type="http://schemas.openxmlformats.org/officeDocument/2006/relationships/image" Target="../media/image317.png"/><Relationship Id="rId26" Type="http://schemas.openxmlformats.org/officeDocument/2006/relationships/customXml" Target="../ink/ink1967.xml"/><Relationship Id="rId47" Type="http://schemas.openxmlformats.org/officeDocument/2006/relationships/image" Target="../media/image342.png"/><Relationship Id="rId68" Type="http://schemas.openxmlformats.org/officeDocument/2006/relationships/customXml" Target="../ink/ink1988.xml"/><Relationship Id="rId89" Type="http://schemas.openxmlformats.org/officeDocument/2006/relationships/image" Target="../media/image363.png"/><Relationship Id="rId112" Type="http://schemas.openxmlformats.org/officeDocument/2006/relationships/customXml" Target="../ink/ink2010.xml"/><Relationship Id="rId133" Type="http://schemas.openxmlformats.org/officeDocument/2006/relationships/image" Target="../media/image175.png"/><Relationship Id="rId154" Type="http://schemas.openxmlformats.org/officeDocument/2006/relationships/image" Target="../media/image393.png"/><Relationship Id="rId16" Type="http://schemas.openxmlformats.org/officeDocument/2006/relationships/customXml" Target="../ink/ink1962.xml"/><Relationship Id="rId37" Type="http://schemas.openxmlformats.org/officeDocument/2006/relationships/image" Target="../media/image336.png"/><Relationship Id="rId58" Type="http://schemas.openxmlformats.org/officeDocument/2006/relationships/customXml" Target="../ink/ink1983.xml"/><Relationship Id="rId79" Type="http://schemas.openxmlformats.org/officeDocument/2006/relationships/image" Target="../media/image358.png"/><Relationship Id="rId102" Type="http://schemas.openxmlformats.org/officeDocument/2006/relationships/customXml" Target="../ink/ink2005.xml"/><Relationship Id="rId123" Type="http://schemas.openxmlformats.org/officeDocument/2006/relationships/image" Target="../media/image379.png"/><Relationship Id="rId144" Type="http://schemas.openxmlformats.org/officeDocument/2006/relationships/image" Target="../media/image388.png"/><Relationship Id="rId90" Type="http://schemas.openxmlformats.org/officeDocument/2006/relationships/customXml" Target="../ink/ink1999.xml"/></Relationships>
</file>

<file path=ppt/slides/_rels/slide8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.png"/><Relationship Id="rId21" Type="http://schemas.openxmlformats.org/officeDocument/2006/relationships/image" Target="../media/image341.png"/><Relationship Id="rId42" Type="http://schemas.openxmlformats.org/officeDocument/2006/relationships/customXml" Target="../ink/ink2052.xml"/><Relationship Id="rId63" Type="http://schemas.openxmlformats.org/officeDocument/2006/relationships/image" Target="../media/image350.png"/><Relationship Id="rId84" Type="http://schemas.openxmlformats.org/officeDocument/2006/relationships/customXml" Target="../ink/ink2073.xml"/><Relationship Id="rId138" Type="http://schemas.openxmlformats.org/officeDocument/2006/relationships/customXml" Target="../ink/ink2100.xml"/><Relationship Id="rId159" Type="http://schemas.openxmlformats.org/officeDocument/2006/relationships/customXml" Target="../ink/ink2111.xml"/><Relationship Id="rId170" Type="http://schemas.openxmlformats.org/officeDocument/2006/relationships/image" Target="../media/image401.png"/><Relationship Id="rId107" Type="http://schemas.openxmlformats.org/officeDocument/2006/relationships/image" Target="../media/image371.png"/><Relationship Id="rId11" Type="http://schemas.openxmlformats.org/officeDocument/2006/relationships/image" Target="../media/image318.png"/><Relationship Id="rId32" Type="http://schemas.openxmlformats.org/officeDocument/2006/relationships/customXml" Target="../ink/ink2047.xml"/><Relationship Id="rId53" Type="http://schemas.openxmlformats.org/officeDocument/2006/relationships/image" Target="../media/image345.png"/><Relationship Id="rId74" Type="http://schemas.openxmlformats.org/officeDocument/2006/relationships/customXml" Target="../ink/ink2068.xml"/><Relationship Id="rId128" Type="http://schemas.openxmlformats.org/officeDocument/2006/relationships/customXml" Target="../ink/ink2095.xml"/><Relationship Id="rId149" Type="http://schemas.openxmlformats.org/officeDocument/2006/relationships/customXml" Target="../ink/ink2106.xml"/><Relationship Id="rId5" Type="http://schemas.openxmlformats.org/officeDocument/2006/relationships/image" Target="../media/image315.png"/><Relationship Id="rId95" Type="http://schemas.openxmlformats.org/officeDocument/2006/relationships/image" Target="../media/image334.png"/><Relationship Id="rId160" Type="http://schemas.openxmlformats.org/officeDocument/2006/relationships/image" Target="../media/image396.png"/><Relationship Id="rId22" Type="http://schemas.openxmlformats.org/officeDocument/2006/relationships/customXml" Target="../ink/ink2042.xml"/><Relationship Id="rId43" Type="http://schemas.openxmlformats.org/officeDocument/2006/relationships/image" Target="../media/image339.png"/><Relationship Id="rId64" Type="http://schemas.openxmlformats.org/officeDocument/2006/relationships/customXml" Target="../ink/ink2063.xml"/><Relationship Id="rId118" Type="http://schemas.openxmlformats.org/officeDocument/2006/relationships/customXml" Target="../ink/ink2090.xml"/><Relationship Id="rId139" Type="http://schemas.openxmlformats.org/officeDocument/2006/relationships/customXml" Target="../ink/ink2101.xml"/><Relationship Id="rId85" Type="http://schemas.openxmlformats.org/officeDocument/2006/relationships/image" Target="../media/image361.png"/><Relationship Id="rId150" Type="http://schemas.openxmlformats.org/officeDocument/2006/relationships/image" Target="../media/image391.png"/><Relationship Id="rId171" Type="http://schemas.openxmlformats.org/officeDocument/2006/relationships/customXml" Target="../ink/ink2117.xml"/><Relationship Id="rId12" Type="http://schemas.openxmlformats.org/officeDocument/2006/relationships/customXml" Target="../ink/ink2037.xml"/><Relationship Id="rId33" Type="http://schemas.openxmlformats.org/officeDocument/2006/relationships/image" Target="../media/image332.png"/><Relationship Id="rId108" Type="http://schemas.openxmlformats.org/officeDocument/2006/relationships/customXml" Target="../ink/ink2085.xml"/><Relationship Id="rId129" Type="http://schemas.openxmlformats.org/officeDocument/2006/relationships/image" Target="../media/image382.png"/><Relationship Id="rId54" Type="http://schemas.openxmlformats.org/officeDocument/2006/relationships/customXml" Target="../ink/ink2058.xml"/><Relationship Id="rId75" Type="http://schemas.openxmlformats.org/officeDocument/2006/relationships/image" Target="../media/image356.png"/><Relationship Id="rId96" Type="http://schemas.openxmlformats.org/officeDocument/2006/relationships/customXml" Target="../ink/ink2079.xml"/><Relationship Id="rId140" Type="http://schemas.openxmlformats.org/officeDocument/2006/relationships/image" Target="../media/image386.png"/><Relationship Id="rId161" Type="http://schemas.openxmlformats.org/officeDocument/2006/relationships/customXml" Target="../ink/ink21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34.xml"/><Relationship Id="rId23" Type="http://schemas.openxmlformats.org/officeDocument/2006/relationships/image" Target="../media/image327.png"/><Relationship Id="rId28" Type="http://schemas.openxmlformats.org/officeDocument/2006/relationships/customXml" Target="../ink/ink2045.xml"/><Relationship Id="rId49" Type="http://schemas.openxmlformats.org/officeDocument/2006/relationships/image" Target="../media/image343.png"/><Relationship Id="rId114" Type="http://schemas.openxmlformats.org/officeDocument/2006/relationships/customXml" Target="../ink/ink2088.xml"/><Relationship Id="rId119" Type="http://schemas.openxmlformats.org/officeDocument/2006/relationships/image" Target="../media/image377.png"/><Relationship Id="rId44" Type="http://schemas.openxmlformats.org/officeDocument/2006/relationships/customXml" Target="../ink/ink2053.xml"/><Relationship Id="rId60" Type="http://schemas.openxmlformats.org/officeDocument/2006/relationships/customXml" Target="../ink/ink2061.xml"/><Relationship Id="rId65" Type="http://schemas.openxmlformats.org/officeDocument/2006/relationships/image" Target="../media/image351.png"/><Relationship Id="rId81" Type="http://schemas.openxmlformats.org/officeDocument/2006/relationships/image" Target="../media/image359.png"/><Relationship Id="rId86" Type="http://schemas.openxmlformats.org/officeDocument/2006/relationships/customXml" Target="../ink/ink2074.xml"/><Relationship Id="rId130" Type="http://schemas.openxmlformats.org/officeDocument/2006/relationships/customXml" Target="../ink/ink2096.xml"/><Relationship Id="rId135" Type="http://schemas.openxmlformats.org/officeDocument/2006/relationships/image" Target="../media/image384.png"/><Relationship Id="rId151" Type="http://schemas.openxmlformats.org/officeDocument/2006/relationships/customXml" Target="../ink/ink2107.xml"/><Relationship Id="rId156" Type="http://schemas.openxmlformats.org/officeDocument/2006/relationships/image" Target="../media/image394.png"/><Relationship Id="rId172" Type="http://schemas.openxmlformats.org/officeDocument/2006/relationships/image" Target="../media/image402.png"/><Relationship Id="rId13" Type="http://schemas.openxmlformats.org/officeDocument/2006/relationships/image" Target="../media/image323.png"/><Relationship Id="rId18" Type="http://schemas.openxmlformats.org/officeDocument/2006/relationships/customXml" Target="../ink/ink2040.xml"/><Relationship Id="rId39" Type="http://schemas.openxmlformats.org/officeDocument/2006/relationships/image" Target="../media/image337.png"/><Relationship Id="rId109" Type="http://schemas.openxmlformats.org/officeDocument/2006/relationships/image" Target="../media/image372.png"/><Relationship Id="rId34" Type="http://schemas.openxmlformats.org/officeDocument/2006/relationships/customXml" Target="../ink/ink2048.xml"/><Relationship Id="rId50" Type="http://schemas.openxmlformats.org/officeDocument/2006/relationships/customXml" Target="../ink/ink2056.xml"/><Relationship Id="rId55" Type="http://schemas.openxmlformats.org/officeDocument/2006/relationships/image" Target="../media/image346.png"/><Relationship Id="rId76" Type="http://schemas.openxmlformats.org/officeDocument/2006/relationships/customXml" Target="../ink/ink2069.xml"/><Relationship Id="rId97" Type="http://schemas.openxmlformats.org/officeDocument/2006/relationships/image" Target="../media/image366.png"/><Relationship Id="rId104" Type="http://schemas.openxmlformats.org/officeDocument/2006/relationships/customXml" Target="../ink/ink2083.xml"/><Relationship Id="rId120" Type="http://schemas.openxmlformats.org/officeDocument/2006/relationships/customXml" Target="../ink/ink2091.xml"/><Relationship Id="rId125" Type="http://schemas.openxmlformats.org/officeDocument/2006/relationships/image" Target="../media/image380.png"/><Relationship Id="rId141" Type="http://schemas.openxmlformats.org/officeDocument/2006/relationships/customXml" Target="../ink/ink2102.xml"/><Relationship Id="rId146" Type="http://schemas.openxmlformats.org/officeDocument/2006/relationships/image" Target="../media/image389.png"/><Relationship Id="rId167" Type="http://schemas.openxmlformats.org/officeDocument/2006/relationships/customXml" Target="../ink/ink2115.xml"/><Relationship Id="rId7" Type="http://schemas.openxmlformats.org/officeDocument/2006/relationships/image" Target="../media/image316.png"/><Relationship Id="rId71" Type="http://schemas.openxmlformats.org/officeDocument/2006/relationships/image" Target="../media/image354.png"/><Relationship Id="rId92" Type="http://schemas.openxmlformats.org/officeDocument/2006/relationships/customXml" Target="../ink/ink2077.xml"/><Relationship Id="rId162" Type="http://schemas.openxmlformats.org/officeDocument/2006/relationships/image" Target="../media/image397.png"/><Relationship Id="rId2" Type="http://schemas.openxmlformats.org/officeDocument/2006/relationships/customXml" Target="../ink/ink2032.xml"/><Relationship Id="rId29" Type="http://schemas.openxmlformats.org/officeDocument/2006/relationships/image" Target="../media/image330.png"/><Relationship Id="rId24" Type="http://schemas.openxmlformats.org/officeDocument/2006/relationships/customXml" Target="../ink/ink2043.xml"/><Relationship Id="rId40" Type="http://schemas.openxmlformats.org/officeDocument/2006/relationships/customXml" Target="../ink/ink2051.xml"/><Relationship Id="rId45" Type="http://schemas.openxmlformats.org/officeDocument/2006/relationships/image" Target="../media/image340.png"/><Relationship Id="rId66" Type="http://schemas.openxmlformats.org/officeDocument/2006/relationships/customXml" Target="../ink/ink2064.xml"/><Relationship Id="rId87" Type="http://schemas.openxmlformats.org/officeDocument/2006/relationships/image" Target="../media/image362.png"/><Relationship Id="rId110" Type="http://schemas.openxmlformats.org/officeDocument/2006/relationships/customXml" Target="../ink/ink2086.xml"/><Relationship Id="rId115" Type="http://schemas.openxmlformats.org/officeDocument/2006/relationships/image" Target="../media/image375.png"/><Relationship Id="rId131" Type="http://schemas.openxmlformats.org/officeDocument/2006/relationships/image" Target="../media/image383.png"/><Relationship Id="rId136" Type="http://schemas.openxmlformats.org/officeDocument/2006/relationships/customXml" Target="../ink/ink2099.xml"/><Relationship Id="rId157" Type="http://schemas.openxmlformats.org/officeDocument/2006/relationships/customXml" Target="../ink/ink2110.xml"/><Relationship Id="rId61" Type="http://schemas.openxmlformats.org/officeDocument/2006/relationships/image" Target="../media/image349.png"/><Relationship Id="rId82" Type="http://schemas.openxmlformats.org/officeDocument/2006/relationships/customXml" Target="../ink/ink2072.xml"/><Relationship Id="rId152" Type="http://schemas.openxmlformats.org/officeDocument/2006/relationships/image" Target="../media/image392.png"/><Relationship Id="rId173" Type="http://schemas.openxmlformats.org/officeDocument/2006/relationships/customXml" Target="../ink/ink2118.xml"/><Relationship Id="rId19" Type="http://schemas.openxmlformats.org/officeDocument/2006/relationships/image" Target="../media/image325.png"/><Relationship Id="rId14" Type="http://schemas.openxmlformats.org/officeDocument/2006/relationships/customXml" Target="../ink/ink2038.xml"/><Relationship Id="rId30" Type="http://schemas.openxmlformats.org/officeDocument/2006/relationships/customXml" Target="../ink/ink2046.xml"/><Relationship Id="rId35" Type="http://schemas.openxmlformats.org/officeDocument/2006/relationships/image" Target="../media/image333.png"/><Relationship Id="rId56" Type="http://schemas.openxmlformats.org/officeDocument/2006/relationships/customXml" Target="../ink/ink2059.xml"/><Relationship Id="rId77" Type="http://schemas.openxmlformats.org/officeDocument/2006/relationships/image" Target="../media/image357.png"/><Relationship Id="rId100" Type="http://schemas.openxmlformats.org/officeDocument/2006/relationships/customXml" Target="../ink/ink2081.xml"/><Relationship Id="rId105" Type="http://schemas.openxmlformats.org/officeDocument/2006/relationships/image" Target="../media/image370.png"/><Relationship Id="rId126" Type="http://schemas.openxmlformats.org/officeDocument/2006/relationships/customXml" Target="../ink/ink2094.xml"/><Relationship Id="rId147" Type="http://schemas.openxmlformats.org/officeDocument/2006/relationships/customXml" Target="../ink/ink2105.xml"/><Relationship Id="rId168" Type="http://schemas.openxmlformats.org/officeDocument/2006/relationships/image" Target="../media/image400.png"/><Relationship Id="rId8" Type="http://schemas.openxmlformats.org/officeDocument/2006/relationships/customXml" Target="../ink/ink2035.xml"/><Relationship Id="rId51" Type="http://schemas.openxmlformats.org/officeDocument/2006/relationships/image" Target="../media/image344.png"/><Relationship Id="rId72" Type="http://schemas.openxmlformats.org/officeDocument/2006/relationships/customXml" Target="../ink/ink2067.xml"/><Relationship Id="rId93" Type="http://schemas.openxmlformats.org/officeDocument/2006/relationships/image" Target="../media/image365.png"/><Relationship Id="rId98" Type="http://schemas.openxmlformats.org/officeDocument/2006/relationships/customXml" Target="../ink/ink2080.xml"/><Relationship Id="rId121" Type="http://schemas.openxmlformats.org/officeDocument/2006/relationships/image" Target="../media/image378.png"/><Relationship Id="rId142" Type="http://schemas.openxmlformats.org/officeDocument/2006/relationships/image" Target="../media/image387.png"/><Relationship Id="rId163" Type="http://schemas.openxmlformats.org/officeDocument/2006/relationships/customXml" Target="../ink/ink2113.xml"/><Relationship Id="rId3" Type="http://schemas.openxmlformats.org/officeDocument/2006/relationships/image" Target="../media/image314.png"/><Relationship Id="rId25" Type="http://schemas.openxmlformats.org/officeDocument/2006/relationships/image" Target="../media/image328.png"/><Relationship Id="rId46" Type="http://schemas.openxmlformats.org/officeDocument/2006/relationships/customXml" Target="../ink/ink2054.xml"/><Relationship Id="rId67" Type="http://schemas.openxmlformats.org/officeDocument/2006/relationships/image" Target="../media/image352.png"/><Relationship Id="rId116" Type="http://schemas.openxmlformats.org/officeDocument/2006/relationships/customXml" Target="../ink/ink2089.xml"/><Relationship Id="rId137" Type="http://schemas.openxmlformats.org/officeDocument/2006/relationships/image" Target="../media/image385.png"/><Relationship Id="rId158" Type="http://schemas.openxmlformats.org/officeDocument/2006/relationships/image" Target="../media/image395.png"/><Relationship Id="rId20" Type="http://schemas.openxmlformats.org/officeDocument/2006/relationships/customXml" Target="../ink/ink2041.xml"/><Relationship Id="rId41" Type="http://schemas.openxmlformats.org/officeDocument/2006/relationships/image" Target="../media/image338.png"/><Relationship Id="rId62" Type="http://schemas.openxmlformats.org/officeDocument/2006/relationships/customXml" Target="../ink/ink2062.xml"/><Relationship Id="rId83" Type="http://schemas.openxmlformats.org/officeDocument/2006/relationships/image" Target="../media/image360.png"/><Relationship Id="rId88" Type="http://schemas.openxmlformats.org/officeDocument/2006/relationships/customXml" Target="../ink/ink2075.xml"/><Relationship Id="rId111" Type="http://schemas.openxmlformats.org/officeDocument/2006/relationships/image" Target="../media/image373.png"/><Relationship Id="rId132" Type="http://schemas.openxmlformats.org/officeDocument/2006/relationships/customXml" Target="../ink/ink2097.xml"/><Relationship Id="rId153" Type="http://schemas.openxmlformats.org/officeDocument/2006/relationships/customXml" Target="../ink/ink2108.xml"/><Relationship Id="rId174" Type="http://schemas.openxmlformats.org/officeDocument/2006/relationships/image" Target="../media/image403.png"/><Relationship Id="rId15" Type="http://schemas.openxmlformats.org/officeDocument/2006/relationships/image" Target="../media/image324.png"/><Relationship Id="rId36" Type="http://schemas.openxmlformats.org/officeDocument/2006/relationships/customXml" Target="../ink/ink2049.xml"/><Relationship Id="rId57" Type="http://schemas.openxmlformats.org/officeDocument/2006/relationships/image" Target="../media/image347.png"/><Relationship Id="rId106" Type="http://schemas.openxmlformats.org/officeDocument/2006/relationships/customXml" Target="../ink/ink2084.xml"/><Relationship Id="rId127" Type="http://schemas.openxmlformats.org/officeDocument/2006/relationships/image" Target="../media/image381.png"/><Relationship Id="rId10" Type="http://schemas.openxmlformats.org/officeDocument/2006/relationships/customXml" Target="../ink/ink2036.xml"/><Relationship Id="rId31" Type="http://schemas.openxmlformats.org/officeDocument/2006/relationships/image" Target="../media/image331.png"/><Relationship Id="rId52" Type="http://schemas.openxmlformats.org/officeDocument/2006/relationships/customXml" Target="../ink/ink2057.xml"/><Relationship Id="rId73" Type="http://schemas.openxmlformats.org/officeDocument/2006/relationships/image" Target="../media/image355.png"/><Relationship Id="rId78" Type="http://schemas.openxmlformats.org/officeDocument/2006/relationships/customXml" Target="../ink/ink2070.xml"/><Relationship Id="rId94" Type="http://schemas.openxmlformats.org/officeDocument/2006/relationships/customXml" Target="../ink/ink2078.xml"/><Relationship Id="rId99" Type="http://schemas.openxmlformats.org/officeDocument/2006/relationships/image" Target="../media/image367.png"/><Relationship Id="rId101" Type="http://schemas.openxmlformats.org/officeDocument/2006/relationships/image" Target="../media/image368.png"/><Relationship Id="rId122" Type="http://schemas.openxmlformats.org/officeDocument/2006/relationships/customXml" Target="../ink/ink2092.xml"/><Relationship Id="rId143" Type="http://schemas.openxmlformats.org/officeDocument/2006/relationships/customXml" Target="../ink/ink2103.xml"/><Relationship Id="rId148" Type="http://schemas.openxmlformats.org/officeDocument/2006/relationships/image" Target="../media/image390.png"/><Relationship Id="rId164" Type="http://schemas.openxmlformats.org/officeDocument/2006/relationships/image" Target="../media/image398.png"/><Relationship Id="rId169" Type="http://schemas.openxmlformats.org/officeDocument/2006/relationships/customXml" Target="../ink/ink2116.xml"/><Relationship Id="rId4" Type="http://schemas.openxmlformats.org/officeDocument/2006/relationships/customXml" Target="../ink/ink2033.xml"/><Relationship Id="rId9" Type="http://schemas.openxmlformats.org/officeDocument/2006/relationships/image" Target="../media/image317.png"/><Relationship Id="rId26" Type="http://schemas.openxmlformats.org/officeDocument/2006/relationships/customXml" Target="../ink/ink2044.xml"/><Relationship Id="rId47" Type="http://schemas.openxmlformats.org/officeDocument/2006/relationships/image" Target="../media/image342.png"/><Relationship Id="rId68" Type="http://schemas.openxmlformats.org/officeDocument/2006/relationships/customXml" Target="../ink/ink2065.xml"/><Relationship Id="rId89" Type="http://schemas.openxmlformats.org/officeDocument/2006/relationships/image" Target="../media/image363.png"/><Relationship Id="rId112" Type="http://schemas.openxmlformats.org/officeDocument/2006/relationships/customXml" Target="../ink/ink2087.xml"/><Relationship Id="rId133" Type="http://schemas.openxmlformats.org/officeDocument/2006/relationships/image" Target="../media/image175.png"/><Relationship Id="rId154" Type="http://schemas.openxmlformats.org/officeDocument/2006/relationships/image" Target="../media/image393.png"/><Relationship Id="rId16" Type="http://schemas.openxmlformats.org/officeDocument/2006/relationships/customXml" Target="../ink/ink2039.xml"/><Relationship Id="rId37" Type="http://schemas.openxmlformats.org/officeDocument/2006/relationships/image" Target="../media/image336.png"/><Relationship Id="rId58" Type="http://schemas.openxmlformats.org/officeDocument/2006/relationships/customXml" Target="../ink/ink2060.xml"/><Relationship Id="rId79" Type="http://schemas.openxmlformats.org/officeDocument/2006/relationships/image" Target="../media/image358.png"/><Relationship Id="rId102" Type="http://schemas.openxmlformats.org/officeDocument/2006/relationships/customXml" Target="../ink/ink2082.xml"/><Relationship Id="rId123" Type="http://schemas.openxmlformats.org/officeDocument/2006/relationships/image" Target="../media/image379.png"/><Relationship Id="rId144" Type="http://schemas.openxmlformats.org/officeDocument/2006/relationships/image" Target="../media/image388.png"/><Relationship Id="rId90" Type="http://schemas.openxmlformats.org/officeDocument/2006/relationships/customXml" Target="../ink/ink2076.xml"/><Relationship Id="rId165" Type="http://schemas.openxmlformats.org/officeDocument/2006/relationships/customXml" Target="../ink/ink2114.xml"/><Relationship Id="rId27" Type="http://schemas.openxmlformats.org/officeDocument/2006/relationships/image" Target="../media/image329.png"/><Relationship Id="rId48" Type="http://schemas.openxmlformats.org/officeDocument/2006/relationships/customXml" Target="../ink/ink2055.xml"/><Relationship Id="rId69" Type="http://schemas.openxmlformats.org/officeDocument/2006/relationships/image" Target="../media/image353.png"/><Relationship Id="rId113" Type="http://schemas.openxmlformats.org/officeDocument/2006/relationships/image" Target="../media/image374.png"/><Relationship Id="rId134" Type="http://schemas.openxmlformats.org/officeDocument/2006/relationships/customXml" Target="../ink/ink2098.xml"/><Relationship Id="rId80" Type="http://schemas.openxmlformats.org/officeDocument/2006/relationships/customXml" Target="../ink/ink2071.xml"/><Relationship Id="rId155" Type="http://schemas.openxmlformats.org/officeDocument/2006/relationships/customXml" Target="../ink/ink2109.xml"/><Relationship Id="rId17" Type="http://schemas.openxmlformats.org/officeDocument/2006/relationships/image" Target="../media/image320.png"/><Relationship Id="rId38" Type="http://schemas.openxmlformats.org/officeDocument/2006/relationships/customXml" Target="../ink/ink2050.xml"/><Relationship Id="rId59" Type="http://schemas.openxmlformats.org/officeDocument/2006/relationships/image" Target="../media/image348.png"/><Relationship Id="rId103" Type="http://schemas.openxmlformats.org/officeDocument/2006/relationships/image" Target="../media/image369.png"/><Relationship Id="rId124" Type="http://schemas.openxmlformats.org/officeDocument/2006/relationships/customXml" Target="../ink/ink2093.xml"/><Relationship Id="rId70" Type="http://schemas.openxmlformats.org/officeDocument/2006/relationships/customXml" Target="../ink/ink2066.xml"/><Relationship Id="rId91" Type="http://schemas.openxmlformats.org/officeDocument/2006/relationships/image" Target="../media/image364.png"/><Relationship Id="rId145" Type="http://schemas.openxmlformats.org/officeDocument/2006/relationships/customXml" Target="../ink/ink2104.xml"/><Relationship Id="rId166" Type="http://schemas.openxmlformats.org/officeDocument/2006/relationships/image" Target="../media/image39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customXml" Target="../ink/ink211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customXml" Target="../ink/ink2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5.png"/><Relationship Id="rId4" Type="http://schemas.openxmlformats.org/officeDocument/2006/relationships/customXml" Target="../ink/ink212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3" Type="http://schemas.openxmlformats.org/officeDocument/2006/relationships/image" Target="../media/image404.png"/><Relationship Id="rId7" Type="http://schemas.openxmlformats.org/officeDocument/2006/relationships/customXml" Target="../ink/ink2124.xml"/><Relationship Id="rId2" Type="http://schemas.openxmlformats.org/officeDocument/2006/relationships/customXml" Target="../ink/ink2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customXml" Target="../ink/ink21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5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6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7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140.xml"/><Relationship Id="rId26" Type="http://schemas.openxmlformats.org/officeDocument/2006/relationships/customXml" Target="../ink/ink144.xml"/><Relationship Id="rId39" Type="http://schemas.openxmlformats.org/officeDocument/2006/relationships/image" Target="../media/image26.png"/><Relationship Id="rId21" Type="http://schemas.openxmlformats.org/officeDocument/2006/relationships/image" Target="../media/image15.png"/><Relationship Id="rId34" Type="http://schemas.openxmlformats.org/officeDocument/2006/relationships/customXml" Target="../ink/ink148.xml"/><Relationship Id="rId42" Type="http://schemas.openxmlformats.org/officeDocument/2006/relationships/customXml" Target="../ink/ink152.xml"/><Relationship Id="rId47" Type="http://schemas.openxmlformats.org/officeDocument/2006/relationships/image" Target="../media/image30.png"/><Relationship Id="rId50" Type="http://schemas.openxmlformats.org/officeDocument/2006/relationships/customXml" Target="../ink/ink156.xml"/><Relationship Id="rId55" Type="http://schemas.openxmlformats.org/officeDocument/2006/relationships/customXml" Target="../ink/ink159.xml"/><Relationship Id="rId7" Type="http://schemas.openxmlformats.org/officeDocument/2006/relationships/image" Target="../media/image5.png"/><Relationship Id="rId2" Type="http://schemas.openxmlformats.org/officeDocument/2006/relationships/customXml" Target="../ink/ink132.xml"/><Relationship Id="rId16" Type="http://schemas.openxmlformats.org/officeDocument/2006/relationships/customXml" Target="../ink/ink139.xml"/><Relationship Id="rId29" Type="http://schemas.openxmlformats.org/officeDocument/2006/relationships/image" Target="../media/image19.png"/><Relationship Id="rId11" Type="http://schemas.openxmlformats.org/officeDocument/2006/relationships/image" Target="../media/image7.png"/><Relationship Id="rId24" Type="http://schemas.openxmlformats.org/officeDocument/2006/relationships/customXml" Target="../ink/ink143.xml"/><Relationship Id="rId32" Type="http://schemas.openxmlformats.org/officeDocument/2006/relationships/customXml" Target="../ink/ink147.xml"/><Relationship Id="rId37" Type="http://schemas.openxmlformats.org/officeDocument/2006/relationships/image" Target="../media/image25.png"/><Relationship Id="rId40" Type="http://schemas.openxmlformats.org/officeDocument/2006/relationships/customXml" Target="../ink/ink151.xml"/><Relationship Id="rId45" Type="http://schemas.openxmlformats.org/officeDocument/2006/relationships/image" Target="../media/image29.png"/><Relationship Id="rId53" Type="http://schemas.openxmlformats.org/officeDocument/2006/relationships/customXml" Target="../ink/ink158.xml"/><Relationship Id="rId58" Type="http://schemas.openxmlformats.org/officeDocument/2006/relationships/image" Target="../media/image35.png"/><Relationship Id="rId5" Type="http://schemas.openxmlformats.org/officeDocument/2006/relationships/image" Target="../media/image4.png"/><Relationship Id="rId19" Type="http://schemas.openxmlformats.org/officeDocument/2006/relationships/image" Target="../media/image14.png"/><Relationship Id="rId4" Type="http://schemas.openxmlformats.org/officeDocument/2006/relationships/customXml" Target="../ink/ink133.xml"/><Relationship Id="rId9" Type="http://schemas.openxmlformats.org/officeDocument/2006/relationships/image" Target="../media/image6.png"/><Relationship Id="rId14" Type="http://schemas.openxmlformats.org/officeDocument/2006/relationships/customXml" Target="../ink/ink138.xml"/><Relationship Id="rId22" Type="http://schemas.openxmlformats.org/officeDocument/2006/relationships/customXml" Target="../ink/ink142.xml"/><Relationship Id="rId27" Type="http://schemas.openxmlformats.org/officeDocument/2006/relationships/image" Target="../media/image18.png"/><Relationship Id="rId30" Type="http://schemas.openxmlformats.org/officeDocument/2006/relationships/customXml" Target="../ink/ink146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155.xml"/><Relationship Id="rId56" Type="http://schemas.openxmlformats.org/officeDocument/2006/relationships/image" Target="../media/image34.png"/><Relationship Id="rId8" Type="http://schemas.openxmlformats.org/officeDocument/2006/relationships/customXml" Target="../ink/ink135.xml"/><Relationship Id="rId51" Type="http://schemas.openxmlformats.org/officeDocument/2006/relationships/customXml" Target="../ink/ink157.xml"/><Relationship Id="rId3" Type="http://schemas.openxmlformats.org/officeDocument/2006/relationships/image" Target="../media/image3.png"/><Relationship Id="rId12" Type="http://schemas.openxmlformats.org/officeDocument/2006/relationships/customXml" Target="../ink/ink137.xml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openxmlformats.org/officeDocument/2006/relationships/customXml" Target="../ink/ink150.xml"/><Relationship Id="rId46" Type="http://schemas.openxmlformats.org/officeDocument/2006/relationships/customXml" Target="../ink/ink154.xml"/><Relationship Id="rId59" Type="http://schemas.openxmlformats.org/officeDocument/2006/relationships/customXml" Target="../ink/ink161.xml"/><Relationship Id="rId20" Type="http://schemas.openxmlformats.org/officeDocument/2006/relationships/customXml" Target="../ink/ink141.xml"/><Relationship Id="rId41" Type="http://schemas.openxmlformats.org/officeDocument/2006/relationships/image" Target="../media/image27.png"/><Relationship Id="rId5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4.xm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28" Type="http://schemas.openxmlformats.org/officeDocument/2006/relationships/customXml" Target="../ink/ink145.xml"/><Relationship Id="rId36" Type="http://schemas.openxmlformats.org/officeDocument/2006/relationships/customXml" Target="../ink/ink149.xml"/><Relationship Id="rId49" Type="http://schemas.openxmlformats.org/officeDocument/2006/relationships/image" Target="../media/image31.png"/><Relationship Id="rId57" Type="http://schemas.openxmlformats.org/officeDocument/2006/relationships/customXml" Target="../ink/ink160.xml"/><Relationship Id="rId10" Type="http://schemas.openxmlformats.org/officeDocument/2006/relationships/customXml" Target="../ink/ink136.xml"/><Relationship Id="rId31" Type="http://schemas.openxmlformats.org/officeDocument/2006/relationships/image" Target="../media/image20.png"/><Relationship Id="rId44" Type="http://schemas.openxmlformats.org/officeDocument/2006/relationships/customXml" Target="../ink/ink153.xml"/><Relationship Id="rId52" Type="http://schemas.openxmlformats.org/officeDocument/2006/relationships/image" Target="../media/image32.png"/><Relationship Id="rId60" Type="http://schemas.openxmlformats.org/officeDocument/2006/relationships/image" Target="../media/image3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8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29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30.xml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6.png"/><Relationship Id="rId4" Type="http://schemas.openxmlformats.org/officeDocument/2006/relationships/customXml" Target="../ink/ink213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7.png"/><Relationship Id="rId4" Type="http://schemas.openxmlformats.org/officeDocument/2006/relationships/customXml" Target="../ink/ink213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png"/><Relationship Id="rId4" Type="http://schemas.openxmlformats.org/officeDocument/2006/relationships/customXml" Target="../ink/ink213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png"/><Relationship Id="rId4" Type="http://schemas.openxmlformats.org/officeDocument/2006/relationships/customXml" Target="../ink/ink21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14:cNvPr>
              <p14:cNvContentPartPr/>
              <p14:nvPr/>
            </p14:nvContentPartPr>
            <p14:xfrm>
              <a:off x="111360" y="1960360"/>
              <a:ext cx="4066200" cy="92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3360" y="1942713"/>
                <a:ext cx="4101840" cy="962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14:cNvPr>
              <p14:cNvContentPartPr/>
              <p14:nvPr/>
            </p14:nvContentPartPr>
            <p14:xfrm>
              <a:off x="4576440" y="1940200"/>
              <a:ext cx="1944000" cy="85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58440" y="1922208"/>
                <a:ext cx="1979640" cy="8906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52310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76F8D2-6480-4E4F-B433-64138B123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0000" r="20000" b="55556"/>
          <a:stretch/>
        </p:blipFill>
        <p:spPr>
          <a:xfrm>
            <a:off x="457199" y="685798"/>
            <a:ext cx="8377085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89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14:cNvPr>
              <p14:cNvContentPartPr/>
              <p14:nvPr/>
            </p14:nvContentPartPr>
            <p14:xfrm>
              <a:off x="2448200" y="264760"/>
              <a:ext cx="2029680" cy="682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0200" y="247120"/>
                <a:ext cx="206532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14:cNvPr>
              <p14:cNvContentPartPr/>
              <p14:nvPr/>
            </p14:nvContentPartPr>
            <p14:xfrm>
              <a:off x="2179640" y="1290040"/>
              <a:ext cx="2542320" cy="872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1640" y="1272040"/>
                <a:ext cx="2577960" cy="90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6925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14:cNvPr>
              <p14:cNvContentPartPr/>
              <p14:nvPr/>
            </p14:nvContentPartPr>
            <p14:xfrm>
              <a:off x="2448200" y="264760"/>
              <a:ext cx="2029680" cy="682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0200" y="247120"/>
                <a:ext cx="206532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14:cNvPr>
              <p14:cNvContentPartPr/>
              <p14:nvPr/>
            </p14:nvContentPartPr>
            <p14:xfrm>
              <a:off x="2179640" y="1290040"/>
              <a:ext cx="2542320" cy="872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1640" y="1272040"/>
                <a:ext cx="2577960" cy="9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14:cNvPr>
              <p14:cNvContentPartPr/>
              <p14:nvPr/>
            </p14:nvContentPartPr>
            <p14:xfrm>
              <a:off x="3078200" y="2886640"/>
              <a:ext cx="325080" cy="2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0560" y="2869000"/>
                <a:ext cx="360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14:cNvPr>
              <p14:cNvContentPartPr/>
              <p14:nvPr/>
            </p14:nvContentPartPr>
            <p14:xfrm>
              <a:off x="3179720" y="3025960"/>
              <a:ext cx="267120" cy="32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1720" y="3008320"/>
                <a:ext cx="3027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14:cNvPr>
              <p14:cNvContentPartPr/>
              <p14:nvPr/>
            </p14:nvContentPartPr>
            <p14:xfrm>
              <a:off x="1461800" y="2725720"/>
              <a:ext cx="1352880" cy="688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3800" y="2708080"/>
                <a:ext cx="138852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14:cNvPr>
              <p14:cNvContentPartPr/>
              <p14:nvPr/>
            </p14:nvContentPartPr>
            <p14:xfrm>
              <a:off x="3899720" y="2641120"/>
              <a:ext cx="2201040" cy="697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1720" y="2623471"/>
                <a:ext cx="2236680" cy="733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74183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14:cNvPr>
              <p14:cNvContentPartPr/>
              <p14:nvPr/>
            </p14:nvContentPartPr>
            <p14:xfrm>
              <a:off x="2448200" y="264760"/>
              <a:ext cx="2029680" cy="682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0200" y="247120"/>
                <a:ext cx="206532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14:cNvPr>
              <p14:cNvContentPartPr/>
              <p14:nvPr/>
            </p14:nvContentPartPr>
            <p14:xfrm>
              <a:off x="2179640" y="1290040"/>
              <a:ext cx="2542320" cy="872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1640" y="1272040"/>
                <a:ext cx="2577960" cy="9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14:cNvPr>
              <p14:cNvContentPartPr/>
              <p14:nvPr/>
            </p14:nvContentPartPr>
            <p14:xfrm>
              <a:off x="3078200" y="2886640"/>
              <a:ext cx="325080" cy="2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0560" y="2869000"/>
                <a:ext cx="360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14:cNvPr>
              <p14:cNvContentPartPr/>
              <p14:nvPr/>
            </p14:nvContentPartPr>
            <p14:xfrm>
              <a:off x="3179720" y="3025960"/>
              <a:ext cx="267120" cy="32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1720" y="3008320"/>
                <a:ext cx="3027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14:cNvPr>
              <p14:cNvContentPartPr/>
              <p14:nvPr/>
            </p14:nvContentPartPr>
            <p14:xfrm>
              <a:off x="1461800" y="2725720"/>
              <a:ext cx="1352880" cy="688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3800" y="2708080"/>
                <a:ext cx="138852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14:cNvPr>
              <p14:cNvContentPartPr/>
              <p14:nvPr/>
            </p14:nvContentPartPr>
            <p14:xfrm>
              <a:off x="3899720" y="2641120"/>
              <a:ext cx="2201040" cy="697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1720" y="2623471"/>
                <a:ext cx="223668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4140F3-1818-4871-8A05-0DADF78CC3C8}"/>
                  </a:ext>
                </a:extLst>
              </p14:cNvPr>
              <p14:cNvContentPartPr/>
              <p14:nvPr/>
            </p14:nvContentPartPr>
            <p14:xfrm>
              <a:off x="6248000" y="2905000"/>
              <a:ext cx="25308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4140F3-1818-4871-8A05-0DADF78CC3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30360" y="2887360"/>
                <a:ext cx="288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ECE6D9-E5E3-4461-941A-E8C46E445B46}"/>
                  </a:ext>
                </a:extLst>
              </p14:cNvPr>
              <p14:cNvContentPartPr/>
              <p14:nvPr/>
            </p14:nvContentPartPr>
            <p14:xfrm>
              <a:off x="6288320" y="2977360"/>
              <a:ext cx="21708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ECE6D9-E5E3-4461-941A-E8C46E445B4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70680" y="2959360"/>
                <a:ext cx="252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C075D33-0948-41A6-BE7E-45EAA6C534E4}"/>
                  </a:ext>
                </a:extLst>
              </p14:cNvPr>
              <p14:cNvContentPartPr/>
              <p14:nvPr/>
            </p14:nvContentPartPr>
            <p14:xfrm>
              <a:off x="6745520" y="2730040"/>
              <a:ext cx="275040" cy="29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C075D33-0948-41A6-BE7E-45EAA6C534E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27857" y="2712400"/>
                <a:ext cx="310727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E3ED30F-D2E7-410C-9C81-D25E4F75DC2A}"/>
                  </a:ext>
                </a:extLst>
              </p14:cNvPr>
              <p14:cNvContentPartPr/>
              <p14:nvPr/>
            </p14:nvContentPartPr>
            <p14:xfrm>
              <a:off x="7124240" y="2729320"/>
              <a:ext cx="396000" cy="43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E3ED30F-D2E7-410C-9C81-D25E4F75DC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06584" y="2711320"/>
                <a:ext cx="431672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9925A0B-DC12-439C-AF2C-13BD20A7726B}"/>
                  </a:ext>
                </a:extLst>
              </p14:cNvPr>
              <p14:cNvContentPartPr/>
              <p14:nvPr/>
            </p14:nvContentPartPr>
            <p14:xfrm>
              <a:off x="7633280" y="2732560"/>
              <a:ext cx="681480" cy="392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9925A0B-DC12-439C-AF2C-13BD20A7726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15280" y="2714920"/>
                <a:ext cx="717120" cy="42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36979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14:cNvPr>
              <p14:cNvContentPartPr/>
              <p14:nvPr/>
            </p14:nvContentPartPr>
            <p14:xfrm>
              <a:off x="2448200" y="264760"/>
              <a:ext cx="2029680" cy="682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B99E1B1-025B-4332-A5B5-8B18720E8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0200" y="247120"/>
                <a:ext cx="2065320" cy="7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14:cNvPr>
              <p14:cNvContentPartPr/>
              <p14:nvPr/>
            </p14:nvContentPartPr>
            <p14:xfrm>
              <a:off x="2179640" y="1290040"/>
              <a:ext cx="2542320" cy="872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FD0C9B0-7AA4-458F-A8E5-7FECEDDBC6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1640" y="1272040"/>
                <a:ext cx="2577960" cy="90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14:cNvPr>
              <p14:cNvContentPartPr/>
              <p14:nvPr/>
            </p14:nvContentPartPr>
            <p14:xfrm>
              <a:off x="3078200" y="2886640"/>
              <a:ext cx="325080" cy="29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CA37334-9334-4760-9D98-B40DA00290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0560" y="2869000"/>
                <a:ext cx="36072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14:cNvPr>
              <p14:cNvContentPartPr/>
              <p14:nvPr/>
            </p14:nvContentPartPr>
            <p14:xfrm>
              <a:off x="3179720" y="3025960"/>
              <a:ext cx="267120" cy="32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202582-DA2A-42AB-8774-D4DD7823825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1720" y="3008320"/>
                <a:ext cx="3027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14:cNvPr>
              <p14:cNvContentPartPr/>
              <p14:nvPr/>
            </p14:nvContentPartPr>
            <p14:xfrm>
              <a:off x="1461800" y="2725720"/>
              <a:ext cx="1352880" cy="6883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637A8A-41CB-4B89-B284-43C5325C1A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3800" y="2708080"/>
                <a:ext cx="138852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14:cNvPr>
              <p14:cNvContentPartPr/>
              <p14:nvPr/>
            </p14:nvContentPartPr>
            <p14:xfrm>
              <a:off x="3899720" y="2641120"/>
              <a:ext cx="2201040" cy="697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C980D6-3A21-4538-A298-BF0ABC91E6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1720" y="2623471"/>
                <a:ext cx="2236680" cy="733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4140F3-1818-4871-8A05-0DADF78CC3C8}"/>
                  </a:ext>
                </a:extLst>
              </p14:cNvPr>
              <p14:cNvContentPartPr/>
              <p14:nvPr/>
            </p14:nvContentPartPr>
            <p14:xfrm>
              <a:off x="6248000" y="2905000"/>
              <a:ext cx="25308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4140F3-1818-4871-8A05-0DADF78CC3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30360" y="2887360"/>
                <a:ext cx="288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ECE6D9-E5E3-4461-941A-E8C46E445B46}"/>
                  </a:ext>
                </a:extLst>
              </p14:cNvPr>
              <p14:cNvContentPartPr/>
              <p14:nvPr/>
            </p14:nvContentPartPr>
            <p14:xfrm>
              <a:off x="6288320" y="2977360"/>
              <a:ext cx="217080" cy="12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ECE6D9-E5E3-4461-941A-E8C46E445B4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70680" y="2959360"/>
                <a:ext cx="2527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C075D33-0948-41A6-BE7E-45EAA6C534E4}"/>
                  </a:ext>
                </a:extLst>
              </p14:cNvPr>
              <p14:cNvContentPartPr/>
              <p14:nvPr/>
            </p14:nvContentPartPr>
            <p14:xfrm>
              <a:off x="6745520" y="2730040"/>
              <a:ext cx="275040" cy="297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C075D33-0948-41A6-BE7E-45EAA6C534E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27857" y="2712400"/>
                <a:ext cx="310727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E3ED30F-D2E7-410C-9C81-D25E4F75DC2A}"/>
                  </a:ext>
                </a:extLst>
              </p14:cNvPr>
              <p14:cNvContentPartPr/>
              <p14:nvPr/>
            </p14:nvContentPartPr>
            <p14:xfrm>
              <a:off x="7124240" y="2729320"/>
              <a:ext cx="396000" cy="438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E3ED30F-D2E7-410C-9C81-D25E4F75DC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106584" y="2711320"/>
                <a:ext cx="431672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9925A0B-DC12-439C-AF2C-13BD20A7726B}"/>
                  </a:ext>
                </a:extLst>
              </p14:cNvPr>
              <p14:cNvContentPartPr/>
              <p14:nvPr/>
            </p14:nvContentPartPr>
            <p14:xfrm>
              <a:off x="7633280" y="2732560"/>
              <a:ext cx="681480" cy="392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9925A0B-DC12-439C-AF2C-13BD20A7726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15280" y="2714920"/>
                <a:ext cx="717120" cy="4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1D729CA-10EA-4433-9D2B-237423E604C9}"/>
                  </a:ext>
                </a:extLst>
              </p14:cNvPr>
              <p14:cNvContentPartPr/>
              <p14:nvPr/>
            </p14:nvContentPartPr>
            <p14:xfrm>
              <a:off x="2958320" y="4145560"/>
              <a:ext cx="131040" cy="145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1D729CA-10EA-4433-9D2B-237423E604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40320" y="4127920"/>
                <a:ext cx="1666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968CAE-5DE3-44B4-ABFC-9421118DEF82}"/>
                  </a:ext>
                </a:extLst>
              </p14:cNvPr>
              <p14:cNvContentPartPr/>
              <p14:nvPr/>
            </p14:nvContentPartPr>
            <p14:xfrm>
              <a:off x="3311840" y="4018840"/>
              <a:ext cx="270000" cy="13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968CAE-5DE3-44B4-ABFC-9421118DEF8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93840" y="4000840"/>
                <a:ext cx="3056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B729540-7450-40A0-8C5C-B8D4EA4FC9AC}"/>
                  </a:ext>
                </a:extLst>
              </p14:cNvPr>
              <p14:cNvContentPartPr/>
              <p14:nvPr/>
            </p14:nvContentPartPr>
            <p14:xfrm>
              <a:off x="3342440" y="4138720"/>
              <a:ext cx="223560" cy="16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B729540-7450-40A0-8C5C-B8D4EA4FC9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24800" y="4121080"/>
                <a:ext cx="2592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13ABA1E-C4DE-4194-B2CD-95A3E635E857}"/>
                  </a:ext>
                </a:extLst>
              </p14:cNvPr>
              <p14:cNvContentPartPr/>
              <p14:nvPr/>
            </p14:nvContentPartPr>
            <p14:xfrm>
              <a:off x="3737720" y="3860440"/>
              <a:ext cx="41760" cy="3765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13ABA1E-C4DE-4194-B2CD-95A3E635E85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719720" y="3842800"/>
                <a:ext cx="7740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A042793-81D0-4A26-8499-EC49F7A50ACE}"/>
                  </a:ext>
                </a:extLst>
              </p14:cNvPr>
              <p14:cNvContentPartPr/>
              <p14:nvPr/>
            </p14:nvContentPartPr>
            <p14:xfrm>
              <a:off x="3889640" y="3879520"/>
              <a:ext cx="897480" cy="5097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A042793-81D0-4A26-8499-EC49F7A50AC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71993" y="3861868"/>
                <a:ext cx="933134" cy="545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C793800-BE7F-4818-84D9-329FC1A5C5F1}"/>
                  </a:ext>
                </a:extLst>
              </p14:cNvPr>
              <p14:cNvContentPartPr/>
              <p14:nvPr/>
            </p14:nvContentPartPr>
            <p14:xfrm>
              <a:off x="2041760" y="3862600"/>
              <a:ext cx="825480" cy="591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C793800-BE7F-4818-84D9-329FC1A5C5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24120" y="3844600"/>
                <a:ext cx="861120" cy="62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68676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C43616-C1B8-4230-8929-764CCCE15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8889" r="37500" b="54444"/>
          <a:stretch/>
        </p:blipFill>
        <p:spPr>
          <a:xfrm>
            <a:off x="2362200" y="107949"/>
            <a:ext cx="4211783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79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781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594756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7258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20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14:cNvPr>
              <p14:cNvContentPartPr/>
              <p14:nvPr/>
            </p14:nvContentPartPr>
            <p14:xfrm>
              <a:off x="111360" y="1960360"/>
              <a:ext cx="4066200" cy="92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3360" y="1942713"/>
                <a:ext cx="4101840" cy="962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14:cNvPr>
              <p14:cNvContentPartPr/>
              <p14:nvPr/>
            </p14:nvContentPartPr>
            <p14:xfrm>
              <a:off x="4576440" y="1940200"/>
              <a:ext cx="1944000" cy="85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58440" y="1922208"/>
                <a:ext cx="1979640" cy="89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14:cNvPr>
              <p14:cNvContentPartPr/>
              <p14:nvPr/>
            </p14:nvContentPartPr>
            <p14:xfrm>
              <a:off x="121440" y="2888440"/>
              <a:ext cx="4205520" cy="832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800" y="2870800"/>
                <a:ext cx="424116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14:cNvPr>
              <p14:cNvContentPartPr/>
              <p14:nvPr/>
            </p14:nvContentPartPr>
            <p14:xfrm>
              <a:off x="7112640" y="2773240"/>
              <a:ext cx="263520" cy="599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94640" y="2755600"/>
                <a:ext cx="29916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14:cNvPr>
              <p14:cNvContentPartPr/>
              <p14:nvPr/>
            </p14:nvContentPartPr>
            <p14:xfrm>
              <a:off x="6481920" y="2793760"/>
              <a:ext cx="470520" cy="329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63920" y="2775780"/>
                <a:ext cx="506160" cy="365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14:cNvPr>
              <p14:cNvContentPartPr/>
              <p14:nvPr/>
            </p14:nvContentPartPr>
            <p14:xfrm>
              <a:off x="4836720" y="2896000"/>
              <a:ext cx="1439640" cy="4986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818720" y="2878347"/>
                <a:ext cx="1475280" cy="534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23387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81845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98ACAF09-15A6-4C92-A84E-D8E840653B11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98ACAF09-15A6-4C92-A84E-D8E840653B1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A5E1C1C7-C527-4942-9094-4F49326B3A2E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A5E1C1C7-C527-4942-9094-4F49326B3A2E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507BAAA-1ED0-43A4-9BF9-16ACB5CE2D51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507BAAA-1ED0-43A4-9BF9-16ACB5CE2D5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B92BC6C-7757-4B9B-8B2C-3284CCA260D9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B92BC6C-7757-4B9B-8B2C-3284CCA260D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1051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17148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14:cNvPr>
              <p14:cNvContentPartPr/>
              <p14:nvPr/>
            </p14:nvContentPartPr>
            <p14:xfrm>
              <a:off x="5699640" y="3265000"/>
              <a:ext cx="21240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81640" y="32470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14:cNvPr>
              <p14:cNvContentPartPr/>
              <p14:nvPr/>
            </p14:nvContentPartPr>
            <p14:xfrm>
              <a:off x="5750400" y="3342400"/>
              <a:ext cx="163800" cy="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32400" y="3324760"/>
                <a:ext cx="199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14:cNvPr>
              <p14:cNvContentPartPr/>
              <p14:nvPr/>
            </p14:nvContentPartPr>
            <p14:xfrm>
              <a:off x="6197160" y="3199840"/>
              <a:ext cx="32760" cy="20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79520" y="3182200"/>
                <a:ext cx="684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14:cNvPr>
              <p14:cNvContentPartPr/>
              <p14:nvPr/>
            </p14:nvContentPartPr>
            <p14:xfrm>
              <a:off x="6319200" y="3158440"/>
              <a:ext cx="173160" cy="261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01560" y="3140440"/>
                <a:ext cx="208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14:cNvPr>
              <p14:cNvContentPartPr/>
              <p14:nvPr/>
            </p14:nvContentPartPr>
            <p14:xfrm>
              <a:off x="6581640" y="3128920"/>
              <a:ext cx="367560" cy="27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63658" y="3111280"/>
                <a:ext cx="403165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14:cNvPr>
              <p14:cNvContentPartPr/>
              <p14:nvPr/>
            </p14:nvContentPartPr>
            <p14:xfrm>
              <a:off x="7052160" y="3087880"/>
              <a:ext cx="298080" cy="336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34160" y="3070240"/>
                <a:ext cx="333720" cy="37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38462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14:cNvPr>
              <p14:cNvContentPartPr/>
              <p14:nvPr/>
            </p14:nvContentPartPr>
            <p14:xfrm>
              <a:off x="5699640" y="3265000"/>
              <a:ext cx="21240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81640" y="32470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14:cNvPr>
              <p14:cNvContentPartPr/>
              <p14:nvPr/>
            </p14:nvContentPartPr>
            <p14:xfrm>
              <a:off x="5750400" y="3342400"/>
              <a:ext cx="163800" cy="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32400" y="3324760"/>
                <a:ext cx="199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14:cNvPr>
              <p14:cNvContentPartPr/>
              <p14:nvPr/>
            </p14:nvContentPartPr>
            <p14:xfrm>
              <a:off x="6197160" y="3199840"/>
              <a:ext cx="32760" cy="20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79520" y="3182200"/>
                <a:ext cx="684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14:cNvPr>
              <p14:cNvContentPartPr/>
              <p14:nvPr/>
            </p14:nvContentPartPr>
            <p14:xfrm>
              <a:off x="6319200" y="3158440"/>
              <a:ext cx="173160" cy="261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01560" y="3140440"/>
                <a:ext cx="208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14:cNvPr>
              <p14:cNvContentPartPr/>
              <p14:nvPr/>
            </p14:nvContentPartPr>
            <p14:xfrm>
              <a:off x="6581640" y="3128920"/>
              <a:ext cx="367560" cy="27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63658" y="3111280"/>
                <a:ext cx="403165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14:cNvPr>
              <p14:cNvContentPartPr/>
              <p14:nvPr/>
            </p14:nvContentPartPr>
            <p14:xfrm>
              <a:off x="7052160" y="3087880"/>
              <a:ext cx="298080" cy="336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34160" y="3070240"/>
                <a:ext cx="3337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14:cNvPr>
              <p14:cNvContentPartPr/>
              <p14:nvPr/>
            </p14:nvContentPartPr>
            <p14:xfrm>
              <a:off x="7487400" y="3290560"/>
              <a:ext cx="152280" cy="21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69760" y="3272560"/>
                <a:ext cx="187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14:cNvPr>
              <p14:cNvContentPartPr/>
              <p14:nvPr/>
            </p14:nvContentPartPr>
            <p14:xfrm>
              <a:off x="7487400" y="3372640"/>
              <a:ext cx="183960" cy="1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469760" y="3354640"/>
                <a:ext cx="2196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14:cNvPr>
              <p14:cNvContentPartPr/>
              <p14:nvPr/>
            </p14:nvContentPartPr>
            <p14:xfrm>
              <a:off x="7791600" y="3139000"/>
              <a:ext cx="21600" cy="257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73600" y="3121000"/>
                <a:ext cx="572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14:cNvPr>
              <p14:cNvContentPartPr/>
              <p14:nvPr/>
            </p14:nvContentPartPr>
            <p14:xfrm>
              <a:off x="7903560" y="3322240"/>
              <a:ext cx="10800" cy="3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85920" y="3304240"/>
                <a:ext cx="46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14:cNvPr>
              <p14:cNvContentPartPr/>
              <p14:nvPr/>
            </p14:nvContentPartPr>
            <p14:xfrm>
              <a:off x="7985640" y="3164920"/>
              <a:ext cx="97560" cy="215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967640" y="3146920"/>
                <a:ext cx="1332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14:cNvPr>
              <p14:cNvContentPartPr/>
              <p14:nvPr/>
            </p14:nvContentPartPr>
            <p14:xfrm>
              <a:off x="8748840" y="3151600"/>
              <a:ext cx="211680" cy="238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30840" y="3133960"/>
                <a:ext cx="2473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14:cNvPr>
              <p14:cNvContentPartPr/>
              <p14:nvPr/>
            </p14:nvContentPartPr>
            <p14:xfrm>
              <a:off x="8188680" y="3031720"/>
              <a:ext cx="492120" cy="387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70680" y="3014080"/>
                <a:ext cx="527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14:cNvPr>
              <p14:cNvContentPartPr/>
              <p14:nvPr/>
            </p14:nvContentPartPr>
            <p14:xfrm>
              <a:off x="1106040" y="2752720"/>
              <a:ext cx="7916760" cy="955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88040" y="2717080"/>
                <a:ext cx="7952400" cy="10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74494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14:cNvPr>
              <p14:cNvContentPartPr/>
              <p14:nvPr/>
            </p14:nvContentPartPr>
            <p14:xfrm>
              <a:off x="5699640" y="3265000"/>
              <a:ext cx="21240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81640" y="32470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14:cNvPr>
              <p14:cNvContentPartPr/>
              <p14:nvPr/>
            </p14:nvContentPartPr>
            <p14:xfrm>
              <a:off x="5750400" y="3342400"/>
              <a:ext cx="163800" cy="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32400" y="3324760"/>
                <a:ext cx="199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14:cNvPr>
              <p14:cNvContentPartPr/>
              <p14:nvPr/>
            </p14:nvContentPartPr>
            <p14:xfrm>
              <a:off x="6197160" y="3199840"/>
              <a:ext cx="32760" cy="20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79520" y="3182200"/>
                <a:ext cx="684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14:cNvPr>
              <p14:cNvContentPartPr/>
              <p14:nvPr/>
            </p14:nvContentPartPr>
            <p14:xfrm>
              <a:off x="6319200" y="3158440"/>
              <a:ext cx="173160" cy="261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01560" y="3140440"/>
                <a:ext cx="208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14:cNvPr>
              <p14:cNvContentPartPr/>
              <p14:nvPr/>
            </p14:nvContentPartPr>
            <p14:xfrm>
              <a:off x="6581640" y="3128920"/>
              <a:ext cx="367560" cy="27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63658" y="3111280"/>
                <a:ext cx="403165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14:cNvPr>
              <p14:cNvContentPartPr/>
              <p14:nvPr/>
            </p14:nvContentPartPr>
            <p14:xfrm>
              <a:off x="7052160" y="3087880"/>
              <a:ext cx="298080" cy="336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34160" y="3070240"/>
                <a:ext cx="3337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14:cNvPr>
              <p14:cNvContentPartPr/>
              <p14:nvPr/>
            </p14:nvContentPartPr>
            <p14:xfrm>
              <a:off x="7487400" y="3290560"/>
              <a:ext cx="152280" cy="21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69760" y="3272560"/>
                <a:ext cx="187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14:cNvPr>
              <p14:cNvContentPartPr/>
              <p14:nvPr/>
            </p14:nvContentPartPr>
            <p14:xfrm>
              <a:off x="7487400" y="3372640"/>
              <a:ext cx="183960" cy="1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469760" y="3354640"/>
                <a:ext cx="2196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14:cNvPr>
              <p14:cNvContentPartPr/>
              <p14:nvPr/>
            </p14:nvContentPartPr>
            <p14:xfrm>
              <a:off x="7791600" y="3139000"/>
              <a:ext cx="21600" cy="257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73600" y="3121000"/>
                <a:ext cx="572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14:cNvPr>
              <p14:cNvContentPartPr/>
              <p14:nvPr/>
            </p14:nvContentPartPr>
            <p14:xfrm>
              <a:off x="7903560" y="3322240"/>
              <a:ext cx="10800" cy="3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85920" y="3304240"/>
                <a:ext cx="46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14:cNvPr>
              <p14:cNvContentPartPr/>
              <p14:nvPr/>
            </p14:nvContentPartPr>
            <p14:xfrm>
              <a:off x="7985640" y="3164920"/>
              <a:ext cx="97560" cy="215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967640" y="3146920"/>
                <a:ext cx="1332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14:cNvPr>
              <p14:cNvContentPartPr/>
              <p14:nvPr/>
            </p14:nvContentPartPr>
            <p14:xfrm>
              <a:off x="8748840" y="3151600"/>
              <a:ext cx="211680" cy="238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30840" y="3133960"/>
                <a:ext cx="2473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14:cNvPr>
              <p14:cNvContentPartPr/>
              <p14:nvPr/>
            </p14:nvContentPartPr>
            <p14:xfrm>
              <a:off x="8188680" y="3031720"/>
              <a:ext cx="492120" cy="387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70680" y="3014080"/>
                <a:ext cx="527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14:cNvPr>
              <p14:cNvContentPartPr/>
              <p14:nvPr/>
            </p14:nvContentPartPr>
            <p14:xfrm>
              <a:off x="1106040" y="2752720"/>
              <a:ext cx="7916760" cy="955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88040" y="2717080"/>
                <a:ext cx="795240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14:cNvPr>
              <p14:cNvContentPartPr/>
              <p14:nvPr/>
            </p14:nvContentPartPr>
            <p14:xfrm>
              <a:off x="1980840" y="4317640"/>
              <a:ext cx="169200" cy="4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63200" y="4300000"/>
                <a:ext cx="204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14:cNvPr>
              <p14:cNvContentPartPr/>
              <p14:nvPr/>
            </p14:nvContentPartPr>
            <p14:xfrm>
              <a:off x="1990920" y="4409080"/>
              <a:ext cx="15408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972920" y="4391080"/>
                <a:ext cx="1897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14:cNvPr>
              <p14:cNvContentPartPr/>
              <p14:nvPr/>
            </p14:nvContentPartPr>
            <p14:xfrm>
              <a:off x="1176960" y="4218640"/>
              <a:ext cx="576720" cy="491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159320" y="4200640"/>
                <a:ext cx="6123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14:cNvPr>
              <p14:cNvContentPartPr/>
              <p14:nvPr/>
            </p14:nvContentPartPr>
            <p14:xfrm>
              <a:off x="2490600" y="4486480"/>
              <a:ext cx="293400" cy="155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472600" y="4468480"/>
                <a:ext cx="3290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14:cNvPr>
              <p14:cNvContentPartPr/>
              <p14:nvPr/>
            </p14:nvContentPartPr>
            <p14:xfrm>
              <a:off x="2397720" y="4007320"/>
              <a:ext cx="455400" cy="412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79734" y="3989320"/>
                <a:ext cx="491012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14:cNvPr>
              <p14:cNvContentPartPr/>
              <p14:nvPr/>
            </p14:nvContentPartPr>
            <p14:xfrm>
              <a:off x="3057600" y="4256440"/>
              <a:ext cx="205200" cy="10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039960" y="4238440"/>
                <a:ext cx="240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14:cNvPr>
              <p14:cNvContentPartPr/>
              <p14:nvPr/>
            </p14:nvContentPartPr>
            <p14:xfrm>
              <a:off x="3108720" y="4354360"/>
              <a:ext cx="171360" cy="1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90720" y="4336360"/>
                <a:ext cx="207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14:cNvPr>
              <p14:cNvContentPartPr/>
              <p14:nvPr/>
            </p14:nvContentPartPr>
            <p14:xfrm>
              <a:off x="3445320" y="3982120"/>
              <a:ext cx="2462760" cy="9050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427677" y="3964473"/>
                <a:ext cx="2498405" cy="9406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4594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14:cNvPr>
              <p14:cNvContentPartPr/>
              <p14:nvPr/>
            </p14:nvContentPartPr>
            <p14:xfrm>
              <a:off x="5699640" y="3265000"/>
              <a:ext cx="21240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81640" y="32470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14:cNvPr>
              <p14:cNvContentPartPr/>
              <p14:nvPr/>
            </p14:nvContentPartPr>
            <p14:xfrm>
              <a:off x="5750400" y="3342400"/>
              <a:ext cx="163800" cy="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32400" y="3324760"/>
                <a:ext cx="199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14:cNvPr>
              <p14:cNvContentPartPr/>
              <p14:nvPr/>
            </p14:nvContentPartPr>
            <p14:xfrm>
              <a:off x="6197160" y="3199840"/>
              <a:ext cx="32760" cy="20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79520" y="3182200"/>
                <a:ext cx="684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14:cNvPr>
              <p14:cNvContentPartPr/>
              <p14:nvPr/>
            </p14:nvContentPartPr>
            <p14:xfrm>
              <a:off x="6319200" y="3158440"/>
              <a:ext cx="173160" cy="261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01560" y="3140440"/>
                <a:ext cx="208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14:cNvPr>
              <p14:cNvContentPartPr/>
              <p14:nvPr/>
            </p14:nvContentPartPr>
            <p14:xfrm>
              <a:off x="6581640" y="3128920"/>
              <a:ext cx="367560" cy="27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63658" y="3111280"/>
                <a:ext cx="403165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14:cNvPr>
              <p14:cNvContentPartPr/>
              <p14:nvPr/>
            </p14:nvContentPartPr>
            <p14:xfrm>
              <a:off x="7052160" y="3087880"/>
              <a:ext cx="298080" cy="336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34160" y="3070240"/>
                <a:ext cx="3337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14:cNvPr>
              <p14:cNvContentPartPr/>
              <p14:nvPr/>
            </p14:nvContentPartPr>
            <p14:xfrm>
              <a:off x="7487400" y="3290560"/>
              <a:ext cx="152280" cy="21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69760" y="3272560"/>
                <a:ext cx="187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14:cNvPr>
              <p14:cNvContentPartPr/>
              <p14:nvPr/>
            </p14:nvContentPartPr>
            <p14:xfrm>
              <a:off x="7487400" y="3372640"/>
              <a:ext cx="183960" cy="1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469760" y="3354640"/>
                <a:ext cx="2196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14:cNvPr>
              <p14:cNvContentPartPr/>
              <p14:nvPr/>
            </p14:nvContentPartPr>
            <p14:xfrm>
              <a:off x="7791600" y="3139000"/>
              <a:ext cx="21600" cy="257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73600" y="3121000"/>
                <a:ext cx="572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14:cNvPr>
              <p14:cNvContentPartPr/>
              <p14:nvPr/>
            </p14:nvContentPartPr>
            <p14:xfrm>
              <a:off x="7903560" y="3322240"/>
              <a:ext cx="10800" cy="3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85920" y="3304240"/>
                <a:ext cx="46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14:cNvPr>
              <p14:cNvContentPartPr/>
              <p14:nvPr/>
            </p14:nvContentPartPr>
            <p14:xfrm>
              <a:off x="7985640" y="3164920"/>
              <a:ext cx="97560" cy="215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967640" y="3146920"/>
                <a:ext cx="1332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14:cNvPr>
              <p14:cNvContentPartPr/>
              <p14:nvPr/>
            </p14:nvContentPartPr>
            <p14:xfrm>
              <a:off x="8748840" y="3151600"/>
              <a:ext cx="211680" cy="238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30840" y="3133960"/>
                <a:ext cx="2473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14:cNvPr>
              <p14:cNvContentPartPr/>
              <p14:nvPr/>
            </p14:nvContentPartPr>
            <p14:xfrm>
              <a:off x="8188680" y="3031720"/>
              <a:ext cx="492120" cy="387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70680" y="3014080"/>
                <a:ext cx="527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14:cNvPr>
              <p14:cNvContentPartPr/>
              <p14:nvPr/>
            </p14:nvContentPartPr>
            <p14:xfrm>
              <a:off x="1106040" y="2752720"/>
              <a:ext cx="7916760" cy="955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88040" y="2717080"/>
                <a:ext cx="795240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14:cNvPr>
              <p14:cNvContentPartPr/>
              <p14:nvPr/>
            </p14:nvContentPartPr>
            <p14:xfrm>
              <a:off x="1980840" y="4317640"/>
              <a:ext cx="169200" cy="4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63200" y="4300000"/>
                <a:ext cx="204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14:cNvPr>
              <p14:cNvContentPartPr/>
              <p14:nvPr/>
            </p14:nvContentPartPr>
            <p14:xfrm>
              <a:off x="1990920" y="4409080"/>
              <a:ext cx="15408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972920" y="4391080"/>
                <a:ext cx="1897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14:cNvPr>
              <p14:cNvContentPartPr/>
              <p14:nvPr/>
            </p14:nvContentPartPr>
            <p14:xfrm>
              <a:off x="1176960" y="4218640"/>
              <a:ext cx="576720" cy="491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159320" y="4200640"/>
                <a:ext cx="6123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14:cNvPr>
              <p14:cNvContentPartPr/>
              <p14:nvPr/>
            </p14:nvContentPartPr>
            <p14:xfrm>
              <a:off x="2490600" y="4486480"/>
              <a:ext cx="293400" cy="155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472600" y="4468480"/>
                <a:ext cx="3290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14:cNvPr>
              <p14:cNvContentPartPr/>
              <p14:nvPr/>
            </p14:nvContentPartPr>
            <p14:xfrm>
              <a:off x="2397720" y="4007320"/>
              <a:ext cx="455400" cy="412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79734" y="3989320"/>
                <a:ext cx="491012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14:cNvPr>
              <p14:cNvContentPartPr/>
              <p14:nvPr/>
            </p14:nvContentPartPr>
            <p14:xfrm>
              <a:off x="3057600" y="4256440"/>
              <a:ext cx="205200" cy="10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039960" y="4238440"/>
                <a:ext cx="240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14:cNvPr>
              <p14:cNvContentPartPr/>
              <p14:nvPr/>
            </p14:nvContentPartPr>
            <p14:xfrm>
              <a:off x="3108720" y="4354360"/>
              <a:ext cx="171360" cy="1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90720" y="4336360"/>
                <a:ext cx="207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14:cNvPr>
              <p14:cNvContentPartPr/>
              <p14:nvPr/>
            </p14:nvContentPartPr>
            <p14:xfrm>
              <a:off x="3445320" y="3982120"/>
              <a:ext cx="2462760" cy="9050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427677" y="3964473"/>
                <a:ext cx="2498405" cy="940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3EAD2DD-8F95-456B-A651-D87F7F467A3A}"/>
                  </a:ext>
                </a:extLst>
              </p14:cNvPr>
              <p14:cNvContentPartPr/>
              <p14:nvPr/>
            </p14:nvContentPartPr>
            <p14:xfrm>
              <a:off x="6105720" y="4104160"/>
              <a:ext cx="2835360" cy="810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3EAD2DD-8F95-456B-A651-D87F7F467A3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088078" y="4086520"/>
                <a:ext cx="2871005" cy="8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2221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0C98D-F6C8-4357-925D-3030077EB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4" t="15787" r="17919" b="79493"/>
          <a:stretch/>
        </p:blipFill>
        <p:spPr>
          <a:xfrm>
            <a:off x="152400" y="100964"/>
            <a:ext cx="8787629" cy="11944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14:cNvPr>
              <p14:cNvContentPartPr/>
              <p14:nvPr/>
            </p14:nvContentPartPr>
            <p14:xfrm>
              <a:off x="2366760" y="528280"/>
              <a:ext cx="2305800" cy="4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70A4B4-7654-419C-BE5C-28D664AB31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120" y="492640"/>
                <a:ext cx="23414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14:cNvPr>
              <p14:cNvContentPartPr/>
              <p14:nvPr/>
            </p14:nvContentPartPr>
            <p14:xfrm>
              <a:off x="1594560" y="1523320"/>
              <a:ext cx="1965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E76B76-53DB-4C17-8A09-3F1889111F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920" y="15056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14:cNvPr>
              <p14:cNvContentPartPr/>
              <p14:nvPr/>
            </p14:nvContentPartPr>
            <p14:xfrm>
              <a:off x="1564320" y="1646080"/>
              <a:ext cx="20340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97030C2-7816-48A1-98C1-2A89C88762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6320" y="1628440"/>
                <a:ext cx="2390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14:cNvPr>
              <p14:cNvContentPartPr/>
              <p14:nvPr/>
            </p14:nvContentPartPr>
            <p14:xfrm>
              <a:off x="629400" y="1482640"/>
              <a:ext cx="753840" cy="47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8FB2F-A3AD-4A99-BE09-A902AB96EA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1409" y="1464640"/>
                <a:ext cx="789463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14:cNvPr>
              <p14:cNvContentPartPr/>
              <p14:nvPr/>
            </p14:nvContentPartPr>
            <p14:xfrm>
              <a:off x="1920000" y="1330720"/>
              <a:ext cx="1250280" cy="403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745241-0E34-4004-A7D4-78A673B634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2000" y="1312720"/>
                <a:ext cx="12859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14:cNvPr>
              <p14:cNvContentPartPr/>
              <p14:nvPr/>
            </p14:nvContentPartPr>
            <p14:xfrm>
              <a:off x="3272520" y="1643200"/>
              <a:ext cx="141120" cy="152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DD8B0E-7F7A-422A-841E-C3B5BAE8E5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4520" y="1625560"/>
                <a:ext cx="17676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14:cNvPr>
              <p14:cNvContentPartPr/>
              <p14:nvPr/>
            </p14:nvContentPartPr>
            <p14:xfrm>
              <a:off x="5709720" y="497320"/>
              <a:ext cx="2078280" cy="3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425E5D-38AA-4CAE-81E2-A93583DC9F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1720" y="461680"/>
                <a:ext cx="2113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14:cNvPr>
              <p14:cNvContentPartPr/>
              <p14:nvPr/>
            </p14:nvContentPartPr>
            <p14:xfrm>
              <a:off x="212880" y="872800"/>
              <a:ext cx="1765440" cy="82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422874-1CE6-4A22-BC1A-1F30958DB2C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5240" y="837160"/>
                <a:ext cx="18010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14:cNvPr>
              <p14:cNvContentPartPr/>
              <p14:nvPr/>
            </p14:nvContentPartPr>
            <p14:xfrm>
              <a:off x="4205640" y="1503520"/>
              <a:ext cx="178200" cy="4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74D4CD-29EC-4695-AB9D-C54E99C91A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88000" y="148552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14:cNvPr>
              <p14:cNvContentPartPr/>
              <p14:nvPr/>
            </p14:nvContentPartPr>
            <p14:xfrm>
              <a:off x="4195920" y="1584160"/>
              <a:ext cx="19404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5DE2A1-6FCA-491D-8047-B05FF593A6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7920" y="1566160"/>
                <a:ext cx="2296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14:cNvPr>
              <p14:cNvContentPartPr/>
              <p14:nvPr/>
            </p14:nvContentPartPr>
            <p14:xfrm>
              <a:off x="3586080" y="1401640"/>
              <a:ext cx="448920" cy="336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4E8274-818A-46DA-838B-BD3EECDA92A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68066" y="1384000"/>
                <a:ext cx="484589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14:cNvPr>
              <p14:cNvContentPartPr/>
              <p14:nvPr/>
            </p14:nvContentPartPr>
            <p14:xfrm>
              <a:off x="5558160" y="1391560"/>
              <a:ext cx="757800" cy="325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AE934-11B3-4E0E-A481-17BD02F93B9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40160" y="1373920"/>
                <a:ext cx="7934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14:cNvPr>
              <p14:cNvContentPartPr/>
              <p14:nvPr/>
            </p14:nvContentPartPr>
            <p14:xfrm>
              <a:off x="4490400" y="1369960"/>
              <a:ext cx="955440" cy="324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7F37B01-3B38-4DF7-AF37-F0988C91588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472400" y="1351940"/>
                <a:ext cx="991080" cy="36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14:cNvPr>
              <p14:cNvContentPartPr/>
              <p14:nvPr/>
            </p14:nvContentPartPr>
            <p14:xfrm>
              <a:off x="6482640" y="1615120"/>
              <a:ext cx="90720" cy="11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A096B-F87F-4637-BFCD-D66C610FA06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000" y="1597480"/>
                <a:ext cx="12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14:cNvPr>
              <p14:cNvContentPartPr/>
              <p14:nvPr/>
            </p14:nvContentPartPr>
            <p14:xfrm>
              <a:off x="2986680" y="842920"/>
              <a:ext cx="227232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41DF03-252E-4299-B622-708AB67F8F7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68680" y="806920"/>
                <a:ext cx="2307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14:cNvPr>
              <p14:cNvContentPartPr/>
              <p14:nvPr/>
            </p14:nvContentPartPr>
            <p14:xfrm>
              <a:off x="7243680" y="1554280"/>
              <a:ext cx="143640" cy="10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F4FFBD2-345B-49FA-92EB-91E56DBDFB1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5680" y="1536280"/>
                <a:ext cx="179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14:cNvPr>
              <p14:cNvContentPartPr/>
              <p14:nvPr/>
            </p14:nvContentPartPr>
            <p14:xfrm>
              <a:off x="7233600" y="1636360"/>
              <a:ext cx="130680" cy="9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EF82B-116E-4A3F-9AE3-20AFA40F6C0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15960" y="1618720"/>
                <a:ext cx="1663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14:cNvPr>
              <p14:cNvContentPartPr/>
              <p14:nvPr/>
            </p14:nvContentPartPr>
            <p14:xfrm>
              <a:off x="7496400" y="1462840"/>
              <a:ext cx="164880" cy="261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632BDC-EC40-4CB5-852B-C258803C2E7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78400" y="1444840"/>
                <a:ext cx="2005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14:cNvPr>
              <p14:cNvContentPartPr/>
              <p14:nvPr/>
            </p14:nvContentPartPr>
            <p14:xfrm>
              <a:off x="6698640" y="1449520"/>
              <a:ext cx="434880" cy="30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04DF718-1EC1-40AE-8B1B-A55D3AEBB8D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81000" y="1431541"/>
                <a:ext cx="470520" cy="341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14:cNvPr>
              <p14:cNvContentPartPr/>
              <p14:nvPr/>
            </p14:nvContentPartPr>
            <p14:xfrm>
              <a:off x="7741560" y="1263760"/>
              <a:ext cx="1259640" cy="667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245038-DD89-4DE5-8624-EF2865860A2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723920" y="1245760"/>
                <a:ext cx="1295280" cy="70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14:cNvPr>
              <p14:cNvContentPartPr/>
              <p14:nvPr/>
            </p14:nvContentPartPr>
            <p14:xfrm>
              <a:off x="7182480" y="903760"/>
              <a:ext cx="1515960" cy="20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683D4F-4205-4F06-8BFD-EEB987AAFF4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64840" y="868120"/>
                <a:ext cx="15516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14:cNvPr>
              <p14:cNvContentPartPr/>
              <p14:nvPr/>
            </p14:nvContentPartPr>
            <p14:xfrm>
              <a:off x="334920" y="1269520"/>
              <a:ext cx="7548120" cy="71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A08BE5-6706-4C9D-B6D3-D7945FDF8F5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7280" y="1233880"/>
                <a:ext cx="7583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14:cNvPr>
              <p14:cNvContentPartPr/>
              <p14:nvPr/>
            </p14:nvContentPartPr>
            <p14:xfrm>
              <a:off x="1930080" y="2357080"/>
              <a:ext cx="13464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BA08149-56EC-4BA3-9240-24E543AE539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912440" y="2339440"/>
                <a:ext cx="170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14:cNvPr>
              <p14:cNvContentPartPr/>
              <p14:nvPr/>
            </p14:nvContentPartPr>
            <p14:xfrm>
              <a:off x="1889400" y="2438080"/>
              <a:ext cx="161640" cy="20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AFD297D-65C2-46DF-9052-71826B580E8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71760" y="2420080"/>
                <a:ext cx="197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14:cNvPr>
              <p14:cNvContentPartPr/>
              <p14:nvPr/>
            </p14:nvContentPartPr>
            <p14:xfrm>
              <a:off x="1483320" y="2268160"/>
              <a:ext cx="263160" cy="593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EA268E2-AFC8-4F46-AE74-D0D56CF96B4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465320" y="2250171"/>
                <a:ext cx="298800" cy="629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14:cNvPr>
              <p14:cNvContentPartPr/>
              <p14:nvPr/>
            </p14:nvContentPartPr>
            <p14:xfrm>
              <a:off x="2257680" y="2114080"/>
              <a:ext cx="1225440" cy="26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8A7B8D-FBE5-49C9-BD5F-B6560FBB981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240040" y="2096440"/>
                <a:ext cx="12610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14:cNvPr>
              <p14:cNvContentPartPr/>
              <p14:nvPr/>
            </p14:nvContentPartPr>
            <p14:xfrm>
              <a:off x="2245080" y="2438080"/>
              <a:ext cx="1332000" cy="383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E93B0C8-B0F2-4145-B574-24CB37B95E4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27440" y="2420080"/>
                <a:ext cx="1367640" cy="4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14:cNvPr>
              <p14:cNvContentPartPr/>
              <p14:nvPr/>
            </p14:nvContentPartPr>
            <p14:xfrm>
              <a:off x="4063800" y="2345920"/>
              <a:ext cx="1821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E9C935-1254-48E7-8BA5-9A4D50D3AB0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045800" y="232792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14:cNvPr>
              <p14:cNvContentPartPr/>
              <p14:nvPr/>
            </p14:nvContentPartPr>
            <p14:xfrm>
              <a:off x="4083960" y="2448160"/>
              <a:ext cx="164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A91C204-2D39-4E17-A140-06116A7C0A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66320" y="2430160"/>
                <a:ext cx="199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14:cNvPr>
              <p14:cNvContentPartPr/>
              <p14:nvPr/>
            </p14:nvContentPartPr>
            <p14:xfrm>
              <a:off x="4388520" y="1899880"/>
              <a:ext cx="4650480" cy="901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564BCA6-D969-4951-830B-F04E1424E6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70880" y="1881880"/>
                <a:ext cx="4686120" cy="9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14:cNvPr>
              <p14:cNvContentPartPr/>
              <p14:nvPr/>
            </p14:nvContentPartPr>
            <p14:xfrm>
              <a:off x="2011080" y="3241240"/>
              <a:ext cx="16884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C055C1-83EF-4D3D-BBBA-E8EF1CCAF10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93440" y="3223600"/>
                <a:ext cx="204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14:cNvPr>
              <p14:cNvContentPartPr/>
              <p14:nvPr/>
            </p14:nvContentPartPr>
            <p14:xfrm>
              <a:off x="2021520" y="3352480"/>
              <a:ext cx="160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FFF5E91-FE5B-47DD-937F-1DEC9C5D82D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03880" y="3334480"/>
                <a:ext cx="196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14:cNvPr>
              <p14:cNvContentPartPr/>
              <p14:nvPr/>
            </p14:nvContentPartPr>
            <p14:xfrm>
              <a:off x="1466040" y="3149440"/>
              <a:ext cx="324360" cy="476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C280ECF-9344-4DB0-89D1-FC48FB4C250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48380" y="3131454"/>
                <a:ext cx="360040" cy="511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14:cNvPr>
              <p14:cNvContentPartPr/>
              <p14:nvPr/>
            </p14:nvContentPartPr>
            <p14:xfrm>
              <a:off x="395760" y="3118840"/>
              <a:ext cx="408960" cy="348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979D89F-4C91-4AC7-9910-7BA7241B7C7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77760" y="3101200"/>
                <a:ext cx="44460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14:cNvPr>
              <p14:cNvContentPartPr/>
              <p14:nvPr/>
            </p14:nvContentPartPr>
            <p14:xfrm>
              <a:off x="6288600" y="2548600"/>
              <a:ext cx="131400" cy="104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8D58E0-E2B1-4BB1-8E97-0994616805B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70960" y="2530600"/>
                <a:ext cx="1670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14:cNvPr>
              <p14:cNvContentPartPr/>
              <p14:nvPr/>
            </p14:nvContentPartPr>
            <p14:xfrm>
              <a:off x="6570120" y="2600440"/>
              <a:ext cx="176040" cy="2937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EBE1D4D-FD89-49FE-91C3-AC8EE3B64AD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552480" y="2582800"/>
                <a:ext cx="21168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14:cNvPr>
              <p14:cNvContentPartPr/>
              <p14:nvPr/>
            </p14:nvContentPartPr>
            <p14:xfrm>
              <a:off x="6897360" y="2589280"/>
              <a:ext cx="358560" cy="225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2FE04A8-115E-4F12-B49F-EE94C3D72C2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879342" y="2571280"/>
                <a:ext cx="394236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14:cNvPr>
              <p14:cNvContentPartPr/>
              <p14:nvPr/>
            </p14:nvContentPartPr>
            <p14:xfrm>
              <a:off x="7366800" y="2498920"/>
              <a:ext cx="284760" cy="113836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BD854C0E-DF07-4727-96AF-6DDDB32CD14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348800" y="2480965"/>
                <a:ext cx="320400" cy="149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14:cNvPr>
              <p14:cNvContentPartPr/>
              <p14:nvPr/>
            </p14:nvContentPartPr>
            <p14:xfrm>
              <a:off x="2397360" y="3118840"/>
              <a:ext cx="1056960" cy="3243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5D5F410-F4DC-40DE-B342-B4D51B1A9E4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79720" y="3101200"/>
                <a:ext cx="1092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14:cNvPr>
              <p14:cNvContentPartPr/>
              <p14:nvPr/>
            </p14:nvContentPartPr>
            <p14:xfrm>
              <a:off x="4063440" y="3037480"/>
              <a:ext cx="466560" cy="14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60F5747-E21E-468F-B4C7-8CC1F899EA2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45454" y="3019796"/>
                <a:ext cx="502173" cy="180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14:cNvPr>
              <p14:cNvContentPartPr/>
              <p14:nvPr/>
            </p14:nvContentPartPr>
            <p14:xfrm>
              <a:off x="3554400" y="3058000"/>
              <a:ext cx="428400" cy="367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62A34C8-13F7-4A59-8882-7C85E5DCE8E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36400" y="3040000"/>
                <a:ext cx="4640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14:cNvPr>
              <p14:cNvContentPartPr/>
              <p14:nvPr/>
            </p14:nvContentPartPr>
            <p14:xfrm>
              <a:off x="4855440" y="3011560"/>
              <a:ext cx="223560" cy="117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72E63D3-5ABA-41D8-B7DD-8CCD8DB829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837800" y="2993560"/>
                <a:ext cx="25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14:cNvPr>
              <p14:cNvContentPartPr/>
              <p14:nvPr/>
            </p14:nvContentPartPr>
            <p14:xfrm>
              <a:off x="4652760" y="3017320"/>
              <a:ext cx="131400" cy="131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0433912-D283-4F04-A470-E4F1FE937B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635120" y="2999320"/>
                <a:ext cx="1670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14:cNvPr>
              <p14:cNvContentPartPr/>
              <p14:nvPr/>
            </p14:nvContentPartPr>
            <p14:xfrm>
              <a:off x="5162160" y="3077800"/>
              <a:ext cx="294840" cy="357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3AC5EE-F4CD-41E2-85CF-5475309F169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144182" y="3059818"/>
                <a:ext cx="330437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14:cNvPr>
              <p14:cNvContentPartPr/>
              <p14:nvPr/>
            </p14:nvContentPartPr>
            <p14:xfrm>
              <a:off x="5699640" y="3265000"/>
              <a:ext cx="212400" cy="16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67806E-081A-4323-8AE1-917E5B840EA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81640" y="3247000"/>
                <a:ext cx="248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14:cNvPr>
              <p14:cNvContentPartPr/>
              <p14:nvPr/>
            </p14:nvContentPartPr>
            <p14:xfrm>
              <a:off x="5750400" y="3342400"/>
              <a:ext cx="163800" cy="4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BF50A8F-BD85-434D-A96B-E84C164CAAF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732400" y="3324760"/>
                <a:ext cx="1994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14:cNvPr>
              <p14:cNvContentPartPr/>
              <p14:nvPr/>
            </p14:nvContentPartPr>
            <p14:xfrm>
              <a:off x="6197160" y="3199840"/>
              <a:ext cx="32760" cy="20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9C33D6-1707-4E1E-A4A2-0251319B42E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179520" y="3182200"/>
                <a:ext cx="684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14:cNvPr>
              <p14:cNvContentPartPr/>
              <p14:nvPr/>
            </p14:nvContentPartPr>
            <p14:xfrm>
              <a:off x="6319200" y="3158440"/>
              <a:ext cx="173160" cy="261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28C3050-FA84-4FA8-8D2C-12E0DC9542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01560" y="3140440"/>
                <a:ext cx="2088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14:cNvPr>
              <p14:cNvContentPartPr/>
              <p14:nvPr/>
            </p14:nvContentPartPr>
            <p14:xfrm>
              <a:off x="6581640" y="3128920"/>
              <a:ext cx="367560" cy="273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31A8D11-F44D-4F89-A484-7EF6FFEA1B0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63658" y="3111280"/>
                <a:ext cx="403165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14:cNvPr>
              <p14:cNvContentPartPr/>
              <p14:nvPr/>
            </p14:nvContentPartPr>
            <p14:xfrm>
              <a:off x="7052160" y="3087880"/>
              <a:ext cx="298080" cy="336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F1CE3EF-8DBC-4714-BF8A-F5F3B438668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034160" y="3070240"/>
                <a:ext cx="3337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14:cNvPr>
              <p14:cNvContentPartPr/>
              <p14:nvPr/>
            </p14:nvContentPartPr>
            <p14:xfrm>
              <a:off x="7487400" y="3290560"/>
              <a:ext cx="152280" cy="21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EBAD94F-4C4F-4294-8B00-6886E25B00C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469760" y="3272560"/>
                <a:ext cx="187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14:cNvPr>
              <p14:cNvContentPartPr/>
              <p14:nvPr/>
            </p14:nvContentPartPr>
            <p14:xfrm>
              <a:off x="7487400" y="3372640"/>
              <a:ext cx="183960" cy="10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BBBD117-44A9-4B21-ABFB-04FFF44A835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469760" y="3354640"/>
                <a:ext cx="2196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14:cNvPr>
              <p14:cNvContentPartPr/>
              <p14:nvPr/>
            </p14:nvContentPartPr>
            <p14:xfrm>
              <a:off x="7791600" y="3139000"/>
              <a:ext cx="21600" cy="257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30C7F15-43F4-4DE8-9BC8-5E5493B7F3BA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73600" y="3121000"/>
                <a:ext cx="572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14:cNvPr>
              <p14:cNvContentPartPr/>
              <p14:nvPr/>
            </p14:nvContentPartPr>
            <p14:xfrm>
              <a:off x="7903560" y="3322240"/>
              <a:ext cx="10800" cy="3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6B6298-2D81-4F12-824B-92E58B90053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885920" y="3304240"/>
                <a:ext cx="46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14:cNvPr>
              <p14:cNvContentPartPr/>
              <p14:nvPr/>
            </p14:nvContentPartPr>
            <p14:xfrm>
              <a:off x="7985640" y="3164920"/>
              <a:ext cx="97560" cy="215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CD6298-0930-45DD-A72D-44E21E4C55F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967640" y="3146920"/>
                <a:ext cx="1332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14:cNvPr>
              <p14:cNvContentPartPr/>
              <p14:nvPr/>
            </p14:nvContentPartPr>
            <p14:xfrm>
              <a:off x="8748840" y="3151600"/>
              <a:ext cx="211680" cy="238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A2F33F7-5BEF-434F-AEC6-772561DC766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30840" y="3133960"/>
                <a:ext cx="2473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14:cNvPr>
              <p14:cNvContentPartPr/>
              <p14:nvPr/>
            </p14:nvContentPartPr>
            <p14:xfrm>
              <a:off x="8188680" y="3031720"/>
              <a:ext cx="492120" cy="387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D5C8F02-B0B7-435F-B10A-6E7218ECB13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170680" y="3014080"/>
                <a:ext cx="5277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14:cNvPr>
              <p14:cNvContentPartPr/>
              <p14:nvPr/>
            </p14:nvContentPartPr>
            <p14:xfrm>
              <a:off x="1106040" y="2752720"/>
              <a:ext cx="7916760" cy="9558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44E84CB-9110-43CF-888B-AA0A3923103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088040" y="2717080"/>
                <a:ext cx="7952400" cy="10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14:cNvPr>
              <p14:cNvContentPartPr/>
              <p14:nvPr/>
            </p14:nvContentPartPr>
            <p14:xfrm>
              <a:off x="1980840" y="4317640"/>
              <a:ext cx="169200" cy="4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E883678-976D-4A0F-B406-913555710A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63200" y="4300000"/>
                <a:ext cx="204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14:cNvPr>
              <p14:cNvContentPartPr/>
              <p14:nvPr/>
            </p14:nvContentPartPr>
            <p14:xfrm>
              <a:off x="1990920" y="4409080"/>
              <a:ext cx="154080" cy="104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09B9119-A5D4-4105-A5DD-30D4BF82406A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972920" y="4391080"/>
                <a:ext cx="1897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14:cNvPr>
              <p14:cNvContentPartPr/>
              <p14:nvPr/>
            </p14:nvContentPartPr>
            <p14:xfrm>
              <a:off x="1176960" y="4218640"/>
              <a:ext cx="576720" cy="491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A777594-8242-4888-BAF7-5206283DE73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159320" y="4200640"/>
                <a:ext cx="6123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14:cNvPr>
              <p14:cNvContentPartPr/>
              <p14:nvPr/>
            </p14:nvContentPartPr>
            <p14:xfrm>
              <a:off x="2490600" y="4486480"/>
              <a:ext cx="293400" cy="155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B50AB73-0EDD-41C4-8F4E-EB10BA340600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472600" y="4468480"/>
                <a:ext cx="3290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14:cNvPr>
              <p14:cNvContentPartPr/>
              <p14:nvPr/>
            </p14:nvContentPartPr>
            <p14:xfrm>
              <a:off x="2397720" y="4007320"/>
              <a:ext cx="455400" cy="412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6074D65-CA87-4FCC-9E28-5B38C29FA06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379734" y="3989320"/>
                <a:ext cx="491012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14:cNvPr>
              <p14:cNvContentPartPr/>
              <p14:nvPr/>
            </p14:nvContentPartPr>
            <p14:xfrm>
              <a:off x="3057600" y="4256440"/>
              <a:ext cx="205200" cy="10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EEB86F-CF50-44EE-BE5E-24045C17C173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039960" y="4238440"/>
                <a:ext cx="240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14:cNvPr>
              <p14:cNvContentPartPr/>
              <p14:nvPr/>
            </p14:nvContentPartPr>
            <p14:xfrm>
              <a:off x="3108720" y="4354360"/>
              <a:ext cx="171360" cy="144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56988FB-E96D-49C8-8409-AB7FD08F899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90720" y="4336360"/>
                <a:ext cx="207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14:cNvPr>
              <p14:cNvContentPartPr/>
              <p14:nvPr/>
            </p14:nvContentPartPr>
            <p14:xfrm>
              <a:off x="3445320" y="3982120"/>
              <a:ext cx="2462760" cy="9050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560661D7-C73A-4C04-BF8A-24CF63B99D3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427677" y="3964473"/>
                <a:ext cx="2498405" cy="940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3EAD2DD-8F95-456B-A651-D87F7F467A3A}"/>
                  </a:ext>
                </a:extLst>
              </p14:cNvPr>
              <p14:cNvContentPartPr/>
              <p14:nvPr/>
            </p14:nvContentPartPr>
            <p14:xfrm>
              <a:off x="6105720" y="4104160"/>
              <a:ext cx="2835360" cy="810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3EAD2DD-8F95-456B-A651-D87F7F467A3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088078" y="4086520"/>
                <a:ext cx="2871005" cy="84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2DC7FE2-AD7B-46AF-BB53-8B85BD3458A4}"/>
                  </a:ext>
                </a:extLst>
              </p14:cNvPr>
              <p14:cNvContentPartPr/>
              <p14:nvPr/>
            </p14:nvContentPartPr>
            <p14:xfrm>
              <a:off x="3941760" y="5435080"/>
              <a:ext cx="264240" cy="16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2DC7FE2-AD7B-46AF-BB53-8B85BD3458A4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923760" y="5417440"/>
                <a:ext cx="2998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ECEA550D-4368-4DAF-9551-09F4D28B5B56}"/>
                  </a:ext>
                </a:extLst>
              </p14:cNvPr>
              <p14:cNvContentPartPr/>
              <p14:nvPr/>
            </p14:nvContentPartPr>
            <p14:xfrm>
              <a:off x="3951840" y="5577280"/>
              <a:ext cx="266760" cy="2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ECEA550D-4368-4DAF-9551-09F4D28B5B5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934200" y="5559280"/>
                <a:ext cx="3024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496D85F-A15A-4EDA-928D-A8F3761E1C3B}"/>
                  </a:ext>
                </a:extLst>
              </p14:cNvPr>
              <p14:cNvContentPartPr/>
              <p14:nvPr/>
            </p14:nvContentPartPr>
            <p14:xfrm>
              <a:off x="2976240" y="5379640"/>
              <a:ext cx="735480" cy="524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496D85F-A15A-4EDA-928D-A8F3761E1C3B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958240" y="5362000"/>
                <a:ext cx="771120" cy="56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AC54EB84-A629-4E61-BA5F-96A474E39D64}"/>
                  </a:ext>
                </a:extLst>
              </p14:cNvPr>
              <p14:cNvContentPartPr/>
              <p14:nvPr/>
            </p14:nvContentPartPr>
            <p14:xfrm>
              <a:off x="1686360" y="5110000"/>
              <a:ext cx="500400" cy="3286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AC54EB84-A629-4E61-BA5F-96A474E39D6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668720" y="5092000"/>
                <a:ext cx="53604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6D7ACC5-F188-44B2-AB3F-75264BC441A5}"/>
                  </a:ext>
                </a:extLst>
              </p14:cNvPr>
              <p14:cNvContentPartPr/>
              <p14:nvPr/>
            </p14:nvContentPartPr>
            <p14:xfrm>
              <a:off x="5039040" y="5291440"/>
              <a:ext cx="1167480" cy="489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6D7ACC5-F188-44B2-AB3F-75264BC441A5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021400" y="5273813"/>
                <a:ext cx="1203120" cy="525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35D4BA3-CD6A-4514-89AC-05B874D07C21}"/>
                  </a:ext>
                </a:extLst>
              </p14:cNvPr>
              <p14:cNvContentPartPr/>
              <p14:nvPr/>
            </p14:nvContentPartPr>
            <p14:xfrm>
              <a:off x="4500480" y="5290720"/>
              <a:ext cx="376200" cy="4363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35D4BA3-CD6A-4514-89AC-05B874D07C21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482480" y="5272720"/>
                <a:ext cx="41184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DD74E5D-4D8C-4315-A8AF-678E376F1754}"/>
                  </a:ext>
                </a:extLst>
              </p14:cNvPr>
              <p14:cNvContentPartPr/>
              <p14:nvPr/>
            </p14:nvContentPartPr>
            <p14:xfrm>
              <a:off x="2469360" y="4967800"/>
              <a:ext cx="4258080" cy="1149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DD74E5D-4D8C-4315-A8AF-678E376F1754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451720" y="4931800"/>
                <a:ext cx="4293720" cy="12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45758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14:cNvPr>
              <p14:cNvContentPartPr/>
              <p14:nvPr/>
            </p14:nvContentPartPr>
            <p14:xfrm>
              <a:off x="111360" y="1960360"/>
              <a:ext cx="4066200" cy="92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3360" y="1942713"/>
                <a:ext cx="4101840" cy="962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14:cNvPr>
              <p14:cNvContentPartPr/>
              <p14:nvPr/>
            </p14:nvContentPartPr>
            <p14:xfrm>
              <a:off x="4576440" y="1940200"/>
              <a:ext cx="1944000" cy="85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58440" y="1922208"/>
                <a:ext cx="1979640" cy="89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14:cNvPr>
              <p14:cNvContentPartPr/>
              <p14:nvPr/>
            </p14:nvContentPartPr>
            <p14:xfrm>
              <a:off x="121440" y="2888440"/>
              <a:ext cx="4205520" cy="832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800" y="2870800"/>
                <a:ext cx="424116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14:cNvPr>
              <p14:cNvContentPartPr/>
              <p14:nvPr/>
            </p14:nvContentPartPr>
            <p14:xfrm>
              <a:off x="7112640" y="2773240"/>
              <a:ext cx="263520" cy="599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94640" y="2755600"/>
                <a:ext cx="29916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14:cNvPr>
              <p14:cNvContentPartPr/>
              <p14:nvPr/>
            </p14:nvContentPartPr>
            <p14:xfrm>
              <a:off x="6481920" y="2793760"/>
              <a:ext cx="470520" cy="329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63920" y="2775780"/>
                <a:ext cx="506160" cy="365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14:cNvPr>
              <p14:cNvContentPartPr/>
              <p14:nvPr/>
            </p14:nvContentPartPr>
            <p14:xfrm>
              <a:off x="4836720" y="2896000"/>
              <a:ext cx="1439640" cy="4986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818720" y="2878347"/>
                <a:ext cx="1475280" cy="534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0C49BFC-9442-4833-938F-6B35A9C8E815}"/>
                  </a:ext>
                </a:extLst>
              </p14:cNvPr>
              <p14:cNvContentPartPr/>
              <p14:nvPr/>
            </p14:nvContentPartPr>
            <p14:xfrm>
              <a:off x="302160" y="3701680"/>
              <a:ext cx="4453920" cy="8089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0C49BFC-9442-4833-938F-6B35A9C8E81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84160" y="3684040"/>
                <a:ext cx="448956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42F20D2-AC53-4223-8A7A-BB945208604B}"/>
                  </a:ext>
                </a:extLst>
              </p14:cNvPr>
              <p14:cNvContentPartPr/>
              <p14:nvPr/>
            </p14:nvContentPartPr>
            <p14:xfrm>
              <a:off x="5200680" y="3728320"/>
              <a:ext cx="41760" cy="419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42F20D2-AC53-4223-8A7A-BB945208604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182680" y="3710680"/>
                <a:ext cx="7740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41E6F7E-52D0-417C-9C28-2FBDE23EEA32}"/>
                  </a:ext>
                </a:extLst>
              </p14:cNvPr>
              <p14:cNvContentPartPr/>
              <p14:nvPr/>
            </p14:nvContentPartPr>
            <p14:xfrm>
              <a:off x="5140200" y="3745240"/>
              <a:ext cx="256320" cy="424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41E6F7E-52D0-417C-9C28-2FBDE23EEA3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122560" y="3727240"/>
                <a:ext cx="29196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60D0E70-FFE7-4BE0-9AB7-7B04746ADA5F}"/>
                  </a:ext>
                </a:extLst>
              </p14:cNvPr>
              <p14:cNvContentPartPr/>
              <p14:nvPr/>
            </p14:nvContentPartPr>
            <p14:xfrm>
              <a:off x="5366640" y="3962320"/>
              <a:ext cx="388800" cy="417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60D0E70-FFE7-4BE0-9AB7-7B04746ADA5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48640" y="3944320"/>
                <a:ext cx="42444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A429005-97A0-4D32-8CBA-120D6F98F6DC}"/>
                  </a:ext>
                </a:extLst>
              </p14:cNvPr>
              <p14:cNvContentPartPr/>
              <p14:nvPr/>
            </p14:nvContentPartPr>
            <p14:xfrm>
              <a:off x="6070440" y="3697000"/>
              <a:ext cx="229680" cy="711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A429005-97A0-4D32-8CBA-120D6F98F6D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52800" y="3679360"/>
                <a:ext cx="265320" cy="7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FEB7630-081D-4190-A041-32642B8DEC68}"/>
                  </a:ext>
                </a:extLst>
              </p14:cNvPr>
              <p14:cNvContentPartPr/>
              <p14:nvPr/>
            </p14:nvContentPartPr>
            <p14:xfrm>
              <a:off x="6634200" y="3706720"/>
              <a:ext cx="2030760" cy="7524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FEB7630-081D-4190-A041-32642B8DE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689080"/>
                <a:ext cx="2066400" cy="78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910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14:cNvPr>
              <p14:cNvContentPartPr/>
              <p14:nvPr/>
            </p14:nvContentPartPr>
            <p14:xfrm>
              <a:off x="111360" y="1960360"/>
              <a:ext cx="4066200" cy="926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78D6E29-1A34-4DDB-8122-97499BECD00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3360" y="1942713"/>
                <a:ext cx="4101840" cy="962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14:cNvPr>
              <p14:cNvContentPartPr/>
              <p14:nvPr/>
            </p14:nvContentPartPr>
            <p14:xfrm>
              <a:off x="4576440" y="1940200"/>
              <a:ext cx="1944000" cy="8550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76D3D44-D407-4F96-980E-E12FB4B080A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58440" y="1922208"/>
                <a:ext cx="1979640" cy="89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14:cNvPr>
              <p14:cNvContentPartPr/>
              <p14:nvPr/>
            </p14:nvContentPartPr>
            <p14:xfrm>
              <a:off x="121440" y="2888440"/>
              <a:ext cx="4205520" cy="832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A47F8DC-4515-4181-ABB2-4369EB19FF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800" y="2870800"/>
                <a:ext cx="4241160" cy="86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14:cNvPr>
              <p14:cNvContentPartPr/>
              <p14:nvPr/>
            </p14:nvContentPartPr>
            <p14:xfrm>
              <a:off x="7112640" y="2773240"/>
              <a:ext cx="263520" cy="5997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C531ACD-3219-4086-A7FE-55C1A8073EB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094640" y="2755600"/>
                <a:ext cx="29916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14:cNvPr>
              <p14:cNvContentPartPr/>
              <p14:nvPr/>
            </p14:nvContentPartPr>
            <p14:xfrm>
              <a:off x="6481920" y="2793760"/>
              <a:ext cx="470520" cy="329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378EE36-3138-40E5-AB2B-AF8070BA07B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463920" y="2775780"/>
                <a:ext cx="506160" cy="3650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14:cNvPr>
              <p14:cNvContentPartPr/>
              <p14:nvPr/>
            </p14:nvContentPartPr>
            <p14:xfrm>
              <a:off x="4836720" y="2896000"/>
              <a:ext cx="1439640" cy="4986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188478D-8147-45C2-823D-B4C25DB44C7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818720" y="2878347"/>
                <a:ext cx="1475280" cy="534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0C49BFC-9442-4833-938F-6B35A9C8E815}"/>
                  </a:ext>
                </a:extLst>
              </p14:cNvPr>
              <p14:cNvContentPartPr/>
              <p14:nvPr/>
            </p14:nvContentPartPr>
            <p14:xfrm>
              <a:off x="302160" y="3701680"/>
              <a:ext cx="4453920" cy="8089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0C49BFC-9442-4833-938F-6B35A9C8E81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84160" y="3684040"/>
                <a:ext cx="4489560" cy="84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42F20D2-AC53-4223-8A7A-BB945208604B}"/>
                  </a:ext>
                </a:extLst>
              </p14:cNvPr>
              <p14:cNvContentPartPr/>
              <p14:nvPr/>
            </p14:nvContentPartPr>
            <p14:xfrm>
              <a:off x="5200680" y="3728320"/>
              <a:ext cx="41760" cy="419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42F20D2-AC53-4223-8A7A-BB945208604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182680" y="3710680"/>
                <a:ext cx="7740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41E6F7E-52D0-417C-9C28-2FBDE23EEA32}"/>
                  </a:ext>
                </a:extLst>
              </p14:cNvPr>
              <p14:cNvContentPartPr/>
              <p14:nvPr/>
            </p14:nvContentPartPr>
            <p14:xfrm>
              <a:off x="5140200" y="3745240"/>
              <a:ext cx="256320" cy="424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41E6F7E-52D0-417C-9C28-2FBDE23EEA3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122560" y="3727240"/>
                <a:ext cx="29196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60D0E70-FFE7-4BE0-9AB7-7B04746ADA5F}"/>
                  </a:ext>
                </a:extLst>
              </p14:cNvPr>
              <p14:cNvContentPartPr/>
              <p14:nvPr/>
            </p14:nvContentPartPr>
            <p14:xfrm>
              <a:off x="5366640" y="3962320"/>
              <a:ext cx="388800" cy="417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60D0E70-FFE7-4BE0-9AB7-7B04746ADA5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348640" y="3944320"/>
                <a:ext cx="42444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AA429005-97A0-4D32-8CBA-120D6F98F6DC}"/>
                  </a:ext>
                </a:extLst>
              </p14:cNvPr>
              <p14:cNvContentPartPr/>
              <p14:nvPr/>
            </p14:nvContentPartPr>
            <p14:xfrm>
              <a:off x="6070440" y="3697000"/>
              <a:ext cx="229680" cy="711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AA429005-97A0-4D32-8CBA-120D6F98F6D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52800" y="3679360"/>
                <a:ext cx="265320" cy="7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FEB7630-081D-4190-A041-32642B8DEC68}"/>
                  </a:ext>
                </a:extLst>
              </p14:cNvPr>
              <p14:cNvContentPartPr/>
              <p14:nvPr/>
            </p14:nvContentPartPr>
            <p14:xfrm>
              <a:off x="6634200" y="3706720"/>
              <a:ext cx="2030760" cy="7524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FEB7630-081D-4190-A041-32642B8DEC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616560" y="3689080"/>
                <a:ext cx="2066400" cy="78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BB6C30F-9AE7-4523-94C2-D27D9699ED80}"/>
                  </a:ext>
                </a:extLst>
              </p14:cNvPr>
              <p14:cNvContentPartPr/>
              <p14:nvPr/>
            </p14:nvContentPartPr>
            <p14:xfrm>
              <a:off x="212880" y="4539400"/>
              <a:ext cx="4264920" cy="875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BB6C30F-9AE7-4523-94C2-D27D9699ED8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5239" y="4521760"/>
                <a:ext cx="4300563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099F28B-95BF-406B-88B5-41BEE64B8382}"/>
                  </a:ext>
                </a:extLst>
              </p14:cNvPr>
              <p14:cNvContentPartPr/>
              <p14:nvPr/>
            </p14:nvContentPartPr>
            <p14:xfrm>
              <a:off x="4701720" y="4590160"/>
              <a:ext cx="2420640" cy="7207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099F28B-95BF-406B-88B5-41BEE64B8382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684080" y="4572160"/>
                <a:ext cx="245628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3ED9B97-4190-4A97-83AF-DFEACB4B1611}"/>
                  </a:ext>
                </a:extLst>
              </p14:cNvPr>
              <p14:cNvContentPartPr/>
              <p14:nvPr/>
            </p14:nvContentPartPr>
            <p14:xfrm>
              <a:off x="7374000" y="4866280"/>
              <a:ext cx="1341000" cy="2660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3ED9B97-4190-4A97-83AF-DFEACB4B161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356355" y="4848640"/>
                <a:ext cx="1376650" cy="3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455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C3B7BE50-7667-4810-AC25-4BDD2A78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556" r="26153" b="62222"/>
          <a:stretch/>
        </p:blipFill>
        <p:spPr>
          <a:xfrm>
            <a:off x="338760" y="1447800"/>
            <a:ext cx="8424240" cy="20094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14:cNvPr>
              <p14:cNvContentPartPr/>
              <p14:nvPr/>
            </p14:nvContentPartPr>
            <p14:xfrm>
              <a:off x="306840" y="1749040"/>
              <a:ext cx="8375760" cy="154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4200" y="1686415"/>
                <a:ext cx="8501400" cy="16685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319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C3B7BE50-7667-4810-AC25-4BDD2A78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556" r="26153" b="62222"/>
          <a:stretch/>
        </p:blipFill>
        <p:spPr>
          <a:xfrm>
            <a:off x="338760" y="1447800"/>
            <a:ext cx="8424240" cy="20094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14:cNvPr>
              <p14:cNvContentPartPr/>
              <p14:nvPr/>
            </p14:nvContentPartPr>
            <p14:xfrm>
              <a:off x="3669240" y="1749040"/>
              <a:ext cx="5013360" cy="1411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06240" y="1686400"/>
                <a:ext cx="5139000" cy="15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26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C3B7BE50-7667-4810-AC25-4BDD2A78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556" r="26153" b="62222"/>
          <a:stretch/>
        </p:blipFill>
        <p:spPr>
          <a:xfrm>
            <a:off x="338760" y="1447800"/>
            <a:ext cx="8424240" cy="20094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14:cNvPr>
              <p14:cNvContentPartPr/>
              <p14:nvPr/>
            </p14:nvContentPartPr>
            <p14:xfrm>
              <a:off x="5016000" y="2033440"/>
              <a:ext cx="3136680" cy="1126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3000" y="1970800"/>
                <a:ext cx="3262320" cy="125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746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C3B7BE50-7667-4810-AC25-4BDD2A78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556" r="26153" b="62222"/>
          <a:stretch/>
        </p:blipFill>
        <p:spPr>
          <a:xfrm>
            <a:off x="338760" y="1447800"/>
            <a:ext cx="8424240" cy="20094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14:cNvPr>
              <p14:cNvContentPartPr/>
              <p14:nvPr/>
            </p14:nvContentPartPr>
            <p14:xfrm>
              <a:off x="5050200" y="2833000"/>
              <a:ext cx="3102480" cy="327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693C6-2CCD-4CA6-B503-6080B085BA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7560" y="2770360"/>
                <a:ext cx="3228120" cy="45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7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14:cNvPr>
              <p14:cNvContentPartPr/>
              <p14:nvPr/>
            </p14:nvContentPartPr>
            <p14:xfrm>
              <a:off x="1432200" y="62440"/>
              <a:ext cx="6118920" cy="686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508761-2CBD-4AE0-9598-39333A0C7B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4200" y="44791"/>
                <a:ext cx="6154560" cy="72253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C3B7BE50-7667-4810-AC25-4BDD2A78B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3" t="25556" r="26153" b="62222"/>
          <a:stretch/>
        </p:blipFill>
        <p:spPr>
          <a:xfrm>
            <a:off x="338760" y="1447800"/>
            <a:ext cx="8424240" cy="20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03AEB5-A1AC-4EDB-94E2-38209805D225}"/>
                  </a:ext>
                </a:extLst>
              </p14:cNvPr>
              <p14:cNvContentPartPr/>
              <p14:nvPr/>
            </p14:nvContentPartPr>
            <p14:xfrm>
              <a:off x="1680960" y="593440"/>
              <a:ext cx="684720" cy="27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03AEB5-A1AC-4EDB-94E2-38209805D2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3320" y="575800"/>
                <a:ext cx="72036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C152EE8-E685-4ED9-9AFC-0434D1BBE248}"/>
                  </a:ext>
                </a:extLst>
              </p14:cNvPr>
              <p14:cNvContentPartPr/>
              <p14:nvPr/>
            </p14:nvContentPartPr>
            <p14:xfrm>
              <a:off x="243480" y="1056040"/>
              <a:ext cx="2238120" cy="2096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C152EE8-E685-4ED9-9AFC-0434D1BBE24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5483" y="1038403"/>
                <a:ext cx="2273754" cy="21322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2989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14:cNvPr>
              <p14:cNvContentPartPr/>
              <p14:nvPr/>
            </p14:nvContentPartPr>
            <p14:xfrm>
              <a:off x="434640" y="343960"/>
              <a:ext cx="8219520" cy="6190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37" y="281316"/>
                <a:ext cx="8345166" cy="63162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589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14:cNvPr>
              <p14:cNvContentPartPr/>
              <p14:nvPr/>
            </p14:nvContentPartPr>
            <p14:xfrm>
              <a:off x="434640" y="343960"/>
              <a:ext cx="8219160" cy="6190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40" y="281320"/>
                <a:ext cx="8344800" cy="63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6274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14:cNvPr>
              <p14:cNvContentPartPr/>
              <p14:nvPr/>
            </p14:nvContentPartPr>
            <p14:xfrm>
              <a:off x="434640" y="343960"/>
              <a:ext cx="8219160" cy="6190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40" y="281320"/>
                <a:ext cx="8344800" cy="63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2132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14:cNvPr>
              <p14:cNvContentPartPr/>
              <p14:nvPr/>
            </p14:nvContentPartPr>
            <p14:xfrm>
              <a:off x="434640" y="343960"/>
              <a:ext cx="8219160" cy="6190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40" y="281320"/>
                <a:ext cx="8344800" cy="63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601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14:cNvPr>
              <p14:cNvContentPartPr/>
              <p14:nvPr/>
            </p14:nvContentPartPr>
            <p14:xfrm>
              <a:off x="434640" y="3925600"/>
              <a:ext cx="6344280" cy="2608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8DAF88-CF2A-4D01-9ED5-4DB49E4E9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40" y="3862600"/>
                <a:ext cx="6469920" cy="27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797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F30E7-04D2-4DF9-831C-C5FCCDCAE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333" r="28750" b="58889"/>
          <a:stretch/>
        </p:blipFill>
        <p:spPr>
          <a:xfrm>
            <a:off x="228600" y="308723"/>
            <a:ext cx="8686800" cy="63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539EF-A81C-4BC3-B4B1-E4C42A04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t="8034" r="40000" b="53332"/>
          <a:stretch/>
        </p:blipFill>
        <p:spPr>
          <a:xfrm>
            <a:off x="1371600" y="139212"/>
            <a:ext cx="3048000" cy="66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539EF-A81C-4BC3-B4B1-E4C42A04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t="8034" r="40000" b="53332"/>
          <a:stretch/>
        </p:blipFill>
        <p:spPr>
          <a:xfrm>
            <a:off x="1371600" y="139212"/>
            <a:ext cx="3048000" cy="6623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A5C7C-174E-4223-B320-5083FFC63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1111" r="41250" b="53333"/>
          <a:stretch/>
        </p:blipFill>
        <p:spPr>
          <a:xfrm>
            <a:off x="4654966" y="136524"/>
            <a:ext cx="2915506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59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A3713B-690F-460A-98B7-3310C5BD7D68}"/>
                  </a:ext>
                </a:extLst>
              </p14:cNvPr>
              <p14:cNvContentPartPr/>
              <p14:nvPr/>
            </p14:nvContentPartPr>
            <p14:xfrm>
              <a:off x="2033480" y="131200"/>
              <a:ext cx="5488560" cy="956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A3713B-690F-460A-98B7-3310C5BD7D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70840" y="68560"/>
                <a:ext cx="5614200" cy="10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14:cNvPr>
              <p14:cNvContentPartPr/>
              <p14:nvPr/>
            </p14:nvContentPartPr>
            <p14:xfrm>
              <a:off x="1887320" y="5242120"/>
              <a:ext cx="5779080" cy="134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4680" y="5179120"/>
                <a:ext cx="5904720" cy="146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4329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14:cNvPr>
              <p14:cNvContentPartPr/>
              <p14:nvPr/>
            </p14:nvContentPartPr>
            <p14:xfrm>
              <a:off x="1887320" y="5242120"/>
              <a:ext cx="5779080" cy="134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4680" y="5179120"/>
                <a:ext cx="5904720" cy="14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FE5D6A-F5B7-40B9-8265-0C82549BDD8D}"/>
                  </a:ext>
                </a:extLst>
              </p14:cNvPr>
              <p14:cNvContentPartPr/>
              <p14:nvPr/>
            </p14:nvContentPartPr>
            <p14:xfrm>
              <a:off x="2169920" y="220480"/>
              <a:ext cx="5143680" cy="83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FE5D6A-F5B7-40B9-8265-0C82549BDD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6920" y="157840"/>
                <a:ext cx="5269320" cy="9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401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03AEB5-A1AC-4EDB-94E2-38209805D225}"/>
                  </a:ext>
                </a:extLst>
              </p14:cNvPr>
              <p14:cNvContentPartPr/>
              <p14:nvPr/>
            </p14:nvContentPartPr>
            <p14:xfrm>
              <a:off x="1680960" y="593440"/>
              <a:ext cx="684720" cy="27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03AEB5-A1AC-4EDB-94E2-38209805D2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3320" y="575800"/>
                <a:ext cx="72036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4C152EE8-E685-4ED9-9AFC-0434D1BBE248}"/>
                  </a:ext>
                </a:extLst>
              </p14:cNvPr>
              <p14:cNvContentPartPr/>
              <p14:nvPr/>
            </p14:nvContentPartPr>
            <p14:xfrm>
              <a:off x="243480" y="1056040"/>
              <a:ext cx="2238120" cy="2096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4C152EE8-E685-4ED9-9AFC-0434D1BBE24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5483" y="1038403"/>
                <a:ext cx="2273754" cy="21322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434035B-F857-45DF-B768-8705E284F8FD}"/>
                  </a:ext>
                </a:extLst>
              </p14:cNvPr>
              <p14:cNvContentPartPr/>
              <p14:nvPr/>
            </p14:nvContentPartPr>
            <p14:xfrm>
              <a:off x="2580240" y="427120"/>
              <a:ext cx="1545840" cy="769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434035B-F857-45DF-B768-8705E284F8F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62596" y="409120"/>
                <a:ext cx="1581488" cy="80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55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14:cNvPr>
              <p14:cNvContentPartPr/>
              <p14:nvPr/>
            </p14:nvContentPartPr>
            <p14:xfrm>
              <a:off x="1887320" y="5242120"/>
              <a:ext cx="5779080" cy="134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EF1387B-A9E2-4412-8B38-EA04C06BF3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4680" y="5179120"/>
                <a:ext cx="5904720" cy="146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0718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9A2CF6B-6DCB-454D-B412-AFD0D4BD2CE3}"/>
                  </a:ext>
                </a:extLst>
              </p14:cNvPr>
              <p14:cNvContentPartPr/>
              <p14:nvPr/>
            </p14:nvContentPartPr>
            <p14:xfrm>
              <a:off x="2060480" y="5741440"/>
              <a:ext cx="5389200" cy="864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9A2CF6B-6DCB-454D-B412-AFD0D4BD2C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7480" y="5678440"/>
                <a:ext cx="5514840" cy="9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7646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C8A616-C409-4C21-863E-580BC6B2B102}"/>
                  </a:ext>
                </a:extLst>
              </p14:cNvPr>
              <p14:cNvContentPartPr/>
              <p14:nvPr/>
            </p14:nvContentPartPr>
            <p14:xfrm>
              <a:off x="3436760" y="6343720"/>
              <a:ext cx="2929320" cy="303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C8A616-C409-4C21-863E-580BC6B2B1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4120" y="6280720"/>
                <a:ext cx="3054960" cy="42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921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7ABF0-D9F5-41E1-A295-4BD7F15E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8402" r="33750" b="54443"/>
          <a:stretch/>
        </p:blipFill>
        <p:spPr>
          <a:xfrm>
            <a:off x="2057400" y="116205"/>
            <a:ext cx="5334000" cy="66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0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4370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3907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C4B72C-5812-457E-B67C-9E78E9364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41" t="16665" r="16732" b="59176"/>
          <a:stretch/>
        </p:blipFill>
        <p:spPr>
          <a:xfrm>
            <a:off x="248458" y="1682050"/>
            <a:ext cx="8656782" cy="3499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1B9D9F-EF0C-4FBA-B313-01B5C4E445B7}"/>
                  </a:ext>
                </a:extLst>
              </p14:cNvPr>
              <p14:cNvContentPartPr/>
              <p14:nvPr/>
            </p14:nvContentPartPr>
            <p14:xfrm>
              <a:off x="264000" y="1651840"/>
              <a:ext cx="8070840" cy="1824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1B9D9F-EF0C-4FBA-B313-01B5C4E445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1357" y="1588840"/>
                <a:ext cx="8196486" cy="19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6455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C4B72C-5812-457E-B67C-9E78E9364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41" t="16665" r="16732" b="59176"/>
          <a:stretch/>
        </p:blipFill>
        <p:spPr>
          <a:xfrm>
            <a:off x="248458" y="1682050"/>
            <a:ext cx="8656782" cy="3499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71B9D9F-EF0C-4FBA-B313-01B5C4E445B7}"/>
                  </a:ext>
                </a:extLst>
              </p14:cNvPr>
              <p14:cNvContentPartPr/>
              <p14:nvPr/>
            </p14:nvContentPartPr>
            <p14:xfrm>
              <a:off x="5233080" y="1651840"/>
              <a:ext cx="3101760" cy="681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71B9D9F-EF0C-4FBA-B313-01B5C4E445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70080" y="1588840"/>
                <a:ext cx="3227400" cy="80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949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C4B72C-5812-457E-B67C-9E78E93647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41" t="16665" r="16732" b="59176"/>
          <a:stretch/>
        </p:blipFill>
        <p:spPr>
          <a:xfrm>
            <a:off x="248458" y="1682050"/>
            <a:ext cx="8656782" cy="3499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765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77BA8-3E1A-42EB-8762-74C1200A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41460" r="11250" b="54090"/>
          <a:stretch/>
        </p:blipFill>
        <p:spPr>
          <a:xfrm>
            <a:off x="233218" y="5410199"/>
            <a:ext cx="8656782" cy="533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C4B72C-5812-457E-B67C-9E78E9364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1" t="16665" r="16732" b="59176"/>
          <a:stretch/>
        </p:blipFill>
        <p:spPr>
          <a:xfrm>
            <a:off x="248458" y="1682050"/>
            <a:ext cx="8656782" cy="3499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5119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9891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77BA8-3E1A-42EB-8762-74C1200A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41460" r="11250" b="54090"/>
          <a:stretch/>
        </p:blipFill>
        <p:spPr>
          <a:xfrm>
            <a:off x="233218" y="5410199"/>
            <a:ext cx="8656782" cy="5334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14:cNvPr>
              <p14:cNvContentPartPr/>
              <p14:nvPr/>
            </p14:nvContentPartPr>
            <p14:xfrm>
              <a:off x="405920" y="111400"/>
              <a:ext cx="5538960" cy="581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1C089D4-73E6-47B5-B750-8E0424C81A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8280" y="93760"/>
                <a:ext cx="5714640" cy="616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C4B72C-5812-457E-B67C-9E78E9364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1" t="16665" r="16732" b="59176"/>
          <a:stretch/>
        </p:blipFill>
        <p:spPr>
          <a:xfrm>
            <a:off x="248458" y="1682050"/>
            <a:ext cx="8656782" cy="34995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14:cNvPr>
              <p14:cNvContentPartPr/>
              <p14:nvPr/>
            </p14:nvContentPartPr>
            <p14:xfrm>
              <a:off x="5585520" y="133360"/>
              <a:ext cx="418320" cy="326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2CB92-53A6-4C6B-996A-E95685BCB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7880" y="115360"/>
                <a:ext cx="45396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14:cNvPr>
              <p14:cNvContentPartPr/>
              <p14:nvPr/>
            </p14:nvContentPartPr>
            <p14:xfrm>
              <a:off x="598080" y="784240"/>
              <a:ext cx="5871600" cy="7196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CCB1E15-ECBF-4B81-A4AA-D92286A09D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439" y="766240"/>
                <a:ext cx="5907242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06BAF4-077B-4A02-B0AF-08FCAA22BC3A}"/>
                  </a:ext>
                </a:extLst>
              </p14:cNvPr>
              <p14:cNvContentPartPr/>
              <p14:nvPr/>
            </p14:nvContentPartPr>
            <p14:xfrm>
              <a:off x="1380360" y="6076600"/>
              <a:ext cx="412920" cy="426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06BAF4-077B-4A02-B0AF-08FCAA22BC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62720" y="6058960"/>
                <a:ext cx="44856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8BCA0B-95F0-4379-B642-DE2B4094BF94}"/>
                  </a:ext>
                </a:extLst>
              </p14:cNvPr>
              <p14:cNvContentPartPr/>
              <p14:nvPr/>
            </p14:nvContentPartPr>
            <p14:xfrm>
              <a:off x="1970400" y="6250120"/>
              <a:ext cx="183600" cy="8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8BCA0B-95F0-4379-B642-DE2B4094BF9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52760" y="6232480"/>
                <a:ext cx="2192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2F6083-6627-484C-A475-C45DBF75F119}"/>
                  </a:ext>
                </a:extLst>
              </p14:cNvPr>
              <p14:cNvContentPartPr/>
              <p14:nvPr/>
            </p14:nvContentPartPr>
            <p14:xfrm>
              <a:off x="1990920" y="6349480"/>
              <a:ext cx="213480" cy="2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2F6083-6627-484C-A475-C45DBF75F1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72920" y="6331840"/>
                <a:ext cx="24912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31679F3-26A7-4076-8E43-99AC240FDD4B}"/>
                  </a:ext>
                </a:extLst>
              </p14:cNvPr>
              <p14:cNvContentPartPr/>
              <p14:nvPr/>
            </p14:nvContentPartPr>
            <p14:xfrm>
              <a:off x="2373960" y="6122680"/>
              <a:ext cx="558000" cy="329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31679F3-26A7-4076-8E43-99AC240FDD4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55960" y="6104680"/>
                <a:ext cx="59364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F7D34B4-213D-4565-973D-B16853E221BC}"/>
                  </a:ext>
                </a:extLst>
              </p14:cNvPr>
              <p14:cNvContentPartPr/>
              <p14:nvPr/>
            </p14:nvContentPartPr>
            <p14:xfrm>
              <a:off x="3098280" y="6136360"/>
              <a:ext cx="1604160" cy="426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F7D34B4-213D-4565-973D-B16853E221B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80640" y="6118705"/>
                <a:ext cx="1639800" cy="4626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16F04AC-81A3-4479-B646-981B2F06B88E}"/>
                  </a:ext>
                </a:extLst>
              </p14:cNvPr>
              <p14:cNvContentPartPr/>
              <p14:nvPr/>
            </p14:nvContentPartPr>
            <p14:xfrm>
              <a:off x="4795320" y="6278560"/>
              <a:ext cx="691920" cy="316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16F04AC-81A3-4479-B646-981B2F06B88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77320" y="6260560"/>
                <a:ext cx="7275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DDD104-5F4D-4632-8B5B-AB56334E63E3}"/>
                  </a:ext>
                </a:extLst>
              </p14:cNvPr>
              <p14:cNvContentPartPr/>
              <p14:nvPr/>
            </p14:nvContentPartPr>
            <p14:xfrm>
              <a:off x="5394720" y="6223120"/>
              <a:ext cx="147240" cy="352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DDD104-5F4D-4632-8B5B-AB56334E63E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76720" y="6205480"/>
                <a:ext cx="18288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7FD131D-0628-4A46-B2E4-71A73ABA8042}"/>
                  </a:ext>
                </a:extLst>
              </p14:cNvPr>
              <p14:cNvContentPartPr/>
              <p14:nvPr/>
            </p14:nvContentPartPr>
            <p14:xfrm>
              <a:off x="5590920" y="6125920"/>
              <a:ext cx="27720" cy="1695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7FD131D-0628-4A46-B2E4-71A73ABA80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72920" y="6108280"/>
                <a:ext cx="633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DAD5D3F-DD50-44A5-9C65-D1AF7BF75FB3}"/>
                  </a:ext>
                </a:extLst>
              </p14:cNvPr>
              <p14:cNvContentPartPr/>
              <p14:nvPr/>
            </p14:nvContentPartPr>
            <p14:xfrm>
              <a:off x="5714760" y="6125920"/>
              <a:ext cx="1020240" cy="7027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DAD5D3F-DD50-44A5-9C65-D1AF7BF75FB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96760" y="6108271"/>
                <a:ext cx="1055880" cy="738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840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8075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805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6082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14:cNvPr>
              <p14:cNvContentPartPr/>
              <p14:nvPr/>
            </p14:nvContentPartPr>
            <p14:xfrm>
              <a:off x="1218720" y="1157200"/>
              <a:ext cx="5657760" cy="9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00720" y="1121560"/>
                <a:ext cx="5693400" cy="16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686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14:cNvPr>
              <p14:cNvContentPartPr/>
              <p14:nvPr/>
            </p14:nvContentPartPr>
            <p14:xfrm>
              <a:off x="1218720" y="1157200"/>
              <a:ext cx="5657760" cy="9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00720" y="1121560"/>
                <a:ext cx="56934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14:cNvPr>
              <p14:cNvContentPartPr/>
              <p14:nvPr/>
            </p14:nvContentPartPr>
            <p14:xfrm>
              <a:off x="2387280" y="2335480"/>
              <a:ext cx="174240" cy="2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69280" y="23174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14:cNvPr>
              <p14:cNvContentPartPr/>
              <p14:nvPr/>
            </p14:nvContentPartPr>
            <p14:xfrm>
              <a:off x="2387280" y="2437360"/>
              <a:ext cx="214560" cy="2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69280" y="2419360"/>
                <a:ext cx="250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14:cNvPr>
              <p14:cNvContentPartPr/>
              <p14:nvPr/>
            </p14:nvContentPartPr>
            <p14:xfrm>
              <a:off x="1920000" y="2213800"/>
              <a:ext cx="304920" cy="689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02000" y="2195800"/>
                <a:ext cx="34056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14:cNvPr>
              <p14:cNvContentPartPr/>
              <p14:nvPr/>
            </p14:nvContentPartPr>
            <p14:xfrm>
              <a:off x="2834040" y="2074480"/>
              <a:ext cx="1425600" cy="620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16400" y="2056840"/>
                <a:ext cx="1461240" cy="65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031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14:cNvPr>
              <p14:cNvContentPartPr/>
              <p14:nvPr/>
            </p14:nvContentPartPr>
            <p14:xfrm>
              <a:off x="1218720" y="1157200"/>
              <a:ext cx="5657760" cy="9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00720" y="1121560"/>
                <a:ext cx="56934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14:cNvPr>
              <p14:cNvContentPartPr/>
              <p14:nvPr/>
            </p14:nvContentPartPr>
            <p14:xfrm>
              <a:off x="2387280" y="2335480"/>
              <a:ext cx="174240" cy="2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69280" y="23174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14:cNvPr>
              <p14:cNvContentPartPr/>
              <p14:nvPr/>
            </p14:nvContentPartPr>
            <p14:xfrm>
              <a:off x="2387280" y="2437360"/>
              <a:ext cx="214560" cy="2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69280" y="2419360"/>
                <a:ext cx="250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14:cNvPr>
              <p14:cNvContentPartPr/>
              <p14:nvPr/>
            </p14:nvContentPartPr>
            <p14:xfrm>
              <a:off x="1920000" y="2213800"/>
              <a:ext cx="304920" cy="689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02000" y="2195800"/>
                <a:ext cx="34056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14:cNvPr>
              <p14:cNvContentPartPr/>
              <p14:nvPr/>
            </p14:nvContentPartPr>
            <p14:xfrm>
              <a:off x="2834040" y="2074480"/>
              <a:ext cx="1425600" cy="620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16400" y="2056840"/>
                <a:ext cx="146124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14:cNvPr>
              <p14:cNvContentPartPr/>
              <p14:nvPr/>
            </p14:nvContentPartPr>
            <p14:xfrm>
              <a:off x="1615080" y="3435640"/>
              <a:ext cx="205920" cy="2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97080" y="3418000"/>
                <a:ext cx="2415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14:cNvPr>
              <p14:cNvContentPartPr/>
              <p14:nvPr/>
            </p14:nvContentPartPr>
            <p14:xfrm>
              <a:off x="1625160" y="3557320"/>
              <a:ext cx="224280" cy="18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07520" y="3539680"/>
                <a:ext cx="2599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14:cNvPr>
              <p14:cNvContentPartPr/>
              <p14:nvPr/>
            </p14:nvContentPartPr>
            <p14:xfrm>
              <a:off x="1061040" y="3266080"/>
              <a:ext cx="325800" cy="651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43060" y="3248080"/>
                <a:ext cx="361401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14:cNvPr>
              <p14:cNvContentPartPr/>
              <p14:nvPr/>
            </p14:nvContentPartPr>
            <p14:xfrm>
              <a:off x="4846080" y="2143600"/>
              <a:ext cx="411840" cy="338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28080" y="2125600"/>
                <a:ext cx="44748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14:cNvPr>
              <p14:cNvContentPartPr/>
              <p14:nvPr/>
            </p14:nvContentPartPr>
            <p14:xfrm>
              <a:off x="2130960" y="2946040"/>
              <a:ext cx="4831200" cy="852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13320" y="2928400"/>
                <a:ext cx="4866840" cy="88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14:cNvPr>
              <p14:cNvContentPartPr/>
              <p14:nvPr/>
            </p14:nvContentPartPr>
            <p14:xfrm>
              <a:off x="7060080" y="3088240"/>
              <a:ext cx="214560" cy="4186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042440" y="3070240"/>
                <a:ext cx="250200" cy="45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645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14:cNvPr>
              <p14:cNvContentPartPr/>
              <p14:nvPr/>
            </p14:nvContentPartPr>
            <p14:xfrm>
              <a:off x="1218720" y="1157200"/>
              <a:ext cx="5657760" cy="9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00720" y="1121560"/>
                <a:ext cx="56934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14:cNvPr>
              <p14:cNvContentPartPr/>
              <p14:nvPr/>
            </p14:nvContentPartPr>
            <p14:xfrm>
              <a:off x="2387280" y="2335480"/>
              <a:ext cx="174240" cy="2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69280" y="23174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14:cNvPr>
              <p14:cNvContentPartPr/>
              <p14:nvPr/>
            </p14:nvContentPartPr>
            <p14:xfrm>
              <a:off x="2387280" y="2437360"/>
              <a:ext cx="214560" cy="2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69280" y="2419360"/>
                <a:ext cx="250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14:cNvPr>
              <p14:cNvContentPartPr/>
              <p14:nvPr/>
            </p14:nvContentPartPr>
            <p14:xfrm>
              <a:off x="1920000" y="2213800"/>
              <a:ext cx="304920" cy="689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02000" y="2195800"/>
                <a:ext cx="34056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14:cNvPr>
              <p14:cNvContentPartPr/>
              <p14:nvPr/>
            </p14:nvContentPartPr>
            <p14:xfrm>
              <a:off x="2834040" y="2074480"/>
              <a:ext cx="1425600" cy="620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16400" y="2056840"/>
                <a:ext cx="146124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14:cNvPr>
              <p14:cNvContentPartPr/>
              <p14:nvPr/>
            </p14:nvContentPartPr>
            <p14:xfrm>
              <a:off x="1615080" y="3435640"/>
              <a:ext cx="205920" cy="2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97080" y="3418000"/>
                <a:ext cx="2415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14:cNvPr>
              <p14:cNvContentPartPr/>
              <p14:nvPr/>
            </p14:nvContentPartPr>
            <p14:xfrm>
              <a:off x="1625160" y="3557320"/>
              <a:ext cx="224280" cy="18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07520" y="3539680"/>
                <a:ext cx="2599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14:cNvPr>
              <p14:cNvContentPartPr/>
              <p14:nvPr/>
            </p14:nvContentPartPr>
            <p14:xfrm>
              <a:off x="1061040" y="3266080"/>
              <a:ext cx="325800" cy="651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43060" y="3248080"/>
                <a:ext cx="361401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14:cNvPr>
              <p14:cNvContentPartPr/>
              <p14:nvPr/>
            </p14:nvContentPartPr>
            <p14:xfrm>
              <a:off x="4846080" y="2143600"/>
              <a:ext cx="411840" cy="338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28080" y="2125600"/>
                <a:ext cx="44748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14:cNvPr>
              <p14:cNvContentPartPr/>
              <p14:nvPr/>
            </p14:nvContentPartPr>
            <p14:xfrm>
              <a:off x="2130960" y="2946040"/>
              <a:ext cx="4831200" cy="852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13320" y="2928400"/>
                <a:ext cx="4866840" cy="88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14:cNvPr>
              <p14:cNvContentPartPr/>
              <p14:nvPr/>
            </p14:nvContentPartPr>
            <p14:xfrm>
              <a:off x="7060080" y="3088240"/>
              <a:ext cx="214560" cy="4186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042440" y="3070240"/>
                <a:ext cx="25020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BDB811-4F18-4273-A6CD-B26B04599EF3}"/>
                  </a:ext>
                </a:extLst>
              </p14:cNvPr>
              <p14:cNvContentPartPr/>
              <p14:nvPr/>
            </p14:nvContentPartPr>
            <p14:xfrm>
              <a:off x="1747200" y="4399720"/>
              <a:ext cx="26100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BDB811-4F18-4273-A6CD-B26B04599EF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729200" y="4382080"/>
                <a:ext cx="2966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C6DD8C8-6E6A-49C8-908D-009746CE0E8D}"/>
                  </a:ext>
                </a:extLst>
              </p14:cNvPr>
              <p14:cNvContentPartPr/>
              <p14:nvPr/>
            </p14:nvContentPartPr>
            <p14:xfrm>
              <a:off x="1797960" y="4510240"/>
              <a:ext cx="205560" cy="11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C6DD8C8-6E6A-49C8-908D-009746CE0E8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780320" y="4492240"/>
                <a:ext cx="24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3A6B96F-177A-442F-99B9-BAED98AF0AB9}"/>
                  </a:ext>
                </a:extLst>
              </p14:cNvPr>
              <p14:cNvContentPartPr/>
              <p14:nvPr/>
            </p14:nvContentPartPr>
            <p14:xfrm>
              <a:off x="2224560" y="4225840"/>
              <a:ext cx="1547280" cy="784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3A6B96F-177A-442F-99B9-BAED98AF0AB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206560" y="4208200"/>
                <a:ext cx="158292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00442A8-308B-4B9F-8595-E6C166014CB7}"/>
                  </a:ext>
                </a:extLst>
              </p14:cNvPr>
              <p14:cNvContentPartPr/>
              <p14:nvPr/>
            </p14:nvContentPartPr>
            <p14:xfrm>
              <a:off x="3961560" y="4449760"/>
              <a:ext cx="20880" cy="326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00442A8-308B-4B9F-8595-E6C166014CB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43920" y="4432120"/>
                <a:ext cx="56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E826FA5-345A-4ABC-86EB-2E2B3E7C32B8}"/>
                  </a:ext>
                </a:extLst>
              </p14:cNvPr>
              <p14:cNvContentPartPr/>
              <p14:nvPr/>
            </p14:nvContentPartPr>
            <p14:xfrm>
              <a:off x="4117440" y="4490800"/>
              <a:ext cx="209160" cy="2332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E826FA5-345A-4ABC-86EB-2E2B3E7C32B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099440" y="4472800"/>
                <a:ext cx="2448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BAEFA52-1E3C-41D6-BD90-D1B50AA62D88}"/>
                  </a:ext>
                </a:extLst>
              </p14:cNvPr>
              <p14:cNvContentPartPr/>
              <p14:nvPr/>
            </p14:nvContentPartPr>
            <p14:xfrm>
              <a:off x="4409040" y="4236280"/>
              <a:ext cx="538200" cy="1724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BAEFA52-1E3C-41D6-BD90-D1B50AA62D8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391040" y="4218603"/>
                <a:ext cx="573840" cy="208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6CD97D4-F4C0-4C72-92C1-701406E97CF0}"/>
                  </a:ext>
                </a:extLst>
              </p14:cNvPr>
              <p14:cNvContentPartPr/>
              <p14:nvPr/>
            </p14:nvContentPartPr>
            <p14:xfrm>
              <a:off x="5049120" y="4195600"/>
              <a:ext cx="539640" cy="477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6CD97D4-F4C0-4C72-92C1-701406E97CF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031120" y="4177973"/>
                <a:ext cx="575280" cy="5126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767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A5970-AC32-4AFC-A3A9-24113CC9D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56" t="17720" r="17370" b="77367"/>
          <a:stretch/>
        </p:blipFill>
        <p:spPr>
          <a:xfrm>
            <a:off x="228600" y="136525"/>
            <a:ext cx="8686800" cy="1216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14:cNvPr>
              <p14:cNvContentPartPr/>
              <p14:nvPr/>
            </p14:nvContentPartPr>
            <p14:xfrm>
              <a:off x="741360" y="472480"/>
              <a:ext cx="646560" cy="4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9E3729-C75B-4FE7-B07F-38B4D78BC5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360" y="436840"/>
                <a:ext cx="68220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14:cNvPr>
              <p14:cNvContentPartPr/>
              <p14:nvPr/>
            </p14:nvContentPartPr>
            <p14:xfrm>
              <a:off x="6258360" y="495160"/>
              <a:ext cx="1060200" cy="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F013D9-5C43-4C56-A8C7-406CBA698E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0360" y="459520"/>
                <a:ext cx="10958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14:cNvPr>
              <p14:cNvContentPartPr/>
              <p14:nvPr/>
            </p14:nvContentPartPr>
            <p14:xfrm>
              <a:off x="1015680" y="1371760"/>
              <a:ext cx="123120" cy="3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A3C3F9-1582-4D10-85D0-ED9BA6C65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1353760"/>
                <a:ext cx="158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14:cNvPr>
              <p14:cNvContentPartPr/>
              <p14:nvPr/>
            </p14:nvContentPartPr>
            <p14:xfrm>
              <a:off x="1015680" y="1462840"/>
              <a:ext cx="12816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0283782-B11F-4C8F-AD3D-325FA6C3E3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7680" y="1445200"/>
                <a:ext cx="16380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14:cNvPr>
              <p14:cNvContentPartPr/>
              <p14:nvPr/>
            </p14:nvContentPartPr>
            <p14:xfrm>
              <a:off x="460200" y="1322080"/>
              <a:ext cx="403200" cy="27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190094-248B-4A41-97D0-19AE7EE83B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2560" y="1304440"/>
                <a:ext cx="4388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14:cNvPr>
              <p14:cNvContentPartPr/>
              <p14:nvPr/>
            </p14:nvContentPartPr>
            <p14:xfrm>
              <a:off x="1745760" y="1340800"/>
              <a:ext cx="301320" cy="244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AC7EBF5-11D6-4F45-B5E8-8B952808BB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8120" y="1322800"/>
                <a:ext cx="3369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14:cNvPr>
              <p14:cNvContentPartPr/>
              <p14:nvPr/>
            </p14:nvContentPartPr>
            <p14:xfrm>
              <a:off x="1391520" y="1310200"/>
              <a:ext cx="275040" cy="27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D5FBA1D-684C-4D35-985F-8DFCC7E25D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3520" y="1292537"/>
                <a:ext cx="310680" cy="3064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14:cNvPr>
              <p14:cNvContentPartPr/>
              <p14:nvPr/>
            </p14:nvContentPartPr>
            <p14:xfrm>
              <a:off x="2467560" y="1279960"/>
              <a:ext cx="457920" cy="472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E24FF9B-496F-4EBB-90F6-BE10F788CE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49560" y="1262333"/>
                <a:ext cx="493560" cy="508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14:cNvPr>
              <p14:cNvContentPartPr/>
              <p14:nvPr/>
            </p14:nvContentPartPr>
            <p14:xfrm>
              <a:off x="2130960" y="1261600"/>
              <a:ext cx="250200" cy="1411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BCFE5BC-C9DF-4EB8-87F1-C0221FE217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3320" y="1243960"/>
                <a:ext cx="285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14:cNvPr>
              <p14:cNvContentPartPr/>
              <p14:nvPr/>
            </p14:nvContentPartPr>
            <p14:xfrm>
              <a:off x="8188680" y="446560"/>
              <a:ext cx="531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D7252B4-BDEA-4E87-8DF9-A57AB6945C2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0680" y="410920"/>
                <a:ext cx="5670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14:cNvPr>
              <p14:cNvContentPartPr/>
              <p14:nvPr/>
            </p14:nvContentPartPr>
            <p14:xfrm>
              <a:off x="2577000" y="827800"/>
              <a:ext cx="892800" cy="17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391BDE8-2EFD-4A97-882B-B3822D16D4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9000" y="792160"/>
                <a:ext cx="928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14:cNvPr>
              <p14:cNvContentPartPr/>
              <p14:nvPr/>
            </p14:nvContentPartPr>
            <p14:xfrm>
              <a:off x="3091800" y="1513600"/>
              <a:ext cx="77760" cy="145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2132B-97C8-4D3F-A683-D65F9084859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74160" y="1495600"/>
                <a:ext cx="11340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14:cNvPr>
              <p14:cNvContentPartPr/>
              <p14:nvPr/>
            </p14:nvContentPartPr>
            <p14:xfrm>
              <a:off x="4164960" y="1393720"/>
              <a:ext cx="155160" cy="18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2F28A95-180D-479D-8135-08A366B71F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47320" y="1375720"/>
                <a:ext cx="1908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14:cNvPr>
              <p14:cNvContentPartPr/>
              <p14:nvPr/>
            </p14:nvContentPartPr>
            <p14:xfrm>
              <a:off x="4205640" y="1472560"/>
              <a:ext cx="12204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4D496B-5EF1-40E1-BF75-5A4547EB8F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88000" y="1454560"/>
                <a:ext cx="157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14:cNvPr>
              <p14:cNvContentPartPr/>
              <p14:nvPr/>
            </p14:nvContentPartPr>
            <p14:xfrm>
              <a:off x="3500400" y="1346560"/>
              <a:ext cx="491400" cy="207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A3D013-D45E-4D4E-8DCC-4FDA7B57AD1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82400" y="1328591"/>
                <a:ext cx="527040" cy="243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14:cNvPr>
              <p14:cNvContentPartPr/>
              <p14:nvPr/>
            </p14:nvContentPartPr>
            <p14:xfrm>
              <a:off x="5026080" y="1259440"/>
              <a:ext cx="419400" cy="24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FAFA671-B794-4987-9F85-B844A963F0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08095" y="1241800"/>
                <a:ext cx="4550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14:cNvPr>
              <p14:cNvContentPartPr/>
              <p14:nvPr/>
            </p14:nvContentPartPr>
            <p14:xfrm>
              <a:off x="4555200" y="1303000"/>
              <a:ext cx="393120" cy="244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B434FE-C6C3-44A8-A62B-551658A48B3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200" y="1285360"/>
                <a:ext cx="4287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14:cNvPr>
              <p14:cNvContentPartPr/>
              <p14:nvPr/>
            </p14:nvContentPartPr>
            <p14:xfrm>
              <a:off x="5537280" y="1249360"/>
              <a:ext cx="435960" cy="446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29AEECC-9769-49D5-BD07-62CF52FBA7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19295" y="1231360"/>
                <a:ext cx="471571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14:cNvPr>
              <p14:cNvContentPartPr/>
              <p14:nvPr/>
            </p14:nvContentPartPr>
            <p14:xfrm>
              <a:off x="6111120" y="1533760"/>
              <a:ext cx="76320" cy="9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B471FA-8E3C-442C-ADDF-5DFE9218A79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93480" y="1516120"/>
                <a:ext cx="11196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14:cNvPr>
              <p14:cNvContentPartPr/>
              <p14:nvPr/>
            </p14:nvContentPartPr>
            <p14:xfrm>
              <a:off x="6398400" y="1278160"/>
              <a:ext cx="240480" cy="27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706589A-0FC8-419C-93DD-C73C91F7A7A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0760" y="1260520"/>
                <a:ext cx="2761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14:cNvPr>
              <p14:cNvContentPartPr/>
              <p14:nvPr/>
            </p14:nvContentPartPr>
            <p14:xfrm>
              <a:off x="6776400" y="1408120"/>
              <a:ext cx="157680" cy="4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B74E02-D273-415B-8EB4-397DA7E679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58400" y="1390120"/>
                <a:ext cx="193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14:cNvPr>
              <p14:cNvContentPartPr/>
              <p14:nvPr/>
            </p14:nvContentPartPr>
            <p14:xfrm>
              <a:off x="6817080" y="1493080"/>
              <a:ext cx="11088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3DDA04C-084E-4269-B0D2-662788CE554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799080" y="1475440"/>
                <a:ext cx="1465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14:cNvPr>
              <p14:cNvContentPartPr/>
              <p14:nvPr/>
            </p14:nvContentPartPr>
            <p14:xfrm>
              <a:off x="7171320" y="1275640"/>
              <a:ext cx="399600" cy="252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A68E190-5FF7-4561-80DF-056951361DA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153680" y="1257640"/>
                <a:ext cx="4352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14:cNvPr>
              <p14:cNvContentPartPr/>
              <p14:nvPr/>
            </p14:nvContentPartPr>
            <p14:xfrm>
              <a:off x="7671720" y="1260520"/>
              <a:ext cx="910080" cy="263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2CD0348-40BF-44F2-8E7C-9E5DD22C821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653720" y="1242880"/>
                <a:ext cx="945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14:cNvPr>
              <p14:cNvContentPartPr/>
              <p14:nvPr/>
            </p14:nvContentPartPr>
            <p14:xfrm>
              <a:off x="4468080" y="811600"/>
              <a:ext cx="3906000" cy="52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A12703-2B7B-4E47-AE2C-E109BC01A01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50080" y="775600"/>
                <a:ext cx="3941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14:cNvPr>
              <p14:cNvContentPartPr/>
              <p14:nvPr/>
            </p14:nvContentPartPr>
            <p14:xfrm>
              <a:off x="203160" y="1181680"/>
              <a:ext cx="863280" cy="2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0B5A09B-6F45-45FF-A4CB-6F5A192DAA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85160" y="1146040"/>
                <a:ext cx="89892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14:cNvPr>
              <p14:cNvContentPartPr/>
              <p14:nvPr/>
            </p14:nvContentPartPr>
            <p14:xfrm>
              <a:off x="1218720" y="1157200"/>
              <a:ext cx="5657760" cy="9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7FB8FC1-F30F-4A92-8454-C5A22A80336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00720" y="1121560"/>
                <a:ext cx="56934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14:cNvPr>
              <p14:cNvContentPartPr/>
              <p14:nvPr/>
            </p14:nvContentPartPr>
            <p14:xfrm>
              <a:off x="2387280" y="2335480"/>
              <a:ext cx="174240" cy="21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F8DAA80-B261-4ECB-BCB4-2466F47A0DB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369280" y="231748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14:cNvPr>
              <p14:cNvContentPartPr/>
              <p14:nvPr/>
            </p14:nvContentPartPr>
            <p14:xfrm>
              <a:off x="2387280" y="2437360"/>
              <a:ext cx="214560" cy="21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3DFBA9A-6339-4510-ACB5-4F48B0E60CA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369280" y="2419360"/>
                <a:ext cx="250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14:cNvPr>
              <p14:cNvContentPartPr/>
              <p14:nvPr/>
            </p14:nvContentPartPr>
            <p14:xfrm>
              <a:off x="1920000" y="2213800"/>
              <a:ext cx="304920" cy="6894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FF81734-B55F-4322-8D06-3C51B6846F9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02000" y="2195800"/>
                <a:ext cx="340560" cy="7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14:cNvPr>
              <p14:cNvContentPartPr/>
              <p14:nvPr/>
            </p14:nvContentPartPr>
            <p14:xfrm>
              <a:off x="2834040" y="2074480"/>
              <a:ext cx="1425600" cy="6206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516EBA4-0392-42ED-9AFA-9C1D39CC3B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16400" y="2056840"/>
                <a:ext cx="1461240" cy="6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14:cNvPr>
              <p14:cNvContentPartPr/>
              <p14:nvPr/>
            </p14:nvContentPartPr>
            <p14:xfrm>
              <a:off x="1615080" y="3435640"/>
              <a:ext cx="205920" cy="28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164B7DF-3455-4244-A4FE-2272616CE2E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597080" y="3418000"/>
                <a:ext cx="2415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14:cNvPr>
              <p14:cNvContentPartPr/>
              <p14:nvPr/>
            </p14:nvContentPartPr>
            <p14:xfrm>
              <a:off x="1625160" y="3557320"/>
              <a:ext cx="224280" cy="18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D0135A1-EE22-43D7-A8DB-8C1F9E2EF17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607520" y="3539680"/>
                <a:ext cx="2599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14:cNvPr>
              <p14:cNvContentPartPr/>
              <p14:nvPr/>
            </p14:nvContentPartPr>
            <p14:xfrm>
              <a:off x="1061040" y="3266080"/>
              <a:ext cx="325800" cy="651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2A51926-6ED4-4999-A8EE-9F4AE167210A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43060" y="3248080"/>
                <a:ext cx="361401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14:cNvPr>
              <p14:cNvContentPartPr/>
              <p14:nvPr/>
            </p14:nvContentPartPr>
            <p14:xfrm>
              <a:off x="4846080" y="2143600"/>
              <a:ext cx="411840" cy="338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6396EB-1F3F-4FED-A792-98253331BAF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828080" y="2125600"/>
                <a:ext cx="44748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14:cNvPr>
              <p14:cNvContentPartPr/>
              <p14:nvPr/>
            </p14:nvContentPartPr>
            <p14:xfrm>
              <a:off x="2130960" y="2946040"/>
              <a:ext cx="4831200" cy="852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A9C4C1F-10B4-4804-81CA-C4C4914802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13320" y="2928400"/>
                <a:ext cx="4866840" cy="88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14:cNvPr>
              <p14:cNvContentPartPr/>
              <p14:nvPr/>
            </p14:nvContentPartPr>
            <p14:xfrm>
              <a:off x="7060080" y="3088240"/>
              <a:ext cx="214560" cy="4186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C639783-7EC5-44DD-B7C8-C5370682A55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042440" y="3070240"/>
                <a:ext cx="250200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BDB811-4F18-4273-A6CD-B26B04599EF3}"/>
                  </a:ext>
                </a:extLst>
              </p14:cNvPr>
              <p14:cNvContentPartPr/>
              <p14:nvPr/>
            </p14:nvContentPartPr>
            <p14:xfrm>
              <a:off x="1747200" y="4399720"/>
              <a:ext cx="261000" cy="20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BDB811-4F18-4273-A6CD-B26B04599EF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729200" y="4382080"/>
                <a:ext cx="2966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C6DD8C8-6E6A-49C8-908D-009746CE0E8D}"/>
                  </a:ext>
                </a:extLst>
              </p14:cNvPr>
              <p14:cNvContentPartPr/>
              <p14:nvPr/>
            </p14:nvContentPartPr>
            <p14:xfrm>
              <a:off x="1797960" y="4510240"/>
              <a:ext cx="205560" cy="11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C6DD8C8-6E6A-49C8-908D-009746CE0E8D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780320" y="4492240"/>
                <a:ext cx="2412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3A6B96F-177A-442F-99B9-BAED98AF0AB9}"/>
                  </a:ext>
                </a:extLst>
              </p14:cNvPr>
              <p14:cNvContentPartPr/>
              <p14:nvPr/>
            </p14:nvContentPartPr>
            <p14:xfrm>
              <a:off x="2224560" y="4225840"/>
              <a:ext cx="1547280" cy="784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3A6B96F-177A-442F-99B9-BAED98AF0AB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206560" y="4208200"/>
                <a:ext cx="158292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00442A8-308B-4B9F-8595-E6C166014CB7}"/>
                  </a:ext>
                </a:extLst>
              </p14:cNvPr>
              <p14:cNvContentPartPr/>
              <p14:nvPr/>
            </p14:nvContentPartPr>
            <p14:xfrm>
              <a:off x="3961560" y="4449760"/>
              <a:ext cx="20880" cy="326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00442A8-308B-4B9F-8595-E6C166014CB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943920" y="4432120"/>
                <a:ext cx="56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E826FA5-345A-4ABC-86EB-2E2B3E7C32B8}"/>
                  </a:ext>
                </a:extLst>
              </p14:cNvPr>
              <p14:cNvContentPartPr/>
              <p14:nvPr/>
            </p14:nvContentPartPr>
            <p14:xfrm>
              <a:off x="4117440" y="4490800"/>
              <a:ext cx="209160" cy="2332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E826FA5-345A-4ABC-86EB-2E2B3E7C32B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099440" y="4472800"/>
                <a:ext cx="2448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BAEFA52-1E3C-41D6-BD90-D1B50AA62D88}"/>
                  </a:ext>
                </a:extLst>
              </p14:cNvPr>
              <p14:cNvContentPartPr/>
              <p14:nvPr/>
            </p14:nvContentPartPr>
            <p14:xfrm>
              <a:off x="4409040" y="4236280"/>
              <a:ext cx="538200" cy="1724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BAEFA52-1E3C-41D6-BD90-D1B50AA62D8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391040" y="4218603"/>
                <a:ext cx="573840" cy="208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6CD97D4-F4C0-4C72-92C1-701406E97CF0}"/>
                  </a:ext>
                </a:extLst>
              </p14:cNvPr>
              <p14:cNvContentPartPr/>
              <p14:nvPr/>
            </p14:nvContentPartPr>
            <p14:xfrm>
              <a:off x="5049120" y="4195600"/>
              <a:ext cx="539640" cy="477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6CD97D4-F4C0-4C72-92C1-701406E97CF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031120" y="4177973"/>
                <a:ext cx="575280" cy="512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EF134B8-3311-43C9-9C44-21CEACD5AEFD}"/>
                  </a:ext>
                </a:extLst>
              </p14:cNvPr>
              <p14:cNvContentPartPr/>
              <p14:nvPr/>
            </p14:nvContentPartPr>
            <p14:xfrm>
              <a:off x="5791080" y="4622200"/>
              <a:ext cx="22032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EF134B8-3311-43C9-9C44-21CEACD5AEF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73080" y="4604560"/>
                <a:ext cx="255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F82D76F-1C78-4968-84A5-5374674B7836}"/>
                  </a:ext>
                </a:extLst>
              </p14:cNvPr>
              <p14:cNvContentPartPr/>
              <p14:nvPr/>
            </p14:nvContentPartPr>
            <p14:xfrm>
              <a:off x="5829240" y="4708960"/>
              <a:ext cx="203400" cy="24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F82D76F-1C78-4968-84A5-5374674B783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811240" y="4691320"/>
                <a:ext cx="239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5FFA0FD-DF80-4770-8886-B633F819992C}"/>
                  </a:ext>
                </a:extLst>
              </p14:cNvPr>
              <p14:cNvContentPartPr/>
              <p14:nvPr/>
            </p14:nvContentPartPr>
            <p14:xfrm>
              <a:off x="6287160" y="4521040"/>
              <a:ext cx="20520" cy="379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5FFA0FD-DF80-4770-8886-B633F819992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269520" y="4503040"/>
                <a:ext cx="5616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49BC19C-8A75-4D76-969D-D08C15996C55}"/>
                  </a:ext>
                </a:extLst>
              </p14:cNvPr>
              <p14:cNvContentPartPr/>
              <p14:nvPr/>
            </p14:nvContentPartPr>
            <p14:xfrm>
              <a:off x="6475440" y="4468120"/>
              <a:ext cx="646920" cy="407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49BC19C-8A75-4D76-969D-D08C15996C5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457440" y="4450104"/>
                <a:ext cx="682560" cy="44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FB3D652-A9BD-49EF-83E0-9272E73A93A1}"/>
                  </a:ext>
                </a:extLst>
              </p14:cNvPr>
              <p14:cNvContentPartPr/>
              <p14:nvPr/>
            </p14:nvContentPartPr>
            <p14:xfrm>
              <a:off x="7325040" y="4541200"/>
              <a:ext cx="317880" cy="319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FB3D652-A9BD-49EF-83E0-9272E73A93A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307040" y="4523560"/>
                <a:ext cx="35352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3C63B1C-DE85-46FA-8505-629183BD1E30}"/>
                  </a:ext>
                </a:extLst>
              </p14:cNvPr>
              <p14:cNvContentPartPr/>
              <p14:nvPr/>
            </p14:nvContentPartPr>
            <p14:xfrm>
              <a:off x="8304240" y="4398640"/>
              <a:ext cx="506160" cy="4060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3C63B1C-DE85-46FA-8505-629183BD1E30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8286600" y="4381000"/>
                <a:ext cx="5418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58D1DC2-9194-4A6E-AE53-C2E6ACB12334}"/>
                  </a:ext>
                </a:extLst>
              </p14:cNvPr>
              <p14:cNvContentPartPr/>
              <p14:nvPr/>
            </p14:nvContentPartPr>
            <p14:xfrm>
              <a:off x="7750560" y="4510600"/>
              <a:ext cx="460440" cy="2941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58D1DC2-9194-4A6E-AE53-C2E6ACB12334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732920" y="4492600"/>
                <a:ext cx="49608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A298C5B-4B17-4978-BCD2-0C10813D7F7C}"/>
                  </a:ext>
                </a:extLst>
              </p14:cNvPr>
              <p14:cNvContentPartPr/>
              <p14:nvPr/>
            </p14:nvContentPartPr>
            <p14:xfrm>
              <a:off x="5992320" y="4018120"/>
              <a:ext cx="2943720" cy="12247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A298C5B-4B17-4978-BCD2-0C10813D7F7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974320" y="3982480"/>
                <a:ext cx="2979360" cy="12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5F77EF8-E2BE-4506-8446-F0D343C12247}"/>
                  </a:ext>
                </a:extLst>
              </p14:cNvPr>
              <p14:cNvContentPartPr/>
              <p14:nvPr/>
            </p14:nvContentPartPr>
            <p14:xfrm>
              <a:off x="745320" y="3784120"/>
              <a:ext cx="1189440" cy="342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5F77EF8-E2BE-4506-8446-F0D343C1224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27680" y="3748120"/>
                <a:ext cx="1225080" cy="4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619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00B091A-7463-4757-B741-C1406E5D415E}"/>
                  </a:ext>
                </a:extLst>
              </p14:cNvPr>
              <p14:cNvContentPartPr/>
              <p14:nvPr/>
            </p14:nvContentPartPr>
            <p14:xfrm>
              <a:off x="527880" y="1175560"/>
              <a:ext cx="2426760" cy="2593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00B091A-7463-4757-B741-C1406E5D415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9877" y="1157562"/>
                <a:ext cx="2462405" cy="26294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9257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698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5196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4257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21206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2710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988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14:cNvPr>
              <p14:cNvContentPartPr/>
              <p14:nvPr/>
            </p14:nvContentPartPr>
            <p14:xfrm>
              <a:off x="2865000" y="4331320"/>
              <a:ext cx="161640" cy="17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7000" y="4313680"/>
                <a:ext cx="197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14:cNvPr>
              <p14:cNvContentPartPr/>
              <p14:nvPr/>
            </p14:nvContentPartPr>
            <p14:xfrm>
              <a:off x="2874720" y="4430320"/>
              <a:ext cx="160920" cy="20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57080" y="4412320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14:cNvPr>
              <p14:cNvContentPartPr/>
              <p14:nvPr/>
            </p14:nvContentPartPr>
            <p14:xfrm>
              <a:off x="2172360" y="4269400"/>
              <a:ext cx="543240" cy="231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154360" y="4251372"/>
                <a:ext cx="5788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14:cNvPr>
              <p14:cNvContentPartPr/>
              <p14:nvPr/>
            </p14:nvContentPartPr>
            <p14:xfrm>
              <a:off x="1218720" y="4104160"/>
              <a:ext cx="322920" cy="263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00740" y="4086520"/>
                <a:ext cx="3585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14:cNvPr>
              <p14:cNvContentPartPr/>
              <p14:nvPr/>
            </p14:nvContentPartPr>
            <p14:xfrm>
              <a:off x="3249120" y="4216120"/>
              <a:ext cx="1221480" cy="305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31120" y="4198120"/>
                <a:ext cx="12571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14:cNvPr>
              <p14:cNvContentPartPr/>
              <p14:nvPr/>
            </p14:nvContentPartPr>
            <p14:xfrm>
              <a:off x="4570320" y="4171480"/>
              <a:ext cx="1010520" cy="431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552680" y="4153825"/>
                <a:ext cx="1046160" cy="4673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44643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14:cNvPr>
              <p14:cNvContentPartPr/>
              <p14:nvPr/>
            </p14:nvContentPartPr>
            <p14:xfrm>
              <a:off x="2865000" y="4331320"/>
              <a:ext cx="161640" cy="17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7000" y="4313680"/>
                <a:ext cx="197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14:cNvPr>
              <p14:cNvContentPartPr/>
              <p14:nvPr/>
            </p14:nvContentPartPr>
            <p14:xfrm>
              <a:off x="2874720" y="4430320"/>
              <a:ext cx="160920" cy="20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57080" y="4412320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14:cNvPr>
              <p14:cNvContentPartPr/>
              <p14:nvPr/>
            </p14:nvContentPartPr>
            <p14:xfrm>
              <a:off x="2172360" y="4269400"/>
              <a:ext cx="543240" cy="231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154360" y="4251372"/>
                <a:ext cx="5788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14:cNvPr>
              <p14:cNvContentPartPr/>
              <p14:nvPr/>
            </p14:nvContentPartPr>
            <p14:xfrm>
              <a:off x="1218720" y="4104160"/>
              <a:ext cx="322920" cy="263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00740" y="4086520"/>
                <a:ext cx="3585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14:cNvPr>
              <p14:cNvContentPartPr/>
              <p14:nvPr/>
            </p14:nvContentPartPr>
            <p14:xfrm>
              <a:off x="3249120" y="4216120"/>
              <a:ext cx="1221480" cy="305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31120" y="4198120"/>
                <a:ext cx="12571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14:cNvPr>
              <p14:cNvContentPartPr/>
              <p14:nvPr/>
            </p14:nvContentPartPr>
            <p14:xfrm>
              <a:off x="4570320" y="4171480"/>
              <a:ext cx="1010520" cy="431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552680" y="4153825"/>
                <a:ext cx="1046160" cy="467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14:cNvPr>
              <p14:cNvContentPartPr/>
              <p14:nvPr/>
            </p14:nvContentPartPr>
            <p14:xfrm>
              <a:off x="5770560" y="4388200"/>
              <a:ext cx="177840" cy="2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52920" y="4370560"/>
                <a:ext cx="2134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14:cNvPr>
              <p14:cNvContentPartPr/>
              <p14:nvPr/>
            </p14:nvContentPartPr>
            <p14:xfrm>
              <a:off x="5780640" y="4490080"/>
              <a:ext cx="17496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762640" y="4472440"/>
                <a:ext cx="210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14:cNvPr>
              <p14:cNvContentPartPr/>
              <p14:nvPr/>
            </p14:nvContentPartPr>
            <p14:xfrm>
              <a:off x="8107320" y="4281640"/>
              <a:ext cx="532800" cy="301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089320" y="4263979"/>
                <a:ext cx="568440" cy="33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14:cNvPr>
              <p14:cNvContentPartPr/>
              <p14:nvPr/>
            </p14:nvContentPartPr>
            <p14:xfrm>
              <a:off x="7804920" y="4225840"/>
              <a:ext cx="181440" cy="103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786920" y="4208200"/>
                <a:ext cx="2170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14:cNvPr>
              <p14:cNvContentPartPr/>
              <p14:nvPr/>
            </p14:nvContentPartPr>
            <p14:xfrm>
              <a:off x="7323960" y="4311520"/>
              <a:ext cx="374400" cy="191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306303" y="4293520"/>
                <a:ext cx="410074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14:cNvPr>
              <p14:cNvContentPartPr/>
              <p14:nvPr/>
            </p14:nvContentPartPr>
            <p14:xfrm>
              <a:off x="7040640" y="4287040"/>
              <a:ext cx="141840" cy="2491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022640" y="4269400"/>
                <a:ext cx="177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14:cNvPr>
              <p14:cNvContentPartPr/>
              <p14:nvPr/>
            </p14:nvContentPartPr>
            <p14:xfrm>
              <a:off x="6247920" y="4287040"/>
              <a:ext cx="671400" cy="24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229910" y="4269400"/>
                <a:ext cx="707059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14:cNvPr>
              <p14:cNvContentPartPr/>
              <p14:nvPr/>
            </p14:nvContentPartPr>
            <p14:xfrm>
              <a:off x="6055320" y="4632280"/>
              <a:ext cx="2658960" cy="71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037320" y="4596640"/>
                <a:ext cx="2694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14:cNvPr>
              <p14:cNvContentPartPr/>
              <p14:nvPr/>
            </p14:nvContentPartPr>
            <p14:xfrm>
              <a:off x="2042040" y="4581160"/>
              <a:ext cx="757440" cy="72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024040" y="4545520"/>
                <a:ext cx="793080" cy="14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0599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14:cNvPr>
              <p14:cNvContentPartPr/>
              <p14:nvPr/>
            </p14:nvContentPartPr>
            <p14:xfrm>
              <a:off x="2865000" y="4331320"/>
              <a:ext cx="161640" cy="17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7000" y="4313680"/>
                <a:ext cx="197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14:cNvPr>
              <p14:cNvContentPartPr/>
              <p14:nvPr/>
            </p14:nvContentPartPr>
            <p14:xfrm>
              <a:off x="2874720" y="4430320"/>
              <a:ext cx="160920" cy="20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57080" y="4412320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14:cNvPr>
              <p14:cNvContentPartPr/>
              <p14:nvPr/>
            </p14:nvContentPartPr>
            <p14:xfrm>
              <a:off x="2172360" y="4269400"/>
              <a:ext cx="543240" cy="231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154360" y="4251372"/>
                <a:ext cx="5788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14:cNvPr>
              <p14:cNvContentPartPr/>
              <p14:nvPr/>
            </p14:nvContentPartPr>
            <p14:xfrm>
              <a:off x="1218720" y="4104160"/>
              <a:ext cx="322920" cy="263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00740" y="4086520"/>
                <a:ext cx="3585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14:cNvPr>
              <p14:cNvContentPartPr/>
              <p14:nvPr/>
            </p14:nvContentPartPr>
            <p14:xfrm>
              <a:off x="3249120" y="4216120"/>
              <a:ext cx="1221480" cy="305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31120" y="4198120"/>
                <a:ext cx="12571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14:cNvPr>
              <p14:cNvContentPartPr/>
              <p14:nvPr/>
            </p14:nvContentPartPr>
            <p14:xfrm>
              <a:off x="4570320" y="4171480"/>
              <a:ext cx="1010520" cy="431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552680" y="4153825"/>
                <a:ext cx="1046160" cy="467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14:cNvPr>
              <p14:cNvContentPartPr/>
              <p14:nvPr/>
            </p14:nvContentPartPr>
            <p14:xfrm>
              <a:off x="5770560" y="4388200"/>
              <a:ext cx="177840" cy="2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52920" y="4370560"/>
                <a:ext cx="2134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14:cNvPr>
              <p14:cNvContentPartPr/>
              <p14:nvPr/>
            </p14:nvContentPartPr>
            <p14:xfrm>
              <a:off x="5780640" y="4490080"/>
              <a:ext cx="17496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762640" y="4472440"/>
                <a:ext cx="210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14:cNvPr>
              <p14:cNvContentPartPr/>
              <p14:nvPr/>
            </p14:nvContentPartPr>
            <p14:xfrm>
              <a:off x="8107320" y="4281640"/>
              <a:ext cx="532800" cy="301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089320" y="4263979"/>
                <a:ext cx="568440" cy="33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14:cNvPr>
              <p14:cNvContentPartPr/>
              <p14:nvPr/>
            </p14:nvContentPartPr>
            <p14:xfrm>
              <a:off x="7804920" y="4225840"/>
              <a:ext cx="181440" cy="103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786920" y="4208200"/>
                <a:ext cx="2170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14:cNvPr>
              <p14:cNvContentPartPr/>
              <p14:nvPr/>
            </p14:nvContentPartPr>
            <p14:xfrm>
              <a:off x="7323960" y="4311520"/>
              <a:ext cx="374400" cy="191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306303" y="4293520"/>
                <a:ext cx="410074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14:cNvPr>
              <p14:cNvContentPartPr/>
              <p14:nvPr/>
            </p14:nvContentPartPr>
            <p14:xfrm>
              <a:off x="7040640" y="4287040"/>
              <a:ext cx="141840" cy="2491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022640" y="4269400"/>
                <a:ext cx="177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14:cNvPr>
              <p14:cNvContentPartPr/>
              <p14:nvPr/>
            </p14:nvContentPartPr>
            <p14:xfrm>
              <a:off x="6247920" y="4287040"/>
              <a:ext cx="671400" cy="24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229910" y="4269400"/>
                <a:ext cx="707059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14:cNvPr>
              <p14:cNvContentPartPr/>
              <p14:nvPr/>
            </p14:nvContentPartPr>
            <p14:xfrm>
              <a:off x="6055320" y="4632280"/>
              <a:ext cx="2658960" cy="71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037320" y="4596640"/>
                <a:ext cx="2694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14:cNvPr>
              <p14:cNvContentPartPr/>
              <p14:nvPr/>
            </p14:nvContentPartPr>
            <p14:xfrm>
              <a:off x="2042040" y="4581160"/>
              <a:ext cx="757440" cy="72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024040" y="4545520"/>
                <a:ext cx="7930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14:cNvPr>
              <p14:cNvContentPartPr/>
              <p14:nvPr/>
            </p14:nvContentPartPr>
            <p14:xfrm>
              <a:off x="1379640" y="4734160"/>
              <a:ext cx="243000" cy="508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361640" y="4716160"/>
                <a:ext cx="27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14:cNvPr>
              <p14:cNvContentPartPr/>
              <p14:nvPr/>
            </p14:nvContentPartPr>
            <p14:xfrm>
              <a:off x="3246960" y="4906960"/>
              <a:ext cx="279000" cy="224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229320" y="4888960"/>
                <a:ext cx="31464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14:cNvPr>
              <p14:cNvContentPartPr/>
              <p14:nvPr/>
            </p14:nvContentPartPr>
            <p14:xfrm>
              <a:off x="3646920" y="5039080"/>
              <a:ext cx="4320" cy="58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629280" y="5021080"/>
                <a:ext cx="39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14:cNvPr>
              <p14:cNvContentPartPr/>
              <p14:nvPr/>
            </p14:nvContentPartPr>
            <p14:xfrm>
              <a:off x="3941760" y="4998040"/>
              <a:ext cx="165600" cy="11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923760" y="4980040"/>
                <a:ext cx="201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14:cNvPr>
              <p14:cNvContentPartPr/>
              <p14:nvPr/>
            </p14:nvContentPartPr>
            <p14:xfrm>
              <a:off x="3972360" y="5063560"/>
              <a:ext cx="18540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954360" y="504556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14:cNvPr>
              <p14:cNvContentPartPr/>
              <p14:nvPr/>
            </p14:nvContentPartPr>
            <p14:xfrm>
              <a:off x="4335960" y="4866280"/>
              <a:ext cx="22320" cy="201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318320" y="4848280"/>
                <a:ext cx="57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14:cNvPr>
              <p14:cNvContentPartPr/>
              <p14:nvPr/>
            </p14:nvContentPartPr>
            <p14:xfrm>
              <a:off x="4317600" y="4876000"/>
              <a:ext cx="188640" cy="1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299600" y="4858360"/>
                <a:ext cx="22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14:cNvPr>
              <p14:cNvContentPartPr/>
              <p14:nvPr/>
            </p14:nvContentPartPr>
            <p14:xfrm>
              <a:off x="4328040" y="4983280"/>
              <a:ext cx="107640" cy="7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0040" y="4965280"/>
                <a:ext cx="1432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14:cNvPr>
              <p14:cNvContentPartPr/>
              <p14:nvPr/>
            </p14:nvContentPartPr>
            <p14:xfrm>
              <a:off x="4164960" y="5260840"/>
              <a:ext cx="884880" cy="324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147320" y="5243200"/>
                <a:ext cx="9205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14:cNvPr>
              <p14:cNvContentPartPr/>
              <p14:nvPr/>
            </p14:nvContentPartPr>
            <p14:xfrm>
              <a:off x="4525320" y="5360920"/>
              <a:ext cx="303120" cy="1494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507320" y="5343280"/>
                <a:ext cx="3387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14:cNvPr>
              <p14:cNvContentPartPr/>
              <p14:nvPr/>
            </p14:nvContentPartPr>
            <p14:xfrm>
              <a:off x="4943280" y="5425360"/>
              <a:ext cx="25200" cy="540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925280" y="5407360"/>
                <a:ext cx="6084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14:cNvPr>
              <p14:cNvContentPartPr/>
              <p14:nvPr/>
            </p14:nvContentPartPr>
            <p14:xfrm>
              <a:off x="4469880" y="5079760"/>
              <a:ext cx="386640" cy="129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52240" y="5061760"/>
                <a:ext cx="422280" cy="16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633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00B091A-7463-4757-B741-C1406E5D415E}"/>
                  </a:ext>
                </a:extLst>
              </p14:cNvPr>
              <p14:cNvContentPartPr/>
              <p14:nvPr/>
            </p14:nvContentPartPr>
            <p14:xfrm>
              <a:off x="527880" y="1175560"/>
              <a:ext cx="2426760" cy="2593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00B091A-7463-4757-B741-C1406E5D415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9877" y="1157562"/>
                <a:ext cx="2462405" cy="2629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65816CB-4C9E-407A-9965-F836ADCEFE88}"/>
                  </a:ext>
                </a:extLst>
              </p14:cNvPr>
              <p14:cNvContentPartPr/>
              <p14:nvPr/>
            </p14:nvContentPartPr>
            <p14:xfrm>
              <a:off x="3149400" y="1016440"/>
              <a:ext cx="2609640" cy="1575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65816CB-4C9E-407A-9965-F836ADCEFE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31758" y="998440"/>
                <a:ext cx="2645285" cy="161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060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14:cNvPr>
              <p14:cNvContentPartPr/>
              <p14:nvPr/>
            </p14:nvContentPartPr>
            <p14:xfrm>
              <a:off x="2865000" y="4331320"/>
              <a:ext cx="161640" cy="17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7000" y="4313680"/>
                <a:ext cx="197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14:cNvPr>
              <p14:cNvContentPartPr/>
              <p14:nvPr/>
            </p14:nvContentPartPr>
            <p14:xfrm>
              <a:off x="2874720" y="4430320"/>
              <a:ext cx="160920" cy="20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57080" y="4412320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14:cNvPr>
              <p14:cNvContentPartPr/>
              <p14:nvPr/>
            </p14:nvContentPartPr>
            <p14:xfrm>
              <a:off x="2172360" y="4269400"/>
              <a:ext cx="543240" cy="231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154360" y="4251372"/>
                <a:ext cx="5788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14:cNvPr>
              <p14:cNvContentPartPr/>
              <p14:nvPr/>
            </p14:nvContentPartPr>
            <p14:xfrm>
              <a:off x="1218720" y="4104160"/>
              <a:ext cx="322920" cy="263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00740" y="4086520"/>
                <a:ext cx="3585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14:cNvPr>
              <p14:cNvContentPartPr/>
              <p14:nvPr/>
            </p14:nvContentPartPr>
            <p14:xfrm>
              <a:off x="3249120" y="4216120"/>
              <a:ext cx="1221480" cy="305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31120" y="4198120"/>
                <a:ext cx="12571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14:cNvPr>
              <p14:cNvContentPartPr/>
              <p14:nvPr/>
            </p14:nvContentPartPr>
            <p14:xfrm>
              <a:off x="4570320" y="4171480"/>
              <a:ext cx="1010520" cy="431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552680" y="4153825"/>
                <a:ext cx="1046160" cy="467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14:cNvPr>
              <p14:cNvContentPartPr/>
              <p14:nvPr/>
            </p14:nvContentPartPr>
            <p14:xfrm>
              <a:off x="5770560" y="4388200"/>
              <a:ext cx="177840" cy="2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52920" y="4370560"/>
                <a:ext cx="2134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14:cNvPr>
              <p14:cNvContentPartPr/>
              <p14:nvPr/>
            </p14:nvContentPartPr>
            <p14:xfrm>
              <a:off x="5780640" y="4490080"/>
              <a:ext cx="17496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762640" y="4472440"/>
                <a:ext cx="210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14:cNvPr>
              <p14:cNvContentPartPr/>
              <p14:nvPr/>
            </p14:nvContentPartPr>
            <p14:xfrm>
              <a:off x="8107320" y="4281640"/>
              <a:ext cx="532800" cy="301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089320" y="4263979"/>
                <a:ext cx="568440" cy="33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14:cNvPr>
              <p14:cNvContentPartPr/>
              <p14:nvPr/>
            </p14:nvContentPartPr>
            <p14:xfrm>
              <a:off x="7804920" y="4225840"/>
              <a:ext cx="181440" cy="103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786920" y="4208200"/>
                <a:ext cx="2170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14:cNvPr>
              <p14:cNvContentPartPr/>
              <p14:nvPr/>
            </p14:nvContentPartPr>
            <p14:xfrm>
              <a:off x="7323960" y="4311520"/>
              <a:ext cx="374400" cy="191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306303" y="4293520"/>
                <a:ext cx="410074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14:cNvPr>
              <p14:cNvContentPartPr/>
              <p14:nvPr/>
            </p14:nvContentPartPr>
            <p14:xfrm>
              <a:off x="7040640" y="4287040"/>
              <a:ext cx="141840" cy="2491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022640" y="4269400"/>
                <a:ext cx="177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14:cNvPr>
              <p14:cNvContentPartPr/>
              <p14:nvPr/>
            </p14:nvContentPartPr>
            <p14:xfrm>
              <a:off x="6247920" y="4287040"/>
              <a:ext cx="671400" cy="24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229910" y="4269400"/>
                <a:ext cx="707059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14:cNvPr>
              <p14:cNvContentPartPr/>
              <p14:nvPr/>
            </p14:nvContentPartPr>
            <p14:xfrm>
              <a:off x="6055320" y="4632280"/>
              <a:ext cx="2658960" cy="71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037320" y="4596640"/>
                <a:ext cx="2694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14:cNvPr>
              <p14:cNvContentPartPr/>
              <p14:nvPr/>
            </p14:nvContentPartPr>
            <p14:xfrm>
              <a:off x="2042040" y="4581160"/>
              <a:ext cx="757440" cy="72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024040" y="4545520"/>
                <a:ext cx="7930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14:cNvPr>
              <p14:cNvContentPartPr/>
              <p14:nvPr/>
            </p14:nvContentPartPr>
            <p14:xfrm>
              <a:off x="1379640" y="4734160"/>
              <a:ext cx="243000" cy="508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361640" y="4716160"/>
                <a:ext cx="27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14:cNvPr>
              <p14:cNvContentPartPr/>
              <p14:nvPr/>
            </p14:nvContentPartPr>
            <p14:xfrm>
              <a:off x="3246960" y="4906960"/>
              <a:ext cx="279000" cy="224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229320" y="4888960"/>
                <a:ext cx="31464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14:cNvPr>
              <p14:cNvContentPartPr/>
              <p14:nvPr/>
            </p14:nvContentPartPr>
            <p14:xfrm>
              <a:off x="3646920" y="5039080"/>
              <a:ext cx="4320" cy="58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629280" y="5021080"/>
                <a:ext cx="39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14:cNvPr>
              <p14:cNvContentPartPr/>
              <p14:nvPr/>
            </p14:nvContentPartPr>
            <p14:xfrm>
              <a:off x="3941760" y="4998040"/>
              <a:ext cx="165600" cy="11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923760" y="4980040"/>
                <a:ext cx="201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14:cNvPr>
              <p14:cNvContentPartPr/>
              <p14:nvPr/>
            </p14:nvContentPartPr>
            <p14:xfrm>
              <a:off x="3972360" y="5063560"/>
              <a:ext cx="18540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954360" y="504556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14:cNvPr>
              <p14:cNvContentPartPr/>
              <p14:nvPr/>
            </p14:nvContentPartPr>
            <p14:xfrm>
              <a:off x="4335960" y="4866280"/>
              <a:ext cx="22320" cy="201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318320" y="4848280"/>
                <a:ext cx="57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14:cNvPr>
              <p14:cNvContentPartPr/>
              <p14:nvPr/>
            </p14:nvContentPartPr>
            <p14:xfrm>
              <a:off x="4317600" y="4876000"/>
              <a:ext cx="188640" cy="1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299600" y="4858360"/>
                <a:ext cx="22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14:cNvPr>
              <p14:cNvContentPartPr/>
              <p14:nvPr/>
            </p14:nvContentPartPr>
            <p14:xfrm>
              <a:off x="4328040" y="4983280"/>
              <a:ext cx="107640" cy="7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0040" y="4965280"/>
                <a:ext cx="1432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14:cNvPr>
              <p14:cNvContentPartPr/>
              <p14:nvPr/>
            </p14:nvContentPartPr>
            <p14:xfrm>
              <a:off x="4164960" y="5260840"/>
              <a:ext cx="884880" cy="324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147320" y="5243200"/>
                <a:ext cx="9205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14:cNvPr>
              <p14:cNvContentPartPr/>
              <p14:nvPr/>
            </p14:nvContentPartPr>
            <p14:xfrm>
              <a:off x="4525320" y="5360920"/>
              <a:ext cx="303120" cy="1494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507320" y="5343280"/>
                <a:ext cx="3387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14:cNvPr>
              <p14:cNvContentPartPr/>
              <p14:nvPr/>
            </p14:nvContentPartPr>
            <p14:xfrm>
              <a:off x="4943280" y="5425360"/>
              <a:ext cx="25200" cy="540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925280" y="5407360"/>
                <a:ext cx="6084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14:cNvPr>
              <p14:cNvContentPartPr/>
              <p14:nvPr/>
            </p14:nvContentPartPr>
            <p14:xfrm>
              <a:off x="4469880" y="5079760"/>
              <a:ext cx="386640" cy="129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52240" y="5061760"/>
                <a:ext cx="4222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5707DD3-B494-4C57-949F-401F4DCA2AFB}"/>
                  </a:ext>
                </a:extLst>
              </p14:cNvPr>
              <p14:cNvContentPartPr/>
              <p14:nvPr/>
            </p14:nvContentPartPr>
            <p14:xfrm>
              <a:off x="5333520" y="5120080"/>
              <a:ext cx="237600" cy="20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5707DD3-B494-4C57-949F-401F4DCA2AFB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5880" y="5102440"/>
                <a:ext cx="2732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89CC547-8C33-4F62-85D8-7C9CEF44511E}"/>
                  </a:ext>
                </a:extLst>
              </p14:cNvPr>
              <p14:cNvContentPartPr/>
              <p14:nvPr/>
            </p14:nvContentPartPr>
            <p14:xfrm>
              <a:off x="5354040" y="5211880"/>
              <a:ext cx="247320" cy="10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89CC547-8C33-4F62-85D8-7C9CEF44511E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336040" y="5193880"/>
                <a:ext cx="2829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2ED8A85-02B2-4975-A08F-E84D9CE58323}"/>
                  </a:ext>
                </a:extLst>
              </p14:cNvPr>
              <p14:cNvContentPartPr/>
              <p14:nvPr/>
            </p14:nvContentPartPr>
            <p14:xfrm>
              <a:off x="5800800" y="4936120"/>
              <a:ext cx="2040120" cy="3646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2ED8A85-02B2-4975-A08F-E84D9CE5832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783160" y="4918120"/>
                <a:ext cx="207576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DCA1483-2C61-4E6D-A7FA-B6E185D0B4A5}"/>
                  </a:ext>
                </a:extLst>
              </p14:cNvPr>
              <p14:cNvContentPartPr/>
              <p14:nvPr/>
            </p14:nvContentPartPr>
            <p14:xfrm>
              <a:off x="6248280" y="5445160"/>
              <a:ext cx="20520" cy="141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DCA1483-2C61-4E6D-A7FA-B6E185D0B4A5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230280" y="5427520"/>
                <a:ext cx="561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15DE018-534F-48A1-A461-4711FBF8AFAE}"/>
                  </a:ext>
                </a:extLst>
              </p14:cNvPr>
              <p14:cNvContentPartPr/>
              <p14:nvPr/>
            </p14:nvContentPartPr>
            <p14:xfrm>
              <a:off x="7528080" y="5353720"/>
              <a:ext cx="371160" cy="2840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15DE018-534F-48A1-A461-4711FBF8AFAE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510440" y="5336102"/>
                <a:ext cx="406800" cy="319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9C33FD2-E033-448F-863F-F4B13CF855AE}"/>
                  </a:ext>
                </a:extLst>
              </p14:cNvPr>
              <p14:cNvContentPartPr/>
              <p14:nvPr/>
            </p14:nvContentPartPr>
            <p14:xfrm>
              <a:off x="6768840" y="5368120"/>
              <a:ext cx="606600" cy="20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9C33FD2-E033-448F-863F-F4B13CF855A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750851" y="5350480"/>
                <a:ext cx="642219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B30DEA3-2E00-483C-A8D5-3D606A1FB1A4}"/>
                  </a:ext>
                </a:extLst>
              </p14:cNvPr>
              <p14:cNvContentPartPr/>
              <p14:nvPr/>
            </p14:nvContentPartPr>
            <p14:xfrm>
              <a:off x="6471480" y="5414920"/>
              <a:ext cx="160560" cy="230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B30DEA3-2E00-483C-A8D5-3D606A1FB1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453480" y="5396920"/>
                <a:ext cx="196200" cy="26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728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44DBE-E71B-4212-8E5A-FB09AA51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25" t="9724" r="17501" b="85893"/>
          <a:stretch/>
        </p:blipFill>
        <p:spPr>
          <a:xfrm>
            <a:off x="152399" y="136524"/>
            <a:ext cx="8610601" cy="10810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14:cNvPr>
              <p14:cNvContentPartPr/>
              <p14:nvPr/>
            </p14:nvContentPartPr>
            <p14:xfrm>
              <a:off x="4886760" y="811600"/>
              <a:ext cx="3896280" cy="3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72FB6B-9894-46DA-96C1-7F05C77EC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760" y="775600"/>
                <a:ext cx="3931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14:cNvPr>
              <p14:cNvContentPartPr/>
              <p14:nvPr/>
            </p14:nvContentPartPr>
            <p14:xfrm>
              <a:off x="192720" y="1096720"/>
              <a:ext cx="3585600" cy="74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4DF692-AD91-43A5-8FCC-FF77937CF9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720" y="1060720"/>
                <a:ext cx="36212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14:cNvPr>
              <p14:cNvContentPartPr/>
              <p14:nvPr/>
            </p14:nvContentPartPr>
            <p14:xfrm>
              <a:off x="2248680" y="1709080"/>
              <a:ext cx="556200" cy="52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6E0335-0B16-4694-9836-200620B018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1040" y="1691440"/>
                <a:ext cx="5918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14:cNvPr>
              <p14:cNvContentPartPr/>
              <p14:nvPr/>
            </p14:nvContentPartPr>
            <p14:xfrm>
              <a:off x="2920080" y="1850200"/>
              <a:ext cx="1082160" cy="26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40DDB4-BB2D-4118-89B0-5BECDC97B52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2434" y="1832224"/>
                <a:ext cx="1117812" cy="300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14:cNvPr>
              <p14:cNvContentPartPr/>
              <p14:nvPr/>
            </p14:nvContentPartPr>
            <p14:xfrm>
              <a:off x="4224720" y="1888000"/>
              <a:ext cx="171720" cy="245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889630-194B-425C-90A6-70E97E12227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06720" y="1870000"/>
                <a:ext cx="2073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14:cNvPr>
              <p14:cNvContentPartPr/>
              <p14:nvPr/>
            </p14:nvContentPartPr>
            <p14:xfrm>
              <a:off x="4307160" y="1736800"/>
              <a:ext cx="51480" cy="529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E73C9-8452-4277-BEED-5DFE1EDE4D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89520" y="1719160"/>
                <a:ext cx="8712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14:cNvPr>
              <p14:cNvContentPartPr/>
              <p14:nvPr/>
            </p14:nvContentPartPr>
            <p14:xfrm>
              <a:off x="4829160" y="1828240"/>
              <a:ext cx="47520" cy="264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A5F5DF1-D245-48BF-AC96-18BE2EC628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1520" y="1810600"/>
                <a:ext cx="831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14:cNvPr>
              <p14:cNvContentPartPr/>
              <p14:nvPr/>
            </p14:nvContentPartPr>
            <p14:xfrm>
              <a:off x="4856160" y="1788280"/>
              <a:ext cx="189360" cy="2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6391E1-0BAA-4628-A19F-8E40D276DF5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38520" y="1770280"/>
                <a:ext cx="2250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14:cNvPr>
              <p14:cNvContentPartPr/>
              <p14:nvPr/>
            </p14:nvContentPartPr>
            <p14:xfrm>
              <a:off x="4846080" y="1940200"/>
              <a:ext cx="13104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8AFB93-949E-414B-9BEB-26A30D37BA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28080" y="1922560"/>
                <a:ext cx="1666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14:cNvPr>
              <p14:cNvContentPartPr/>
              <p14:nvPr/>
            </p14:nvContentPartPr>
            <p14:xfrm>
              <a:off x="4977480" y="2038120"/>
              <a:ext cx="72000" cy="116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FF919E-28FF-4374-BD09-2DE4C9CBA6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59840" y="2020120"/>
                <a:ext cx="10764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14:cNvPr>
              <p14:cNvContentPartPr/>
              <p14:nvPr/>
            </p14:nvContentPartPr>
            <p14:xfrm>
              <a:off x="5577600" y="1879360"/>
              <a:ext cx="2023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65B1687-6CCD-4399-B4D1-851576DB12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9600" y="1861720"/>
                <a:ext cx="2379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14:cNvPr>
              <p14:cNvContentPartPr/>
              <p14:nvPr/>
            </p14:nvContentPartPr>
            <p14:xfrm>
              <a:off x="5577600" y="1970440"/>
              <a:ext cx="205200" cy="1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29B643B-89FD-4649-BF8E-1E0D04FEFF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59600" y="1952800"/>
                <a:ext cx="240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14:cNvPr>
              <p14:cNvContentPartPr/>
              <p14:nvPr/>
            </p14:nvContentPartPr>
            <p14:xfrm>
              <a:off x="5140560" y="2021560"/>
              <a:ext cx="252360" cy="150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ED90A02-A842-4945-8A90-E392451664C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22560" y="2003560"/>
                <a:ext cx="2880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14:cNvPr>
              <p14:cNvContentPartPr/>
              <p14:nvPr/>
            </p14:nvContentPartPr>
            <p14:xfrm>
              <a:off x="5962800" y="1818160"/>
              <a:ext cx="285840" cy="202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B7AADD-9C2A-453E-A1F0-7D61FA2D23B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5160" y="1800520"/>
                <a:ext cx="3214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14:cNvPr>
              <p14:cNvContentPartPr/>
              <p14:nvPr/>
            </p14:nvContentPartPr>
            <p14:xfrm>
              <a:off x="6359520" y="1940200"/>
              <a:ext cx="360" cy="64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6BC0B-0327-4A53-9259-B98F711C84E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41880" y="1922200"/>
                <a:ext cx="360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14:cNvPr>
              <p14:cNvContentPartPr/>
              <p14:nvPr/>
            </p14:nvContentPartPr>
            <p14:xfrm>
              <a:off x="6453120" y="1842280"/>
              <a:ext cx="252720" cy="199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29B2F58-E87D-4585-AFDB-82CEF53B862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435120" y="1824280"/>
                <a:ext cx="288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14:cNvPr>
              <p14:cNvContentPartPr/>
              <p14:nvPr/>
            </p14:nvContentPartPr>
            <p14:xfrm>
              <a:off x="6806640" y="1968280"/>
              <a:ext cx="20880" cy="9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6847BF6-8E4D-4CFE-9AA2-0FB94B8C0B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8640" y="1950640"/>
                <a:ext cx="565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14:cNvPr>
              <p14:cNvContentPartPr/>
              <p14:nvPr/>
            </p14:nvContentPartPr>
            <p14:xfrm>
              <a:off x="1008120" y="2620960"/>
              <a:ext cx="302400" cy="308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166450-E31A-4F33-9890-7A096D10961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90480" y="2602960"/>
                <a:ext cx="33804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14:cNvPr>
              <p14:cNvContentPartPr/>
              <p14:nvPr/>
            </p14:nvContentPartPr>
            <p14:xfrm>
              <a:off x="1137720" y="2509000"/>
              <a:ext cx="50760" cy="498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F6D2EF-CF77-4300-9E02-0226C4E8E84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20080" y="2491360"/>
                <a:ext cx="8640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14:cNvPr>
              <p14:cNvContentPartPr/>
              <p14:nvPr/>
            </p14:nvContentPartPr>
            <p14:xfrm>
              <a:off x="1604280" y="2691880"/>
              <a:ext cx="31320" cy="277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90A04B8-9CF0-466E-BAAE-2DD57A1014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6640" y="2674240"/>
                <a:ext cx="669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14:cNvPr>
              <p14:cNvContentPartPr/>
              <p14:nvPr/>
            </p14:nvContentPartPr>
            <p14:xfrm>
              <a:off x="1625160" y="2671000"/>
              <a:ext cx="18612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785035-9F2D-4528-BDFB-1CED80F5B54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07520" y="2653360"/>
                <a:ext cx="221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14:cNvPr>
              <p14:cNvContentPartPr/>
              <p14:nvPr/>
            </p14:nvContentPartPr>
            <p14:xfrm>
              <a:off x="1615080" y="2844520"/>
              <a:ext cx="12672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0D29769-2DFA-4A86-984C-7129AA4F02B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597080" y="2826520"/>
                <a:ext cx="16236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14:cNvPr>
              <p14:cNvContentPartPr/>
              <p14:nvPr/>
            </p14:nvContentPartPr>
            <p14:xfrm>
              <a:off x="1778880" y="2854600"/>
              <a:ext cx="2952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42CCC9-26C3-4299-8C87-7070C5AF1AB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761240" y="2836960"/>
                <a:ext cx="651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14:cNvPr>
              <p14:cNvContentPartPr/>
              <p14:nvPr/>
            </p14:nvContentPartPr>
            <p14:xfrm>
              <a:off x="1848720" y="2861440"/>
              <a:ext cx="153000" cy="9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768A7B0-2920-4B89-BA62-00B36FE157D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831080" y="2843800"/>
                <a:ext cx="188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14:cNvPr>
              <p14:cNvContentPartPr/>
              <p14:nvPr/>
            </p14:nvContentPartPr>
            <p14:xfrm>
              <a:off x="2052120" y="2865040"/>
              <a:ext cx="89280" cy="8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F98560-07EC-46DB-9E1C-6983B2992A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034120" y="2847040"/>
                <a:ext cx="124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14:cNvPr>
              <p14:cNvContentPartPr/>
              <p14:nvPr/>
            </p14:nvContentPartPr>
            <p14:xfrm>
              <a:off x="2407440" y="2722120"/>
              <a:ext cx="196560" cy="10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3D5A712-E3AA-4400-91A3-779B382236C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389800" y="2704480"/>
                <a:ext cx="232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14:cNvPr>
              <p14:cNvContentPartPr/>
              <p14:nvPr/>
            </p14:nvContentPartPr>
            <p14:xfrm>
              <a:off x="2427960" y="2824000"/>
              <a:ext cx="175320" cy="10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A4CEFA-AD59-48E4-8CBB-850373490B6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409960" y="2806360"/>
                <a:ext cx="210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14:cNvPr>
              <p14:cNvContentPartPr/>
              <p14:nvPr/>
            </p14:nvContentPartPr>
            <p14:xfrm>
              <a:off x="2762760" y="2661640"/>
              <a:ext cx="51480" cy="26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B2119E0-F6C0-4B16-87A9-7978E927271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44760" y="2643640"/>
                <a:ext cx="871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14:cNvPr>
              <p14:cNvContentPartPr/>
              <p14:nvPr/>
            </p14:nvContentPartPr>
            <p14:xfrm>
              <a:off x="2793360" y="2651200"/>
              <a:ext cx="2271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F05AC97-A66E-4AF3-843E-3F557FA769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775720" y="2633560"/>
                <a:ext cx="262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14:cNvPr>
              <p14:cNvContentPartPr/>
              <p14:nvPr/>
            </p14:nvContentPartPr>
            <p14:xfrm>
              <a:off x="2793360" y="2787280"/>
              <a:ext cx="141480" cy="27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AB1DAD6-ECAE-4115-8D86-DF3BB2128F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775720" y="2769280"/>
                <a:ext cx="1771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14:cNvPr>
              <p14:cNvContentPartPr/>
              <p14:nvPr/>
            </p14:nvContentPartPr>
            <p14:xfrm>
              <a:off x="2925480" y="2862160"/>
              <a:ext cx="10008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FDC1C62-362F-49D7-8D3A-39B46E26A06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907840" y="2844520"/>
                <a:ext cx="13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14:cNvPr>
              <p14:cNvContentPartPr/>
              <p14:nvPr/>
            </p14:nvContentPartPr>
            <p14:xfrm>
              <a:off x="3118800" y="2881600"/>
              <a:ext cx="135720" cy="9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23B327-C2EE-4474-B60A-9260AFE6CE6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800" y="2863600"/>
                <a:ext cx="171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14:cNvPr>
              <p14:cNvContentPartPr/>
              <p14:nvPr/>
            </p14:nvContentPartPr>
            <p14:xfrm>
              <a:off x="3342360" y="2854600"/>
              <a:ext cx="10440" cy="106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135A8B0-03A1-4AF2-B6C1-29BBA438CC6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324360" y="2836960"/>
                <a:ext cx="46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14:cNvPr>
              <p14:cNvContentPartPr/>
              <p14:nvPr/>
            </p14:nvContentPartPr>
            <p14:xfrm>
              <a:off x="3687960" y="2762800"/>
              <a:ext cx="240120" cy="4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97D1390-5582-4438-8B72-0ADFFF26AC5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669960" y="2745160"/>
                <a:ext cx="2757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14:cNvPr>
              <p14:cNvContentPartPr/>
              <p14:nvPr/>
            </p14:nvContentPartPr>
            <p14:xfrm>
              <a:off x="3687960" y="2875120"/>
              <a:ext cx="186120" cy="169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5541DC0-4DBE-4C37-92D2-1B030E88ABCD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669960" y="2857120"/>
                <a:ext cx="2217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14:cNvPr>
              <p14:cNvContentPartPr/>
              <p14:nvPr/>
            </p14:nvContentPartPr>
            <p14:xfrm>
              <a:off x="4256400" y="2661640"/>
              <a:ext cx="10800" cy="279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640C99-F1CA-4831-804D-E4BFD5C1F8F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238400" y="2643640"/>
                <a:ext cx="4644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14:cNvPr>
              <p14:cNvContentPartPr/>
              <p14:nvPr/>
            </p14:nvContentPartPr>
            <p14:xfrm>
              <a:off x="4967760" y="2641120"/>
              <a:ext cx="203400" cy="277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138A936-5ACF-4236-B3F6-B423B5E8EBF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50089" y="2623480"/>
                <a:ext cx="239103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14:cNvPr>
              <p14:cNvContentPartPr/>
              <p14:nvPr/>
            </p14:nvContentPartPr>
            <p14:xfrm>
              <a:off x="4380240" y="2619520"/>
              <a:ext cx="474840" cy="297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C0372E7-4882-42D0-B9EE-516DC3B0CB2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362600" y="2601520"/>
                <a:ext cx="51048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14:cNvPr>
              <p14:cNvContentPartPr/>
              <p14:nvPr/>
            </p14:nvContentPartPr>
            <p14:xfrm>
              <a:off x="5914560" y="2570200"/>
              <a:ext cx="334080" cy="2844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15193F5-DD0E-41FF-85C0-9674469BC99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896920" y="2552560"/>
                <a:ext cx="3697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14:cNvPr>
              <p14:cNvContentPartPr/>
              <p14:nvPr/>
            </p14:nvContentPartPr>
            <p14:xfrm>
              <a:off x="5341800" y="2559760"/>
              <a:ext cx="479880" cy="279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ADA4EE3-5A0A-461D-82F2-88C57414866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323800" y="2542120"/>
                <a:ext cx="5155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14:cNvPr>
              <p14:cNvContentPartPr/>
              <p14:nvPr/>
            </p14:nvContentPartPr>
            <p14:xfrm>
              <a:off x="1106760" y="3445720"/>
              <a:ext cx="713160" cy="3250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43F907-D417-4B07-9A66-0B923923BC2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89111" y="3428080"/>
                <a:ext cx="748818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14:cNvPr>
              <p14:cNvContentPartPr/>
              <p14:nvPr/>
            </p14:nvContentPartPr>
            <p14:xfrm>
              <a:off x="3850320" y="3484240"/>
              <a:ext cx="195480" cy="10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768586C-2120-44F1-B419-37B422D0396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32320" y="3466240"/>
                <a:ext cx="231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14:cNvPr>
              <p14:cNvContentPartPr/>
              <p14:nvPr/>
            </p14:nvContentPartPr>
            <p14:xfrm>
              <a:off x="3850320" y="3567400"/>
              <a:ext cx="214920" cy="30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0E9C6BC-A424-4DC0-AC93-C67B42DCAB5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2320" y="3549400"/>
                <a:ext cx="2505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14:cNvPr>
              <p14:cNvContentPartPr/>
              <p14:nvPr/>
            </p14:nvContentPartPr>
            <p14:xfrm>
              <a:off x="3148320" y="3446800"/>
              <a:ext cx="477000" cy="200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EED4823-2181-47A9-84DC-07F936295CE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130680" y="3429128"/>
                <a:ext cx="512640" cy="236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14:cNvPr>
              <p14:cNvContentPartPr/>
              <p14:nvPr/>
            </p14:nvContentPartPr>
            <p14:xfrm>
              <a:off x="4388520" y="3287680"/>
              <a:ext cx="568440" cy="342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A703DAD-F6F1-4C90-82BE-005E96FB57D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370880" y="3269680"/>
                <a:ext cx="60408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14:cNvPr>
              <p14:cNvContentPartPr/>
              <p14:nvPr/>
            </p14:nvContentPartPr>
            <p14:xfrm>
              <a:off x="4358280" y="3687280"/>
              <a:ext cx="549360" cy="212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B06C604-8CEB-44E0-B028-4C0FA85B9E8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340280" y="3669280"/>
                <a:ext cx="585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14:cNvPr>
              <p14:cNvContentPartPr/>
              <p14:nvPr/>
            </p14:nvContentPartPr>
            <p14:xfrm>
              <a:off x="4522800" y="3765400"/>
              <a:ext cx="423720" cy="204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9BB14A4-A5D3-47E4-8B11-FBA10A038CE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505145" y="3747760"/>
                <a:ext cx="45939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14:cNvPr>
              <p14:cNvContentPartPr/>
              <p14:nvPr/>
            </p14:nvContentPartPr>
            <p14:xfrm>
              <a:off x="5201400" y="3555160"/>
              <a:ext cx="181800" cy="111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3E3A8CE-4F1E-430D-9E84-93A64A043A63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83760" y="353752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14:cNvPr>
              <p14:cNvContentPartPr/>
              <p14:nvPr/>
            </p14:nvContentPartPr>
            <p14:xfrm>
              <a:off x="5211840" y="3626080"/>
              <a:ext cx="206280" cy="31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999A95C-7172-4137-B5EF-B3FF915CFD9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4200" y="36080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14:cNvPr>
              <p14:cNvContentPartPr/>
              <p14:nvPr/>
            </p14:nvContentPartPr>
            <p14:xfrm>
              <a:off x="5658960" y="3199840"/>
              <a:ext cx="1688040" cy="4269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F4A843A-FEFD-43D4-B3F6-AC29B0A5F70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40960" y="3182200"/>
                <a:ext cx="17236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14:cNvPr>
              <p14:cNvContentPartPr/>
              <p14:nvPr/>
            </p14:nvContentPartPr>
            <p14:xfrm>
              <a:off x="5865240" y="3752440"/>
              <a:ext cx="423720" cy="239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C4F7E95-BCD5-4CA0-856F-3A0AA861CAD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847240" y="3734467"/>
                <a:ext cx="45936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14:cNvPr>
              <p14:cNvContentPartPr/>
              <p14:nvPr/>
            </p14:nvContentPartPr>
            <p14:xfrm>
              <a:off x="6403440" y="3687640"/>
              <a:ext cx="930600" cy="35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C62CDB9-DFA1-4D93-B93C-CBE70490D3DD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385800" y="3670018"/>
                <a:ext cx="966240" cy="3898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14:cNvPr>
              <p14:cNvContentPartPr/>
              <p14:nvPr/>
            </p14:nvContentPartPr>
            <p14:xfrm>
              <a:off x="2865000" y="4331320"/>
              <a:ext cx="161640" cy="17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F42DF3-C9CD-45E6-8CD2-89E0FBDD4FB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847000" y="4313680"/>
                <a:ext cx="197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14:cNvPr>
              <p14:cNvContentPartPr/>
              <p14:nvPr/>
            </p14:nvContentPartPr>
            <p14:xfrm>
              <a:off x="2874720" y="4430320"/>
              <a:ext cx="160920" cy="201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0F9172-8C68-4EE0-9BA3-BF1B9891397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2857080" y="4412320"/>
                <a:ext cx="19656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14:cNvPr>
              <p14:cNvContentPartPr/>
              <p14:nvPr/>
            </p14:nvContentPartPr>
            <p14:xfrm>
              <a:off x="2172360" y="4269400"/>
              <a:ext cx="543240" cy="231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523D59E-1D52-4C0F-8EB5-6F374987CAD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154360" y="4251372"/>
                <a:ext cx="5788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14:cNvPr>
              <p14:cNvContentPartPr/>
              <p14:nvPr/>
            </p14:nvContentPartPr>
            <p14:xfrm>
              <a:off x="1218720" y="4104160"/>
              <a:ext cx="322920" cy="263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EDB0D97-C793-419D-9405-7208AAC27F1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200740" y="4086520"/>
                <a:ext cx="35852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14:cNvPr>
              <p14:cNvContentPartPr/>
              <p14:nvPr/>
            </p14:nvContentPartPr>
            <p14:xfrm>
              <a:off x="3249120" y="4216120"/>
              <a:ext cx="1221480" cy="3052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76BB69D-FE09-42D0-9813-EEB112F59A0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231120" y="4198120"/>
                <a:ext cx="125712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14:cNvPr>
              <p14:cNvContentPartPr/>
              <p14:nvPr/>
            </p14:nvContentPartPr>
            <p14:xfrm>
              <a:off x="4570320" y="4171480"/>
              <a:ext cx="1010520" cy="4316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BAAC28D-FE22-47D7-8D28-3F27B580B1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552680" y="4153825"/>
                <a:ext cx="1046160" cy="467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14:cNvPr>
              <p14:cNvContentPartPr/>
              <p14:nvPr/>
            </p14:nvContentPartPr>
            <p14:xfrm>
              <a:off x="5770560" y="4388200"/>
              <a:ext cx="177840" cy="2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DADDC37-14DF-4C53-8339-41DFC8B6F9C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752920" y="4370560"/>
                <a:ext cx="2134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14:cNvPr>
              <p14:cNvContentPartPr/>
              <p14:nvPr/>
            </p14:nvContentPartPr>
            <p14:xfrm>
              <a:off x="5780640" y="4490080"/>
              <a:ext cx="174960" cy="2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1EA0067-E2D0-4836-A8D5-97B57B75B6D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762640" y="4472440"/>
                <a:ext cx="210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14:cNvPr>
              <p14:cNvContentPartPr/>
              <p14:nvPr/>
            </p14:nvContentPartPr>
            <p14:xfrm>
              <a:off x="8107320" y="4281640"/>
              <a:ext cx="532800" cy="301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93DDF81-7A2F-4DE2-8B20-F1A8E4E7E3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089320" y="4263979"/>
                <a:ext cx="568440" cy="337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14:cNvPr>
              <p14:cNvContentPartPr/>
              <p14:nvPr/>
            </p14:nvContentPartPr>
            <p14:xfrm>
              <a:off x="7804920" y="4225840"/>
              <a:ext cx="181440" cy="1033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0E45ADB-0BE1-4429-849B-9F60ADFD3EB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786920" y="4208200"/>
                <a:ext cx="2170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14:cNvPr>
              <p14:cNvContentPartPr/>
              <p14:nvPr/>
            </p14:nvContentPartPr>
            <p14:xfrm>
              <a:off x="7323960" y="4311520"/>
              <a:ext cx="374400" cy="191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090C442-B82B-43AD-BDBF-1084F538DF9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306303" y="4293520"/>
                <a:ext cx="410074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14:cNvPr>
              <p14:cNvContentPartPr/>
              <p14:nvPr/>
            </p14:nvContentPartPr>
            <p14:xfrm>
              <a:off x="7040640" y="4287040"/>
              <a:ext cx="141840" cy="2491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193E6B9-9958-472B-8F3B-9FC0A2B6C45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022640" y="4269400"/>
                <a:ext cx="17748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14:cNvPr>
              <p14:cNvContentPartPr/>
              <p14:nvPr/>
            </p14:nvContentPartPr>
            <p14:xfrm>
              <a:off x="6247920" y="4287040"/>
              <a:ext cx="671400" cy="2458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8C4EFDAE-B0E4-44F4-B923-181BCFF975E8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229910" y="4269400"/>
                <a:ext cx="707059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14:cNvPr>
              <p14:cNvContentPartPr/>
              <p14:nvPr/>
            </p14:nvContentPartPr>
            <p14:xfrm>
              <a:off x="6055320" y="4632280"/>
              <a:ext cx="2658960" cy="71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6024982-320D-43E0-B658-5A3BDDBABFB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037320" y="4596640"/>
                <a:ext cx="26946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14:cNvPr>
              <p14:cNvContentPartPr/>
              <p14:nvPr/>
            </p14:nvContentPartPr>
            <p14:xfrm>
              <a:off x="2042040" y="4581160"/>
              <a:ext cx="757440" cy="72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B09C6CCD-18B7-4373-A3E2-47C750524CC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024040" y="4545520"/>
                <a:ext cx="7930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14:cNvPr>
              <p14:cNvContentPartPr/>
              <p14:nvPr/>
            </p14:nvContentPartPr>
            <p14:xfrm>
              <a:off x="1379640" y="4734160"/>
              <a:ext cx="243000" cy="508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50EEF5F-DB29-4732-9C87-46B546387DE8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361640" y="4716160"/>
                <a:ext cx="27864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14:cNvPr>
              <p14:cNvContentPartPr/>
              <p14:nvPr/>
            </p14:nvContentPartPr>
            <p14:xfrm>
              <a:off x="3246960" y="4906960"/>
              <a:ext cx="279000" cy="224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95BCE7-A256-4A46-B506-DA5DF4C071C0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229320" y="4888960"/>
                <a:ext cx="31464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14:cNvPr>
              <p14:cNvContentPartPr/>
              <p14:nvPr/>
            </p14:nvContentPartPr>
            <p14:xfrm>
              <a:off x="3646920" y="5039080"/>
              <a:ext cx="4320" cy="58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1BDFCAE-7C1A-4644-81DC-DCB8D061E0F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629280" y="5021080"/>
                <a:ext cx="399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14:cNvPr>
              <p14:cNvContentPartPr/>
              <p14:nvPr/>
            </p14:nvContentPartPr>
            <p14:xfrm>
              <a:off x="3941760" y="4998040"/>
              <a:ext cx="165600" cy="111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F73FB54-CC6E-4208-9920-E1AD131924E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923760" y="4980040"/>
                <a:ext cx="201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14:cNvPr>
              <p14:cNvContentPartPr/>
              <p14:nvPr/>
            </p14:nvContentPartPr>
            <p14:xfrm>
              <a:off x="3972360" y="5063560"/>
              <a:ext cx="185400" cy="187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3858DE8-3FC2-4E71-AA58-51F9B99FC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954360" y="5045560"/>
                <a:ext cx="221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14:cNvPr>
              <p14:cNvContentPartPr/>
              <p14:nvPr/>
            </p14:nvContentPartPr>
            <p14:xfrm>
              <a:off x="4335960" y="4866280"/>
              <a:ext cx="22320" cy="201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7F1A361-6F92-45D9-9AAC-6BF2AFAE125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318320" y="4848280"/>
                <a:ext cx="579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14:cNvPr>
              <p14:cNvContentPartPr/>
              <p14:nvPr/>
            </p14:nvContentPartPr>
            <p14:xfrm>
              <a:off x="4317600" y="4876000"/>
              <a:ext cx="188640" cy="1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EA1A859-BE68-4F89-BDC3-03B9D6A63B3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299600" y="4858360"/>
                <a:ext cx="22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14:cNvPr>
              <p14:cNvContentPartPr/>
              <p14:nvPr/>
            </p14:nvContentPartPr>
            <p14:xfrm>
              <a:off x="4328040" y="4983280"/>
              <a:ext cx="107640" cy="75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06566DB-C4C0-41D7-9604-5C8B221299F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310040" y="4965280"/>
                <a:ext cx="1432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14:cNvPr>
              <p14:cNvContentPartPr/>
              <p14:nvPr/>
            </p14:nvContentPartPr>
            <p14:xfrm>
              <a:off x="4164960" y="5260840"/>
              <a:ext cx="884880" cy="324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28F4C9F-591D-4D79-B653-CF95081E16A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147320" y="5243200"/>
                <a:ext cx="9205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14:cNvPr>
              <p14:cNvContentPartPr/>
              <p14:nvPr/>
            </p14:nvContentPartPr>
            <p14:xfrm>
              <a:off x="4525320" y="5360920"/>
              <a:ext cx="303120" cy="1494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F1E3DA0-33DB-436E-8F08-04005FB8C7B3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507320" y="5343280"/>
                <a:ext cx="3387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14:cNvPr>
              <p14:cNvContentPartPr/>
              <p14:nvPr/>
            </p14:nvContentPartPr>
            <p14:xfrm>
              <a:off x="4943280" y="5425360"/>
              <a:ext cx="25200" cy="540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8942F28C-A3ED-42F8-8BD2-3835592C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925280" y="5407360"/>
                <a:ext cx="6084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14:cNvPr>
              <p14:cNvContentPartPr/>
              <p14:nvPr/>
            </p14:nvContentPartPr>
            <p14:xfrm>
              <a:off x="4469880" y="5079760"/>
              <a:ext cx="386640" cy="1292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DFB17A99-96F1-4F8E-888E-2ADE80D6779B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52240" y="5061760"/>
                <a:ext cx="4222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5707DD3-B494-4C57-949F-401F4DCA2AFB}"/>
                  </a:ext>
                </a:extLst>
              </p14:cNvPr>
              <p14:cNvContentPartPr/>
              <p14:nvPr/>
            </p14:nvContentPartPr>
            <p14:xfrm>
              <a:off x="5333520" y="5120080"/>
              <a:ext cx="237600" cy="20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5707DD3-B494-4C57-949F-401F4DCA2AFB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315880" y="5102440"/>
                <a:ext cx="2732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D89CC547-8C33-4F62-85D8-7C9CEF44511E}"/>
                  </a:ext>
                </a:extLst>
              </p14:cNvPr>
              <p14:cNvContentPartPr/>
              <p14:nvPr/>
            </p14:nvContentPartPr>
            <p14:xfrm>
              <a:off x="5354040" y="5211880"/>
              <a:ext cx="247320" cy="10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D89CC547-8C33-4F62-85D8-7C9CEF44511E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336040" y="5193880"/>
                <a:ext cx="2829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2ED8A85-02B2-4975-A08F-E84D9CE58323}"/>
                  </a:ext>
                </a:extLst>
              </p14:cNvPr>
              <p14:cNvContentPartPr/>
              <p14:nvPr/>
            </p14:nvContentPartPr>
            <p14:xfrm>
              <a:off x="5800800" y="4936120"/>
              <a:ext cx="2040120" cy="3646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2ED8A85-02B2-4975-A08F-E84D9CE5832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783160" y="4918120"/>
                <a:ext cx="207576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DCA1483-2C61-4E6D-A7FA-B6E185D0B4A5}"/>
                  </a:ext>
                </a:extLst>
              </p14:cNvPr>
              <p14:cNvContentPartPr/>
              <p14:nvPr/>
            </p14:nvContentPartPr>
            <p14:xfrm>
              <a:off x="6248280" y="5445160"/>
              <a:ext cx="20520" cy="141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DCA1483-2C61-4E6D-A7FA-B6E185D0B4A5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230280" y="5427520"/>
                <a:ext cx="561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F15DE018-534F-48A1-A461-4711FBF8AFAE}"/>
                  </a:ext>
                </a:extLst>
              </p14:cNvPr>
              <p14:cNvContentPartPr/>
              <p14:nvPr/>
            </p14:nvContentPartPr>
            <p14:xfrm>
              <a:off x="7528080" y="5353720"/>
              <a:ext cx="371160" cy="2840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F15DE018-534F-48A1-A461-4711FBF8AFAE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510440" y="5336102"/>
                <a:ext cx="406800" cy="319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9C33FD2-E033-448F-863F-F4B13CF855AE}"/>
                  </a:ext>
                </a:extLst>
              </p14:cNvPr>
              <p14:cNvContentPartPr/>
              <p14:nvPr/>
            </p14:nvContentPartPr>
            <p14:xfrm>
              <a:off x="6768840" y="5368120"/>
              <a:ext cx="606600" cy="20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9C33FD2-E033-448F-863F-F4B13CF855A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750851" y="5350480"/>
                <a:ext cx="642219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B30DEA3-2E00-483C-A8D5-3D606A1FB1A4}"/>
                  </a:ext>
                </a:extLst>
              </p14:cNvPr>
              <p14:cNvContentPartPr/>
              <p14:nvPr/>
            </p14:nvContentPartPr>
            <p14:xfrm>
              <a:off x="6471480" y="5414920"/>
              <a:ext cx="160560" cy="230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B30DEA3-2E00-483C-A8D5-3D606A1FB1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453480" y="5396920"/>
                <a:ext cx="1962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D3F0896-7DAE-47A6-A28F-E98B19B53681}"/>
                  </a:ext>
                </a:extLst>
              </p14:cNvPr>
              <p14:cNvContentPartPr/>
              <p14:nvPr/>
            </p14:nvContentPartPr>
            <p14:xfrm>
              <a:off x="3261000" y="6033400"/>
              <a:ext cx="203400" cy="3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D3F0896-7DAE-47A6-A28F-E98B19B53681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243360" y="6015400"/>
                <a:ext cx="23904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CB2853B-1907-4731-8EB9-191752B9EAC8}"/>
                  </a:ext>
                </a:extLst>
              </p14:cNvPr>
              <p14:cNvContentPartPr/>
              <p14:nvPr/>
            </p14:nvContentPartPr>
            <p14:xfrm>
              <a:off x="3261000" y="6145720"/>
              <a:ext cx="244800" cy="316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CB2853B-1907-4731-8EB9-191752B9EAC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243360" y="6127720"/>
                <a:ext cx="2804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59A6C2E-7CDD-4580-AAEC-A74D6F9B3CD9}"/>
                  </a:ext>
                </a:extLst>
              </p14:cNvPr>
              <p14:cNvContentPartPr/>
              <p14:nvPr/>
            </p14:nvContentPartPr>
            <p14:xfrm>
              <a:off x="2548200" y="6057880"/>
              <a:ext cx="505800" cy="1587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59A6C2E-7CDD-4580-AAEC-A74D6F9B3CD9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30560" y="6040240"/>
                <a:ext cx="54144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E7364E6D-EFFC-4910-8C1E-62B251642496}"/>
                  </a:ext>
                </a:extLst>
              </p14:cNvPr>
              <p14:cNvContentPartPr/>
              <p14:nvPr/>
            </p14:nvContentPartPr>
            <p14:xfrm>
              <a:off x="1432200" y="5872120"/>
              <a:ext cx="415080" cy="2865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E7364E6D-EFFC-4910-8C1E-62B25164249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1414200" y="5854480"/>
                <a:ext cx="45072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636CF7A-5C4F-4929-AFA6-7D1D42E3A672}"/>
                  </a:ext>
                </a:extLst>
              </p14:cNvPr>
              <p14:cNvContentPartPr/>
              <p14:nvPr/>
            </p14:nvContentPartPr>
            <p14:xfrm>
              <a:off x="3779400" y="5973640"/>
              <a:ext cx="20880" cy="2491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636CF7A-5C4F-4929-AFA6-7D1D42E3A672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761400" y="5955640"/>
                <a:ext cx="5652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7198AC9-F63B-4B5D-80DB-657F0C95201D}"/>
                  </a:ext>
                </a:extLst>
              </p14:cNvPr>
              <p14:cNvContentPartPr/>
              <p14:nvPr/>
            </p14:nvContentPartPr>
            <p14:xfrm>
              <a:off x="3959760" y="6116200"/>
              <a:ext cx="2520" cy="374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7198AC9-F63B-4B5D-80DB-657F0C95201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41760" y="6098200"/>
                <a:ext cx="381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85FAF3E-E6A3-45BD-B16C-7A9DA375FA9E}"/>
                  </a:ext>
                </a:extLst>
              </p14:cNvPr>
              <p14:cNvContentPartPr/>
              <p14:nvPr/>
            </p14:nvContentPartPr>
            <p14:xfrm>
              <a:off x="4053360" y="5971480"/>
              <a:ext cx="178560" cy="2214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85FAF3E-E6A3-45BD-B16C-7A9DA375FA9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035360" y="5953480"/>
                <a:ext cx="21420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C828AC25-96F2-4F9F-8636-0199FE9BB188}"/>
                  </a:ext>
                </a:extLst>
              </p14:cNvPr>
              <p14:cNvContentPartPr/>
              <p14:nvPr/>
            </p14:nvContentPartPr>
            <p14:xfrm>
              <a:off x="4348200" y="5943400"/>
              <a:ext cx="752760" cy="2530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C828AC25-96F2-4F9F-8636-0199FE9BB188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330552" y="5925400"/>
                <a:ext cx="788417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260A030-1F41-450D-84A4-8929FB4DC83D}"/>
                  </a:ext>
                </a:extLst>
              </p14:cNvPr>
              <p14:cNvContentPartPr/>
              <p14:nvPr/>
            </p14:nvContentPartPr>
            <p14:xfrm>
              <a:off x="5109960" y="5943400"/>
              <a:ext cx="72720" cy="9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260A030-1F41-450D-84A4-8929FB4DC83D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5092320" y="5925400"/>
                <a:ext cx="1083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8D584C22-9925-4E09-8341-3983AF699ED5}"/>
                  </a:ext>
                </a:extLst>
              </p14:cNvPr>
              <p14:cNvContentPartPr/>
              <p14:nvPr/>
            </p14:nvContentPartPr>
            <p14:xfrm>
              <a:off x="5455560" y="6095320"/>
              <a:ext cx="396360" cy="68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8D584C22-9925-4E09-8341-3983AF699ED5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437920" y="6077680"/>
                <a:ext cx="432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C7966E9-0432-4865-A095-F02AC5648A35}"/>
                  </a:ext>
                </a:extLst>
              </p14:cNvPr>
              <p14:cNvContentPartPr/>
              <p14:nvPr/>
            </p14:nvContentPartPr>
            <p14:xfrm>
              <a:off x="5580480" y="6187120"/>
              <a:ext cx="119520" cy="1321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C7966E9-0432-4865-A095-F02AC5648A35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562480" y="6169120"/>
                <a:ext cx="1551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3DA01DFD-6EF1-4276-A13C-BEC2CEEC79DC}"/>
                  </a:ext>
                </a:extLst>
              </p14:cNvPr>
              <p14:cNvContentPartPr/>
              <p14:nvPr/>
            </p14:nvContentPartPr>
            <p14:xfrm>
              <a:off x="5791080" y="6156880"/>
              <a:ext cx="141120" cy="730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3DA01DFD-6EF1-4276-A13C-BEC2CEEC79D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773080" y="6138880"/>
                <a:ext cx="17676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818AF55-6FD8-4FA9-B549-297F4EB1209F}"/>
                  </a:ext>
                </a:extLst>
              </p14:cNvPr>
              <p14:cNvContentPartPr/>
              <p14:nvPr/>
            </p14:nvContentPartPr>
            <p14:xfrm>
              <a:off x="5281320" y="5852680"/>
              <a:ext cx="445680" cy="1792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818AF55-6FD8-4FA9-B549-297F4EB1209F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263320" y="5834680"/>
                <a:ext cx="48132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13E54D1-FD43-41D9-A034-AD1A6D980ACA}"/>
                  </a:ext>
                </a:extLst>
              </p14:cNvPr>
              <p14:cNvContentPartPr/>
              <p14:nvPr/>
            </p14:nvContentPartPr>
            <p14:xfrm>
              <a:off x="2560080" y="6471520"/>
              <a:ext cx="3493440" cy="615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13E54D1-FD43-41D9-A034-AD1A6D980AC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542080" y="6435520"/>
                <a:ext cx="3529080" cy="13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7843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44FC04-38AC-4158-8CE1-E94C30C8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24050" r="25300" b="63150"/>
          <a:stretch/>
        </p:blipFill>
        <p:spPr>
          <a:xfrm>
            <a:off x="3981450" y="3581400"/>
            <a:ext cx="4857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11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60AA0-595F-4923-BB66-7C4BFF13378B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44FC04-38AC-4158-8CE1-E94C30C83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466679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60AA0-595F-4923-BB66-7C4BFF13378B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44FC04-38AC-4158-8CE1-E94C30C83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CE19BD-E275-4FC1-A098-C4115967D6BE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CE19BD-E275-4FC1-A098-C4115967D6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3436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60AA0-595F-4923-BB66-7C4BFF13378B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44FC04-38AC-4158-8CE1-E94C30C83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9B508D-1514-457C-BE34-D22B8F1A52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CE19BD-E275-4FC1-A098-C4115967D6BE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CE19BD-E275-4FC1-A098-C4115967D6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25DD734-FA72-4943-8AF2-997CC706168B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25DD734-FA72-4943-8AF2-997CC706168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948282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FC5894D3-B2C7-49DD-A0D0-EA18AB28BACA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73CCC11-35FE-47AE-A0F9-9EC1E1F08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E5F2890-3600-45F3-8790-3182A2924BFA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E5F2890-3600-45F3-8790-3182A2924BF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BC0FACC-7C01-4E5E-B30F-704653FAF78A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BC0FACC-7C01-4E5E-B30F-704653FAF78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10F38B3-D8CA-4534-A1C3-14C63EC12F1F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10F38B3-D8CA-4534-A1C3-14C63EC12F1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57537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B9190E4C-ED1D-41FB-B155-BC6EE555F158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1519C54-8EED-4302-B9E7-BC9E5B94A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0E0A9E8-D665-4481-9A08-4CC231369BC1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0E0A9E8-D665-4481-9A08-4CC231369BC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F27F639-24D6-4C23-BCF4-3CD0A0256AA7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F27F639-24D6-4C23-BCF4-3CD0A0256AA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40D7BC1-F219-4908-947D-97408BF89E91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40D7BC1-F219-4908-947D-97408BF89E9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46947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2DC5C025-9B10-4953-BD86-FC33CA43EC0F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ACF345A-EFEF-4F83-9F39-0EF15FAD6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E41FF2-605A-4E75-9E7B-B69A1FFD927D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E41FF2-605A-4E75-9E7B-B69A1FFD927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CC72853-7CE1-4704-AE6C-44940CC0C95A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CC72853-7CE1-4704-AE6C-44940CC0C95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24E9511-7CA7-44CB-9FFC-DB4959CC3CE6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24E9511-7CA7-44CB-9FFC-DB4959CC3CE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43481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9BC8C3-A913-42CF-A967-5FB62A039E94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39A188-50B5-497D-A90E-13000F20F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449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87146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9BC8C3-A913-42CF-A967-5FB62A039E94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39A188-50B5-497D-A90E-13000F20F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AD0D060-B554-4604-B6F2-829CD0111494}"/>
                  </a:ext>
                </a:extLst>
              </p14:cNvPr>
              <p14:cNvContentPartPr/>
              <p14:nvPr/>
            </p14:nvContentPartPr>
            <p14:xfrm>
              <a:off x="4883880" y="6064000"/>
              <a:ext cx="3102840" cy="714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AD0D060-B554-4604-B6F2-829CD011149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865880" y="6028360"/>
                <a:ext cx="313848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14:cNvPr>
              <p14:cNvContentPartPr/>
              <p14:nvPr/>
            </p14:nvContentPartPr>
            <p14:xfrm>
              <a:off x="4571760" y="1838320"/>
              <a:ext cx="15120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53760" y="182032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14:cNvPr>
              <p14:cNvContentPartPr/>
              <p14:nvPr/>
            </p14:nvContentPartPr>
            <p14:xfrm>
              <a:off x="4592280" y="1930120"/>
              <a:ext cx="133560" cy="10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574280" y="1912120"/>
                <a:ext cx="169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14:cNvPr>
              <p14:cNvContentPartPr/>
              <p14:nvPr/>
            </p14:nvContentPartPr>
            <p14:xfrm>
              <a:off x="3848880" y="1645720"/>
              <a:ext cx="549000" cy="37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0880" y="1628080"/>
                <a:ext cx="5846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14:cNvPr>
              <p14:cNvContentPartPr/>
              <p14:nvPr/>
            </p14:nvContentPartPr>
            <p14:xfrm>
              <a:off x="4917000" y="1695400"/>
              <a:ext cx="201600" cy="29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99360" y="1677760"/>
                <a:ext cx="23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14:cNvPr>
              <p14:cNvContentPartPr/>
              <p14:nvPr/>
            </p14:nvContentPartPr>
            <p14:xfrm>
              <a:off x="5199240" y="1874680"/>
              <a:ext cx="73800" cy="96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81240" y="1856680"/>
                <a:ext cx="109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14:cNvPr>
              <p14:cNvContentPartPr/>
              <p14:nvPr/>
            </p14:nvContentPartPr>
            <p14:xfrm>
              <a:off x="5211840" y="1629160"/>
              <a:ext cx="151560" cy="90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94200" y="1611520"/>
                <a:ext cx="1872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14:cNvPr>
              <p14:cNvContentPartPr/>
              <p14:nvPr/>
            </p14:nvContentPartPr>
            <p14:xfrm>
              <a:off x="5364120" y="1828960"/>
              <a:ext cx="136080" cy="174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46120" y="1811320"/>
                <a:ext cx="1717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2873B75-3F48-41A5-A33E-E3FE739EA5BC}"/>
                  </a:ext>
                </a:extLst>
              </p14:cNvPr>
              <p14:cNvContentPartPr/>
              <p14:nvPr/>
            </p14:nvContentPartPr>
            <p14:xfrm>
              <a:off x="6857760" y="4621120"/>
              <a:ext cx="1829880" cy="7844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2873B75-3F48-41A5-A33E-E3FE739EA5B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839760" y="4585480"/>
                <a:ext cx="186552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14:cNvPr>
              <p14:cNvContentPartPr/>
              <p14:nvPr/>
            </p14:nvContentPartPr>
            <p14:xfrm>
              <a:off x="5628000" y="1817440"/>
              <a:ext cx="141840" cy="21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610360" y="1799800"/>
                <a:ext cx="177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14:cNvPr>
              <p14:cNvContentPartPr/>
              <p14:nvPr/>
            </p14:nvContentPartPr>
            <p14:xfrm>
              <a:off x="5679120" y="1889080"/>
              <a:ext cx="121320" cy="11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61480" y="1871440"/>
                <a:ext cx="156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14:cNvPr>
              <p14:cNvContentPartPr/>
              <p14:nvPr/>
            </p14:nvContentPartPr>
            <p14:xfrm>
              <a:off x="6187080" y="1767760"/>
              <a:ext cx="152640" cy="212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169398" y="1749760"/>
                <a:ext cx="188364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14:cNvPr>
              <p14:cNvContentPartPr/>
              <p14:nvPr/>
            </p14:nvContentPartPr>
            <p14:xfrm>
              <a:off x="5943720" y="1706560"/>
              <a:ext cx="151920" cy="253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925763" y="1688920"/>
                <a:ext cx="187476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14:cNvPr>
              <p14:cNvContentPartPr/>
              <p14:nvPr/>
            </p14:nvContentPartPr>
            <p14:xfrm>
              <a:off x="6451680" y="1767760"/>
              <a:ext cx="30600" cy="167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33680" y="1749760"/>
                <a:ext cx="662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14:cNvPr>
              <p14:cNvContentPartPr/>
              <p14:nvPr/>
            </p14:nvContentPartPr>
            <p14:xfrm>
              <a:off x="6575160" y="1757320"/>
              <a:ext cx="139680" cy="155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57160" y="1739320"/>
                <a:ext cx="1753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14:cNvPr>
              <p14:cNvContentPartPr/>
              <p14:nvPr/>
            </p14:nvContentPartPr>
            <p14:xfrm>
              <a:off x="6969360" y="1834720"/>
              <a:ext cx="232560" cy="1058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51720" y="1816720"/>
                <a:ext cx="2682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14:cNvPr>
              <p14:cNvContentPartPr/>
              <p14:nvPr/>
            </p14:nvContentPartPr>
            <p14:xfrm>
              <a:off x="7023360" y="1259440"/>
              <a:ext cx="349920" cy="529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005720" y="1241800"/>
                <a:ext cx="38556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F20C3B7-A202-483C-869A-DE3B5585019A}"/>
                  </a:ext>
                </a:extLst>
              </p14:cNvPr>
              <p14:cNvContentPartPr/>
              <p14:nvPr/>
            </p14:nvContentPartPr>
            <p14:xfrm>
              <a:off x="6741120" y="1594960"/>
              <a:ext cx="238680" cy="1641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F20C3B7-A202-483C-869A-DE3B5585019A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723120" y="1576960"/>
                <a:ext cx="27432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78410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9BC8C3-A913-42CF-A967-5FB62A039E94}"/>
              </a:ext>
            </a:extLst>
          </p:cNvPr>
          <p:cNvGrpSpPr/>
          <p:nvPr/>
        </p:nvGrpSpPr>
        <p:grpSpPr>
          <a:xfrm>
            <a:off x="3981450" y="3581400"/>
            <a:ext cx="4857750" cy="3048000"/>
            <a:chOff x="3981450" y="1295400"/>
            <a:chExt cx="4857750" cy="304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39A188-50B5-497D-A90E-13000F20F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750" t="24050" r="25300" b="63150"/>
            <a:stretch/>
          </p:blipFill>
          <p:spPr>
            <a:xfrm>
              <a:off x="3981450" y="1295400"/>
              <a:ext cx="4857750" cy="304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14:cNvPr>
                <p14:cNvContentPartPr/>
                <p14:nvPr/>
              </p14:nvContentPartPr>
              <p14:xfrm>
                <a:off x="4635840" y="3583960"/>
                <a:ext cx="391680" cy="534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2E17B7C-475D-40E8-911C-CDAE02B3734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8200" y="3566320"/>
                  <a:ext cx="42732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14:cNvPr>
                <p14:cNvContentPartPr/>
                <p14:nvPr/>
              </p14:nvContentPartPr>
              <p14:xfrm>
                <a:off x="6400200" y="1534120"/>
                <a:ext cx="437400" cy="498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EB7DF18-3E79-4FBC-A769-0CA87D41BA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2560" y="1516480"/>
                  <a:ext cx="47304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14:cNvPr>
                <p14:cNvContentPartPr/>
                <p14:nvPr/>
              </p14:nvContentPartPr>
              <p14:xfrm>
                <a:off x="7287960" y="3189400"/>
                <a:ext cx="482400" cy="317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D6CBDF4-4B06-4CD9-861B-9CEA7BB87A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70320" y="3171400"/>
                  <a:ext cx="518040" cy="35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AD0D060-B554-4604-B6F2-829CD0111494}"/>
                  </a:ext>
                </a:extLst>
              </p14:cNvPr>
              <p14:cNvContentPartPr/>
              <p14:nvPr/>
            </p14:nvContentPartPr>
            <p14:xfrm>
              <a:off x="4883880" y="6064000"/>
              <a:ext cx="3102840" cy="714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AD0D060-B554-4604-B6F2-829CD011149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865880" y="6028360"/>
                <a:ext cx="313848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14:cNvPr>
              <p14:cNvContentPartPr/>
              <p14:nvPr/>
            </p14:nvContentPartPr>
            <p14:xfrm>
              <a:off x="4571760" y="1838320"/>
              <a:ext cx="15120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53760" y="182032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14:cNvPr>
              <p14:cNvContentPartPr/>
              <p14:nvPr/>
            </p14:nvContentPartPr>
            <p14:xfrm>
              <a:off x="4592280" y="1930120"/>
              <a:ext cx="133560" cy="10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574280" y="1912120"/>
                <a:ext cx="169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14:cNvPr>
              <p14:cNvContentPartPr/>
              <p14:nvPr/>
            </p14:nvContentPartPr>
            <p14:xfrm>
              <a:off x="3848880" y="1645720"/>
              <a:ext cx="549000" cy="37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830880" y="1628080"/>
                <a:ext cx="5846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14:cNvPr>
              <p14:cNvContentPartPr/>
              <p14:nvPr/>
            </p14:nvContentPartPr>
            <p14:xfrm>
              <a:off x="4917000" y="1695400"/>
              <a:ext cx="201600" cy="29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899360" y="1677760"/>
                <a:ext cx="23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14:cNvPr>
              <p14:cNvContentPartPr/>
              <p14:nvPr/>
            </p14:nvContentPartPr>
            <p14:xfrm>
              <a:off x="5199240" y="1874680"/>
              <a:ext cx="73800" cy="96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81240" y="1856680"/>
                <a:ext cx="109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14:cNvPr>
              <p14:cNvContentPartPr/>
              <p14:nvPr/>
            </p14:nvContentPartPr>
            <p14:xfrm>
              <a:off x="5211840" y="1629160"/>
              <a:ext cx="151560" cy="90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94200" y="1611520"/>
                <a:ext cx="1872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14:cNvPr>
              <p14:cNvContentPartPr/>
              <p14:nvPr/>
            </p14:nvContentPartPr>
            <p14:xfrm>
              <a:off x="5364120" y="1828960"/>
              <a:ext cx="136080" cy="174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346120" y="1811320"/>
                <a:ext cx="1717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2873B75-3F48-41A5-A33E-E3FE739EA5BC}"/>
                  </a:ext>
                </a:extLst>
              </p14:cNvPr>
              <p14:cNvContentPartPr/>
              <p14:nvPr/>
            </p14:nvContentPartPr>
            <p14:xfrm>
              <a:off x="6857760" y="4621120"/>
              <a:ext cx="1829880" cy="7844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2873B75-3F48-41A5-A33E-E3FE739EA5B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839760" y="4585480"/>
                <a:ext cx="1865520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14:cNvPr>
              <p14:cNvContentPartPr/>
              <p14:nvPr/>
            </p14:nvContentPartPr>
            <p14:xfrm>
              <a:off x="5628000" y="1817440"/>
              <a:ext cx="141840" cy="21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610360" y="1799800"/>
                <a:ext cx="177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14:cNvPr>
              <p14:cNvContentPartPr/>
              <p14:nvPr/>
            </p14:nvContentPartPr>
            <p14:xfrm>
              <a:off x="5679120" y="1889080"/>
              <a:ext cx="121320" cy="11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661480" y="1871440"/>
                <a:ext cx="156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14:cNvPr>
              <p14:cNvContentPartPr/>
              <p14:nvPr/>
            </p14:nvContentPartPr>
            <p14:xfrm>
              <a:off x="6187080" y="1767760"/>
              <a:ext cx="152640" cy="212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169398" y="1749760"/>
                <a:ext cx="188364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14:cNvPr>
              <p14:cNvContentPartPr/>
              <p14:nvPr/>
            </p14:nvContentPartPr>
            <p14:xfrm>
              <a:off x="5943720" y="1706560"/>
              <a:ext cx="151920" cy="253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925763" y="1688920"/>
                <a:ext cx="187476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14:cNvPr>
              <p14:cNvContentPartPr/>
              <p14:nvPr/>
            </p14:nvContentPartPr>
            <p14:xfrm>
              <a:off x="6451680" y="1767760"/>
              <a:ext cx="30600" cy="167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433680" y="1749760"/>
                <a:ext cx="662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14:cNvPr>
              <p14:cNvContentPartPr/>
              <p14:nvPr/>
            </p14:nvContentPartPr>
            <p14:xfrm>
              <a:off x="6575160" y="1757320"/>
              <a:ext cx="139680" cy="155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57160" y="1739320"/>
                <a:ext cx="1753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14:cNvPr>
              <p14:cNvContentPartPr/>
              <p14:nvPr/>
            </p14:nvContentPartPr>
            <p14:xfrm>
              <a:off x="6969360" y="1834720"/>
              <a:ext cx="232560" cy="1058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51720" y="1816720"/>
                <a:ext cx="2682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14:cNvPr>
              <p14:cNvContentPartPr/>
              <p14:nvPr/>
            </p14:nvContentPartPr>
            <p14:xfrm>
              <a:off x="7023360" y="1259440"/>
              <a:ext cx="349920" cy="529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005720" y="1241800"/>
                <a:ext cx="38556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14:cNvPr>
              <p14:cNvContentPartPr/>
              <p14:nvPr/>
            </p14:nvContentPartPr>
            <p14:xfrm>
              <a:off x="7723560" y="1594960"/>
              <a:ext cx="171000" cy="48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705560" y="1576960"/>
                <a:ext cx="20664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14:cNvPr>
              <p14:cNvContentPartPr/>
              <p14:nvPr/>
            </p14:nvContentPartPr>
            <p14:xfrm>
              <a:off x="6230280" y="2326120"/>
              <a:ext cx="140040" cy="17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212640" y="2308120"/>
                <a:ext cx="1756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14:cNvPr>
              <p14:cNvContentPartPr/>
              <p14:nvPr/>
            </p14:nvContentPartPr>
            <p14:xfrm>
              <a:off x="6491640" y="2336200"/>
              <a:ext cx="342360" cy="166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473640" y="2318560"/>
                <a:ext cx="378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14:cNvPr>
              <p14:cNvContentPartPr/>
              <p14:nvPr/>
            </p14:nvContentPartPr>
            <p14:xfrm>
              <a:off x="7020120" y="2265280"/>
              <a:ext cx="132480" cy="246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002120" y="2247640"/>
                <a:ext cx="1681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14:cNvPr>
              <p14:cNvContentPartPr/>
              <p14:nvPr/>
            </p14:nvContentPartPr>
            <p14:xfrm>
              <a:off x="7240800" y="2235040"/>
              <a:ext cx="541800" cy="2437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223172" y="2217013"/>
                <a:ext cx="577416" cy="279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14:cNvPr>
              <p14:cNvContentPartPr/>
              <p14:nvPr/>
            </p14:nvContentPartPr>
            <p14:xfrm>
              <a:off x="7914000" y="2133160"/>
              <a:ext cx="557640" cy="182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896360" y="2115485"/>
                <a:ext cx="593280" cy="217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14:cNvPr>
              <p14:cNvContentPartPr/>
              <p14:nvPr/>
            </p14:nvContentPartPr>
            <p14:xfrm>
              <a:off x="7975200" y="2376880"/>
              <a:ext cx="416880" cy="199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957200" y="2359240"/>
                <a:ext cx="452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EB7CF10-4082-427B-9D87-E257899B1C8B}"/>
                  </a:ext>
                </a:extLst>
              </p14:cNvPr>
              <p14:cNvContentPartPr/>
              <p14:nvPr/>
            </p14:nvContentPartPr>
            <p14:xfrm>
              <a:off x="6741120" y="1594960"/>
              <a:ext cx="238680" cy="1641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EB7CF10-4082-427B-9D87-E257899B1C8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723120" y="1576960"/>
                <a:ext cx="274320" cy="19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1857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14:cNvPr>
              <p14:cNvContentPartPr/>
              <p14:nvPr/>
            </p14:nvContentPartPr>
            <p14:xfrm>
              <a:off x="4571760" y="1838320"/>
              <a:ext cx="15120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553760" y="182032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14:cNvPr>
              <p14:cNvContentPartPr/>
              <p14:nvPr/>
            </p14:nvContentPartPr>
            <p14:xfrm>
              <a:off x="4592280" y="1930120"/>
              <a:ext cx="133560" cy="10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574280" y="1912120"/>
                <a:ext cx="169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14:cNvPr>
              <p14:cNvContentPartPr/>
              <p14:nvPr/>
            </p14:nvContentPartPr>
            <p14:xfrm>
              <a:off x="3848880" y="1645720"/>
              <a:ext cx="549000" cy="37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30880" y="1628080"/>
                <a:ext cx="5846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14:cNvPr>
              <p14:cNvContentPartPr/>
              <p14:nvPr/>
            </p14:nvContentPartPr>
            <p14:xfrm>
              <a:off x="4917000" y="1695400"/>
              <a:ext cx="201600" cy="29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899360" y="1677760"/>
                <a:ext cx="23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14:cNvPr>
              <p14:cNvContentPartPr/>
              <p14:nvPr/>
            </p14:nvContentPartPr>
            <p14:xfrm>
              <a:off x="5199240" y="1874680"/>
              <a:ext cx="73800" cy="96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181240" y="1856680"/>
                <a:ext cx="109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14:cNvPr>
              <p14:cNvContentPartPr/>
              <p14:nvPr/>
            </p14:nvContentPartPr>
            <p14:xfrm>
              <a:off x="5211840" y="1629160"/>
              <a:ext cx="151560" cy="90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194200" y="1611520"/>
                <a:ext cx="1872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14:cNvPr>
              <p14:cNvContentPartPr/>
              <p14:nvPr/>
            </p14:nvContentPartPr>
            <p14:xfrm>
              <a:off x="5364120" y="1828960"/>
              <a:ext cx="136080" cy="174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346120" y="1811320"/>
                <a:ext cx="1717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14:cNvPr>
              <p14:cNvContentPartPr/>
              <p14:nvPr/>
            </p14:nvContentPartPr>
            <p14:xfrm>
              <a:off x="5628000" y="1817440"/>
              <a:ext cx="141840" cy="21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10360" y="1799800"/>
                <a:ext cx="177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14:cNvPr>
              <p14:cNvContentPartPr/>
              <p14:nvPr/>
            </p14:nvContentPartPr>
            <p14:xfrm>
              <a:off x="5679120" y="1889080"/>
              <a:ext cx="121320" cy="11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61480" y="1871440"/>
                <a:ext cx="156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14:cNvPr>
              <p14:cNvContentPartPr/>
              <p14:nvPr/>
            </p14:nvContentPartPr>
            <p14:xfrm>
              <a:off x="6187080" y="1767760"/>
              <a:ext cx="152640" cy="212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69398" y="1749760"/>
                <a:ext cx="188364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14:cNvPr>
              <p14:cNvContentPartPr/>
              <p14:nvPr/>
            </p14:nvContentPartPr>
            <p14:xfrm>
              <a:off x="5943720" y="1706560"/>
              <a:ext cx="151920" cy="253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5763" y="1688920"/>
                <a:ext cx="187476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14:cNvPr>
              <p14:cNvContentPartPr/>
              <p14:nvPr/>
            </p14:nvContentPartPr>
            <p14:xfrm>
              <a:off x="6451680" y="1767760"/>
              <a:ext cx="30600" cy="167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433680" y="1749760"/>
                <a:ext cx="662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14:cNvPr>
              <p14:cNvContentPartPr/>
              <p14:nvPr/>
            </p14:nvContentPartPr>
            <p14:xfrm>
              <a:off x="6575160" y="1757320"/>
              <a:ext cx="139680" cy="155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57160" y="1739320"/>
                <a:ext cx="1753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14:cNvPr>
              <p14:cNvContentPartPr/>
              <p14:nvPr/>
            </p14:nvContentPartPr>
            <p14:xfrm>
              <a:off x="6969360" y="1834720"/>
              <a:ext cx="232560" cy="1058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951720" y="1816720"/>
                <a:ext cx="2682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14:cNvPr>
              <p14:cNvContentPartPr/>
              <p14:nvPr/>
            </p14:nvContentPartPr>
            <p14:xfrm>
              <a:off x="7023360" y="1259440"/>
              <a:ext cx="349920" cy="529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005720" y="1241800"/>
                <a:ext cx="38556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14:cNvPr>
              <p14:cNvContentPartPr/>
              <p14:nvPr/>
            </p14:nvContentPartPr>
            <p14:xfrm>
              <a:off x="7723560" y="1594960"/>
              <a:ext cx="171000" cy="48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05560" y="1576960"/>
                <a:ext cx="20664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14:cNvPr>
              <p14:cNvContentPartPr/>
              <p14:nvPr/>
            </p14:nvContentPartPr>
            <p14:xfrm>
              <a:off x="6230280" y="2326120"/>
              <a:ext cx="140040" cy="17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212640" y="2308120"/>
                <a:ext cx="1756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14:cNvPr>
              <p14:cNvContentPartPr/>
              <p14:nvPr/>
            </p14:nvContentPartPr>
            <p14:xfrm>
              <a:off x="6491640" y="2336200"/>
              <a:ext cx="342360" cy="166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473640" y="2318560"/>
                <a:ext cx="378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14:cNvPr>
              <p14:cNvContentPartPr/>
              <p14:nvPr/>
            </p14:nvContentPartPr>
            <p14:xfrm>
              <a:off x="7020120" y="2265280"/>
              <a:ext cx="132480" cy="246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002120" y="2247640"/>
                <a:ext cx="1681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14:cNvPr>
              <p14:cNvContentPartPr/>
              <p14:nvPr/>
            </p14:nvContentPartPr>
            <p14:xfrm>
              <a:off x="7240800" y="2235040"/>
              <a:ext cx="541800" cy="2437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223172" y="2217013"/>
                <a:ext cx="577416" cy="279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14:cNvPr>
              <p14:cNvContentPartPr/>
              <p14:nvPr/>
            </p14:nvContentPartPr>
            <p14:xfrm>
              <a:off x="7914000" y="2133160"/>
              <a:ext cx="557640" cy="182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896360" y="2115485"/>
                <a:ext cx="593280" cy="217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14:cNvPr>
              <p14:cNvContentPartPr/>
              <p14:nvPr/>
            </p14:nvContentPartPr>
            <p14:xfrm>
              <a:off x="7975200" y="2376880"/>
              <a:ext cx="416880" cy="199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957200" y="2359240"/>
                <a:ext cx="452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14:cNvPr>
              <p14:cNvContentPartPr/>
              <p14:nvPr/>
            </p14:nvContentPartPr>
            <p14:xfrm>
              <a:off x="3673200" y="3166720"/>
              <a:ext cx="759240" cy="2750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655560" y="3149080"/>
                <a:ext cx="7948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14:cNvPr>
              <p14:cNvContentPartPr/>
              <p14:nvPr/>
            </p14:nvContentPartPr>
            <p14:xfrm>
              <a:off x="4805040" y="3108040"/>
              <a:ext cx="665280" cy="4154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787040" y="3090385"/>
                <a:ext cx="7009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14:cNvPr>
              <p14:cNvContentPartPr/>
              <p14:nvPr/>
            </p14:nvContentPartPr>
            <p14:xfrm>
              <a:off x="4744200" y="2929840"/>
              <a:ext cx="203760" cy="774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726200" y="2911840"/>
                <a:ext cx="2394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14:cNvPr>
              <p14:cNvContentPartPr/>
              <p14:nvPr/>
            </p14:nvContentPartPr>
            <p14:xfrm>
              <a:off x="5607840" y="2986720"/>
              <a:ext cx="3427920" cy="7117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589840" y="2969080"/>
                <a:ext cx="3463560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14:cNvPr>
              <p14:cNvContentPartPr/>
              <p14:nvPr/>
            </p14:nvContentPartPr>
            <p14:xfrm>
              <a:off x="6741120" y="1594960"/>
              <a:ext cx="238680" cy="1641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723120" y="1576960"/>
                <a:ext cx="2743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14:cNvPr>
              <p14:cNvContentPartPr/>
              <p14:nvPr/>
            </p14:nvContentPartPr>
            <p14:xfrm>
              <a:off x="2288280" y="3916600"/>
              <a:ext cx="325800" cy="2134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270640" y="3898600"/>
                <a:ext cx="3614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14:cNvPr>
              <p14:cNvContentPartPr/>
              <p14:nvPr/>
            </p14:nvContentPartPr>
            <p14:xfrm>
              <a:off x="2664120" y="4008040"/>
              <a:ext cx="180720" cy="1512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646120" y="3990040"/>
                <a:ext cx="2163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14:cNvPr>
              <p14:cNvContentPartPr/>
              <p14:nvPr/>
            </p14:nvContentPartPr>
            <p14:xfrm>
              <a:off x="2997120" y="3982120"/>
              <a:ext cx="183600" cy="3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979120" y="3964480"/>
                <a:ext cx="219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14:cNvPr>
              <p14:cNvContentPartPr/>
              <p14:nvPr/>
            </p14:nvContentPartPr>
            <p14:xfrm>
              <a:off x="3017280" y="4084000"/>
              <a:ext cx="161640" cy="1260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999640" y="4066000"/>
                <a:ext cx="1972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14:cNvPr>
              <p14:cNvContentPartPr/>
              <p14:nvPr/>
            </p14:nvContentPartPr>
            <p14:xfrm>
              <a:off x="3402480" y="3850360"/>
              <a:ext cx="92520" cy="2732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384840" y="3832720"/>
                <a:ext cx="1281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14:cNvPr>
              <p14:cNvContentPartPr/>
              <p14:nvPr/>
            </p14:nvContentPartPr>
            <p14:xfrm>
              <a:off x="3618120" y="3931360"/>
              <a:ext cx="171360" cy="1332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600480" y="3913720"/>
                <a:ext cx="2070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14:cNvPr>
              <p14:cNvContentPartPr/>
              <p14:nvPr/>
            </p14:nvContentPartPr>
            <p14:xfrm>
              <a:off x="3596520" y="3989320"/>
              <a:ext cx="190080" cy="73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578520" y="3971680"/>
                <a:ext cx="2257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14:cNvPr>
              <p14:cNvContentPartPr/>
              <p14:nvPr/>
            </p14:nvContentPartPr>
            <p14:xfrm>
              <a:off x="3687240" y="3880960"/>
              <a:ext cx="31320" cy="2746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669240" y="3862960"/>
                <a:ext cx="669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14:cNvPr>
              <p14:cNvContentPartPr/>
              <p14:nvPr/>
            </p14:nvContentPartPr>
            <p14:xfrm>
              <a:off x="3908640" y="3780160"/>
              <a:ext cx="983520" cy="49680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890640" y="3762520"/>
                <a:ext cx="101916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14:cNvPr>
              <p14:cNvContentPartPr/>
              <p14:nvPr/>
            </p14:nvContentPartPr>
            <p14:xfrm>
              <a:off x="1916040" y="3951880"/>
              <a:ext cx="4320" cy="122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98040" y="393388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14:cNvPr>
              <p14:cNvContentPartPr/>
              <p14:nvPr/>
            </p14:nvContentPartPr>
            <p14:xfrm>
              <a:off x="6847320" y="4064560"/>
              <a:ext cx="192960" cy="972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829680" y="4046560"/>
                <a:ext cx="228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14:cNvPr>
              <p14:cNvContentPartPr/>
              <p14:nvPr/>
            </p14:nvContentPartPr>
            <p14:xfrm>
              <a:off x="6867840" y="4141960"/>
              <a:ext cx="200880" cy="158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849840" y="4123960"/>
                <a:ext cx="2365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14:cNvPr>
              <p14:cNvContentPartPr/>
              <p14:nvPr/>
            </p14:nvContentPartPr>
            <p14:xfrm>
              <a:off x="6055320" y="4049080"/>
              <a:ext cx="632160" cy="2008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037330" y="4031112"/>
                <a:ext cx="667780" cy="236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14:cNvPr>
              <p14:cNvContentPartPr/>
              <p14:nvPr/>
            </p14:nvContentPartPr>
            <p14:xfrm>
              <a:off x="5455560" y="3973480"/>
              <a:ext cx="495000" cy="28332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437920" y="3955818"/>
                <a:ext cx="530640" cy="319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14:cNvPr>
              <p14:cNvContentPartPr/>
              <p14:nvPr/>
            </p14:nvContentPartPr>
            <p14:xfrm>
              <a:off x="5167200" y="3819760"/>
              <a:ext cx="146520" cy="4363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149560" y="3801760"/>
                <a:ext cx="1821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14:cNvPr>
              <p14:cNvContentPartPr/>
              <p14:nvPr/>
            </p14:nvContentPartPr>
            <p14:xfrm>
              <a:off x="603120" y="3860440"/>
              <a:ext cx="1133280" cy="4269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85126" y="3842800"/>
                <a:ext cx="1168909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14:cNvPr>
              <p14:cNvContentPartPr/>
              <p14:nvPr/>
            </p14:nvContentPartPr>
            <p14:xfrm>
              <a:off x="7267080" y="3819400"/>
              <a:ext cx="1409040" cy="46764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7249085" y="3801400"/>
                <a:ext cx="1444671" cy="50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634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14:cNvPr>
              <p14:cNvContentPartPr/>
              <p14:nvPr/>
            </p14:nvContentPartPr>
            <p14:xfrm>
              <a:off x="4571760" y="1838320"/>
              <a:ext cx="15120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553760" y="182032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14:cNvPr>
              <p14:cNvContentPartPr/>
              <p14:nvPr/>
            </p14:nvContentPartPr>
            <p14:xfrm>
              <a:off x="4592280" y="1930120"/>
              <a:ext cx="133560" cy="10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574280" y="1912120"/>
                <a:ext cx="169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14:cNvPr>
              <p14:cNvContentPartPr/>
              <p14:nvPr/>
            </p14:nvContentPartPr>
            <p14:xfrm>
              <a:off x="3848880" y="1645720"/>
              <a:ext cx="549000" cy="37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30880" y="1628080"/>
                <a:ext cx="5846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14:cNvPr>
              <p14:cNvContentPartPr/>
              <p14:nvPr/>
            </p14:nvContentPartPr>
            <p14:xfrm>
              <a:off x="4917000" y="1695400"/>
              <a:ext cx="201600" cy="29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899360" y="1677760"/>
                <a:ext cx="23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14:cNvPr>
              <p14:cNvContentPartPr/>
              <p14:nvPr/>
            </p14:nvContentPartPr>
            <p14:xfrm>
              <a:off x="5199240" y="1874680"/>
              <a:ext cx="73800" cy="96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181240" y="1856680"/>
                <a:ext cx="109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14:cNvPr>
              <p14:cNvContentPartPr/>
              <p14:nvPr/>
            </p14:nvContentPartPr>
            <p14:xfrm>
              <a:off x="5211840" y="1629160"/>
              <a:ext cx="151560" cy="90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194200" y="1611520"/>
                <a:ext cx="1872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14:cNvPr>
              <p14:cNvContentPartPr/>
              <p14:nvPr/>
            </p14:nvContentPartPr>
            <p14:xfrm>
              <a:off x="5364120" y="1828960"/>
              <a:ext cx="136080" cy="174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346120" y="1811320"/>
                <a:ext cx="1717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14:cNvPr>
              <p14:cNvContentPartPr/>
              <p14:nvPr/>
            </p14:nvContentPartPr>
            <p14:xfrm>
              <a:off x="5628000" y="1817440"/>
              <a:ext cx="141840" cy="21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10360" y="1799800"/>
                <a:ext cx="177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14:cNvPr>
              <p14:cNvContentPartPr/>
              <p14:nvPr/>
            </p14:nvContentPartPr>
            <p14:xfrm>
              <a:off x="5679120" y="1889080"/>
              <a:ext cx="121320" cy="11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61480" y="1871440"/>
                <a:ext cx="156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14:cNvPr>
              <p14:cNvContentPartPr/>
              <p14:nvPr/>
            </p14:nvContentPartPr>
            <p14:xfrm>
              <a:off x="6187080" y="1767760"/>
              <a:ext cx="152640" cy="212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69398" y="1749760"/>
                <a:ext cx="188364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14:cNvPr>
              <p14:cNvContentPartPr/>
              <p14:nvPr/>
            </p14:nvContentPartPr>
            <p14:xfrm>
              <a:off x="5943720" y="1706560"/>
              <a:ext cx="151920" cy="253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5763" y="1688920"/>
                <a:ext cx="187476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14:cNvPr>
              <p14:cNvContentPartPr/>
              <p14:nvPr/>
            </p14:nvContentPartPr>
            <p14:xfrm>
              <a:off x="6451680" y="1767760"/>
              <a:ext cx="30600" cy="167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433680" y="1749760"/>
                <a:ext cx="662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14:cNvPr>
              <p14:cNvContentPartPr/>
              <p14:nvPr/>
            </p14:nvContentPartPr>
            <p14:xfrm>
              <a:off x="6575160" y="1757320"/>
              <a:ext cx="139680" cy="155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57160" y="1739320"/>
                <a:ext cx="1753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14:cNvPr>
              <p14:cNvContentPartPr/>
              <p14:nvPr/>
            </p14:nvContentPartPr>
            <p14:xfrm>
              <a:off x="6969360" y="1834720"/>
              <a:ext cx="232560" cy="1058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951720" y="1816720"/>
                <a:ext cx="2682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14:cNvPr>
              <p14:cNvContentPartPr/>
              <p14:nvPr/>
            </p14:nvContentPartPr>
            <p14:xfrm>
              <a:off x="7023360" y="1259440"/>
              <a:ext cx="349920" cy="529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005720" y="1241800"/>
                <a:ext cx="38556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14:cNvPr>
              <p14:cNvContentPartPr/>
              <p14:nvPr/>
            </p14:nvContentPartPr>
            <p14:xfrm>
              <a:off x="7723560" y="1594960"/>
              <a:ext cx="171000" cy="48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05560" y="1576960"/>
                <a:ext cx="20664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14:cNvPr>
              <p14:cNvContentPartPr/>
              <p14:nvPr/>
            </p14:nvContentPartPr>
            <p14:xfrm>
              <a:off x="6230280" y="2326120"/>
              <a:ext cx="140040" cy="17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212640" y="2308120"/>
                <a:ext cx="1756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14:cNvPr>
              <p14:cNvContentPartPr/>
              <p14:nvPr/>
            </p14:nvContentPartPr>
            <p14:xfrm>
              <a:off x="6491640" y="2336200"/>
              <a:ext cx="342360" cy="166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473640" y="2318560"/>
                <a:ext cx="378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14:cNvPr>
              <p14:cNvContentPartPr/>
              <p14:nvPr/>
            </p14:nvContentPartPr>
            <p14:xfrm>
              <a:off x="7020120" y="2265280"/>
              <a:ext cx="132480" cy="246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002120" y="2247640"/>
                <a:ext cx="1681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14:cNvPr>
              <p14:cNvContentPartPr/>
              <p14:nvPr/>
            </p14:nvContentPartPr>
            <p14:xfrm>
              <a:off x="7240800" y="2235040"/>
              <a:ext cx="541800" cy="2437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223172" y="2217013"/>
                <a:ext cx="577416" cy="279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14:cNvPr>
              <p14:cNvContentPartPr/>
              <p14:nvPr/>
            </p14:nvContentPartPr>
            <p14:xfrm>
              <a:off x="7914000" y="2133160"/>
              <a:ext cx="557640" cy="182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896360" y="2115485"/>
                <a:ext cx="593280" cy="217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14:cNvPr>
              <p14:cNvContentPartPr/>
              <p14:nvPr/>
            </p14:nvContentPartPr>
            <p14:xfrm>
              <a:off x="7975200" y="2376880"/>
              <a:ext cx="416880" cy="199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957200" y="2359240"/>
                <a:ext cx="452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14:cNvPr>
              <p14:cNvContentPartPr/>
              <p14:nvPr/>
            </p14:nvContentPartPr>
            <p14:xfrm>
              <a:off x="3673200" y="3166720"/>
              <a:ext cx="759240" cy="2750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655560" y="3149080"/>
                <a:ext cx="7948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14:cNvPr>
              <p14:cNvContentPartPr/>
              <p14:nvPr/>
            </p14:nvContentPartPr>
            <p14:xfrm>
              <a:off x="4805040" y="3108040"/>
              <a:ext cx="665280" cy="4154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787040" y="3090385"/>
                <a:ext cx="7009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14:cNvPr>
              <p14:cNvContentPartPr/>
              <p14:nvPr/>
            </p14:nvContentPartPr>
            <p14:xfrm>
              <a:off x="4744200" y="2929840"/>
              <a:ext cx="203760" cy="774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726200" y="2911840"/>
                <a:ext cx="2394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14:cNvPr>
              <p14:cNvContentPartPr/>
              <p14:nvPr/>
            </p14:nvContentPartPr>
            <p14:xfrm>
              <a:off x="5607840" y="2986720"/>
              <a:ext cx="3427920" cy="7117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589840" y="2969080"/>
                <a:ext cx="3463560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14:cNvPr>
              <p14:cNvContentPartPr/>
              <p14:nvPr/>
            </p14:nvContentPartPr>
            <p14:xfrm>
              <a:off x="6741120" y="1594960"/>
              <a:ext cx="238680" cy="1641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723120" y="1576960"/>
                <a:ext cx="2743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14:cNvPr>
              <p14:cNvContentPartPr/>
              <p14:nvPr/>
            </p14:nvContentPartPr>
            <p14:xfrm>
              <a:off x="2288280" y="3916600"/>
              <a:ext cx="325800" cy="2134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270640" y="3898600"/>
                <a:ext cx="3614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14:cNvPr>
              <p14:cNvContentPartPr/>
              <p14:nvPr/>
            </p14:nvContentPartPr>
            <p14:xfrm>
              <a:off x="2664120" y="4008040"/>
              <a:ext cx="180720" cy="1512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646120" y="3990040"/>
                <a:ext cx="2163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14:cNvPr>
              <p14:cNvContentPartPr/>
              <p14:nvPr/>
            </p14:nvContentPartPr>
            <p14:xfrm>
              <a:off x="2997120" y="3982120"/>
              <a:ext cx="183600" cy="3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979120" y="3964480"/>
                <a:ext cx="219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14:cNvPr>
              <p14:cNvContentPartPr/>
              <p14:nvPr/>
            </p14:nvContentPartPr>
            <p14:xfrm>
              <a:off x="3017280" y="4084000"/>
              <a:ext cx="161640" cy="1260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999640" y="4066000"/>
                <a:ext cx="1972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14:cNvPr>
              <p14:cNvContentPartPr/>
              <p14:nvPr/>
            </p14:nvContentPartPr>
            <p14:xfrm>
              <a:off x="3402480" y="3850360"/>
              <a:ext cx="92520" cy="2732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384840" y="3832720"/>
                <a:ext cx="1281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14:cNvPr>
              <p14:cNvContentPartPr/>
              <p14:nvPr/>
            </p14:nvContentPartPr>
            <p14:xfrm>
              <a:off x="3618120" y="3931360"/>
              <a:ext cx="171360" cy="1332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600480" y="3913720"/>
                <a:ext cx="2070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14:cNvPr>
              <p14:cNvContentPartPr/>
              <p14:nvPr/>
            </p14:nvContentPartPr>
            <p14:xfrm>
              <a:off x="3596520" y="3989320"/>
              <a:ext cx="190080" cy="73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578520" y="3971680"/>
                <a:ext cx="2257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14:cNvPr>
              <p14:cNvContentPartPr/>
              <p14:nvPr/>
            </p14:nvContentPartPr>
            <p14:xfrm>
              <a:off x="3687240" y="3880960"/>
              <a:ext cx="31320" cy="2746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669240" y="3862960"/>
                <a:ext cx="669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14:cNvPr>
              <p14:cNvContentPartPr/>
              <p14:nvPr/>
            </p14:nvContentPartPr>
            <p14:xfrm>
              <a:off x="3908640" y="3780160"/>
              <a:ext cx="983520" cy="49680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890640" y="3762520"/>
                <a:ext cx="101916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14:cNvPr>
              <p14:cNvContentPartPr/>
              <p14:nvPr/>
            </p14:nvContentPartPr>
            <p14:xfrm>
              <a:off x="1916040" y="3951880"/>
              <a:ext cx="4320" cy="122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98040" y="393388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14:cNvPr>
              <p14:cNvContentPartPr/>
              <p14:nvPr/>
            </p14:nvContentPartPr>
            <p14:xfrm>
              <a:off x="6847320" y="4064560"/>
              <a:ext cx="192960" cy="972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829680" y="4046560"/>
                <a:ext cx="228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14:cNvPr>
              <p14:cNvContentPartPr/>
              <p14:nvPr/>
            </p14:nvContentPartPr>
            <p14:xfrm>
              <a:off x="6867840" y="4141960"/>
              <a:ext cx="200880" cy="158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849840" y="4123960"/>
                <a:ext cx="2365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14:cNvPr>
              <p14:cNvContentPartPr/>
              <p14:nvPr/>
            </p14:nvContentPartPr>
            <p14:xfrm>
              <a:off x="6055320" y="4049080"/>
              <a:ext cx="632160" cy="2008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037330" y="4031112"/>
                <a:ext cx="667780" cy="236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14:cNvPr>
              <p14:cNvContentPartPr/>
              <p14:nvPr/>
            </p14:nvContentPartPr>
            <p14:xfrm>
              <a:off x="5455560" y="3973480"/>
              <a:ext cx="495000" cy="28332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437920" y="3955818"/>
                <a:ext cx="530640" cy="319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14:cNvPr>
              <p14:cNvContentPartPr/>
              <p14:nvPr/>
            </p14:nvContentPartPr>
            <p14:xfrm>
              <a:off x="5167200" y="3819760"/>
              <a:ext cx="146520" cy="4363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149560" y="3801760"/>
                <a:ext cx="1821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14:cNvPr>
              <p14:cNvContentPartPr/>
              <p14:nvPr/>
            </p14:nvContentPartPr>
            <p14:xfrm>
              <a:off x="603120" y="3860440"/>
              <a:ext cx="1133280" cy="4269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85126" y="3842800"/>
                <a:ext cx="1168909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14:cNvPr>
              <p14:cNvContentPartPr/>
              <p14:nvPr/>
            </p14:nvContentPartPr>
            <p14:xfrm>
              <a:off x="7267080" y="3819400"/>
              <a:ext cx="1409040" cy="46764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7249085" y="3801400"/>
                <a:ext cx="1444671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106BC2-C4FE-4301-9603-F73FDE802A35}"/>
                  </a:ext>
                </a:extLst>
              </p14:cNvPr>
              <p14:cNvContentPartPr/>
              <p14:nvPr/>
            </p14:nvContentPartPr>
            <p14:xfrm>
              <a:off x="477120" y="4538680"/>
              <a:ext cx="627840" cy="301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106BC2-C4FE-4301-9603-F73FDE802A35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59470" y="4520680"/>
                <a:ext cx="6635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EE1C82E-F83A-4986-8F11-77E1D2945370}"/>
                  </a:ext>
                </a:extLst>
              </p14:cNvPr>
              <p14:cNvContentPartPr/>
              <p14:nvPr/>
            </p14:nvContentPartPr>
            <p14:xfrm>
              <a:off x="2234640" y="4658560"/>
              <a:ext cx="294840" cy="400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EE1C82E-F83A-4986-8F11-77E1D2945370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216978" y="46409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5D4B2F0-D0D7-443D-A74F-B3E89632CB04}"/>
                  </a:ext>
                </a:extLst>
              </p14:cNvPr>
              <p14:cNvContentPartPr/>
              <p14:nvPr/>
            </p14:nvContentPartPr>
            <p14:xfrm>
              <a:off x="1562160" y="4622200"/>
              <a:ext cx="569520" cy="441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5D4B2F0-D0D7-443D-A74F-B3E89632CB0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544160" y="46045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A434F61A-4CF0-40FD-97BB-8F327FF566D8}"/>
                  </a:ext>
                </a:extLst>
              </p14:cNvPr>
              <p14:cNvContentPartPr/>
              <p14:nvPr/>
            </p14:nvContentPartPr>
            <p14:xfrm>
              <a:off x="2661600" y="4622200"/>
              <a:ext cx="2431080" cy="5893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A434F61A-4CF0-40FD-97BB-8F327FF566D8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643960" y="46045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BE5E91E-1EFC-4F01-A204-8D32D2CEB1C9}"/>
                  </a:ext>
                </a:extLst>
              </p14:cNvPr>
              <p14:cNvContentPartPr/>
              <p14:nvPr/>
            </p14:nvContentPartPr>
            <p14:xfrm>
              <a:off x="5303280" y="4774840"/>
              <a:ext cx="212400" cy="2228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BE5E91E-1EFC-4F01-A204-8D32D2CEB1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85280" y="47568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151CB3E-6D9D-43FB-A87C-AC9A6290D6A7}"/>
                  </a:ext>
                </a:extLst>
              </p14:cNvPr>
              <p14:cNvContentPartPr/>
              <p14:nvPr/>
            </p14:nvContentPartPr>
            <p14:xfrm>
              <a:off x="5780640" y="4631200"/>
              <a:ext cx="245160" cy="429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151CB3E-6D9D-43FB-A87C-AC9A6290D6A7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762640" y="4613560"/>
                <a:ext cx="280800" cy="4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23816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FBC92-3837-4CBD-A7CE-D7542587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0" t="15250" r="17468" b="78350"/>
          <a:stretch/>
        </p:blipFill>
        <p:spPr>
          <a:xfrm>
            <a:off x="198120" y="90805"/>
            <a:ext cx="8793480" cy="1609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14:cNvPr>
              <p14:cNvContentPartPr/>
              <p14:nvPr/>
            </p14:nvContentPartPr>
            <p14:xfrm>
              <a:off x="477120" y="1665160"/>
              <a:ext cx="246600" cy="404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6119E9-6041-43DC-AFCF-73A98CC456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480" y="1647176"/>
                <a:ext cx="282240" cy="439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14:cNvPr>
              <p14:cNvContentPartPr/>
              <p14:nvPr/>
            </p14:nvContentPartPr>
            <p14:xfrm>
              <a:off x="446880" y="1518640"/>
              <a:ext cx="208080" cy="5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04365E2-770D-4A5B-BDD5-964B3726F8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880" y="1501000"/>
                <a:ext cx="243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14:cNvPr>
              <p14:cNvContentPartPr/>
              <p14:nvPr/>
            </p14:nvContentPartPr>
            <p14:xfrm>
              <a:off x="903720" y="1726360"/>
              <a:ext cx="15372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2AB994-2DCF-4713-911B-23DD31B0CC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6080" y="1708720"/>
                <a:ext cx="189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14:cNvPr>
              <p14:cNvContentPartPr/>
              <p14:nvPr/>
            </p14:nvContentPartPr>
            <p14:xfrm>
              <a:off x="893640" y="1808800"/>
              <a:ext cx="192600" cy="16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00A14AA-8E8D-4E7C-96EB-2438DEE262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000" y="1790800"/>
                <a:ext cx="228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14:cNvPr>
              <p14:cNvContentPartPr/>
              <p14:nvPr/>
            </p14:nvContentPartPr>
            <p14:xfrm>
              <a:off x="1167960" y="1490560"/>
              <a:ext cx="272520" cy="74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387E00-257B-4B7F-8659-E03205DEFC4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0320" y="1472560"/>
                <a:ext cx="3081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14:cNvPr>
              <p14:cNvContentPartPr/>
              <p14:nvPr/>
            </p14:nvContentPartPr>
            <p14:xfrm>
              <a:off x="1289640" y="1614760"/>
              <a:ext cx="854640" cy="4294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C8265C0-8744-48BD-BF2E-1A96D0A1A5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1993" y="1596760"/>
                <a:ext cx="890295" cy="4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14:cNvPr>
              <p14:cNvContentPartPr/>
              <p14:nvPr/>
            </p14:nvContentPartPr>
            <p14:xfrm>
              <a:off x="2285760" y="1376800"/>
              <a:ext cx="208800" cy="65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722E756-80FD-41C1-BC55-0CCEAFBAA85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68120" y="1359160"/>
                <a:ext cx="2444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14:cNvPr>
              <p14:cNvContentPartPr/>
              <p14:nvPr/>
            </p14:nvContentPartPr>
            <p14:xfrm>
              <a:off x="2631000" y="1822120"/>
              <a:ext cx="421200" cy="1486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6E27607-205A-42C8-A9E0-A6E9C24AAB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13360" y="1804163"/>
                <a:ext cx="456840" cy="184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14:cNvPr>
              <p14:cNvContentPartPr/>
              <p14:nvPr/>
            </p14:nvContentPartPr>
            <p14:xfrm>
              <a:off x="2301600" y="1543840"/>
              <a:ext cx="233280" cy="417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2C54A08-78EF-4D13-BCE8-4161D815BD6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83960" y="1525856"/>
                <a:ext cx="268920" cy="453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14:cNvPr>
              <p14:cNvContentPartPr/>
              <p14:nvPr/>
            </p14:nvContentPartPr>
            <p14:xfrm>
              <a:off x="730920" y="2462560"/>
              <a:ext cx="365040" cy="151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33CBA-8D7E-459F-8247-CC962125DA8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280" y="2444920"/>
                <a:ext cx="400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14:cNvPr>
              <p14:cNvContentPartPr/>
              <p14:nvPr/>
            </p14:nvContentPartPr>
            <p14:xfrm>
              <a:off x="365520" y="2305240"/>
              <a:ext cx="290160" cy="308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7E8E536-BF2C-494A-9B84-4001B9C21E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7520" y="2287261"/>
                <a:ext cx="325800" cy="34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14:cNvPr>
              <p14:cNvContentPartPr/>
              <p14:nvPr/>
            </p14:nvContentPartPr>
            <p14:xfrm>
              <a:off x="416280" y="2134960"/>
              <a:ext cx="135000" cy="49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1DF9AF-E4EE-48DD-8234-D5E9D7294B0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8280" y="2116960"/>
                <a:ext cx="170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14:cNvPr>
              <p14:cNvContentPartPr/>
              <p14:nvPr/>
            </p14:nvContentPartPr>
            <p14:xfrm>
              <a:off x="1290000" y="2113000"/>
              <a:ext cx="1724400" cy="680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A044E63-225A-4384-AF9C-AC2A391B65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360" y="2095000"/>
                <a:ext cx="1760040" cy="71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14:cNvPr>
              <p14:cNvContentPartPr/>
              <p14:nvPr/>
            </p14:nvContentPartPr>
            <p14:xfrm>
              <a:off x="3038880" y="2438080"/>
              <a:ext cx="72360" cy="130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719A567-5C4A-4102-8CCB-7541CB733DB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21240" y="2420440"/>
                <a:ext cx="10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14:cNvPr>
              <p14:cNvContentPartPr/>
              <p14:nvPr/>
            </p14:nvContentPartPr>
            <p14:xfrm>
              <a:off x="3017280" y="2295520"/>
              <a:ext cx="148680" cy="741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AED8C69-FB79-4B1B-A2DF-37AC6A038DD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99640" y="2277520"/>
                <a:ext cx="1843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14:cNvPr>
              <p14:cNvContentPartPr/>
              <p14:nvPr/>
            </p14:nvContentPartPr>
            <p14:xfrm>
              <a:off x="3259200" y="2407480"/>
              <a:ext cx="83520" cy="1396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248D2BB1-3152-4D65-A230-6F62E7AEE5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241200" y="2389480"/>
                <a:ext cx="11916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14:cNvPr>
              <p14:cNvContentPartPr/>
              <p14:nvPr/>
            </p14:nvContentPartPr>
            <p14:xfrm>
              <a:off x="3417600" y="2434840"/>
              <a:ext cx="127800" cy="1090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639BCEB-D5BD-4DAD-B737-69189F2673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9600" y="2416840"/>
                <a:ext cx="16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14:cNvPr>
              <p14:cNvContentPartPr/>
              <p14:nvPr/>
            </p14:nvContentPartPr>
            <p14:xfrm>
              <a:off x="3597600" y="2397400"/>
              <a:ext cx="100440" cy="143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7BA9914B-20E8-4761-965B-08C75E23BAF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79960" y="2379760"/>
                <a:ext cx="13608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14:cNvPr>
              <p14:cNvContentPartPr/>
              <p14:nvPr/>
            </p14:nvContentPartPr>
            <p14:xfrm>
              <a:off x="3801720" y="2263480"/>
              <a:ext cx="657360" cy="2833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682F7A1-5983-441A-A35F-F8CC0824262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84080" y="2245840"/>
                <a:ext cx="69300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14:cNvPr>
              <p14:cNvContentPartPr/>
              <p14:nvPr/>
            </p14:nvContentPartPr>
            <p14:xfrm>
              <a:off x="5010240" y="2407480"/>
              <a:ext cx="9000" cy="316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B7D7916-EA33-4CB1-B198-0C3D67759C1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992240" y="2389480"/>
                <a:ext cx="446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14:cNvPr>
              <p14:cNvContentPartPr/>
              <p14:nvPr/>
            </p14:nvContentPartPr>
            <p14:xfrm>
              <a:off x="5018880" y="223504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07124B4B-A4EF-4E33-8C26-40C03003C3E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000880" y="2217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14:cNvPr>
              <p14:cNvContentPartPr/>
              <p14:nvPr/>
            </p14:nvContentPartPr>
            <p14:xfrm>
              <a:off x="5109960" y="2374360"/>
              <a:ext cx="173880" cy="1148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3E592DA-7788-4C3C-8080-369B791360D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092320" y="2356720"/>
                <a:ext cx="2095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14:cNvPr>
              <p14:cNvContentPartPr/>
              <p14:nvPr/>
            </p14:nvContentPartPr>
            <p14:xfrm>
              <a:off x="5414880" y="2275360"/>
              <a:ext cx="291240" cy="2487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01598935-2B25-4AC5-9444-2BC6CEEED74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97240" y="2257360"/>
                <a:ext cx="3268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14:cNvPr>
              <p14:cNvContentPartPr/>
              <p14:nvPr/>
            </p14:nvContentPartPr>
            <p14:xfrm>
              <a:off x="4551240" y="2204080"/>
              <a:ext cx="356040" cy="526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B6A60902-BEFC-4F69-9073-DF6A4105E2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33600" y="2186452"/>
                <a:ext cx="391680" cy="561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14:cNvPr>
              <p14:cNvContentPartPr/>
              <p14:nvPr/>
            </p14:nvContentPartPr>
            <p14:xfrm>
              <a:off x="5800800" y="2173840"/>
              <a:ext cx="224640" cy="4323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8F50FA3F-B725-439B-AE33-7FBD6766BBE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2800" y="2156200"/>
                <a:ext cx="260280" cy="4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14:cNvPr>
              <p14:cNvContentPartPr/>
              <p14:nvPr/>
            </p14:nvContentPartPr>
            <p14:xfrm>
              <a:off x="284160" y="2799880"/>
              <a:ext cx="140040" cy="75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76C52FF-EB5F-4AA8-8561-2A5F32A815E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6160" y="2781880"/>
                <a:ext cx="175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14:cNvPr>
              <p14:cNvContentPartPr/>
              <p14:nvPr/>
            </p14:nvContentPartPr>
            <p14:xfrm>
              <a:off x="274080" y="2935600"/>
              <a:ext cx="707400" cy="33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DA6860D-C4EC-4927-B29C-631FB893B0B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6080" y="2917960"/>
                <a:ext cx="74304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14:cNvPr>
              <p14:cNvContentPartPr/>
              <p14:nvPr/>
            </p14:nvContentPartPr>
            <p14:xfrm>
              <a:off x="1178400" y="3092200"/>
              <a:ext cx="187920" cy="1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81C383B-6D6E-4A3D-8EFF-40120E768C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60400" y="307456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14:cNvPr>
              <p14:cNvContentPartPr/>
              <p14:nvPr/>
            </p14:nvContentPartPr>
            <p14:xfrm>
              <a:off x="1178400" y="3179680"/>
              <a:ext cx="1922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A531C3A-E06E-44FA-A059-9E4E19D3E82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160400" y="3161680"/>
                <a:ext cx="227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14:cNvPr>
              <p14:cNvContentPartPr/>
              <p14:nvPr/>
            </p14:nvContentPartPr>
            <p14:xfrm>
              <a:off x="1490880" y="2905360"/>
              <a:ext cx="1701720" cy="743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4CBCDEA-3674-426C-97B0-7C47934861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72880" y="2887720"/>
                <a:ext cx="1737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14:cNvPr>
              <p14:cNvContentPartPr/>
              <p14:nvPr/>
            </p14:nvContentPartPr>
            <p14:xfrm>
              <a:off x="4592280" y="1351600"/>
              <a:ext cx="182160" cy="30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6487B8-03B3-44C6-BDD2-4E9AC262797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74280" y="1333600"/>
                <a:ext cx="21780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14:cNvPr>
              <p14:cNvContentPartPr/>
              <p14:nvPr/>
            </p14:nvContentPartPr>
            <p14:xfrm>
              <a:off x="4612440" y="1462480"/>
              <a:ext cx="171720" cy="10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6192795-31AC-4A30-953C-296D5A9D093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4800" y="1444480"/>
                <a:ext cx="2073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14:cNvPr>
              <p14:cNvContentPartPr/>
              <p14:nvPr/>
            </p14:nvContentPartPr>
            <p14:xfrm>
              <a:off x="3849960" y="1148920"/>
              <a:ext cx="568440" cy="417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A8F3529-46B7-49B6-B808-0E1A9194236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831960" y="1130920"/>
                <a:ext cx="6040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14:cNvPr>
              <p14:cNvContentPartPr/>
              <p14:nvPr/>
            </p14:nvContentPartPr>
            <p14:xfrm>
              <a:off x="5872080" y="1290040"/>
              <a:ext cx="146880" cy="212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5DC439-F87F-4E54-9162-004945D4683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854080" y="1272040"/>
                <a:ext cx="1825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14:cNvPr>
              <p14:cNvContentPartPr/>
              <p14:nvPr/>
            </p14:nvContentPartPr>
            <p14:xfrm>
              <a:off x="4978200" y="1174120"/>
              <a:ext cx="608040" cy="380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F2F15B9-632A-46C2-8EC4-00BF4FF50C8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960211" y="1156480"/>
                <a:ext cx="643659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14:cNvPr>
              <p14:cNvContentPartPr/>
              <p14:nvPr/>
            </p14:nvContentPartPr>
            <p14:xfrm>
              <a:off x="6135600" y="1206520"/>
              <a:ext cx="590400" cy="3492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12960A6-9A31-4D47-B891-A54D2B0E263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117600" y="1188520"/>
                <a:ext cx="626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14:cNvPr>
              <p14:cNvContentPartPr/>
              <p14:nvPr/>
            </p14:nvContentPartPr>
            <p14:xfrm>
              <a:off x="4571760" y="1838320"/>
              <a:ext cx="151200" cy="1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C2EFBDB-A095-4156-A29B-70F6C61C6E0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553760" y="182032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14:cNvPr>
              <p14:cNvContentPartPr/>
              <p14:nvPr/>
            </p14:nvContentPartPr>
            <p14:xfrm>
              <a:off x="4592280" y="1930120"/>
              <a:ext cx="133560" cy="10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F8E239-0834-474E-982D-3D380763ACB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574280" y="1912120"/>
                <a:ext cx="169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14:cNvPr>
              <p14:cNvContentPartPr/>
              <p14:nvPr/>
            </p14:nvContentPartPr>
            <p14:xfrm>
              <a:off x="3848880" y="1645720"/>
              <a:ext cx="549000" cy="372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979FB85-2201-4E35-8F4D-72A71B928A4F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30880" y="1628080"/>
                <a:ext cx="5846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14:cNvPr>
              <p14:cNvContentPartPr/>
              <p14:nvPr/>
            </p14:nvContentPartPr>
            <p14:xfrm>
              <a:off x="4917000" y="1695400"/>
              <a:ext cx="201600" cy="2966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6C35642-B8D2-4300-885D-6C5011B6315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899360" y="1677760"/>
                <a:ext cx="23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14:cNvPr>
              <p14:cNvContentPartPr/>
              <p14:nvPr/>
            </p14:nvContentPartPr>
            <p14:xfrm>
              <a:off x="5199240" y="1874680"/>
              <a:ext cx="73800" cy="96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AE2E06A-2294-466A-B293-D7F3AFDDA46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181240" y="1856680"/>
                <a:ext cx="10944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14:cNvPr>
              <p14:cNvContentPartPr/>
              <p14:nvPr/>
            </p14:nvContentPartPr>
            <p14:xfrm>
              <a:off x="5211840" y="1629160"/>
              <a:ext cx="151560" cy="90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4225E7C-4EF5-404B-97C1-CCF0EC2F3A2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194200" y="1611520"/>
                <a:ext cx="1872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14:cNvPr>
              <p14:cNvContentPartPr/>
              <p14:nvPr/>
            </p14:nvContentPartPr>
            <p14:xfrm>
              <a:off x="5364120" y="1828960"/>
              <a:ext cx="136080" cy="1749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6D0CE25-A790-423B-B104-315903B781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346120" y="1811320"/>
                <a:ext cx="17172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14:cNvPr>
              <p14:cNvContentPartPr/>
              <p14:nvPr/>
            </p14:nvContentPartPr>
            <p14:xfrm>
              <a:off x="5628000" y="1817440"/>
              <a:ext cx="141840" cy="21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09F1DEE-F5E4-4F28-BF20-84858B0184AC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610360" y="1799800"/>
                <a:ext cx="1774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14:cNvPr>
              <p14:cNvContentPartPr/>
              <p14:nvPr/>
            </p14:nvContentPartPr>
            <p14:xfrm>
              <a:off x="5679120" y="1889080"/>
              <a:ext cx="121320" cy="11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DD0B158-C8EA-4571-A491-ABE7D70E0A3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661480" y="1871440"/>
                <a:ext cx="156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14:cNvPr>
              <p14:cNvContentPartPr/>
              <p14:nvPr/>
            </p14:nvContentPartPr>
            <p14:xfrm>
              <a:off x="6187080" y="1767760"/>
              <a:ext cx="152640" cy="2127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9190EB2-228E-42C6-92E1-AE401CBD085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69398" y="1749760"/>
                <a:ext cx="188364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14:cNvPr>
              <p14:cNvContentPartPr/>
              <p14:nvPr/>
            </p14:nvContentPartPr>
            <p14:xfrm>
              <a:off x="5943720" y="1706560"/>
              <a:ext cx="151920" cy="253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CB68D921-3F18-4AAD-A878-5B548302BA6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5763" y="1688920"/>
                <a:ext cx="187476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14:cNvPr>
              <p14:cNvContentPartPr/>
              <p14:nvPr/>
            </p14:nvContentPartPr>
            <p14:xfrm>
              <a:off x="6451680" y="1767760"/>
              <a:ext cx="30600" cy="167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F6B7D77-EC2B-4212-A924-00B53255465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433680" y="1749760"/>
                <a:ext cx="6624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14:cNvPr>
              <p14:cNvContentPartPr/>
              <p14:nvPr/>
            </p14:nvContentPartPr>
            <p14:xfrm>
              <a:off x="6575160" y="1757320"/>
              <a:ext cx="139680" cy="155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ACC21AD-A42C-43C2-BA2F-9EF6A342C81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557160" y="1739320"/>
                <a:ext cx="1753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14:cNvPr>
              <p14:cNvContentPartPr/>
              <p14:nvPr/>
            </p14:nvContentPartPr>
            <p14:xfrm>
              <a:off x="6969360" y="1834720"/>
              <a:ext cx="232560" cy="1058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5E6AD-0381-4D33-B929-9F7F159C34B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951720" y="1816720"/>
                <a:ext cx="2682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14:cNvPr>
              <p14:cNvContentPartPr/>
              <p14:nvPr/>
            </p14:nvContentPartPr>
            <p14:xfrm>
              <a:off x="7023360" y="1259440"/>
              <a:ext cx="349920" cy="5299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B87C9FF-657D-4F15-8B48-13C74846F51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005720" y="1241800"/>
                <a:ext cx="385560" cy="5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14:cNvPr>
              <p14:cNvContentPartPr/>
              <p14:nvPr/>
            </p14:nvContentPartPr>
            <p14:xfrm>
              <a:off x="7723560" y="1594960"/>
              <a:ext cx="171000" cy="48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3E299DD-1097-40BC-8D31-2F96958B07A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705560" y="1576960"/>
                <a:ext cx="20664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14:cNvPr>
              <p14:cNvContentPartPr/>
              <p14:nvPr/>
            </p14:nvContentPartPr>
            <p14:xfrm>
              <a:off x="6230280" y="2326120"/>
              <a:ext cx="140040" cy="17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2EBCED1-F7DC-40A5-BBBE-12190014AE8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212640" y="2308120"/>
                <a:ext cx="17568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14:cNvPr>
              <p14:cNvContentPartPr/>
              <p14:nvPr/>
            </p14:nvContentPartPr>
            <p14:xfrm>
              <a:off x="6491640" y="2336200"/>
              <a:ext cx="342360" cy="1663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74E6D35-CCB4-4396-A756-8C0011302B7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473640" y="2318560"/>
                <a:ext cx="3780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14:cNvPr>
              <p14:cNvContentPartPr/>
              <p14:nvPr/>
            </p14:nvContentPartPr>
            <p14:xfrm>
              <a:off x="7020120" y="2265280"/>
              <a:ext cx="132480" cy="246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5B946D0B-9DD9-4E39-8F26-64B71606E0B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002120" y="2247640"/>
                <a:ext cx="16812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14:cNvPr>
              <p14:cNvContentPartPr/>
              <p14:nvPr/>
            </p14:nvContentPartPr>
            <p14:xfrm>
              <a:off x="7240800" y="2235040"/>
              <a:ext cx="541800" cy="2437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DE93C3E-AF78-4A51-B0D2-18C8405DA94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223172" y="2217013"/>
                <a:ext cx="577416" cy="279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14:cNvPr>
              <p14:cNvContentPartPr/>
              <p14:nvPr/>
            </p14:nvContentPartPr>
            <p14:xfrm>
              <a:off x="7914000" y="2133160"/>
              <a:ext cx="557640" cy="182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AE73747-B0E9-4E25-A10F-94D8AEF2315D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896360" y="2115485"/>
                <a:ext cx="593280" cy="217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14:cNvPr>
              <p14:cNvContentPartPr/>
              <p14:nvPr/>
            </p14:nvContentPartPr>
            <p14:xfrm>
              <a:off x="7975200" y="2376880"/>
              <a:ext cx="416880" cy="199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A135FA55-0B81-47C6-A44E-FB66DB88F83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957200" y="2359240"/>
                <a:ext cx="4525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14:cNvPr>
              <p14:cNvContentPartPr/>
              <p14:nvPr/>
            </p14:nvContentPartPr>
            <p14:xfrm>
              <a:off x="3673200" y="3166720"/>
              <a:ext cx="759240" cy="2750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847CE0CB-7746-46B8-8BA3-0A947A7042F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655560" y="3149080"/>
                <a:ext cx="79488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14:cNvPr>
              <p14:cNvContentPartPr/>
              <p14:nvPr/>
            </p14:nvContentPartPr>
            <p14:xfrm>
              <a:off x="4805040" y="3108040"/>
              <a:ext cx="665280" cy="4154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EAD15CE-315D-42B9-980A-201E8D37E01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787040" y="3090385"/>
                <a:ext cx="700920" cy="45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14:cNvPr>
              <p14:cNvContentPartPr/>
              <p14:nvPr/>
            </p14:nvContentPartPr>
            <p14:xfrm>
              <a:off x="4744200" y="2929840"/>
              <a:ext cx="203760" cy="774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0F5F8810-6037-43DD-8974-A10B110F69F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726200" y="2911840"/>
                <a:ext cx="2394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14:cNvPr>
              <p14:cNvContentPartPr/>
              <p14:nvPr/>
            </p14:nvContentPartPr>
            <p14:xfrm>
              <a:off x="5607840" y="2986720"/>
              <a:ext cx="3427920" cy="71172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4E08D3E8-DE4E-4174-B393-7D081A6F75B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589840" y="2969080"/>
                <a:ext cx="3463560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14:cNvPr>
              <p14:cNvContentPartPr/>
              <p14:nvPr/>
            </p14:nvContentPartPr>
            <p14:xfrm>
              <a:off x="6741120" y="1594960"/>
              <a:ext cx="238680" cy="1641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ECD4A115-E006-4AA6-BD4D-9325290FE44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723120" y="1576960"/>
                <a:ext cx="2743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14:cNvPr>
              <p14:cNvContentPartPr/>
              <p14:nvPr/>
            </p14:nvContentPartPr>
            <p14:xfrm>
              <a:off x="2288280" y="3916600"/>
              <a:ext cx="325800" cy="2134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300D92D8-338E-42EB-BB5B-265F71970EE8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270640" y="3898600"/>
                <a:ext cx="3614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14:cNvPr>
              <p14:cNvContentPartPr/>
              <p14:nvPr/>
            </p14:nvContentPartPr>
            <p14:xfrm>
              <a:off x="2664120" y="4008040"/>
              <a:ext cx="180720" cy="1512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7BAEDED7-BAA0-49B4-8E73-3A7F14738EB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646120" y="3990040"/>
                <a:ext cx="2163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14:cNvPr>
              <p14:cNvContentPartPr/>
              <p14:nvPr/>
            </p14:nvContentPartPr>
            <p14:xfrm>
              <a:off x="2997120" y="3982120"/>
              <a:ext cx="183600" cy="3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EE8C98EF-A773-4763-B859-B75B9B03F2C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979120" y="3964480"/>
                <a:ext cx="219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14:cNvPr>
              <p14:cNvContentPartPr/>
              <p14:nvPr/>
            </p14:nvContentPartPr>
            <p14:xfrm>
              <a:off x="3017280" y="4084000"/>
              <a:ext cx="161640" cy="1260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A3EE8E9F-A7C8-4070-8591-BB419EB7AF79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999640" y="4066000"/>
                <a:ext cx="1972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14:cNvPr>
              <p14:cNvContentPartPr/>
              <p14:nvPr/>
            </p14:nvContentPartPr>
            <p14:xfrm>
              <a:off x="3402480" y="3850360"/>
              <a:ext cx="92520" cy="2732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6AACAF8E-34FB-436E-BCD6-A7A59E6E76F6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384840" y="3832720"/>
                <a:ext cx="12816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14:cNvPr>
              <p14:cNvContentPartPr/>
              <p14:nvPr/>
            </p14:nvContentPartPr>
            <p14:xfrm>
              <a:off x="3618120" y="3931360"/>
              <a:ext cx="171360" cy="1332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B7ACE14A-73B3-4F75-B185-D491BEC7D67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600480" y="3913720"/>
                <a:ext cx="2070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14:cNvPr>
              <p14:cNvContentPartPr/>
              <p14:nvPr/>
            </p14:nvContentPartPr>
            <p14:xfrm>
              <a:off x="3596520" y="3989320"/>
              <a:ext cx="190080" cy="73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8695D97-4B95-470D-9A77-BF649B03704C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578520" y="3971680"/>
                <a:ext cx="22572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14:cNvPr>
              <p14:cNvContentPartPr/>
              <p14:nvPr/>
            </p14:nvContentPartPr>
            <p14:xfrm>
              <a:off x="3687240" y="3880960"/>
              <a:ext cx="31320" cy="2746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BA50DA2A-BE89-4C18-B204-BBE3FD4FB93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669240" y="3862960"/>
                <a:ext cx="669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14:cNvPr>
              <p14:cNvContentPartPr/>
              <p14:nvPr/>
            </p14:nvContentPartPr>
            <p14:xfrm>
              <a:off x="3908640" y="3780160"/>
              <a:ext cx="983520" cy="49680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F8F1552B-1F3C-4DE1-AF52-F169E225261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890640" y="3762520"/>
                <a:ext cx="1019160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14:cNvPr>
              <p14:cNvContentPartPr/>
              <p14:nvPr/>
            </p14:nvContentPartPr>
            <p14:xfrm>
              <a:off x="1916040" y="3951880"/>
              <a:ext cx="4320" cy="122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EF8C658-FC38-4C0C-BE4C-20F8B9DF2F2C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98040" y="393388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14:cNvPr>
              <p14:cNvContentPartPr/>
              <p14:nvPr/>
            </p14:nvContentPartPr>
            <p14:xfrm>
              <a:off x="6847320" y="4064560"/>
              <a:ext cx="192960" cy="972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8A95BFA0-019D-421D-A1CB-C49A71437FEA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829680" y="4046560"/>
                <a:ext cx="228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14:cNvPr>
              <p14:cNvContentPartPr/>
              <p14:nvPr/>
            </p14:nvContentPartPr>
            <p14:xfrm>
              <a:off x="6867840" y="4141960"/>
              <a:ext cx="200880" cy="1584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22884948-1DF1-4006-B4E9-0B5D44BDEC89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849840" y="4123960"/>
                <a:ext cx="2365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14:cNvPr>
              <p14:cNvContentPartPr/>
              <p14:nvPr/>
            </p14:nvContentPartPr>
            <p14:xfrm>
              <a:off x="6055320" y="4049080"/>
              <a:ext cx="632160" cy="2008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51EB9A1B-B509-4F0F-9350-C7E122735E9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037330" y="4031112"/>
                <a:ext cx="667780" cy="236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14:cNvPr>
              <p14:cNvContentPartPr/>
              <p14:nvPr/>
            </p14:nvContentPartPr>
            <p14:xfrm>
              <a:off x="5455560" y="3973480"/>
              <a:ext cx="495000" cy="28332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EECEA72B-E746-46C1-AC1E-8E70F0971BCE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437920" y="3955818"/>
                <a:ext cx="530640" cy="319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14:cNvPr>
              <p14:cNvContentPartPr/>
              <p14:nvPr/>
            </p14:nvContentPartPr>
            <p14:xfrm>
              <a:off x="5167200" y="3819760"/>
              <a:ext cx="146520" cy="4363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04F1CE7D-6A6A-414E-9F92-31F74ABE4DB3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149560" y="3801760"/>
                <a:ext cx="18216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14:cNvPr>
              <p14:cNvContentPartPr/>
              <p14:nvPr/>
            </p14:nvContentPartPr>
            <p14:xfrm>
              <a:off x="603120" y="3860440"/>
              <a:ext cx="1133280" cy="4269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D87AB284-3250-434C-8C44-EF372CEF90E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85126" y="3842800"/>
                <a:ext cx="1168909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14:cNvPr>
              <p14:cNvContentPartPr/>
              <p14:nvPr/>
            </p14:nvContentPartPr>
            <p14:xfrm>
              <a:off x="7267080" y="3819400"/>
              <a:ext cx="1409040" cy="46764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B05C0CDC-F9DA-4BB6-9B61-498BAAE7113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7249085" y="3801400"/>
                <a:ext cx="1444671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106BC2-C4FE-4301-9603-F73FDE802A35}"/>
                  </a:ext>
                </a:extLst>
              </p14:cNvPr>
              <p14:cNvContentPartPr/>
              <p14:nvPr/>
            </p14:nvContentPartPr>
            <p14:xfrm>
              <a:off x="477120" y="4538680"/>
              <a:ext cx="627840" cy="301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106BC2-C4FE-4301-9603-F73FDE802A35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59470" y="4520680"/>
                <a:ext cx="66350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EE1C82E-F83A-4986-8F11-77E1D2945370}"/>
                  </a:ext>
                </a:extLst>
              </p14:cNvPr>
              <p14:cNvContentPartPr/>
              <p14:nvPr/>
            </p14:nvContentPartPr>
            <p14:xfrm>
              <a:off x="2234640" y="4658560"/>
              <a:ext cx="294840" cy="400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EE1C82E-F83A-4986-8F11-77E1D2945370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216978" y="46409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5D4B2F0-D0D7-443D-A74F-B3E89632CB04}"/>
                  </a:ext>
                </a:extLst>
              </p14:cNvPr>
              <p14:cNvContentPartPr/>
              <p14:nvPr/>
            </p14:nvContentPartPr>
            <p14:xfrm>
              <a:off x="1562160" y="4622200"/>
              <a:ext cx="569520" cy="441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5D4B2F0-D0D7-443D-A74F-B3E89632CB0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544160" y="46045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A434F61A-4CF0-40FD-97BB-8F327FF566D8}"/>
                  </a:ext>
                </a:extLst>
              </p14:cNvPr>
              <p14:cNvContentPartPr/>
              <p14:nvPr/>
            </p14:nvContentPartPr>
            <p14:xfrm>
              <a:off x="2661600" y="4622200"/>
              <a:ext cx="2431080" cy="5893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A434F61A-4CF0-40FD-97BB-8F327FF566D8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643960" y="46045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BE5E91E-1EFC-4F01-A204-8D32D2CEB1C9}"/>
                  </a:ext>
                </a:extLst>
              </p14:cNvPr>
              <p14:cNvContentPartPr/>
              <p14:nvPr/>
            </p14:nvContentPartPr>
            <p14:xfrm>
              <a:off x="5303280" y="4774840"/>
              <a:ext cx="212400" cy="2228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BE5E91E-1EFC-4F01-A204-8D32D2CEB1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85280" y="47568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151CB3E-6D9D-43FB-A87C-AC9A6290D6A7}"/>
                  </a:ext>
                </a:extLst>
              </p14:cNvPr>
              <p14:cNvContentPartPr/>
              <p14:nvPr/>
            </p14:nvContentPartPr>
            <p14:xfrm>
              <a:off x="5780640" y="4631200"/>
              <a:ext cx="245160" cy="429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151CB3E-6D9D-43FB-A87C-AC9A6290D6A7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762640" y="46135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D77B024-73BD-44BA-AA54-2E4FEC617985}"/>
                  </a:ext>
                </a:extLst>
              </p14:cNvPr>
              <p14:cNvContentPartPr/>
              <p14:nvPr/>
            </p14:nvContentPartPr>
            <p14:xfrm>
              <a:off x="6529080" y="4642720"/>
              <a:ext cx="293760" cy="559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D77B024-73BD-44BA-AA54-2E4FEC617985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511080" y="4624720"/>
                <a:ext cx="32940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679267-296E-4241-A6E1-D7EF81E647F8}"/>
                  </a:ext>
                </a:extLst>
              </p14:cNvPr>
              <p14:cNvContentPartPr/>
              <p14:nvPr/>
            </p14:nvContentPartPr>
            <p14:xfrm>
              <a:off x="1445160" y="5293240"/>
              <a:ext cx="1096560" cy="546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679267-296E-4241-A6E1-D7EF81E647F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427160" y="52752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2CB982A-EB7E-40BA-B2AD-853FCF5B1CAF}"/>
                  </a:ext>
                </a:extLst>
              </p14:cNvPr>
              <p14:cNvContentPartPr/>
              <p14:nvPr/>
            </p14:nvContentPartPr>
            <p14:xfrm>
              <a:off x="3718200" y="6095680"/>
              <a:ext cx="4838400" cy="6429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2CB982A-EB7E-40BA-B2AD-853FCF5B1CAF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700200" y="6078040"/>
                <a:ext cx="4874040" cy="67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680DC43C-3FEA-4A5E-B89B-404E3FFD8EB8}"/>
                  </a:ext>
                </a:extLst>
              </p14:cNvPr>
              <p14:cNvContentPartPr/>
              <p14:nvPr/>
            </p14:nvContentPartPr>
            <p14:xfrm>
              <a:off x="2742600" y="5323480"/>
              <a:ext cx="2531520" cy="5907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680DC43C-3FEA-4A5E-B89B-404E3FFD8EB8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724960" y="5305840"/>
                <a:ext cx="256716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54039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842F508-E1D3-419B-BA13-2C5A0971F093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842F508-E1D3-419B-BA13-2C5A0971F09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0808534-002C-4FC6-BC32-23D12A90274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0808534-002C-4FC6-BC32-23D12A90274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350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E5BD0C3-2C26-4269-96ED-DBAAF1943A9F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E5BD0C3-2C26-4269-96ED-DBAAF1943A9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12280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06DDF75-20D9-44C6-8DB9-6332409D52F0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06DDF75-20D9-44C6-8DB9-6332409D52F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85505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14:cNvPr>
              <p14:cNvContentPartPr/>
              <p14:nvPr/>
            </p14:nvContentPartPr>
            <p14:xfrm>
              <a:off x="631920" y="3779080"/>
              <a:ext cx="262440" cy="49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3920" y="3761080"/>
                <a:ext cx="29808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14:cNvPr>
              <p14:cNvContentPartPr/>
              <p14:nvPr/>
            </p14:nvContentPartPr>
            <p14:xfrm>
              <a:off x="2549640" y="4093720"/>
              <a:ext cx="174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31640" y="4076080"/>
                <a:ext cx="209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14:cNvPr>
              <p14:cNvContentPartPr/>
              <p14:nvPr/>
            </p14:nvContentPartPr>
            <p14:xfrm>
              <a:off x="2569800" y="4175440"/>
              <a:ext cx="154440" cy="6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52160" y="4157440"/>
                <a:ext cx="190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14:cNvPr>
              <p14:cNvContentPartPr/>
              <p14:nvPr/>
            </p14:nvContentPartPr>
            <p14:xfrm>
              <a:off x="1612920" y="3921640"/>
              <a:ext cx="726480" cy="535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95289" y="3903640"/>
                <a:ext cx="762102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14:cNvPr>
              <p14:cNvContentPartPr/>
              <p14:nvPr/>
            </p14:nvContentPartPr>
            <p14:xfrm>
              <a:off x="5679120" y="3992560"/>
              <a:ext cx="20448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480" y="3974560"/>
                <a:ext cx="24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14:cNvPr>
              <p14:cNvContentPartPr/>
              <p14:nvPr/>
            </p14:nvContentPartPr>
            <p14:xfrm>
              <a:off x="5719440" y="4093720"/>
              <a:ext cx="196920" cy="20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1800" y="4075720"/>
                <a:ext cx="232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14:cNvPr>
              <p14:cNvContentPartPr/>
              <p14:nvPr/>
            </p14:nvContentPartPr>
            <p14:xfrm>
              <a:off x="2961840" y="3850360"/>
              <a:ext cx="259200" cy="519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943840" y="3832720"/>
                <a:ext cx="29484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14:cNvPr>
              <p14:cNvContentPartPr/>
              <p14:nvPr/>
            </p14:nvContentPartPr>
            <p14:xfrm>
              <a:off x="3316800" y="3819760"/>
              <a:ext cx="1583280" cy="448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9160" y="3801760"/>
                <a:ext cx="161892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14:cNvPr>
              <p14:cNvContentPartPr/>
              <p14:nvPr/>
            </p14:nvContentPartPr>
            <p14:xfrm>
              <a:off x="5008440" y="3779080"/>
              <a:ext cx="358200" cy="562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0440" y="3761092"/>
                <a:ext cx="393840" cy="59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14:cNvPr>
              <p14:cNvContentPartPr/>
              <p14:nvPr/>
            </p14:nvContentPartPr>
            <p14:xfrm>
              <a:off x="6491640" y="3894640"/>
              <a:ext cx="258120" cy="282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473975" y="3877000"/>
                <a:ext cx="29381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14:cNvPr>
              <p14:cNvContentPartPr/>
              <p14:nvPr/>
            </p14:nvContentPartPr>
            <p14:xfrm>
              <a:off x="6117240" y="3870520"/>
              <a:ext cx="253080" cy="309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99600" y="3852520"/>
                <a:ext cx="2887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14:cNvPr>
              <p14:cNvContentPartPr/>
              <p14:nvPr/>
            </p14:nvContentPartPr>
            <p14:xfrm>
              <a:off x="6856320" y="3951880"/>
              <a:ext cx="184320" cy="253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838680" y="3933880"/>
                <a:ext cx="219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14:cNvPr>
              <p14:cNvContentPartPr/>
              <p14:nvPr/>
            </p14:nvContentPartPr>
            <p14:xfrm>
              <a:off x="7165200" y="3771160"/>
              <a:ext cx="1147680" cy="420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47560" y="3753520"/>
                <a:ext cx="1183320" cy="45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61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CED356-FC73-4D26-BDDD-E289A39D734C}"/>
                  </a:ext>
                </a:extLst>
              </p14:cNvPr>
              <p14:cNvContentPartPr/>
              <p14:nvPr/>
            </p14:nvContentPartPr>
            <p14:xfrm>
              <a:off x="3006840" y="1757320"/>
              <a:ext cx="808200" cy="24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CED356-FC73-4D26-BDDD-E289A39D734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88840" y="1739320"/>
                <a:ext cx="8438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096875C-1613-4960-9750-1E6BBC2EACFB}"/>
                  </a:ext>
                </a:extLst>
              </p14:cNvPr>
              <p14:cNvContentPartPr/>
              <p14:nvPr/>
            </p14:nvContentPartPr>
            <p14:xfrm>
              <a:off x="1371000" y="2326480"/>
              <a:ext cx="1791720" cy="1595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096875C-1613-4960-9750-1E6BBC2EACF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353360" y="2308484"/>
                <a:ext cx="1827360" cy="16307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57985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14:cNvPr>
              <p14:cNvContentPartPr/>
              <p14:nvPr/>
            </p14:nvContentPartPr>
            <p14:xfrm>
              <a:off x="631920" y="3779080"/>
              <a:ext cx="262440" cy="49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3920" y="3761080"/>
                <a:ext cx="29808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14:cNvPr>
              <p14:cNvContentPartPr/>
              <p14:nvPr/>
            </p14:nvContentPartPr>
            <p14:xfrm>
              <a:off x="2549640" y="4093720"/>
              <a:ext cx="174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31640" y="4076080"/>
                <a:ext cx="209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14:cNvPr>
              <p14:cNvContentPartPr/>
              <p14:nvPr/>
            </p14:nvContentPartPr>
            <p14:xfrm>
              <a:off x="2569800" y="4175440"/>
              <a:ext cx="154440" cy="6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52160" y="4157440"/>
                <a:ext cx="190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14:cNvPr>
              <p14:cNvContentPartPr/>
              <p14:nvPr/>
            </p14:nvContentPartPr>
            <p14:xfrm>
              <a:off x="1612920" y="3921640"/>
              <a:ext cx="726480" cy="535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95289" y="3903640"/>
                <a:ext cx="762102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14:cNvPr>
              <p14:cNvContentPartPr/>
              <p14:nvPr/>
            </p14:nvContentPartPr>
            <p14:xfrm>
              <a:off x="5679120" y="3992560"/>
              <a:ext cx="20448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480" y="3974560"/>
                <a:ext cx="24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14:cNvPr>
              <p14:cNvContentPartPr/>
              <p14:nvPr/>
            </p14:nvContentPartPr>
            <p14:xfrm>
              <a:off x="5719440" y="4093720"/>
              <a:ext cx="196920" cy="20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1800" y="4075720"/>
                <a:ext cx="232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14:cNvPr>
              <p14:cNvContentPartPr/>
              <p14:nvPr/>
            </p14:nvContentPartPr>
            <p14:xfrm>
              <a:off x="2961840" y="3850360"/>
              <a:ext cx="259200" cy="519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943840" y="3832720"/>
                <a:ext cx="29484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14:cNvPr>
              <p14:cNvContentPartPr/>
              <p14:nvPr/>
            </p14:nvContentPartPr>
            <p14:xfrm>
              <a:off x="3316800" y="3819760"/>
              <a:ext cx="1583280" cy="448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9160" y="3801760"/>
                <a:ext cx="161892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14:cNvPr>
              <p14:cNvContentPartPr/>
              <p14:nvPr/>
            </p14:nvContentPartPr>
            <p14:xfrm>
              <a:off x="5008440" y="3779080"/>
              <a:ext cx="358200" cy="562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0440" y="3761092"/>
                <a:ext cx="393840" cy="59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14:cNvPr>
              <p14:cNvContentPartPr/>
              <p14:nvPr/>
            </p14:nvContentPartPr>
            <p14:xfrm>
              <a:off x="6491640" y="3894640"/>
              <a:ext cx="258120" cy="282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473975" y="3877000"/>
                <a:ext cx="29381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14:cNvPr>
              <p14:cNvContentPartPr/>
              <p14:nvPr/>
            </p14:nvContentPartPr>
            <p14:xfrm>
              <a:off x="6117240" y="3870520"/>
              <a:ext cx="253080" cy="309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99600" y="3852520"/>
                <a:ext cx="2887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14:cNvPr>
              <p14:cNvContentPartPr/>
              <p14:nvPr/>
            </p14:nvContentPartPr>
            <p14:xfrm>
              <a:off x="6856320" y="3951880"/>
              <a:ext cx="184320" cy="253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838680" y="3933880"/>
                <a:ext cx="219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14:cNvPr>
              <p14:cNvContentPartPr/>
              <p14:nvPr/>
            </p14:nvContentPartPr>
            <p14:xfrm>
              <a:off x="7165200" y="3771160"/>
              <a:ext cx="1147680" cy="420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47560" y="3753520"/>
                <a:ext cx="11833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14:cNvPr>
              <p14:cNvContentPartPr/>
              <p14:nvPr/>
            </p14:nvContentPartPr>
            <p14:xfrm>
              <a:off x="2437320" y="4868440"/>
              <a:ext cx="390960" cy="330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19320" y="4850440"/>
                <a:ext cx="4266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14:cNvPr>
              <p14:cNvContentPartPr/>
              <p14:nvPr/>
            </p14:nvContentPartPr>
            <p14:xfrm>
              <a:off x="1300080" y="4849360"/>
              <a:ext cx="313920" cy="314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82080" y="4831720"/>
                <a:ext cx="34956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14:cNvPr>
              <p14:cNvContentPartPr/>
              <p14:nvPr/>
            </p14:nvContentPartPr>
            <p14:xfrm>
              <a:off x="6034800" y="4987960"/>
              <a:ext cx="23256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16800" y="4969960"/>
                <a:ext cx="268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14:cNvPr>
              <p14:cNvContentPartPr/>
              <p14:nvPr/>
            </p14:nvContentPartPr>
            <p14:xfrm>
              <a:off x="6085560" y="5111080"/>
              <a:ext cx="171000" cy="9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067560" y="5093080"/>
                <a:ext cx="206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14:cNvPr>
              <p14:cNvContentPartPr/>
              <p14:nvPr/>
            </p14:nvContentPartPr>
            <p14:xfrm>
              <a:off x="2976600" y="4628320"/>
              <a:ext cx="2860200" cy="7034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58958" y="4610320"/>
                <a:ext cx="2895844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14:cNvPr>
              <p14:cNvContentPartPr/>
              <p14:nvPr/>
            </p14:nvContentPartPr>
            <p14:xfrm>
              <a:off x="8622840" y="4658920"/>
              <a:ext cx="280080" cy="352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604840" y="4641280"/>
                <a:ext cx="31572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14:cNvPr>
              <p14:cNvContentPartPr/>
              <p14:nvPr/>
            </p14:nvContentPartPr>
            <p14:xfrm>
              <a:off x="7467240" y="4449760"/>
              <a:ext cx="1074960" cy="684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449600" y="4432120"/>
                <a:ext cx="111060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14:cNvPr>
              <p14:cNvContentPartPr/>
              <p14:nvPr/>
            </p14:nvContentPartPr>
            <p14:xfrm>
              <a:off x="6600360" y="4792840"/>
              <a:ext cx="747000" cy="3294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82711" y="4775200"/>
                <a:ext cx="782657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14:cNvPr>
              <p14:cNvContentPartPr/>
              <p14:nvPr/>
            </p14:nvContentPartPr>
            <p14:xfrm>
              <a:off x="680160" y="5597080"/>
              <a:ext cx="284040" cy="11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2520" y="5579440"/>
                <a:ext cx="319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14:cNvPr>
              <p14:cNvContentPartPr/>
              <p14:nvPr/>
            </p14:nvContentPartPr>
            <p14:xfrm>
              <a:off x="629760" y="5678080"/>
              <a:ext cx="275400" cy="3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1760" y="5660080"/>
                <a:ext cx="3110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14:cNvPr>
              <p14:cNvContentPartPr/>
              <p14:nvPr/>
            </p14:nvContentPartPr>
            <p14:xfrm>
              <a:off x="771600" y="5506360"/>
              <a:ext cx="188640" cy="266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3960" y="5488360"/>
                <a:ext cx="2242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14:cNvPr>
              <p14:cNvContentPartPr/>
              <p14:nvPr/>
            </p14:nvContentPartPr>
            <p14:xfrm>
              <a:off x="1278480" y="5688880"/>
              <a:ext cx="83160" cy="2664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260480" y="5671240"/>
                <a:ext cx="1188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14:cNvPr>
              <p14:cNvContentPartPr/>
              <p14:nvPr/>
            </p14:nvContentPartPr>
            <p14:xfrm>
              <a:off x="1350840" y="5648560"/>
              <a:ext cx="199080" cy="10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332840" y="5630920"/>
                <a:ext cx="234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14:cNvPr>
              <p14:cNvContentPartPr/>
              <p14:nvPr/>
            </p14:nvContentPartPr>
            <p14:xfrm>
              <a:off x="1310520" y="5769880"/>
              <a:ext cx="206280" cy="316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92520" y="57518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14:cNvPr>
              <p14:cNvContentPartPr/>
              <p14:nvPr/>
            </p14:nvContentPartPr>
            <p14:xfrm>
              <a:off x="1464600" y="5814520"/>
              <a:ext cx="176040" cy="159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46960" y="5796880"/>
                <a:ext cx="211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14:cNvPr>
              <p14:cNvContentPartPr/>
              <p14:nvPr/>
            </p14:nvContentPartPr>
            <p14:xfrm>
              <a:off x="1777800" y="5752960"/>
              <a:ext cx="205560" cy="19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759800" y="5734960"/>
                <a:ext cx="241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14:cNvPr>
              <p14:cNvContentPartPr/>
              <p14:nvPr/>
            </p14:nvContentPartPr>
            <p14:xfrm>
              <a:off x="1818120" y="5861680"/>
              <a:ext cx="17532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00120" y="584404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14:cNvPr>
              <p14:cNvContentPartPr/>
              <p14:nvPr/>
            </p14:nvContentPartPr>
            <p14:xfrm>
              <a:off x="2266680" y="5547040"/>
              <a:ext cx="1613160" cy="4604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249040" y="5529040"/>
                <a:ext cx="1648800" cy="49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6722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14:cNvPr>
              <p14:cNvContentPartPr/>
              <p14:nvPr/>
            </p14:nvContentPartPr>
            <p14:xfrm>
              <a:off x="631920" y="3779080"/>
              <a:ext cx="262440" cy="49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3920" y="3761080"/>
                <a:ext cx="29808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14:cNvPr>
              <p14:cNvContentPartPr/>
              <p14:nvPr/>
            </p14:nvContentPartPr>
            <p14:xfrm>
              <a:off x="2549640" y="4093720"/>
              <a:ext cx="174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31640" y="4076080"/>
                <a:ext cx="209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14:cNvPr>
              <p14:cNvContentPartPr/>
              <p14:nvPr/>
            </p14:nvContentPartPr>
            <p14:xfrm>
              <a:off x="2569800" y="4175440"/>
              <a:ext cx="154440" cy="6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52160" y="4157440"/>
                <a:ext cx="190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14:cNvPr>
              <p14:cNvContentPartPr/>
              <p14:nvPr/>
            </p14:nvContentPartPr>
            <p14:xfrm>
              <a:off x="1612920" y="3921640"/>
              <a:ext cx="726480" cy="535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95289" y="3903640"/>
                <a:ext cx="762102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14:cNvPr>
              <p14:cNvContentPartPr/>
              <p14:nvPr/>
            </p14:nvContentPartPr>
            <p14:xfrm>
              <a:off x="5679120" y="3992560"/>
              <a:ext cx="20448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480" y="3974560"/>
                <a:ext cx="24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14:cNvPr>
              <p14:cNvContentPartPr/>
              <p14:nvPr/>
            </p14:nvContentPartPr>
            <p14:xfrm>
              <a:off x="5719440" y="4093720"/>
              <a:ext cx="196920" cy="20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1800" y="4075720"/>
                <a:ext cx="232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14:cNvPr>
              <p14:cNvContentPartPr/>
              <p14:nvPr/>
            </p14:nvContentPartPr>
            <p14:xfrm>
              <a:off x="2961840" y="3850360"/>
              <a:ext cx="259200" cy="519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943840" y="3832720"/>
                <a:ext cx="29484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14:cNvPr>
              <p14:cNvContentPartPr/>
              <p14:nvPr/>
            </p14:nvContentPartPr>
            <p14:xfrm>
              <a:off x="3316800" y="3819760"/>
              <a:ext cx="1583280" cy="448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9160" y="3801760"/>
                <a:ext cx="161892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14:cNvPr>
              <p14:cNvContentPartPr/>
              <p14:nvPr/>
            </p14:nvContentPartPr>
            <p14:xfrm>
              <a:off x="5008440" y="3779080"/>
              <a:ext cx="358200" cy="562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0440" y="3761092"/>
                <a:ext cx="393840" cy="59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14:cNvPr>
              <p14:cNvContentPartPr/>
              <p14:nvPr/>
            </p14:nvContentPartPr>
            <p14:xfrm>
              <a:off x="6491640" y="3894640"/>
              <a:ext cx="258120" cy="282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473975" y="3877000"/>
                <a:ext cx="29381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14:cNvPr>
              <p14:cNvContentPartPr/>
              <p14:nvPr/>
            </p14:nvContentPartPr>
            <p14:xfrm>
              <a:off x="6117240" y="3870520"/>
              <a:ext cx="253080" cy="309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99600" y="3852520"/>
                <a:ext cx="2887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14:cNvPr>
              <p14:cNvContentPartPr/>
              <p14:nvPr/>
            </p14:nvContentPartPr>
            <p14:xfrm>
              <a:off x="6856320" y="3951880"/>
              <a:ext cx="184320" cy="253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838680" y="3933880"/>
                <a:ext cx="219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14:cNvPr>
              <p14:cNvContentPartPr/>
              <p14:nvPr/>
            </p14:nvContentPartPr>
            <p14:xfrm>
              <a:off x="7165200" y="3771160"/>
              <a:ext cx="1147680" cy="420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47560" y="3753520"/>
                <a:ext cx="11833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14:cNvPr>
              <p14:cNvContentPartPr/>
              <p14:nvPr/>
            </p14:nvContentPartPr>
            <p14:xfrm>
              <a:off x="2437320" y="4868440"/>
              <a:ext cx="390960" cy="330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19320" y="4850440"/>
                <a:ext cx="4266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14:cNvPr>
              <p14:cNvContentPartPr/>
              <p14:nvPr/>
            </p14:nvContentPartPr>
            <p14:xfrm>
              <a:off x="1300080" y="4849360"/>
              <a:ext cx="313920" cy="314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82080" y="4831720"/>
                <a:ext cx="34956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14:cNvPr>
              <p14:cNvContentPartPr/>
              <p14:nvPr/>
            </p14:nvContentPartPr>
            <p14:xfrm>
              <a:off x="6034800" y="4987960"/>
              <a:ext cx="23256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16800" y="4969960"/>
                <a:ext cx="268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14:cNvPr>
              <p14:cNvContentPartPr/>
              <p14:nvPr/>
            </p14:nvContentPartPr>
            <p14:xfrm>
              <a:off x="6085560" y="5111080"/>
              <a:ext cx="171000" cy="9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067560" y="5093080"/>
                <a:ext cx="206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14:cNvPr>
              <p14:cNvContentPartPr/>
              <p14:nvPr/>
            </p14:nvContentPartPr>
            <p14:xfrm>
              <a:off x="2976600" y="4628320"/>
              <a:ext cx="2860200" cy="7034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58958" y="4610320"/>
                <a:ext cx="2895844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14:cNvPr>
              <p14:cNvContentPartPr/>
              <p14:nvPr/>
            </p14:nvContentPartPr>
            <p14:xfrm>
              <a:off x="8622840" y="4658920"/>
              <a:ext cx="280080" cy="352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604840" y="4641280"/>
                <a:ext cx="31572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14:cNvPr>
              <p14:cNvContentPartPr/>
              <p14:nvPr/>
            </p14:nvContentPartPr>
            <p14:xfrm>
              <a:off x="7467240" y="4449760"/>
              <a:ext cx="1074960" cy="684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449600" y="4432120"/>
                <a:ext cx="111060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14:cNvPr>
              <p14:cNvContentPartPr/>
              <p14:nvPr/>
            </p14:nvContentPartPr>
            <p14:xfrm>
              <a:off x="6600360" y="4792840"/>
              <a:ext cx="747000" cy="3294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82711" y="4775200"/>
                <a:ext cx="782657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14:cNvPr>
              <p14:cNvContentPartPr/>
              <p14:nvPr/>
            </p14:nvContentPartPr>
            <p14:xfrm>
              <a:off x="680160" y="5597080"/>
              <a:ext cx="284040" cy="11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2520" y="5579440"/>
                <a:ext cx="319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14:cNvPr>
              <p14:cNvContentPartPr/>
              <p14:nvPr/>
            </p14:nvContentPartPr>
            <p14:xfrm>
              <a:off x="629760" y="5678080"/>
              <a:ext cx="275400" cy="3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1760" y="5660080"/>
                <a:ext cx="3110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14:cNvPr>
              <p14:cNvContentPartPr/>
              <p14:nvPr/>
            </p14:nvContentPartPr>
            <p14:xfrm>
              <a:off x="771600" y="5506360"/>
              <a:ext cx="188640" cy="266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3960" y="5488360"/>
                <a:ext cx="2242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14:cNvPr>
              <p14:cNvContentPartPr/>
              <p14:nvPr/>
            </p14:nvContentPartPr>
            <p14:xfrm>
              <a:off x="1278480" y="5688880"/>
              <a:ext cx="83160" cy="2664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260480" y="5671240"/>
                <a:ext cx="1188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14:cNvPr>
              <p14:cNvContentPartPr/>
              <p14:nvPr/>
            </p14:nvContentPartPr>
            <p14:xfrm>
              <a:off x="1350840" y="5648560"/>
              <a:ext cx="199080" cy="10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332840" y="5630920"/>
                <a:ext cx="234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14:cNvPr>
              <p14:cNvContentPartPr/>
              <p14:nvPr/>
            </p14:nvContentPartPr>
            <p14:xfrm>
              <a:off x="1310520" y="5769880"/>
              <a:ext cx="206280" cy="316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92520" y="57518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14:cNvPr>
              <p14:cNvContentPartPr/>
              <p14:nvPr/>
            </p14:nvContentPartPr>
            <p14:xfrm>
              <a:off x="1464600" y="5814520"/>
              <a:ext cx="176040" cy="159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46960" y="5796880"/>
                <a:ext cx="211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14:cNvPr>
              <p14:cNvContentPartPr/>
              <p14:nvPr/>
            </p14:nvContentPartPr>
            <p14:xfrm>
              <a:off x="1777800" y="5752960"/>
              <a:ext cx="205560" cy="19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759800" y="5734960"/>
                <a:ext cx="241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14:cNvPr>
              <p14:cNvContentPartPr/>
              <p14:nvPr/>
            </p14:nvContentPartPr>
            <p14:xfrm>
              <a:off x="1818120" y="5861680"/>
              <a:ext cx="17532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00120" y="584404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14:cNvPr>
              <p14:cNvContentPartPr/>
              <p14:nvPr/>
            </p14:nvContentPartPr>
            <p14:xfrm>
              <a:off x="2266680" y="5547040"/>
              <a:ext cx="1613160" cy="4604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249040" y="5529040"/>
                <a:ext cx="16488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14:cNvPr>
              <p14:cNvContentPartPr/>
              <p14:nvPr/>
            </p14:nvContentPartPr>
            <p14:xfrm>
              <a:off x="4906920" y="5743960"/>
              <a:ext cx="189720" cy="9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4889280" y="5725960"/>
                <a:ext cx="225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14:cNvPr>
              <p14:cNvContentPartPr/>
              <p14:nvPr/>
            </p14:nvContentPartPr>
            <p14:xfrm>
              <a:off x="4906920" y="5842600"/>
              <a:ext cx="170280" cy="19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889280" y="5824600"/>
                <a:ext cx="205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14:cNvPr>
              <p14:cNvContentPartPr/>
              <p14:nvPr/>
            </p14:nvContentPartPr>
            <p14:xfrm>
              <a:off x="4377360" y="5646760"/>
              <a:ext cx="358200" cy="320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359720" y="5628760"/>
                <a:ext cx="39384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14:cNvPr>
              <p14:cNvContentPartPr/>
              <p14:nvPr/>
            </p14:nvContentPartPr>
            <p14:xfrm>
              <a:off x="5242080" y="5536960"/>
              <a:ext cx="1907280" cy="612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224440" y="5519320"/>
                <a:ext cx="1942920" cy="64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141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14:cNvPr>
              <p14:cNvContentPartPr/>
              <p14:nvPr/>
            </p14:nvContentPartPr>
            <p14:xfrm>
              <a:off x="631920" y="3779080"/>
              <a:ext cx="262440" cy="49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3920" y="3761080"/>
                <a:ext cx="29808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14:cNvPr>
              <p14:cNvContentPartPr/>
              <p14:nvPr/>
            </p14:nvContentPartPr>
            <p14:xfrm>
              <a:off x="2549640" y="4093720"/>
              <a:ext cx="174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31640" y="4076080"/>
                <a:ext cx="209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14:cNvPr>
              <p14:cNvContentPartPr/>
              <p14:nvPr/>
            </p14:nvContentPartPr>
            <p14:xfrm>
              <a:off x="2569800" y="4175440"/>
              <a:ext cx="154440" cy="6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52160" y="4157440"/>
                <a:ext cx="190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14:cNvPr>
              <p14:cNvContentPartPr/>
              <p14:nvPr/>
            </p14:nvContentPartPr>
            <p14:xfrm>
              <a:off x="1612920" y="3921640"/>
              <a:ext cx="726480" cy="535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95289" y="3903640"/>
                <a:ext cx="762102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14:cNvPr>
              <p14:cNvContentPartPr/>
              <p14:nvPr/>
            </p14:nvContentPartPr>
            <p14:xfrm>
              <a:off x="5679120" y="3992560"/>
              <a:ext cx="20448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480" y="3974560"/>
                <a:ext cx="24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14:cNvPr>
              <p14:cNvContentPartPr/>
              <p14:nvPr/>
            </p14:nvContentPartPr>
            <p14:xfrm>
              <a:off x="5719440" y="4093720"/>
              <a:ext cx="196920" cy="20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1800" y="4075720"/>
                <a:ext cx="232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14:cNvPr>
              <p14:cNvContentPartPr/>
              <p14:nvPr/>
            </p14:nvContentPartPr>
            <p14:xfrm>
              <a:off x="2961840" y="3850360"/>
              <a:ext cx="259200" cy="519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943840" y="3832720"/>
                <a:ext cx="29484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14:cNvPr>
              <p14:cNvContentPartPr/>
              <p14:nvPr/>
            </p14:nvContentPartPr>
            <p14:xfrm>
              <a:off x="3316800" y="3819760"/>
              <a:ext cx="1583280" cy="448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9160" y="3801760"/>
                <a:ext cx="161892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14:cNvPr>
              <p14:cNvContentPartPr/>
              <p14:nvPr/>
            </p14:nvContentPartPr>
            <p14:xfrm>
              <a:off x="5008440" y="3779080"/>
              <a:ext cx="358200" cy="562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0440" y="3761092"/>
                <a:ext cx="393840" cy="59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14:cNvPr>
              <p14:cNvContentPartPr/>
              <p14:nvPr/>
            </p14:nvContentPartPr>
            <p14:xfrm>
              <a:off x="6491640" y="3894640"/>
              <a:ext cx="258120" cy="282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473975" y="3877000"/>
                <a:ext cx="29381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14:cNvPr>
              <p14:cNvContentPartPr/>
              <p14:nvPr/>
            </p14:nvContentPartPr>
            <p14:xfrm>
              <a:off x="6117240" y="3870520"/>
              <a:ext cx="253080" cy="309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99600" y="3852520"/>
                <a:ext cx="2887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14:cNvPr>
              <p14:cNvContentPartPr/>
              <p14:nvPr/>
            </p14:nvContentPartPr>
            <p14:xfrm>
              <a:off x="6856320" y="3951880"/>
              <a:ext cx="184320" cy="253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838680" y="3933880"/>
                <a:ext cx="219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14:cNvPr>
              <p14:cNvContentPartPr/>
              <p14:nvPr/>
            </p14:nvContentPartPr>
            <p14:xfrm>
              <a:off x="7165200" y="3771160"/>
              <a:ext cx="1147680" cy="420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47560" y="3753520"/>
                <a:ext cx="11833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14:cNvPr>
              <p14:cNvContentPartPr/>
              <p14:nvPr/>
            </p14:nvContentPartPr>
            <p14:xfrm>
              <a:off x="2437320" y="4868440"/>
              <a:ext cx="390960" cy="330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19320" y="4850440"/>
                <a:ext cx="4266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14:cNvPr>
              <p14:cNvContentPartPr/>
              <p14:nvPr/>
            </p14:nvContentPartPr>
            <p14:xfrm>
              <a:off x="1300080" y="4849360"/>
              <a:ext cx="313920" cy="314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82080" y="4831720"/>
                <a:ext cx="34956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14:cNvPr>
              <p14:cNvContentPartPr/>
              <p14:nvPr/>
            </p14:nvContentPartPr>
            <p14:xfrm>
              <a:off x="6034800" y="4987960"/>
              <a:ext cx="23256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16800" y="4969960"/>
                <a:ext cx="268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14:cNvPr>
              <p14:cNvContentPartPr/>
              <p14:nvPr/>
            </p14:nvContentPartPr>
            <p14:xfrm>
              <a:off x="6085560" y="5111080"/>
              <a:ext cx="171000" cy="9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067560" y="5093080"/>
                <a:ext cx="206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14:cNvPr>
              <p14:cNvContentPartPr/>
              <p14:nvPr/>
            </p14:nvContentPartPr>
            <p14:xfrm>
              <a:off x="2976600" y="4628320"/>
              <a:ext cx="2860200" cy="7034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58958" y="4610320"/>
                <a:ext cx="2895844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14:cNvPr>
              <p14:cNvContentPartPr/>
              <p14:nvPr/>
            </p14:nvContentPartPr>
            <p14:xfrm>
              <a:off x="8622840" y="4658920"/>
              <a:ext cx="280080" cy="352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604840" y="4641280"/>
                <a:ext cx="31572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14:cNvPr>
              <p14:cNvContentPartPr/>
              <p14:nvPr/>
            </p14:nvContentPartPr>
            <p14:xfrm>
              <a:off x="7467240" y="4449760"/>
              <a:ext cx="1074960" cy="684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449600" y="4432120"/>
                <a:ext cx="111060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14:cNvPr>
              <p14:cNvContentPartPr/>
              <p14:nvPr/>
            </p14:nvContentPartPr>
            <p14:xfrm>
              <a:off x="6600360" y="4792840"/>
              <a:ext cx="747000" cy="3294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82711" y="4775200"/>
                <a:ext cx="782657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14:cNvPr>
              <p14:cNvContentPartPr/>
              <p14:nvPr/>
            </p14:nvContentPartPr>
            <p14:xfrm>
              <a:off x="680160" y="5597080"/>
              <a:ext cx="284040" cy="11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2520" y="5579440"/>
                <a:ext cx="319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14:cNvPr>
              <p14:cNvContentPartPr/>
              <p14:nvPr/>
            </p14:nvContentPartPr>
            <p14:xfrm>
              <a:off x="629760" y="5678080"/>
              <a:ext cx="275400" cy="3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1760" y="5660080"/>
                <a:ext cx="3110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14:cNvPr>
              <p14:cNvContentPartPr/>
              <p14:nvPr/>
            </p14:nvContentPartPr>
            <p14:xfrm>
              <a:off x="771600" y="5506360"/>
              <a:ext cx="188640" cy="266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3960" y="5488360"/>
                <a:ext cx="2242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14:cNvPr>
              <p14:cNvContentPartPr/>
              <p14:nvPr/>
            </p14:nvContentPartPr>
            <p14:xfrm>
              <a:off x="1278480" y="5688880"/>
              <a:ext cx="83160" cy="2664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260480" y="5671240"/>
                <a:ext cx="1188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14:cNvPr>
              <p14:cNvContentPartPr/>
              <p14:nvPr/>
            </p14:nvContentPartPr>
            <p14:xfrm>
              <a:off x="1350840" y="5648560"/>
              <a:ext cx="199080" cy="10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332840" y="5630920"/>
                <a:ext cx="234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14:cNvPr>
              <p14:cNvContentPartPr/>
              <p14:nvPr/>
            </p14:nvContentPartPr>
            <p14:xfrm>
              <a:off x="1310520" y="5769880"/>
              <a:ext cx="206280" cy="316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92520" y="57518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14:cNvPr>
              <p14:cNvContentPartPr/>
              <p14:nvPr/>
            </p14:nvContentPartPr>
            <p14:xfrm>
              <a:off x="1464600" y="5814520"/>
              <a:ext cx="176040" cy="159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46960" y="5796880"/>
                <a:ext cx="211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14:cNvPr>
              <p14:cNvContentPartPr/>
              <p14:nvPr/>
            </p14:nvContentPartPr>
            <p14:xfrm>
              <a:off x="1777800" y="5752960"/>
              <a:ext cx="205560" cy="19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759800" y="5734960"/>
                <a:ext cx="241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14:cNvPr>
              <p14:cNvContentPartPr/>
              <p14:nvPr/>
            </p14:nvContentPartPr>
            <p14:xfrm>
              <a:off x="1818120" y="5861680"/>
              <a:ext cx="17532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00120" y="584404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14:cNvPr>
              <p14:cNvContentPartPr/>
              <p14:nvPr/>
            </p14:nvContentPartPr>
            <p14:xfrm>
              <a:off x="2266680" y="5547040"/>
              <a:ext cx="1613160" cy="4604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249040" y="5529040"/>
                <a:ext cx="16488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14:cNvPr>
              <p14:cNvContentPartPr/>
              <p14:nvPr/>
            </p14:nvContentPartPr>
            <p14:xfrm>
              <a:off x="4906920" y="5743960"/>
              <a:ext cx="189720" cy="9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4889280" y="5725960"/>
                <a:ext cx="225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14:cNvPr>
              <p14:cNvContentPartPr/>
              <p14:nvPr/>
            </p14:nvContentPartPr>
            <p14:xfrm>
              <a:off x="4906920" y="5842600"/>
              <a:ext cx="170280" cy="19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889280" y="5824600"/>
                <a:ext cx="205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14:cNvPr>
              <p14:cNvContentPartPr/>
              <p14:nvPr/>
            </p14:nvContentPartPr>
            <p14:xfrm>
              <a:off x="4377360" y="5646760"/>
              <a:ext cx="358200" cy="320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359720" y="5628760"/>
                <a:ext cx="39384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14:cNvPr>
              <p14:cNvContentPartPr/>
              <p14:nvPr/>
            </p14:nvContentPartPr>
            <p14:xfrm>
              <a:off x="5242080" y="5536960"/>
              <a:ext cx="1907280" cy="612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224440" y="5519320"/>
                <a:ext cx="194292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AAEC40-EA87-47F1-8654-044E2423F2D0}"/>
                  </a:ext>
                </a:extLst>
              </p14:cNvPr>
              <p14:cNvContentPartPr/>
              <p14:nvPr/>
            </p14:nvContentPartPr>
            <p14:xfrm>
              <a:off x="7294800" y="5831080"/>
              <a:ext cx="15120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AAEC40-EA87-47F1-8654-044E2423F2D0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7276800" y="581308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8A0C30-8DB5-4649-80FA-E277B58E10C6}"/>
                  </a:ext>
                </a:extLst>
              </p14:cNvPr>
              <p14:cNvContentPartPr/>
              <p14:nvPr/>
            </p14:nvContentPartPr>
            <p14:xfrm>
              <a:off x="7314600" y="5891920"/>
              <a:ext cx="131040" cy="21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8A0C30-8DB5-4649-80FA-E277B58E10C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296960" y="5874280"/>
                <a:ext cx="16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24C30AC-4182-47EF-A86B-9D8314381C9A}"/>
                  </a:ext>
                </a:extLst>
              </p14:cNvPr>
              <p14:cNvContentPartPr/>
              <p14:nvPr/>
            </p14:nvContentPartPr>
            <p14:xfrm>
              <a:off x="7558680" y="5536960"/>
              <a:ext cx="1318680" cy="603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24C30AC-4182-47EF-A86B-9D8314381C9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7540680" y="5519320"/>
                <a:ext cx="1354320" cy="63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401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14:cNvPr>
              <p14:cNvContentPartPr/>
              <p14:nvPr/>
            </p14:nvContentPartPr>
            <p14:xfrm>
              <a:off x="2234640" y="798360"/>
              <a:ext cx="294840" cy="40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59837C-7EB4-4BB4-8202-4C17771128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6978" y="780720"/>
                <a:ext cx="330524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14:cNvPr>
              <p14:cNvContentPartPr/>
              <p14:nvPr/>
            </p14:nvContentPartPr>
            <p14:xfrm>
              <a:off x="1562160" y="762000"/>
              <a:ext cx="569520" cy="441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13701E-1371-4F05-9E1F-D4E6CC196E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160" y="744360"/>
                <a:ext cx="6051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14:cNvPr>
              <p14:cNvContentPartPr/>
              <p14:nvPr/>
            </p14:nvContentPartPr>
            <p14:xfrm>
              <a:off x="2661600" y="762000"/>
              <a:ext cx="2431080" cy="589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071CC2-5B99-4470-B0C9-174559FCA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3960" y="744360"/>
                <a:ext cx="2466720" cy="62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14:cNvPr>
              <p14:cNvContentPartPr/>
              <p14:nvPr/>
            </p14:nvContentPartPr>
            <p14:xfrm>
              <a:off x="5303280" y="914640"/>
              <a:ext cx="212400" cy="222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67C64CE-4A1C-49B0-8843-7B227196FC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5280" y="896640"/>
                <a:ext cx="2480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14:cNvPr>
              <p14:cNvContentPartPr/>
              <p14:nvPr/>
            </p14:nvContentPartPr>
            <p14:xfrm>
              <a:off x="5780640" y="771000"/>
              <a:ext cx="245160" cy="42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A55D16-83C0-4426-9348-342413BDE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640" y="753360"/>
                <a:ext cx="28080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14:cNvPr>
              <p14:cNvContentPartPr/>
              <p14:nvPr/>
            </p14:nvContentPartPr>
            <p14:xfrm>
              <a:off x="2742600" y="1605480"/>
              <a:ext cx="229320" cy="14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1071A9-DDF3-490B-9749-5ED6354118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24960" y="1587480"/>
                <a:ext cx="264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14:cNvPr>
              <p14:cNvContentPartPr/>
              <p14:nvPr/>
            </p14:nvContentPartPr>
            <p14:xfrm>
              <a:off x="2753040" y="1717080"/>
              <a:ext cx="1515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8CC0BE-1C7B-44FD-8115-F4D40E162F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35400" y="16994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14:cNvPr>
              <p14:cNvContentPartPr/>
              <p14:nvPr/>
            </p14:nvContentPartPr>
            <p14:xfrm>
              <a:off x="1445160" y="1433040"/>
              <a:ext cx="1096560" cy="54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5548591-3812-467F-A69B-43B6794A6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27160" y="1415052"/>
                <a:ext cx="1132200" cy="5817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14:cNvPr>
              <p14:cNvContentPartPr/>
              <p14:nvPr/>
            </p14:nvContentPartPr>
            <p14:xfrm>
              <a:off x="3108360" y="1463280"/>
              <a:ext cx="1485720" cy="590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8744EC-EFA3-4F5A-8919-1B424C02E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90360" y="1445640"/>
                <a:ext cx="1521360" cy="6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14:cNvPr>
              <p14:cNvContentPartPr/>
              <p14:nvPr/>
            </p14:nvContentPartPr>
            <p14:xfrm>
              <a:off x="4713960" y="1514040"/>
              <a:ext cx="293760" cy="22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FEBDC-0000-4990-A7E7-5B49FA1688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95960" y="1496040"/>
                <a:ext cx="3294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14:cNvPr>
              <p14:cNvContentPartPr/>
              <p14:nvPr/>
            </p14:nvContentPartPr>
            <p14:xfrm>
              <a:off x="700680" y="131560"/>
              <a:ext cx="5193000" cy="55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B1F9976-BA27-47BC-8185-F9B3F10AD4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2680" y="113560"/>
                <a:ext cx="52286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14:cNvPr>
              <p14:cNvContentPartPr/>
              <p14:nvPr/>
            </p14:nvContentPartPr>
            <p14:xfrm>
              <a:off x="5389320" y="1868920"/>
              <a:ext cx="66600" cy="113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E330111-4225-4851-AF7C-86AAF3BA17F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1680" y="1851280"/>
                <a:ext cx="102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14:cNvPr>
              <p14:cNvContentPartPr/>
              <p14:nvPr/>
            </p14:nvContentPartPr>
            <p14:xfrm>
              <a:off x="5906640" y="1444840"/>
              <a:ext cx="1039680" cy="432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38A6F1C-2A22-4802-A51A-3BFE69DD6D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88640" y="1427200"/>
                <a:ext cx="107532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14:cNvPr>
              <p14:cNvContentPartPr/>
              <p14:nvPr/>
            </p14:nvContentPartPr>
            <p14:xfrm>
              <a:off x="304320" y="2221360"/>
              <a:ext cx="1368000" cy="6469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A0C58D-4F50-4C1C-84A9-4B709816105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6685" y="2203360"/>
                <a:ext cx="1403631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14:cNvPr>
              <p14:cNvContentPartPr/>
              <p14:nvPr/>
            </p14:nvContentPartPr>
            <p14:xfrm>
              <a:off x="1899480" y="2518360"/>
              <a:ext cx="218880" cy="11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1E610B1-1E72-4424-8231-AAF118261D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81840" y="2500720"/>
                <a:ext cx="2545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14:cNvPr>
              <p14:cNvContentPartPr/>
              <p14:nvPr/>
            </p14:nvContentPartPr>
            <p14:xfrm>
              <a:off x="1940160" y="2620960"/>
              <a:ext cx="16488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58FDB38-6108-45CF-8723-11C9F8074B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22520" y="2602960"/>
                <a:ext cx="20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14:cNvPr>
              <p14:cNvContentPartPr/>
              <p14:nvPr/>
            </p14:nvContentPartPr>
            <p14:xfrm>
              <a:off x="2458200" y="2173840"/>
              <a:ext cx="4434480" cy="774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6ED2CF07-D552-45F0-9F1F-2C0AAF9218E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40559" y="2156200"/>
                <a:ext cx="4470123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14:cNvPr>
              <p14:cNvContentPartPr/>
              <p14:nvPr/>
            </p14:nvContentPartPr>
            <p14:xfrm>
              <a:off x="7010040" y="2539600"/>
              <a:ext cx="1436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0D9F95-28E7-481A-BB4D-4C14045A2B4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992400" y="2521600"/>
                <a:ext cx="1792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14:cNvPr>
              <p14:cNvContentPartPr/>
              <p14:nvPr/>
            </p14:nvContentPartPr>
            <p14:xfrm>
              <a:off x="7020120" y="2631400"/>
              <a:ext cx="1753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49C54A6-BEC7-4EB8-ABEC-FE34E734DE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02480" y="261340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14:cNvPr>
              <p14:cNvContentPartPr/>
              <p14:nvPr/>
            </p14:nvContentPartPr>
            <p14:xfrm>
              <a:off x="7394880" y="2376880"/>
              <a:ext cx="11880" cy="273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7EC4210-E8AD-4046-9A35-2E974E882F6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77240" y="2359240"/>
                <a:ext cx="475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14:cNvPr>
              <p14:cNvContentPartPr/>
              <p14:nvPr/>
            </p14:nvContentPartPr>
            <p14:xfrm>
              <a:off x="7515840" y="2344480"/>
              <a:ext cx="399240" cy="26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5925DE7-E8A1-4457-B29D-5245AD4BB9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97840" y="2326504"/>
                <a:ext cx="434880" cy="302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14:cNvPr>
              <p14:cNvContentPartPr/>
              <p14:nvPr/>
            </p14:nvContentPartPr>
            <p14:xfrm>
              <a:off x="7995360" y="2194360"/>
              <a:ext cx="915120" cy="42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FFB272-5E13-4F43-978A-1D2CE50E400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77720" y="2176360"/>
                <a:ext cx="95076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14:cNvPr>
              <p14:cNvContentPartPr/>
              <p14:nvPr/>
            </p14:nvContentPartPr>
            <p14:xfrm>
              <a:off x="345000" y="3202360"/>
              <a:ext cx="743400" cy="293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5F36EA-6916-4C94-AA36-310F8FA43B9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360" y="3184360"/>
                <a:ext cx="7790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14:cNvPr>
              <p14:cNvContentPartPr/>
              <p14:nvPr/>
            </p14:nvContentPartPr>
            <p14:xfrm>
              <a:off x="2590320" y="3433480"/>
              <a:ext cx="17100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C7DABB-A61B-4D80-B793-52B5134A78A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2320" y="3415480"/>
                <a:ext cx="206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14:cNvPr>
              <p14:cNvContentPartPr/>
              <p14:nvPr/>
            </p14:nvContentPartPr>
            <p14:xfrm>
              <a:off x="2600760" y="3535000"/>
              <a:ext cx="151200" cy="11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182832B-72F9-4719-8377-5499E0586CC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582760" y="3517000"/>
                <a:ext cx="186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14:cNvPr>
              <p14:cNvContentPartPr/>
              <p14:nvPr/>
            </p14:nvContentPartPr>
            <p14:xfrm>
              <a:off x="3177480" y="3291280"/>
              <a:ext cx="815400" cy="2653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A5AD856-DC82-470E-897D-39F950602DA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59488" y="3273280"/>
                <a:ext cx="851024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14:cNvPr>
              <p14:cNvContentPartPr/>
              <p14:nvPr/>
            </p14:nvContentPartPr>
            <p14:xfrm>
              <a:off x="1625520" y="3210280"/>
              <a:ext cx="821880" cy="466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46B24B1-2E32-454B-AA35-ED4C0002AA3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07880" y="3192626"/>
                <a:ext cx="857520" cy="502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14:cNvPr>
              <p14:cNvContentPartPr/>
              <p14:nvPr/>
            </p14:nvContentPartPr>
            <p14:xfrm>
              <a:off x="6063960" y="3098680"/>
              <a:ext cx="166680" cy="467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E32EFB2-2D3C-4335-9E34-4F022AD9F49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5960" y="3080680"/>
                <a:ext cx="2023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14:cNvPr>
              <p14:cNvContentPartPr/>
              <p14:nvPr/>
            </p14:nvContentPartPr>
            <p14:xfrm>
              <a:off x="5791080" y="3261040"/>
              <a:ext cx="160560" cy="182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29CADE1-CEAF-4FBD-B11E-FA0E4E8F81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773080" y="3243040"/>
                <a:ext cx="1962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14:cNvPr>
              <p14:cNvContentPartPr/>
              <p14:nvPr/>
            </p14:nvContentPartPr>
            <p14:xfrm>
              <a:off x="5103120" y="3098680"/>
              <a:ext cx="493920" cy="489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569629E-52FE-4246-9A71-93280EA6EC5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85120" y="3080680"/>
                <a:ext cx="52956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14:cNvPr>
              <p14:cNvContentPartPr/>
              <p14:nvPr/>
            </p14:nvContentPartPr>
            <p14:xfrm>
              <a:off x="2874360" y="3149440"/>
              <a:ext cx="165960" cy="500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EB43CF40-AC79-4C93-BD16-3B36C5945A2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856360" y="3131440"/>
                <a:ext cx="201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14:cNvPr>
              <p14:cNvContentPartPr/>
              <p14:nvPr/>
            </p14:nvContentPartPr>
            <p14:xfrm>
              <a:off x="4086480" y="3139000"/>
              <a:ext cx="914400" cy="3927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EA9E075-2EAC-42C0-8007-D5B45E888C7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068480" y="3121000"/>
                <a:ext cx="9500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14:cNvPr>
              <p14:cNvContentPartPr/>
              <p14:nvPr/>
            </p14:nvContentPartPr>
            <p14:xfrm>
              <a:off x="6400200" y="3322600"/>
              <a:ext cx="219600" cy="20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A2F337C-FFE7-4296-95E3-F422B0297F0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82560" y="3304600"/>
                <a:ext cx="255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14:cNvPr>
              <p14:cNvContentPartPr/>
              <p14:nvPr/>
            </p14:nvContentPartPr>
            <p14:xfrm>
              <a:off x="6471480" y="3405400"/>
              <a:ext cx="1616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416EBE2-75CE-42D6-8A65-5D4F5CD43EF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53480" y="3387400"/>
                <a:ext cx="1972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14:cNvPr>
              <p14:cNvContentPartPr/>
              <p14:nvPr/>
            </p14:nvContentPartPr>
            <p14:xfrm>
              <a:off x="6846600" y="3169600"/>
              <a:ext cx="21240" cy="31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8F02D44-9BDA-4EF7-8990-2049805B5E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28960" y="3151960"/>
                <a:ext cx="5688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14:cNvPr>
              <p14:cNvContentPartPr/>
              <p14:nvPr/>
            </p14:nvContentPartPr>
            <p14:xfrm>
              <a:off x="6985200" y="3413320"/>
              <a:ext cx="15120" cy="35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293AB8-D0B9-4269-A49A-CDC9CE39F73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967200" y="3395680"/>
                <a:ext cx="50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14:cNvPr>
              <p14:cNvContentPartPr/>
              <p14:nvPr/>
            </p14:nvContentPartPr>
            <p14:xfrm>
              <a:off x="7111200" y="3128920"/>
              <a:ext cx="214560" cy="349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EB5B5E-55E6-4527-BE4A-EB78CAEBA99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93200" y="3111298"/>
                <a:ext cx="250200" cy="3848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14:cNvPr>
              <p14:cNvContentPartPr/>
              <p14:nvPr/>
            </p14:nvContentPartPr>
            <p14:xfrm>
              <a:off x="7433400" y="3058000"/>
              <a:ext cx="1414440" cy="391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962DF3D-3A5D-4B3D-ACE0-FB0CE434E01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415395" y="3040000"/>
                <a:ext cx="1450089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14:cNvPr>
              <p14:cNvContentPartPr/>
              <p14:nvPr/>
            </p14:nvContentPartPr>
            <p14:xfrm>
              <a:off x="631920" y="3779080"/>
              <a:ext cx="262440" cy="497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CC8D646-F1D6-4EC4-8043-1231759E9CE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3920" y="3761080"/>
                <a:ext cx="298080" cy="53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14:cNvPr>
              <p14:cNvContentPartPr/>
              <p14:nvPr/>
            </p14:nvContentPartPr>
            <p14:xfrm>
              <a:off x="2549640" y="4093720"/>
              <a:ext cx="174240" cy="10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C87FA-B3DB-4744-9C6F-BBDBF418ECC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31640" y="4076080"/>
                <a:ext cx="209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14:cNvPr>
              <p14:cNvContentPartPr/>
              <p14:nvPr/>
            </p14:nvContentPartPr>
            <p14:xfrm>
              <a:off x="2569800" y="4175440"/>
              <a:ext cx="154440" cy="6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63E0D01-E3C9-44CF-83D8-9E48CB5A335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52160" y="4157440"/>
                <a:ext cx="1900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14:cNvPr>
              <p14:cNvContentPartPr/>
              <p14:nvPr/>
            </p14:nvContentPartPr>
            <p14:xfrm>
              <a:off x="1612920" y="3921640"/>
              <a:ext cx="726480" cy="535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87CA69B-EF59-49C7-B8BF-BCD6EC3D059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595289" y="3903640"/>
                <a:ext cx="762102" cy="5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14:cNvPr>
              <p14:cNvContentPartPr/>
              <p14:nvPr/>
            </p14:nvContentPartPr>
            <p14:xfrm>
              <a:off x="5679120" y="3992560"/>
              <a:ext cx="204480" cy="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5CD8F10-4332-4D47-A5F5-622D4A87C5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661480" y="3974560"/>
                <a:ext cx="240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14:cNvPr>
              <p14:cNvContentPartPr/>
              <p14:nvPr/>
            </p14:nvContentPartPr>
            <p14:xfrm>
              <a:off x="5719440" y="4093720"/>
              <a:ext cx="196920" cy="208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6E793D6-7A56-40AE-A0A5-CBB1E136489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01800" y="4075720"/>
                <a:ext cx="23256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14:cNvPr>
              <p14:cNvContentPartPr/>
              <p14:nvPr/>
            </p14:nvContentPartPr>
            <p14:xfrm>
              <a:off x="2961840" y="3850360"/>
              <a:ext cx="259200" cy="5198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FBF69895-6880-4861-9833-F1AA5DE2372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943840" y="3832720"/>
                <a:ext cx="294840" cy="55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14:cNvPr>
              <p14:cNvContentPartPr/>
              <p14:nvPr/>
            </p14:nvContentPartPr>
            <p14:xfrm>
              <a:off x="3316800" y="3819760"/>
              <a:ext cx="1583280" cy="4485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0E396751-7F90-49D3-B5F6-2B458A082EB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99160" y="3801760"/>
                <a:ext cx="161892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14:cNvPr>
              <p14:cNvContentPartPr/>
              <p14:nvPr/>
            </p14:nvContentPartPr>
            <p14:xfrm>
              <a:off x="4713960" y="1726360"/>
              <a:ext cx="425880" cy="2062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71D7C6F-B33B-4C9B-BAAB-89935646930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95975" y="1708689"/>
                <a:ext cx="461490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14:cNvPr>
              <p14:cNvContentPartPr/>
              <p14:nvPr/>
            </p14:nvContentPartPr>
            <p14:xfrm>
              <a:off x="5008440" y="3779080"/>
              <a:ext cx="358200" cy="562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A4D4D795-3544-4113-B420-540C583F653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990440" y="3761092"/>
                <a:ext cx="393840" cy="59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14:cNvPr>
              <p14:cNvContentPartPr/>
              <p14:nvPr/>
            </p14:nvContentPartPr>
            <p14:xfrm>
              <a:off x="6491640" y="3894640"/>
              <a:ext cx="258120" cy="282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4E5A617-51D7-482B-80C4-03EFBB7B4E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473975" y="3877000"/>
                <a:ext cx="29381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14:cNvPr>
              <p14:cNvContentPartPr/>
              <p14:nvPr/>
            </p14:nvContentPartPr>
            <p14:xfrm>
              <a:off x="6117240" y="3870520"/>
              <a:ext cx="253080" cy="3099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A42F70-243A-4C7D-9C29-F4E1772A1A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99600" y="3852520"/>
                <a:ext cx="28872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14:cNvPr>
              <p14:cNvContentPartPr/>
              <p14:nvPr/>
            </p14:nvContentPartPr>
            <p14:xfrm>
              <a:off x="6856320" y="3951880"/>
              <a:ext cx="184320" cy="253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5F55AF4-692E-4480-B49B-ED0E68B952C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838680" y="3933880"/>
                <a:ext cx="2199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14:cNvPr>
              <p14:cNvContentPartPr/>
              <p14:nvPr/>
            </p14:nvContentPartPr>
            <p14:xfrm>
              <a:off x="7165200" y="3771160"/>
              <a:ext cx="1147680" cy="420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F8507BA-B4E1-48E6-BD0D-A23FE25FC1D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47560" y="3753520"/>
                <a:ext cx="1183320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14:cNvPr>
              <p14:cNvContentPartPr/>
              <p14:nvPr/>
            </p14:nvContentPartPr>
            <p14:xfrm>
              <a:off x="2437320" y="4868440"/>
              <a:ext cx="390960" cy="330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E55FB3D-F67A-440F-B304-3620ABD444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19320" y="4850440"/>
                <a:ext cx="42660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14:cNvPr>
              <p14:cNvContentPartPr/>
              <p14:nvPr/>
            </p14:nvContentPartPr>
            <p14:xfrm>
              <a:off x="1300080" y="4849360"/>
              <a:ext cx="313920" cy="314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ACF1F00-1D46-4C9B-A685-B168559B84E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82080" y="4831720"/>
                <a:ext cx="34956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14:cNvPr>
              <p14:cNvContentPartPr/>
              <p14:nvPr/>
            </p14:nvContentPartPr>
            <p14:xfrm>
              <a:off x="6034800" y="4987960"/>
              <a:ext cx="232560" cy="108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AC3E5E1-0220-4CDA-AABC-7025A827A7E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16800" y="4969960"/>
                <a:ext cx="268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14:cNvPr>
              <p14:cNvContentPartPr/>
              <p14:nvPr/>
            </p14:nvContentPartPr>
            <p14:xfrm>
              <a:off x="6085560" y="5111080"/>
              <a:ext cx="171000" cy="97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1544E65-4170-4F24-AF88-E0DFAEB90F6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067560" y="5093080"/>
                <a:ext cx="206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14:cNvPr>
              <p14:cNvContentPartPr/>
              <p14:nvPr/>
            </p14:nvContentPartPr>
            <p14:xfrm>
              <a:off x="2976600" y="4628320"/>
              <a:ext cx="2860200" cy="7034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CE143C-E48C-483C-A9F2-B63634EDF34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58958" y="4610320"/>
                <a:ext cx="2895844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14:cNvPr>
              <p14:cNvContentPartPr/>
              <p14:nvPr/>
            </p14:nvContentPartPr>
            <p14:xfrm>
              <a:off x="8622840" y="4658920"/>
              <a:ext cx="280080" cy="3520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95206A6-A3C4-4277-8329-811EEDAAE2D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604840" y="4641280"/>
                <a:ext cx="31572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14:cNvPr>
              <p14:cNvContentPartPr/>
              <p14:nvPr/>
            </p14:nvContentPartPr>
            <p14:xfrm>
              <a:off x="7467240" y="4449760"/>
              <a:ext cx="1074960" cy="684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0BB0962-2524-4B78-82A4-33275A4E15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449600" y="4432120"/>
                <a:ext cx="1110600" cy="71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14:cNvPr>
              <p14:cNvContentPartPr/>
              <p14:nvPr/>
            </p14:nvContentPartPr>
            <p14:xfrm>
              <a:off x="6600360" y="4792840"/>
              <a:ext cx="747000" cy="3294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13665F9D-C008-4A43-9C97-53C1FEA2950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82711" y="4775200"/>
                <a:ext cx="782657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14:cNvPr>
              <p14:cNvContentPartPr/>
              <p14:nvPr/>
            </p14:nvContentPartPr>
            <p14:xfrm>
              <a:off x="680160" y="5597080"/>
              <a:ext cx="284040" cy="11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5210BD0-444A-42F4-9F97-1F15E4952C0B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2520" y="5579440"/>
                <a:ext cx="3196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14:cNvPr>
              <p14:cNvContentPartPr/>
              <p14:nvPr/>
            </p14:nvContentPartPr>
            <p14:xfrm>
              <a:off x="629760" y="5678080"/>
              <a:ext cx="275400" cy="31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B6B71D5-25ED-4412-9D8C-DFE6E025CDF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1760" y="5660080"/>
                <a:ext cx="3110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14:cNvPr>
              <p14:cNvContentPartPr/>
              <p14:nvPr/>
            </p14:nvContentPartPr>
            <p14:xfrm>
              <a:off x="771600" y="5506360"/>
              <a:ext cx="188640" cy="26604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87C29FC-2B86-46A8-9BC6-23AA524D3D2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53960" y="5488360"/>
                <a:ext cx="2242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14:cNvPr>
              <p14:cNvContentPartPr/>
              <p14:nvPr/>
            </p14:nvContentPartPr>
            <p14:xfrm>
              <a:off x="1278480" y="5688880"/>
              <a:ext cx="83160" cy="2664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45A93968-FAAF-4B67-9226-37F86057127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260480" y="5671240"/>
                <a:ext cx="11880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14:cNvPr>
              <p14:cNvContentPartPr/>
              <p14:nvPr/>
            </p14:nvContentPartPr>
            <p14:xfrm>
              <a:off x="1350840" y="5648560"/>
              <a:ext cx="199080" cy="108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1D120E00-FA1C-4F7B-9196-F44FE7E7DAD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332840" y="5630920"/>
                <a:ext cx="2347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14:cNvPr>
              <p14:cNvContentPartPr/>
              <p14:nvPr/>
            </p14:nvContentPartPr>
            <p14:xfrm>
              <a:off x="1310520" y="5769880"/>
              <a:ext cx="206280" cy="316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0174E8F-39B9-4F84-AFF1-CF5BD4D1A5D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92520" y="5751880"/>
                <a:ext cx="24192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14:cNvPr>
              <p14:cNvContentPartPr/>
              <p14:nvPr/>
            </p14:nvContentPartPr>
            <p14:xfrm>
              <a:off x="1464600" y="5814520"/>
              <a:ext cx="176040" cy="1598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4D3D11F-0149-4FE9-ABCC-1AA3CD3C068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46960" y="5796880"/>
                <a:ext cx="2116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14:cNvPr>
              <p14:cNvContentPartPr/>
              <p14:nvPr/>
            </p14:nvContentPartPr>
            <p14:xfrm>
              <a:off x="1777800" y="5752960"/>
              <a:ext cx="205560" cy="19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6A1FC808-49CF-4123-A30F-376FA7D9532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759800" y="5734960"/>
                <a:ext cx="2412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14:cNvPr>
              <p14:cNvContentPartPr/>
              <p14:nvPr/>
            </p14:nvContentPartPr>
            <p14:xfrm>
              <a:off x="1818120" y="5861680"/>
              <a:ext cx="17532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B6A9858-1B7F-435B-8546-78DC3EB4703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00120" y="5844040"/>
                <a:ext cx="2109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14:cNvPr>
              <p14:cNvContentPartPr/>
              <p14:nvPr/>
            </p14:nvContentPartPr>
            <p14:xfrm>
              <a:off x="2266680" y="5547040"/>
              <a:ext cx="1613160" cy="4604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BCC05082-308B-4CEC-8E1E-CEAA94640909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249040" y="5529040"/>
                <a:ext cx="16488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14:cNvPr>
              <p14:cNvContentPartPr/>
              <p14:nvPr/>
            </p14:nvContentPartPr>
            <p14:xfrm>
              <a:off x="4906920" y="5743960"/>
              <a:ext cx="189720" cy="9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9FA76D6-882C-4D87-B864-4714D7B909C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4889280" y="5725960"/>
                <a:ext cx="2253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14:cNvPr>
              <p14:cNvContentPartPr/>
              <p14:nvPr/>
            </p14:nvContentPartPr>
            <p14:xfrm>
              <a:off x="4906920" y="5842600"/>
              <a:ext cx="170280" cy="19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F991931-001C-4DE3-88B0-5B4E4E1342C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889280" y="5824600"/>
                <a:ext cx="205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14:cNvPr>
              <p14:cNvContentPartPr/>
              <p14:nvPr/>
            </p14:nvContentPartPr>
            <p14:xfrm>
              <a:off x="4377360" y="5646760"/>
              <a:ext cx="358200" cy="320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2F88B3-5CD0-47E7-A1EE-957B972F877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359720" y="5628760"/>
                <a:ext cx="39384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14:cNvPr>
              <p14:cNvContentPartPr/>
              <p14:nvPr/>
            </p14:nvContentPartPr>
            <p14:xfrm>
              <a:off x="5242080" y="5536960"/>
              <a:ext cx="1907280" cy="612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90F73B9-59FA-41E5-9E74-F6864BFE95D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224440" y="5519320"/>
                <a:ext cx="194292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0AAEC40-EA87-47F1-8654-044E2423F2D0}"/>
                  </a:ext>
                </a:extLst>
              </p14:cNvPr>
              <p14:cNvContentPartPr/>
              <p14:nvPr/>
            </p14:nvContentPartPr>
            <p14:xfrm>
              <a:off x="7294800" y="5831080"/>
              <a:ext cx="15120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0AAEC40-EA87-47F1-8654-044E2423F2D0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7276800" y="5813080"/>
                <a:ext cx="1868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88A0C30-8DB5-4649-80FA-E277B58E10C6}"/>
                  </a:ext>
                </a:extLst>
              </p14:cNvPr>
              <p14:cNvContentPartPr/>
              <p14:nvPr/>
            </p14:nvContentPartPr>
            <p14:xfrm>
              <a:off x="7314600" y="5891920"/>
              <a:ext cx="131040" cy="212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88A0C30-8DB5-4649-80FA-E277B58E10C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296960" y="5874280"/>
                <a:ext cx="166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24C30AC-4182-47EF-A86B-9D8314381C9A}"/>
                  </a:ext>
                </a:extLst>
              </p14:cNvPr>
              <p14:cNvContentPartPr/>
              <p14:nvPr/>
            </p14:nvContentPartPr>
            <p14:xfrm>
              <a:off x="7558680" y="5536960"/>
              <a:ext cx="1318680" cy="6037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24C30AC-4182-47EF-A86B-9D8314381C9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7540680" y="5519320"/>
                <a:ext cx="1354320" cy="6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BCF5CD9-B0DE-4500-A06D-1975886B33C4}"/>
                  </a:ext>
                </a:extLst>
              </p14:cNvPr>
              <p14:cNvContentPartPr/>
              <p14:nvPr/>
            </p14:nvContentPartPr>
            <p14:xfrm>
              <a:off x="4053360" y="6422920"/>
              <a:ext cx="275400" cy="8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BCF5CD9-B0DE-4500-A06D-1975886B33C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035360" y="6404920"/>
                <a:ext cx="3110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06D3DB9-D973-499F-9A0E-1498F79B7DA0}"/>
                  </a:ext>
                </a:extLst>
              </p14:cNvPr>
              <p14:cNvContentPartPr/>
              <p14:nvPr/>
            </p14:nvContentPartPr>
            <p14:xfrm>
              <a:off x="4073880" y="6522280"/>
              <a:ext cx="275400" cy="16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06D3DB9-D973-499F-9A0E-1498F79B7DA0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055880" y="6504640"/>
                <a:ext cx="3110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741A4CB-75A7-4519-BF38-16F1222926C6}"/>
                  </a:ext>
                </a:extLst>
              </p14:cNvPr>
              <p14:cNvContentPartPr/>
              <p14:nvPr/>
            </p14:nvContentPartPr>
            <p14:xfrm>
              <a:off x="3487080" y="6320320"/>
              <a:ext cx="365040" cy="2678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741A4CB-75A7-4519-BF38-16F1222926C6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469080" y="6302320"/>
                <a:ext cx="4006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9930DBD-5D53-4B99-95A6-D0A04900ACBE}"/>
                  </a:ext>
                </a:extLst>
              </p14:cNvPr>
              <p14:cNvContentPartPr/>
              <p14:nvPr/>
            </p14:nvContentPartPr>
            <p14:xfrm>
              <a:off x="1990920" y="6237880"/>
              <a:ext cx="587160" cy="315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9930DBD-5D53-4B99-95A6-D0A04900ACB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972920" y="6219880"/>
                <a:ext cx="622800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EF0984D-FC52-42F9-8A6A-701F33A9EFF8}"/>
                  </a:ext>
                </a:extLst>
              </p14:cNvPr>
              <p14:cNvContentPartPr/>
              <p14:nvPr/>
            </p14:nvContentPartPr>
            <p14:xfrm>
              <a:off x="4634040" y="6289000"/>
              <a:ext cx="34200" cy="305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EF0984D-FC52-42F9-8A6A-701F33A9EFF8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616040" y="6271000"/>
                <a:ext cx="698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C26F481-7A86-419E-9E17-30EA46CE36DA}"/>
                  </a:ext>
                </a:extLst>
              </p14:cNvPr>
              <p14:cNvContentPartPr/>
              <p14:nvPr/>
            </p14:nvContentPartPr>
            <p14:xfrm>
              <a:off x="5160720" y="6318520"/>
              <a:ext cx="519120" cy="2980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C26F481-7A86-419E-9E17-30EA46CE36D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143080" y="6300520"/>
                <a:ext cx="5547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760A9C6-1EBE-48AE-A9C8-2BE9FC7AA85E}"/>
                  </a:ext>
                </a:extLst>
              </p14:cNvPr>
              <p14:cNvContentPartPr/>
              <p14:nvPr/>
            </p14:nvContentPartPr>
            <p14:xfrm>
              <a:off x="4828440" y="6268480"/>
              <a:ext cx="180360" cy="351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760A9C6-1EBE-48AE-A9C8-2BE9FC7AA85E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4810765" y="6250840"/>
                <a:ext cx="216071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F14CB43-E4E7-4229-80B1-54390D5C5AD2}"/>
                  </a:ext>
                </a:extLst>
              </p14:cNvPr>
              <p14:cNvContentPartPr/>
              <p14:nvPr/>
            </p14:nvContentPartPr>
            <p14:xfrm>
              <a:off x="1018920" y="5312680"/>
              <a:ext cx="3127320" cy="930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F14CB43-E4E7-4229-80B1-54390D5C5AD2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001280" y="5277040"/>
                <a:ext cx="3162960" cy="10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1188DD9-ACCB-4C72-B990-7CDB1B505A9E}"/>
                  </a:ext>
                </a:extLst>
              </p14:cNvPr>
              <p14:cNvContentPartPr/>
              <p14:nvPr/>
            </p14:nvContentPartPr>
            <p14:xfrm>
              <a:off x="3311040" y="6095680"/>
              <a:ext cx="51840" cy="6800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1188DD9-ACCB-4C72-B990-7CDB1B505A9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293400" y="6060040"/>
                <a:ext cx="8748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BA75ED6-8639-472D-834B-E1207A65F373}"/>
                  </a:ext>
                </a:extLst>
              </p14:cNvPr>
              <p14:cNvContentPartPr/>
              <p14:nvPr/>
            </p14:nvContentPartPr>
            <p14:xfrm>
              <a:off x="3245160" y="6115480"/>
              <a:ext cx="2752200" cy="656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BA75ED6-8639-472D-834B-E1207A65F373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227520" y="6079840"/>
                <a:ext cx="2787840" cy="72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8660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14:cNvPr>
              <p14:cNvContentPartPr/>
              <p14:nvPr/>
            </p14:nvContentPartPr>
            <p14:xfrm>
              <a:off x="2061840" y="768400"/>
              <a:ext cx="3791160" cy="1314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4200" y="750760"/>
                <a:ext cx="3826800" cy="135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14:cNvPr>
              <p14:cNvContentPartPr/>
              <p14:nvPr/>
            </p14:nvContentPartPr>
            <p14:xfrm>
              <a:off x="2061840" y="768400"/>
              <a:ext cx="3791160" cy="1314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4200" y="750760"/>
                <a:ext cx="3826800" cy="13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9851CF-E5F0-466E-BFE6-6DB039DFFE36}"/>
                  </a:ext>
                </a:extLst>
              </p14:cNvPr>
              <p14:cNvContentPartPr/>
              <p14:nvPr/>
            </p14:nvContentPartPr>
            <p14:xfrm>
              <a:off x="568560" y="2274640"/>
              <a:ext cx="5497560" cy="1372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9851CF-E5F0-466E-BFE6-6DB039DFFE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2257000"/>
                <a:ext cx="5533200" cy="14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8963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14:cNvPr>
              <p14:cNvContentPartPr/>
              <p14:nvPr/>
            </p14:nvContentPartPr>
            <p14:xfrm>
              <a:off x="2061840" y="768400"/>
              <a:ext cx="3791160" cy="1314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9B4434-7F3B-4647-A753-A42AC7B278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4200" y="750760"/>
                <a:ext cx="3826800" cy="13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9851CF-E5F0-466E-BFE6-6DB039DFFE36}"/>
                  </a:ext>
                </a:extLst>
              </p14:cNvPr>
              <p14:cNvContentPartPr/>
              <p14:nvPr/>
            </p14:nvContentPartPr>
            <p14:xfrm>
              <a:off x="568560" y="2274640"/>
              <a:ext cx="5497560" cy="1372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9851CF-E5F0-466E-BFE6-6DB039DFFE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560" y="2257000"/>
                <a:ext cx="5533200" cy="140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0E34A34-A458-4308-9600-4D8C174F7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250" t="14444" r="20000" b="61111"/>
          <a:stretch/>
        </p:blipFill>
        <p:spPr>
          <a:xfrm>
            <a:off x="4989652" y="3048000"/>
            <a:ext cx="3840451" cy="36734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68A4460-5B33-4751-A2B8-420B7E97A063}"/>
                  </a:ext>
                </a:extLst>
              </p14:cNvPr>
              <p14:cNvContentPartPr/>
              <p14:nvPr/>
            </p14:nvContentPartPr>
            <p14:xfrm>
              <a:off x="933680" y="3331960"/>
              <a:ext cx="2883600" cy="299952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68A4460-5B33-4751-A2B8-420B7E97A0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5680" y="3314320"/>
                <a:ext cx="2919240" cy="30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95998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409160" y="365560"/>
              <a:ext cx="8353440" cy="1868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160" y="302572"/>
                <a:ext cx="8479080" cy="19940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1531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792560" y="365560"/>
              <a:ext cx="7970040" cy="1868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560" y="302560"/>
                <a:ext cx="8095680" cy="19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903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2531360" y="365560"/>
              <a:ext cx="6230880" cy="1622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8720" y="302560"/>
                <a:ext cx="6356520" cy="17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22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14:cNvPr>
              <p14:cNvContentPartPr/>
              <p14:nvPr/>
            </p14:nvContentPartPr>
            <p14:xfrm>
              <a:off x="7873320" y="50200"/>
              <a:ext cx="897480" cy="47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DA722-DF5A-4DAA-BCF1-7B0D5DAAF6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5320" y="32200"/>
                <a:ext cx="93312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14:cNvPr>
              <p14:cNvContentPartPr/>
              <p14:nvPr/>
            </p14:nvContentPartPr>
            <p14:xfrm>
              <a:off x="1828200" y="207520"/>
              <a:ext cx="366120" cy="289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57CF1B1-6575-41A6-ACBF-5E4FFD0E27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218" y="189880"/>
                <a:ext cx="401725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14:cNvPr>
              <p14:cNvContentPartPr/>
              <p14:nvPr/>
            </p14:nvContentPartPr>
            <p14:xfrm>
              <a:off x="2335440" y="172600"/>
              <a:ext cx="11520" cy="29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A0A68BF-C46D-4FA8-999A-2D80900CC7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440" y="154600"/>
                <a:ext cx="4716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14:cNvPr>
              <p14:cNvContentPartPr/>
              <p14:nvPr/>
            </p14:nvContentPartPr>
            <p14:xfrm>
              <a:off x="2444520" y="426400"/>
              <a:ext cx="75240" cy="160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5EDDB0-17E3-48DD-859F-AB68D1629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6520" y="408400"/>
                <a:ext cx="11088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14:cNvPr>
              <p14:cNvContentPartPr/>
              <p14:nvPr/>
            </p14:nvContentPartPr>
            <p14:xfrm>
              <a:off x="2651880" y="223360"/>
              <a:ext cx="50760" cy="259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F806602-1DA9-4D2E-92A0-82849B90C5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880" y="205360"/>
                <a:ext cx="8640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14:cNvPr>
              <p14:cNvContentPartPr/>
              <p14:nvPr/>
            </p14:nvContentPartPr>
            <p14:xfrm>
              <a:off x="2793360" y="172600"/>
              <a:ext cx="182880" cy="281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8CD89-FE63-4CCD-8C4F-9E3A6D8203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75720" y="154960"/>
                <a:ext cx="21852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14:cNvPr>
              <p14:cNvContentPartPr/>
              <p14:nvPr/>
            </p14:nvContentPartPr>
            <p14:xfrm>
              <a:off x="3069840" y="178000"/>
              <a:ext cx="28440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AA8392C-5037-475F-8138-FC3BA3328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2178" y="160360"/>
                <a:ext cx="320085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14:cNvPr>
              <p14:cNvContentPartPr/>
              <p14:nvPr/>
            </p14:nvContentPartPr>
            <p14:xfrm>
              <a:off x="192720" y="181960"/>
              <a:ext cx="1320120" cy="614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58B0037-E0F0-4D2F-8EE0-759D578EFE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720" y="163960"/>
                <a:ext cx="135576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14:cNvPr>
              <p14:cNvContentPartPr/>
              <p14:nvPr/>
            </p14:nvContentPartPr>
            <p14:xfrm>
              <a:off x="251760" y="764800"/>
              <a:ext cx="1538640" cy="55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DBB9376-C66B-4935-89CC-74CF05E166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4120" y="747160"/>
                <a:ext cx="1574280" cy="5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14:cNvPr>
              <p14:cNvContentPartPr/>
              <p14:nvPr/>
            </p14:nvContentPartPr>
            <p14:xfrm>
              <a:off x="2132760" y="812320"/>
              <a:ext cx="23040" cy="262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DEEDD0-4589-4BF6-A28F-C3E20589B9B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15120" y="794320"/>
                <a:ext cx="5868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14:cNvPr>
              <p14:cNvContentPartPr/>
              <p14:nvPr/>
            </p14:nvContentPartPr>
            <p14:xfrm>
              <a:off x="2224920" y="823120"/>
              <a:ext cx="220320" cy="27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2CFAD9-6792-44F4-9618-857F05059B3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06920" y="805480"/>
                <a:ext cx="25596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14:cNvPr>
              <p14:cNvContentPartPr/>
              <p14:nvPr/>
            </p14:nvContentPartPr>
            <p14:xfrm>
              <a:off x="2525520" y="1045960"/>
              <a:ext cx="4320" cy="20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8D0349-4F66-47D7-9396-41846DBABF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07880" y="1028320"/>
                <a:ext cx="3996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14:cNvPr>
              <p14:cNvContentPartPr/>
              <p14:nvPr/>
            </p14:nvContentPartPr>
            <p14:xfrm>
              <a:off x="2610840" y="836080"/>
              <a:ext cx="18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896C685-C7A9-43AB-84DD-DD07EF5A474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92840" y="818440"/>
                <a:ext cx="2188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14:cNvPr>
              <p14:cNvContentPartPr/>
              <p14:nvPr/>
            </p14:nvContentPartPr>
            <p14:xfrm>
              <a:off x="2943840" y="1015720"/>
              <a:ext cx="33120" cy="93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0200A3-F944-47A0-B405-95DF5DA97BA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26200" y="998080"/>
                <a:ext cx="68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14:cNvPr>
              <p14:cNvContentPartPr/>
              <p14:nvPr/>
            </p14:nvContentPartPr>
            <p14:xfrm>
              <a:off x="3179640" y="638080"/>
              <a:ext cx="671040" cy="36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8D375D-0F38-4C4B-9701-9068085965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61991" y="620423"/>
                <a:ext cx="706699" cy="402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14:cNvPr>
              <p14:cNvContentPartPr/>
              <p14:nvPr/>
            </p14:nvContentPartPr>
            <p14:xfrm>
              <a:off x="223320" y="1393000"/>
              <a:ext cx="2621160" cy="57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2E4944-8340-4171-99CA-68E68B2A5A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5680" y="1375000"/>
                <a:ext cx="265680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14:cNvPr>
              <p14:cNvContentPartPr/>
              <p14:nvPr/>
            </p14:nvContentPartPr>
            <p14:xfrm>
              <a:off x="3132840" y="1412080"/>
              <a:ext cx="16200" cy="305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6F47C02-0654-45E0-A72C-540F3C25C43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14840" y="1394080"/>
                <a:ext cx="518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14:cNvPr>
              <p14:cNvContentPartPr/>
              <p14:nvPr/>
            </p14:nvContentPartPr>
            <p14:xfrm>
              <a:off x="3220320" y="1372120"/>
              <a:ext cx="173520" cy="30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4D6D6B-AC81-45DC-92F0-06BBEBD58B5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02680" y="1354480"/>
                <a:ext cx="209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14:cNvPr>
              <p14:cNvContentPartPr/>
              <p14:nvPr/>
            </p14:nvContentPartPr>
            <p14:xfrm>
              <a:off x="3476280" y="1594960"/>
              <a:ext cx="9000" cy="25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1FC837D-3EC4-43C6-8B69-CF37B9E490A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58280" y="157696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14:cNvPr>
              <p14:cNvContentPartPr/>
              <p14:nvPr/>
            </p14:nvContentPartPr>
            <p14:xfrm>
              <a:off x="3568440" y="1360960"/>
              <a:ext cx="191160" cy="244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342CAAD-7B30-437F-96AF-CB74B150839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550440" y="1343320"/>
                <a:ext cx="2268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14:cNvPr>
              <p14:cNvContentPartPr/>
              <p14:nvPr/>
            </p14:nvContentPartPr>
            <p14:xfrm>
              <a:off x="3667440" y="1318840"/>
              <a:ext cx="226080" cy="3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0339669-81AF-4A44-AA4F-0ADC594D174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649440" y="1301200"/>
                <a:ext cx="261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14:cNvPr>
              <p14:cNvContentPartPr/>
              <p14:nvPr/>
            </p14:nvContentPartPr>
            <p14:xfrm>
              <a:off x="4010520" y="1503520"/>
              <a:ext cx="83880" cy="175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75A77EF-0156-4FE5-83F9-CE82ECEE303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92520" y="1485520"/>
                <a:ext cx="11952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14:cNvPr>
              <p14:cNvContentPartPr/>
              <p14:nvPr/>
            </p14:nvContentPartPr>
            <p14:xfrm>
              <a:off x="4265400" y="1340800"/>
              <a:ext cx="32040" cy="245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E7BF9B3-086A-48E0-87C6-8FCA67FD2E9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47760" y="1322800"/>
                <a:ext cx="676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14:cNvPr>
              <p14:cNvContentPartPr/>
              <p14:nvPr/>
            </p14:nvContentPartPr>
            <p14:xfrm>
              <a:off x="4378440" y="1315240"/>
              <a:ext cx="167400" cy="298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5794F1-A698-4814-A2C9-892211F16DA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360800" y="1297600"/>
                <a:ext cx="2030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14:cNvPr>
              <p14:cNvContentPartPr/>
              <p14:nvPr/>
            </p14:nvContentPartPr>
            <p14:xfrm>
              <a:off x="4675080" y="1503520"/>
              <a:ext cx="9000" cy="25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63033AF-FB82-44BB-9D43-BBD7A3DFFF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657080" y="1485520"/>
                <a:ext cx="4464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14:cNvPr>
              <p14:cNvContentPartPr/>
              <p14:nvPr/>
            </p14:nvContentPartPr>
            <p14:xfrm>
              <a:off x="4826640" y="1238560"/>
              <a:ext cx="253440" cy="335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9F95896-2EA5-4AE5-BDDF-2E5978F4191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08640" y="1220560"/>
                <a:ext cx="2890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CED356-FC73-4D26-BDDD-E289A39D734C}"/>
                  </a:ext>
                </a:extLst>
              </p14:cNvPr>
              <p14:cNvContentPartPr/>
              <p14:nvPr/>
            </p14:nvContentPartPr>
            <p14:xfrm>
              <a:off x="3006840" y="1757320"/>
              <a:ext cx="808200" cy="24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CED356-FC73-4D26-BDDD-E289A39D734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988840" y="1739320"/>
                <a:ext cx="8438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096875C-1613-4960-9750-1E6BBC2EACFB}"/>
                  </a:ext>
                </a:extLst>
              </p14:cNvPr>
              <p14:cNvContentPartPr/>
              <p14:nvPr/>
            </p14:nvContentPartPr>
            <p14:xfrm>
              <a:off x="1371000" y="2326480"/>
              <a:ext cx="1791720" cy="1595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096875C-1613-4960-9750-1E6BBC2EACF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353360" y="2308484"/>
                <a:ext cx="1827360" cy="163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66FC1E-60CE-408C-9371-C0B8C36E4BF3}"/>
                  </a:ext>
                </a:extLst>
              </p14:cNvPr>
              <p14:cNvContentPartPr/>
              <p14:nvPr/>
            </p14:nvContentPartPr>
            <p14:xfrm>
              <a:off x="4188720" y="1606120"/>
              <a:ext cx="994320" cy="341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66FC1E-60CE-408C-9371-C0B8C36E4BF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71080" y="1588120"/>
                <a:ext cx="102996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D968FCD-B5EF-46CC-820E-C34A39C836D6}"/>
                  </a:ext>
                </a:extLst>
              </p14:cNvPr>
              <p14:cNvContentPartPr/>
              <p14:nvPr/>
            </p14:nvContentPartPr>
            <p14:xfrm>
              <a:off x="4012680" y="2077360"/>
              <a:ext cx="1591560" cy="976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D968FCD-B5EF-46CC-820E-C34A39C836D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94684" y="2059713"/>
                <a:ext cx="1627192" cy="10119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43155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5814560" y="365560"/>
              <a:ext cx="2947680" cy="1622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1920" y="302560"/>
                <a:ext cx="3073320" cy="17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43451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6158360" y="815920"/>
              <a:ext cx="2604240" cy="1172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5360" y="753280"/>
                <a:ext cx="2729880" cy="129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44326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14:cNvPr>
              <p14:cNvContentPartPr/>
              <p14:nvPr/>
            </p14:nvContentPartPr>
            <p14:xfrm>
              <a:off x="6158360" y="1414240"/>
              <a:ext cx="2604240" cy="573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F7882E-97DE-460C-8C32-534B102651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5360" y="1351600"/>
                <a:ext cx="2729880" cy="69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55143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45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9F3-A444-4BB2-A0E6-53F1F2CA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7900" r="31250" b="62222"/>
          <a:stretch/>
        </p:blipFill>
        <p:spPr>
          <a:xfrm>
            <a:off x="522780" y="3118902"/>
            <a:ext cx="8307324" cy="16054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14:cNvPr>
              <p14:cNvContentPartPr/>
              <p14:nvPr/>
            </p14:nvContentPartPr>
            <p14:xfrm>
              <a:off x="464240" y="3078160"/>
              <a:ext cx="8100360" cy="1407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243" y="3015520"/>
                <a:ext cx="8225994" cy="153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9588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9F3-A444-4BB2-A0E6-53F1F2CA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7900" r="31250" b="62222"/>
          <a:stretch/>
        </p:blipFill>
        <p:spPr>
          <a:xfrm>
            <a:off x="522780" y="3118902"/>
            <a:ext cx="8307324" cy="16054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14:cNvPr>
              <p14:cNvContentPartPr/>
              <p14:nvPr/>
            </p14:nvContentPartPr>
            <p14:xfrm>
              <a:off x="2419400" y="3078160"/>
              <a:ext cx="6145200" cy="1407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6760" y="3015520"/>
                <a:ext cx="6270840" cy="153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3039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9F3-A444-4BB2-A0E6-53F1F2CA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7900" r="31250" b="62222"/>
          <a:stretch/>
        </p:blipFill>
        <p:spPr>
          <a:xfrm>
            <a:off x="522780" y="3118902"/>
            <a:ext cx="8307324" cy="16054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14:cNvPr>
              <p14:cNvContentPartPr/>
              <p14:nvPr/>
            </p14:nvContentPartPr>
            <p14:xfrm>
              <a:off x="5817800" y="3223960"/>
              <a:ext cx="2746800" cy="1261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5160" y="3161320"/>
                <a:ext cx="2872440" cy="138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6024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9F3-A444-4BB2-A0E6-53F1F2CA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7900" r="31250" b="62222"/>
          <a:stretch/>
        </p:blipFill>
        <p:spPr>
          <a:xfrm>
            <a:off x="522780" y="3118902"/>
            <a:ext cx="8307324" cy="16054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14:cNvPr>
              <p14:cNvContentPartPr/>
              <p14:nvPr/>
            </p14:nvContentPartPr>
            <p14:xfrm>
              <a:off x="6020480" y="4063480"/>
              <a:ext cx="2544120" cy="4219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FA69C88-3223-4BB4-A594-72F18E44CC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57480" y="4000840"/>
                <a:ext cx="2669760" cy="54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3864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1507A-2D33-44CD-AC1F-16655C99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445" r="28750" b="61037"/>
          <a:stretch/>
        </p:blipFill>
        <p:spPr>
          <a:xfrm>
            <a:off x="313896" y="228600"/>
            <a:ext cx="8677704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329F3-A444-4BB2-A0E6-53F1F2CAC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27900" r="31250" b="62222"/>
          <a:stretch/>
        </p:blipFill>
        <p:spPr>
          <a:xfrm>
            <a:off x="522780" y="3118902"/>
            <a:ext cx="8307324" cy="16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85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23636E-87B9-4E35-911F-B631E3609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4444" r="20000" b="57778"/>
          <a:stretch/>
        </p:blipFill>
        <p:spPr>
          <a:xfrm>
            <a:off x="304800" y="990600"/>
            <a:ext cx="85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51651</TotalTime>
  <Words>118</Words>
  <Application>Microsoft Office PowerPoint</Application>
  <PresentationFormat>On-screen Show (4:3)</PresentationFormat>
  <Paragraphs>118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355</cp:revision>
  <dcterms:created xsi:type="dcterms:W3CDTF">2010-09-30T20:09:09Z</dcterms:created>
  <dcterms:modified xsi:type="dcterms:W3CDTF">2020-11-20T17:25:25Z</dcterms:modified>
</cp:coreProperties>
</file>