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7"/>
  </p:notesMasterIdLst>
  <p:sldIdLst>
    <p:sldId id="38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383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53" r:id="rId28"/>
    <p:sldId id="466" r:id="rId29"/>
    <p:sldId id="467" r:id="rId30"/>
    <p:sldId id="468" r:id="rId31"/>
    <p:sldId id="469" r:id="rId32"/>
    <p:sldId id="470" r:id="rId33"/>
    <p:sldId id="456" r:id="rId34"/>
    <p:sldId id="471" r:id="rId35"/>
    <p:sldId id="472" r:id="rId36"/>
    <p:sldId id="389" r:id="rId37"/>
    <p:sldId id="454" r:id="rId38"/>
    <p:sldId id="474" r:id="rId39"/>
    <p:sldId id="455" r:id="rId40"/>
    <p:sldId id="384" r:id="rId41"/>
    <p:sldId id="408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  <p:sldId id="417" r:id="rId51"/>
    <p:sldId id="418" r:id="rId52"/>
    <p:sldId id="489" r:id="rId53"/>
    <p:sldId id="419" r:id="rId54"/>
    <p:sldId id="420" r:id="rId55"/>
    <p:sldId id="421" r:id="rId56"/>
    <p:sldId id="422" r:id="rId57"/>
    <p:sldId id="423" r:id="rId58"/>
    <p:sldId id="475" r:id="rId59"/>
    <p:sldId id="477" r:id="rId60"/>
    <p:sldId id="478" r:id="rId61"/>
    <p:sldId id="479" r:id="rId62"/>
    <p:sldId id="480" r:id="rId63"/>
    <p:sldId id="481" r:id="rId64"/>
    <p:sldId id="476" r:id="rId65"/>
    <p:sldId id="482" r:id="rId66"/>
    <p:sldId id="483" r:id="rId67"/>
    <p:sldId id="484" r:id="rId68"/>
    <p:sldId id="485" r:id="rId69"/>
    <p:sldId id="486" r:id="rId70"/>
    <p:sldId id="487" r:id="rId71"/>
    <p:sldId id="488" r:id="rId72"/>
    <p:sldId id="385" r:id="rId73"/>
    <p:sldId id="424" r:id="rId74"/>
    <p:sldId id="425" r:id="rId75"/>
    <p:sldId id="426" r:id="rId76"/>
    <p:sldId id="427" r:id="rId77"/>
    <p:sldId id="428" r:id="rId78"/>
    <p:sldId id="429" r:id="rId79"/>
    <p:sldId id="430" r:id="rId80"/>
    <p:sldId id="431" r:id="rId81"/>
    <p:sldId id="432" r:id="rId82"/>
    <p:sldId id="433" r:id="rId83"/>
    <p:sldId id="387" r:id="rId84"/>
    <p:sldId id="491" r:id="rId85"/>
    <p:sldId id="492" r:id="rId86"/>
    <p:sldId id="490" r:id="rId87"/>
    <p:sldId id="493" r:id="rId88"/>
    <p:sldId id="494" r:id="rId89"/>
    <p:sldId id="388" r:id="rId90"/>
    <p:sldId id="442" r:id="rId91"/>
    <p:sldId id="449" r:id="rId92"/>
    <p:sldId id="450" r:id="rId93"/>
    <p:sldId id="448" r:id="rId94"/>
    <p:sldId id="445" r:id="rId95"/>
    <p:sldId id="444" r:id="rId96"/>
    <p:sldId id="443" r:id="rId97"/>
    <p:sldId id="451" r:id="rId98"/>
    <p:sldId id="452" r:id="rId99"/>
    <p:sldId id="495" r:id="rId100"/>
    <p:sldId id="498" r:id="rId101"/>
    <p:sldId id="499" r:id="rId102"/>
    <p:sldId id="497" r:id="rId103"/>
    <p:sldId id="496" r:id="rId104"/>
    <p:sldId id="500" r:id="rId105"/>
    <p:sldId id="392" r:id="rId10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6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38.2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54,'5'-6,"6"30,10 37,75 314,-92-350,-4-22,-1 1,1-1,0 0,0 1,1-1,-1 0,1 1,0-1,0 0,0 0,0 1,0-1,1 0,-1 0,1 0,0-1,0 1,0 0,0-1,0 1,1-1,-1 0,1 1,0-1,-1 0,1-1,0 1,0-1,0 1,1-1,-1 0,0 0,3 1,126-23,227-40,354-18,-427 50,-22 1,-236 24,-17 3,-1 0,1-1,-1-1,1 1,-1-1,0-1,0 0,-1-1,10-5,-17 6,1 0,-1 0,0-1,0 1,-1-1,1 1,-1-1,0 0,-1 0,1 1,-1-1,0 0,0 0,0 0,0 1,-1-1,0 0,0 0,0 1,-1-1,0 1,0-1,0 1,0 0,-2-3,-2-10,-1-8,1-1,1 0,1 0,2 0,0 0,2-20,1 22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55.2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21 477,'-6'25,"1"-1,1 1,1-1,1 1,1 0,2 0,0 0,2 0,0 0,4 8,-5-29,0 0,0 1,0-1,1 0,0 0,0 0,0-1,0 1,1-1,-1 0,1 0,0 0,0 0,0 0,0-1,0 0,0 0,1 0,-1 0,1-1,0 0,-1 0,1 0,0 0,0-1,-1 0,1 0,0 0,0 0,0-1,-1 0,1 0,0 0,-1-1,1 1,-1-1,1 0,-1 0,0-1,0 1,0-1,0 0,-1 0,1-1,-1 1,1-1,-1 1,0-1,4-4,0 1,-1-1,0 0,0 0,0 0,-1-1,-1 0,1 0,-1 0,-1-1,0 1,0-1,-1 0,0 1,-1-1,0 0,-1 0,1-1,-2 1,0 0,0 0,-1 1,0-1,0 0,-1 0,-1 1,0 0,0 0,0 0,-1 0,-1 0,1 1,-2 0,1 0,-1 1,0 0,0 0,-1 1,0-1,0 2,0-1,-1 1,0 1,-9-4,-4 1</inkml:trace>
  <inkml:trace contextRef="#ctx0" brushRef="#br0" timeOffset="377.418">443 590,'34'-77,"-9"17,2 0,3 3,25-35,-55 90,1 1,-1-1,1 1,-1 0,1-1,-1 1,1 0,0 0,0 0,0-1,-1 1,1 0,0 0,1 0,-1 0,0 1,0-1,0 0,0 0,1 1,-1-1,0 1,1-1,-1 1,0-1,1 1,-1 0,1 0,-1-1,0 1,1 0,-1 0,1 1,-1-1,0 0,1 0,-1 1,1-1,-1 1,0-1,1 1,-1 0,21 47,-22-44,1 1,0-1,0 0,0 0,0 0,0 0,1-1,0 1,0 0,0 0,0-1,0 0,1 1,0-1,-1 0,1 0,0 0,1-1,-1 1,0-1,1 0,0 1,-1-2,1 1,0 0,0-1,0 0,0 0,0 0,0 0,0 0,0-1,3 0,0-3,0-1,0 0,0 0,-1-1,0 0,0 0,0 0,0-1,-1 0,0 0,0 0,-1-1,0 0,0 0,0 0,-1 0,0 0,0-1,-1 1,0-1,-1 0,1 1,-1-4,2 0,50-163,-47 150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44.4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480 932,'-11'85,"-82"583,83-497,13-349,9 0,7 1,10-14,13-53,-33 234,-7 43,-1-21,9 52,4-1,2-1,3 0,2-1,3-2,18 29,-4 0,-33-77,-1 0,2 0,-1-1,2 0,-1 0,1 0,1-1,0 0,0-1,7 6,-14-14,0 1,0 0,0 0,0-1,1 1,-1-1,0 1,0-1,1 0,-1 1,1-1,-1 0,0 0,1 0,-1 0,0 0,1 0,-1 0,0 0,1-1,-1 1,0-1,1 1,-1-1,0 1,0-1,0 0,1 1,-1-1,0 0,0 0,0 0,0 0,0 0,0 0,-1 0,1 0,0 0,-1 0,1-1,0 1,-1-1,24-60,-21 54,58-275,-51 215,-2-1,-4 0,-3-40,-2 83</inkml:trace>
  <inkml:trace contextRef="#ctx0" brushRef="#br0" timeOffset="354.132">1129 1468,'29'-29,"-1"-2,-2 0,-1-2,-1-1,-2-1,-1-1,3-12,-21 45,-1 1,0-1,0 0,-1 0,1 0,0 0,-1 0,0 0,0 0,0 0,0-1,0 1,0 0,-1-1,0 1,0-1,0 1,0 0,0-1,-1 1,1 0,-1-1,0 1,0 0,0 0,-1 0,1 0,-1 0,1 0,-1 0,0 0,0 0,-1 1,1-1,0 1,-1 0,1 0,-1-1,0 2,0-1,0 0,-1 0,-1 1,0 0,1 0,-1 1,0 0,0 0,1 0,-1 0,0 1,1 0,-1 0,1 0,-1 1,1-1,-1 1,1 0,0 0,0 1,0-1,0 1,0 0,1 0,-1 0,1 0,0 1,0-1,0 1,0 0,0 0,1 0,0 0,0 1,0-1,1 0,-2 4,-2 9,0 0,1 0,1 0,1 0,0 1,1-1,1 1,2 15,-1-26,0 0,0 1,0-1,1 0,0 0,1-1,-1 1,1 0,1-1,-1 0,1 1,0-1,0-1,1 1,0-1,0 1,0-2,1 1,-1 0,1-1,0 0,1-1,-1 1,1-1,-1 0,1-1,0 1,0-1,0-1,0 1,0-1,76-1,-58-1</inkml:trace>
  <inkml:trace contextRef="#ctx0" brushRef="#br0" timeOffset="999.056">2343 340,'14'38,"10"37,5 15,-1 2,-7-10,-6-9,-1-13,-3-11,-3-9,-3-7,2-4,0-3,-1 0,-2-5</inkml:trace>
  <inkml:trace contextRef="#ctx0" brushRef="#br0" timeOffset="1381.117">2230 875,'423'-54,"-401"52,1 0,-2-2,1 0,0-2,-1 0,0-2,0 0,6-5,-16 11,-24 19,3-3,7-10,0 0,0 1,1-1,-1 1,1 0,0-1,1 1,-1 0,1 0,0 0,0 0,0 0,1 0,-1 0,1 1,1-1,-1 0,1 0,0 0,0 0,0 0,1 0,0 0,0-1,0 1,0 0,1-1,0 0,0 1,2 1,-2-2,1-1,0 0,0 0,0 0,0 0,0-1,1 1,-1-1,1 0,0-1,-1 1,1-1,0 0,0 0,0 0,0-1,0 0,0 0,0 0,-1 0,1-1,0 0,0 0,0 0,0-1,-1 0,1 1,-1-2,1 1,-1 0,0-1,0 0,0 0,0 0,0 0,-1-1,0 0,1 1,-1-1,-1 0,1-1,0 1,-1 0,0-1,0 1,2-1,-1 1,1 0,-1-1,0 1,0-1,0 0,-1 0,1 0,-1 0,-1-1,1 1,-1-1,0 1,0-1,0 1,-1-1,0 1,0-1,0 0,-1 1,0-1,0 1,0-1,-1 1,0 0,0 0,0-1,-1 1,1 1,-1-1,-1 0,1 1,0-1,-1 1,0 0,0 0,0 1,-4-3,-11-2</inkml:trace>
  <inkml:trace contextRef="#ctx0" brushRef="#br0" timeOffset="1779.186">3217 932,'184'-285,"-184"283,1 1,0-1,-1 0,1 1,0-1,0 0,0 1,0-1,0 1,0-1,0 1,1 0,-1 0,1-1,-1 1,0 0,1 0,0 0,-1 0,1 1,0-1,-1 0,1 1,0-1,0 1,-1 0,1-1,0 1,0 0,0 0,0 0,-1 0,1 1,0-1,0 0,0 1,-1-1,1 1,0 0,-1-1,1 1,0 0,-1 0,1 0,20 41,-20-36,0-1,0 1,0-1,1 0,0 0,0 0,0 0,1 0,-1-1,1 1,0-1,1 0,-1 0,1-1,0 0,-1 1,1-1,1-1,-1 1,0-1,1 0,2 1,-4-3,1 0,-1 0,0 0,0 0,0-1,0 1,0-1,0 0,0-1,0 1,-1-1,1 1,0-1,-1 0,1 0,-1-1,0 1,0-1,0 0,0 0,0 0,0 0,-1 0,1 0,-1-1,0 1,0-1,-1 0,1 1,0-3,7-11</inkml:trace>
  <inkml:trace contextRef="#ctx0" brushRef="#br0" timeOffset="2093.232">4008 0,'-15'43,"-4"20,1 3,4-10</inkml:trace>
  <inkml:trace contextRef="#ctx0" brushRef="#br0" timeOffset="2492.063">4459 283,'-11'8,"-1"0,2 1,-1 0,1 0,1 1,0 1,0 0,1 0,0 0,1 1,1 0,-1 1,2-1,-2 6,7-15,1 1,-1-1,0 1,1-1,0 0,0 1,0-1,0 0,1 0,-1 0,1 0,0 0,0 0,0 0,0 0,0-1,0 1,1-1,-1 1,1-1,0 0,0 0,0 0,0-1,0 1,0-1,0 0,1 1,-1-2,0 1,1 0,-1 0,1-1,49 27,-51-25,0 0,0 0,0 0,-1 1,1-1,-1 1,1-1,-1 1,0-1,1 1,-1 0,-1-1,1 1,0 0,-1 0,1 0,-1-1,0 1,0 0,0 0,0 0,-1 0,1 0,-1-1,1 1,-1 0,0 0,0-1,0 1,-1-1,1 1,-1-1,1 1,-1-1,0 0,0 0,0 0,0 0,-2 2,-97 63,75-58</inkml:trace>
  <inkml:trace contextRef="#ctx0" brushRef="#br0" timeOffset="3334.504">0 3697,'59'-34,"-2"-2,-1-3,-2-3,9-11,-39 33,34-29,-2-1,-2-3,-2-3,-3-1,-3-3,-2-2,-3-1,-3-3,18-41,-49 95,-1-1,0 1,-1-1,0 0,-1-1,-1 1,0-1,0 1,-2-1,0 0,0 0,-1 0,-1 0,0 1,-1-1,0 0,-2 1,1-1,-1 1,-2-2,3 10,0 1,0 1,-1-1,0 0,1 1,-1-1,0 1,0 0,-1 1,1-1,-1 1,1 0,-1 0,0 0,0 0,1 1,-1 0,0 0,-1 0,1 1,0 0,0 0,0 0,0 0,0 1,0 0,0 0,0 0,-4 3,-4 0,0 1,1 0,0 1,0 1,0 0,1 0,0 1,0 1,1 0,-8 8,-3 10,1 0,0 2,3 0,0 1,2 0,1 2,1-1,2 2,2-1,0 2,0 14,5-23,1-1,1 1,1 0,1 0,1 0,1 0,1-1,2 1,4 16,-6-32,0 0,0 0,1 0,0 0,1 0,-1-1,2 0,-1 0,1 0,0 0,1-1,0 0,0-1,1 0,-1 0,1 0,0-1,1 0,0-1,-1 1,1-2,1 1,-1-2,0 1,10 1,78 2,-55-8</inkml:trace>
  <inkml:trace contextRef="#ctx0" brushRef="#br0" timeOffset="4064.608">1326 2879,'-17'22,"0"1,2 1,0 0,2 1,1 1,0 0,2 0,1 1,2 0,-2 10,8-35,0 0,1 1,-1-1,0 0,1 1,-1-1,1 0,0 1,0-1,0 0,0 1,0-1,0 1,0-1,1 0,0 1,-1-1,1 0,0 0,0 1,0-1,0 0,0 0,1 0,-1 0,1 0,-1-1,1 1,0 0,0-1,-1 1,1-1,0 0,0 1,1-1,-1 0,0 0,0 0,0-1,1 1,-1-1,0 1,1-1,-1 0,1 1,-1-1,0 0,1-1,-1 1,0 0,1-1,21-11,0-1,-1 0,-1-2,-1-1,0-1,-1 0,0-2,10-14,-18 22,9-13,-1-1,-1-1,-2-1,0 0,7-18,35-55,-59 99,0 1,0-1,0 0,0 1,1-1,-1 0,0 1,1-1,-1 0,1 1,-1-1,0 1,1-1,-1 1,1-1,-1 1,1 0,0-1,-1 1,1-1,-1 1,1 0,0 0,-1-1,1 1,0 0,-1 0,1 0,0 0,-1 0,1-1,0 1,0 1,-1-1,1 0,0 0,-1 0,1 0,0 0,-1 1,1-1,0 0,-1 1,1-1,-1 0,1 1,0-1,-1 1,1-1,-1 1,1-1,-1 1,0-1,1 1,-1-1,1 1,-1 0,0-1,0 1,14 42,-11 13,-4-46,1-1,0 1,0-1,1 0,0 1,1-1,0 0,0 0,1 0,1 0,-1 0,5 6,-7-13,1 0,0 0,0 0,0 0,0-1,1 1,-1-1,0 1,1-1,-1 0,1 0,-1 0,1 0,0 0,0 0,-1-1,1 1,0-1,0 0,-1 0,1 0,0 0,0-1,-1 1,1-1,0 1,-1-1,1 0,0 0,-1 0,1 0,-1-1,0 1,3-2,73-64,78-161,-155 227,0-1,0 1,0 0,0 0,0 0,0 0,0 1,0-1,0 0,0 0,0 1,1-1,-1 0,0 1,1-1,-1 1,0 0,1-1,-1 1,1 0,-1 0,0 0,1 0,-1 0,1 0,-1 1,0-1,1 0,-1 1,0-1,1 1,-1-1,0 1,1 0,-1-1,0 1,1 1,39 45,-25-25,-9-15,0 0,0-1,1 1,0-2,0 1,1-1,0 0,0-1,0 0,0-1,0 0,1 0,-1-1,1 0,0 0,0-1,0-1,0 1,-1-2,1 1,0-2,0 1,7-3,-6-3,-1 0,0-1,-1-1,0 1,0-2,-1 1,0-1,0 0,-1-1,-1 1,0-2,0 1,-1 0,0-1,-1 0,-1 0,0-1,0 1,-1 0,-1-1,0-6,14-96,-9 102,0 7</inkml:trace>
  <inkml:trace contextRef="#ctx0" brushRef="#br0" timeOffset="4745.236">2484 2569,'6'7,"1"1,0-1,0-1,1 1,0-1,0-1,1 0,-1 0,1 0,0-1,0 0,1-1,-1 0,1-1,0 0,-1 0,1-1,0 0,0-1,0 0,0 0,0-1,0-1,-1 1,1-2,0 1,-1-1,7-3,-5-3,0-1,-1 0,0 0,0-1,-1 0,-1 0,0-1,0 0,-1-1,-1 0,0 0,0 0,-2-1,0 0,0 0,-1 0,-1 0,0 0,-1 0,-1-1,0 1,-1-3,1 11,1 0,-1 0,-1 0,1 0,-1-1,0 1,-1 0,1 0,-1 1,0-1,-1 0,1 1,-1-1,-2-2,-7-5</inkml:trace>
  <inkml:trace contextRef="#ctx0" brushRef="#br0" timeOffset="6107.939">4121 1948,'-1'12,"0"0,0 0,2 1,-1-1,2 0,-1 0,2 0,0 0,0-1,1 1,0-1,1 0,0 0,1 0,0-1,1 1,5 5,-9-14,1 0,-1 1,1-1,-1-1,1 1,-1 0,1-1,0 0,0 0,0 0,0 0,0-1,0 0,0 1,0-1,0-1,0 1,0 0,-1-1,1 0,0 0,0 0,0-1,-1 1,1-1,0 0,-1 0,0 0,1 0,-1-1,0 1,0-1,1-1,6-6,-1 0,1-1,-2 0,0-1,0 0,-1 0,0 0,-1-1,-1 0,-1 2,-1-1,0 0,0 0,-2 0,1 0,-2-1,1 1,-2 0,0 0,0-1,-1 1,0 0,-1 0,-1 1,0-1,0 1,-1-1,-1 2,0-1,0 0,-1 1,0 0,-1 1,0 0,-1 0,1 0,-9-5,-55-31,71 44,-1 0,1 0,-1 0,0 0,1 1,-1-1,0 1,0-1,1 1,-1-1,0 1,0 0,0 0,1 0,-1 0,0 0,0 1,0-1,1 0,-1 1,0-1,0 1,1 0,-1 0,0-1,1 1,-1 0,1 0,-1 1,1-1,0 0,-1 0,1 1,0-1,0 1,0-1,0 1,0-1,0 1,0 0,1-1,-1 2,0-1,1-1,0 1,-1-1,1 1,0 0,0-1,0 1,0 0,1-1,-1 1,0-1,1 1,-1-1,1 1,-1-1,1 1,0-1,0 1,0-1,0 0,-1 1,2-1,-1 0,0 0,0 0,0 0,1 0,-1 0,0 0,1 0,-1 0,1 0,-1-1,1 1,-1-1,1 1,-1-1,1 0,0 1,67 9,-56-11,0 1,1-2,-1 0,0 0,0-1,0-1,-1 0,1-1,-1 0,0-1,0 0,-1-1,1-1,-2 1,1-2,-1 0,0 0,4-6,20-24,-1-1,-2-2,-3-1,4-9,-20 32,111-233,-119 245,-3 3,1 1,-1-1,1 1,1-1,-1 1,0 0,1 0,0 0,0 0,0 0,0 1,1-1,0 1,-1 0,1 0,3-1,-5 5,1 0,-1 1,0-1,0 1,0 0,0-1,-1 1,1 0,0 0,-1 1,0-1,1 0,-1 0,0 1,0-1,0 0,0 1,-1-1,1 1,-1-1,1 1,-1 0,1-1,40 276,4-21,11-2,72 192,-109-396,-2 2,-2 0,-3 1,-2 0,-2 0,-3 1,-2 0,-3 25,0-78,0-1,0 1,1-1,-1 1,0-1,0 1,0 0,0-1,-1 1,1-1,0 1,-1-1,1 1,-1-1,0 1,1-1,-1 0,0 1,0-1,0 0,0 1,0-1,0 0,0 0,0 0,0 0,0 0,-1 0,1 0,0-1,-1 1,1 0,-1-1,1 1,-1-1,1 1,-1-1,1 0,-1 0,0 1,1-1,-1 0,1-1,-1 1,1 0,-1 0,1-1,-1 1,0-1,-6-7,0 0,1-1,0 0,0-1,1 0,0 0,1 0,0 0,0-1,1 0,1 0,0 0,0 0,1-2,-5-23,1 0,2-1,2 0,1 0,2 0,1 0,2 1,1-1,3 1,0 0,14-32,-14 46,0 0,2 1,1 0,0 0,2 2,6-9,-1 7</inkml:trace>
  <inkml:trace contextRef="#ctx0" brushRef="#br0" timeOffset="7421.434">988 4177,'-23'10,"1"1,0 0,1 2,0 1,1 0,1 1,0 1,1 1,1 1,1 0,-7 10,8-8,1 1,1 0,0 1,2 1,1 0,0 0,2 1,1 0,1 0,0 1,2 0,0 15,3-35,0 0,0 0,0 0,1 0,0 0,0 1,0-1,1 0,-1 0,1 0,1 0,-1-1,1 1,-1 0,1 0,0-1,1 1,-1-1,1 0,0 0,0 0,1 0,-1 0,1-1,0 1,-1-1,2 0,-1 0,0 0,0-1,1 0,0 0,-1 0,1 0,0-1,0 1,0-1,0-1,0 1,2 0,1-3,1 0,-1 0,0-1,0 0,0 0,0-1,0 0,-1-1,0 1,0-1,0-1,0 1,-1-1,0-1,0 1,-1-1,3-3,73-136,-59 101,103-245,-110 260,-15 30,0 0,0 1,0-1,0 1,0-1,0 0,0 1,0-1,0 1,0-1,0 0,0 1,0-1,0 1,1-1,-1 0,0 1,0-1,0 0,1 1,-1-1,0 0,0 1,1-1,-1 0,0 0,1 1,-1-1,0 0,1 0,-1 1,1-1,-1 0,0 0,1 0,-1 0,1 0,-1 0,0 0,1 0,-1 0,1 0,-1 0,0 0,1 0,-1 0,1 0,-1 0,0 0,1 0,-1-1,1 1,-1 0,0 0,1-1,-1 1,0 0,1 0,-1-1,0 1,0 0,1-1,-1 1,0 0,0-1,1 1,-1 0,0-1,27 159,164 413,-190-570,7 22,-2-1,0 2,-1-1,-1 0,-2 1,0 0,-1 0,-2-1,0 1,-2 0,0-1,-2 1,0-1,-9 22,14-44,0 0,0 0,0 1,0-1,0 0,0 0,0 0,-1 0,1 0,0 0,-1 0,1 0,0 0,-1 0,1 0,-1 0,0 0,1 0,-1 0,0-1,1 1,-1 0,0 0,0-1,0 1,0-1,0 1,0 0,0-1,0 0,0 1,0-1,0 0,0 1,0-1,0 0,0 0,0 0,0 0,0 0,0 0,0 0,0 0,-1 0,1-1,0 1,0 0,0-1,0 1,0-1,0 1,1-1,-1 1,0-1,0 0,0 0,0 0,-1-13,0 0,0-1,2 1,0 0,0-1,2 1,-1-1,2 1,0 0,1 0,0 0,1 0,6-25,99-414,-66 296,-6-3,-7 0,-7-10,-27 77,3 91,0 0,0 0,-1 0,1 0,-1 0,1 0,-1 0,0 0,1 0,-1 0,0 0,0 1,-1-1,1 0,0 1,-1-1,1 1,-1-1,1 1,-1 0,1 0,-1-1,0 1,0 0,0 1,1-1,-1 0,0 0,0 1,0-1,0 1,0 0,0 0,0 0,-1 0,1 0,0 0,0 0,0 0,0 1,0-1,-1 1,-5 4,1 0,-1 1,1 0,1 0,-1 0,1 1,0 0,1 0,-1 0,1 1,1 0,0 0,0 0,0 1,1-1,0 1,1 0,0-1,0 1,1 0,0 0,1 0,0 8,0-12,0 0,0 0,1 0,-1 0,1-1,1 1,-1 0,1 0,-1 0,1-1,1 1,-1-1,1 0,-1 1,1-1,0-1,1 1,-1 0,1-1,-1 1,1-1,0 0,1 0,-1-1,0 1,1-1,-1 0,1 0,0-1,-1 1,1-1,0 0,0 0,0-1,0 1,0-1,0 0,0-1,0 1,0-1,1 0,234-74,-238 74,0 0,0 1,1-1,-1 0,0 1,0 0,0-1,1 1,-1 0,0 0,0 0,0 1,1-1,-1 0,0 1,0-1,0 1,0 0,0 0,0 0,0 0,0 0,0 0,0 1,-1-1,1 0,0 1,-1-1,1 1,-1 0,1 0,-1 0,0-1,0 1,0 0,0 0,0 0,-1 1,1-1,0 0,-1 0,0 0,1 0,-1 2,-10 108,-1-54,11-38,4-7</inkml:trace>
  <inkml:trace contextRef="#ctx0" brushRef="#br0" timeOffset="8097.179">2257 3924,'-26'41,"1"2,2 1,2 0,2 2,2 0,-3 17,16 12,4-74,0 0,0 0,1 1,-1-1,0 0,1 0,-1 1,1-1,-1 0,1 0,0 0,-1 0,1 0,0 0,0 0,0 0,0 0,0 0,0 0,0-1,0 1,0 0,0-1,1 1,-1-1,0 1,0-1,0 1,1-1,-1 0,0 0,1 0,-1 0,0 0,1 0,-1 0,0 0,0 0,1 0,-1-1,0 1,0-1,1 1,-1-1,0 1,0-1,0 0,0 1,0-1,0 0,1 0,12-10,0 0,-1 0,0-1,-1-1,0 0,-1-1,-1 0,0 0,-1-1,0 0,-2-1,4-8,7-10,74-189,-91 221,-1 1,1 0,-1-1,1 1,0 0,-1-1,1 1,0 0,0 0,0 0,0 0,0 0,0 0,0 0,0 0,1 0,-1 0,0 1,1-1,-1 0,0 1,1-1,-1 1,0 0,1-1,-1 1,1 0,-1 0,1 0,-1 0,1 0,-1 0,1 0,-1 1,1-1,-1 0,0 1,1-1,-1 1,0 0,1-1,-1 1,0 0,0 0,1 0,-1 0,0 0,0 0,0 0,0 0,0 0,-1 0,1 1,0-1,-1 0,1 1,36 130,11-36,-46-93,1 1,-1-1,1 0,-1 0,1 0,0 0,0-1,1 1,-1-1,0 0,1 0,-1 0,1 0,0 0,0-1,0 0,0 0,-1 0,2 0,-1 0,0-1,0 0,0 0,3 0,0-4,-1 0,0-1,0 1,0-1,-1 0,0-1,0 1,0-1,0 0,-1 0,0-1,0 1,-1-1,0 0,0 0,0 0,-1 0,0 0,-1-1,0 1,0 0,0-1,-1-3,2 0,52-219,-42 202,-12 28,0 0,0 1,0-1,0 1,0-1,0 0,0 1,0-1,0 0,0 1,0-1,0 0,0 1,0-1,1 0,-1 1,0-1,0 0,0 1,1-1,-1 0,0 0,0 1,1-1,-1 0,0 0,1 1,-1-1,0 0,1 0,-1 0,0 0,1 1,-1-1,0 0,1 0,-1 0,0 0,1 0,-1 0,1 0,-1 0,0 0,1 0,-1 0,0 0,1-1,-1 1,0 0,1 0,-1 0,0 0,1-1,-1 1,0 0,1 0,-1 0,0-1,0 1,1 0,-1-1,0 1,0 0,0 0,1-1,-1 1,9 36,-7-24,-1 0,2 0,0 0,0 0,1 0,1-1,0 0,0 0,1 0,0-1,1 1,0-2,1 1,0-1,0 0,1-1,10 8,-16-15,0 0,0 0,0 0,1 0,-1-1,1 0,-1 1,0-1,1 0,-1 0,1-1,-1 1,0-1,1 0,-1 0,0 0,0 0,0 0,1-1,-1 1,-1-1,1 0,0 0,0 0,-1 0,1-1,-1 1,0-1,3-2,51-88,-8-100,-26 69,-19 99</inkml:trace>
  <inkml:trace contextRef="#ctx0" brushRef="#br0" timeOffset="8294.965">3387 3613,'10'34,"2"10</inkml:trace>
  <inkml:trace contextRef="#ctx0" brushRef="#br0" timeOffset="8466.183">3274 3303,'0'0</inkml:trace>
  <inkml:trace contextRef="#ctx0" brushRef="#br0" timeOffset="8663.037">3697 2766,'5'43,"6"44,7 10,-1 0,2-8,-2-9,1-13,-3-9,1-9,2-9,-1-5,1-5,-3-2,1-6,-2-2,1 0,-2 2,-3-3</inkml:trace>
  <inkml:trace contextRef="#ctx0" brushRef="#br0" timeOffset="8910.866">3669 3471,'38'-33,"28"-22,11 0,-2 9,-14 7,-17 10</inkml:trace>
  <inkml:trace contextRef="#ctx0" brushRef="#br0" timeOffset="9392.262">4318 3133,'-6'10,"-13"18,2 1,1 1,1 0,2 1,-4 15,15-44,1 0,0 0,0 0,0 0,0 0,0 0,1 0,-1 1,1-1,-1 0,1 0,0 1,0-1,0 0,0 0,0 1,0-1,1 0,-1 0,1 1,-1-1,1 0,0 0,0 0,0 0,0 0,1 0,-1 0,0 0,1-1,-1 1,1 0,0-1,-1 1,1-1,0 0,0 1,0-1,0 0,0 0,0 0,0-1,1 1,-1 0,0-1,0 0,2 1,5-3,0-1,1 1,-1-2,-1 1,1-1,0-1,-1 1,0-1,0-1,0 0,-1 0,0 0,0-1,-1 0,4-4,68-53,-73 62,0 0,1 1,-1 0,0 0,1 0,-1 1,1-1,-1 1,1 1,-1-1,0 1,1 0,-1 0,0 1,0-1,1 1,0 1,-2-1,0 0,0 0,1-1,-1 0,0 0,0 0,1 0,-1 0,0-1,1 0,-1 0,0 0,1 0,-1-1,0 0,1 0,-1 0,0 0,0-1,0 1,0-1,0 0,0-1,0 1,1-2,6-11,0 0,-1 0,-1-1,-1 0,0-1,-1 0,-1 0,-1-1,0 1,-1-1,-1 0,-1 0,0-1,-1-5,3-14,0 12,6-28,-3 0,-2 0,-2 0,-3-1,-2 1,-3 0,-6-25,7 60,3 8,-1-1,-1 1,1-1,-2 1,0 0,0 0,-1 0,0 1,-1 0,0 0,0 0,-1 1,-1 0,-7-7,15 15,-1 0,0 1,0-1,0 1,1 0,-1-1,0 1,0 0,0-1,0 1,0 0,0 0,0 0,0 0,0 0,0 0,0 0,0 0,0 0,0 0,0 1,0-1,0 0,1 1,-1-1,0 0,0 1,0-1,0 1,1 0,-1-1,0 1,0 0,1-1,-1 1,1 0,-1 0,0-1,1 1,0 0,-1 0,1 0,-1 0,1 0,0 0,-15 50,13-44,-2 18,0 0,2 0,1 0,1 1,1-1,1 0,1 0,2 0,0-1,1 1,2-1,1-1,0 1,2-2,0 1,8 9,-1-2,20 38,3-2,3-2,34 37,-65-86</inkml:trace>
  <inkml:trace contextRef="#ctx0" brushRef="#br0" timeOffset="9644.699">4572 2936,'43'-10,"34"-3,8 1,-10 2</inkml:trace>
  <inkml:trace contextRef="#ctx0" brushRef="#br0" timeOffset="9893.381">5362 3020,'15'10,"9"-2,0-2</inkml:trace>
  <inkml:trace contextRef="#ctx0" brushRef="#br0" timeOffset="10250.46">5476 2484,'-5'4,"-2"-2,6-2,2-1</inkml:trace>
  <inkml:trace contextRef="#ctx0" brushRef="#br0" timeOffset="17531.973">1609 960,'-2'28,"2"-1,1 1,1-1,2 0,0 0,2 0,1 0,1-1,1 0,1 0,7 9,-16-31,1-1,-1 1,1-1,0 0,0 1,0-1,0 0,1 0,-1-1,1 1,0 0,0-1,0 0,0 1,0-1,0 0,1-1,-1 1,1-1,-1 1,1-1,-1 0,1 0,0-1,-1 1,1-1,0 0,0 0,0 0,-1 0,1-1,0 1,0-1,-1 0,1 0,-1 0,1-1,-1 0,1 1,-1-1,0 0,0 0,0-1,0 1,0-1,0 1,1-3,2-7,1-1,-2 0,0 0,0-1,-2 1,1-1,-2 0,0 0,0 0,-1 0,-1 0,-1-2,38 57,-31-34,0-1,1 1,-1-1,1 0,0-1,1 1,-1-2,1 1,0-1,1 0,-1 0,5 0,-9-3,-1 0,0 0,1-1,-1 1,1-1,-1 0,1 0,-1-1,1 1,-1 0,1-1,-1 0,0 0,1 0,-1 0,0-1,0 1,0-1,0 0,0 0,0 0,0 0,0-1,-1 1,0-1,1 1,-1-1,0 0,0 0,0 0,-1 0,1 0,0-3,4-11,-1-1,-1 1,-1-1,0 0,-2 0,0 0,-1 0,0 0,-4-17,2-18,1 31,0 0,-1 0,-2 0,0 0,-1 0,-1 1,-1 0,-2 0,1 1,-2 0,-11-17,7 19</inkml:trace>
  <inkml:trace contextRef="#ctx0" brushRef="#br0" timeOffset="20247.717">3641 734,'5'0,"6"0,1-5,4-1,-1-5,-4-5,-2-5,-4-3,-3-3,-1-1,-1-1,0 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8:19.00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1 787,'3'1,"1"1,-1-1,0 1,0 0,0 0,0 0,0 0,-1 0,1 1,0-1,-1 1,0-1,0 1,0 0,0 0,0 0,0 0,0 2,4 4,5 11,-1 1,0 0,-1 0,-2 1,0 0,3 22,42 105,-51-147,1 0,-1 1,1-1,0 0,0 0,0 0,0 0,0 0,0 0,0-1,1 1,-1-1,1 0,-1 1,1-1,-1 0,1 0,0-1,0 1,-1 0,1-1,0 0,0 0,0 0,-1 0,1 0,0 0,0-1,0 1,-1-1,3-1,88-40,-70 29,289-129,230-37,225-45,-568 170,-47 13,111-46,-124 42,63-8,-200 53,0 0,-1-1,1 0,0 1,-1-1,1 0,-1 0,1 0,-1 0,1 0,-1 0,0 0,1-1,-1 1,0 0,0-1,0 1,0-1,0 1,0-1,0 1,-1-1,1 0,-1 1,1-1,-1 0,1 0,-1 1,0-1,0 0,0 0,0 0,0 1,0-1,-1 0,1-1,-28-67,17 49,-41-123,48 119</inkml:trace>
  <inkml:trace contextRef="#ctx0" brushRef="#br0" timeOffset="6682.967">876 2255,'0'0,"0"1,0-1,0 0,0 1,0-1,0 1,0-1,0 0,0 1,0-1,0 1,0-1,0 0,0 1,0-1,0 0,0 1,0-1,0 1,-1-1,1 0,0 1,0-1,0 0,-1 1,1-1,0 0,0 0,-1 1,1-1,0 0,-1 0,1 1,0-1,-1 0,1 0,-1 0,1 0,0 1,-1-1,1 0,0 0,-1 0,1 0,-1 0,1 0,0 0,-1 0,1 0,-1 0,1 0,0-1,-1 1,1 0,-1 0,1 0,0 0,-1-1,1 1,0 0,-1 0,1 0,0-1,0 1,-1 0,6 40,-5-36,48 287,-39-248,2 0,1-1,3-1,7 13,-11-28,45 77,-54-100,0 0,0-1,1 1,-1-1,0 0,1 1,0-1,-1 0,1-1,0 1,0 0,0-1,0 0,0 0,1 0,-1 0,0 0,1 0,-1-1,0 0,1 0,-1 0,0 0,1 0,-1 0,0-1,1 0,-1 0,0 0,0 0,1-1,4-3,-1-1,0 0,0 0,-1-1,0 0,0 0,0-1,-1 1,0-1,-1-1,0 1,0 0,-1-1,0 0,0 0,1-7,1 0,53-181,-26 43,-32 155,1 0,-1 0,1-1,0 1,-1 0,1-1,-1 1,1 0,0-1,0 1,-1-1,1 0,0 1,0-1,0 1,-1-1,1 0,0 0,0 0,0 1,0-1,0 0,-1 0,1 0,0 0,0 0,0 0,0-1,0 1,0 0,-1 0,1-1,0 1,0 0,0-1,-1 1,1-1,0 1,0-1,-1 1,1-1,0 0,-1 1,1-1,-1 0,1 1,-1-1,1 0,-1 0,0 0,1 1,-1-1,0 0,0 0,1 0,-1 0,0 0,0 1,0-1,0 0,0 0,0-1,51 103,-43-82,1 0,0-1,1 0,1 0,1-1,10 11,-21-24,1-1,-1-1,1 1,0 0,0 0,0-1,0 1,0-1,1 1,-1-1,1 0,-1 0,1 0,0 0,0-1,0 1,0-1,0 0,0 0,0 0,0 0,1 0,-1 0,0-1,0 0,1 0,-1 0,0 0,1 0,-1-1,0 1,0-1,1 0,-1 0,0 0,0 0,0-1,0 1,0-1,0 0,2-2,9-16,-2-1,0 0,-1-1,-1-1,-1 1,-1-1,4-18,0 4,5-26,-2-1,-3-1,2-43,-13 100,1 1,-1 1,0-1,0 0,-1 0,0 0,0 0,0 1,-1-1,0 0,-1 0,1 1,-1-1,0 1,-1-1,0 1,0 0,-2 4,1 7</inkml:trace>
  <inkml:trace contextRef="#ctx0" brushRef="#br0" timeOffset="8709.698">1976 2565,'30'-29,"-3"-2,0 0,-2-2,-1-1,-2-1,-2-1,5-12,-23 45,0 0,1-1,-1 1,-1-1,1 1,-1-1,1 0,-1 0,0 0,0 1,-1-1,1 0,-1 0,0 0,0 0,0 0,0 0,-1 0,0 0,0 0,0 0,0 0,0 1,-1-1,0 0,0 1,0-1,0 1,0 0,-1 0,1 0,-1 0,0 0,0 0,0 1,0-1,-3-1,2 3,-1-1,1 1,-1-1,1 1,-1 0,0 1,1-1,-1 1,0 0,0 0,1 1,-1-1,0 1,1 0,-1 0,1 1,-1-1,1 1,0 0,-1 0,1 1,0-1,0 1,1 0,-1 0,0 0,1 0,0 1,0-1,0 1,0 0,-1 3,-5 6,1 0,1 0,0 1,0 0,2 0,0 0,0 1,1 0,-1 11,4-20,0 1,0 0,1 0,0 0,0 0,1 0,-1 0,2 0,-1 0,1 0,0-1,0 1,1-1,0 1,0-1,0 0,1 0,0 0,0-1,0 1,1-1,0 0,0 0,0-1,1 1,0-1,-1-1,1 1,1-1,-1 0,0 0,1 0,-1-1,1 0,0-1,0 0,0 0,0 0,0 0,5-2,7-2,-1-1,0-1,0 0,-1-2,1 0,-1-1,-1-1,0 0,0-1,-1-1,0 0,-1-1,0-1,-1 0,0-1,-1 0,1-4,9-13,-2-2,-2-1,0 0,-3-1,0 0,8-38,-14 46,-10 33,-1 0,1-1,0 1,1 0,0 0,0 0,0 0,0 0,1-1,0 1,0 0,1 0,-1-1,1 1,0-1,1 1,0-1,-1 0,2 0,-1 0,0 0,1-1,0 1,1 0,0 0,0-1,1 0,-1 0,0 0,1-1,0 1,0-1,0-1,0 1,1-1,-1 0,1 0,-1-1,1 0,0 0,-1-1,1 0,0 0,-1 0,1-1,0 0,-1 0,1-1,-1 0,0 0,1 0,-1-1,0 0,0 0,-1 0,5-4,9-10,-1-2,-1 0,0 0,-2-2,0 0,-1-1,-2 0,4-9,65-98,-78 124,1 1,-1-1,1 1,0 0,0 1,0-1,0 1,0-1,1 1,0 0,0 1,-1-1,2 1,-1 0,1 0,-5 3,0 0,0 0,-1 0,1 1,0-1,-1 0,1 0,-1 1,1-1,-1 0,0 1,1-1,-1 0,0 1,0-1,0 0,0 1,0-1,-1 1,1-1,0 0,0 1,-1-1,1 0,-1 0,0 1,1-1,-1 0,0 0,1 0,-1 0,0 0,0 0,0 1,0 0,-59 107,51-90,0-2,0 0,1 1,1-1,1 1,0 1,2-1,0 1,1 0,1 0,0 6,2-23,0 0,-1-1,1 1,0 0,1-1,-1 1,0 0,0-1,1 1,-1-1,1 1,-1 0,1-1,0 1,0-1,-1 0,1 1,0-1,0 1,1-1,-1 0,0 0,0 0,1 0,-1 0,0 0,1 0,-1 0,1 0,-1-1,1 1,-1-1,1 1,0-1,-1 0,1 1,-1-1,1 0,0 0,-1 0,1 0,0 0,-1-1,1 1,0 0,-1-1,1 1,-1-1,1 0,-1 1,1-1,-1 0,1 0,-1 0,0 0,1 0,-1 0,0-1,0 1,0 0,1-1,17-19,-1 0,-1-1,0-1,-2 0,-1-2,0 1,-2-2,-1 1,-1-2,1-9,28-60,-39 95,0-1,0 1,0 0,0-1,0 1,1-1,-1 1,1-1,-1 1,1 0,0-1,-1 1,1 0,0 0,0 0,0-1,0 1,0 0,0 0,0 0,0 0,1 1,-1-1,0 0,0 0,1 1,-1-1,0 1,1-1,-1 1,1-1,-1 1,1 0,-1 0,1 0,-1 0,1 0,-1 0,1 0,-1 0,0 1,1-1,-1 1,1-1,-1 1,0-1,1 1,-1 0,0 0,0-1,1 1,-1 0,0 0,0 0,0 0,0 0,0 1,74 139,-51-97,0-2,-1 1,-3 1,-1 1,-2 0,9 45,-17-50,-5-28,-1-1,0 1,0-1,-1 1,-1 0,0 0,0 0,-2 0,1 0,-1-1,-1 1,0 0,-1 0,0-1,-1 0,0 0,-2 4,5-13,0 0,-1 0,1 0,0-1,-1 1,1 0,-1-1,1 1,-1-1,0 1,0-1,1 0,-1 0,0 1,0-2,0 1,-1 0,1 0,0-1,0 1,0-1,0 1,-1-1,1 0,0 0,0 0,-1 0,1 0,0-1,0 1,-1-1,1 1,0-1,0 0,0 0,0 0,0 0,0 0,0-1,0 1,1 0,-1-1,0 1,1-1,-1 0,1 0,0 1,0-1,-1 0,1 0,0 0,0 0,1 0,-1 0,0-1,1 1,-1-1,-3-21,1 0,0 0,2-1,1 1,1-1,1 1,1 0,1 0,1 0,7-16,-3-3,0 0,24-101,-7-2,-6 0,-6-2,-7-25,-37-106,29 274,1 0,-1-1,1 1,-1-1,0 1,-1 0,0-1,1 1,-2 0,1 0,0 0,-1 1,0-1,0 0,-1 1,1 0,-1 0,0 0,0 0,0 1,0-1,-3 0,4 4,0 1,0 0,0 0,0 0,0 1,0-1,0 1,0-1,0 1,1 0,-1 0,1 0,-1 0,1 1,0-1,0 1,0-1,0 1,0 0,1 0,-1 0,1 0,0 0,-1 0,1 0,1 0,-1 0,0 0,1 1,0 0,-7 26,1 0,1 0,2 0,1 0,1 1,2-1,1 1,4 16,-5-34,0 0,1-1,1 1,0 0,1-1,0 0,1 0,0 0,1 0,0-1,1 0,1 0,-1-1,2 0,-1 0,1-1,1 0,-1 0,2-1,-1-1,1 0,0 0,1-1,-1 0,1-1,0 0,1-1,-1-1,1 0,3 0,-8-2,0-1,0 0,0 0,0-1,0 0,-1 0,1-1,0 0,0 0,-1-1,1 0,-1-1,0 1,0-1,0-1,-1 1,0-1,1 0,-2-1,4-3,0-1,0 0,-2-1,1 0,-1 0,-1-1,0 0,0 0,-1 0,1-6,9-21,-14 38,-1 1,1-1,0 0,0 1,-1-1,1 0,0 1,0-1,0 1,0-1,0 1,0 0,0-1,0 1,0 0,0 0,0 0,0-1,0 1,0 0,0 1,0-1,0 0,0 0,0 0,0 0,0 1,0-1,0 0,0 1,0-1,-1 1,1-1,0 1,0 0,0-1,-1 1,1 0,0 0,0-1,-1 1,1 0,-1 0,1 0,-1 0,1 0,-1-1,0 1,1 0,-1 0,0 0,0 0,0 0,1 0,-1 0,0 1,0-1,-1 0,15 17,-11-15,0-1,0 1,0-1,0 0,1 1,-1-1,1-1,0 1,-1-1,1 1,0-1,0 0,0 0,0-1,0 1,0-1,0 0,0 0,0 0,0 0,0-1,0 0,0 1,0-2,-1 1,1 0,0-1,-1 0,1 1,-1-1,1-1,-1 1,0-1,0 1,0-1,0 0,0 0,9-10,-1 1,0-1,-1-1,-1 0,0 0,-1-1,-1 0,3-8,19-56,-3-1,-4-1,-4-1,7-78,-20 127,-1-1,-2 0,-1 1,-2-1,-1 0,-2 1,-1-1,-4-8,-35-24,42 65,1 0,-1 0,1 0,0 0,-1 0,0 0,1 1,-1-1,0 0,1 1,-1 0,0-1,1 1,-1 0,0 0,0 0,1 0,-1 0,0 0,1 1,-1-1,0 0,0 1,1-1,-1 1,1 0,-1 0,1 0,-1-1,1 1,-1 1,1-1,0 0,-1 0,1 0,0 1,0-1,0 0,0 1,0-1,0 1,1 0,-1-1,0 2,-8 17,1 1,1 1,1-1,1 1,1 0,1 0,1 1,1-1,0 1,2-1,2 11,0-1,1 1,2-1,1 0,2 0,1-1,1 0,2-1,3 5,7 2,1-1,2-1,1-1,2-2,1 0,2-2,7 3,16 19,-46-43,-21-19,-16-14,-13-6,24 15</inkml:trace>
  <inkml:trace contextRef="#ctx0" brushRef="#br0" timeOffset="8902.961">3895 1098,'48'-24,"36"-18,12-6,-5 5,-9 5,-13 4,-13 8,-12 4,-9 5,-5 5,-2 1,-3 2,1 2,-5 3</inkml:trace>
  <inkml:trace contextRef="#ctx0" brushRef="#br0" timeOffset="9471.388">2400 1408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2:04.1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3365 611,'-268'-140,"110"46,83 48,-1 3,-2 3,-45-14,45 31,-1 2,0 5,-1 2,-1 4,0 4,-48 4,-12 5,0 8,-7 6,-11 11,2 7,1 8,2 5,2 8,-14 14,149-64,-45 18,1 3,1 3,-44 29,87-48,1 1,0 0,1 2,0-1,1 2,1 0,0 0,1 1,1 1,1 0,0 1,1 0,1 0,-5 16,8-15,1 0,0 1,2-1,0 1,2 0,0 0,1-1,1 1,0 0,2-1,0 0,2 0,0 0,1 0,0-1,2 0,8 13,22 33,3-2,2-2,3-2,6 2,-29-33,8 14,1-1,3-2,0-1,3-2,1-1,1-3,2-1,1-2,38 17,-29-25,1-3,1-2,0-2,54 5,-17-6,0-4,1-4,90-8,-27-19,-2-7,-1-6,-2-7,-1-7,-4-6,-1-6,-4-7,74-50,-123 61,-3-4,-2-3,-3-5,47-53,-122 115,13-9,0-2,-2 0,0-1,-1-1,-1-1,-2 0,0-2,-1 0,-1 0,-1-1,-2-1,0 0,-2-1,4-17,-10 29,-1 0,-1 0,0 0,0 0,-2 0,0 0,-1-1,0 1,-1 1,-1-1,-1 0,0 1,0 0,-1 0,-1 0,-1 1,0 0,0 1,-7-8,-17-14,-1 2,-1 1,-2 1,-1 2,-1 2,-2 2,0 1,-1 2,-2 1,0 3,0 1,-14 0,-46-11,-1 5,-1 5,-1 4,-86 1,-62 12,0 11,-21 14,140-13,1 7,0 5,2 7,2 5,1 5,1 6,4 6,1 5,-112 73,200-109,1 3,1 0,1 2,2 1,0 2,2 1,2 1,0 1,3 1,-16 30,33-53,0 0,1 1,1 0,0 0,0 0,1 1,1-1,0 1,1-1,0 1,1 0,0 0,1-1,0 1,1-1,1 1,0-1,1 1,0-1,1-1,0 1,0-1,2 1,-1-2,7 9,15 7,1-2,0 0,2-3,1 0,0-2,2-1,0-2,1-1,0-2,8 1,-8-1,334 97,-145-49,-51-11,3-8,43 0,61-1,116-3,-335-35,0-4,0-2,-1-3,1-2,-1-3,-1-3,0-2,-1-3,9-6,-26 7,0-1,-1-2,-1-2,-1-1,-2-2,18-17,-21 15,0-2,-2-2,-2-1,-1-1,-1-1,20-37,-26 36,-2-1,-2-1,-1-1,-2-1,-1 0,-3 0,-1-1,-1-5,-5 23,-2 0,0 0,-1-1,-2 1,0 0,-1 0,-2 0,0 1,-1-1,-1 1,-2 1,0-1,-1 1,-1 1,-5-7,-6-3,-1 1,-2 1,0 1,-2 1,0 2,-2 1,-1 0,-1 3,-26-14,-15-3,-2 2,-1 4,-75-20,28 19,-2 5,-1 6,-14 4,36 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340 402,'-96'89,"4"4,-9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  <inkml:trace contextRef="#ctx0" brushRef="#br0" timeOffset="515.559">622 714,'13'-2,"-1"0,1-1,0-1,-1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  <inkml:trace contextRef="#ctx0" brushRef="#br0" timeOffset="804.71">1 882,'145'16,"1"-6,6-6,161-34,-168 8,-118 18</inkml:trace>
  <inkml:trace contextRef="#ctx0" brushRef="#br0" timeOffset="5304.548">57 1616,'22'-6,"-1"-1,0-1,0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  <inkml:trace contextRef="#ctx0" brushRef="#br0" timeOffset="5788.453">1496 882,'370'0,"-240"-21,-118 17</inkml:trace>
  <inkml:trace contextRef="#ctx0" brushRef="#br0" timeOffset="6034.702">1582 1108,'38'5,"32"1,9 0,-4-5,-10-4,-12-1,-9 0,-8-4,-5 0,-8 0</inkml:trace>
  <inkml:trace contextRef="#ctx0" brushRef="#br0" timeOffset="8052.594">3331 375,'5'38,"1"27,1 8,-2-4,-2-9,-1-10,0-9,-2-6,0-5,-5-7,-2-2,1-1,5-3,4-5</inkml:trace>
  <inkml:trace contextRef="#ctx0" brushRef="#br0" timeOffset="8310.868">3670 714,'-5'19,"8"1,4-2</inkml:trace>
  <inkml:trace contextRef="#ctx0" brushRef="#br0" timeOffset="8550.097">4262 148,'-18'19,"1"-1,1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8890.512">4375 488,'-31'18,"0"1,1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9150.506">5109 488,'-33'28,"-17"16,-4 3,8 0,6-9,10-6,5-8,3-8,4-8</inkml:trace>
  <inkml:trace contextRef="#ctx0" brushRef="#br0" timeOffset="9439.625">4629 544,'56'8,"-1"3,-1 2,0 2,0 3,16 9,-49-17,0 1,0 0,-1 2,0 0,-1 1,-1 1,13 13,3-3,-48-49,-35-40,34 41</inkml:trace>
  <inkml:trace contextRef="#ctx0" brushRef="#br0" timeOffset="9686.417">4883 318,'5'38,"6"33,2 8,-2-4,2-6,-1-9,-2-10,-4-9,-2-7,-2-4,-1-2,-1-2,-5-4,-3-2,2-4</inkml:trace>
  <inkml:trace contextRef="#ctx0" brushRef="#br0" timeOffset="10919.04">6774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11288.655">6915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10003.914">5560 375,'-4'28,"-7"20,-2 6,3-1,-3-5,0-5,4-7,2-3,-1-3,-1-2,3 0,1-1,2-5</inkml:trace>
  <inkml:trace contextRef="#ctx0" brushRef="#br0" timeOffset="10352.47">5900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  <inkml:trace contextRef="#ctx0" brushRef="#br0" timeOffset="17590.543">3106 1278,'128'-21,"-47"7,0 3,1 3,33 4,585 6,-503-31,283 29,846 0,-1156-27,-31 25,-114 2</inkml:trace>
  <inkml:trace contextRef="#ctx0" brushRef="#br0" timeOffset="30861.234">3528 1645,'22'-11,"187"-76,-207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177.239">4178 1673,'-17'26,"0"1,2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  <inkml:trace contextRef="#ctx0" brushRef="#br0" timeOffset="32794.935">5250 1532,'-9'19,"-9"16,0 7,-3-4,3-3,-1-4,-1-1,2-1,-1-6,4-2,-2-5,4 1,-3-4,3 2,-2-3,2-3</inkml:trace>
  <inkml:trace contextRef="#ctx0" brushRef="#br0" timeOffset="33080.046">4883 1673,'19'14,"16"10,8 1,0-4,-7-1,-5-4,-2-4,-2 0,0-2,-6-2</inkml:trace>
  <inkml:trace contextRef="#ctx0" brushRef="#br0" timeOffset="33346.624">5025 1503,'0'39,"0"26,5 8,1-5,0-8,-1-10,-2-8,-1-7,-1-5,0-2,-6-6,-1-7</inkml:trace>
  <inkml:trace contextRef="#ctx0" brushRef="#br0" timeOffset="33607.728">5560 1588,'-19'39,"-11"26,-1 8,6-5,1-8,6-10,5-8,10-12,5-6,3-7</inkml:trace>
  <inkml:trace contextRef="#ctx0" brushRef="#br0" timeOffset="33925.663">5759 1786,'-16'152,"16"-147,1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34359.483">6436 1447,'0'4,"-5"13,-1 6,0 6,1 1,1 2,2-6</inkml:trace>
  <inkml:trace contextRef="#ctx0" brushRef="#br0" timeOffset="40014.813">6803 1475,'-3'-1,"-1"0,1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  <inkml:trace contextRef="#ctx0" brushRef="#br1" timeOffset="-2.14748E6">9342 6443,'11'-16,"63"-67,-65 76,0 2,1-1,0 2,0-1,0 1,1 1,-1 0,1 0,0 1,0 0,0 1,0 0,0 1,0 0,0 1,0 0,9 3,79 19,-20-4,1-2,0-5,11-2,74 3,-79-4,1-4,0-4,10-4,367-22,-131 37,-199 1,2-5,100-10,-70 0,267 3,-246 25,77 5,543-32,-530 28,509-27,-568 12,-65 2,-1-7,84-9,-66 0,1093 2,-847-28,206-2,-474 31,274-11,164-9,-270-5,29-6,18-1,-337 29,0 0,0-2,0-2,0 0,-1-1,7-4,-28 10,0-1,-1 1,1-1,0 0,-1 1,1-2,-1 1,1 0,-1-1,0 1,0-1,0 0,0 0,-1-1,1 1,-1 0,0-1,0 1,0-1,0 0,-1 0,0 1,1-1,-1 0,-1 0,1 0,0-1,-1 1,0 0,0 0,0-1,0-72,-3 0,-4 1,-5-18,3 28,-22-226,31 280,1 8,0-1,0 1,0-1,-1 0,0 1,0-1,0 0,-1 1,0-1,0 1,0-1,0 1,-1 0,1-1,-1 1,0 0,0 0,-1 0,1 0,-1 0,0 1,0-1,0 1,-1 0,1 0,-1 0,1 0,-1 1,0-1,-1 0,-12 0,1 0,-1 1,0 0,0 1,0 1,1 1,-1 1,0 0,1 1,-16 5,-49 5,-176 6,84-6,-1-7,-39-9,-153-24,-111-3,-142 2,65 38,-658 40,-629 42,457-45,1196-47,-631-13,118-22,-339 22,652 16,-80 25,185 0,281-29,0 0,1 1,-1-1,0 1,0 0,0-1,0 1,0 0,0 0,1 0,-1 0,0 1,0-1,0 0,0 1,0-1,1 1,-1 0,0 0,0-1,1 1,-1 0,1 1,-1-1,1 0,-1 0,1 1,0-1,-1 0,1 1,0-1,0 1,0 0,0-1,0 1,1 0,-1 0,0 0,1-1,0 1,-1 0,1 0,0 0,0 0,0 0,0 0,0 0,0-1,1 1,-1 0,0 0,5 7,1-1,0 0,0 0,0-1,1 1,0-1,0-1,1 0,0 0,0 0,0-1,4 2,38 28,-24-7,-1 1,-2 2,-1 0,-1 1,-2 1,-1 0,-1 2,-2 0,-2 1,-1 0,4 28,52 126,-58-164,0-1,2 1,1-2,1 0,2 0,0-1,1-1,1-1,1-1,1 0,0-1,2-1,0-2,1 0,1-1,5 2,-4-9</inkml:trace>
  <inkml:trace contextRef="#ctx0" brushRef="#br1" timeOffset="-2.14748E6">8919 5624,'-62'-48,"-41"-102,71 94,-43-63,-134-243,28-39,91 220,-9 5,-86-115,43 43,66 104,45 88,-2 2,-3 2,-19-20,41 55,0 2,-2 0,1 1,-2 0,0 1,0 1,-2 1,1 1,-1 0,-1 1,1 1,-3 1,13 3,1 0,1 0,-1-1,0 0,1 0,0 0,0-1,1 0,0-1,0 1,0-1,-3-6,7 11,-1 1,0 0,0 0,0 0,0 1,0-1,0 1,0 0,0 0,-1 0,1 0,0 0,0 1,0-1,0 1,0 0,0 0,0 0,0 1,1-1,-1 1,0-1,1 1,-1 0,1 0,-1 0,1 0,0 0,0 1,0-1,0 1,0-1,1 1,-1 0,1 1,-10 7,-441 380,229-200,220-182,28-24,-15 8,120-85,4 6,118-54,-68 54,140-43,34 14,26 11,-370 101,46-22,-60 23,0 1,0 0,0-1,-1 1,1-1,0 1,-1 0,1-1,-1 1,0 0,1 0,-1-1,0 1,0 0,1 0,-1 0,0 0,0 0,-1 0,1 0,0 0,0 0,0 1,0-1,-1 0,1 1,0-1,-1 1,1-1,0 1,-1 0,1 0,-1-1,0 1,-17-3,1 1,-1 1,1 1,-1 0,1 1,-1 1,1 1,0 1,-18 5,6-2,-571 137,365-97,199-42</inkml:trace>
  <inkml:trace contextRef="#ctx0" brushRef="#br1" timeOffset="-2.14748E6">7706 601,'-2'-4,"1"0,-1 0,0 0,0-1,0 2,0-1,-1 0,1 0,-1 1,0 0,0-1,-1 1,1 0,-1 0,1 1,-1-1,0 1,-2-1,4 3,0 1,0 0,0-1,1 1,-1 0,0 0,1 0,-1 0,1 1,-1-1,1 0,0 1,-1-1,1 1,0-1,0 1,0 0,0-1,0 1,1 0,-1 0,0 0,1-1,-1 1,1 0,0 0,0 0,0 0,0 1,-2 2,-46 281,-116 647,153-860,2-6,-3 0,-2-1,-14 33,23-85,-1 0,0-1,-1 0,0 0,-1 0,-1-1,0 0,-1-1,0 0,0-1,-1 0,0 0,-1-1,0-1,-1 0,0 0,0-1,0-1,-1 0,0-1,0-1,0 0,-1-1,-3 0,-181 29,1-43,-241-35,297 35,-186-1,-134 51,-193 51,-676 83,932-139,61-7,315-26,15 0,1 0,-1-1,0 0,0 0,1-1,-1 1,0-2,1 1,-1-1,1 0,0-1,0 0,0 0,0 0,-3-3,9 3,0 0,0-1,1 1,-1 0,1-1,0 1,0 0,0-1,0 1,1 0,0 0,-1-1,1 1,0 0,0 0,1 0,-1 0,1 0,-1 0,1 0,0 0,0 1,0-1,1 1,-1-1,0 1,1 0,0 0,-1 0,2 0,35-35,-29 30,-2-1,1 0,-1 0,0-1,0 0,-1 0,-1-1,1 0,-2 0,1 0,-1-1,-1 0,1-3,50-262,-43 193,3 1,4 1,4 0,3 2,6-3,-10 41,2 2,2 0,1 2,2 0,2 3,1 0,1 2,23-15,-50 40,1 0,1 1,-1 0,1 1,0-1,0 2,1-1,-1 1,1 0,0 1,0 0,0 0,1 1,-1 0,0 1,1 0,0 0,-1 1,1 1,-1-1,1 1,-1 1,1 0,-1 0,0 1,0 0,6 3,30 19,-32-17,2 0,-1 0,1-2,0 0,1 0,-1-2,1 0,0 0,16-3,1 0,-1-3,0 0,0-2,-1-1,1-2,15-6,15-2,245-48,64 5,396-37,310-64,-146 24,-322 66,74 24,-215 39,-407 7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47,'-96'89,"4"4,-9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1 363,'13'-2,"-1"0,1-1,0-1,-1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26,'145'16,"1"-6,6-6,161-34,-168 8,-118 18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25,'370'0,"-240"-21,-118 17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6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17,'38'5,"32"1,9 0,-4-5,-10-4,-12-1,-9 0,-8-4,-5 0,-8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1,'5'38,"1"27,1 8,-2-4,-2-9,-1-10,0-9,-2-6,0-5,-5-7,-2-2,1-1,5-3,4-5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1,'-5'19,"8"1,4-2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204 115,'-18'19,"1"-1,1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340.415">317 455,'-31'18,"0"1,1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600.409">1051 455,'-33'28,"-17"16,-4 3,8 0,6-9,10-6,5-8,3-8,4-8</inkml:trace>
  <inkml:trace contextRef="#ctx0" brushRef="#br0" timeOffset="889.527">571 511,'56'8,"-1"3,-1 2,0 2,0 3,16 9,-49-17,0 1,0 0,-1 2,0 0,-1 1,-1 1,13 13,3-3,-48-49,-35-40,34 41</inkml:trace>
  <inkml:trace contextRef="#ctx0" brushRef="#br0" timeOffset="1136.319">825 285,'5'38,"6"33,2 8,-2-4,2-6,-1-9,-2-10,-4-9,-2-7,-2-4,-1-2,-1-2,-5-4,-3-2,2-4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1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1326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369.615">1467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-915.126">112 375,'-4'28,"-7"20,-2 6,3-1,-3-5,0-5,4-7,2-3,-1-3,-1-2,3 0,1-1,2-5</inkml:trace>
  <inkml:trace contextRef="#ctx0" brushRef="#br0" timeOffset="-566.57">452 488,'-27'33,"2"1,1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7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0 114,'128'-21,"-47"7,0 3,1 3,33 4,585 6,-503-31,283 29,846 0,-1156-27,-31 25,-114 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0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0 116,'22'-11,"187"-76,-207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6.005">650 144,'-17'26,"0"1,2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34,'126'-11,"-80"2,0 3,0 1,0 3,0 1,27 5,25-2,-86-2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1,'38'0,"32"0,9 0,-4 0,-10 0,-12 0,-9 0,-8 5,-10 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90,'-9'19,"-9"16,0 7,-3-4,3-3,-1-4,-1-1,2-1,-1-6,4-2,-2-5,4 1,-3-4,3 2,-2-3,2-3</inkml:trace>
  <inkml:trace contextRef="#ctx0" brushRef="#br0" timeOffset="285.111">0 231,'19'14,"16"10,8 1,0-4,-7-1,-5-4,-2-4,-2 0,0-2,-6-2</inkml:trace>
  <inkml:trace contextRef="#ctx0" brushRef="#br0" timeOffset="551.689">142 61,'0'39,"0"26,5 8,1-5,0-8,-1-10,-2-8,-1-7,-1-5,0-2,-6-6,-1-7</inkml:trace>
  <inkml:trace contextRef="#ctx0" brushRef="#br0" timeOffset="812.792">677 146,'-19'39,"-11"26,-1 8,6-5,1-8,6-10,5-8,10-12,5-6,3-7</inkml:trace>
  <inkml:trace contextRef="#ctx0" brushRef="#br0" timeOffset="1130.728">876 344,'-16'152,"16"-147,1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1564.548">1553 5,'0'4,"-5"13,-1 6,0 6,1 1,1 2,2-6</inkml:trace>
  <inkml:trace contextRef="#ctx0" brushRef="#br0" timeOffset="7219.878">1920 33,'-3'-1,"-1"0,1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491 28,'-57'9,"0"2,0 2,1 3,1 2,-13 8,-43 40,109-64,-1 1,0-1,1 1,0 0,-1 0,1 0,0 0,1 1,-1-1,1 0,-1 1,1-1,0 1,0-1,1 1,-1 0,1-1,-1 1,1 0,0-1,1 1,-1 0,1-1,-1 1,1 0,0-1,0 1,1-1,-1 1,1-1,0 0,1 2,2 0,0-1,1 0,-1 0,1 0,0-1,0 0,0 0,0 0,0-1,1 0,-1 0,1-1,-1 1,1-1,0-1,-1 0,1 1,0-2,-1 1,1-1,0 0,-1-1,1 0,-1 0,1 0,-1 0,0-1,0 0,0-1,-1 1,1-1,1-1,219-161,-84 29,-134 132,-12 18,-13 24,16-36,-32 67,2 3,4 0,3 1,3 2,1 14,-11 97,21-72,10-89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3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31,'-1'-1,"0"0,-1 0,1 0,-1 0,1 0,-1 1,0-1,1 0,-1 1,0-1,1 1,-1 0,0-1,0 1,1 0,-1 0,0 0,0 0,1 1,-1-1,0 0,1 1,-1-1,0 1,1 0,-1-1,1 1,-1 0,1 0,-1 0,1 0,-1 0,1 0,0 1,0-1,-1 1,1-2,-22 18,0 0,2 1,0 2,1 0,1 1,1 1,1 1,1 0,1 1,1 1,1 0,0 6,5-17,4-7,-8 10,1 0,1 1,0 0,1 1,2 0,0 0,1 1,1 0,0 0,2 0,1 0,0 1,2-1,0 1,2-1,2 18,-1-33,0 1,0-1,1 0,-1-1,1 1,1 0,-1-1,1 0,0 0,0-1,0 1,1-1,-1 0,1 0,0-1,0 0,0 0,1 0,-1-1,1 0,-1 0,1-1,0 1,2-1,7 1,0-1,0 0,0-1,0-1,0-1,0 0,0-1,-1 0,1-1,1-2,17-9,-1-2,0-2,-1-1,-1-1,-2-1,0-2,-1-1,-1-1,-1-2,-2 0,-1-2,14-23,-25 35,0-1,-1 0,-1-1,-1 0,-1 0,0-1,-2 0,3-12,-7 23,-1 1,0 0,0 0,-1 0,0-1,0 1,-1 0,-1 0,1 0,-2 0,1 0,-1 0,0 0,-1 1,0-1,0 1,-1 0,0 0,0 1,-1 0,-2-3,-5 0,1 0,-1 1,-1 0,0 1,0 0,-1 1,0 1,0 0,0 1,-1 1,1 0,-1 1,0 1,0 1,0 0,0 1,-1 0,1 2,0 0,0 0,1 2,-1 0,1 1,-1 0,1 1,1 1,-1 0,1 1,1 1,-1 0,-3 4,-12 10</inkml:trace>
  <inkml:trace contextRef="#ctx0" brushRef="#br0" timeOffset="2868.356">1043 567,'0'5,"0"6,0 6,-5 1,-1-4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451 114,'-33'38,"-21"27,-6 3,7-5,8-10,7-13,9-8,6-10,1-4,0-5,3-5</inkml:trace>
  <inkml:trace contextRef="#ctx0" brushRef="#br0" timeOffset="263.349">0 282,'52'14,"-1"2,-1 2,0 2,-2 2,7 6,151 110,-206-138,0 0,0 0,0-1,0 1,1 0,-1 0,0-1,0 1,0 0,1 0,-1 0,0-1,0 1,1 0,-1 0,0 0,0 0,1 0,-1 0,0 0,1-1,-1 1,0 0,1 0,-1 0,0 0,0 0,1 0,-1 0,0 0,1 1,-1-1,0 0,0 0,1 0,-1 0,0 0,1 0,-25-27,18 20,-8-10</inkml:trace>
  <inkml:trace contextRef="#ctx0" brushRef="#br0" timeOffset="515.402">311 1,'0'38,"0"32,0 9,0 1,0-9,0-12,0-10,0-5,0-4,0-5,0-3,0-3,0-1,-5 0,-2-1,1 1,6-6,3-5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169 395,'-20'38,"-10"33,-1 8,0-4,6-11,7-10,6-11,11-7,4-5,8-8,1-7</inkml:trace>
  <inkml:trace contextRef="#ctx0" brushRef="#br0" timeOffset="331.313">450 479,'-19'30,"2"0,1 2,1-1,1 2,2 0,2 1,1 0,1 0,2 1,1-1,2 13,4-42,0 0,0 1,0-1,1 0,0 0,0 0,1 0,-1 0,1-1,0 1,0-1,1 0,-1 1,1-1,0-1,0 1,0-1,1 0,-1 1,1-2,0 1,0-1,0 1,0-1,0-1,0 1,0-1,1 0,-1 0,0 0,1-1,-1 0,1 0,-1 0,1-1,-1 0,0 0,1 0,-1-1,0 1,0-1,2-1,13-2,0 0,0-2,0 0,-1-1,0-1,0 0,-1-2,-1 0,0-1,0-1,-1 0,-1-2,0 1,-1-2,0 0,-2 0,0-2,-1 1,0-1,-2-1,0 0,-1 0,5-19,-12 30,0 0,-1-1,1 1,-2-1,1 1,-1-1,-1 1,1 0,-1 0,-1-1,0 1,0 1,0-1,-1 0,0 1,-1 0,1 0,-1 0,-1 0,1 1,-1 0,-1 0,1 1,-1-1,1 1,-2 1,1-1,0 1,-1 1,0-1,0 1,0 1,0-1,0 1,0 1,-1 0,1 0,-2 0,-89 5,77 3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18,'-5'0,"-1"5,4 2,9-1,6-1,7-1,0-7,1-2,2-1,1 1,3 1,0-3,1-1,1 1,-5 7,-7 3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1,'160'1,"-158"-2,-1 1,1 0,0-1,0 1,0 0,0 0,-1 0,1 0,0 0,0 1,0-1,0 1,-1-1,1 1,0-1,-1 1,1 0,0 0,-1 0,1 0,-1 0,1 0,-1 0,0 1,1-1,-1 1,0-1,0 0,0 1,0 0,0-1,0 1,-1 0,1-1,0 1,-1 0,0 0,1-1,-1 1,0 0,0 0,0 0,0 0,0-1,0 1,0 0,-1 0,1 0,-1 0,1-1,-2 2,-69 60,15-21,55-42,0 1,0 0,0 0,0 0,1 0,-1 0,0 0,1 0,-1 0,0 0,1 0,0 0,-1 1,1-1,0 0,-1 0,1 0,0 1,0-1,0 0,0 0,0 0,0 1,0-1,1 0,-1 0,0 0,1 1,-1-1,1 0,-1 0,1 0,-1 0,1 0,0 0,0 0,-1 0,1 0,0 0,0 0,0-1,0 1,0 0,0-1,1 1,56 25,-50-24,-4-1,1 0,0 1,0-1,0 1,-1 0,1 0,-1 0,0 1,1-1,-1 1,0 0,-1 1,1-1,0 1,-1-1,0 1,0 0,0 0,0 1,-1-1,0 0,0 1,0 0,0-1,-1 1,1 0,-1 0,0 0,-1 0,1 0,-1 0,0 0,0 0,-1 0,0-1,0 1,0 1,-4 1,0-1,0 0,0 0,-1-1,0 0,0 0,0 0,-1-1,1 0,-1 0,0-1,-1 1,1-2,0 1,-1-1,1 0,-1 0,0-1,0 0,0-1,1 0,-1 0,0 0,0-1,0 0,0-1,-16-3,5-1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47,'-96'89,"4"4,-9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1 363,'13'-2,"-1"0,1-1,0-1,-1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26,'145'16,"1"-6,6-6,161-34,-168 8,-118 18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25,'370'0,"-240"-21,-118 17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6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17,'38'5,"32"1,9 0,-4-5,-10-4,-12-1,-9 0,-8-4,-5 0,-8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1,'5'38,"1"27,1 8,-2-4,-2-9,-1-10,0-9,-2-6,0-5,-5-7,-2-2,1-1,5-3,4-5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1,'-5'19,"8"1,4-2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204 115,'-18'19,"1"-1,1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340.415">317 455,'-31'18,"0"1,1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600.409">1051 455,'-33'28,"-17"16,-4 3,8 0,6-9,10-6,5-8,3-8,4-8</inkml:trace>
  <inkml:trace contextRef="#ctx0" brushRef="#br0" timeOffset="889.527">571 511,'56'8,"-1"3,-1 2,0 2,0 3,16 9,-49-17,0 1,0 0,-1 2,0 0,-1 1,-1 1,13 13,3-3,-48-49,-35-40,34 41</inkml:trace>
  <inkml:trace contextRef="#ctx0" brushRef="#br0" timeOffset="1136.319">825 285,'5'38,"6"33,2 8,-2-4,2-6,-1-9,-2-10,-4-9,-2-7,-2-4,-1-2,-1-2,-5-4,-3-2,2-4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1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1326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369.615">1467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-915.126">112 375,'-4'28,"-7"20,-2 6,3-1,-3-5,0-5,4-7,2-3,-1-3,-1-2,3 0,1-1,2-5</inkml:trace>
  <inkml:trace contextRef="#ctx0" brushRef="#br0" timeOffset="-566.57">452 488,'-27'33,"2"1,1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7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0 114,'128'-21,"-47"7,0 3,1 3,33 4,585 6,-503-31,283 29,846 0,-1156-27,-31 25,-114 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0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0 116,'22'-11,"187"-76,-207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6.005">650 144,'-17'26,"0"1,2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34,'126'-11,"-80"2,0 3,0 1,0 3,0 1,27 5,25-2,-86-2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1,'38'0,"32"0,9 0,-4 0,-10 0,-12 0,-9 0,-8 5,-10 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90,'-9'19,"-9"16,0 7,-3-4,3-3,-1-4,-1-1,2-1,-1-6,4-2,-2-5,4 1,-3-4,3 2,-2-3,2-3</inkml:trace>
  <inkml:trace contextRef="#ctx0" brushRef="#br0" timeOffset="285.111">0 231,'19'14,"16"10,8 1,0-4,-7-1,-5-4,-2-4,-2 0,0-2,-6-2</inkml:trace>
  <inkml:trace contextRef="#ctx0" brushRef="#br0" timeOffset="551.689">142 61,'0'39,"0"26,5 8,1-5,0-8,-1-10,-2-8,-1-7,-1-5,0-2,-6-6,-1-7</inkml:trace>
  <inkml:trace contextRef="#ctx0" brushRef="#br0" timeOffset="812.792">677 146,'-19'39,"-11"26,-1 8,6-5,1-8,6-10,5-8,10-12,5-6,3-7</inkml:trace>
  <inkml:trace contextRef="#ctx0" brushRef="#br0" timeOffset="1130.728">876 344,'-16'152,"16"-147,1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1564.548">1553 5,'0'4,"-5"13,-1 6,0 6,1 1,1 2,2-6</inkml:trace>
  <inkml:trace contextRef="#ctx0" brushRef="#br0" timeOffset="7219.878">1920 33,'-3'-1,"-1"0,1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491 28,'-57'9,"0"2,0 2,1 3,1 2,-13 8,-43 40,109-64,-1 1,0-1,1 1,0 0,-1 0,1 0,0 0,1 1,-1-1,1 0,-1 1,1-1,0 1,0-1,1 1,-1 0,1-1,-1 1,1 0,0-1,1 1,-1 0,1-1,-1 1,1 0,0-1,0 1,1-1,-1 1,1-1,0 0,1 2,2 0,0-1,1 0,-1 0,1 0,0-1,0 0,0 0,0 0,0-1,1 0,-1 0,1-1,-1 1,1-1,0-1,-1 0,1 1,0-2,-1 1,1-1,0 0,-1-1,1 0,-1 0,1 0,-1 0,0-1,0 0,0-1,-1 1,1-1,1-1,219-161,-84 29,-134 132,-12 18,-13 24,16-36,-32 67,2 3,4 0,3 1,3 2,1 14,-11 97,21-72,10-89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3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31,'-1'-1,"0"0,-1 0,1 0,-1 0,1 0,-1 1,0-1,1 0,-1 1,0-1,1 1,-1 0,0-1,0 1,1 0,-1 0,0 0,0 0,1 1,-1-1,0 0,1 1,-1-1,0 1,1 0,-1-1,1 1,-1 0,1 0,-1 0,1 0,-1 0,1 0,0 1,0-1,-1 1,1-2,-22 18,0 0,2 1,0 2,1 0,1 1,1 1,1 1,1 0,1 1,1 1,1 0,0 6,5-17,4-7,-8 10,1 0,1 1,0 0,1 1,2 0,0 0,1 1,1 0,0 0,2 0,1 0,0 1,2-1,0 1,2-1,2 18,-1-33,0 1,0-1,1 0,-1-1,1 1,1 0,-1-1,1 0,0 0,0-1,0 1,1-1,-1 0,1 0,0-1,0 0,0 0,1 0,-1-1,1 0,-1 0,1-1,0 1,2-1,7 1,0-1,0 0,0-1,0-1,0-1,0 0,0-1,-1 0,1-1,1-2,17-9,-1-2,0-2,-1-1,-1-1,-2-1,0-2,-1-1,-1-1,-1-2,-2 0,-1-2,14-23,-25 35,0-1,-1 0,-1-1,-1 0,-1 0,0-1,-2 0,3-12,-7 23,-1 1,0 0,0 0,-1 0,0-1,0 1,-1 0,-1 0,1 0,-2 0,1 0,-1 0,0 0,-1 1,0-1,0 1,-1 0,0 0,0 1,-1 0,-2-3,-5 0,1 0,-1 1,-1 0,0 1,0 0,-1 1,0 1,0 0,0 1,-1 1,1 0,-1 1,0 1,0 1,0 0,0 1,-1 0,1 2,0 0,0 0,1 2,-1 0,1 1,-1 0,1 1,1 1,-1 0,1 1,1 1,-1 0,-3 4,-12 10</inkml:trace>
  <inkml:trace contextRef="#ctx0" brushRef="#br0" timeOffset="2868.356">1043 567,'0'5,"0"6,0 6,-5 1,-1-4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451 114,'-33'38,"-21"27,-6 3,7-5,8-10,7-13,9-8,6-10,1-4,0-5,3-5</inkml:trace>
  <inkml:trace contextRef="#ctx0" brushRef="#br0" timeOffset="263.349">0 282,'52'14,"-1"2,-1 2,0 2,-2 2,7 6,151 110,-206-138,0 0,0 0,0-1,0 1,1 0,-1 0,0-1,0 1,0 0,1 0,-1 0,0-1,0 1,1 0,-1 0,0 0,0 0,1 0,-1 0,0 0,1-1,-1 1,0 0,1 0,-1 0,0 0,0 0,1 0,-1 0,0 0,1 1,-1-1,0 0,0 0,1 0,-1 0,0 0,1 0,-25-27,18 20,-8-10</inkml:trace>
  <inkml:trace contextRef="#ctx0" brushRef="#br0" timeOffset="515.402">311 1,'0'38,"0"32,0 9,0 1,0-9,0-12,0-10,0-5,0-4,0-5,0-3,0-3,0-1,-5 0,-2-1,1 1,6-6,3-5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169 395,'-20'38,"-10"33,-1 8,0-4,6-11,7-10,6-11,11-7,4-5,8-8,1-7</inkml:trace>
  <inkml:trace contextRef="#ctx0" brushRef="#br0" timeOffset="331.313">450 479,'-19'30,"2"0,1 2,1-1,1 2,2 0,2 1,1 0,1 0,2 1,1-1,2 13,4-42,0 0,0 1,0-1,1 0,0 0,0 0,1 0,-1 0,1-1,0 1,0-1,1 0,-1 1,1-1,0-1,0 1,0-1,1 0,-1 1,1-2,0 1,0-1,0 1,0-1,0-1,0 1,0-1,1 0,-1 0,0 0,1-1,-1 0,1 0,-1 0,1-1,-1 0,0 0,1 0,-1-1,0 1,0-1,2-1,13-2,0 0,0-2,0 0,-1-1,0-1,0 0,-1-2,-1 0,0-1,0-1,-1 0,-1-2,0 1,-1-2,0 0,-2 0,0-2,-1 1,0-1,-2-1,0 0,-1 0,5-19,-12 30,0 0,-1-1,1 1,-2-1,1 1,-1-1,-1 1,1 0,-1 0,-1-1,0 1,0 1,0-1,-1 0,0 1,-1 0,1 0,-1 0,-1 0,1 1,-1 0,-1 0,1 1,-1-1,1 1,-2 1,1-1,0 1,-1 1,0-1,0 1,0 1,0-1,0 1,0 1,-1 0,1 0,-2 0,-89 5,77 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18,'-5'0,"-1"5,4 2,9-1,6-1,7-1,0-7,1-2,2-1,1 1,3 1,0-3,1-1,1 1,-5 7,-7 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1,'160'1,"-158"-2,-1 1,1 0,0-1,0 1,0 0,0 0,-1 0,1 0,0 0,0 1,0-1,0 1,-1-1,1 1,0-1,-1 1,1 0,0 0,-1 0,1 0,-1 0,1 0,-1 0,0 1,1-1,-1 1,0-1,0 0,0 1,0 0,0-1,0 1,-1 0,1-1,0 1,-1 0,0 0,1-1,-1 1,0 0,0 0,0 0,0 0,0-1,0 1,0 0,-1 0,1 0,-1 0,1-1,-2 2,-69 60,15-21,55-42,0 1,0 0,0 0,0 0,1 0,-1 0,0 0,1 0,-1 0,0 0,1 0,0 0,-1 1,1-1,0 0,-1 0,1 0,0 1,0-1,0 0,0 0,0 0,0 1,0-1,1 0,-1 0,0 0,1 1,-1-1,1 0,-1 0,1 0,-1 0,1 0,0 0,0 0,-1 0,1 0,0 0,0 0,0-1,0 1,0 0,0-1,1 1,56 25,-50-24,-4-1,1 0,0 1,0-1,0 1,-1 0,1 0,-1 0,0 1,1-1,-1 1,0 0,-1 1,1-1,0 1,-1-1,0 1,0 0,0 0,0 1,-1-1,0 0,0 1,0 0,0-1,-1 1,1 0,-1 0,0 0,-1 0,1 0,-1 0,0 0,0 0,-1 0,0-1,0 1,0 1,-4 1,0-1,0 0,0 0,-1-1,0 0,0 0,0 0,-1-1,1 0,-1 0,0-1,-1 1,1-2,0 1,-1-1,1 0,-1 0,0-1,0 0,0-1,1 0,-1 0,0 0,0-1,0 0,0-1,-16-3,5-1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46,'67'1,"149"-13,-74-17,-92 23,-32 9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22,'44'0,"37"0,10 0,-5 0,-13-4,-14-3,-12 1,-14 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7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0,'-15'34,"-4"16,1 3,4-1,8-10,6-8,7-9,8-9,1-12,2-6,4-4,-3 0</inkml:trace>
  <inkml:trace contextRef="#ctx0" brushRef="#br0" timeOffset="299.298">327 0,'-15'44,"-8"28,-7 6,3-4,6-11,1-11,5-9,4-8,0-4,1-4,2 0,3-1,3-5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6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85,'-19'38,"-12"32,0 9,6-4,6-10,2-11,3-11,5-7,4-9</inkml:trace>
  <inkml:trace contextRef="#ctx0" brushRef="#br0" timeOffset="330.726">508 170,'-20'24,"2"1,0 1,2 1,1 0,1 1,1 1,1 0,2 1,-6 27,15-52,1-1,-1 0,1 1,0-1,0 0,0 1,0-1,1 1,0-1,0 0,0 0,0 1,1-1,0 0,-1 0,2-1,-1 1,0 0,1-1,-1 1,1-1,0 0,0 1,1-2,-1 1,1 0,-1-1,1 1,0-1,0 0,0 0,0-1,0 1,0-1,0 0,0 0,3 0,7-1,1 0,-1-1,1-1,-1 0,0-1,0 0,0-1,0-1,-1 0,1-1,-1-1,-1 0,1 0,-1-1,-1-1,1 0,-1-1,-1 0,6-7,-9 10,-1-1,0 1,-1-1,0-1,0 1,0-1,-1 1,-1-1,1 0,-2-1,1 1,-1-1,0 1,-1-1,0 1,-1-1,0 0,0 1,-1-1,-1 0,1 1,-1-1,-1 1,0 0,0 0,-1 0,0 0,-1 0,0 1,0 0,0 0,-1 0,-1 1,-2-4,-3 2,1-1,-1 1,0 1,-1 0,0 1,0 1,-1 0,0 0,0 2,0-1,0 2,-1 0,-9 0,-2 1</inkml:trace>
  <inkml:trace contextRef="#ctx0" brushRef="#br0" timeOffset="620.419">818 0,'34'5,"16"2,3-1,-6-1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56,'-17'-9,"0"1,0 1,0 0,-1 2,0-1,0 2,0 1,-1 0,-8 0,20 3,-1-1,0 1,1 0,-1 1,1 0,-1 0,1 1,-1 0,1 0,0 0,0 1,0 0,0 1,1-1,-1 1,1 1,0-1,0 1,0 0,1 0,0 1,0 0,0-1,0 3,3-4,0-1,0 1,0 0,1-1,0 1,0 0,0 0,0 0,1 0,-1 0,1 0,0 0,0 0,0 1,1-1,0 0,-1 0,2-1,-1 1,0 0,1 0,-1 0,1-1,0 1,0-1,1 0,-1 1,1-1,-1 0,1 0,0-1,0 1,1 0,-1-1,0 0,1 0,-1 0,1 0,0-1,0 1,0-1,-1 0,5 1,13 0,0 0,0-1,-1-1,1-1,0 0,0-2,0-1,-1 0,0-1,0-2,0 0,-1-1,0-1,0 0,-1-2,0 0,-1-1,13-11,-16 14,104-68,-117 77,0-1,0 0,-1 0,1 1,0-1,0 0,1 1,-1-1,0 1,0-1,0 1,0 0,0-1,0 1,1 0,-1 0,0 0,0 0,0 0,0 0,1 0,-1 0,0 1,0-1,0 0,0 1,0-1,1 1,-1-1,0 1,0-1,0 1,0 0,-1-1,1 1,0 0,0 0,0 0,0 0,-1 0,1 0,-1 0,1 0,0 0,-1 0,0 0,1 0,-1 0,0 1,1-1,-1 0,0 0,0 0,0 0,0 1,0-1,0 1,-15 70,-123 205,2 8,133-279,0 1,0-1,0 1,1 0,0 0,0 0,1 0,0 0,0 0,1 1,0-1,0 0,0 0,1 0,0 0,1 0,-1 0,1 0,1 0,2 6,8-1</inkml:trace>
  <inkml:trace contextRef="#ctx0" brushRef="#br0" timeOffset="299.477">1212 282,'-33'29,"-22"19,-5 6,3-1,5-5,8-6,6-5,9-9</inkml:trace>
  <inkml:trace contextRef="#ctx0" brushRef="#br0" timeOffset="547.405">846 310,'33'29,"21"24,6 3,-2-4,-7-10,-11-7,-8-11,-15-8,-14-8,-8-4</inkml:trace>
  <inkml:trace contextRef="#ctx0" brushRef="#br0" timeOffset="785.944">1043 198,'-5'38,"-2"37,1 11,1-1,2-9,0-13,2-12,1-10,0-8,0-4,0-2,5-6,2-2,0-3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47,'-96'89,"4"4,-9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1 363,'13'-2,"-1"0,1-1,0-1,-1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26,'145'16,"1"-6,6-6,161-34,-168 8,-118 18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25,'370'0,"-240"-21,-118 17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6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17,'38'5,"32"1,9 0,-4-5,-10-4,-12-1,-9 0,-8-4,-5 0,-8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1,'5'38,"1"27,1 8,-2-4,-2-9,-1-10,0-9,-2-6,0-5,-5-7,-2-2,1-1,5-3,4-5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1,'-5'19,"8"1,4-2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204 115,'-18'19,"1"-1,1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340.415">317 455,'-31'18,"0"1,1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600.409">1051 455,'-33'28,"-17"16,-4 3,8 0,6-9,10-6,5-8,3-8,4-8</inkml:trace>
  <inkml:trace contextRef="#ctx0" brushRef="#br0" timeOffset="889.527">571 511,'56'8,"-1"3,-1 2,0 2,0 3,16 9,-49-17,0 1,0 0,-1 2,0 0,-1 1,-1 1,13 13,3-3,-48-49,-35-40,34 41</inkml:trace>
  <inkml:trace contextRef="#ctx0" brushRef="#br0" timeOffset="1136.319">825 285,'5'38,"6"33,2 8,-2-4,2-6,-1-9,-2-10,-4-9,-2-7,-2-4,-1-2,-1-2,-5-4,-3-2,2-4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1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1326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369.615">1467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-915.126">112 375,'-4'28,"-7"20,-2 6,3-1,-3-5,0-5,4-7,2-3,-1-3,-1-2,3 0,1-1,2-5</inkml:trace>
  <inkml:trace contextRef="#ctx0" brushRef="#br0" timeOffset="-566.57">452 488,'-27'33,"2"1,1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7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0 114,'128'-21,"-47"7,0 3,1 3,33 4,585 6,-503-31,283 29,846 0,-1156-27,-31 25,-114 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0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0 116,'22'-11,"187"-76,-207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6.005">650 144,'-17'26,"0"1,2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34,'126'-11,"-80"2,0 3,0 1,0 3,0 1,27 5,25-2,-86-2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1,'38'0,"32"0,9 0,-4 0,-10 0,-12 0,-9 0,-8 5,-10 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90,'-9'19,"-9"16,0 7,-3-4,3-3,-1-4,-1-1,2-1,-1-6,4-2,-2-5,4 1,-3-4,3 2,-2-3,2-3</inkml:trace>
  <inkml:trace contextRef="#ctx0" brushRef="#br0" timeOffset="285.111">0 231,'19'14,"16"10,8 1,0-4,-7-1,-5-4,-2-4,-2 0,0-2,-6-2</inkml:trace>
  <inkml:trace contextRef="#ctx0" brushRef="#br0" timeOffset="551.689">142 61,'0'39,"0"26,5 8,1-5,0-8,-1-10,-2-8,-1-7,-1-5,0-2,-6-6,-1-7</inkml:trace>
  <inkml:trace contextRef="#ctx0" brushRef="#br0" timeOffset="812.792">677 146,'-19'39,"-11"26,-1 8,6-5,1-8,6-10,5-8,10-12,5-6,3-7</inkml:trace>
  <inkml:trace contextRef="#ctx0" brushRef="#br0" timeOffset="1130.728">876 344,'-16'152,"16"-147,1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1564.548">1553 5,'0'4,"-5"13,-1 6,0 6,1 1,1 2,2-6</inkml:trace>
  <inkml:trace contextRef="#ctx0" brushRef="#br0" timeOffset="7219.878">1920 33,'-3'-1,"-1"0,1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491 28,'-57'9,"0"2,0 2,1 3,1 2,-13 8,-43 40,109-64,-1 1,0-1,1 1,0 0,-1 0,1 0,0 0,1 1,-1-1,1 0,-1 1,1-1,0 1,0-1,1 1,-1 0,1-1,-1 1,1 0,0-1,1 1,-1 0,1-1,-1 1,1 0,0-1,0 1,1-1,-1 1,1-1,0 0,1 2,2 0,0-1,1 0,-1 0,1 0,0-1,0 0,0 0,0 0,0-1,1 0,-1 0,1-1,-1 1,1-1,0-1,-1 0,1 1,0-2,-1 1,1-1,0 0,-1-1,1 0,-1 0,1 0,-1 0,0-1,0 0,0-1,-1 1,1-1,1-1,219-161,-84 29,-134 132,-12 18,-13 24,16-36,-32 67,2 3,4 0,3 1,3 2,1 14,-11 97,21-72,10-89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3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31,'-1'-1,"0"0,-1 0,1 0,-1 0,1 0,-1 1,0-1,1 0,-1 1,0-1,1 1,-1 0,0-1,0 1,1 0,-1 0,0 0,0 0,1 1,-1-1,0 0,1 1,-1-1,0 1,1 0,-1-1,1 1,-1 0,1 0,-1 0,1 0,-1 0,1 0,0 1,0-1,-1 1,1-2,-22 18,0 0,2 1,0 2,1 0,1 1,1 1,1 1,1 0,1 1,1 1,1 0,0 6,5-17,4-7,-8 10,1 0,1 1,0 0,1 1,2 0,0 0,1 1,1 0,0 0,2 0,1 0,0 1,2-1,0 1,2-1,2 18,-1-33,0 1,0-1,1 0,-1-1,1 1,1 0,-1-1,1 0,0 0,0-1,0 1,1-1,-1 0,1 0,0-1,0 0,0 0,1 0,-1-1,1 0,-1 0,1-1,0 1,2-1,7 1,0-1,0 0,0-1,0-1,0-1,0 0,0-1,-1 0,1-1,1-2,17-9,-1-2,0-2,-1-1,-1-1,-2-1,0-2,-1-1,-1-1,-1-2,-2 0,-1-2,14-23,-25 35,0-1,-1 0,-1-1,-1 0,-1 0,0-1,-2 0,3-12,-7 23,-1 1,0 0,0 0,-1 0,0-1,0 1,-1 0,-1 0,1 0,-2 0,1 0,-1 0,0 0,-1 1,0-1,0 1,-1 0,0 0,0 1,-1 0,-2-3,-5 0,1 0,-1 1,-1 0,0 1,0 0,-1 1,0 1,0 0,0 1,-1 1,1 0,-1 1,0 1,0 1,0 0,0 1,-1 0,1 2,0 0,0 0,1 2,-1 0,1 1,-1 0,1 1,1 1,-1 0,1 1,1 1,-1 0,-3 4,-12 10</inkml:trace>
  <inkml:trace contextRef="#ctx0" brushRef="#br0" timeOffset="2868.356">1043 567,'0'5,"0"6,0 6,-5 1,-1-4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451 114,'-33'38,"-21"27,-6 3,7-5,8-10,7-13,9-8,6-10,1-4,0-5,3-5</inkml:trace>
  <inkml:trace contextRef="#ctx0" brushRef="#br0" timeOffset="263.349">0 282,'52'14,"-1"2,-1 2,0 2,-2 2,7 6,151 110,-206-138,0 0,0 0,0-1,0 1,1 0,-1 0,0-1,0 1,0 0,1 0,-1 0,0-1,0 1,1 0,-1 0,0 0,0 0,1 0,-1 0,0 0,1-1,-1 1,0 0,1 0,-1 0,0 0,0 0,1 0,-1 0,0 0,1 1,-1-1,0 0,0 0,1 0,-1 0,0 0,1 0,-25-27,18 20,-8-10</inkml:trace>
  <inkml:trace contextRef="#ctx0" brushRef="#br0" timeOffset="515.402">311 1,'0'38,"0"32,0 9,0 1,0-9,0-12,0-10,0-5,0-4,0-5,0-3,0-3,0-1,-5 0,-2-1,1 1,6-6,3-5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169 395,'-20'38,"-10"33,-1 8,0-4,6-11,7-10,6-11,11-7,4-5,8-8,1-7</inkml:trace>
  <inkml:trace contextRef="#ctx0" brushRef="#br0" timeOffset="331.313">450 479,'-19'30,"2"0,1 2,1-1,1 2,2 0,2 1,1 0,1 0,2 1,1-1,2 13,4-42,0 0,0 1,0-1,1 0,0 0,0 0,1 0,-1 0,1-1,0 1,0-1,1 0,-1 1,1-1,0-1,0 1,0-1,1 0,-1 1,1-2,0 1,0-1,0 1,0-1,0-1,0 1,0-1,1 0,-1 0,0 0,1-1,-1 0,1 0,-1 0,1-1,-1 0,0 0,1 0,-1-1,0 1,0-1,2-1,13-2,0 0,0-2,0 0,-1-1,0-1,0 0,-1-2,-1 0,0-1,0-1,-1 0,-1-2,0 1,-1-2,0 0,-2 0,0-2,-1 1,0-1,-2-1,0 0,-1 0,5-19,-12 30,0 0,-1-1,1 1,-2-1,1 1,-1-1,-1 1,1 0,-1 0,-1-1,0 1,0 1,0-1,-1 0,0 1,-1 0,1 0,-1 0,-1 0,1 1,-1 0,-1 0,1 1,-1-1,1 1,-2 1,1-1,0 1,-1 1,0-1,0 1,0 1,0-1,0 1,0 1,-1 0,1 0,-2 0,-89 5,77 3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18,'-5'0,"-1"5,4 2,9-1,6-1,7-1,0-7,1-2,2-1,1 1,3 1,0-3,1-1,1 1,-5 7,-7 3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1,'160'1,"-158"-2,-1 1,1 0,0-1,0 1,0 0,0 0,-1 0,1 0,0 0,0 1,0-1,0 1,-1-1,1 1,0-1,-1 1,1 0,0 0,-1 0,1 0,-1 0,1 0,-1 0,0 1,1-1,-1 1,0-1,0 0,0 1,0 0,0-1,0 1,-1 0,1-1,0 1,-1 0,0 0,1-1,-1 1,0 0,0 0,0 0,0 0,0-1,0 1,0 0,-1 0,1 0,-1 0,1-1,-2 2,-69 60,15-21,55-42,0 1,0 0,0 0,0 0,1 0,-1 0,0 0,1 0,-1 0,0 0,1 0,0 0,-1 1,1-1,0 0,-1 0,1 0,0 1,0-1,0 0,0 0,0 0,0 1,0-1,1 0,-1 0,0 0,1 1,-1-1,1 0,-1 0,1 0,-1 0,1 0,0 0,0 0,-1 0,1 0,0 0,0 0,0-1,0 1,0 0,0-1,1 1,56 25,-50-24,-4-1,1 0,0 1,0-1,0 1,-1 0,1 0,-1 0,0 1,1-1,-1 1,0 0,-1 1,1-1,0 1,-1-1,0 1,0 0,0 0,0 1,-1-1,0 0,0 1,0 0,0-1,-1 1,1 0,-1 0,0 0,-1 0,1 0,-1 0,0 0,0 0,-1 0,0-1,0 1,0 1,-4 1,0-1,0 0,0 0,-1-1,0 0,0 0,0 0,-1-1,1 0,-1 0,0-1,-1 1,1-2,0 1,-1-1,1 0,-1 0,0-1,0 0,0-1,1 0,-1 0,0 0,0-1,0 0,0-1,-16-3,5-1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46,'67'1,"149"-13,-74-17,-92 23,-32 9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22,'44'0,"37"0,10 0,-5 0,-13-4,-14-3,-12 1,-14 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7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0,'-15'34,"-4"16,1 3,4-1,8-10,6-8,7-9,8-9,1-12,2-6,4-4,-3 0</inkml:trace>
  <inkml:trace contextRef="#ctx0" brushRef="#br0" timeOffset="299.298">327 0,'-15'44,"-8"28,-7 6,3-4,6-11,1-11,5-9,4-8,0-4,1-4,2 0,3-1,3-5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6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85,'-19'38,"-12"32,0 9,6-4,6-10,2-11,3-11,5-7,4-9</inkml:trace>
  <inkml:trace contextRef="#ctx0" brushRef="#br0" timeOffset="330.726">508 170,'-20'24,"2"1,0 1,2 1,1 0,1 1,1 1,1 0,2 1,-6 27,15-52,1-1,-1 0,1 1,0-1,0 0,0 1,0-1,1 1,0-1,0 0,0 0,0 1,1-1,0 0,-1 0,2-1,-1 1,0 0,1-1,-1 1,1-1,0 0,0 1,1-2,-1 1,1 0,-1-1,1 1,0-1,0 0,0 0,0-1,0 1,0-1,0 0,0 0,3 0,7-1,1 0,-1-1,1-1,-1 0,0-1,0 0,0-1,0-1,-1 0,1-1,-1-1,-1 0,1 0,-1-1,-1-1,1 0,-1-1,-1 0,6-7,-9 10,-1-1,0 1,-1-1,0-1,0 1,0-1,-1 1,-1-1,1 0,-2-1,1 1,-1-1,0 1,-1-1,0 1,-1-1,0 0,0 1,-1-1,-1 0,1 1,-1-1,-1 1,0 0,0 0,-1 0,0 0,-1 0,0 1,0 0,0 0,-1 0,-1 1,-2-4,-3 2,1-1,-1 1,0 1,-1 0,0 1,0 1,-1 0,0 0,0 2,0-1,0 2,-1 0,-9 0,-2 1</inkml:trace>
  <inkml:trace contextRef="#ctx0" brushRef="#br0" timeOffset="620.419">818 0,'34'5,"16"2,3-1,-6-1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56,'-17'-9,"0"1,0 1,0 0,-1 2,0-1,0 2,0 1,-1 0,-8 0,20 3,-1-1,0 1,1 0,-1 1,1 0,-1 0,1 1,-1 0,1 0,0 0,0 1,0 0,0 1,1-1,-1 1,1 1,0-1,0 1,0 0,1 0,0 1,0 0,0-1,0 3,3-4,0-1,0 1,0 0,1-1,0 1,0 0,0 0,0 0,1 0,-1 0,1 0,0 0,0 0,0 1,1-1,0 0,-1 0,2-1,-1 1,0 0,1 0,-1 0,1-1,0 1,0-1,1 0,-1 1,1-1,-1 0,1 0,0-1,0 1,1 0,-1-1,0 0,1 0,-1 0,1 0,0-1,0 1,0-1,-1 0,5 1,13 0,0 0,0-1,-1-1,1-1,0 0,0-2,0-1,-1 0,0-1,0-2,0 0,-1-1,0-1,0 0,-1-2,0 0,-1-1,13-11,-16 14,104-68,-117 77,0-1,0 0,-1 0,1 1,0-1,0 0,1 1,-1-1,0 1,0-1,0 1,0 0,0-1,0 1,1 0,-1 0,0 0,0 0,0 0,0 0,1 0,-1 0,0 1,0-1,0 0,0 1,0-1,1 1,-1-1,0 1,0-1,0 1,0 0,-1-1,1 1,0 0,0 0,0 0,0 0,-1 0,1 0,-1 0,1 0,0 0,-1 0,0 0,1 0,-1 0,0 1,1-1,-1 0,0 0,0 0,0 0,0 1,0-1,0 1,-15 70,-123 205,2 8,133-279,0 1,0-1,0 1,1 0,0 0,0 0,1 0,0 0,0 0,1 1,0-1,0 0,0 0,1 0,0 0,1 0,-1 0,1 0,1 0,2 6,8-1</inkml:trace>
  <inkml:trace contextRef="#ctx0" brushRef="#br0" timeOffset="299.477">1212 282,'-33'29,"-22"19,-5 6,3-1,5-5,8-6,6-5,9-9</inkml:trace>
  <inkml:trace contextRef="#ctx0" brushRef="#br0" timeOffset="547.405">846 310,'33'29,"21"24,6 3,-2-4,-7-10,-11-7,-8-11,-15-8,-14-8,-8-4</inkml:trace>
  <inkml:trace contextRef="#ctx0" brushRef="#br0" timeOffset="785.944">1043 198,'-5'38,"-2"37,1 11,1-1,2-9,0-13,2-12,1-10,0-8,0-4,0-2,5-6,2-2,0-3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578 74,'-167'141,"-45"108,31-73,179-174,1-1,-1 0,1 1,0-1,-1 1,1 0,0-1,0 1,0 0,0 0,1 0,-1 0,0 0,1 0,-1 0,1 0,0 0,0 0,0 0,0 0,0 0,0 0,0 0,0 0,1 0,-1 0,1-1,0 1,0 0,-1 0,1 0,0 0,0-1,1 1,-1 0,0-1,1 1,-1-1,1 0,-1 1,1-1,-1 0,1 0,0 0,0 0,-1 0,1 0,0-1,0 1,0-1,1 1,163 5,-102-10,220 3,-281 2,0 0,0-1,0 0,0 0,0 0,0 0,0 0,0-1,0 1,-1-1,1 0,0 0,0 0,0 0,0 0,-1-1,1 1,-1-1,1 0,-1 0,0 1,1-2,-1 1,0 0,0 0,-1-1,1 1,0-1,-1 1,1-1,-1 0,0 0,0 1,0-1,-1 0,1-2,1-19,-2-1,0 1,-2-1,-1 1,-1 0,-1 0,-1 0,0 1,-2-1,-1 2,-1-1,-1 1,-7-9,-21-54,-61-126,90 193,0 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7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1 656,'36'-21,"0"-2,-1-1,-1-1,-2-2,0-2,-2-1,-2-1,1-2,-20 21,0 1,-1-2,0 1,-1-1,-1 0,0 0,0-1,-2 0,0 0,0 0,-1 0,-1-1,0 1,-1-1,-1 1,0-1,-1 0,0 1,-2-1,1 1,-2 0,0 0,0 0,-2 0,1 1,-7-10,11 21,-1-1,0 1,1 0,-1 0,0 0,0 0,-1 0,1 0,0 0,0 1,-1-1,1 1,-1-1,0 1,1 0,-1 0,0 0,0 1,1-1,-1 1,0-1,0 1,0 0,0 0,0 0,1 1,-1-1,0 1,0-1,0 1,1 0,-1 0,0 0,1 0,-1 1,1-1,-1 1,1-1,0 1,0 0,0 0,0 0,0 0,0 1,-1 1,-8 12,0 0,1 1,1 1,0-1,1 1,2 1,-1 0,2 0,1 0,0 0,0 18,2-20,0-1,2 1,0 0,1 0,0-1,2 1,0 0,0-1,2 0,0 0,1 0,0-1,2 1,-1-2,2 1,0-1,1 0,0-1,1 0,0-1,1 0,1-1,0 0,0-1,1-1,0 0,1 0,0-2,10 5,-16-7,0-1,1 1,-1-1,1-1,0 0,-1 0,1-1,1 0,-1-1,0 0,0-1,0 0,1 0,-1-1,0 0,0-1,0 0,0-1,0 0,-1-1,1 1,-1-2,0 0,0 0,8-6,-4-3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0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86 282,'38'-5,"27"-6,8-2,-5 2,-8 3,-10 2,-9 3,-6 1,-4 2,-3 0,-2 0,-4 1</inkml:trace>
  <inkml:trace contextRef="#ctx0" brushRef="#br0" timeOffset="270.953">0 508,'53'0,"27"0,4 0,-6 0,-13 0,-12-5,-10-1,-8 0,-5 1,-3 2,-5 0</inkml:trace>
  <inkml:trace contextRef="#ctx0" brushRef="#br0" timeOffset="735.158">311 0,'280'144,"-170"-79,-107-63,-1 0,1 1,-1-1,0 1,0-1,0 1,0 0,0 0,0 0,-1 0,1 0,-1 0,0 0,0 1,0-1,-1 0,1 0,-1 1,1-1,-1 1,0-1,0 0,-1 1,1-1,-1 1,0-1,0 0,0 0,0 1,0-1,-1 0,1 0,-1 0,0-1,-1 2,-16 20,0 0,-2-2,-1 0,0-2,-12 7,10-7,1 0,1 1,1 1,1 1,-4 8,-15 33,32-45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1,'5'0,"11"0,8 0,4 0,2 0,2 0,-1 0,-1 0,0 0,-1 0,0 0,0 0,-1 0,0 0,0 0,0 0,-4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7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56,'38'-9,"28"-4,6 1,-3 2,-9 3,-15 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4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1 811,'6'4,"1"-1,1 0,-1 0,0-1,1 0,-1 0,1-1,-1 0,1 0,0-1,-1 0,1 0,0-1,-1 0,1 0,-1-1,1 0,-1 0,0-1,1 0,3-2,13-5,-1 0,0-1,-1-2,0 0,-1-1,0-1,-1-1,-1-1,15-18,-2-2,-2-1,-2-2,-1-1,-2-1,-3-1,-1-1,-2-1,11-40,-26 76,0 0,-1-1,0 0,-1 1,0-1,-1 0,0 0,0 0,-1 0,-1 0,0 0,0 0,0 0,-2 0,1 0,-1 1,0-1,-1 1,0 0,-1 0,0 0,-1 0,4 7,0 0,0 0,0 0,0 0,0 1,-1-1,1 1,-1-1,1 1,-1 0,0 0,1 0,-1 0,0 1,1-1,-1 1,0 0,0 0,0 0,1 0,-1 0,0 0,0 1,1-1,-1 1,0 0,0 0,1 0,-1 0,1 0,-1 1,1-1,0 1,0 0,-1-1,1 1,-1 2,-67 84,55-59,2 2,1-1,1 1,2 1,1 0,1 0,2 0,1 1,2 0,1 0,1 0,6 32,-4-55,0 1,1-1,1 0,-1 0,2 0,-1-1,1 1,1-1,0 0,0-1,1 0,-1 0,2 0,-1 0,1-1,1-1,-1 1,1-1,0-1,0 0,1 0,0-1,-1 0,1 0,1-1,-1-1,0 0,1 0,-1-1,1 0,0-1,6 0,115-2,-120 1</inkml:trace>
  <inkml:trace contextRef="#ctx0" brushRef="#br0" timeOffset="1798.006">1694 162,'-129'128,"-6"-5,-22 7,140-118,-1 0,0-2,0 0,-1-1,-1-1,1 0,-1-2,-2 0,20-5,0-1,1 1,-1-1,0 1,0-1,1 0,-1 0,0 0,0 0,0 0,0 0,1 0,-1-1,0 1,0 0,1-1,-1 0,0 1,1-1,-1 0,0 0,1 0,0 0,-1 0,1 0,-1-1,1 1,0 0,0-1,0 1,0-1,0 1,0-1,0 1,0-1,1 0,-1 1,0-1,1 0,0 0,-1 1,1-1,0 0,8-81,2 57,1 1,1-1,2 2,0 0,14-18,-27 41,0 0,0-1,-1 1,1 0,0-1,0 1,1 0,-1 0,0 0,0 0,1 0,-1 0,0 1,1-1,-1 0,1 1,-1-1,1 0,-1 1,1 0,-1-1,1 1,-1 0,1 0,0 0,-1 0,1 0,-1 0,1 1,-1-1,1 0,-1 1,1-1,-1 1,1 0,-1-1,1 1,-1 0,0 0,1 0,-1 0,0 0,0 0,0 1,49 63,-40-50,0 0,-1-1,0 0,1 0,0 0,1-2,1 1,0-1,1-1,0 0,3 1,-7-5,0 0,1-1,-1 0,1-1,0 0,1 0,-1-1,1 0,0-1,0 0,0-1,0 0,0-1,1 0,-1-1,0 0,0-1,1 0,-1-1,0 0,6-3,-13 3,-1-1,1 0,-1 0,0 0,0-1,0 1,0-1,-1 1,1-1,-1 0,0 0,0 0,-1 0,1 0,-1-1,0 1,0 0,0-1,-1 1,1 0,-1-1,0 1,0-1,-1-2,1-17</inkml:trace>
  <inkml:trace contextRef="#ctx0" brushRef="#br0" timeOffset="2047.66">1441 78,'-10'43,"-3"33,1 14,-3 1,2-10,2-15,4-8,2-9,3-9,1-6,2-4,-1-2,1-1,-1-1,6-4,0-1,1-5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346 210,'-11'-24,"-1"0,-1 1,-1 0,-2 1,0 1,-7-7,21 25,-1-1,1 1,-1 0,1 0,-1 0,0 0,0 1,0-1,-1 1,1 0,-1 0,1 0,-1 0,0 1,1-1,-1 1,0 0,0 0,0 0,0 1,0 0,0-1,0 1,0 0,0 1,0-1,0 1,0 0,0 0,0 0,0 1,0-1,0 1,-6 4,1 1,1 0,-1 0,1 0,1 1,-1 0,1 1,1-1,0 2,0-1,0 0,1 1,1 0,0 0,0 1,1-1,0 1,1 0,0-1,1 1,0 0,1 0,0 0,0 0,1 0,1 0,0 0,2 4,-4-12,1 0,0 0,0 0,0 0,1-1,-1 1,1-1,-1 1,1-1,0 1,0-1,0 0,0 0,1 0,-1 0,1 0,-1 0,1-1,-1 1,1-1,0 0,0 0,-1 0,1 0,0 0,0 0,0-1,0 0,0 1,0-1,0 0,0-1,0 1,0 0,0-1,0 0,0 0,0 0,0 0,0 0,-1 0,1-1,0 1,1-2,22-11,-1-2,-1 0,0-2,-1 0,-1-2,0 0,1-5,58-53,-79 78,-1-1,0 1,1 0,-1 0,1 0,-1 0,0 0,1 0,-1 0,1 1,-1-1,0 0,1 1,-1-1,0 1,1-1,-1 1,0 0,0 0,1-1,-1 1,0 0,0 0,0 0,0 0,0 0,-1 1,1-1,0 0,0 0,-1 0,1 1,-1-1,1 0,-1 1,1-1,-1 1,0-1,0 0,0 1,0-1,0 1,0 0,4 65,-51 186,17-119,-18 35,49-169,-1 0,0-1,0 1,0-1,0 1,0-1,1 1,-1 0,0-1,0 1,1 0,-1-1,0 1,0 0,1-1,-1 1,0 0,1-1,-1 1,1 0,-1 0,0 0,1-1,-1 1,1 0,-1 0,0 0,1 0,-1 0,1 0,-1 0,1 0,-1 0,0 0,1 0,-1 0,1 0,-1 0,1 0,-1 0,0 1,1-1,-1 0,1 0,-1 0,0 1,1-1,-1 0,0 0,1 1,-1-1,0 0,1 1,-1-1,0 1,0-1,1 0,-1 1,0-1,0 1,0-1,0 0,0 1,35-29,-18 11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458 0,'-34'43,"-30"39,-9 14,3 1,9-11,14-16,11-15,11-11,6-10,5-4,5-4,5-10,2-8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1,'57'43,"24"14,8 3,-6-5,-8-7,-12-11,-12-7,-9-9,-8-3,-4-5,-8 1,-3-3,1-3,-8-3,-7-7,-3-3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1,'-9'77,"-4"34,1 9,2-6,3-14,2-19,8-13,2-14,1-11,4-8,1-5,-2-4,2 0,0 0,-3 0,-2 0,2-4,0-5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236 0,'-24'34,"-17"39,-7 13,5-4,9-6,11-11,10-12,6-11,5-6,2-11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72,'-30'38,"1"1,2 1,2 1,2 1,1 2,3 0,-4 15,4 25,18-82,1 1,0-1,0 0,0 0,1 1,-1-1,0 0,1 0,0 0,-1 1,1-1,0 0,0 0,0 0,0 0,0 0,1-1,-1 1,1 0,-1-1,1 1,-1 0,1-1,0 0,0 1,0-1,0 0,0 0,0 0,0 0,0-1,0 1,0 0,2-1,13 2,0 0,0-2,-1 0,1-1,0-1,0 0,-1-1,1-1,-1-1,14-5,-16 4,0 0,-1 0,0-2,0 1,0-2,-1 0,0 0,-1-1,0-1,0 1,-1-2,-1 0,0 0,-1 0,0-1,0 0,-2-1,0 0,0 0,-1 0,-1-2,-3 2,-1 1,0-1,-1 0,-1 1,0-1,-1 1,0 0,-1-1,-1 1,0 1,-1-1,0 1,0 0,-2 1,1-1,-2 1,1 1,-1-1,-1 2,-1-2,-13-12,2 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9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0,'29'0,"14"0,0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57,'-44'169,"44"-166,-1 0,1 0,-1 0,1 0,0-1,0 1,0 0,1 0,-1 0,1-1,-1 1,1 0,0 0,0-1,0 1,1-1,-1 1,1-1,-1 1,1-1,0 0,-1 0,1 0,1 0,-1 0,0 0,0 0,1-1,-1 1,1-1,-1 0,1 0,-1 1,1-2,0 1,0 0,-1-1,1 1,0-1,0 0,0 0,0 0,-1 0,1 0,0-1,0 1,0-1,0 0,123-43,-118 39</inkml:trace>
  <inkml:trace contextRef="#ctx0" brushRef="#br0" timeOffset="293.3">328 1,'-12'16,"1"1,0 0,1 0,1 1,1 0,0 1,1 0,1 0,1 1,1-1,1 1,1 0,-1 12,-2 7,-3 188,8-203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47,'-96'89,"4"4,-9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1 363,'13'-2,"-1"0,1-1,0-1,-1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26,'145'16,"1"-6,6-6,161-34,-168 8,-118 18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25,'370'0,"-240"-21,-118 17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6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17,'38'5,"32"1,9 0,-4-5,-10-4,-12-1,-9 0,-8-4,-5 0,-8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1,'5'38,"1"27,1 8,-2-4,-2-9,-1-10,0-9,-2-6,0-5,-5-7,-2-2,1-1,5-3,4-5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1,'-5'19,"8"1,4-2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204 115,'-18'19,"1"-1,1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340.415">317 455,'-31'18,"0"1,1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600.409">1051 455,'-33'28,"-17"16,-4 3,8 0,6-9,10-6,5-8,3-8,4-8</inkml:trace>
  <inkml:trace contextRef="#ctx0" brushRef="#br0" timeOffset="889.527">571 511,'56'8,"-1"3,-1 2,0 2,0 3,16 9,-49-17,0 1,0 0,-1 2,0 0,-1 1,-1 1,13 13,3-3,-48-49,-35-40,34 41</inkml:trace>
  <inkml:trace contextRef="#ctx0" brushRef="#br0" timeOffset="1136.319">825 285,'5'38,"6"33,2 8,-2-4,2-6,-1-9,-2-10,-4-9,-2-7,-2-4,-1-2,-1-2,-5-4,-3-2,2-4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1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1326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369.615">1467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-915.126">112 375,'-4'28,"-7"20,-2 6,3-1,-3-5,0-5,4-7,2-3,-1-3,-1-2,3 0,1-1,2-5</inkml:trace>
  <inkml:trace contextRef="#ctx0" brushRef="#br0" timeOffset="-566.57">452 488,'-27'33,"2"1,1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7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0 114,'128'-21,"-47"7,0 3,1 3,33 4,585 6,-503-31,283 29,846 0,-1156-27,-31 25,-114 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0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0 116,'22'-11,"187"-76,-207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6.005">650 144,'-17'26,"0"1,2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34,'126'-11,"-80"2,0 3,0 1,0 3,0 1,27 5,25-2,-86-2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1,'38'0,"32"0,9 0,-4 0,-10 0,-12 0,-9 0,-8 5,-10 1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90,'-9'19,"-9"16,0 7,-3-4,3-3,-1-4,-1-1,2-1,-1-6,4-2,-2-5,4 1,-3-4,3 2,-2-3,2-3</inkml:trace>
  <inkml:trace contextRef="#ctx0" brushRef="#br0" timeOffset="285.111">0 231,'19'14,"16"10,8 1,0-4,-7-1,-5-4,-2-4,-2 0,0-2,-6-2</inkml:trace>
  <inkml:trace contextRef="#ctx0" brushRef="#br0" timeOffset="551.689">142 61,'0'39,"0"26,5 8,1-5,0-8,-1-10,-2-8,-1-7,-1-5,0-2,-6-6,-1-7</inkml:trace>
  <inkml:trace contextRef="#ctx0" brushRef="#br0" timeOffset="812.792">677 146,'-19'39,"-11"26,-1 8,6-5,1-8,6-10,5-8,10-12,5-6,3-7</inkml:trace>
  <inkml:trace contextRef="#ctx0" brushRef="#br0" timeOffset="1130.728">876 344,'-16'152,"16"-147,1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1564.548">1553 5,'0'4,"-5"13,-1 6,0 6,1 1,1 2,2-6</inkml:trace>
  <inkml:trace contextRef="#ctx0" brushRef="#br0" timeOffset="7219.878">1920 33,'-3'-1,"-1"0,1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491 28,'-57'9,"0"2,0 2,1 3,1 2,-13 8,-43 40,109-64,-1 1,0-1,1 1,0 0,-1 0,1 0,0 0,1 1,-1-1,1 0,-1 1,1-1,0 1,0-1,1 1,-1 0,1-1,-1 1,1 0,0-1,1 1,-1 0,1-1,-1 1,1 0,0-1,0 1,1-1,-1 1,1-1,0 0,1 2,2 0,0-1,1 0,-1 0,1 0,0-1,0 0,0 0,0 0,0-1,1 0,-1 0,1-1,-1 1,1-1,0-1,-1 0,1 1,0-2,-1 1,1-1,0 0,-1-1,1 0,-1 0,1 0,-1 0,0-1,0 0,0-1,-1 1,1-1,1-1,219-161,-84 29,-134 132,-12 18,-13 24,16-36,-32 67,2 3,4 0,3 1,3 2,1 14,-11 97,21-72,10-89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3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31,'-1'-1,"0"0,-1 0,1 0,-1 0,1 0,-1 1,0-1,1 0,-1 1,0-1,1 1,-1 0,0-1,0 1,1 0,-1 0,0 0,0 0,1 1,-1-1,0 0,1 1,-1-1,0 1,1 0,-1-1,1 1,-1 0,1 0,-1 0,1 0,-1 0,1 0,0 1,0-1,-1 1,1-2,-22 18,0 0,2 1,0 2,1 0,1 1,1 1,1 1,1 0,1 1,1 1,1 0,0 6,5-17,4-7,-8 10,1 0,1 1,0 0,1 1,2 0,0 0,1 1,1 0,0 0,2 0,1 0,0 1,2-1,0 1,2-1,2 18,-1-33,0 1,0-1,1 0,-1-1,1 1,1 0,-1-1,1 0,0 0,0-1,0 1,1-1,-1 0,1 0,0-1,0 0,0 0,1 0,-1-1,1 0,-1 0,1-1,0 1,2-1,7 1,0-1,0 0,0-1,0-1,0-1,0 0,0-1,-1 0,1-1,1-2,17-9,-1-2,0-2,-1-1,-1-1,-2-1,0-2,-1-1,-1-1,-1-2,-2 0,-1-2,14-23,-25 35,0-1,-1 0,-1-1,-1 0,-1 0,0-1,-2 0,3-12,-7 23,-1 1,0 0,0 0,-1 0,0-1,0 1,-1 0,-1 0,1 0,-2 0,1 0,-1 0,0 0,-1 1,0-1,0 1,-1 0,0 0,0 1,-1 0,-2-3,-5 0,1 0,-1 1,-1 0,0 1,0 0,-1 1,0 1,0 0,0 1,-1 1,1 0,-1 1,0 1,0 1,0 0,0 1,-1 0,1 2,0 0,0 0,1 2,-1 0,1 1,-1 0,1 1,1 1,-1 0,1 1,1 1,-1 0,-3 4,-12 10</inkml:trace>
  <inkml:trace contextRef="#ctx0" brushRef="#br0" timeOffset="2868.356">1043 567,'0'5,"0"6,0 6,-5 1,-1-4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451 114,'-33'38,"-21"27,-6 3,7-5,8-10,7-13,9-8,6-10,1-4,0-5,3-5</inkml:trace>
  <inkml:trace contextRef="#ctx0" brushRef="#br0" timeOffset="263.349">0 282,'52'14,"-1"2,-1 2,0 2,-2 2,7 6,151 110,-206-138,0 0,0 0,0-1,0 1,1 0,-1 0,0-1,0 1,0 0,1 0,-1 0,0-1,0 1,1 0,-1 0,0 0,0 0,1 0,-1 0,0 0,1-1,-1 1,0 0,1 0,-1 0,0 0,0 0,1 0,-1 0,0 0,1 1,-1-1,0 0,0 0,1 0,-1 0,0 0,1 0,-25-27,18 20,-8-10</inkml:trace>
  <inkml:trace contextRef="#ctx0" brushRef="#br0" timeOffset="515.402">311 1,'0'38,"0"32,0 9,0 1,0-9,0-12,0-10,0-5,0-4,0-5,0-3,0-3,0-1,-5 0,-2-1,1 1,6-6,3-5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169 395,'-20'38,"-10"33,-1 8,0-4,6-11,7-10,6-11,11-7,4-5,8-8,1-7</inkml:trace>
  <inkml:trace contextRef="#ctx0" brushRef="#br0" timeOffset="331.313">450 479,'-19'30,"2"0,1 2,1-1,1 2,2 0,2 1,1 0,1 0,2 1,1-1,2 13,4-42,0 0,0 1,0-1,1 0,0 0,0 0,1 0,-1 0,1-1,0 1,0-1,1 0,-1 1,1-1,0-1,0 1,0-1,1 0,-1 1,1-2,0 1,0-1,0 1,0-1,0-1,0 1,0-1,1 0,-1 0,0 0,1-1,-1 0,1 0,-1 0,1-1,-1 0,0 0,1 0,-1-1,0 1,0-1,2-1,13-2,0 0,0-2,0 0,-1-1,0-1,0 0,-1-2,-1 0,0-1,0-1,-1 0,-1-2,0 1,-1-2,0 0,-2 0,0-2,-1 1,0-1,-2-1,0 0,-1 0,5-19,-12 30,0 0,-1-1,1 1,-2-1,1 1,-1-1,-1 1,1 0,-1 0,-1-1,0 1,0 1,0-1,-1 0,0 1,-1 0,1 0,-1 0,-1 0,1 1,-1 0,-1 0,1 1,-1-1,1 1,-2 1,1-1,0 1,-1 1,0-1,0 1,0 1,0-1,0 1,0 1,-1 0,1 0,-2 0,-89 5,77 3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18,'-5'0,"-1"5,4 2,9-1,6-1,7-1,0-7,1-2,2-1,1 1,3 1,0-3,1-1,1 1,-5 7,-7 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1,'160'1,"-158"-2,-1 1,1 0,0-1,0 1,0 0,0 0,-1 0,1 0,0 0,0 1,0-1,0 1,-1-1,1 1,0-1,-1 1,1 0,0 0,-1 0,1 0,-1 0,1 0,-1 0,0 1,1-1,-1 1,0-1,0 0,0 1,0 0,0-1,0 1,-1 0,1-1,0 1,-1 0,0 0,1-1,-1 1,0 0,0 0,0 0,0 0,0-1,0 1,0 0,-1 0,1 0,-1 0,1-1,-2 2,-69 60,15-21,55-42,0 1,0 0,0 0,0 0,1 0,-1 0,0 0,1 0,-1 0,0 0,1 0,0 0,-1 1,1-1,0 0,-1 0,1 0,0 1,0-1,0 0,0 0,0 0,0 1,0-1,1 0,-1 0,0 0,1 1,-1-1,1 0,-1 0,1 0,-1 0,1 0,0 0,0 0,-1 0,1 0,0 0,0 0,0-1,0 1,0 0,0-1,1 1,56 25,-50-24,-4-1,1 0,0 1,0-1,0 1,-1 0,1 0,-1 0,0 1,1-1,-1 1,0 0,-1 1,1-1,0 1,-1-1,0 1,0 0,0 0,0 1,-1-1,0 0,0 1,0 0,0-1,-1 1,1 0,-1 0,0 0,-1 0,1 0,-1 0,0 0,0 0,-1 0,0-1,0 1,0 1,-4 1,0-1,0 0,0 0,-1-1,0 0,0 0,0 0,-1-1,1 0,-1 0,0-1,-1 1,1-2,0 1,-1-1,1 0,-1 0,0-1,0 0,0-1,1 0,-1 0,0 0,0-1,0 0,0-1,-16-3,5-1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46,'67'1,"149"-13,-74-17,-92 23,-32 9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22,'44'0,"37"0,10 0,-5 0,-13-4,-14-3,-12 1,-14 2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7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0,'-15'34,"-4"16,1 3,4-1,8-10,6-8,7-9,8-9,1-12,2-6,4-4,-3 0</inkml:trace>
  <inkml:trace contextRef="#ctx0" brushRef="#br0" timeOffset="299.298">327 0,'-15'44,"-8"28,-7 6,3-4,6-11,1-11,5-9,4-8,0-4,1-4,2 0,3-1,3-5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6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85,'-19'38,"-12"32,0 9,6-4,6-10,2-11,3-11,5-7,4-9</inkml:trace>
  <inkml:trace contextRef="#ctx0" brushRef="#br0" timeOffset="330.726">508 170,'-20'24,"2"1,0 1,2 1,1 0,1 1,1 1,1 0,2 1,-6 27,15-52,1-1,-1 0,1 1,0-1,0 0,0 1,0-1,1 1,0-1,0 0,0 0,0 1,1-1,0 0,-1 0,2-1,-1 1,0 0,1-1,-1 1,1-1,0 0,0 1,1-2,-1 1,1 0,-1-1,1 1,0-1,0 0,0 0,0-1,0 1,0-1,0 0,0 0,3 0,7-1,1 0,-1-1,1-1,-1 0,0-1,0 0,0-1,0-1,-1 0,1-1,-1-1,-1 0,1 0,-1-1,-1-1,1 0,-1-1,-1 0,6-7,-9 10,-1-1,0 1,-1-1,0-1,0 1,0-1,-1 1,-1-1,1 0,-2-1,1 1,-1-1,0 1,-1-1,0 1,-1-1,0 0,0 1,-1-1,-1 0,1 1,-1-1,-1 1,0 0,0 0,-1 0,0 0,-1 0,0 1,0 0,0 0,-1 0,-1 1,-2-4,-3 2,1-1,-1 1,0 1,-1 0,0 1,0 1,-1 0,0 0,0 2,0-1,0 2,-1 0,-9 0,-2 1</inkml:trace>
  <inkml:trace contextRef="#ctx0" brushRef="#br0" timeOffset="620.419">818 0,'34'5,"16"2,3-1,-6-1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56,'-17'-9,"0"1,0 1,0 0,-1 2,0-1,0 2,0 1,-1 0,-8 0,20 3,-1-1,0 1,1 0,-1 1,1 0,-1 0,1 1,-1 0,1 0,0 0,0 1,0 0,0 1,1-1,-1 1,1 1,0-1,0 1,0 0,1 0,0 1,0 0,0-1,0 3,3-4,0-1,0 1,0 0,1-1,0 1,0 0,0 0,0 0,1 0,-1 0,1 0,0 0,0 0,0 1,1-1,0 0,-1 0,2-1,-1 1,0 0,1 0,-1 0,1-1,0 1,0-1,1 0,-1 1,1-1,-1 0,1 0,0-1,0 1,1 0,-1-1,0 0,1 0,-1 0,1 0,0-1,0 1,0-1,-1 0,5 1,13 0,0 0,0-1,-1-1,1-1,0 0,0-2,0-1,-1 0,0-1,0-2,0 0,-1-1,0-1,0 0,-1-2,0 0,-1-1,13-11,-16 14,104-68,-117 77,0-1,0 0,-1 0,1 1,0-1,0 0,1 1,-1-1,0 1,0-1,0 1,0 0,0-1,0 1,1 0,-1 0,0 0,0 0,0 0,0 0,1 0,-1 0,0 1,0-1,0 0,0 1,0-1,1 1,-1-1,0 1,0-1,0 1,0 0,-1-1,1 1,0 0,0 0,0 0,0 0,-1 0,1 0,-1 0,1 0,0 0,-1 0,0 0,1 0,-1 0,0 1,1-1,-1 0,0 0,0 0,0 0,0 1,0-1,0 1,-15 70,-123 205,2 8,133-279,0 1,0-1,0 1,1 0,0 0,0 0,1 0,0 0,0 0,1 1,0-1,0 0,0 0,1 0,0 0,1 0,-1 0,1 0,1 0,2 6,8-1</inkml:trace>
  <inkml:trace contextRef="#ctx0" brushRef="#br0" timeOffset="299.477">1212 282,'-33'29,"-22"19,-5 6,3-1,5-5,8-6,6-5,9-9</inkml:trace>
  <inkml:trace contextRef="#ctx0" brushRef="#br0" timeOffset="547.405">846 310,'33'29,"21"24,6 3,-2-4,-7-10,-11-7,-8-11,-15-8,-14-8,-8-4</inkml:trace>
  <inkml:trace contextRef="#ctx0" brushRef="#br0" timeOffset="785.944">1043 198,'-5'38,"-2"37,1 11,1-1,2-9,0-13,2-12,1-10,0-8,0-4,0-2,5-6,2-2,0-3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578 74,'-167'141,"-45"108,31-73,179-174,1-1,-1 0,1 1,0-1,-1 1,1 0,0-1,0 1,0 0,0 0,1 0,-1 0,0 0,1 0,-1 0,1 0,0 0,0 0,0 0,0 0,0 0,0 0,0 0,0 0,1 0,-1 0,1-1,0 1,0 0,-1 0,1 0,0 0,0-1,1 1,-1 0,0-1,1 1,-1-1,1 0,-1 1,1-1,-1 0,1 0,0 0,0 0,-1 0,1 0,0-1,0 1,0-1,1 1,163 5,-102-10,220 3,-281 2,0 0,0-1,0 0,0 0,0 0,0 0,0 0,0-1,0 1,-1-1,1 0,0 0,0 0,0 0,0 0,-1-1,1 1,-1-1,1 0,-1 0,0 1,1-2,-1 1,0 0,0 0,-1-1,1 1,0-1,-1 1,1-1,-1 0,0 0,0 1,0-1,-1 0,1-2,1-19,-2-1,0 1,-2-1,-1 1,-1 0,-1 0,-1 0,0 1,-2-1,-1 2,-1-1,-1 1,-7-9,-21-54,-61-126,90 193,0 4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7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1 656,'36'-21,"0"-2,-1-1,-1-1,-2-2,0-2,-2-1,-2-1,1-2,-20 21,0 1,-1-2,0 1,-1-1,-1 0,0 0,0-1,-2 0,0 0,0 0,-1 0,-1-1,0 1,-1-1,-1 1,0-1,-1 0,0 1,-2-1,1 1,-2 0,0 0,0 0,-2 0,1 1,-7-10,11 21,-1-1,0 1,1 0,-1 0,0 0,0 0,-1 0,1 0,0 0,0 1,-1-1,1 1,-1-1,0 1,1 0,-1 0,0 0,0 1,1-1,-1 1,0-1,0 1,0 0,0 0,0 0,1 1,-1-1,0 1,0-1,0 1,1 0,-1 0,0 0,1 0,-1 1,1-1,-1 1,1-1,0 1,0 0,0 0,0 0,0 0,0 1,-1 1,-8 12,0 0,1 1,1 1,0-1,1 1,2 1,-1 0,2 0,1 0,0 0,0 18,2-20,0-1,2 1,0 0,1 0,0-1,2 1,0 0,0-1,2 0,0 0,1 0,0-1,2 1,-1-2,2 1,0-1,1 0,0-1,1 0,0-1,1 0,1-1,0 0,0-1,1-1,0 0,1 0,0-2,10 5,-16-7,0-1,1 1,-1-1,1-1,0 0,-1 0,1-1,1 0,-1-1,0 0,0-1,0 0,1 0,-1-1,0 0,0-1,0 0,0-1,0 0,-1-1,1 1,-1-2,0 0,0 0,8-6,-4-3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0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86 282,'38'-5,"27"-6,8-2,-5 2,-8 3,-10 2,-9 3,-6 1,-4 2,-3 0,-2 0,-4 1</inkml:trace>
  <inkml:trace contextRef="#ctx0" brushRef="#br0" timeOffset="270.953">0 508,'53'0,"27"0,4 0,-6 0,-13 0,-12-5,-10-1,-8 0,-5 1,-3 2,-5 0</inkml:trace>
  <inkml:trace contextRef="#ctx0" brushRef="#br0" timeOffset="735.158">311 0,'280'144,"-170"-79,-107-63,-1 0,1 1,-1-1,0 1,0-1,0 1,0 0,0 0,0 0,-1 0,1 0,-1 0,0 0,0 1,0-1,-1 0,1 0,-1 1,1-1,-1 1,0-1,0 0,-1 1,1-1,-1 1,0-1,0 0,0 0,0 1,0-1,-1 0,1 0,-1 0,0-1,-1 2,-16 20,0 0,-2-2,-1 0,0-2,-12 7,10-7,1 0,1 1,1 1,1 1,-4 8,-15 33,32-45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1,'5'0,"11"0,8 0,4 0,2 0,2 0,-1 0,-1 0,0 0,-1 0,0 0,0 0,-1 0,0 0,0 0,0 0,-4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7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56,'38'-9,"28"-4,6 1,-3 2,-9 3,-15 2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4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1 811,'6'4,"1"-1,1 0,-1 0,0-1,1 0,-1 0,1-1,-1 0,1 0,0-1,-1 0,1 0,0-1,-1 0,1 0,-1-1,1 0,-1 0,0-1,1 0,3-2,13-5,-1 0,0-1,-1-2,0 0,-1-1,0-1,-1-1,-1-1,15-18,-2-2,-2-1,-2-2,-1-1,-2-1,-3-1,-1-1,-2-1,11-40,-26 76,0 0,-1-1,0 0,-1 1,0-1,-1 0,0 0,0 0,-1 0,-1 0,0 0,0 0,0 0,-2 0,1 0,-1 1,0-1,-1 1,0 0,-1 0,0 0,-1 0,4 7,0 0,0 0,0 0,0 0,0 1,-1-1,1 1,-1-1,1 1,-1 0,0 0,1 0,-1 0,0 1,1-1,-1 1,0 0,0 0,0 0,1 0,-1 0,0 0,0 1,1-1,-1 1,0 0,0 0,1 0,-1 0,1 0,-1 1,1-1,0 1,0 0,-1-1,1 1,-1 2,-67 84,55-59,2 2,1-1,1 1,2 1,1 0,1 0,2 0,1 1,2 0,1 0,1 0,6 32,-4-55,0 1,1-1,1 0,-1 0,2 0,-1-1,1 1,1-1,0 0,0-1,1 0,-1 0,2 0,-1 0,1-1,1-1,-1 1,1-1,0-1,0 0,1 0,0-1,-1 0,1 0,1-1,-1-1,0 0,1 0,-1-1,1 0,0-1,6 0,115-2,-120 1</inkml:trace>
  <inkml:trace contextRef="#ctx0" brushRef="#br0" timeOffset="1798.006">1694 162,'-129'128,"-6"-5,-22 7,140-118,-1 0,0-2,0 0,-1-1,-1-1,1 0,-1-2,-2 0,20-5,0-1,1 1,-1-1,0 1,0-1,1 0,-1 0,0 0,0 0,0 0,0 0,1 0,-1-1,0 1,0 0,1-1,-1 0,0 1,1-1,-1 0,0 0,1 0,0 0,-1 0,1 0,-1-1,1 1,0 0,0-1,0 1,0-1,0 1,0-1,0 1,0-1,1 0,-1 1,0-1,1 0,0 0,-1 1,1-1,0 0,8-81,2 57,1 1,1-1,2 2,0 0,14-18,-27 41,0 0,0-1,-1 1,1 0,0-1,0 1,1 0,-1 0,0 0,0 0,1 0,-1 0,0 1,1-1,-1 0,1 1,-1-1,1 0,-1 1,1 0,-1-1,1 1,-1 0,1 0,0 0,-1 0,1 0,-1 0,1 1,-1-1,1 0,-1 1,1-1,-1 1,1 0,-1-1,1 1,-1 0,0 0,1 0,-1 0,0 0,0 0,0 1,49 63,-40-50,0 0,-1-1,0 0,1 0,0 0,1-2,1 1,0-1,1-1,0 0,3 1,-7-5,0 0,1-1,-1 0,1-1,0 0,1 0,-1-1,1 0,0-1,0 0,0-1,0 0,0-1,1 0,-1-1,0 0,0-1,1 0,-1-1,0 0,6-3,-13 3,-1-1,1 0,-1 0,0 0,0-1,0 1,0-1,-1 1,1-1,-1 0,0 0,0 0,-1 0,1 0,-1-1,0 1,0 0,0-1,-1 1,1 0,-1-1,0 1,0-1,-1-2,1-17</inkml:trace>
  <inkml:trace contextRef="#ctx0" brushRef="#br0" timeOffset="2047.66">1441 78,'-10'43,"-3"33,1 14,-3 1,2-10,2-15,4-8,2-9,3-9,1-6,2-4,-1-2,1-1,-1-1,6-4,0-1,1-5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346 210,'-11'-24,"-1"0,-1 1,-1 0,-2 1,0 1,-7-7,21 25,-1-1,1 1,-1 0,1 0,-1 0,0 0,0 1,0-1,-1 1,1 0,-1 0,1 0,-1 0,0 1,1-1,-1 1,0 0,0 0,0 0,0 1,0 0,0-1,0 1,0 0,0 1,0-1,0 1,0 0,0 0,0 0,0 1,0-1,0 1,-6 4,1 1,1 0,-1 0,1 0,1 1,-1 0,1 1,1-1,0 2,0-1,0 0,1 1,1 0,0 0,0 1,1-1,0 1,1 0,0-1,1 1,0 0,1 0,0 0,0 0,1 0,1 0,0 0,2 4,-4-12,1 0,0 0,0 0,0 0,1-1,-1 1,1-1,-1 1,1-1,0 1,0-1,0 0,0 0,1 0,-1 0,1 0,-1 0,1-1,-1 1,1-1,0 0,0 0,-1 0,1 0,0 0,0 0,0-1,0 0,0 1,0-1,0 0,0-1,0 1,0 0,0-1,0 0,0 0,0 0,0 0,0 0,-1 0,1-1,0 1,1-2,22-11,-1-2,-1 0,0-2,-1 0,-1-2,0 0,1-5,58-53,-79 78,-1-1,0 1,1 0,-1 0,1 0,-1 0,0 0,1 0,-1 0,1 1,-1-1,0 0,1 1,-1-1,0 1,1-1,-1 1,0 0,0 0,1-1,-1 1,0 0,0 0,0 0,0 0,0 0,-1 1,1-1,0 0,0 0,-1 0,1 1,-1-1,1 0,-1 1,1-1,-1 1,0-1,0 0,0 1,0-1,0 1,0 0,4 65,-51 186,17-119,-18 35,49-169,-1 0,0-1,0 1,0-1,0 1,0-1,1 1,-1 0,0-1,0 1,1 0,-1-1,0 1,0 0,1-1,-1 1,0 0,1-1,-1 1,1 0,-1 0,0 0,1-1,-1 1,1 0,-1 0,0 0,1 0,-1 0,1 0,-1 0,1 0,-1 0,0 0,1 0,-1 0,1 0,-1 0,1 0,-1 0,0 1,1-1,-1 0,1 0,-1 0,0 1,1-1,-1 0,0 0,1 1,-1-1,0 0,1 1,-1-1,0 1,0-1,1 0,-1 1,0-1,0 1,0-1,0 0,0 1,35-29,-18 11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458 0,'-34'43,"-30"39,-9 14,3 1,9-11,14-16,11-15,11-11,6-10,5-4,5-4,5-10,2-8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1,'57'43,"24"14,8 3,-6-5,-8-7,-12-11,-12-7,-9-9,-8-3,-4-5,-8 1,-3-3,1-3,-8-3,-7-7,-3-3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1,'-9'77,"-4"34,1 9,2-6,3-14,2-19,8-13,2-14,1-11,4-8,1-5,-2-4,2 0,0 0,-3 0,-2 0,2-4,0-5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236 0,'-24'34,"-17"39,-7 13,5-4,9-6,11-11,10-12,6-11,5-6,2-11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72,'-30'38,"1"1,2 1,2 1,2 1,1 2,3 0,-4 15,4 25,18-82,1 1,0-1,0 0,0 0,1 1,-1-1,0 0,1 0,0 0,-1 1,1-1,0 0,0 0,0 0,0 0,0 0,1-1,-1 1,1 0,-1-1,1 1,-1 0,1-1,0 0,0 1,0-1,0 0,0 0,0 0,0 0,0-1,0 1,0 0,2-1,13 2,0 0,0-2,-1 0,1-1,0-1,0 0,-1-1,1-1,-1-1,14-5,-16 4,0 0,-1 0,0-2,0 1,0-2,-1 0,0 0,-1-1,0-1,0 1,-1-2,-1 0,0 0,-1 0,0-1,0 0,-2-1,0 0,0 0,-1 0,-1-2,-3 2,-1 1,0-1,-1 0,-1 1,0-1,-1 1,0 0,-1-1,-1 1,0 1,-1-1,0 1,0 0,-2 1,1-1,-2 1,1 1,-1-1,-1 2,-1-2,-13-12,2 5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9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0,'29'0,"14"0,0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57,'-44'169,"44"-166,-1 0,1 0,-1 0,1 0,0-1,0 1,0 0,1 0,-1 0,1-1,-1 1,1 0,0 0,0-1,0 1,1-1,-1 1,1-1,-1 1,1-1,0 0,-1 0,1 0,1 0,-1 0,0 0,0 0,1-1,-1 1,1-1,-1 0,1 0,-1 1,1-2,0 1,0 0,-1-1,1 1,0-1,0 0,0 0,0 0,-1 0,1 0,0-1,0 1,0-1,0 0,123-43,-118 39</inkml:trace>
  <inkml:trace contextRef="#ctx0" brushRef="#br0" timeOffset="293.3">328 1,'-12'16,"1"1,0 0,1 0,1 1,1 0,0 1,1 0,1 0,1 1,1-1,1 1,1 0,-1 12,-2 7,-3 188,8-203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8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18,'1'-2,"1"1,-1 0,0 0,0 0,1 0,-1 0,0 0,1 1,-1-1,1 0,-1 1,1-1,-1 1,1-1,-1 1,1 0,0-1,-1 1,1 0,0 0,-1 0,1 0,-1 1,1-1,0 0,-1 1,1-1,-1 1,1 0,-1-1,1 1,-1 0,10 1,299 4,-227-17,-58 5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8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1,'1'2,"0"0,1 0,-1-1,1 1,0 0,0-1,-1 1,1-1,0 0,0 1,0-1,0 0,0 0,1 0,-1-1,0 1,0 0,1-1,-1 0,0 1,1-1,-1 0,0 0,1 0,-1-1,2 2,360 2,-256-3,-96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1,'-11'137,"-44"94,17-62,22-5,11-146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177 396,'-19'33,"-16"36,-3 10,7-3,7-9,8-13,7-9,5-8,3-6,2-3,5-6,2-7</inkml:trace>
  <inkml:trace contextRef="#ctx0" brushRef="#br0" timeOffset="353.61">487 424,'-43'64,"2"1,3 2,3 2,-4 17,36-81,0-1,1 1,-1 0,1 0,0 0,0 0,1 0,-1 0,1 1,0-1,1 0,-1 1,1-1,0 1,0-1,1 1,0-1,0 0,0 1,0-1,1 0,0 0,0 0,1 0,-1 0,1-1,0 1,0-1,0 1,1-1,0 0,0 0,1 0,12 0,-1 0,1-2,0 0,1 0,-1-2,0 0,0-1,0-1,0-1,0 0,0-1,-1-1,0 0,0-2,0 1,14-10,-14 9,0-1,0-1,-1-1,0 0,-1-1,0 0,0-1,-2-1,1 0,-2 0,1-1,-1-3,-5 9,-2 0,1 0,-1-1,0 0,-1 1,0-1,0-1,-1 1,0 0,0 0,-1-1,-1 1,0-1,0 1,0-1,-1 1,-1-1,0 1,0 0,-1 0,0 0,0 0,-4-5,3 6,0 0,-1 0,0 1,-1-1,0 1,0 1,0-1,-1 1,0 0,0 1,-1-1,1 2,-1-1,0 1,0 0,-1 0,1 1,-1 1,0-1,0 1,0 1,0-1,0 2,0-1,0 1,-5 1,-11 0</inkml:trace>
  <inkml:trace contextRef="#ctx0" brushRef="#br0" timeOffset="618.523">826 311,'23'5,"19"1,6 0,0-1,-8-1</inkml:trace>
  <inkml:trace contextRef="#ctx0" brushRef="#br0" timeOffset="905.573">1221 29,'-5'29,"-1"19,5 1,2-3,6-9,3-6,3-8,4-9,5-5,-2-11,1-4,-4-1</inkml:trace>
  <inkml:trace contextRef="#ctx0" brushRef="#br0" timeOffset="1149.927">1559 1,'-24'43,"-12"34,-1 8,6-6,9-10,7-14,7-10,5-8,2-6,2-4,1-1,0-5</inkml:trace>
  <inkml:trace contextRef="#ctx0" brushRef="#br0" timeOffset="1938.472">1503 1130,'253'-249,"-53"24,-200 224,0 0,1 0,0-1,-1 1,1 0,0 0,-1 0,1 0,0 0,0 1,0-1,0 0,0 0,0 0,0 1,0-1,0 1,0-1,0 1,1-1,-1 1,0-1,0 1,1 0,-1 0,0 0,0 0,1 0,-1 0,0 0,0 0,1 0,-1 1,0-1,0 0,0 1,0-1,1 1,-1-1,0 1,0 0,0-1,0 1,0 0,0 0,0 0,-1 0,1 0,0 0,0 0,-1 0,1 1,-17 137,16-135,0-1,1 1,-1 0,1-1,-1 1,1-1,0 1,1-1,-1 0,0 1,1-1,0 0,0 0,0 0,0 0,0-1,1 1,-1 0,1-1,0 0,-1 1,1-1,0 0,0 0,1-1,-1 1,0-1,1 0,-1 1,0-2,1 1,-1 0,1-1,0 1,-1-1,1 0,-1 0,1 0,-1-1,1 0,0 1,-1-1,0 0,1 0,1-2,163-92,-49 22,-118 71,0 1,0 0,1 0,-1 0,0 0,1 0,-1 0,1 0,-1 1,1-1,0 0,-1 1,1 0,0-1,-1 1,1 0,0-1,-1 1,1 0,0 0,0 1,-1-1,1 0,0 0,-1 1,1-1,-1 1,1 0,0-1,-1 1,1 0,-1 0,0 0,1 0,-1 0,0 0,1 0,-1 1,0-1,0 0,0 1,0-1,0 1,-1-1,1 1,0-1,-1 1,1 0,-1-1,1 1,-1 0,0-1,0 1,0 0,0-1,0 3,-9 64,6-64,1 1,0-1,1 1,-1 0,1-1,0 1,0 0,1 0,-1 0,1 0,0 0,0 0,1 0,-1 0,1 0,0-1,1 1,-1 0,1 0,0-1,0 1,0-1,1 0,0 0,0 0,0 0,0 0,0 0,1-1,-1 1,1-1,0 0,1 0,18 6,0-4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6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29,'-38'33,"-23"26,-5 3,8-4,10-8,7-12,12-7,5-10,7-8</inkml:trace>
  <inkml:trace contextRef="#ctx0" brushRef="#br0" timeOffset="250.459">0 142,'39'19,"26"11,12 6,-2-4,-9-2,-11-7,-15-2,-9-4,-6-6,-6 1,-2-3,-4-6,-4-5</inkml:trace>
  <inkml:trace contextRef="#ctx0" brushRef="#br0" timeOffset="516.656">282 1,'0'38,"5"32,1 9,1-4,-2-10,-2-12,-1-9,-1-8,0-5,-1-3,0-2,-1 0,1 0,0 1,0 0,0-4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5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208 139,'-20'13,"0"0,1 1,1 0,0 2,1 0,0 1,-13 19,24-29,1 1,0 0,0 0,0 0,1 1,1-1,0 1,0 0,0 0,1 0,0 0,1 1,0-1,1 1,0-1,0 0,1 1,0-1,0 0,1 0,2 5,-3-11,1 1,0 0,0-1,0 1,0-1,0 1,0-1,1 0,0 0,0 0,0-1,0 1,0-1,0 1,1-1,-1 0,1 0,-1 0,1-1,0 0,0 1,0-1,0 0,-1-1,1 1,0-1,1 0,-1 0,3 0,4-1,0 0,0 0,0-1,-1-1,1 0,-1 0,1-1,-1 0,0-1,6-4,9-8,-1-1,-2-1,1-1,-2-1,-1-1,-1-1,-1-1,0 0,-2-1,-1-1,5-13,-17 34,0 0,0-1,-1 0,0 1,0-1,0 0,0 0,-1 0,0 0,-1 0,1-1,-1 1,0 0,0 0,-1 0,0 0,0 0,-1 0,1 0,-1 0,-1 0,1 0,-1 1,0-1,0 1,0 0,-1 0,0 0,0 0,0 1,-1 0,1 0,-5-3,-43-19,28 18</inkml:trace>
  <inkml:trace contextRef="#ctx0" brushRef="#br0" timeOffset="600.596">124 591,'-8'14,"0"0,2 1,-1 0,2 1,0-1,1 1,1 0,0 0,1 0,1 1,0-1,1 0,1 0,0 1,4 12,-4-26,1 1,-1-1,1 0,0 0,0 0,0 0,0 0,0-1,1 1,-1-1,1 1,0-1,0 0,0 0,0 0,0-1,0 1,0-1,1 1,-1-1,0 0,1 0,-1-1,1 1,-1-1,1 1,-1-1,1 0,0-1,-1 1,1-1,1 0,110-39,-97 27,0-1,-1 0,0-1,-1-1,-1 0,-1-1,0-1,5-9,-15 20,0 0,0 1,0-1,-1-1,-1 1,1 0,-1-1,0 0,-1 1,0-1,0 0,0 0,-1 1,0-1,-1 0,0 0,0 1,-1-1,0 0,0 1,0-1,-1 1,-1 0,1 0,-1 0,0 1,0-1,-1 1,0 0,0 0,-1 0,1 1,-7-4,3 4,0 2,-1-1,1 1,-1 1,0 0,0 0,1 1,-1 0,0 1,0 0,0 0,0 1,0 1,0 0,-4 1,-12 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32.0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4432 1,'-4'23,"2"1,0-1,2 1,0 0,2 0,1 0,0-1,2 0,1 0,1 0,0 0,11 18,-11-18,13 47,-4 0,-3 1,3 53,17-6,-32-114,1-1,0 0,0 0,0 0,1 0,-1 0,1 0,-1-1,1 1,0-1,0 0,0 0,0 0,0 0,1 0,-1-1,1 0,-1 1,1-1,-1 0,1-1,0 1,-1-1,1 1,0-1,0 0,-1-1,1 1,0-1,-1 1,2-1,154-54,19 8,1 8,2 8,145-4,370-35,-513 36,-106 12,-76 19,1 1,-1 0,0 0,0-1,0 1,0 0,0-1,-1 1,1-1,-1 1,1-1,-1 1,0-1,0 1,0-1,0 0,-1 1,1-1,-1 1,1-1,-1 1,0 0,0-1,0 1,0 0,-1-1,1 1,-1-1,-1-3,-16-45,2-1,3-1,1-1,2-4,8 30,1 4</inkml:trace>
  <inkml:trace contextRef="#ctx0" brushRef="#br0" timeOffset="1475.383">453 2117,'-3'-2,"1"0,-1 0,0 0,0 1,0-1,0 1,-1 0,1 0,0 0,-1 0,1 0,0 1,-1 0,1 0,0 0,-1 0,1 0,-1 0,1 1,0 0,-1 0,1 0,0 0,0 0,0 0,0 1,0 0,0 0,0 0,0 0,1 0,-1 1,-16 9,1 1,1 0,1 2,0 0,1 0,0 2,1 0,1 1,1 0,0 0,2 2,-1 1,-90 250,98-263,-9 26,0 1,3-1,1 2,1-1,2 1,2 0,1 0,2 0,1 0,2 0,2 0,8 33,-9-59,0 0,1-1,1 1,-1-1,2 0,-1 0,1-1,0 0,1 0,0-1,0 0,0 0,1-1,0 0,1 0,-1-1,1 0,0-1,0 0,0-1,1 0,0 0,-1-1,1-1,0 0,0 0,-1-1,1 0,0-1,0 0,0-1,8-3,4 1,-1-2,1 0,-1-2,0 0,0-2,-1 0,-1-1,1-2,-2 0,0 0,-1-2,0-1,-1 0,-1-1,0-1,-1 0,-1-1,10-18,-21 30,0 1,-1-1,1 1,-1-1,-1 0,1 0,-1 0,0 0,-1 0,0 0,0 0,0 0,-1-1,0 1,-1 0,1 1,-1-1,0 0,-1 0,0 1,0 0,0-1,-1 1,0 0,0 1,0-1,-1 1,0 0,0 0,0 0,-1 1,0-1,0 1,0 1,0-1,0 1,-1 0,1 1,-1-1,-5 0,3 1,0 0,-1 0,1 1,-1 0,1 0,-1 1,1 1,-1 0,1 0,-1 1,1 0,-1 0,1 1,0 0,0 1,1 0,-1 0,1 1,0 0,0 1,0 0,-5 6,12-12,0 1,0-1,0 1,0-1,0 1,1-1,-1 1,0 0,1-1,-1 1,0 0,1 0,-1 0,1-1,-1 1,1 0,-1 0,1 0,0 0,-1 0,1 0,0 0,0 0,0 0,0 0,0 0,0 0,0 0,0 0,0 0,0-1,0 1,1 0,-1 0,0 0,1 0,-1 0,1 0,-1 0,1 0,-1-1,1 1,-1 0,1 0,0-1,0 1,-1-1,1 1,0 0,0-1,0 1,0-1,54 2,-25-9,0-2,0-1,-1-2,-1-1,0-1,22-14,19-10,72-32,-123 64</inkml:trace>
  <inkml:trace contextRef="#ctx0" brushRef="#br0" timeOffset="2057.458">933 2738,'85'298,"-85"-447,0 133,-2-18,2 1,1-1,2 0,1 1,1-1,2 1,4-8,-10 39,-1 1,1 0,-1-1,1 1,0-1,-1 1,1 0,0 0,0-1,0 1,0 0,0 0,0 0,0 0,0 0,0 0,1 0,-1 1,0-1,1 0,-1 1,0-1,1 1,-1-1,1 1,-1 0,1-1,-1 1,1 0,-1 0,1 0,-1 0,1 1,-1-1,1 0,-1 0,0 1,1-1,-1 1,1 0,-1-1,0 1,0 0,1 0,-1-1,0 1,0 0,0 0,0 0,0 1,0-1,0 0,0 0,0 1,-1-1,1 1,16 11</inkml:trace>
  <inkml:trace contextRef="#ctx0" brushRef="#br0" timeOffset="2523.7">1497 2511,'-13'6,"1"0,-1 1,1 0,1 1,-1 0,1 1,1 0,-1 1,2 0,-1 1,2 0,-1 0,1 1,1 0,0 0,1 1,0-1,1 2,0-1,-2 12,7-18,-1 0,1 0,1 0,-1-1,1 1,0 0,1 0,-1-1,1 1,1-1,-1 1,1-1,3 5,-5-9,0 0,0 0,0 0,1-1,-1 1,0 0,1-1,-1 1,1-1,-1 0,1 1,0-1,0 0,0 0,-1 0,1 0,0 0,0-1,0 1,0 0,0-1,0 0,1 1,-1-1,0 0,0 0,0 0,0 0,0-1,0 1,0-1,0 1,0-1,0 0,0 1,0-1,0 0,0 0,0 0,-1-1,1 1,0 0,-1-1,2-1,10-11,-1-1,-1 0,0-1,-1-1,-1 0,0 0,-1-1,-1 1,-1-2,-1 1,0-1,-1-1,-4 20,-1-1,1 0,0 0,0 0,0 1,-1-1,1 0,0 0,0 0,0 0,0 1,1-1,-1 0,0 0,0 0,0 0,1 1,-1-1,0 0,1 0,-1 1,0-1,1 0,-1 0,1 1,0-1,-1 1,1-1,-1 0,1 1,0-1,-1 1,1-1,0 1,0 0,-1-1,1 1,0 0,0 0,0-1,0 1,-1 0,1 0,0 0,0 0,0 0,0 0,-1 0,1 0,0 0,0 1,0-1,0 0,-1 0,1 1,0-1,0 1,-1-1,1 1,0-1,-1 1,1-1,0 1,0 0,106 137,-88-121,0-2</inkml:trace>
  <inkml:trace contextRef="#ctx0" brushRef="#br0" timeOffset="2883.715">1808 2343,'15'51,"3"0,2-1,2-1,20 31,-41-78,2 5,0 1,1-1,0 0,0 0,0 0,1-1,0 0,0 0,0 0,1 0,0-1,0 0,0 0,1 0,0-1,0 0,0-1,3 2,-7-7,0 1,0-1,-1 1,1-1,0 0,-1 0,1 0,-1 0,0-1,1 1,-1-1,0 1,-1-1,1 0,0 0,-1 1,1-1,-1 0,0 0,0-1,0 1,-1 0,1 0,-1 0,1-3,-1 3,6-24,-2 1,0-1,-2 0,-1 0,-2 0,-2-22,-8 4,5 27</inkml:trace>
  <inkml:trace contextRef="#ctx0" brushRef="#br0" timeOffset="3144.091">2259 2399,'14'34,"6"11</inkml:trace>
  <inkml:trace contextRef="#ctx0" brushRef="#br0" timeOffset="3397.715">2231 1919,'0'0</inkml:trace>
  <inkml:trace contextRef="#ctx0" brushRef="#br0" timeOffset="3656.124">2429 1637,'12'95,"5"-1,4-1,4 0,4-2,4-1,4-2,3-1,8 3,-48-88,1 0,0 0,0 1,0-1,0 0,0 0,0 0,1 0,-1-1,0 1,1 0,0 0,-1-1,1 1,0-1,0 0,0 1,0-1,0 0,0 0,0 0,0 0,1-1,-1 1,0-1,0 1,1-1,-1 0,0 0,1 0,-1 0,0 0,2 0,5-10</inkml:trace>
  <inkml:trace contextRef="#ctx0" brushRef="#br0" timeOffset="3817.358">2372 2230,'53'-19,"22"-7,3-3,-2 3,-9 1,-11 5,-11 1,-8 4,-5 4,-3 0,-3 1,-4 2</inkml:trace>
  <inkml:trace contextRef="#ctx0" brushRef="#br0" timeOffset="4246.547">3049 1976,'-14'22,"0"1,2 0,0 1,1 1,2-1,1 2,0-1,-1 18,8-41,0-1,1 1,-1 0,1-1,-1 1,1 0,0-1,-1 1,1 0,0-1,0 1,0 0,0-1,1 1,-1 0,0-1,1 1,-1-1,1 1,-1 0,1-1,0 1,0-1,0 1,0-1,0 0,0 1,0-1,0 0,0 0,1 0,-1 0,0 0,1 0,-1 0,1 0,-1-1,1 1,-1 0,1-1,0 1,-1-1,1 0,0 0,-1 1,1-1,0 0,-1 0,1-1,0 1,-1 0,1 0,0-1,-1 1,1-1,-1 0,1 1,0-1,-1 0,0 0,1 0,0-1,13-8,-2 0,1-1,-1-1,-1 0,0-1,-1 0,0 0,-1-2,0 1,1-5,47-62,-58 80,0 0,1 0,-1 0,1 1,-1-1,1 0,-1 0,1 0,-1 0,1 1,0-1,-1 0,1 1,0-1,0 1,0-1,-1 1,1-1,0 1,0-1,0 1,0 0,0-1,0 1,0 0,0 0,0 0,0 0,0 0,0 0,0 0,0 0,0 0,0 0,-1 0,1 1,0-1,0 0,0 1,0-1,0 1,0-1,-1 1,1-1,0 1,0 0,-1-1,1 1,0 0,-1 0,1-1,-1 1,1 0,-1 0,1 0,-1 0,1 0,0 2,52 78,-51-79,1 0,-1 0,1 0,-1 0,1 0,0-1,0 1,0-1,0 0,0 0,0 0,0 0,0-1,0 1,0-1,0 1,1-1,-1 0,0-1,0 1,0 0,0-1,0 0,1 0,-1 0,0 0,-1 0,1 0,1-1,7-7,0 1,-1-1,0-1,-1 0,1 0,-2-1,0 0,0 0,-1-1,0 0,-1 0,-1-1,0 0,0 0,-1 0,1-10,5-6,6-8,-1-2,-2 0,-2 0,-1-1,-3 0,0 0,-3-1,-2 0,-1 0,-2 0,-2 0,-2 0,-1 1,-9-30,-40-5,53 73,0 1,0 0,0-1,0 1,0 0,0 0,0 0,-1 0,1 1,0-1,0 1,-1-1,1 1,0 0,-1 0,1 0,-1 0,1 0,0 0,-1 1,1-1,0 1,0 0,-1 0,1 0,0 0,0 0,0 0,0 0,0 1,0-1,0 1,1-1,-1 1,0 0,1-1,-1 1,1 0,-5 10,1-1,0 0,1 1,0 0,1 0,1 1,0-1,0 0,1 1,0-1,2 1,-1-1,1 1,1-1,0 1,1-1,2 6,9 37,2 0,2-2,2 0,3-1,2-2,3 0,23 32,-46-75,-1 0,1 0,1 0,-1-1,1 1,0-1,1-1,-1 1,1-1,0-1,1 1,4 2,0-6</inkml:trace>
  <inkml:trace contextRef="#ctx0" brushRef="#br0" timeOffset="4426.556">3360 1722,'38'-5,"28"-1,6-1,-3 2,-9 2,-15 1</inkml:trace>
  <inkml:trace contextRef="#ctx0" brushRef="#br0" timeOffset="4633.124">4009 1637,'5'24,"1"8</inkml:trace>
  <inkml:trace contextRef="#ctx0" brushRef="#br0" timeOffset="4801.327">3896 1270,'0'0</inkml:trace>
  <inkml:trace contextRef="#ctx0" brushRef="#br0" timeOffset="5043.12">4234 1467,'-2'14,"-1"-1,2 1,0-1,0 1,1 0,1 0,1-1,0 1,0-1,1 1,1-1,0 0,1 0,1-1,4 10,-8-20,-1 0,0 0,1 0,-1 0,1 0,0 0,0-1,0 1,0 0,0-1,0 0,0 1,0-1,0 0,1 0,-1 0,0-1,1 1,-1 0,1-1,-1 0,1 1,-1-1,1 0,-1 0,1-1,-1 1,1 0,-1-1,1 0,-1 1,0-1,1 0,-1 0,0 0,0-1,0 1,0 0,0-1,0 1,0-1,0 0,0 0,-1 0,1 0,0-2,4-3,-1-1,-1 0,0-1,0 1,0-1,-1 0,0 0,-1 0,0 0,0 0,-1 0,0-1,-1 1,0 0,-1-1,0 1,0 0,-1 0,0 0,0 0,-1 0,0 0,-1 0,0 1,0 0,-1 0,0 0,0 0,-1 1,0 0,-1 0,1 0,-1 1,-2-1,-14-5</inkml:trace>
  <inkml:trace contextRef="#ctx0" brushRef="#br0" timeOffset="5420.07">4630 1553,'0'-33,"-2"13,1 0,1 0,1 0,1 0,1 0,0 0,2 1,0 0,1 0,1 0,3-5,-9 22,-1 0,1 0,0 1,0-1,0 0,0 1,1-1,-1 1,0-1,1 1,-1 0,1-1,-1 1,1 0,-1 0,1 0,0 0,0 1,-1-1,1 0,0 1,0-1,0 1,0-1,0 1,0 0,0 0,0 0,0 0,0 0,0 1,0-1,-1 0,1 1,0 0,0-1,0 1,0 0,-1 0,1 0,0 0,-1 0,1 0,-1 1,1-1,-1 0,0 1,1-1,-1 1,0-1,0 1,0 0,0 0,0 0,14 33,-15-32,0 0,1 0,-1 0,1 0,0 0,0 0,0 0,0 0,0 0,1-1,-1 1,1 0,0-1,-1 0,1 1,0-1,1 0,-1 0,0 0,1 0,-1 0,1-1,-1 1,1-1,0 1,-1-1,1 0,0 0,0-1,0 1,0 0,0-1,0 0,0 0,0 0,0 0,0 0,1-1,16-8,-2-3</inkml:trace>
  <inkml:trace contextRef="#ctx0" brushRef="#br0" timeOffset="6049.377">5138 1129,'-9'24,"4"-12,0 0,1 0,1 0,-1 0,2 1,0 0,0-1,1 1,1 0,0-1,1 1,1 6,-2-17,1-1,-1 1,1 0,0-1,-1 1,1 0,0-1,0 1,0-1,0 0,0 1,1-1,-1 0,0 0,1 1,-1-1,1 0,-1 0,1-1,-1 1,1 0,0 0,-1-1,1 1,0-1,-1 1,1-1,0 0,0 0,0 0,-1 0,1 0,0 0,0 0,-1-1,1 1,0-1,0 1,-1-1,1 1,-1-1,1 0,63-45,-54 34,-1 0,-1-1,0-1,0 1,-1-1,-1-1,-1 1,0-1,-1 0,0-1,-1 1,1-13,-5 29,0-1,-1 1,1 0,0-1,0 1,-1-1,1 1,0-1,-1 1,1-1,0 1,-1-1,1 1,-1-1,1 0,-1 1,1-1,-1 0,1 1,-1-1,1 0,-1 0,0 1,1-1,-1 0,1 0,-1 0,0 0,1 0,-1 0,1 0,-1 0,0 0,1 0,-1 0,0 0,1 0,-1 0,1-1,-1 1,1 0,-1 0,1-1,-1 1,1 0,-1-1,1 1,-1-1,1 1,-1-1,1 1,0-1,-1 1,1-1,0 1,-1-1,1 1,0-1,0 1,-1-1,1 0,-2 3,1 1,-1-1,1 1,0-1,-1 1,1-1,0 1,1 0,-1-1,0 1,1 0,-1 0,1 0,0 0,0-1,0 1,1 0,-1 0,1 0,-1 0,1-1,0 1,0 0,0-1,0 1,1-1,-1 1,1-1,-1 1,1-1,0 0,0 0,0 0,0 0,0 0,0-1,1 1,-1 0,1-1,-1 0,1 0,-1 1,1-2,0 1,0 0,-1 0,1-1,0 0,0 1,0-1,0 0,2-1,11-4,0 0,0-2,0 0,-1 0,0-2,-1 0,0-1,0 0,-1-1,0 0,-1-1,0 0,8-13,-17 22,111-134,-101 118,0-1,-1 0,-1-1,-1 0,-1 0,-1-1,-1 0,-1-1,-1 1,3-22,-7 34,0 0,-1 0,0 0,0 0,-1 0,-1 0,1 1,-2-1,1 0,-1 1,-1-1,0 1,0 0,-1 0,0 0,0 1,-1 0,0 0,0 0,-1 1,0 0,-1 0,1 1,-1 0,-1 0,1 0,-1 1,0 1,0 0,0 0,-6-1,11 5,-1 0,1 0,-1 0,1 1,0 0,-1 0,1 0,-1 0,1 1,0 0,0-1,0 2,0-1,0 0,1 1,-1 0,1 0,-1 0,1 0,0 0,0 1,0-1,1 1,0 0,-2 2,-37 109,37-89,1 0,1 1,2-1,1 0,0 1,2-1,1 0,2-1,0 1,1-1,2 0,1-1,0 1,2-2,1 0,1-1,0 0,2-1,0 0,2-1,0-2,1 1,1-2,1-1,0 0,1-2,0 0,1-2,18 8,-24-16,0 0,0-1,1-1,-1 0,0-1,1-1,-1-1,1 0,-1-1,0-1,0-1,0-1,2 0,14-6</inkml:trace>
  <inkml:trace contextRef="#ctx0" brushRef="#br0" timeOffset="10169.69">170 4543,'21'57,"-2"1,-3 0,-3 1,6 57,-19-112,8 27,-3 0,0 1,-2 0,-1-1,-2 1,-1 0,-1 0,-2 0,-1-1,-2 0,-1 0,-1 0,-1-1,-2-1,-4 6,16-33,-1 0,0 0,0 0,1 0,-1 0,0 0,0-1,-1 1,1 0,0 0,-1-1,1 1,-1-1,1 1,-1-1,0 0,0 0,1 1,-1-1,0 0,0-1,0 1,0 0,0-1,0 1,-1-1,1 1,0-1,0 0,0 0,0 0,0 0,-1 0,1-1,0 1,0-1,0 1,0-1,0 0,0 0,0 1,0-2,0 1,1 0,-1 0,0 0,1-1,-1 1,1-1,-1 0,-2-15,1 0,0 0,1-1,1 1,1 0,0-1,2 1,0-1,4-15,-2-1,6-55,5 1,3 0,3 2,5 1,3 0,12-16,-27 71,1 0,1 1,1 1,2 1,17-19,-29 37,1 0,0 1,0 1,1-1,0 1,0 1,1 0,-1 0,1 1,1 0,-1 0,1 1,0 1,0 0,0 0,0 1,0 1,6-1,-13 3,0-1,0 0,0 1,0 0,0 0,0 0,0 1,0-1,0 1,-1 0,1 0,0 0,-1 0,0 1,0-1,1 1,-1 0,-1 0,1 0,0 1,-1-1,0 0,0 1,0 0,0-1,1 4,25 107,-28-94,0 1,-2-1,0-1,-1 1,-1 0,-1-1,-1 1,-1-1,0-1,-1 1,-1-1,-1-1,-1 0,0 0,-1-1,-1 0,0-1,-1-1,-1 0,0-1,-1-1,0 0,-10 5,21-13,-1-1,0 1,0-1,0 0,-1 0,1-1,-1 0,1 0,-1-1,0 1,0-1,-2-1,-16-2</inkml:trace>
  <inkml:trace contextRef="#ctx0" brushRef="#br0" timeOffset="10483.285">1074 4205,'-35'76,"4"2,3 0,-1 18,20-18,8-76,1 0,0-1,0 1,0-1,0 1,1 0,-1-1,0 1,1-1,-1 1,1-1,-1 1,1-1,0 1,-1-1,1 0,0 1,0-1,0 0,0 0,0 0,1 1,-1-1,0 0,0-1,1 1,-1 0,1 0,-1 0,0-1,1 1,-1-1,1 1,0-1,-1 0,1 0,-1 1,1-1,0 0,-1 0,1-1,-1 1,1 0,0 0,9-5,0 0,-1-1,0 0,0-1,0 0,-1 0,0-1,0 0,-1-1,0 0,-1 0,0-1,0 0,-1 0,0 0,-1-1,0 0,0 0,-2 0,4-12,-4 14,-1 0,1-1,-1 1,-1-1,0 0,0 1,-1-1,0 0,-1 0,0 1,-1-1,0 1,0-1,-1 1,0 0,0-1,-1 2,-1-1,1 0,-1 1,-3-3,-12-12,0 1</inkml:trace>
  <inkml:trace contextRef="#ctx0" brushRef="#br0" timeOffset="10792.183">1497 3556,'5'33,"1"41,0 16,-1-1,-1-7,-2-12,-1-9,-1-10,0-8,0-3,0-3,0-2,4-8,3-4,-1 0,-1 0,-2-4</inkml:trace>
  <inkml:trace contextRef="#ctx0" brushRef="#br0" timeOffset="11261.132">1243 4177,'108'-18,"-1"-5,-2-4,86-35,-4 14,-183 47,1 0,-1 1,0-1,1-1,-1 1,0-1,0 0,0 0,0 0,0 0,-1-1,1 1,-1-1,1 0,-1 0,0 0,0-1,0 1,-1-1,1 1,-1-1,0 0,0 0,0 0,0 0,-1 0,0-1,0 1,0 0,0-1,-1 1,1-1,-1 1,0-1,-1 1,1 0,-1-1,0 0,0 3,1 1,-1-1,0 0,1 0,-1 1,0-1,0 0,0 1,-1-1,1 1,0 0,-1-1,1 1,0 0,-1 0,0 0,1 0,-1 0,0 0,1 0,-1 1,0-1,0 0,1 1,-1 0,0-1,0 1,0 0,0 0,0 0,0 0,0 0,1 1,-1-1,0 0,0 1,0-1,1 1,-2 0,-64 43,57-34,1 1,0 0,1 0,0 1,1 0,0 1,1-1,1 1,0 1,1-1,0 0,1 1,0 0,1 0,1 0,0 0,1 0,0 0,1 0,1 0,1 3,0-10,1 1,1-1,-1-1,1 1,0-1,1 1,-1-1,1-1,0 1,1-1,-1 0,1-1,0 0,0 0,1 0,-1-1,1 0,0 0,-1-1,1 0,0 0,1-1,-1 0,0-1,0 1,4-2,7-3</inkml:trace>
  <inkml:trace contextRef="#ctx0" brushRef="#br0" timeOffset="11640.852">2231 4205,'120'-315,"-104"288,-7 49,-10-16,1 0,0 0,0 0,0 0,1 0,0 0,0 0,1 0,-1 0,1-1,1 1,-1-1,1 1,0-1,0 0,0 0,1 0,0 0,0-1,0 1,1-1,-1 0,1 0,0-1,0 1,0-1,0 0,1-1,-1 1,1-1,0 0,2 0,1-2,-1 0,1-1,0 0,-1 0,1 0,-1-2,0 1,0-1,0 0,0 0,0-1,0 0,-1-1,0 1,0-2,0 1,-1-1,1 0,-1 0,-1 0,1-1,-1 0,0 0,-1-1,0 1,0-1,0 0,-1 0,2-8,22-71,-24 67</inkml:trace>
  <inkml:trace contextRef="#ctx0" brushRef="#br0" timeOffset="11907.376">2739 2935,'5'89,"4"0,3-1,21 72,-28-137,82 266,-56-189,-25-56,-8-23</inkml:trace>
  <inkml:trace contextRef="#ctx0" brushRef="#br0" timeOffset="12106.286">2542 3585,'43'-15,"33"-9,9-1,-5 5,-7 4,-11 6,-11 5,-10 2,-11 3</inkml:trace>
  <inkml:trace contextRef="#ctx0" brushRef="#br0" timeOffset="12315.034">3389 3585,'0'0</inkml:trace>
  <inkml:trace contextRef="#ctx0" brushRef="#br0" timeOffset="12592.634">3275 3161,'0'0</inkml:trace>
  <inkml:trace contextRef="#ctx0" brushRef="#br0" timeOffset="13034.42">3754 3218,'-2'1,"-12"8,1 0,0 1,0 1,1 0,1 1,-1 0,2 0,0 1,0 1,1 0,1 0,1 0,0 1,0 0,2 1,-2 5,7-19,-1 0,1 0,0 0,-1 0,1 0,0 0,0 0,1 0,-1 0,0 0,1 0,-1 0,1 0,0 0,0 0,-1 0,1 0,1-1,-1 1,0 0,0-1,0 1,1-1,-1 1,1-1,-1 0,1 0,0 1,-1-1,1 0,0 0,0-1,0 1,0 0,0-1,0 1,0-1,0 1,0-1,0 0,1 0,2 0,0 0,0 0,0-1,0 0,-1 0,1 0,0 0,0-1,-1 0,1 0,-1 0,1-1,-1 1,0-1,0 0,3-2,89-133,-29 34,-66 101,1 0,0 0,1 1,-1-1,0 1,1 0,-1 0,1 0,0 0,0 0,0 0,0 1,0-1,0 1,0 0,0 0,0 0,1 0,-1 1,0-1,1 1,-1 0,1 0,-1 0,0 0,1 1,-1-1,0 1,0 0,1 0,-1 0,0 1,0-1,0 1,0-1,0 1,0 1,26 25,-27-24,1 0,-1-1,1 1,0-1,0 0,0 0,0 0,0 0,1-1,-1 1,1-1,0 0,0 0,0 0,0 0,0-1,0 1,0-1,1 0,-1-1,0 1,1-1,-1 0,0 0,1 0,-1 0,0-1,2 0,9-8,0-1,0-1,-1 0,0 0,-1-2,-1 0,0 0,0-1,7-13,4-8,-2-1,-1-1,-2 0,-2-2,-1 0,-2 0,-1-1,-3-1,-1 0,-2 0,-2-1,-2 0,-1-11,0 30,-2-1,0 0,-1 0,-1 1,-2-1,0 1,-1 0,-6-11,11 31,0 0,-1-1,1 1,-1 0,0 0,0 0,0 0,-1 0,1 0,-1 1,1-1,-1 1,0-1,0 1,0 0,0 0,0 1,-1-1,1 1,-1-1,1 1,-1 0,1 0,-1 1,1-1,-1 1,0-1,1 1,-1 0,0 1,1-1,-1 1,1-1,-1 1,1 0,-1 1,1-1,-1 0,1 1,0 0,0 0,0 0,0 0,0 0,0 1,1-1,-1 1,0 1,-5 8,1 1,0 0,1 0,1 1,0 0,0 0,2 0,0 0,0 1,1-1,1 1,1 0,0-1,1 1,0 0,1-1,1 1,0-1,3 8,-1-7,0 0,1 0,0-1,1 0,1 0,0 0,1-1,0 0,1-1,1 0,0 0,0-1,1-1,1 0,5 3,23 14,1-2,2-1,0-2,16 3,-30-13,2-1,0-1,0-2,1-1,-1-1,1-2,5-1,10-1</inkml:trace>
  <inkml:trace contextRef="#ctx0" brushRef="#br0" timeOffset="13996.526">170 6519,'48'-18,"0"-2,-2-3,-1-1,-1-2,-1-2,24-21,-49 35,1 0,-2-2,0 0,-1-1,0 0,-1-2,-2 0,0 0,0-1,-2-1,-1 0,0 0,-2-1,0 0,3-18,-11 34,0 1,0 0,0-1,-1 1,1 0,-1 0,0 0,-1-1,0 1,1 0,-2 1,1-1,0 0,-1 1,0-1,0 1,0 0,-1 0,1 0,-1 0,0 1,0-1,0 1,-1 0,1 0,-1 1,0-1,1 1,-1 0,0 0,0 1,0 0,-1 0,1 0,0 0,0 1,-1-1,1 2,0-1,0 0,-1 1,1 0,0 0,0 1,0-1,0 1,0 0,-4 3,-11 4,1 2,0 0,0 1,1 1,1 0,0 2,1 0,1 0,0 2,1 0,1 0,0 1,1 1,2 0,0 1,1 0,0 0,2 1,1 0,0 0,1 3,1-10,1-1,0 1,1 0,1 0,0 0,1 0,0 0,2 0,-1 0,1 0,1 0,1-1,0 1,0-1,2 0,-1 0,2-1,0 0,0 0,1 0,0-1,1 0,1 0,-1-1,2-1,-1 0,1 0,5 2,-2-5,1 0,-1 0,1-2,1 0,-1-1,1 0,-1-1,1-1,0 0,-1-2,1 1,0-2,-1 0,1-1,-1-1,0 0,5-2,14-7,-1 0,0-3,-1 0,0-2,-2-2,27-21,-20 11</inkml:trace>
  <inkml:trace contextRef="#ctx0" brushRef="#br0" timeOffset="14407.772">1045 6378,'275'-485,"-224"381,-63 206,12-100,-2 3,1 0,0 0,0 1,0-1,1 0,0 0,0 1,0-1,0 0,1 1,0-1,0 0,1 0,-1 0,1 0,0 0,0 0,1 0,0-1,0 1,0-1,0 0,0 0,1 0,0 0,0 0,0-1,0 0,5 3,-2-4,0 0,0-1,0 1,1-1,-1-1,1 0,-1 0,0 0,1-1,-1 0,0 0,1-1,-1 0,0 0,0-1,0 0,-1 0,1-1,-1 1,0-1,0-1,3-1,113-121,-108 111,-2-1,0 0,-1-1,-1 0,-1-1,0 0,-2 0,0-1,-1 0,-1 0,-1-1,0 1,-2-1,0-2,-3-65,0 64</inkml:trace>
  <inkml:trace contextRef="#ctx0" brushRef="#br0" timeOffset="15060.349">2146 5701,'25'-35,"0"-2,-3 0,-1-1,-2-2,-2 1,3-13,-15-30,-5 80,-1 0,1 0,-1 0,0 0,1 1,-1-1,0 0,0 0,0 0,0 1,-1-1,1 0,0 1,-1-1,1 1,-1 0,1-1,-1 1,0 0,0 0,1 0,-1 0,0 0,0 1,0-1,0 0,0 1,0 0,0-1,0 1,0 0,0 0,0 0,0 0,0 0,0 1,0-1,-1 1,-8 3,-1 1,1 0,0 1,0 0,0 1,1 0,0 1,1 0,-1 1,1 0,1 0,0 1,0 0,1 0,1 0,-4 7,3-6,1 1,0 0,0 0,1 1,1-1,0 1,1 0,0 0,1 1,0-1,1 0,1 1,0-1,1 1,0-1,1 0,1 1,-1-9,1 1,-1-1,1 0,1 0,-1 0,1 0,0-1,0 1,0-1,0 0,1 0,0-1,0 1,0-1,0 0,0-1,1 1,-1-1,1 0,0 0,-1-1,1 1,0-1,0-1,4 1,3 0,0 0,-1-1,1 0,0-1,0-1,-1 0,1 0,-1-2,1 1,-1-2,7-3,9-10,-1-2,-1-1,-1-1,-1-1,-1-1,-1-1,-1-1,-1-1,-2-1,2-5,18-29,-3-1,-3-1,10-34,19-102,-53 126,-8 73,1-1,-1 1,0-1,0 1,0-1,-1 1,1 0,0-1,-1 1,1-1,0 1,-1-1,0 1,1 0,-1 0,0-1,1 1,-1 0,0 0,0 0,0 0,0 0,0 0,-1 0,1 0,0 0,0 0,-1 1,1-1,0 0,-1 1,1-1,0 1,-1 0,1-1,-1 1,1 0,-1 0,1 0,-1 0,1 0,-1 0,1 0,0 1,-1-1,1 0,-1 1,-7 4,0 0,0 1,0 0,1 0,-1 1,2 0,-1 0,1 1,0 0,0 0,1 1,1 0,-1 0,-3 9,4-7,0 0,0 1,1-1,1 1,0 0,0 0,1 0,1 1,0-1,1 10,0-18,0 0,0 0,1 0,-1 0,1 0,0 0,0 0,1 0,-1-1,1 1,0 0,0-1,0 1,0-1,1 0,-1 1,1-1,0-1,0 1,0 0,0-1,1 1,-1-1,0 0,1 0,0 0,0-1,-1 1,1-1,0 0,0 0,0 0,1-1,250 2,-251-1,0 0,0 1,-1 0,1 0,-1 0,1 0,-1 0,0 0,0 1,0 0,0 0,-1 0,1 0,-1 0,1 0,-1 0,0 1,0-1,-1 1,1 0,-1 0,0-1,0 1,0 0,0 0,-1 0,1 0,-1 0,0 0,0 0,-1 0,0 3,1 17</inkml:trace>
  <inkml:trace contextRef="#ctx0" brushRef="#br0" timeOffset="15606.797">3389 4770,'-31'33,"2"3,2 0,1 1,2 2,1 1,2 0,2 2,-1 8,18-48,1 1,-1-1,1 1,-1-1,1 1,0-1,0 1,0 0,1-1,-1 1,0 0,1 0,0 0,0-1,0 1,0 0,0 0,0 0,1 0,-1-1,1 1,0 0,0 0,0-1,0 1,1-1,-1 1,0-1,1 0,0 1,0-1,0 0,0 0,0 0,0 0,0-1,0 1,1 0,-1-1,1 0,-1 1,1-1,0 0,-1 0,1-1,0 1,2 0,5-4,0 0,0-1,0 0,0 0,-1-1,1-1,-1 0,-1 0,1 0,-1-1,0 0,0-1,-1 0,0 0,-1 0,0-1,0 0,-1 0,0-1,1-3,138-278,-133 265,-10 21,0 1,0-1,1 1,0 0,0 0,0 0,0 0,0 0,1 0,0 0,0 1,0 0,0-1,0 1,4-2,-4 6,0-1,-1 1,1 1,0-1,-1 0,1 1,-1-1,1 1,-1 0,0 0,0 0,0 0,0 0,0 0,0 1,-1-1,1 1,-1-1,1 1,-1-1,0 1,0 0,0 0,-1-1,1 1,-1 0,1 3,26 79,3-1,5-2,31 55,-62-130,30 50,-3 0,-2 2,-3 1,-3 1,-2 1,7 43,-21-72,-1 0,-1 1,-2-1,-2 1,-1 0,-1-1,-2 1,-1-1,-2 1,-7 20,-33 14,45-67,-1 1,1-1,-1 0,1 0,-1 0,0 0,0 0,1-1,-1 1,0-1,0 1,0-1,0 1,0-1,0 0,0 0,0 0,0 0,1 0,-1 0,0-1,0 1,0-1,0 1,0-1,0 0,1 0,-1 0,0 0,1 0,-1 0,1 0,-1 0,1-1,-1 1,1 0,0-1,0 1,-1-1,1-1,-7-11,0-1,1 0,1-1,0 1,1-1,1 0,1 0,0-1,1 1,0-15,-6-28,-58-402,58 405,0 12</inkml:trace>
  <inkml:trace contextRef="#ctx0" brushRef="#br0" timeOffset="16149.951">4037 4572,'-9'17,"1"-1,1 1,1 1,0-1,1 1,1 0,1 1,0-1,2 0,0 1,0-1,2 1,1-1,0 1,3 10,-4-26,-1 0,1 0,0 0,0 0,0 0,0 0,1 0,-1-1,1 1,0 0,0-1,0 1,0-1,0 0,0 1,1-1,-1 0,1-1,-1 1,1 0,0-1,0 1,0-1,0 0,0 0,0 0,0 0,0-1,0 1,0-1,0 0,1 0,-1 0,0 0,0 0,0-1,0 1,0-1,0 0,0 0,0 0,0-1,0 1,0-1,0 1,-1-1,1 0,0 0,11-14,0 0,-2-1,1-1,-2 0,0 0,-2-1,0 0,-1-1,0 0,-2-1,3-15,1 3,61-137,-67 163,0 0,0 0,0 1,1-1,0 1,1 0,-1 1,1-1,0 1,1 0,-1 1,1 0,0 0,0 0,0 0,0 1,1 1,-1-1,1 1,0 0,5 0,-3 4,-1 0,0 1,0 0,0 0,0 1,0 0,-1 1,0 0,0 0,0 0,0 1,-1 1,0-1,0 1,-1 0,0 1,0-1,-1 1,0 0,4 8,2 0,34 43,-2 1,-4 3,-2 1,-3 1,-3 2,-2 2,-4 0,10 47,-24-81,-2 0,-1 1,-2 0,-1 0,-2 0,-1 0,-2 0,-2 1,-1-1,-2 0,-1 0,-2-1,-1 0,-2 0,-4 6,-48 35,62-75,-1 1,1-1,-1 1,1-1,-1 0,0 0,0 0,0 0,0 0,1 0,-1-1,0 1,0-1,-1 1,1-1,0 0,0 1,0-1,0 0,0-1,0 1,0 0,0 0,0-1,0 0,0 1,0-1,0 0,0 0,0 0,0 0,1 0,-1 0,0 0,1-1,-1 1,1-1,-1 1,1-1,0 0,0 1,0-1,-1-2,-4-10,0-1,2 0,0-1,0 1,1 0,1-1,1 0,0 0,1 1,1-1,1-3,-1-13,1-49,4-1,4 0,3 2,4-1,3 2,4 1,3 0,37-72,89-108,-123 215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47,'-96'89,"4"4,-9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1 363,'13'-2,"-1"0,1-1,0-1,-1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26,'145'16,"1"-6,6-6,161-34,-168 8,-118 18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25,'370'0,"-240"-21,-118 17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6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17,'38'5,"32"1,9 0,-4-5,-10-4,-12-1,-9 0,-8-4,-5 0,-8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1,'5'38,"1"27,1 8,-2-4,-2-9,-1-10,0-9,-2-6,0-5,-5-7,-2-2,1-1,5-3,4-5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1,'-5'19,"8"1,4-2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204 115,'-18'19,"1"-1,1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340.415">317 455,'-31'18,"0"1,1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600.409">1051 455,'-33'28,"-17"16,-4 3,8 0,6-9,10-6,5-8,3-8,4-8</inkml:trace>
  <inkml:trace contextRef="#ctx0" brushRef="#br0" timeOffset="889.527">571 511,'56'8,"-1"3,-1 2,0 2,0 3,16 9,-49-17,0 1,0 0,-1 2,0 0,-1 1,-1 1,13 13,3-3,-48-49,-35-40,34 41</inkml:trace>
  <inkml:trace contextRef="#ctx0" brushRef="#br0" timeOffset="1136.319">825 285,'5'38,"6"33,2 8,-2-4,2-6,-1-9,-2-10,-4-9,-2-7,-2-4,-1-2,-1-2,-5-4,-3-2,2-4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1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1326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369.615">1467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-915.126">112 375,'-4'28,"-7"20,-2 6,3-1,-3-5,0-5,4-7,2-3,-1-3,-1-2,3 0,1-1,2-5</inkml:trace>
  <inkml:trace contextRef="#ctx0" brushRef="#br0" timeOffset="-566.57">452 488,'-27'33,"2"1,1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7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0 114,'128'-21,"-47"7,0 3,1 3,33 4,585 6,-503-31,283 29,846 0,-1156-27,-31 25,-114 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0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0 116,'22'-11,"187"-76,-207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6.005">650 144,'-17'26,"0"1,2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34,'126'-11,"-80"2,0 3,0 1,0 3,0 1,27 5,25-2,-86-2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1,'38'0,"32"0,9 0,-4 0,-10 0,-12 0,-9 0,-8 5,-10 1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90,'-9'19,"-9"16,0 7,-3-4,3-3,-1-4,-1-1,2-1,-1-6,4-2,-2-5,4 1,-3-4,3 2,-2-3,2-3</inkml:trace>
  <inkml:trace contextRef="#ctx0" brushRef="#br0" timeOffset="285.111">0 231,'19'14,"16"10,8 1,0-4,-7-1,-5-4,-2-4,-2 0,0-2,-6-2</inkml:trace>
  <inkml:trace contextRef="#ctx0" brushRef="#br0" timeOffset="551.689">142 61,'0'39,"0"26,5 8,1-5,0-8,-1-10,-2-8,-1-7,-1-5,0-2,-6-6,-1-7</inkml:trace>
  <inkml:trace contextRef="#ctx0" brushRef="#br0" timeOffset="812.792">677 146,'-19'39,"-11"26,-1 8,6-5,1-8,6-10,5-8,10-12,5-6,3-7</inkml:trace>
  <inkml:trace contextRef="#ctx0" brushRef="#br0" timeOffset="1130.728">876 344,'-16'152,"16"-147,1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1564.548">1553 5,'0'4,"-5"13,-1 6,0 6,1 1,1 2,2-6</inkml:trace>
  <inkml:trace contextRef="#ctx0" brushRef="#br0" timeOffset="7219.878">1920 33,'-3'-1,"-1"0,1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491 28,'-57'9,"0"2,0 2,1 3,1 2,-13 8,-43 40,109-64,-1 1,0-1,1 1,0 0,-1 0,1 0,0 0,1 1,-1-1,1 0,-1 1,1-1,0 1,0-1,1 1,-1 0,1-1,-1 1,1 0,0-1,1 1,-1 0,1-1,-1 1,1 0,0-1,0 1,1-1,-1 1,1-1,0 0,1 2,2 0,0-1,1 0,-1 0,1 0,0-1,0 0,0 0,0 0,0-1,1 0,-1 0,1-1,-1 1,1-1,0-1,-1 0,1 1,0-2,-1 1,1-1,0 0,-1-1,1 0,-1 0,1 0,-1 0,0-1,0 0,0-1,-1 1,1-1,1-1,219-161,-84 29,-134 132,-12 18,-13 24,16-36,-32 67,2 3,4 0,3 1,3 2,1 14,-11 97,21-72,10-89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3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31,'-1'-1,"0"0,-1 0,1 0,-1 0,1 0,-1 1,0-1,1 0,-1 1,0-1,1 1,-1 0,0-1,0 1,1 0,-1 0,0 0,0 0,1 1,-1-1,0 0,1 1,-1-1,0 1,1 0,-1-1,1 1,-1 0,1 0,-1 0,1 0,-1 0,1 0,0 1,0-1,-1 1,1-2,-22 18,0 0,2 1,0 2,1 0,1 1,1 1,1 1,1 0,1 1,1 1,1 0,0 6,5-17,4-7,-8 10,1 0,1 1,0 0,1 1,2 0,0 0,1 1,1 0,0 0,2 0,1 0,0 1,2-1,0 1,2-1,2 18,-1-33,0 1,0-1,1 0,-1-1,1 1,1 0,-1-1,1 0,0 0,0-1,0 1,1-1,-1 0,1 0,0-1,0 0,0 0,1 0,-1-1,1 0,-1 0,1-1,0 1,2-1,7 1,0-1,0 0,0-1,0-1,0-1,0 0,0-1,-1 0,1-1,1-2,17-9,-1-2,0-2,-1-1,-1-1,-2-1,0-2,-1-1,-1-1,-1-2,-2 0,-1-2,14-23,-25 35,0-1,-1 0,-1-1,-1 0,-1 0,0-1,-2 0,3-12,-7 23,-1 1,0 0,0 0,-1 0,0-1,0 1,-1 0,-1 0,1 0,-2 0,1 0,-1 0,0 0,-1 1,0-1,0 1,-1 0,0 0,0 1,-1 0,-2-3,-5 0,1 0,-1 1,-1 0,0 1,0 0,-1 1,0 1,0 0,0 1,-1 1,1 0,-1 1,0 1,0 1,0 0,0 1,-1 0,1 2,0 0,0 0,1 2,-1 0,1 1,-1 0,1 1,1 1,-1 0,1 1,1 1,-1 0,-3 4,-12 10</inkml:trace>
  <inkml:trace contextRef="#ctx0" brushRef="#br0" timeOffset="2868.356">1043 567,'0'5,"0"6,0 6,-5 1,-1-4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451 114,'-33'38,"-21"27,-6 3,7-5,8-10,7-13,9-8,6-10,1-4,0-5,3-5</inkml:trace>
  <inkml:trace contextRef="#ctx0" brushRef="#br0" timeOffset="263.349">0 282,'52'14,"-1"2,-1 2,0 2,-2 2,7 6,151 110,-206-138,0 0,0 0,0-1,0 1,1 0,-1 0,0-1,0 1,0 0,1 0,-1 0,0-1,0 1,1 0,-1 0,0 0,0 0,1 0,-1 0,0 0,1-1,-1 1,0 0,1 0,-1 0,0 0,0 0,1 0,-1 0,0 0,1 1,-1-1,0 0,0 0,1 0,-1 0,0 0,1 0,-25-27,18 20,-8-10</inkml:trace>
  <inkml:trace contextRef="#ctx0" brushRef="#br0" timeOffset="515.402">311 1,'0'38,"0"32,0 9,0 1,0-9,0-12,0-10,0-5,0-4,0-5,0-3,0-3,0-1,-5 0,-2-1,1 1,6-6,3-5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169 395,'-20'38,"-10"33,-1 8,0-4,6-11,7-10,6-11,11-7,4-5,8-8,1-7</inkml:trace>
  <inkml:trace contextRef="#ctx0" brushRef="#br0" timeOffset="331.313">450 479,'-19'30,"2"0,1 2,1-1,1 2,2 0,2 1,1 0,1 0,2 1,1-1,2 13,4-42,0 0,0 1,0-1,1 0,0 0,0 0,1 0,-1 0,1-1,0 1,0-1,1 0,-1 1,1-1,0-1,0 1,0-1,1 0,-1 1,1-2,0 1,0-1,0 1,0-1,0-1,0 1,0-1,1 0,-1 0,0 0,1-1,-1 0,1 0,-1 0,1-1,-1 0,0 0,1 0,-1-1,0 1,0-1,2-1,13-2,0 0,0-2,0 0,-1-1,0-1,0 0,-1-2,-1 0,0-1,0-1,-1 0,-1-2,0 1,-1-2,0 0,-2 0,0-2,-1 1,0-1,-2-1,0 0,-1 0,5-19,-12 30,0 0,-1-1,1 1,-2-1,1 1,-1-1,-1 1,1 0,-1 0,-1-1,0 1,0 1,0-1,-1 0,0 1,-1 0,1 0,-1 0,-1 0,1 1,-1 0,-1 0,1 1,-1-1,1 1,-2 1,1-1,0 1,-1 1,0-1,0 1,0 1,0-1,0 1,0 1,-1 0,1 0,-2 0,-89 5,77 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18,'-5'0,"-1"5,4 2,9-1,6-1,7-1,0-7,1-2,2-1,1 1,3 1,0-3,1-1,1 1,-5 7,-7 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1,'160'1,"-158"-2,-1 1,1 0,0-1,0 1,0 0,0 0,-1 0,1 0,0 0,0 1,0-1,0 1,-1-1,1 1,0-1,-1 1,1 0,0 0,-1 0,1 0,-1 0,1 0,-1 0,0 1,1-1,-1 1,0-1,0 0,0 1,0 0,0-1,0 1,-1 0,1-1,0 1,-1 0,0 0,1-1,-1 1,0 0,0 0,0 0,0 0,0-1,0 1,0 0,-1 0,1 0,-1 0,1-1,-2 2,-69 60,15-21,55-42,0 1,0 0,0 0,0 0,1 0,-1 0,0 0,1 0,-1 0,0 0,1 0,0 0,-1 1,1-1,0 0,-1 0,1 0,0 1,0-1,0 0,0 0,0 0,0 1,0-1,1 0,-1 0,0 0,1 1,-1-1,1 0,-1 0,1 0,-1 0,1 0,0 0,0 0,-1 0,1 0,0 0,0 0,0-1,0 1,0 0,0-1,1 1,56 25,-50-24,-4-1,1 0,0 1,0-1,0 1,-1 0,1 0,-1 0,0 1,1-1,-1 1,0 0,-1 1,1-1,0 1,-1-1,0 1,0 0,0 0,0 1,-1-1,0 0,0 1,0 0,0-1,-1 1,1 0,-1 0,0 0,-1 0,1 0,-1 0,0 0,0 0,-1 0,0-1,0 1,0 1,-4 1,0-1,0 0,0 0,-1-1,0 0,0 0,0 0,-1-1,1 0,-1 0,0-1,-1 1,1-2,0 1,-1-1,1 0,-1 0,0-1,0 0,0-1,1 0,-1 0,0 0,0-1,0 0,0-1,-16-3,5-1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46,'67'1,"149"-13,-74-17,-92 23,-32 9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22,'44'0,"37"0,10 0,-5 0,-13-4,-14-3,-12 1,-14 2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7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0,'-15'34,"-4"16,1 3,4-1,8-10,6-8,7-9,8-9,1-12,2-6,4-4,-3 0</inkml:trace>
  <inkml:trace contextRef="#ctx0" brushRef="#br0" timeOffset="299.298">327 0,'-15'44,"-8"28,-7 6,3-4,6-11,1-11,5-9,4-8,0-4,1-4,2 0,3-1,3-5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6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85,'-19'38,"-12"32,0 9,6-4,6-10,2-11,3-11,5-7,4-9</inkml:trace>
  <inkml:trace contextRef="#ctx0" brushRef="#br0" timeOffset="330.726">508 170,'-20'24,"2"1,0 1,2 1,1 0,1 1,1 1,1 0,2 1,-6 27,15-52,1-1,-1 0,1 1,0-1,0 0,0 1,0-1,1 1,0-1,0 0,0 0,0 1,1-1,0 0,-1 0,2-1,-1 1,0 0,1-1,-1 1,1-1,0 0,0 1,1-2,-1 1,1 0,-1-1,1 1,0-1,0 0,0 0,0-1,0 1,0-1,0 0,0 0,3 0,7-1,1 0,-1-1,1-1,-1 0,0-1,0 0,0-1,0-1,-1 0,1-1,-1-1,-1 0,1 0,-1-1,-1-1,1 0,-1-1,-1 0,6-7,-9 10,-1-1,0 1,-1-1,0-1,0 1,0-1,-1 1,-1-1,1 0,-2-1,1 1,-1-1,0 1,-1-1,0 1,-1-1,0 0,0 1,-1-1,-1 0,1 1,-1-1,-1 1,0 0,0 0,-1 0,0 0,-1 0,0 1,0 0,0 0,-1 0,-1 1,-2-4,-3 2,1-1,-1 1,0 1,-1 0,0 1,0 1,-1 0,0 0,0 2,0-1,0 2,-1 0,-9 0,-2 1</inkml:trace>
  <inkml:trace contextRef="#ctx0" brushRef="#br0" timeOffset="620.419">818 0,'34'5,"16"2,3-1,-6-1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56,'-17'-9,"0"1,0 1,0 0,-1 2,0-1,0 2,0 1,-1 0,-8 0,20 3,-1-1,0 1,1 0,-1 1,1 0,-1 0,1 1,-1 0,1 0,0 0,0 1,0 0,0 1,1-1,-1 1,1 1,0-1,0 1,0 0,1 0,0 1,0 0,0-1,0 3,3-4,0-1,0 1,0 0,1-1,0 1,0 0,0 0,0 0,1 0,-1 0,1 0,0 0,0 0,0 1,1-1,0 0,-1 0,2-1,-1 1,0 0,1 0,-1 0,1-1,0 1,0-1,1 0,-1 1,1-1,-1 0,1 0,0-1,0 1,1 0,-1-1,0 0,1 0,-1 0,1 0,0-1,0 1,0-1,-1 0,5 1,13 0,0 0,0-1,-1-1,1-1,0 0,0-2,0-1,-1 0,0-1,0-2,0 0,-1-1,0-1,0 0,-1-2,0 0,-1-1,13-11,-16 14,104-68,-117 77,0-1,0 0,-1 0,1 1,0-1,0 0,1 1,-1-1,0 1,0-1,0 1,0 0,0-1,0 1,1 0,-1 0,0 0,0 0,0 0,0 0,1 0,-1 0,0 1,0-1,0 0,0 1,0-1,1 1,-1-1,0 1,0-1,0 1,0 0,-1-1,1 1,0 0,0 0,0 0,0 0,-1 0,1 0,-1 0,1 0,0 0,-1 0,0 0,1 0,-1 0,0 1,1-1,-1 0,0 0,0 0,0 0,0 1,0-1,0 1,-15 70,-123 205,2 8,133-279,0 1,0-1,0 1,1 0,0 0,0 0,1 0,0 0,0 0,1 1,0-1,0 0,0 0,1 0,0 0,1 0,-1 0,1 0,1 0,2 6,8-1</inkml:trace>
  <inkml:trace contextRef="#ctx0" brushRef="#br0" timeOffset="299.477">1212 282,'-33'29,"-22"19,-5 6,3-1,5-5,8-6,6-5,9-9</inkml:trace>
  <inkml:trace contextRef="#ctx0" brushRef="#br0" timeOffset="547.405">846 310,'33'29,"21"24,6 3,-2-4,-7-10,-11-7,-8-11,-15-8,-14-8,-8-4</inkml:trace>
  <inkml:trace contextRef="#ctx0" brushRef="#br0" timeOffset="785.944">1043 198,'-5'38,"-2"37,1 11,1-1,2-9,0-13,2-12,1-10,0-8,0-4,0-2,5-6,2-2,0-3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578 74,'-167'141,"-45"108,31-73,179-174,1-1,-1 0,1 1,0-1,-1 1,1 0,0-1,0 1,0 0,0 0,1 0,-1 0,0 0,1 0,-1 0,1 0,0 0,0 0,0 0,0 0,0 0,0 0,0 0,0 0,1 0,-1 0,1-1,0 1,0 0,-1 0,1 0,0 0,0-1,1 1,-1 0,0-1,1 1,-1-1,1 0,-1 1,1-1,-1 0,1 0,0 0,0 0,-1 0,1 0,0-1,0 1,0-1,1 1,163 5,-102-10,220 3,-281 2,0 0,0-1,0 0,0 0,0 0,0 0,0 0,0-1,0 1,-1-1,1 0,0 0,0 0,0 0,0 0,-1-1,1 1,-1-1,1 0,-1 0,0 1,1-2,-1 1,0 0,0 0,-1-1,1 1,0-1,-1 1,1-1,-1 0,0 0,0 1,0-1,-1 0,1-2,1-19,-2-1,0 1,-2-1,-1 1,-1 0,-1 0,-1 0,0 1,-2-1,-1 2,-1-1,-1 1,-7-9,-21-54,-61-126,90 193,0 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7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1 656,'36'-21,"0"-2,-1-1,-1-1,-2-2,0-2,-2-1,-2-1,1-2,-20 21,0 1,-1-2,0 1,-1-1,-1 0,0 0,0-1,-2 0,0 0,0 0,-1 0,-1-1,0 1,-1-1,-1 1,0-1,-1 0,0 1,-2-1,1 1,-2 0,0 0,0 0,-2 0,1 1,-7-10,11 21,-1-1,0 1,1 0,-1 0,0 0,0 0,-1 0,1 0,0 0,0 1,-1-1,1 1,-1-1,0 1,1 0,-1 0,0 0,0 1,1-1,-1 1,0-1,0 1,0 0,0 0,0 0,1 1,-1-1,0 1,0-1,0 1,1 0,-1 0,0 0,1 0,-1 1,1-1,-1 1,1-1,0 1,0 0,0 0,0 0,0 0,0 1,-1 1,-8 12,0 0,1 1,1 1,0-1,1 1,2 1,-1 0,2 0,1 0,0 0,0 18,2-20,0-1,2 1,0 0,1 0,0-1,2 1,0 0,0-1,2 0,0 0,1 0,0-1,2 1,-1-2,2 1,0-1,1 0,0-1,1 0,0-1,1 0,1-1,0 0,0-1,1-1,0 0,1 0,0-2,10 5,-16-7,0-1,1 1,-1-1,1-1,0 0,-1 0,1-1,1 0,-1-1,0 0,0-1,0 0,1 0,-1-1,0 0,0-1,0 0,0-1,0 0,-1-1,1 1,-1-2,0 0,0 0,8-6,-4-3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0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86 282,'38'-5,"27"-6,8-2,-5 2,-8 3,-10 2,-9 3,-6 1,-4 2,-3 0,-2 0,-4 1</inkml:trace>
  <inkml:trace contextRef="#ctx0" brushRef="#br0" timeOffset="270.953">0 508,'53'0,"27"0,4 0,-6 0,-13 0,-12-5,-10-1,-8 0,-5 1,-3 2,-5 0</inkml:trace>
  <inkml:trace contextRef="#ctx0" brushRef="#br0" timeOffset="735.158">311 0,'280'144,"-170"-79,-107-63,-1 0,1 1,-1-1,0 1,0-1,0 1,0 0,0 0,0 0,-1 0,1 0,-1 0,0 0,0 1,0-1,-1 0,1 0,-1 1,1-1,-1 1,0-1,0 0,-1 1,1-1,-1 1,0-1,0 0,0 0,0 1,0-1,-1 0,1 0,-1 0,0-1,-1 2,-16 20,0 0,-2-2,-1 0,0-2,-12 7,10-7,1 0,1 1,1 1,1 1,-4 8,-15 33,32-45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1,'5'0,"11"0,8 0,4 0,2 0,2 0,-1 0,-1 0,0 0,-1 0,0 0,0 0,-1 0,0 0,0 0,0 0,-4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7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56,'38'-9,"28"-4,6 1,-3 2,-9 3,-15 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4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1 811,'6'4,"1"-1,1 0,-1 0,0-1,1 0,-1 0,1-1,-1 0,1 0,0-1,-1 0,1 0,0-1,-1 0,1 0,-1-1,1 0,-1 0,0-1,1 0,3-2,13-5,-1 0,0-1,-1-2,0 0,-1-1,0-1,-1-1,-1-1,15-18,-2-2,-2-1,-2-2,-1-1,-2-1,-3-1,-1-1,-2-1,11-40,-26 76,0 0,-1-1,0 0,-1 1,0-1,-1 0,0 0,0 0,-1 0,-1 0,0 0,0 0,0 0,-2 0,1 0,-1 1,0-1,-1 1,0 0,-1 0,0 0,-1 0,4 7,0 0,0 0,0 0,0 0,0 1,-1-1,1 1,-1-1,1 1,-1 0,0 0,1 0,-1 0,0 1,1-1,-1 1,0 0,0 0,0 0,1 0,-1 0,0 0,0 1,1-1,-1 1,0 0,0 0,1 0,-1 0,1 0,-1 1,1-1,0 1,0 0,-1-1,1 1,-1 2,-67 84,55-59,2 2,1-1,1 1,2 1,1 0,1 0,2 0,1 1,2 0,1 0,1 0,6 32,-4-55,0 1,1-1,1 0,-1 0,2 0,-1-1,1 1,1-1,0 0,0-1,1 0,-1 0,2 0,-1 0,1-1,1-1,-1 1,1-1,0-1,0 0,1 0,0-1,-1 0,1 0,1-1,-1-1,0 0,1 0,-1-1,1 0,0-1,6 0,115-2,-120 1</inkml:trace>
  <inkml:trace contextRef="#ctx0" brushRef="#br0" timeOffset="1798.006">1694 162,'-129'128,"-6"-5,-22 7,140-118,-1 0,0-2,0 0,-1-1,-1-1,1 0,-1-2,-2 0,20-5,0-1,1 1,-1-1,0 1,0-1,1 0,-1 0,0 0,0 0,0 0,0 0,1 0,-1-1,0 1,0 0,1-1,-1 0,0 1,1-1,-1 0,0 0,1 0,0 0,-1 0,1 0,-1-1,1 1,0 0,0-1,0 1,0-1,0 1,0-1,0 1,0-1,1 0,-1 1,0-1,1 0,0 0,-1 1,1-1,0 0,8-81,2 57,1 1,1-1,2 2,0 0,14-18,-27 41,0 0,0-1,-1 1,1 0,0-1,0 1,1 0,-1 0,0 0,0 0,1 0,-1 0,0 1,1-1,-1 0,1 1,-1-1,1 0,-1 1,1 0,-1-1,1 1,-1 0,1 0,0 0,-1 0,1 0,-1 0,1 1,-1-1,1 0,-1 1,1-1,-1 1,1 0,-1-1,1 1,-1 0,0 0,1 0,-1 0,0 0,0 0,0 1,49 63,-40-50,0 0,-1-1,0 0,1 0,0 0,1-2,1 1,0-1,1-1,0 0,3 1,-7-5,0 0,1-1,-1 0,1-1,0 0,1 0,-1-1,1 0,0-1,0 0,0-1,0 0,0-1,1 0,-1-1,0 0,0-1,1 0,-1-1,0 0,6-3,-13 3,-1-1,1 0,-1 0,0 0,0-1,0 1,0-1,-1 1,1-1,-1 0,0 0,0 0,-1 0,1 0,-1-1,0 1,0 0,0-1,-1 1,1 0,-1-1,0 1,0-1,-1-2,1-17</inkml:trace>
  <inkml:trace contextRef="#ctx0" brushRef="#br0" timeOffset="2047.66">1441 78,'-10'43,"-3"33,1 14,-3 1,2-10,2-15,4-8,2-9,3-9,1-6,2-4,-1-2,1-1,-1-1,6-4,0-1,1-5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346 210,'-11'-24,"-1"0,-1 1,-1 0,-2 1,0 1,-7-7,21 25,-1-1,1 1,-1 0,1 0,-1 0,0 0,0 1,0-1,-1 1,1 0,-1 0,1 0,-1 0,0 1,1-1,-1 1,0 0,0 0,0 0,0 1,0 0,0-1,0 1,0 0,0 1,0-1,0 1,0 0,0 0,0 0,0 1,0-1,0 1,-6 4,1 1,1 0,-1 0,1 0,1 1,-1 0,1 1,1-1,0 2,0-1,0 0,1 1,1 0,0 0,0 1,1-1,0 1,1 0,0-1,1 1,0 0,1 0,0 0,0 0,1 0,1 0,0 0,2 4,-4-12,1 0,0 0,0 0,0 0,1-1,-1 1,1-1,-1 1,1-1,0 1,0-1,0 0,0 0,1 0,-1 0,1 0,-1 0,1-1,-1 1,1-1,0 0,0 0,-1 0,1 0,0 0,0 0,0-1,0 0,0 1,0-1,0 0,0-1,0 1,0 0,0-1,0 0,0 0,0 0,0 0,0 0,-1 0,1-1,0 1,1-2,22-11,-1-2,-1 0,0-2,-1 0,-1-2,0 0,1-5,58-53,-79 78,-1-1,0 1,1 0,-1 0,1 0,-1 0,0 0,1 0,-1 0,1 1,-1-1,0 0,1 1,-1-1,0 1,1-1,-1 1,0 0,0 0,1-1,-1 1,0 0,0 0,0 0,0 0,0 0,-1 1,1-1,0 0,0 0,-1 0,1 1,-1-1,1 0,-1 1,1-1,-1 1,0-1,0 0,0 1,0-1,0 1,0 0,4 65,-51 186,17-119,-18 35,49-169,-1 0,0-1,0 1,0-1,0 1,0-1,1 1,-1 0,0-1,0 1,1 0,-1-1,0 1,0 0,1-1,-1 1,0 0,1-1,-1 1,1 0,-1 0,0 0,1-1,-1 1,1 0,-1 0,0 0,1 0,-1 0,1 0,-1 0,1 0,-1 0,0 0,1 0,-1 0,1 0,-1 0,1 0,-1 0,0 1,1-1,-1 0,1 0,-1 0,0 1,1-1,-1 0,0 0,1 1,-1-1,0 0,1 1,-1-1,0 1,0-1,1 0,-1 1,0-1,0 1,0-1,0 0,0 1,35-29,-18 11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458 0,'-34'43,"-30"39,-9 14,3 1,9-11,14-16,11-15,11-11,6-10,5-4,5-4,5-10,2-8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1,'57'43,"24"14,8 3,-6-5,-8-7,-12-11,-12-7,-9-9,-8-3,-4-5,-8 1,-3-3,1-3,-8-3,-7-7,-3-3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1,'-9'77,"-4"34,1 9,2-6,3-14,2-19,8-13,2-14,1-11,4-8,1-5,-2-4,2 0,0 0,-3 0,-2 0,2-4,0-5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236 0,'-24'34,"-17"39,-7 13,5-4,9-6,11-11,10-12,6-11,5-6,2-11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72,'-30'38,"1"1,2 1,2 1,2 1,1 2,3 0,-4 15,4 25,18-82,1 1,0-1,0 0,0 0,1 1,-1-1,0 0,1 0,0 0,-1 1,1-1,0 0,0 0,0 0,0 0,0 0,1-1,-1 1,1 0,-1-1,1 1,-1 0,1-1,0 0,0 1,0-1,0 0,0 0,0 0,0 0,0-1,0 1,0 0,2-1,13 2,0 0,0-2,-1 0,1-1,0-1,0 0,-1-1,1-1,-1-1,14-5,-16 4,0 0,-1 0,0-2,0 1,0-2,-1 0,0 0,-1-1,0-1,0 1,-1-2,-1 0,0 0,-1 0,0-1,0 0,-2-1,0 0,0 0,-1 0,-1-2,-3 2,-1 1,0-1,-1 0,-1 1,0-1,-1 1,0 0,-1-1,-1 1,0 1,-1-1,0 1,0 0,-2 1,1-1,-2 1,1 1,-1-1,-1 2,-1-2,-13-12,2 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9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0,'29'0,"14"0,0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57,'-44'169,"44"-166,-1 0,1 0,-1 0,1 0,0-1,0 1,0 0,1 0,-1 0,1-1,-1 1,1 0,0 0,0-1,0 1,1-1,-1 1,1-1,-1 1,1-1,0 0,-1 0,1 0,1 0,-1 0,0 0,0 0,1-1,-1 1,1-1,-1 0,1 0,-1 1,1-2,0 1,0 0,-1-1,1 1,0-1,0 0,0 0,0 0,-1 0,1 0,0-1,0 1,0-1,0 0,123-43,-118 39</inkml:trace>
  <inkml:trace contextRef="#ctx0" brushRef="#br0" timeOffset="293.3">328 1,'-12'16,"1"1,0 0,1 0,1 1,1 0,0 1,1 0,1 0,1 1,1-1,1 1,1 0,-1 12,-2 7,-3 188,8-203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8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18,'1'-2,"1"1,-1 0,0 0,0 0,1 0,-1 0,0 0,1 1,-1-1,1 0,-1 1,1-1,-1 1,1-1,-1 1,1 0,0-1,-1 1,1 0,0 0,-1 0,1 0,-1 1,1-1,0 0,-1 1,1-1,-1 1,1 0,-1-1,1 1,-1 0,10 1,299 4,-227-17,-58 5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8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1,'1'2,"0"0,1 0,-1-1,1 1,0 0,0-1,-1 1,1-1,0 0,0 1,0-1,0 0,0 0,1 0,-1-1,0 1,0 0,1-1,-1 0,0 1,1-1,-1 0,0 0,1 0,-1-1,2 2,360 2,-256-3,-96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1,'-11'137,"-44"94,17-62,22-5,11-146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177 396,'-19'33,"-16"36,-3 10,7-3,7-9,8-13,7-9,5-8,3-6,2-3,5-6,2-7</inkml:trace>
  <inkml:trace contextRef="#ctx0" brushRef="#br0" timeOffset="353.61">487 424,'-43'64,"2"1,3 2,3 2,-4 17,36-81,0-1,1 1,-1 0,1 0,0 0,0 0,1 0,-1 0,1 1,0-1,1 0,-1 1,1-1,0 1,0-1,1 1,0-1,0 0,0 1,0-1,1 0,0 0,0 0,1 0,-1 0,1-1,0 1,0-1,0 1,1-1,0 0,0 0,1 0,12 0,-1 0,1-2,0 0,1 0,-1-2,0 0,0-1,0-1,0-1,0 0,0-1,-1-1,0 0,0-2,0 1,14-10,-14 9,0-1,0-1,-1-1,0 0,-1-1,0 0,0-1,-2-1,1 0,-2 0,1-1,-1-3,-5 9,-2 0,1 0,-1-1,0 0,-1 1,0-1,0-1,-1 1,0 0,0 0,-1-1,-1 1,0-1,0 1,0-1,-1 1,-1-1,0 1,0 0,-1 0,0 0,0 0,-4-5,3 6,0 0,-1 0,0 1,-1-1,0 1,0 1,0-1,-1 1,0 0,0 1,-1-1,1 2,-1-1,0 1,0 0,-1 0,1 1,-1 1,0-1,0 1,0 1,0-1,0 2,0-1,0 1,-5 1,-11 0</inkml:trace>
  <inkml:trace contextRef="#ctx0" brushRef="#br0" timeOffset="618.523">826 311,'23'5,"19"1,6 0,0-1,-8-1</inkml:trace>
  <inkml:trace contextRef="#ctx0" brushRef="#br0" timeOffset="905.573">1221 29,'-5'29,"-1"19,5 1,2-3,6-9,3-6,3-8,4-9,5-5,-2-11,1-4,-4-1</inkml:trace>
  <inkml:trace contextRef="#ctx0" brushRef="#br0" timeOffset="1149.927">1559 1,'-24'43,"-12"34,-1 8,6-6,9-10,7-14,7-10,5-8,2-6,2-4,1-1,0-5</inkml:trace>
  <inkml:trace contextRef="#ctx0" brushRef="#br0" timeOffset="1938.472">1503 1130,'253'-249,"-53"24,-200 224,0 0,1 0,0-1,-1 1,1 0,0 0,-1 0,1 0,0 0,0 1,0-1,0 0,0 0,0 0,0 1,0-1,0 1,0-1,0 1,1-1,-1 1,0-1,0 1,1 0,-1 0,0 0,0 0,1 0,-1 0,0 0,0 0,1 0,-1 1,0-1,0 0,0 1,0-1,1 1,-1-1,0 1,0 0,0-1,0 1,0 0,0 0,0 0,-1 0,1 0,0 0,0 0,-1 0,1 1,-17 137,16-135,0-1,1 1,-1 0,1-1,-1 1,1-1,0 1,1-1,-1 0,0 1,1-1,0 0,0 0,0 0,0 0,0-1,1 1,-1 0,1-1,0 0,-1 1,1-1,0 0,0 0,1-1,-1 1,0-1,1 0,-1 1,0-2,1 1,-1 0,1-1,0 1,-1-1,1 0,-1 0,1 0,-1-1,1 0,0 1,-1-1,0 0,1 0,1-2,163-92,-49 22,-118 71,0 1,0 0,1 0,-1 0,0 0,1 0,-1 0,1 0,-1 1,1-1,0 0,-1 1,1 0,0-1,-1 1,1 0,0-1,-1 1,1 0,0 0,0 1,-1-1,1 0,0 0,-1 1,1-1,-1 1,1 0,0-1,-1 1,1 0,-1 0,0 0,1 0,-1 0,0 0,1 0,-1 1,0-1,0 0,0 1,0-1,0 1,-1-1,1 1,0-1,-1 1,1 0,-1-1,1 1,-1 0,0-1,0 1,0 0,0-1,0 3,-9 64,6-64,1 1,0-1,1 1,-1 0,1-1,0 1,0 0,1 0,-1 0,1 0,0 0,0 0,1 0,-1 0,1 0,0-1,1 1,-1 0,1 0,0-1,0 1,0-1,1 0,0 0,0 0,0 0,0 0,0 0,1-1,-1 1,1-1,0 0,1 0,18 6,0-4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6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29,'-38'33,"-23"26,-5 3,8-4,10-8,7-12,12-7,5-10,7-8</inkml:trace>
  <inkml:trace contextRef="#ctx0" brushRef="#br0" timeOffset="250.459">0 142,'39'19,"26"11,12 6,-2-4,-9-2,-11-7,-15-2,-9-4,-6-6,-6 1,-2-3,-4-6,-4-5</inkml:trace>
  <inkml:trace contextRef="#ctx0" brushRef="#br0" timeOffset="516.656">282 1,'0'38,"5"32,1 9,1-4,-2-10,-2-12,-1-9,-1-8,0-5,-1-3,0-2,-1 0,1 0,0 1,0 0,0-4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5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208 139,'-20'13,"0"0,1 1,1 0,0 2,1 0,0 1,-13 19,24-29,1 1,0 0,0 0,0 0,1 1,1-1,0 1,0 0,0 0,1 0,0 0,1 1,0-1,1 1,0-1,0 0,1 1,0-1,0 0,1 0,2 5,-3-11,1 1,0 0,0-1,0 1,0-1,0 1,0-1,1 0,0 0,0 0,0-1,0 1,0-1,0 1,1-1,-1 0,1 0,-1 0,1-1,0 0,0 1,0-1,0 0,-1-1,1 1,0-1,1 0,-1 0,3 0,4-1,0 0,0 0,0-1,-1-1,1 0,-1 0,1-1,-1 0,0-1,6-4,9-8,-1-1,-2-1,1-1,-2-1,-1-1,-1-1,-1-1,0 0,-2-1,-1-1,5-13,-17 34,0 0,0-1,-1 0,0 1,0-1,0 0,0 0,-1 0,0 0,-1 0,1-1,-1 1,0 0,0 0,-1 0,0 0,0 0,-1 0,1 0,-1 0,-1 0,1 0,-1 1,0-1,0 1,0 0,-1 0,0 0,0 0,0 1,-1 0,1 0,-5-3,-43-19,28 18</inkml:trace>
  <inkml:trace contextRef="#ctx0" brushRef="#br0" timeOffset="600.596">124 591,'-8'14,"0"0,2 1,-1 0,2 1,0-1,1 1,1 0,0 0,1 0,1 1,0-1,1 0,1 0,0 1,4 12,-4-26,1 1,-1-1,1 0,0 0,0 0,0 0,0 0,0-1,1 1,-1-1,1 1,0-1,0 0,0 0,0 0,0-1,0 1,0-1,1 1,-1-1,0 0,1 0,-1-1,1 1,-1-1,1 1,-1-1,1 0,0-1,-1 1,1-1,1 0,110-39,-97 27,0-1,-1 0,0-1,-1-1,-1 0,-1-1,0-1,5-9,-15 20,0 0,0 1,0-1,-1-1,-1 1,1 0,-1-1,0 0,-1 1,0-1,0 0,0 0,-1 1,0-1,-1 0,0 0,0 1,-1-1,0 0,0 1,0-1,-1 1,-1 0,1 0,-1 0,0 1,0-1,-1 1,0 0,0 0,-1 0,1 1,-7-4,3 4,0 2,-1-1,1 1,-1 1,0 0,0 0,1 1,-1 0,0 1,0 0,0 0,0 1,0 1,0 0,-4 1,-12 4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4.7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0,'21'8,"1"-2,0 0,1-2,-1 0,1-1,0-2,-1 0,1-2,15-1,7 1,125-22,-120 23,-32 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4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1,'39'14,"26"1,8-4,-4-2,-9-3,-5-3,-8-7,-6-2,-5-5,-10-1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5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1,'-47'535,"37"-221,15-264,2-33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7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234 395,'-24'43,"-17"34,-2 8,1-5,9-12,9-12,9-11,7-9,5-5,3-8</inkml:trace>
  <inkml:trace contextRef="#ctx0" brushRef="#br0" timeOffset="404.706">488 481,'-41'62,"3"2,2 1,4 2,-16 47,44-103,1 1,0 0,0 0,1 0,1 0,0 0,0 1,2-1,-1 0,2 5,-1-13,-1 0,1 0,1 0,-1 0,0 0,1 0,0 0,0 0,0-1,1 1,-1-1,1 1,0-1,-1 0,1 0,1 0,-1-1,0 1,1-1,0 0,-1 0,1 0,0 0,0 0,0-1,0 0,0 0,0 0,0 0,4-1,5-1,1-1,-1-1,1 0,-1-1,0 0,-1-1,1-1,-1 0,0-1,0 0,-1 0,0-2,0 1,-1-1,0-1,-1 0,0 0,0-1,4-7,0 7,-1-1,-1-1,0 0,0-1,-1 0,-1-1,-1 0,0 0,0-1,-2 0,0 0,-1 0,0-1,-2 0,0 0,-1 0,0 0,-1 0,-1 0,-1-1,-1 1,0 0,-1 0,-1 0,0 1,-5-10,5 17,-1 0,0 0,-1 1,0-1,0 1,0 0,-1 1,-1 0,1 0,-1 1,0-1,0 2,-1-1,0 1,0 1,0-1,0 2,-1-1,0 1,1 1,-1-1,0 2,-1 0,1 0,0 0,0 1,0 1,-4 0,-67 18,49-7</inkml:trace>
  <inkml:trace contextRef="#ctx0" brushRef="#br0" timeOffset="848.97">714 254,'44'0,"27"0,8 0,-5 0,-11 0,-15 0</inkml:trace>
  <inkml:trace contextRef="#ctx0" brushRef="#br0" timeOffset="1298.544">1081 1,'26'-1,"-1"2,1 1,-1 0,0 2,0 2,0 0,18 7,-40-12,0-1,0 1,-1 0,1-1,0 1,-1 0,1 1,-1-1,0 0,1 1,-1-1,0 1,0 0,0 0,0 0,0 0,0 0,0 0,-1 0,1 1,-1-1,0 0,0 1,1-1,-2 1,1 0,0-1,0 1,-1 0,0 0,1-1,-1 1,0 0,0 0,-1-1,1 1,0 0,-1-1,0 1,0 0,0-1,0 1,0-1,0 1,0-1,-1 1,-86 66,86-69,1 0,0 1,0-1,0 1,0-1,0 1,0 0,0 0,0-1,0 1,0 0,0 0,0 0,1 0,-1 0,0 0,0 0,1 0,-1 0,1 0,-1 0,1 0,0 1,-1-1,1 0,0 0,0 0,0 1,0-1,0 0,0 0,0 1,0-1,0 0,1 0,-1 0,0 1,1-1,-1 0,1 0,-1 0,1 0,0 0,0 0,-1 0,1 0,0 0,0 0,0 0,0-1,0 1,0 0,1 0,75 23,-71-24,0 1,-1-1,1 1,0 0,-1 1,1 0,-1-1,0 2,1-1,-1 1,0-1,0 1,-1 1,1-1,-1 1,1 0,-1 0,0 0,1 2,-4-1,-1-1,0 0,0 1,0-1,0 0,-1 1,1-1,-1 0,0 1,0-1,-1 0,1 0,-1 0,0 0,0 0,-1-1,1 1,-1 0,0-1,1 0,-1 0,-1 0,1 0,0 0,-1 0,0-1,1 0,-1 0,-2 4,-4 2,0-1,0 1,0-1,-1-1,0 0,0-1,0 0,-1 0,0-1,-8 1,-1-2</inkml:trace>
  <inkml:trace contextRef="#ctx0" brushRef="#br0" timeOffset="1831.392">1222 1186,'274'-314,"-195"231,-78 83,0 1,1-1,-1 1,0 0,0 0,0-1,0 1,0 0,0 0,0 0,0 0,-1 0,1 0,0 0,0 0,-1 0,1 1,-1-1,1 0,-1 0,0 0,1 1,-1-1,0 0,0 1,0-1,0 0,0 1,0-1,0 0,0 0,0 1,-1-1,1 0,-1 0,1 1,-1-1,1 0,-1 0,0 0,1 1,-2 3,0-2,0 0,1 0,-1 0,1 0,-1 0,1 1,0-1,1 0,-1 0,0 1,1-1,0 0,0 1,0-1,0 1,0-1,1 0,-1 1,1-1,0 0,0 0,0 1,1-1,-1 0,1 0,-1 0,1-1,0 1,0 0,1-1,-1 1,0-1,1 0,-1 1,1-1,0 0,0-1,0 1,3 1,3-2,1 0,0-1,-1 0,1 0,0-1,-1 0,1-1,0 0,-1 0,0-1,0-1,0 1,1-2,52-14,-60 18,-1 1,1-1,0 1,0-1,0 1,0 0,-1 0,1 0,0 0,0 0,0 1,0-1,-1 0,1 1,0 0,0-1,-1 1,1 0,0 0,-1 0,1 0,-1 0,1 0,-1 0,1 0,-1 1,0-1,0 0,0 1,0 0,0-1,0 1,0-1,0 1,0 0,-1 0,8 74,-6-32,3-24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6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424 143,'-19'38,"-16"27,-7 8,-1-5,2-8,8-15</inkml:trace>
  <inkml:trace contextRef="#ctx0" brushRef="#br0" timeOffset="245.326">1 255,'38'38,"32"23,9 0,-4-5,-10-12,-11-8,-11-11,-7-10,-5-7,-8-9,-12-11,-9-1</inkml:trace>
  <inkml:trace contextRef="#ctx0" brushRef="#br0" timeOffset="499.878">227 1,'0'48,"-5"40,-1 14,0 0,1-13,2-12,0-14,2-8,1-9,5-8,1-4,0-5,4-6,0-2,4-6,-2-4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5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30 621,'-15'29,"6"4,3-2</inkml:trace>
  <inkml:trace contextRef="#ctx0" brushRef="#br0" timeOffset="298.088">594 1,'-30'6,"1"1,0 2,1 1,0 1,1 1,0 2,1 1,0 1,1 1,-13 12,32-25,0-1,0 1,0 0,1 0,0 0,0 1,0 0,0 0,1 0,0 1,0-1,0 1,1 0,0 0,0 0,0 0,1 1,0-1,0 1,1 0,0-1,0 1,0 0,1 0,0 0,0 0,1-1,0 1,0 0,1 0,0-1,1 5,5-2,1-1,0 0,0 0,1-1,0 0,0-1,1 0,-1 0,1-1,1-1,-1 0,0 0,1-1,0-1,0 0,0 0,0-2,0 1,0-1,0-1,0 0,0-1,4-1,0 3,-1 0,0 0,-1-1,1 0,0-1,0-1,-1 0,0-1,1 0,-2-2,1 1,0-2,-1 0,0 0,-1-1,0-1,0 0,-1 0,0-1,8-10,-15 16,0 0,0 0,0-1,0 1,-1-1,0 0,0 0,0 0,0 0,-1-1,0 1,0-1,-1 0,1 1,-1-1,0 0,-1 0,1 0,-1 1,0-1,-1 0,0 0,0 0,0 1,0-1,-1 0,0 1,0-1,0 1,-1 0,-1-2,-5-3,1 1,-2 1,1-1,-1 2,-1-1,1 2,-1-1,-1 1,1 1,-1 0,0 0,0 2,0-1,0 1,-1 1,1 0,-1 1,0 1,1 0,-10 1,-7 2</inkml:trace>
  <inkml:trace contextRef="#ctx0" brushRef="#br0" timeOffset="650.456">623 452,'-32'15,"1"2,0 2,2 0,0 2,2 1,0 2,1 0,-12 16,35-36,-1-1,1 1,0 0,0 0,0 0,1 0,-1 0,1 1,0-1,0 1,1-1,-1 1,1 0,0 0,1-1,-1 1,1 0,-1 0,2 0,-1 0,0 0,1 0,0-1,0 1,0 0,1 0,0-1,0 1,0-1,2 3,7 6,1 0,0-1,1-1,0 0,1-1,0 0,1-1,0-1,0 0,1-1,0-1,0 0,0-1,1-1,0-1,0 0,0-1,0-1,0 0,0-1,15-3,-27 2,0 1,1-1,-1-1,0 1,0-1,0 0,0 0,0-1,0 1,-1-1,1 0,-1-1,1 1,-1-1,-1 1,1-1,0 0,-1-1,0 1,0-1,0 1,0-1,-1 0,0 0,0 0,0 0,-1 0,1-1,-1 1,-1 0,1-1,-1 1,0-1,0 1,0 0,-1-1,0 1,0 0,0-1,-1 1,-1-4,-4-11,-1 0,-1 1,0 0,-2 0,0 1,-1 0,-1 1,-1 0,-3-1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5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1 339,'536'0,"-512"0</inkml:trace>
  <inkml:trace contextRef="#ctx0" brushRef="#br0" timeOffset="233.5">28 594,'39'-5,"31"-2,14 1,-3-4,-10 1,-13 0,-11 3,-8 3,-7 0,-4 2,-6 1</inkml:trace>
  <inkml:trace contextRef="#ctx0" brushRef="#br0" timeOffset="649.199">255 1,'19'16,"1"-1,0-1,1-1,1 0,0-2,1 0,12 3,-29-11,377 121,-378-122,-1-1,1 1,0-1,0 1,-1 1,1-1,-1 1,0 0,1 0,-1 0,-1 0,1 1,0-1,-1 1,0 0,0 0,0 0,0 1,-1-1,1 1,-1-1,-1 1,1 0,0 0,-1 0,0 0,0 0,-1 0,1 0,-1 0,0 0,-1 0,1 2,-10 10,0-1,0 0,-2-1,0 0,-1 0,0-1,-1-1,0-1,-1 0,-1 0,-8 3,-78 55,59-42,0 1,3 3,-37 35,25 17,46-59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1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1,'71'36,"-49"-29,0-1,0-2,0 0,1-1,0-1,-1-1,1-1,0-1,6-2,38 1,17 1,-60 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0,'48'0,"21"0,3 0,-6 0,-9 0,-10 0,-7 0,-7 0,-3 0,-8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1,'77'0,"34"0,9 0,-7 0,-13 0,-19 0,-13 0,-14 0,-10 0,-9 0,-6 0,-2 0,-1 0,-5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0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0 455,'54'-26,"-2"-2,-1-2,-2-2,-1-3,34-32,-72 58,-2 0,1-1,-1 0,-1 0,0-1,0 0,-1 0,-1-1,2-5,-5 14,-1-1,0 1,0-1,0 1,0-1,-1 1,1-1,-1 0,0 1,0-1,0 1,-1-1,1 0,-1 1,0-1,0 1,0-1,-1 1,1 0,-1-1,1 1,-1 0,0 0,0 0,-1 1,1-1,-1 0,1 1,-1-1,0 1,0 0,0 0,0 0,-1 0,-1-1,-1 0,0 1,1 0,-1 0,0 1,0-1,0 1,0 0,0 1,0-1,0 1,-1 1,1-1,0 1,0 0,0 0,0 1,0 0,1 0,-1 0,1 1,-1-1,1 1,0 1,0-1,0 1,0 0,0 0,1 0,0 1,-4 4,2-3,-1 0,1 0,0 1,0 0,1 0,0 1,0-1,1 1,0 0,0 0,1 0,0 1,1-1,0 1,0 0,0-1,1 1,1 0,-1 0,2 0,-1 0,1 0,0-1,1 1,0 0,1-1,-1 1,2-1,-1 0,5 8,4-5,0 1,1-2,0 0,0 0,1-2,1 1,0-2,0 0,0-1,1 0,-1-1,1-1,0 0,1-2,-1 0,1 0,-1-2,1 0,10-1,102-38,-111 31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1,'166'26,"37"-24,-123-24,-72 18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1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0,'43'0,"29"0,7 0,-6 0,-9 0,-17 5,-15 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59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88,'-282'244,"260"-227,-53 63,75-79,0 0,0 1,0-1,0 1,0-1,0 1,0-1,1 0,-1 1,1-1,-1 1,1-1,0 0,-1 0,1 1,0-1,0 0,0 0,0 0,0 0,0 0,0 0,0 0,0 0,1 0,-1-1,0 1,1 0,-1-1,0 1,1-1,-1 0,0 1,1-1,-1 0,1 0,-1 0,1 0,-1 0,1 0,-1 0,0 0,1-1,-1 1,1 0,-1-1,1 0,7 2,259 19,-254-20,-10 1,1 0,-1-1,0 0,0 0,0 0,0 0,0 0,0-1,0 0,0 0,0 0,0 0,0-1,-1 0,1 1,0-1,-1-1,0 1,1 0,-1-1,0 0,0 1,0-1,1-3,-1 1,0-1,0 1,0-1,-1 0,0 0,0 0,0 0,-1 0,0 0,0-1,-1 1,0 0,0-1,0 1,-1 0,0 0,0-1,-1 1,1 0,-1 0,-1 0,1 0,-1 1,0-1,0 1,-3-3,-12-20,-1 1,-1 1,-2 1,0 1,-2 1,-5-3,20 10,14 12</inkml:trace>
  <inkml:trace contextRef="#ctx0" brushRef="#br0" timeOffset="530.713">605 426,'14'2,"0"-1,0-1,0 0,0 0,-1-2,1 1,0-2,0 0,-1-1,0 0,0-1,0 0,0-1,-1 0,0-1,9-7,-10 5,1-1,-2 0,1-1,-1 0,-1 0,0-1,-1 0,0-1,-1 0,0 0,-1 0,0-1,-1 0,-1 0,-1-1,0 1,0-1,-1 0,-1 1,-1-16,0 27,0-1,-1 0,0 0,0 0,0 1,0-1,0 0,-1 1,1-1,-1 1,0 0,0-1,0 1,-1 0,1 0,-1 0,1 1,-1-1,0 1,0-1,-1 1,1 0,0 0,-1 0,1 1,-1-1,1 1,-1 0,0 0,1 0,-1 0,0 1,0 0,0-1,0 1,1 1,-1-1,0 0,0 1,0 0,1 0,-1 0,0 1,1-1,-3 2,-1 1,0 0,0 0,1 0,-1 1,1 0,0 1,1-1,-1 1,1 0,0 1,1-1,-1 1,1 0,1 0,-1 0,1 0,1 1,-1-1,1 1,0 0,1 0,0 0,0 0,1 0,0 0,0-1,1 1,0 0,0 0,1 0,0 0,0-1,1 1,0-1,0 0,1 0,0 0,0 0,1 0,0-1,0 0,0 0,4 2,9 5,1-2,0 0,0-1,1-1,1-1,-1-1,1-1,1 0,-1-2,1-1,0 0,-1-1,1-2,0 0,10-2,-8 1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7,'-22'-4,"0"2,0 1,-1 1,1 1,0 1,0 1,0 0,0 2,0 1,1 0,0 2,0 0,1 1,0 2,1 0,0 0,1 2,-6 5,22-16,-1-1,0 1,0 0,1 0,-1 0,1 0,0 0,-1 0,1 1,0-1,0 1,1 0,-1-1,0 1,1 0,0 0,0 0,0 0,0 0,0 1,0-1,1 0,0 0,-1 0,1 1,1-1,-1 0,0 0,1 0,-1 1,1-1,0 0,0 0,0 0,1 0,-1 0,1-1,-1 1,1 0,0-1,0 1,0-1,1 1,-1-1,10 7,1-1,0 0,0-1,0-1,1 0,0 0,0-2,7 2,100 49,-118-53,0-1,0 1,0 0,-1 0,1 0,-1 0,0 0,1 0,-1 1,0-1,0 1,0 0,-1-1,1 1,-1 0,1 0,-1 0,0 0,0 0,0 0,-1 1,1-1,-1 0,0 0,1 0,-2 1,1-1,0 0,-1 3,-8 9,0 1,-1-1,0-1,-2 0,1 0,-2-1,0-1,0 0,-1-1,-1 0,0-1,0-1,-13 6,-18 15,-82 60,128-90,1 0,0 0,0 0,-1 0,1 0,0 0,-1 0,1 0,0 1,-1-1,1 0,-1 0,1 1,0-1,-1 1,1-1,-1 0,1 1,-1-1,1 1,-1-1,1 1,-1 0,0-1,1 1,-1-1,0 1,1 0,-1-1,0 1,0 0,0-1,0 1,1 0,-1-1,0 1,0 0,0-1,0 1,-1 0,1-1,0 1,0 0,0-1,0 1,-1 0,1-1,0 1,-1 0,1-1,0 1,-1-1,1 1,-1-1,1 1,-1-1,1 1,-1-1,0 1,20-5</inkml:trace>
  <inkml:trace contextRef="#ctx0" brushRef="#br0" timeOffset="249.274">916 92,'-4'33,"-3"31,1 9,1-3,1-9,2-10,1-8,0-8,1-4,1-3,-1-1,0-1,-4-4,-7-7,-2-5</inkml:trace>
  <inkml:trace contextRef="#ctx0" brushRef="#br0" timeOffset="435.969">606 289,'38'0,"28"0,6 0,-3 0,-9 5,-10 1,-9 0,-6 4,-4 0,-4-2,-5-2</inkml:trace>
  <inkml:trace contextRef="#ctx0" brushRef="#br0" timeOffset="749.192">1255 627,'-1'5,"0"-1,0 1,0-1,0 0,0 0,-1 1,0-1,0 0,0 0,-1-1,1 1,-1 0,0-1,0 1,0-1,0 0,-2 1,3-4,1-1,0 0,0 0,0 0,0 1,0-1,0 0,0 0,0 0,0-1,0 1,1 0,-1 0,0 0,1-1,-1 1,1 0,-1-1,1 1,0 0,-1-1,1 1,0-1,0 1,0 0,0-1,0 1,0 0,1-2,1-9,0-1,2 0,-1 0,2 1,-1 0,2 0,0 0,0 0,1 1,0 0,7-7,3-8,-13 20,-1 0,1 0,0 0,0 1,0-1,1 1,0 0,0 1,0-1,1 1,-1 0,1 0,0 1,0 0,0 0,6-2,8 1</inkml:trace>
  <inkml:trace contextRef="#ctx0" brushRef="#br0" timeOffset="7585.693">1848 459,'-11'1,"0"1,0 0,0 1,1 0,-1 1,1 0,0 0,0 1,1 1,-1 0,1 0,0 0,1 1,0 1,0 0,0 0,1 0,0 1,1 0,0 0,0 0,1 1,0 0,1 0,0 1,0 1,3-9,0 0,1 1,-1-1,1 1,0-1,-1 1,2-1,-1 0,0 1,1-1,-1 1,1-1,0 0,0 1,1-1,-1 0,1 0,-1 0,1 0,0 0,0 0,0-1,1 1,-1-1,1 1,-1-1,1 0,0 0,0 0,0 0,0-1,0 1,0-1,0 1,0-1,1 0,-1-1,0 1,1 0,-1-1,1 0,-1 0,1 0,-1 0,0-1,1 1,-1-1,1 0,-1 0,0 0,0 0,1-1,-1 1,2-2,11-9,0 0,-1-1,-1-1,0 0,-1-1,0 0,-1-1,-1 0,0-1,-2-1,0 1,2-7,6-11,-11 57,-8 177,2-195,0-1,1 1,-1-1,1 1,0-1,0 1,0-1,1 1,-1-1,1 0,0 0,0 0,0 0,0 0,0 0,1-1,-1 1,1-1,-1 1,1-1,0 0,0 0,0 0,1 0,-1-1,0 0,1 1,-1-1,1 0,-1 0,1-1,-1 1,1-1,4 1,0-1,-1 0,1-1,0 0,-1 0,1 0,-1-1,1 0,-1 0,0-1,0 0,0-1,0 1,0-1,0-1,9-9,-1 0,0-1,-1-1,0 0,-2-1,0 0,-1-1,0 0,3-11,-9 20,-3 5,1 0,-1 0,0 0,0 0,0-1,-1 1,0-1,0 1,0-1,0 1,-1-1,1 0,-1 1,0-1,-1 0,-8 35,6-16,1 0,1 0,0 1,1-1,0 0,1 0,1 0,0 0,1 0,0 0,2 0,-1-1,1 0,1 0,2 3,-5-13,1 0,0 0,0 0,-1 0,1 0,1-1,-1 0,0 0,1 0,-1 0,1-1,-1 1,1-1,0 0,0-1,-1 1,1-1,0 0,0 0,0-1,-1 1,1-1,0 0,0-1,-1 1,1-1,-1 1,0-1,1-1,-1 1,0-1,0 1,0-1,-1 0,1-1,-1 1,1-1,-1 1,0-1,-1 0,1 0,-1 0,2-3,18-30,83-110,-104 146,0-1,0 1,1 0,-1-1,1 1,-1 0,1 0,-1 0,1 0,0 0,-1 0,1 0,0 1,0-1,0 0,0 1,-1 0,1-1,0 1,0 0,0 0,0 0,0 0,0 1,0-1,0 0,-1 1,1-1,0 1,0 0,0 0,-1 0,1 0,0 0,-1 0,1 0,-1 0,1 0,-1 1,0-1,1 1,-1-1,0 1,0-1,0 1,0 0,0-1,0 2,30 93,-23-22,-7-74,0 1,1-1,-1 1,1-1,-1 1,1-1,-1 0,1 0,0 1,-1-1,1 0,-1-1,1 1,-1 0,1 0,-1-1,1 1,-1-1,1 1,-1-1,1 1,-1-1,0 0,1 0,-1 0,0 0,0 0,0 0,1 0,-1 0,0-1,0 1,-1 0,1 0,115-117,-78 87,-28 22,0 0,0 1,1 0,0 0,1 2,0-1,0 1,0 1,1 0,-12 5,1-1,-1 1,0 0,0-1,0 1,1 0,-1 0,0 0,0 0,0 0,1 0,-1 0,0 1,0-1,0 0,1 1,-1-1,0 1,0-1,0 1,0-1,0 1,0 0,0-1,0 1,0 0,0 0,-1 0,1 0,0 0,0 0,-1 0,1 0,-1 0,1 0,-1 0,1 1,-1-1,0 0,1 0,-1 0,0 1,0-1,0 0,0 1,-6 61,4-55,1 1,0 1,0-1,0 1,2 0,-1-1,1 1,0 0,1-1,0 0,1 1,0-1,0 0,5 8,-4-8,-4-4</inkml:trace>
  <inkml:trace contextRef="#ctx0" brushRef="#br0" timeOffset="7854.942">2158 7,'0'0,"0"0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0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436 311,'-10'33,"-2"26,-6 8,2-3,3-8,4-8,3-8,3-5,1-5,2-2,1-1,-5-5,-2-2,1-4</inkml:trace>
  <inkml:trace contextRef="#ctx0" brushRef="#br0" timeOffset="261.036">323 282,'38'0,"32"0,9 0,-4 0,-10 0,-12 0,-9 0,-13-5,-6-1,-8 0</inkml:trace>
  <inkml:trace contextRef="#ctx0" brushRef="#br0" timeOffset="680.33">323 565,'33'0,"22"0,5 0,-7 0</inkml:trace>
  <inkml:trace contextRef="#ctx0" brushRef="#br0" timeOffset="1176.346">887 621,'0'15,"0"13,0 8,0 2,0 0,-5-8,-1-3,0-1,1-1,1-5</inkml:trace>
  <inkml:trace contextRef="#ctx0" brushRef="#br0" timeOffset="1433.811">661 903,'43'0,"24"-5,6-1,-6-5,-8 0,-15 1</inkml:trace>
  <inkml:trace contextRef="#ctx0" brushRef="#br0" timeOffset="1699.111">1508 395,'-24'39,"-17"21,-7 7,0-5,8-7,6-13,4-9,8-6,2-6,-1-3,5 0,-1-2,2 0,0 3,-3 3,2 2,4-3</inkml:trace>
  <inkml:trace contextRef="#ctx0" brushRef="#br0" timeOffset="2326.705">1564 791,'-200'193,"264"-262,-45 46,2 0,0 2,1 0,2 2,23-16,131-106,-178 141,1-1,-1-1,1 1,0 0,0 0,-1-1,1 1,0 0,0 0,0 0,0 0,0 0,0 0,0 0,1 1,-1-1,0 0,0 1,1-1,-1 1,0-1,1 1,-1 0,1-1,-1 1,0 0,1 0,-1 0,1 0,-1 0,1 0,-1 0,0 1,1-1,-1 1,0-1,1 1,-1-1,0 1,1-1,-1 1,0 0,0 0,0 0,0 0,0 0,0 0,0 0,0 1,14 120,33 24,-47-146,0 1,0 0,0 0,0-1,0 1,0 0,0 0,-1 0,1 0,0 0,-1 0,1 0,-1 0,1 0,-1 0,1 0,-1 0,0 1,1-1,-1 0,0 0,0 0,0 1,0-1,0 0,0 0,0 0,-1 0,1 1,0-1,-1 0,1 0,-1 0,1 0,-1 0,1 0,-1 0,0 0,1 0,-1 0,0 0,0 0,0 0,0-1,0 1,0 0,0-1,0 1,0-1,0 1,0-1,0 1,0-1,0 0,-1 0,1 1,0-1,0 0,-1 0,-158-59,92 31,49 21</inkml:trace>
  <inkml:trace contextRef="#ctx0" brushRef="#br0" timeOffset="2733.099">1988 226,'29'29,"-1"3,-2 0,-1 1,-2 2,-1 0,-2 2,-1 0,-2 1,-1 1,6 27,-19-54,1 0,-2 1,1-1,-2 1,1-1,-2 1,0 0,0-1,-1 1,-1 0,0-1,-1 1,0-1,-1 0,0 0,-1 0,0-1,-1 1,-1-1,-6 8,-1 0,-1 0,-1-2,-1 0,0 0,-1-2,-1 0,0-1,-1-1,0-1,-1-1,-1-1,1 0,-2-2,1 0,-1-2,-8 1,2-1</inkml:trace>
  <inkml:trace contextRef="#ctx0" brushRef="#br0" timeOffset="3263.3">379 0,'-38'29,"1"1,1 2,2 1,1 2,2 1,1 1,2 2,-13 25,30-42,0 1,1 0,2 0,0 1,2 0,0 0,2 1,1 0,1-1,0 1,2 0,1 0,2 0,0 0,1-1,1 0,2 1,3 5,-2-12,0 0,2 0,1-1,0 0,0-1,2 0,0-1,1-1,1 0,0 0,0-2,1 0,1-1,0 0,1-2,0 0,0 0,1-2,18 5,-5-6</inkml:trace>
  <inkml:trace contextRef="#ctx0" brushRef="#br0" timeOffset="3799.065">266 1186,'1'1,"0"1,1 0,-1 0,0-1,1 1,-1-1,0 1,1-1,0 1,-1-1,1 0,0 0,0 0,0 0,-1 0,1 0,0-1,0 1,0-1,1 1,-1-1,0 0,0 1,0-1,0 0,0-1,0 1,0 0,0 0,426 2,62 10,32 23,-289-24,72-12,-306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3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29,'5'5,"11"6,7 6,1 5,0-1,-3 0,-6 2,-1-3,-2-1,2 2,-3 2,-2 2,2-3,-1-1,3-4,3-4,0-5</inkml:trace>
  <inkml:trace contextRef="#ctx0" brushRef="#br0" timeOffset="585.156">705 0,'-80'55,"42"-31,0 2,2 2,1 1,1 2,-9 13,34-33,2 1,-1 0,2 1,0-1,0 1,1 1,1-1,0 1,0-1,2 1,0 0,0 0,1 6,-42 177,40-141,7-32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17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29 227,'255'-28,"27"28,-258 0</inkml:trace>
  <inkml:trace contextRef="#ctx0" brushRef="#br0" timeOffset="269.445">0 481,'39'-5,"26"-1,8 0,-4 1,-9 2,-10 0,-9 2,-6 1,-9-5,-5-1,0 0,-4 1</inkml:trace>
  <inkml:trace contextRef="#ctx0" brushRef="#br0" timeOffset="770.225">227 1,'36'18,"11"3,-1 3,-1 1,-2 3,0 1,-2 2,9 11,-47-40,0 0,0 1,0-1,-1 1,1 0,-1 0,0 0,0 0,0 0,0 1,0-1,-1 1,1-1,-1 1,0 0,0-1,0 1,-1 0,1 0,-1-1,0 1,0 0,0 0,-1 0,1-1,-1 1,0 0,0-1,0 1,-1 0,1-1,-1 1,0-1,0 0,0 0,0 0,0 0,-2 1,-121 84,110-77,-10 6,1 1,0 1,1 2,2 0,0 1,-15 21,15 3,16-25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47,'-96'89,"4"4,-9 19,97-107,-27 35,31-39,-1-1,1 1,-1 0,1-1,-1 1,1 0,0 0,-1-1,1 1,0 0,0 0,-1 0,1 0,0-1,0 1,0 0,0 0,0 0,0 0,0 0,0-1,1 1,-1 0,0 0,0 0,1 0,-1-1,0 1,1 0,-1 0,1-1,-1 1,1 0,-1-1,1 1,0-1,-1 1,1 0,0-1,-1 1,1-1,0 0,0 1,0-1,-1 0,1 1,1-1,119 1,-72-5,89-3,-135 4,-1 0,0 0,0 0,0 0,-1 0,1-1,-1 1,0-1,0 1,0-1,0 1,-1-1,1 1,-1-1,0 0,0 1,0-1,0 0,-1 1,0-1,1 1,-1-1,-1 1,1-1,0 1,-1 0,0-1,0 0,0 0,-13-52,11 36,-1 0,0 1,-2 0,0 0,-1 1,0 0,-2 0,0 1,-1 0,-1 1,0 0,-4-2,0 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1 363,'13'-2,"-1"0,1-1,0-1,-1 0,0 0,0-1,0-1,0 0,-1 0,0-1,0-1,-1 0,0 0,-1-1,0-1,0 1,4-7,-2 1,-1-1,-1 0,0-1,-1 0,-1 0,-1-1,0 1,-1-1,0-5,-5 21,1 0,0 0,-1 0,1 0,-1-1,1 1,-1 0,0 0,0-1,0 1,0 0,-1 0,1 0,-1-1,1 1,-1 0,0 0,0 0,0 0,0 0,0 0,0 0,0 0,-1 0,1 1,-1-1,1 0,-1 1,0-1,0 1,1 0,-1 0,0-1,0 1,0 0,0 1,-1-1,1 0,0 1,0-1,0 1,-1-1,1 1,0 0,0 0,-1 0,1 1,0-1,0 0,0 1,-1-1,0 2,-6 2,0 1,1 0,0 0,0 1,0 0,1 1,0-1,0 1,1 1,0-1,0 1,1 1,0-1,0 0,1 1,0 0,0 0,1 1,1-1,-1 0,1 2,2-6,0 0,0-1,0 1,1 0,0-1,0 1,0 0,0-1,1 1,0-1,-1 0,2 1,-1-1,0 0,1 0,0 0,0-1,0 1,0-1,1 1,-1-1,1 0,0-1,0 1,0-1,0 1,0-1,5 1,134 36,-130-37,181 24,-170-20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26,'145'16,"1"-6,6-6,161-34,-168 8,-118 18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0 508,'22'-6,"-1"-1,0-1,0 0,-1-2,0-1,-1 0,0-1,-1-1,0-1,8-9,84-96,-80 80,-22 30,0 0,0 0,-1-1,0 0,-1 0,0-1,-1 1,0-1,-1 0,0-1,0 1,-2-1,1 0,0-8,-3 17,-1 1,1-1,0 1,-1-1,1 1,-1-1,0 1,0-1,0 1,0-1,0 1,-1 0,1 0,-1 0,1 0,-1 0,0 0,0 0,0 0,0 0,0 1,0-1,0 1,-1 0,1 0,0 0,-1 0,1 0,-1 0,1 1,-1-1,0 1,1-1,-1 1,-2 0,-1 0,0 0,0 1,0-1,0 1,0 1,0-1,0 1,1 0,-1 0,0 1,1-1,0 1,0 1,0-1,-2 2,-7 7,1 1,0 0,1 1,0 0,1 1,1 1,0 0,1 0,1 0,1 1,0 1,1-1,1 1,0 0,2 0,0 0,1 1,1 3,1-16,1-1,0 1,0 0,1 0,0-1,0 1,0-1,0 1,1-1,0 0,0 0,1 0,-1-1,1 1,0-1,0 0,1 0,-1 0,1 0,0-1,0 0,0 0,0 0,1-1,-1 1,1-1,-1-1,6 2,14 3,0-1,0-1,1-2,-1 0,1-2,0 0,59-13,-61 6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25,'370'0,"-240"-21,-118 17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6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17,'38'5,"32"1,9 0,-4-5,-10-4,-12-1,-9 0,-8-4,-5 0,-8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1,'5'38,"1"27,1 8,-2-4,-2-9,-1-10,0-9,-2-6,0-5,-5-7,-2-2,1-1,5-3,4-5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1,'-5'19,"8"1,4-2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2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204 115,'-18'19,"1"-1,1 2,0 0,1 1,2 1,0 0,1 1,1 0,2 0,0 2,1-1,0 8,7-28,1-1,0 1,0-1,1 1,-1-1,1 1,0-1,-1 1,1-1,1 0,-1 1,0-1,1 0,0 0,0 0,0 0,0 0,0-1,0 1,1-1,0 1,-1-1,1 0,0 0,0 0,0 0,0 0,0-1,0 0,1 1,-1-1,1 0,-1-1,0 1,1 0,-1-1,1 0,0 0,-1 0,1 0,-1-1,1 1,0-1,13 0,0-1,0-1,0 0,0-2,0 1,-1-2,0 0,0-1,0-1,-1 0,0-1,-1-1,0 0,0-1,-1-1,-1 0,0 0,0-1,-1-1,-1 0,-1 0,0-1,0 0,-2-1,0 0,1-3,-4 9,-1-1,1 0,-2 0,0 0,0 0,-1-1,0 1,-1 0,0-1,-2-9,2 17,-1-1,0 1,0-1,-1 1,0-1,1 1,-1 0,0 0,-1 0,1 0,-1 0,0 0,0 1,0-1,0 1,-1 0,1 0,-1 0,0 0,0 1,0-1,0 1,0 0,-1 0,1 1,0 0,-3-1,-3 0,0 0,0 1,0 0,-1 1,1 0,0 1,0 0,-1 1,1 0,0 0,0 1,1 0,-1 1,1 0,-1 0,1 1,1 1,-1-1,1 1,0 1,0 0,-16 14</inkml:trace>
  <inkml:trace contextRef="#ctx0" brushRef="#br0" timeOffset="340.415">317 455,'-31'18,"0"1,1 2,1 1,1 1,1 2,-17 20,-34 58,75-99,1 0,-1 0,2 1,-1-1,0 0,1 1,0-1,-1 1,2 0,-1-1,1 1,0 0,0 0,0-1,0 1,1 0,0-1,0 1,0-1,0 1,1-1,0 1,0-1,0 0,2 4,3-3,-1 0,0-1,1 1,0-1,0-1,0 1,0-1,1 0,-1-1,1 0,0 0,0 0,-1-1,1 0,0-1,0 0,0 0,0-1,0 0,0 0,6-2,-1 0,1-1,-1-1,-1 0,1 0,-1-2,0 1,0-2,0 1,-1-2,-1 1,1-1,-1-1,-1 0,0 0,0-1,-1 0,-1-1,1 0,-2 0,0 0,0-1,-1 0,-1 0,0 0,-1-1,0 1,-1-1,-1 1,0-2,-2 7,0 0,-1 0,0 0,-1 1,1-1,-1 0,-1 1,1 0,-1 0,-1 0,1 0,-1 1,0 0,-1 0,0 0,0 0,0 1,0 0,-1 0,0 1,0 0,0 0,0 1,-1-1,1 2,-1-1,-2 0,-15-3</inkml:trace>
  <inkml:trace contextRef="#ctx0" brushRef="#br0" timeOffset="600.409">1051 455,'-33'28,"-17"16,-4 3,8 0,6-9,10-6,5-8,3-8,4-8</inkml:trace>
  <inkml:trace contextRef="#ctx0" brushRef="#br0" timeOffset="889.527">571 511,'56'8,"-1"3,-1 2,0 2,0 3,16 9,-49-17,0 1,0 0,-1 2,0 0,-1 1,-1 1,13 13,3-3,-48-49,-35-40,34 41</inkml:trace>
  <inkml:trace contextRef="#ctx0" brushRef="#br0" timeOffset="1136.319">825 285,'5'38,"6"33,2 8,-2-4,2-6,-1-9,-2-10,-4-9,-2-7,-2-4,-1-2,-1-2,-5-4,-3-2,2-4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1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1326 8,'-12'11,"0"2,1 0,0 0,1 1,1 0,0 0,1 1,0 1,1-1,1 1,1 0,-2 7,7-21,-1 1,1-1,0 0,0 1,0-1,0 1,0-1,0 1,1-1,-1 0,1 1,0-1,0 0,0 0,0 1,0-1,0 0,0 0,1 0,-1 0,1 0,-1-1,1 1,0 0,0-1,0 1,0-1,0 0,0 1,0-1,0 0,0 0,1-1,-1 1,0 0,1-1,-1 1,1-1,-1 0,2 0,4 1,1 0,0-1,-1-1,1 1,-1-1,1-1,-1 1,0-2,1 1,-1-1,2-1,-4 1,-1-1,1 0,-1-1,0 1,0-1,0 0,-1 0,0 0,1-1,-2 1,1-1,-1 0,0 0,0 0,-1-1,0 1,0-1,0 1,-1-1,0 0,0 0,0 1,-1-1,0 0,-1 0,0 0,0 1,0-1,-1 0,0 1,0-1,0 1,-3-5,1 7,1 0,-1 0,0 1,0-1,0 1,0-1,-1 1,0 1,1-1,-1 1,0-1,0 2,0-1,0 0,-1 1,1 0,0 0,-1 1,1-1,0 1,-1 0,1 1,-1-1,1 1,0 0,2-1,-22 1</inkml:trace>
  <inkml:trace contextRef="#ctx0" brushRef="#br0" timeOffset="369.615">1467 262,'-25'9,"0"1,0 2,2 1,-1 0,2 2,0 1,0 0,2 2,-13 13,30-29,1 0,0 0,0 0,0 0,0 0,0 1,0-1,0 1,1-1,-1 1,1 0,0 0,0-1,0 1,0 0,0 0,1 0,-1 0,1 0,0 0,0 0,0 0,0 0,0 0,1 0,0 0,-1 0,1 0,0 0,0 0,1 0,-1-1,0 1,1 0,0-1,0 0,-1 1,1-1,1 0,-1 0,0 0,0 0,1 0,-1 0,1-1,0 1,0-1,-1 0,2 0,4 2,0-1,1 0,-1-1,1 0,-1 0,1-1,-1 0,1-1,-1 0,1 0,-1 0,1-1,-1-1,0 1,0-1,0-1,0 0,-1 0,1 0,-1-1,0 0,-1 0,1-1,-1 0,0 0,0 0,-1-1,0 0,0 0,0 0,-1 0,0-1,-1 0,0 0,2-7,-3 11,0-1,-1 1,0-1,0 1,0-1,-1 0,1 1,-1-1,0 0,0 1,-1-1,1 0,-1 1,0-1,-1 0,1 1,-1 0,0-1,0 1,0 0,0 0,-1 0,0 0,1 0,-2 1,1 0,0-1,-1 1,1 0,-1 0,0 1,0-1,0 1,-4-2,-16 0,2 2</inkml:trace>
  <inkml:trace contextRef="#ctx0" brushRef="#br0" timeOffset="-915.126">112 375,'-4'28,"-7"20,-2 6,3-1,-3-5,0-5,4-7,2-3,-1-3,-1-2,3 0,1-1,2-5</inkml:trace>
  <inkml:trace contextRef="#ctx0" brushRef="#br0" timeOffset="-566.57">452 488,'-27'33,"2"1,1 1,2 1,2 1,1 1,2 1,-2 10,17-46,0 1,1-1,0 0,0 1,0-1,0 1,0-1,1 1,-1-1,1 1,0 0,0-1,0 1,1-1,-1 1,1 0,0-1,0 0,0 1,1-1,-1 1,1-1,-1 0,1 0,0 0,1 0,-1 0,0-1,1 1,-1-1,1 1,0-1,0 0,0 0,0 0,0 0,0-1,1 1,-1-1,0 0,2 0,7 1,1-1,-1-1,0 0,0 0,0-1,0-1,0 0,0-1,-1 0,1 0,-1-1,1-1,-2 0,1-1,0 0,-1 0,0-1,-1-1,1 0,-1 0,-1 0,0-1,0-1,0 1,-2-1,1 0,-1-1,0 0,-1 0,-1 0,0 0,0-1,-1 1,0-1,-1 0,0-9,-1 12,0-1,-1 1,0 0,-1 0,0 0,-1-1,0 1,0 0,-1 1,0-1,0 0,-1 1,0 0,-1 0,0 0,0 0,0 1,-1 0,0 0,-1 0,0 1,-5-5,-12-7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37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0 114,'128'-21,"-47"7,0 3,1 3,33 4,585 6,-503-31,283 29,846 0,-1156-27,-31 25,-114 2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0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0 116,'22'-11,"187"-76,-207 86,0 0,1 0,-1 0,1 0,-1 0,1 1,-1-1,1 1,-1 0,1-1,0 1,-1 0,1 1,-1-1,1 0,-1 1,1 0,0-1,-1 1,0 0,1 0,-1 0,0 1,1-1,-1 0,0 1,0 0,0-1,0 1,-1 0,1 0,0 0,-1 0,1 0,-1 0,0 1,0-1,1 0,-2 1,2 1,-3 8,-1 0,0 0,-1 0,0-1,-1 1,0-1,-1 0,0 0,-1-1,0 1,-1-1,0 0,0-1,-1 0,-7 7,-5 9,-21 20,-34 50,73-91,0 0,0 0,0 0,1 0,-1 1,1-1,0 0,0 1,1-1,-1 0,1 1,0-1,0 1,1-1,-1 1,1-1,0 0,0 1,1-1,-1 0,1 0,0 0,0 0,2 2,2 1,1 0,1-1,-1 0,1-1,0 0,1 0,-1 0,1-1,0 0,0-1,0 0,0-1,1 0,-1 0,1-1,-1 0,1 0,-1-1,1-1,-1 0,1 0,-1 0,1-1,-1-1,0 0,3-1,13-3</inkml:trace>
  <inkml:trace contextRef="#ctx0" brushRef="#br0" timeOffset="316.005">650 144,'-17'26,"0"1,2 1,1 0,2 1,0 1,2-1,2 2,-2 10,9-38,0-1,1 1,-1 0,1-1,0 1,0 0,0-1,0 1,0-1,1 1,-1 0,1-1,0 1,-1-1,1 1,0-1,0 1,1-1,-1 0,0 0,1 0,0 1,-1-1,1-1,0 1,0 0,0 0,0-1,0 1,1-1,-1 0,0 1,1-1,-1 0,1 0,-1-1,1 1,-1 0,1-1,-1 0,1 0,0 1,12-1,1 0,0 0,-1-2,1 0,-1-1,0 0,0-1,0-1,0 0,-1-1,1-1,-2 0,1-1,-1 0,0-1,-1-1,0 0,0 0,3-6,-6 8,-1-1,0-1,-1 1,0-1,0 0,-1-1,0 0,-1 0,0 0,-1 0,0-1,-1 0,0 0,-1 0,0 0,-1 0,-1 0,0 0,0 0,-1-1,0 1,-1 0,-1 0,0 1,-1-2,2 8,-1-1,0 1,0 0,-1 0,1 0,-1 0,0 1,0-1,-1 1,1 0,-1 0,0 1,0-1,0 1,0 0,-1 1,1-1,-1 1,0 0,0 0,0 1,0 0,0 0,0 0,0 1,0 0,0 0,0 0,0 1,-4 1,-16 3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34,'126'-11,"-80"2,0 3,0 1,0 3,0 1,27 5,25-2,-86-2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1,'38'0,"32"0,9 0,-4 0,-10 0,-12 0,-9 0,-8 5,-10 1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5:5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90,'-9'19,"-9"16,0 7,-3-4,3-3,-1-4,-1-1,2-1,-1-6,4-2,-2-5,4 1,-3-4,3 2,-2-3,2-3</inkml:trace>
  <inkml:trace contextRef="#ctx0" brushRef="#br0" timeOffset="285.111">0 231,'19'14,"16"10,8 1,0-4,-7-1,-5-4,-2-4,-2 0,0-2,-6-2</inkml:trace>
  <inkml:trace contextRef="#ctx0" brushRef="#br0" timeOffset="551.689">142 61,'0'39,"0"26,5 8,1-5,0-8,-1-10,-2-8,-1-7,-1-5,0-2,-6-6,-1-7</inkml:trace>
  <inkml:trace contextRef="#ctx0" brushRef="#br0" timeOffset="812.792">677 146,'-19'39,"-11"26,-1 8,6-5,1-8,6-10,5-8,10-12,5-6,3-7</inkml:trace>
  <inkml:trace contextRef="#ctx0" brushRef="#br0" timeOffset="1130.728">876 344,'-16'152,"16"-147,1 0,-1 0,1 0,0-1,0 1,1 0,0-1,-1 1,1-1,1 1,-1-1,1 0,-1 0,1 0,1 0,-1-1,0 1,1-1,0 0,-1 0,1 0,0-1,1 1,-1-1,0 0,1 0,-1 0,1-1,4 1,4-1,1 0,0-1,-1-1,0-1,1 0,-1 0,0-1,0-1,0 0,0-1,-1 0,0-1,0-1,0 0,-1 0,0-1,0 0,-1-1,0-1,0 0,-4 4,0 0,0 0,0 0,-1-1,0 1,0-1,-1-1,0 1,0-1,-1 1,0-1,0 0,0 0,-1-1,-1 1,1 0,-2-1,1 1,-1-1,0 1,-1 0,1-1,-2 1,1-1,-1 1,-1 0,1 0,-2 0,1 0,-1 1,0-1,0 1,-1 0,0 0,0 1,-1-1,0 1,0 1,0-1,-1 1,-2-2,-48-13,32 15</inkml:trace>
  <inkml:trace contextRef="#ctx0" brushRef="#br0" timeOffset="1564.548">1553 5,'0'4,"-5"13,-1 6,0 6,1 1,1 2,2-6</inkml:trace>
  <inkml:trace contextRef="#ctx0" brushRef="#br0" timeOffset="7219.878">1920 33,'-3'-1,"-1"0,1 0,-1 1,0-1,1 1,-1 0,0 0,1 0,-1 0,1 0,-1 1,0 0,1-1,-1 2,1-1,-1 0,1 1,0-1,0 1,0 0,0 0,0 0,0 0,-2 3,1-2,0 0,0 0,0 0,0 0,1 1,0 0,0-1,0 1,0 0,0 1,1-1,0 0,0 1,0-1,0 1,1 0,0 0,0-1,0 1,0 0,1 0,0 0,0 0,0 0,1 0,-1 0,1-1,0 1,1 0,-1 0,1-1,0 1,0-1,1 0,-1 1,1-1,0 0,0 0,0-1,0 1,1-1,1 2,0-2,-1 1,1-1,0 0,1-1,-1 1,0-1,1 0,-1 0,1-1,0 1,0-1,-1-1,1 1,0-1,0 0,0 0,0-1,-1 0,1 0,0 0,0 0,-1-1,1 0,1-2,8-2,-1-1,1-1,-2 0,1-1,-1-1,-1 0,1 0,2-5,-12 13,-1-1,0 1,1-1,-1 1,0-1,0 0,0 1,0-1,-1 0,1 0,-1-1,0 1,0 0,0 0,0-1,-1 1,1 0,-1-1,0 1,0-1,0 1,0 0,0-1,-1 1,0 0,0-1,0 1,0 0,0 0,-1 0,1 0,-1 0,0 0,0 0,0 0,0 1,0-1,0 1,-1-1,0 1,-1-1,-10-4,0 0,-1 1,1 1,-1 1,0 0,-1 0,1 2,-1 0,1 1,-1 0,0 1,-3 1,-12-1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491 28,'-57'9,"0"2,0 2,1 3,1 2,-13 8,-43 40,109-64,-1 1,0-1,1 1,0 0,-1 0,1 0,0 0,1 1,-1-1,1 0,-1 1,1-1,0 1,0-1,1 1,-1 0,1-1,-1 1,1 0,0-1,1 1,-1 0,1-1,-1 1,1 0,0-1,0 1,1-1,-1 1,1-1,0 0,1 2,2 0,0-1,1 0,-1 0,1 0,0-1,0 0,0 0,0 0,0-1,1 0,-1 0,1-1,-1 1,1-1,0-1,-1 0,1 1,0-2,-1 1,1-1,0 0,-1-1,1 0,-1 0,1 0,-1 0,0-1,0 0,0-1,-1 1,1-1,1-1,219-161,-84 29,-134 132,-12 18,-13 24,16-36,-32 67,2 3,4 0,3 1,3 2,1 14,-11 97,21-72,10-89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3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31,'-1'-1,"0"0,-1 0,1 0,-1 0,1 0,-1 1,0-1,1 0,-1 1,0-1,1 1,-1 0,0-1,0 1,1 0,-1 0,0 0,0 0,1 1,-1-1,0 0,1 1,-1-1,0 1,1 0,-1-1,1 1,-1 0,1 0,-1 0,1 0,-1 0,1 0,0 1,0-1,-1 1,1-2,-22 18,0 0,2 1,0 2,1 0,1 1,1 1,1 1,1 0,1 1,1 1,1 0,0 6,5-17,4-7,-8 10,1 0,1 1,0 0,1 1,2 0,0 0,1 1,1 0,0 0,2 0,1 0,0 1,2-1,0 1,2-1,2 18,-1-33,0 1,0-1,1 0,-1-1,1 1,1 0,-1-1,1 0,0 0,0-1,0 1,1-1,-1 0,1 0,0-1,0 0,0 0,1 0,-1-1,1 0,-1 0,1-1,0 1,2-1,7 1,0-1,0 0,0-1,0-1,0-1,0 0,0-1,-1 0,1-1,1-2,17-9,-1-2,0-2,-1-1,-1-1,-2-1,0-2,-1-1,-1-1,-1-2,-2 0,-1-2,14-23,-25 35,0-1,-1 0,-1-1,-1 0,-1 0,0-1,-2 0,3-12,-7 23,-1 1,0 0,0 0,-1 0,0-1,0 1,-1 0,-1 0,1 0,-2 0,1 0,-1 0,0 0,-1 1,0-1,0 1,-1 0,0 0,0 1,-1 0,-2-3,-5 0,1 0,-1 1,-1 0,0 1,0 0,-1 1,0 1,0 0,0 1,-1 1,1 0,-1 1,0 1,0 1,0 0,0 1,-1 0,1 2,0 0,0 0,1 2,-1 0,1 1,-1 0,1 1,1 1,-1 0,1 1,1 1,-1 0,-3 4,-12 10</inkml:trace>
  <inkml:trace contextRef="#ctx0" brushRef="#br0" timeOffset="2868.356">1043 567,'0'5,"0"6,0 6,-5 1,-1-4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451 114,'-33'38,"-21"27,-6 3,7-5,8-10,7-13,9-8,6-10,1-4,0-5,3-5</inkml:trace>
  <inkml:trace contextRef="#ctx0" brushRef="#br0" timeOffset="263.349">0 282,'52'14,"-1"2,-1 2,0 2,-2 2,7 6,151 110,-206-138,0 0,0 0,0-1,0 1,1 0,-1 0,0-1,0 1,0 0,1 0,-1 0,0-1,0 1,1 0,-1 0,0 0,0 0,1 0,-1 0,0 0,1-1,-1 1,0 0,1 0,-1 0,0 0,0 0,1 0,-1 0,0 0,1 1,-1-1,0 0,0 0,1 0,-1 0,0 0,1 0,-25-27,18 20,-8-10</inkml:trace>
  <inkml:trace contextRef="#ctx0" brushRef="#br0" timeOffset="515.402">311 1,'0'38,"0"32,0 9,0 1,0-9,0-12,0-10,0-5,0-4,0-5,0-3,0-3,0-1,-5 0,-2-1,1 1,6-6,3-5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6:08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169 395,'-20'38,"-10"33,-1 8,0-4,6-11,7-10,6-11,11-7,4-5,8-8,1-7</inkml:trace>
  <inkml:trace contextRef="#ctx0" brushRef="#br0" timeOffset="331.313">450 479,'-19'30,"2"0,1 2,1-1,1 2,2 0,2 1,1 0,1 0,2 1,1-1,2 13,4-42,0 0,0 1,0-1,1 0,0 0,0 0,1 0,-1 0,1-1,0 1,0-1,1 0,-1 1,1-1,0-1,0 1,0-1,1 0,-1 1,1-2,0 1,0-1,0 1,0-1,0-1,0 1,0-1,1 0,-1 0,0 0,1-1,-1 0,1 0,-1 0,1-1,-1 0,0 0,1 0,-1-1,0 1,0-1,2-1,13-2,0 0,0-2,0 0,-1-1,0-1,0 0,-1-2,-1 0,0-1,0-1,-1 0,-1-2,0 1,-1-2,0 0,-2 0,0-2,-1 1,0-1,-2-1,0 0,-1 0,5-19,-12 30,0 0,-1-1,1 1,-2-1,1 1,-1-1,-1 1,1 0,-1 0,-1-1,0 1,0 1,0-1,-1 0,0 1,-1 0,1 0,-1 0,-1 0,1 1,-1 0,-1 0,1 1,-1-1,1 1,-2 1,1-1,0 1,-1 1,0-1,0 1,0 1,0-1,0 1,0 1,-1 0,1 0,-2 0,-89 5,77 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18,'-5'0,"-1"5,4 2,9-1,6-1,7-1,0-7,1-2,2-1,1 1,3 1,0-3,1-1,1 1,-5 7,-7 3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38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1,'160'1,"-158"-2,-1 1,1 0,0-1,0 1,0 0,0 0,-1 0,1 0,0 0,0 1,0-1,0 1,-1-1,1 1,0-1,-1 1,1 0,0 0,-1 0,1 0,-1 0,1 0,-1 0,0 1,1-1,-1 1,0-1,0 0,0 1,0 0,0-1,0 1,-1 0,1-1,0 1,-1 0,0 0,1-1,-1 1,0 0,0 0,0 0,0 0,0-1,0 1,0 0,-1 0,1 0,-1 0,1-1,-2 2,-69 60,15-21,55-42,0 1,0 0,0 0,0 0,1 0,-1 0,0 0,1 0,-1 0,0 0,1 0,0 0,-1 1,1-1,0 0,-1 0,1 0,0 1,0-1,0 0,0 0,0 0,0 1,0-1,1 0,-1 0,0 0,1 1,-1-1,1 0,-1 0,1 0,-1 0,1 0,0 0,0 0,-1 0,1 0,0 0,0 0,0-1,0 1,0 0,0-1,1 1,56 25,-50-24,-4-1,1 0,0 1,0-1,0 1,-1 0,1 0,-1 0,0 1,1-1,-1 1,0 0,-1 1,1-1,0 1,-1-1,0 1,0 0,0 0,0 1,-1-1,0 0,0 1,0 0,0-1,-1 1,1 0,-1 0,0 0,-1 0,1 0,-1 0,0 0,0 0,-1 0,0-1,0 1,0 1,-4 1,0-1,0 0,0 0,-1-1,0 0,0 0,0 0,-1-1,1 0,-1 0,0-1,-1 1,1-2,0 1,-1-1,1 0,-1 0,0-1,0 0,0-1,1 0,-1 0,0 0,0-1,0 0,0-1,-16-3,5-1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46,'67'1,"149"-13,-74-17,-92 23,-32 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22,'44'0,"37"0,10 0,-5 0,-13-4,-14-3,-12 1,-14 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7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0,'-15'34,"-4"16,1 3,4-1,8-10,6-8,7-9,8-9,1-12,2-6,4-4,-3 0</inkml:trace>
  <inkml:trace contextRef="#ctx0" brushRef="#br0" timeOffset="299.298">327 0,'-15'44,"-8"28,-7 6,3-4,6-11,1-11,5-9,4-8,0-4,1-4,2 0,3-1,3-5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6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85,'-19'38,"-12"32,0 9,6-4,6-10,2-11,3-11,5-7,4-9</inkml:trace>
  <inkml:trace contextRef="#ctx0" brushRef="#br0" timeOffset="330.726">508 170,'-20'24,"2"1,0 1,2 1,1 0,1 1,1 1,1 0,2 1,-6 27,15-52,1-1,-1 0,1 1,0-1,0 0,0 1,0-1,1 1,0-1,0 0,0 0,0 1,1-1,0 0,-1 0,2-1,-1 1,0 0,1-1,-1 1,1-1,0 0,0 1,1-2,-1 1,1 0,-1-1,1 1,0-1,0 0,0 0,0-1,0 1,0-1,0 0,0 0,3 0,7-1,1 0,-1-1,1-1,-1 0,0-1,0 0,0-1,0-1,-1 0,1-1,-1-1,-1 0,1 0,-1-1,-1-1,1 0,-1-1,-1 0,6-7,-9 10,-1-1,0 1,-1-1,0-1,0 1,0-1,-1 1,-1-1,1 0,-2-1,1 1,-1-1,0 1,-1-1,0 1,-1-1,0 0,0 1,-1-1,-1 0,1 1,-1-1,-1 1,0 0,0 0,-1 0,0 0,-1 0,0 1,0 0,0 0,-1 0,-1 1,-2-4,-3 2,1-1,-1 1,0 1,-1 0,0 1,0 1,-1 0,0 0,0 2,0-1,0 2,-1 0,-9 0,-2 1</inkml:trace>
  <inkml:trace contextRef="#ctx0" brushRef="#br0" timeOffset="620.419">818 0,'34'5,"16"2,3-1,-6-1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4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56,'-17'-9,"0"1,0 1,0 0,-1 2,0-1,0 2,0 1,-1 0,-8 0,20 3,-1-1,0 1,1 0,-1 1,1 0,-1 0,1 1,-1 0,1 0,0 0,0 1,0 0,0 1,1-1,-1 1,1 1,0-1,0 1,0 0,1 0,0 1,0 0,0-1,0 3,3-4,0-1,0 1,0 0,1-1,0 1,0 0,0 0,0 0,1 0,-1 0,1 0,0 0,0 0,0 1,1-1,0 0,-1 0,2-1,-1 1,0 0,1 0,-1 0,1-1,0 1,0-1,1 0,-1 1,1-1,-1 0,1 0,0-1,0 1,1 0,-1-1,0 0,1 0,-1 0,1 0,0-1,0 1,0-1,-1 0,5 1,13 0,0 0,0-1,-1-1,1-1,0 0,0-2,0-1,-1 0,0-1,0-2,0 0,-1-1,0-1,0 0,-1-2,0 0,-1-1,13-11,-16 14,104-68,-117 77,0-1,0 0,-1 0,1 1,0-1,0 0,1 1,-1-1,0 1,0-1,0 1,0 0,0-1,0 1,1 0,-1 0,0 0,0 0,0 0,0 0,1 0,-1 0,0 1,0-1,0 0,0 1,0-1,1 1,-1-1,0 1,0-1,0 1,0 0,-1-1,1 1,0 0,0 0,0 0,0 0,-1 0,1 0,-1 0,1 0,0 0,-1 0,0 0,1 0,-1 0,0 1,1-1,-1 0,0 0,0 0,0 0,0 1,0-1,0 1,-15 70,-123 205,2 8,133-279,0 1,0-1,0 1,1 0,0 0,0 0,1 0,0 0,0 0,1 1,0-1,0 0,0 0,1 0,0 0,1 0,-1 0,1 0,1 0,2 6,8-1</inkml:trace>
  <inkml:trace contextRef="#ctx0" brushRef="#br0" timeOffset="299.477">1212 282,'-33'29,"-22"19,-5 6,3-1,5-5,8-6,6-5,9-9</inkml:trace>
  <inkml:trace contextRef="#ctx0" brushRef="#br0" timeOffset="547.405">846 310,'33'29,"21"24,6 3,-2-4,-7-10,-11-7,-8-11,-15-8,-14-8,-8-4</inkml:trace>
  <inkml:trace contextRef="#ctx0" brushRef="#br0" timeOffset="785.944">1043 198,'-5'38,"-2"37,1 11,1-1,2-9,0-13,2-12,1-10,0-8,0-4,0-2,5-6,2-2,0-3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578 74,'-167'141,"-45"108,31-73,179-174,1-1,-1 0,1 1,0-1,-1 1,1 0,0-1,0 1,0 0,0 0,1 0,-1 0,0 0,1 0,-1 0,1 0,0 0,0 0,0 0,0 0,0 0,0 0,0 0,0 0,1 0,-1 0,1-1,0 1,0 0,-1 0,1 0,0 0,0-1,1 1,-1 0,0-1,1 1,-1-1,1 0,-1 1,1-1,-1 0,1 0,0 0,0 0,-1 0,1 0,0-1,0 1,0-1,1 1,163 5,-102-10,220 3,-281 2,0 0,0-1,0 0,0 0,0 0,0 0,0 0,0-1,0 1,-1-1,1 0,0 0,0 0,0 0,0 0,-1-1,1 1,-1-1,1 0,-1 0,0 1,1-2,-1 1,0 0,0 0,-1-1,1 1,0-1,-1 1,1-1,-1 0,0 0,0 1,0-1,-1 0,1-2,1-19,-2-1,0 1,-2-1,-1 1,-1 0,-1 0,-1 0,0 1,-2-1,-1 2,-1-1,-1 1,-7-9,-21-54,-61-126,90 193,0 4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7:59.7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1 656,'36'-21,"0"-2,-1-1,-1-1,-2-2,0-2,-2-1,-2-1,1-2,-20 21,0 1,-1-2,0 1,-1-1,-1 0,0 0,0-1,-2 0,0 0,0 0,-1 0,-1-1,0 1,-1-1,-1 1,0-1,-1 0,0 1,-2-1,1 1,-2 0,0 0,0 0,-2 0,1 1,-7-10,11 21,-1-1,0 1,1 0,-1 0,0 0,0 0,-1 0,1 0,0 0,0 1,-1-1,1 1,-1-1,0 1,1 0,-1 0,0 0,0 1,1-1,-1 1,0-1,0 1,0 0,0 0,0 0,1 1,-1-1,0 1,0-1,0 1,1 0,-1 0,0 0,1 0,-1 1,1-1,-1 1,1-1,0 1,0 0,0 0,0 0,0 0,0 1,-1 1,-8 12,0 0,1 1,1 1,0-1,1 1,2 1,-1 0,2 0,1 0,0 0,0 18,2-20,0-1,2 1,0 0,1 0,0-1,2 1,0 0,0-1,2 0,0 0,1 0,0-1,2 1,-1-2,2 1,0-1,1 0,0-1,1 0,0-1,1 0,1-1,0 0,0-1,1-1,0 0,1 0,0-2,10 5,-16-7,0-1,1 1,-1-1,1-1,0 0,-1 0,1-1,1 0,-1-1,0 0,0-1,0 0,1 0,-1-1,0 0,0-1,0 0,0-1,0 0,-1-1,1 1,-1-2,0 0,0 0,8-6,-4-3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0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86 282,'38'-5,"27"-6,8-2,-5 2,-8 3,-10 2,-9 3,-6 1,-4 2,-3 0,-2 0,-4 1</inkml:trace>
  <inkml:trace contextRef="#ctx0" brushRef="#br0" timeOffset="270.953">0 508,'53'0,"27"0,4 0,-6 0,-13 0,-12-5,-10-1,-8 0,-5 1,-3 2,-5 0</inkml:trace>
  <inkml:trace contextRef="#ctx0" brushRef="#br0" timeOffset="735.158">311 0,'280'144,"-170"-79,-107-63,-1 0,1 1,-1-1,0 1,0-1,0 1,0 0,0 0,0 0,-1 0,1 0,-1 0,0 0,0 1,0-1,-1 0,1 0,-1 1,1-1,-1 1,0-1,0 0,-1 1,1-1,-1 1,0-1,0 0,0 0,0 1,0-1,-1 0,1 0,-1 0,0-1,-1 2,-16 20,0 0,-2-2,-1 0,0-2,-12 7,10-7,1 0,1 1,1 1,1 1,-4 8,-15 33,32-45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1,'5'0,"11"0,8 0,4 0,2 0,2 0,-1 0,-1 0,0 0,-1 0,0 0,0 0,-1 0,0 0,0 0,0 0,-4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2.7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56,'38'-9,"28"-4,6 1,-3 2,-9 3,-15 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4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1 811,'6'4,"1"-1,1 0,-1 0,0-1,1 0,-1 0,1-1,-1 0,1 0,0-1,-1 0,1 0,0-1,-1 0,1 0,-1-1,1 0,-1 0,0-1,1 0,3-2,13-5,-1 0,0-1,-1-2,0 0,-1-1,0-1,-1-1,-1-1,15-18,-2-2,-2-1,-2-2,-1-1,-2-1,-3-1,-1-1,-2-1,11-40,-26 76,0 0,-1-1,0 0,-1 1,0-1,-1 0,0 0,0 0,-1 0,-1 0,0 0,0 0,0 0,-2 0,1 0,-1 1,0-1,-1 1,0 0,-1 0,0 0,-1 0,4 7,0 0,0 0,0 0,0 0,0 1,-1-1,1 1,-1-1,1 1,-1 0,0 0,1 0,-1 0,0 1,1-1,-1 1,0 0,0 0,0 0,1 0,-1 0,0 0,0 1,1-1,-1 1,0 0,0 0,1 0,-1 0,1 0,-1 1,1-1,0 1,0 0,-1-1,1 1,-1 2,-67 84,55-59,2 2,1-1,1 1,2 1,1 0,1 0,2 0,1 1,2 0,1 0,1 0,6 32,-4-55,0 1,1-1,1 0,-1 0,2 0,-1-1,1 1,1-1,0 0,0-1,1 0,-1 0,2 0,-1 0,1-1,1-1,-1 1,1-1,0-1,0 0,1 0,0-1,-1 0,1 0,1-1,-1-1,0 0,1 0,-1-1,1 0,0-1,6 0,115-2,-120 1</inkml:trace>
  <inkml:trace contextRef="#ctx0" brushRef="#br0" timeOffset="1798.006">1694 162,'-129'128,"-6"-5,-22 7,140-118,-1 0,0-2,0 0,-1-1,-1-1,1 0,-1-2,-2 0,20-5,0-1,1 1,-1-1,0 1,0-1,1 0,-1 0,0 0,0 0,0 0,0 0,1 0,-1-1,0 1,0 0,1-1,-1 0,0 1,1-1,-1 0,0 0,1 0,0 0,-1 0,1 0,-1-1,1 1,0 0,0-1,0 1,0-1,0 1,0-1,0 1,0-1,1 0,-1 1,0-1,1 0,0 0,-1 1,1-1,0 0,8-81,2 57,1 1,1-1,2 2,0 0,14-18,-27 41,0 0,0-1,-1 1,1 0,0-1,0 1,1 0,-1 0,0 0,0 0,1 0,-1 0,0 1,1-1,-1 0,1 1,-1-1,1 0,-1 1,1 0,-1-1,1 1,-1 0,1 0,0 0,-1 0,1 0,-1 0,1 1,-1-1,1 0,-1 1,1-1,-1 1,1 0,-1-1,1 1,-1 0,0 0,1 0,-1 0,0 0,0 0,0 1,49 63,-40-50,0 0,-1-1,0 0,1 0,0 0,1-2,1 1,0-1,1-1,0 0,3 1,-7-5,0 0,1-1,-1 0,1-1,0 0,1 0,-1-1,1 0,0-1,0 0,0-1,0 0,0-1,1 0,-1-1,0 0,0-1,1 0,-1-1,0 0,6-3,-13 3,-1-1,1 0,-1 0,0 0,0-1,0 1,0-1,-1 1,1-1,-1 0,0 0,0 0,-1 0,1 0,-1-1,0 1,0 0,0-1,-1 1,1 0,-1-1,0 1,0-1,-1-2,1-17</inkml:trace>
  <inkml:trace contextRef="#ctx0" brushRef="#br0" timeOffset="2047.66">1441 78,'-10'43,"-3"33,1 14,-3 1,2-10,2-15,4-8,2-9,3-9,1-6,2-4,-1-2,1-1,-1-1,6-4,0-1,1-5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346 210,'-11'-24,"-1"0,-1 1,-1 0,-2 1,0 1,-7-7,21 25,-1-1,1 1,-1 0,1 0,-1 0,0 0,0 1,0-1,-1 1,1 0,-1 0,1 0,-1 0,0 1,1-1,-1 1,0 0,0 0,0 0,0 1,0 0,0-1,0 1,0 0,0 1,0-1,0 1,0 0,0 0,0 0,0 1,0-1,0 1,-6 4,1 1,1 0,-1 0,1 0,1 1,-1 0,1 1,1-1,0 2,0-1,0 0,1 1,1 0,0 0,0 1,1-1,0 1,1 0,0-1,1 1,0 0,1 0,0 0,0 0,1 0,1 0,0 0,2 4,-4-12,1 0,0 0,0 0,0 0,1-1,-1 1,1-1,-1 1,1-1,0 1,0-1,0 0,0 0,1 0,-1 0,1 0,-1 0,1-1,-1 1,1-1,0 0,0 0,-1 0,1 0,0 0,0 0,0-1,0 0,0 1,0-1,0 0,0-1,0 1,0 0,0-1,0 0,0 0,0 0,0 0,0 0,-1 0,1-1,0 1,1-2,22-11,-1-2,-1 0,0-2,-1 0,-1-2,0 0,1-5,58-53,-79 78,-1-1,0 1,1 0,-1 0,1 0,-1 0,0 0,1 0,-1 0,1 1,-1-1,0 0,1 1,-1-1,0 1,1-1,-1 1,0 0,0 0,1-1,-1 1,0 0,0 0,0 0,0 0,0 0,-1 1,1-1,0 0,0 0,-1 0,1 1,-1-1,1 0,-1 1,1-1,-1 1,0-1,0 0,0 1,0-1,0 1,0 0,4 65,-51 186,17-119,-18 35,49-169,-1 0,0-1,0 1,0-1,0 1,0-1,1 1,-1 0,0-1,0 1,1 0,-1-1,0 1,0 0,1-1,-1 1,0 0,1-1,-1 1,1 0,-1 0,0 0,1-1,-1 1,1 0,-1 0,0 0,1 0,-1 0,1 0,-1 0,1 0,-1 0,0 0,1 0,-1 0,1 0,-1 0,1 0,-1 0,0 1,1-1,-1 0,1 0,-1 0,0 1,1-1,-1 0,0 0,1 1,-1-1,0 0,1 1,-1-1,0 1,0-1,1 0,-1 1,0-1,0 1,0-1,0 0,0 1,35-29,-18 11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7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458 0,'-34'43,"-30"39,-9 14,3 1,9-11,14-16,11-15,11-11,6-10,5-4,5-4,5-10,2-8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1,'57'43,"24"14,8 3,-6-5,-8-7,-12-11,-12-7,-9-9,-8-3,-4-5,-8 1,-3-3,1-3,-8-3,-7-7,-3-3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1,'-9'77,"-4"34,1 9,2-6,3-14,2-19,8-13,2-14,1-11,4-8,1-5,-2-4,2 0,0 0,-3 0,-2 0,2-4,0-5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236 0,'-24'34,"-17"39,-7 13,5-4,9-6,11-11,10-12,6-11,5-6,2-11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72,'-30'38,"1"1,2 1,2 1,2 1,1 2,3 0,-4 15,4 25,18-82,1 1,0-1,0 0,0 0,1 1,-1-1,0 0,1 0,0 0,-1 1,1-1,0 0,0 0,0 0,0 0,0 0,1-1,-1 1,1 0,-1-1,1 1,-1 0,1-1,0 0,0 1,0-1,0 0,0 0,0 0,0 0,0-1,0 1,0 0,2-1,13 2,0 0,0-2,-1 0,1-1,0-1,0 0,-1-1,1-1,-1-1,14-5,-16 4,0 0,-1 0,0-2,0 1,0-2,-1 0,0 0,-1-1,0-1,0 1,-1-2,-1 0,0 0,-1 0,0-1,0 0,-2-1,0 0,0 0,-1 0,-1-2,-3 2,-1 1,0-1,-1 0,-1 1,0-1,-1 1,0 0,-1-1,-1 1,0 1,-1-1,0 1,0 0,-2 1,1-1,-2 1,1 1,-1-1,-1 2,-1-2,-13-12,2 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09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0,'29'0,"14"0,0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2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57,'-44'169,"44"-166,-1 0,1 0,-1 0,1 0,0-1,0 1,0 0,1 0,-1 0,1-1,-1 1,1 0,0 0,0-1,0 1,1-1,-1 1,1-1,-1 1,1-1,0 0,-1 0,1 0,1 0,-1 0,0 0,0 0,1-1,-1 1,1-1,-1 0,1 0,-1 1,1-2,0 1,0 0,-1-1,1 1,0-1,0 0,0 0,0 0,-1 0,1 0,0-1,0 1,0-1,0 0,123-43,-118 39</inkml:trace>
  <inkml:trace contextRef="#ctx0" brushRef="#br0" timeOffset="293.3">328 1,'-12'16,"1"1,0 0,1 0,1 1,1 0,0 1,1 0,1 0,1 1,1-1,1 1,1 0,-1 12,-2 7,-3 188,8-203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8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18,'1'-2,"1"1,-1 0,0 0,0 0,1 0,-1 0,0 0,1 1,-1-1,1 0,-1 1,1-1,-1 1,1-1,-1 1,1 0,0-1,-1 1,1 0,0 0,-1 0,1 0,-1 1,1-1,0 0,-1 1,1-1,-1 1,1 0,-1-1,1 1,-1 0,10 1,299 4,-227-17,-58 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18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1,'1'2,"0"0,1 0,-1-1,1 1,0 0,0-1,-1 1,1-1,0 0,0 1,0-1,0 0,0 0,1 0,-1-1,0 1,0 0,1-1,-1 0,0 1,1-1,-1 0,0 0,1 0,-1-1,2 2,360 2,-256-3,-96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4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1,'-11'137,"-44"94,17-62,22-5,11-146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177 396,'-19'33,"-16"36,-3 10,7-3,7-9,8-13,7-9,5-8,3-6,2-3,5-6,2-7</inkml:trace>
  <inkml:trace contextRef="#ctx0" brushRef="#br0" timeOffset="353.61">487 424,'-43'64,"2"1,3 2,3 2,-4 17,36-81,0-1,1 1,-1 0,1 0,0 0,0 0,1 0,-1 0,1 1,0-1,1 0,-1 1,1-1,0 1,0-1,1 1,0-1,0 0,0 1,0-1,1 0,0 0,0 0,1 0,-1 0,1-1,0 1,0-1,0 1,1-1,0 0,0 0,1 0,12 0,-1 0,1-2,0 0,1 0,-1-2,0 0,0-1,0-1,0-1,0 0,0-1,-1-1,0 0,0-2,0 1,14-10,-14 9,0-1,0-1,-1-1,0 0,-1-1,0 0,0-1,-2-1,1 0,-2 0,1-1,-1-3,-5 9,-2 0,1 0,-1-1,0 0,-1 1,0-1,0-1,-1 1,0 0,0 0,-1-1,-1 1,0-1,0 1,0-1,-1 1,-1-1,0 1,0 0,-1 0,0 0,0 0,-4-5,3 6,0 0,-1 0,0 1,-1-1,0 1,0 1,0-1,-1 1,0 0,0 1,-1-1,1 2,-1-1,0 1,0 0,-1 0,1 1,-1 1,0-1,0 1,0 1,0-1,0 2,0-1,0 1,-5 1,-11 0</inkml:trace>
  <inkml:trace contextRef="#ctx0" brushRef="#br0" timeOffset="618.523">826 311,'23'5,"19"1,6 0,0-1,-8-1</inkml:trace>
  <inkml:trace contextRef="#ctx0" brushRef="#br0" timeOffset="905.573">1221 29,'-5'29,"-1"19,5 1,2-3,6-9,3-6,3-8,4-9,5-5,-2-11,1-4,-4-1</inkml:trace>
  <inkml:trace contextRef="#ctx0" brushRef="#br0" timeOffset="1149.927">1559 1,'-24'43,"-12"34,-1 8,6-6,9-10,7-14,7-10,5-8,2-6,2-4,1-1,0-5</inkml:trace>
  <inkml:trace contextRef="#ctx0" brushRef="#br0" timeOffset="1938.472">1503 1130,'253'-249,"-53"24,-200 224,0 0,1 0,0-1,-1 1,1 0,0 0,-1 0,1 0,0 0,0 1,0-1,0 0,0 0,0 0,0 1,0-1,0 1,0-1,0 1,1-1,-1 1,0-1,0 1,1 0,-1 0,0 0,0 0,1 0,-1 0,0 0,0 0,1 0,-1 1,0-1,0 0,0 1,0-1,1 1,-1-1,0 1,0 0,0-1,0 1,0 0,0 0,0 0,-1 0,1 0,0 0,0 0,-1 0,1 1,-17 137,16-135,0-1,1 1,-1 0,1-1,-1 1,1-1,0 1,1-1,-1 0,0 1,1-1,0 0,0 0,0 0,0 0,0-1,1 1,-1 0,1-1,0 0,-1 1,1-1,0 0,0 0,1-1,-1 1,0-1,1 0,-1 1,0-2,1 1,-1 0,1-1,0 1,-1-1,1 0,-1 0,1 0,-1-1,1 0,0 1,-1-1,0 0,1 0,1-2,163-92,-49 22,-118 71,0 1,0 0,1 0,-1 0,0 0,1 0,-1 0,1 0,-1 1,1-1,0 0,-1 1,1 0,0-1,-1 1,1 0,0-1,-1 1,1 0,0 0,0 1,-1-1,1 0,0 0,-1 1,1-1,-1 1,1 0,0-1,-1 1,1 0,-1 0,0 0,1 0,-1 0,0 0,1 0,-1 1,0-1,0 0,0 1,0-1,0 1,-1-1,1 1,0-1,-1 1,1 0,-1-1,1 1,-1 0,0-1,0 1,0 0,0-1,0 3,-9 64,6-64,1 1,0-1,1 1,-1 0,1-1,0 1,0 0,1 0,-1 0,1 0,0 0,0 0,1 0,-1 0,1 0,0-1,1 1,-1 0,1 0,0-1,0 1,0-1,1 0,0 0,0 0,0 0,0 0,0 0,1-1,-1 1,1-1,0 0,1 0,18 6,0-4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6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29,'-38'33,"-23"26,-5 3,8-4,10-8,7-12,12-7,5-10,7-8</inkml:trace>
  <inkml:trace contextRef="#ctx0" brushRef="#br0" timeOffset="250.459">0 142,'39'19,"26"11,12 6,-2-4,-9-2,-11-7,-15-2,-9-4,-6-6,-6 1,-2-3,-4-6,-4-5</inkml:trace>
  <inkml:trace contextRef="#ctx0" brushRef="#br0" timeOffset="516.656">282 1,'0'38,"5"32,1 9,1-4,-2-10,-2-12,-1-9,-1-8,0-5,-1-3,0-2,-1 0,1 0,0 1,0 0,0-4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25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208 139,'-20'13,"0"0,1 1,1 0,0 2,1 0,0 1,-13 19,24-29,1 1,0 0,0 0,0 0,1 1,1-1,0 1,0 0,0 0,1 0,0 0,1 1,0-1,1 1,0-1,0 0,1 1,0-1,0 0,1 0,2 5,-3-11,1 1,0 0,0-1,0 1,0-1,0 1,0-1,1 0,0 0,0 0,0-1,0 1,0-1,0 1,1-1,-1 0,1 0,-1 0,1-1,0 0,0 1,0-1,0 0,-1-1,1 1,0-1,1 0,-1 0,3 0,4-1,0 0,0 0,0-1,-1-1,1 0,-1 0,1-1,-1 0,0-1,6-4,9-8,-1-1,-2-1,1-1,-2-1,-1-1,-1-1,-1-1,0 0,-2-1,-1-1,5-13,-17 34,0 0,0-1,-1 0,0 1,0-1,0 0,0 0,-1 0,0 0,-1 0,1-1,-1 1,0 0,0 0,-1 0,0 0,0 0,-1 0,1 0,-1 0,-1 0,1 0,-1 1,0-1,0 1,0 0,-1 0,0 0,0 0,0 1,-1 0,1 0,-5-3,-43-19,28 18</inkml:trace>
  <inkml:trace contextRef="#ctx0" brushRef="#br0" timeOffset="600.596">124 591,'-8'14,"0"0,2 1,-1 0,2 1,0-1,1 1,1 0,0 0,1 0,1 1,0-1,1 0,1 0,0 1,4 12,-4-26,1 1,-1-1,1 0,0 0,0 0,0 0,0 0,0-1,1 1,-1-1,1 1,0-1,0 0,0 0,0 0,0-1,0 1,0-1,1 1,-1-1,0 0,1 0,-1-1,1 1,-1-1,1 1,-1-1,1 0,0-1,-1 1,1-1,1 0,110-39,-97 27,0-1,-1 0,0-1,-1-1,-1 0,-1-1,0-1,5-9,-15 20,0 0,0 1,0-1,-1-1,-1 1,1 0,-1-1,0 0,-1 1,0-1,0 0,0 0,-1 1,0-1,-1 0,0 0,0 1,-1-1,0 0,0 1,0-1,-1 1,-1 0,1 0,-1 0,0 1,0-1,-1 1,0 0,0 0,-1 0,1 1,-7-4,3 4,0 2,-1-1,1 1,-1 1,0 0,0 0,1 1,-1 0,0 1,0 0,0 0,0 1,0 1,0 0,-4 1,-12 4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4.7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0,'21'8,"1"-2,0 0,1-2,-1 0,1-1,0-2,-1 0,1-2,15-1,7 1,125-22,-120 23,-32 4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4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1,'39'14,"26"1,8-4,-4-2,-9-3,-5-3,-8-7,-6-2,-5-5,-10-1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5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1,'-47'535,"37"-221,15-264,2-33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7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234 395,'-24'43,"-17"34,-2 8,1-5,9-12,9-12,9-11,7-9,5-5,3-8</inkml:trace>
  <inkml:trace contextRef="#ctx0" brushRef="#br0" timeOffset="404.706">488 481,'-41'62,"3"2,2 1,4 2,-16 47,44-103,1 1,0 0,0 0,1 0,1 0,0 0,0 1,2-1,-1 0,2 5,-1-13,-1 0,1 0,1 0,-1 0,0 0,1 0,0 0,0 0,0-1,1 1,-1-1,1 1,0-1,-1 0,1 0,1 0,-1-1,0 1,1-1,0 0,-1 0,1 0,0 0,0 0,0-1,0 0,0 0,0 0,0 0,4-1,5-1,1-1,-1-1,1 0,-1-1,0 0,-1-1,1-1,-1 0,0-1,0 0,-1 0,0-2,0 1,-1-1,0-1,-1 0,0 0,0-1,4-7,0 7,-1-1,-1-1,0 0,0-1,-1 0,-1-1,-1 0,0 0,0-1,-2 0,0 0,-1 0,0-1,-2 0,0 0,-1 0,0 0,-1 0,-1 0,-1-1,-1 1,0 0,-1 0,-1 0,0 1,-5-10,5 17,-1 0,0 0,-1 1,0-1,0 1,0 0,-1 1,-1 0,1 0,-1 1,0-1,0 2,-1-1,0 1,0 1,0-1,0 2,-1-1,0 1,1 1,-1-1,0 2,-1 0,1 0,0 0,0 1,0 1,-4 0,-67 18,49-7</inkml:trace>
  <inkml:trace contextRef="#ctx0" brushRef="#br0" timeOffset="848.97">714 254,'44'0,"27"0,8 0,-5 0,-11 0,-15 0</inkml:trace>
  <inkml:trace contextRef="#ctx0" brushRef="#br0" timeOffset="1298.544">1081 1,'26'-1,"-1"2,1 1,-1 0,0 2,0 2,0 0,18 7,-40-12,0-1,0 1,-1 0,1-1,0 1,-1 0,1 1,-1-1,0 0,1 1,-1-1,0 1,0 0,0 0,0 0,0 0,0 0,0 0,-1 0,1 1,-1-1,0 0,0 1,1-1,-2 1,1 0,0-1,0 1,-1 0,0 0,1-1,-1 1,0 0,0 0,-1-1,1 1,0 0,-1-1,0 1,0 0,0-1,0 1,0-1,0 1,0-1,-1 1,-86 66,86-69,1 0,0 1,0-1,0 1,0-1,0 1,0 0,0 0,0-1,0 1,0 0,0 0,0 0,1 0,-1 0,0 0,0 0,1 0,-1 0,1 0,-1 0,1 0,0 1,-1-1,1 0,0 0,0 0,0 1,0-1,0 0,0 0,0 1,0-1,0 0,1 0,-1 0,0 1,1-1,-1 0,1 0,-1 0,1 0,0 0,0 0,-1 0,1 0,0 0,0 0,0 0,0-1,0 1,0 0,1 0,75 23,-71-24,0 1,-1-1,1 1,0 0,-1 1,1 0,-1-1,0 2,1-1,-1 1,0-1,0 1,-1 1,1-1,-1 1,1 0,-1 0,0 0,1 2,-4-1,-1-1,0 0,0 1,0-1,0 0,-1 1,1-1,-1 0,0 1,0-1,-1 0,1 0,-1 0,0 0,0 0,-1-1,1 1,-1 0,0-1,1 0,-1 0,-1 0,1 0,0 0,-1 0,0-1,1 0,-1 0,-2 4,-4 2,0-1,0 1,0-1,-1-1,0 0,0-1,0 0,-1 0,0-1,-8 1,-1-2</inkml:trace>
  <inkml:trace contextRef="#ctx0" brushRef="#br0" timeOffset="1831.392">1222 1186,'274'-314,"-195"231,-78 83,0 1,1-1,-1 1,0 0,0 0,0-1,0 1,0 0,0 0,0 0,0 0,-1 0,1 0,0 0,0 0,-1 0,1 1,-1-1,1 0,-1 0,0 0,1 1,-1-1,0 0,0 1,0-1,0 0,0 1,0-1,0 0,0 0,0 1,-1-1,1 0,-1 0,1 1,-1-1,1 0,-1 0,0 0,1 1,-2 3,0-2,0 0,1 0,-1 0,1 0,-1 0,1 1,0-1,1 0,-1 0,0 1,1-1,0 0,0 1,0-1,0 1,0-1,1 0,-1 1,1-1,0 0,0 0,0 1,1-1,-1 0,1 0,-1 0,1-1,0 1,0 0,1-1,-1 1,0-1,1 0,-1 1,1-1,0 0,0-1,0 1,3 1,3-2,1 0,0-1,-1 0,1 0,0-1,-1 0,1-1,0 0,-1 0,0-1,0-1,0 1,1-2,52-14,-60 18,-1 1,1-1,0 1,0-1,0 1,0 0,-1 0,1 0,0 0,0 0,0 1,0-1,-1 0,1 1,0 0,0-1,-1 1,1 0,0 0,-1 0,1 0,-1 0,1 0,-1 0,1 0,-1 1,0-1,0 0,0 1,0 0,0-1,0 1,0-1,0 1,0 0,-1 0,8 74,-6-32,3-24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6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424 143,'-19'38,"-16"27,-7 8,-1-5,2-8,8-15</inkml:trace>
  <inkml:trace contextRef="#ctx0" brushRef="#br0" timeOffset="245.326">1 255,'38'38,"32"23,9 0,-4-5,-10-12,-11-8,-11-11,-7-10,-5-7,-8-9,-12-11,-9-1</inkml:trace>
  <inkml:trace contextRef="#ctx0" brushRef="#br0" timeOffset="499.878">227 1,'0'48,"-5"40,-1 14,0 0,1-13,2-12,0-14,2-8,1-9,5-8,1-4,0-5,4-6,0-2,4-6,-2-4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35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30 621,'-15'29,"6"4,3-2</inkml:trace>
  <inkml:trace contextRef="#ctx0" brushRef="#br0" timeOffset="298.088">594 1,'-30'6,"1"1,0 2,1 1,0 1,1 1,0 2,1 1,0 1,1 1,-13 12,32-25,0-1,0 1,0 0,1 0,0 0,0 1,0 0,0 0,1 0,0 1,0-1,0 1,1 0,0 0,0 0,0 0,1 1,0-1,0 1,1 0,0-1,0 1,0 0,1 0,0 0,0 0,1-1,0 1,0 0,1 0,0-1,1 5,5-2,1-1,0 0,0 0,1-1,0 0,0-1,1 0,-1 0,1-1,1-1,-1 0,0 0,1-1,0-1,0 0,0 0,0-2,0 1,0-1,0-1,0 0,0-1,4-1,0 3,-1 0,0 0,-1-1,1 0,0-1,0-1,-1 0,0-1,1 0,-2-2,1 1,0-2,-1 0,0 0,-1-1,0-1,0 0,-1 0,0-1,8-10,-15 16,0 0,0 0,0-1,0 1,-1-1,0 0,0 0,0 0,0 0,-1-1,0 1,0-1,-1 0,1 1,-1-1,0 0,-1 0,1 0,-1 1,0-1,-1 0,0 0,0 0,0 1,0-1,-1 0,0 1,0-1,0 1,-1 0,-1-2,-5-3,1 1,-2 1,1-1,-1 2,-1-1,1 2,-1-1,-1 1,1 1,-1 0,0 0,0 2,0-1,0 1,-1 1,1 0,-1 1,0 1,1 0,-10 1,-7 2</inkml:trace>
  <inkml:trace contextRef="#ctx0" brushRef="#br0" timeOffset="650.456">623 452,'-32'15,"1"2,0 2,2 0,0 2,2 1,0 2,1 0,-12 16,35-36,-1-1,1 1,0 0,0 0,0 0,1 0,-1 0,1 1,0-1,0 1,1-1,-1 1,1 0,0 0,1-1,-1 1,1 0,-1 0,2 0,-1 0,0 0,1 0,0-1,0 1,0 0,1 0,0-1,0 1,0-1,2 3,7 6,1 0,0-1,1-1,0 0,1-1,0 0,1-1,0-1,0 0,1-1,0-1,0 0,0-1,1-1,0-1,0 0,0-1,0-1,0 0,0-1,15-3,-27 2,0 1,1-1,-1-1,0 1,0-1,0 0,0 0,0-1,0 1,-1-1,1 0,-1-1,1 1,-1-1,-1 1,1-1,0 0,-1-1,0 1,0-1,0 1,0-1,-1 0,0 0,0 0,0 0,-1 0,1-1,-1 1,-1 0,1-1,-1 1,0-1,0 1,0 0,-1-1,0 1,0 0,0-1,-1 1,-1-4,-4-11,-1 0,-1 1,0 0,-2 0,0 1,-1 0,-1 1,-1 0,-3-1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4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59,'87'-22,"-59"17,254-26,-114 32,-144-1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44.3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0,'38'0,"28"0,11 0,-2 0,-9 0,-6 0,-9 0,-7 0,-8 0,-9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44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1,'-5'84,"-3"0,-4-1,-18 59,12-54,-41 169,53-179,6-76,0 0,1 0,-1 0,0 0,1-1,-1 1,1 0,0 0,0 0,0 0,0-1,0 1,0 0,0-1,0 1,1-1,-1 0,0 1,1-1,0 0,-1 0,1 0,-1 0,1 0,0 0,0 0,0 0,0-1,-1 1,1-1,0 1,0-1,0 0,0 0,0 0,0 0,0 0,19-5,-3-3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45.2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1,'-14'28,"4"11,9-7,5-9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45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14,'-14'20,"0"1,1 0,1 1,0 0,2 1,1 0,1 1,1 0,1 0,1 1,1-1,2 1,0 0,2-20,0 0,0-1,1 1,-1-1,1 1,0-1,0 0,1 1,-1-1,1 0,0 0,0 0,1 0,-1 0,1 0,0-1,0 1,0-1,0 0,1 0,-1 0,1 0,0-1,-1 1,1-1,1 0,-1 0,0 0,0-1,1 0,3 1,9 0,0-1,0-1,1-1,-1-1,0 0,0-1,0 0,-1-2,1 0,-1-1,0 0,-1-2,0 1,0-2,0 0,-1-1,0 0,-1-1,-1-1,1 0,-2-1,0 0,0-1,1-4,-7 12,-2 0,1 0,-1 0,0-1,0 0,-1 1,0-1,0 0,0 0,-1 0,0-1,-1 1,1 0,-1 0,-1 0,0-1,0 1,0 0,0 0,-1 0,-1 0,1 1,-1-1,0 1,0-1,-1 1,0 0,0 0,-1 0,1 1,-1 0,0 0,-1 0,1 0,-1 1,0 0,-5-3,-2 2,-2 0,1 0,0 1,-1 1,0 1,0 0,0 1,1 0,-1 1,0 1,0 0,0 1,0 1,1 0,-1 1,1 1,0 0,0 1,0 0,1 1,0 1,-2 2,-18 7</inkml:trace>
  <inkml:trace contextRef="#ctx0" brushRef="#br0" timeOffset="331.906">204 522,'-20'16,"0"1,2 2,0 0,1 0,1 2,1 0,1 0,0 2,2 0,1 0,-2 7,11-25,1 0,-1 0,1 0,0 0,1 0,-1 0,1 1,0-1,0 0,1 0,-1 0,1 0,0 0,1 0,-1 0,1 0,0 0,0-1,0 1,1-1,0 1,0-1,0 0,0 0,1 0,-1 0,1-1,0 0,0 0,0 0,1 0,-1 0,1-1,-1 0,1 0,3 1,8 3,1-2,-1 1,1-2,0-1,0 0,0 0,0-2,0 0,0-1,0-1,-1-1,9-2,-17 2,1 0,-1-1,0 0,0 0,-1-1,1 0,-1 0,0-1,0 0,-1 0,0-1,0 0,0 0,-1 0,0-1,0 1,-1-1,0 0,-1-1,1 1,-2-1,1 1,-1-1,0 0,-1 0,0 0,-1 0,0 0,0 0,0 0,-2 0,1 0,-1 1,0-1,-1 0,0 1,0-1,-1 1,-3-6,2 8,-1 0,1 0,-1 0,0 1,0 0,-1 0,0 1,0 0,0 0,0 0,-1 1,1 0,-1 1,0-1,1 2,-1-1,0 1,0 0,0 1,-1-1,1 2,-6 0,-11-1</inkml:trace>
  <inkml:trace contextRef="#ctx0" brushRef="#br0" timeOffset="1301.436">712 1115,'227'-356,"-183"314,-43 42,1 1,-1 0,0 0,0-1,1 1,-1 0,0 0,0 0,0 1,0-1,0 0,-1 0,1 0,0 1,0-1,-1 0,1 1,-1-1,1 1,-1-1,0 0,1 1,-1-1,0 1,0-1,0 1,0-1,0 1,-1-1,1 1,0-1,-1 2,1-1,-2 34,1-30,0 0,0 0,0 0,1 0,0 0,0 0,1 0,0 1,0-1,0 0,1 0,-1-1,2 1,-1 0,0-1,1 1,1-5,0 1,-1-2,1 1,0 0,0-1,0 0,-1 0,1 0,0 0,0 0,0-1,-1 0,1 0,0 0,-1 0,1 0,-1-1,1 0,-1 1,0-1,0-1,0 1,0 0,2-2,169-131,-172 134,-1 0,1 1,-1-1,1 0,0 0,-1 1,1-1,0 1,0 0,-1-1,1 1,0 0,0 0,0 0,-1 0,1 0,0 1,0-1,-1 0,1 1,0 0,0-1,-1 1,1 0,-1 0,1 0,-1 0,1 0,-1 0,1 0,-1 0,0 1,0-1,0 0,0 1,1 0,26 68,-18-38,-8-26,1 0,-1 0,1 0,0 0,1-1,-1 1,1-1,0 0,1 0,-1 0,1 0,0-1,2 2,10 3</inkml:trace>
  <inkml:trace contextRef="#ctx0" brushRef="#br0" timeOffset="1821.565">1587 1086,'201'-342,"-195"332,-4 5,1 1,-1-1,1 1,0 0,0 0,0 0,0 0,1 0,-1 1,1 0,0-1,0 2,1-1,-1 0,1 0,-3 5,0 0,0-1,0 1,0 0,-1 0,1 0,-1 0,1 0,-1 0,0 1,0-1,0 0,0 1,0-1,-1 1,1-1,-1 1,0-1,1 1,-1-1,0 1,0-1,-1 1,1 0,-1 1,1 0,0-1,-1 1,1-1,0 1,-1-1,2 1,-1-1,0 0,1 1,-1-1,1 1,0-1,0 0,1 0,-1 0,1 1,-1-1,1 0,0-1,0 1,0 0,1-1,-1 1,1-1,-1 0,1 1,0-1,0 0,0-1,0 1,0-1,0 1,0-1,0 0,1 0,-1 0,1-1,-1 1,0-1,1 1,1-1,7-2,1 0,-1 0,0-1,0-1,0 0,0 0,-1-2,1 1,-1-1,-1-1,1 0,-1 0,0-1,-1 0,3-4,65-44,-76 55,0 0,0 0,0 0,0 0,1 1,-1-1,0 0,0 1,0-1,1 1,-1-1,0 1,0-1,1 1,-1 0,0 0,1 0,-1 0,0 0,1 0,-1 0,1 0,-1 0,0 1,0-1,1 0,-1 1,0 0,0-1,1 1,-1-1,0 1,0 0,0 0,0 0,0 0,0 0,0 0,0 0,-1 0,1 0,0 0,0 0,-1 0,1 1,-1-1,1 1,6 70,-6-52,-1-15,0 0,0 1,0-1,1 0,0 0,0 0,1 0,-1 0,1-1,0 1,0 0,1-1,-1 1,1-1,0 0,0 0,0 0,1 0,0-1,-1 1,1-1,0 0,1 0,-1 0,0-1,1 0,0 1,-1-1,3 0,13 2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52.8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1403 75,'3'-6,"1"0,1 1,-1-1,1 1,0 0,0 0,0 1,1 0,-1 0,1 0,0 0,1 1,-1 0,0 0,1 1,0 0,5-1,-9 5,0 0,0 0,0 1,-1-1,1 1,-1 0,1-1,-1 1,0 0,0 1,-1-1,1 0,-1 0,1 1,-1-1,0 1,0-1,-1 1,1 0,-1-1,0 1,0 0,0-1,0 1,0 0,-1-1,0 1,0-1,0 1,0-1,-2 4,3-3,-84 413,0 143,-3 402,53 94,19-121,14-912,2 0,0 0,2 0,1 0,0-1,2 0,0 0,8 16,-6-28,1 0,0 0,0-1,1 0,0-1,1 0,0-1,0 0,1-1,0 0,0 0,0-2,1 1,-1-1,11 1,-16-3,64 19,1-4,1-3,18-1,372 26,672 27,971 85,-629-77,-991-56,-434-15,2348 118,-2320-116,1703 88,804-60,-2317-33,2066 26,1837 166,-2593-127,-453-38,-761-28,-364 1,-1 1,0-1,1 1,-1-1,1 1,-1-1,1 1,-1-1,1 0,-1 1,1-1,-1 0,1 0,-1 0,1 0,-1-1,1 1,-1 0,1-1,-1 1,1 0,-1-1,0 0,1 1,-1-1,0 0,1 0,-1 0,0 0,0 0,0 0,0 0,0 0,0 0,0-1,0 1,0 0,-1-1,1 1,0 0,-1-1,1 1,-1-1,0 1,1-1,-1 1,0-1,0 1,0-1,0 1,0-1,0 1,-1-1,1 0,-216-339,201 306,2-1,1 0,1-1,3 0,1-1,1 1,2-6,3-475,45-314,-31 657,98-1145,-109 1233,5 1,3 0,3 1,5 0,3 1,4 1,32-71,-23 87,-14 31,-2 0,-1-1,-3-1,6-21,-19 55,0-1,0 1,0-1,-1 0,0 1,0-1,0 0,0 0,-1 1,0-1,0 0,0 1,0-1,-1 1,1-1,-1 1,-1 0,1 0,0 0,-1 0,0 0,0 0,0 1,0-1,-1 1,0 0,1 0,-1 0,0 1,0 0,0-1,-1 1,1 0,0 1,-1-1,1 1,-1 0,0 0,1 0,-6 1,-12-2,-1 2,1 1,-1 0,1 2,0 1,-12 3,-85 10,-598-18,-347 29,-1039-29,547-44,686 10,-1399-25,319 30,-372 3,142-2,1489 29,-892-11,-514 5,1542 24,-1115 11,1347-41,0-15,-262-57,480 64,-94-17,-143-7,308 42,-1 2,0 1,0 2,1 1,-1 1,1 2,1 2,-1 1,1 1,1 2,0 1,-23 15,14-3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8:58.5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701 255,'-4'-1,"0"0,0 1,0-1,0 1,0 0,-1 0,1 0,0 1,0-1,0 1,0 0,0 0,0 1,0-1,0 1,1 0,-1 0,0 0,1 0,0 1,-1-1,1 1,0 0,0 0,1 0,-1 0,1 1,-1-1,1 1,-1 2,-3 5,1 0,0 1,1-1,0 1,1 0,1 0,-1 0,2 0,-1 12,-18 311,-14 0,-27 65,20-211,-60 169,78-239,22-116,1 1,0-1,0 1,0-1,1 1,-1-1,1 0,0 1,0-1,0 0,0 1,0-1,1 0,0 0,-1 0,1 0,0-1,1 1,-1 0,0-1,1 1,-1-1,1 0,0 0,0 0,0 0,0-1,0 1,0-1,0 1,0-1,4 0,6 1,0-1,1 0,-1-1,0-1,1 0,-1-1,0 0,10-4,38-5,58 2,1 6,72 8,198 22,-13-15,431 16,-196 7,558 26,-381-44,667 2,-979-21,284-10,307-5,-409 45,264 1,-307-18,336 7,-243 7,-104 4,438 1,328-30,-528-25,43-5,301-1,452 32,-1082 24,-135-51,-420 26,40-4,-42 4,1-1,-1 1,1 0,0-1,-1 1,1 0,-1-1,1 1,-1-1,1 1,-1-1,1 1,-1-1,0 1,1-1,-1 0,0 1,0-1,1 1,-1-1,0 0,0 1,0-1,0 0,1 1,-1-1,0 0,0 1,-1-1,1 0,0 1,0-1,0 0,0 1,0-1,-1 1,1-1,0 0,-1 1,1-1,0 1,-1-1,1 1,-1-1,1 1,-1-1,1 1,-1-1,1 1,-1 0,1-1,-1 1,1 0,-1-1,0 1,0 0,-10-11,1 0,-1 0,2-1,0 0,0-1,1 0,0 0,2-1,-1 0,2 0,-4-14,-19-207,33 116,6 0,5 1,19-60,-10 46,35-142,40-88,-98 353,14-45,-2-1,-3 0,-3 0,-1-1,-3-5,-6-147,22 129,-21 78,0 0,0 0,0 0,-1 0,1 0,0 0,0 1,-1-1,1 0,0 0,-1 1,1-1,-1 1,1 0,-1-1,1 1,-1 0,1 0,-1 0,1 0,-1 0,0 0,1 0,-1 1,1-1,0 0,-1 1,1-1,-1 1,-4 0,-565 7,349-10,-1389 2,735 28,-339-28,356-27,-315-2,-361-1,-482 32,949 24,-155 5,-918-32,1183-25,-245-31,46 26,-1097 32,1625 28,444-17,1 9,-26 12,168-27,29-5,0 1,1 0,0 0,-1 2,1-1,0 1,1 1,-1 0,-3 3,1 4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9:07.4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341 3118,'87'-44,"2"5,2 3,1 5,2 3,1 5,43-4,-15 11,0 5,111 4,-1 1,601-21,-62-7,135 33,-365 26,1080 26,-1209-51,1416 36,-166 80,369-42,-933-48,148 4,201-48,-526-5,-313 13,52 30,869 62,-241-75,-743-9,80 13,394 72,-435-35,-439-35,-86-6,1-2,0-3,0-2,1-3,5-4,95-13,-161 20,1 0,-1 0,0 0,0 0,1 0,-1 0,0-1,1 1,-1 0,0-1,0 1,1-1,-1 0,0 1,0-1,0 0,0 0,0 1,0-1,0 0,0 0,0 0,-1 0,1 0,0 0,0-1,-1 1,1 0,-1 0,1 0,-1-1,0 1,1 0,-1-1,0 1,0 0,0-1,0 1,0 0,0 0,0-1,-1 1,1 0,0-1,-1 1,1 0,-1 0,1-1,-1 1,1 0,-1 0,0 0,0 0,0 0,1 0,-1 0,0 0,0 0,0 1,-1-1,1 0,0 1,0-1,-1 0,-24-25,19 19,0 1,0-1,0-1,1 1,0-1,1 0,0 0,0-1,1 1,0-1,0 0,-2-9,-4-199,-50-295,28 298,9-1,7-47,23 63,7 1,25-97,0-15,-33 265,-2 0,-2 0,-2 0,-2 0,-2 0,-2 1,-2-1,-2 1,-12-32,19 68,-1-9,-1 1,0 0,-2 0,1 1,-2 0,0 0,-1 1,-1 0,0 0,0 1,-2 1,0 0,0 0,-1 1,0 0,-6-2,-53 15,47 3,-125 13,-134-1,104-12,-414 19,51 1,-757 44,1003-52,-1215 41,688-48,-1209 8,1404-20,-737-26,543 17,-654-46,-155 38,1090 21,-390 10,-625 57,802-52,-425 28,310-17,166-2,-612 33,515-32,10 33,561-32,2 10,-56 25,66-2,197-59,18-2,0-1,0 1,1 0,-1 0,0 0,0 0,0 0,1 1,-1-1,0 1,0 0,1 0,-1 0,1 0,-1 0,1 0,-1 1,1-1,0 1,-1 0,1-1,0 1,0 0,0 1,1-1,-1 0,0 0,1 1,0-1,-1 1,1-1,0 1,0-1,1 1,-1 0,0 0,1-1,-1 3,40 151,-26-85,-3 1,-3 0,-3 0,-4 1,-2 3,-34 299,12-160,7 95,-10 162,27-437,2 0,1 0,3 0,0 0,2 0,2-1,1-1,10 21,14 28,-18-47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2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9851 960,'19'-1,"0"0,1-2,-1 0,0-1,0-1,0 0,-1-2,0 0,0-1,-1 0,0-2,0 0,5-5,256-198,-185 177,-90 36,0 0,-1 0,1 0,-1 0,1 0,0 0,-1 1,1 0,-1-1,1 1,-1 0,1 0,-1 0,0 0,1 1,-1-1,0 1,0-1,0 1,0 0,0-1,-1 1,1 0,0 1,-1-1,1 0,-1 0,0 1,0-1,0 0,0 1,0-1,-1 1,1-1,-1 1,1 1,-1 10,-1 1,0 0,-1 0,0-1,-1 0,-1 1,0-1,-1 0,-1-1,0 1,-1-1,0 0,-1-1,0 0,-1 0,0-1,-1 0,-1 0,1-1,-11 7,13-9,-1 1,1-1,-2-1,1 0,-1 0,0-1,0 0,-1-1,0 0,0-1,0 0,0-1,-1 0,1 0,-9 0,19-3,0 0,0 1,0-1,0 0,0 0,0 0,-1 0,1 0,0 0,0 0,0 0,0 0,0 0,0-1,0 1,0 0,0-1,0 1,0-1,0 1,0-1,0 0,0 1,1-1,-1 0,0 1,0-1,1 0,-1 0,0 0,1 0,-1 0,1 0,-1 0,1 0,0 0,-1 0,1 0,0 0,0 0,-1 0,1 0,0 0,0 0,0 0,0 0,1 0,-1 0,0 0,0 0,1-1,-1 1,0 0,1 1,-1-1,1 0,0 0,-1 0,1 0,0 0,-1 0,1 1,0-1,0 0,42-27,-19 19</inkml:trace>
  <inkml:trace contextRef="#ctx0" brushRef="#br0" timeOffset="316.183">11064 1,'-11'87,"3"1,3 0,5 1,7 40,2-44,3-1,5 0,3-1,6 8,-24-87,-1 0,1 0,0 0,-1 0,1 0,-1 0,-1 0,1 0,0 0,-1 1,0-1,0 0,0 0,0 1,-1-1,0 0,0 0,0 0,0 0,-1 0,0 3,-10 4</inkml:trace>
  <inkml:trace contextRef="#ctx0" brushRef="#br0" timeOffset="564.051">10783 649,'33'-9,"26"-4,13-4,2 1,0 3,-4 4,-4 3,-4 3,-7 2,-4 1,-1 0,-8 1</inkml:trace>
  <inkml:trace contextRef="#ctx0" brushRef="#br0" timeOffset="781.389">11601 988,'-2'-1,"0"-1,0 1,1-1,-1 0,0 1,1-1,0 0,-1 0,1 0,0-1,0 1,0 0,0 0,0 0,1-1,-1 1,1-1,-1 1,1 0,0-1,0 1,0-1,0 1,0 0,1-1,-1 1,1-1,0 1,-1 0,1 0,1-2,5-18,0 0,2 0,1 1,0 0,1 1,2 0,0 1,0 1,2 0,1 0,0 2,7-6,-10 10,1 1,1 0,-1 1,2 0,-1 1,1 1,17-6,-9 7</inkml:trace>
  <inkml:trace contextRef="#ctx0" brushRef="#br0" timeOffset="1869.087">12335 593,'-43'6,"1"3,0 1,1 2,-27 12,56-18,-1 0,1 0,1 1,-1 0,1 1,0 1,1 0,0 0,0 1,1 0,0 0,1 1,0 1,1-1,0 1,-3 10,8-18,0-1,1 1,0 0,-1 0,1 0,1 0,-1 1,1-1,-1 0,1 0,0 0,1 0,-1 1,1-1,0 0,0 0,0 0,0 0,1 0,0-1,-1 1,2 0,-1-1,0 1,1-1,-1 0,1 0,0 0,0 0,0 0,0 0,1-1,-1 0,1 0,-1 0,1 0,0 0,0-1,0 1,0-1,0 0,0-1,0 1,0 0,0-1,1 0,2-1,11-3,-1 0,-1-2,1 0,-1-1,0-1,0 0,-1-1,0-1,-1 0,0-1,-1-1,0 0,0-1,-1 0,49-42,71-70,-131 124,-1 1,1-1,0 1,-1-1,1 1,0-1,0 1,-1 0,1-1,0 1,0 0,-1-1,1 1,0 0,0 0,0 0,0 0,-1 0,1 0,0 0,0 0,0 0,0 0,-1 1,1-1,0 0,0 0,0 1,-1-1,1 1,0-1,-1 0,1 1,0-1,-1 1,1 0,0-1,-1 1,1-1,-1 1,1 0,-1 0,0-1,1 1,-1 0,0 0,1-1,-1 1,0 0,0 1,9 52,-7-36,-1-11,0 0,0 0,0 0,1-1,-1 1,2 0,-1-1,1 0,0 1,0-1,1 0,0-1,0 1,0-1,1 1,0-1,0-1,0 1,0-1,1 0,-1 0,1 0,0-1,1 0,-1 0,0 0,1-1,0 0,-1-1,1 1,0-1,0 0,0-1,1 0,8-3,0-1,0-1,-1-1,0 0,0-1,0 0,-1-1,0-1,-1 0,1-1,-2-1,0 0,0 0,-1-1,0-1,-1 0,0 0,50-52,-59 64,0 0,-1 0,1 1,0-1,0 0,0 0,0 0,-1 1,1-1,0 1,0-1,0 0,1 1,-1 0,0-1,0 1,0 0,0-1,0 1,0 0,1 0,-1 0,0 0,0 0,0 0,0 1,0-1,1 0,-1 0,0 1,0-1,0 1,0-1,0 1,0-1,0 1,0 0,0-1,0 1,-1 0,1 0,0 0,0 0,25 51,-19-34,-6-13,0-1,0 1,1 0,0-1,0 1,0-1,1 1,-1-1,1 0,0 0,0 0,0-1,1 1,-1-1,1 1,0-1,0 0,0-1,0 1,1-1,-1 0,1 0,-1 0,1 0,0-1,0 0,-1 0,1 0,0-1,0 1,0-1,0-1,0 1,0 0,0-1,0 0,-1 0,2-1,120-90,-107 76,0 0,2 2,0 0,0 1,1 1,1 1,0 1,6-1,-27 11,0 0,0-1,0 1,0 0,1 0,-1 0,0 1,0-1,0 0,0 1,0-1,1 1,-1 0,0 0,0 0,-1 0,1 0,0 0,0 0,0 1,-1-1,1 1,-1-1,1 1,-1-1,1 1,-1 0,0 0,0 0,0 0,0 0,0 0,-1 0,1 0,-1 0,1 0,-1 0,1 1,-1-1,0 0,0 0,0 0,-1 0,1 1,0 1,1 0,-1 0,1-1,0 1,0 0,0 0,1-1,-1 1,1-1,0 1,0-1,0 0,1 0,-1 0,1 0,-1 0,1 0,1 0,7 0,0 0,0 0,0-2,0 1,1-1,-1-1,0 0,1 0,-1-1,1-1,-1 0,0 0,0-1,0-1,0 0,-1 0,6-4,26-6,-37 12,1 0,-1 1,1-1,0 1,-1 0,1 0,0 1,0-1,0 1,0 1,-1-1,1 1,0 0,0 0,-1 1,1-1,-1 2,1-1,-1 0,0 1,0 0,0 0,0 0,0 1,-1 0,3 2,-2-1,1-1,0 0,0 0,0 0,1-1,-1 0,1 0,0 0,0-1,0 0,0-1,0 1,0-2,0 1,1-1,-1 1,0-2,1 1,-1-1,0-1,3 0,9-4</inkml:trace>
  <inkml:trace contextRef="#ctx0" brushRef="#br0" timeOffset="2134.028">12870 114,'0'0</inkml:trace>
  <inkml:trace contextRef="#ctx0" brushRef="#br0" timeOffset="-1537.675">7565 706,'-10'-4,"-1"1,1 1,-1 0,1 0,-1 1,0 1,1 0,-1 0,0 1,1 0,-1 1,1 0,-1 0,1 1,0 1,0 0,0 0,0 1,1 0,0 1,0 0,1 0,-1 1,1 0,1 1,-1-1,1 1,1 1,-3 2,5-1,-1 1,1-1,1 1,0 0,0 0,1 0,1 0,0 1,0-1,1 0,1 6,-1-13,0 0,1 0,0 0,-1 1,1-1,1 0,-1 0,0-1,1 1,0 0,0 0,0-1,1 1,-1-1,1 0,0 1,-1-1,2-1,-1 1,0 0,0-1,1 1,-1-1,1 0,0 0,0-1,0 1,0-1,0 0,0 0,3 0,6-2,1-1,-1-1,0 0,0 0,-1-2,1 0,-1 0,0-1,0 0,0-1,-1-1,0 1,-1-2,0 0,0 0,-1-1,3-3,-4 5,147-162,-154 170,0-1,0 0,0 1,1 0,-1-1,0 1,0 0,0-1,1 1,-1 0,0 0,0 0,1 0,-1 0,0 0,0 1,1-1,-1 0,0 1,0-1,0 1,0-1,1 1,-1-1,0 1,0 0,0-1,0 1,0 0,-1 0,1 0,0 0,0 0,0 0,-1 0,1 0,-1 0,1 0,-1 0,1 1,-1-1,1 0,-1 0,0 0,0 1,0-1,0 0,0 0,0 1,0-1,0 0,0 0,-1 1,10 18,63 65,-54-71</inkml:trace>
  <inkml:trace contextRef="#ctx0" brushRef="#br0" timeOffset="-1168.708">8074 960,'237'-282,"-237"281,1-1,0 1,0 0,0 0,0 0,0 0,0 0,1 1,-1-1,0 0,0 0,1 1,-1-1,0 1,1-1,-1 1,0-1,1 1,-1 0,1 0,-1 0,0 0,1 0,-1 0,1 0,-1 0,1 0,-1 1,0-1,1 1,-1-1,0 1,1-1,-1 1,0 0,0 0,0 0,1 0,31 50,-17-23,-14-24,-1 0,1-1,0 1,0-1,1 0,-1 0,1 0,-1 0,1 0,0 0,0-1,0 1,1-1,-1 0,1 0,-1 0,1-1,-1 1,1-1,0 0,0 0,0 0,0 0,0-1,0 1,0-1,0 0,0 0,0-1,0 1,0-1,-1 0,1 0,0 0,2-2,86-90,-76 79</inkml:trace>
  <inkml:trace contextRef="#ctx0" brushRef="#br0" timeOffset="-732.298">8919 622,'-4'9,"-7"13,2 1,0 0,1 0,2 1,0 0,1 0,2 0,0 1,3-22,0 0,1 0,-1 0,1 0,-1 0,1 0,0 0,0 0,0 0,1 0,-1-1,1 1,-1 0,1-1,0 1,0-1,0 0,0 0,0 0,1 0,-1 0,1 0,-1 0,1-1,0 0,-1 1,1-1,0 0,0 0,0 0,0-1,0 1,0-1,0 0,0 1,0-2,0 1,0 0,1 0,8-1,0 0,-1 0,1-1,0-1,0 1,-1-2,0 0,0 0,8-5,0-5,0 0,-1-2,-1 0,0-1,-1-1,-1 0,-1-1,0-1,-1 0,-2-1,0 0,-1-1,0-4,-1 10,-1-2,-1 1,0-1,-1-1,-2 1,1-1,-2 1,-1-1,0 0,-1 0,-1 0,-1-1,-1 1,-1 1,-3-14,3 24,-1 1,0 0,-1 0,1 1,-1-1,-1 1,1 0,-1 0,0 1,0 0,-1 0,1 0,-1 1,0 0,-1 0,1 1,-1 0,1 0,-1 0,0 1,0 1,0-1,0 1,0 1,0-1,0 1,-1 1,1-1,0 2,0-1,0 1,0 0,1 0,-1 1,0 0,1 1,0 0,-4 2,1 0,0 0,0 0,1 1,0 0,0 0,1 1,0 0,0 1,1 0,0 0,0 0,1 1,0 0,1 1,0-1,1 1,0 0,1 0,0 0,1 0,0 0,0 1,1-1,1 1,0-1,1 1,0-1,1 1,0-1,0 0,5 11,4-1,1-1,1 0,1 0,0-1,2-1,0-1,1 0,1-1,0-1,1-1,1 0,0-2,1 0,0-1,1-1,9 2,8 6,-6-3</inkml:trace>
  <inkml:trace contextRef="#ctx0" brushRef="#br0" timeOffset="-4399.598">4150 536,'-60'-1,"37"-1,-1 1,0 1,1 2,-1 0,1 1,-1 2,-18 5,40-9,0-1,0 1,0 0,-1 0,1 0,0 0,0 0,1 0,-1 0,0 1,0-1,1 1,-1-1,1 1,-1 0,1-1,-1 1,1 0,0 0,0 0,0 0,0 0,0 0,1 0,-1 0,1 1,-1-1,1 0,0 0,0 1,0-1,0 0,0 0,0 1,1-1,-1 0,1 0,-1 0,1 0,1 1,55 72,85 38,-140-108,1 0,-1 0,0 0,-1 0,1 1,-1-1,0 0,0 1,-1-1,1 1,-1-1,0 1,-1-1,0 1,1-1,-2 0,1 1,-1-1,1 0,-1 0,-1 0,1 0,-1 0,0 0,0-1,0 1,-1-1,1 0,-1 0,0 0,0-1,-1 0,1 1,-1-1,1-1,-1 1,0-1,0 1,0-2,-1 1,1 0,0-1,-5 0,-189 40,197-40,1 0,-1 0,1 0,-1-1,0 1,1-1,-1 1,0-1,0 0,1 1,-1-1,0 0,0 0,0 0,1-1,-1 1,0 0,1-1,-1 1,0-1,1 1,-1-1,0 0,1 0,-1 1,1-1,-1-1,1 1,0 0,-1 0,1 0,0-1,0 1,0 0,0-1,0 1,0-1,0 1,0-1,1 0,-1 1,1-1,-1 0,1-1,24-34,-10 19</inkml:trace>
  <inkml:trace contextRef="#ctx0" brushRef="#br0" timeOffset="-4098.539">4630 311,'27'248,"-14"-48,-10-185,0-1,0 1,-2-1,0 1,-1-1,0 1,-1 0,0-1,-2 1,0-1,0 1,-1-1,-1 0,0-1,-1 1,-1-1,0 0,0-1,-2 1,-8 5</inkml:trace>
  <inkml:trace contextRef="#ctx0" brushRef="#br0" timeOffset="-3850.527">4404 706,'39'-15,"16"-4,5 1,2 4,-6 3,-7 5,-2 2,-5 3,-4 1,-4 0,-3 1,-2 0,-6 0</inkml:trace>
  <inkml:trace contextRef="#ctx0" brushRef="#br0" timeOffset="-3603.938">4968 1045,'5'-24,"7"-13,0-5,4 0,-1 3,1 2,-1 4,1 2,2 1,-1 2,1 4,2 3,-2 0,1 3,-4 4</inkml:trace>
  <inkml:trace contextRef="#ctx0" brushRef="#br0" timeOffset="-3231.485">5476 847,'18'-12,"0"0,-1-1,-1 0,0-1,-1-1,-1-1,0 0,-1-1,-1 0,9-16,-20 31,0 1,0-1,0 1,0-1,0 0,0 0,0 1,-1-1,1 0,-1 0,1 0,-1 0,0 0,0 0,0 0,0 0,0 0,0 1,0-1,-1 0,1 0,-1 0,1 0,-1 0,0 1,0-1,0 0,0 0,0 1,0-1,0 1,0-1,-1 1,1 0,-1-1,1 1,-1 0,1 0,-1 0,0 0,1 0,-1 0,0 0,0 1,0-1,1 1,-1-1,0 1,0 0,0 0,0 0,0 0,0 0,0 0,0 0,0 1,0-1,1 1,-1-1,-1 2,-11 1,1 1,1 1,-1 0,1 1,0 0,0 1,0 1,1 0,1 0,-1 1,1 0,0 1,1 0,1 0,-1 1,2 0,-1 1,1-1,1 2,0-1,1 1,1-1,-1 4,4-11,-1 0,1 0,1 0,-1 0,1 0,0 0,0 1,0-1,1 0,-1 0,1 0,1 0,-1 0,1 0,0 0,0 0,0-1,1 1,-1-1,1 1,0-1,1 0,-1 0,1 0,0-1,-1 1,2-1,-1 0,0 0,1 0,-1-1,1 0,0 1,6 2,1-1,-1 0,1 0,-1-1,1 0,0-1,1-1,-1 0,0 0,0-2,0 1,0-1,12-3,78-31,-84 26</inkml:trace>
  <inkml:trace contextRef="#ctx0" brushRef="#br0" timeOffset="-2805.031">6210 593,'-11'-1,"-1"0,1 1,0 0,0 1,-1 1,1-1,0 2,0 0,0 0,1 1,-1 0,1 1,0 0,0 0,0 1,1 1,0 0,0 0,1 0,0 1,0 1,-6 7,14-11,0-1,0 1,0-1,0 0,1 1,0-1,0 1,0-1,0 0,1 0,0 1,0-1,0 0,0-1,0 1,1 0,0-1,0 1,0-1,0 0,0 0,1 0,-1 0,1-1,0 1,0-1,0 0,0 0,0-1,0 1,2 0,9 7,-13-8,0-1,0 0,0 1,0 0,0-1,0 1,0 0,0 0,0 0,0 0,-1 1,1-1,0 0,-1 1,1-1,-1 1,0 0,1-1,-1 1,0 0,0 0,0 0,0 0,0 0,-1 0,1 0,-1 0,1 0,-1 0,0 0,1 0,-1 0,0 0,0 0,-1 1,1-1,0 0,-1 0,1 0,-1 0,0 0,0 0,0 0,0 0,0-1,0 1,0 0,0 0,-1-1,-1 2,-10 5,0-1,-1 0,0-1,0 0,-1-2,1 1,-1-2,0 0,-3-1,4 1,-12 2</inkml:trace>
  <inkml:trace contextRef="#ctx0" brushRef="#br0" timeOffset="-2415.21">6606 593,'-8'-3,"0"0,0 1,0 0,0 1,0 0,-1 0,1 1,0 0,0 0,-1 1,1 0,0 1,0-1,0 2,0-1,0 1,0 0,1 1,0-1,-1 2,1-1,1 1,-1 0,-4 4,9-4,0-1,0 0,0 1,1-1,0 0,0 1,0 0,0-1,1 1,-1 0,1-1,1 1,-1 0,1-1,-1 1,1 0,0-1,1 1,-1-1,1 0,0 1,0-1,1 0,-1 0,1 0,-1-1,1 1,1-1,-1 1,0-1,1 0,0 0,1 1,34 54,-38-55,0 0,0 0,0 0,0 0,-1 0,1 0,-1 0,0 0,0 0,0 0,-1 1,1-1,-1 0,0 0,1 0,-1 0,0 0,-1-1,1 1,-1 0,1 0,-1-1,0 1,0-1,0 1,0-1,0 0,-1 0,1 0,0 0,-1 0,0-1,1 1,-1-1,-3 1,-107 33,87-33</inkml:trace>
  <inkml:trace contextRef="#ctx0" brushRef="#br0" timeOffset="-5722.75">2655 198,'-105'614,"68"-497,27-99</inkml:trace>
  <inkml:trace contextRef="#ctx0" brushRef="#br0" timeOffset="-5388.972">2880 339,'-241'172,"239"-171,0 0,0 1,0-1,1 0,-1 1,0-1,1 1,-1 0,1 0,0-1,-1 1,1 0,0 0,0 0,0 0,0 0,1 1,-1-1,0 0,1 0,0 0,-1 1,1-1,0 0,0 0,0 1,1-1,-1 0,1 0,-1 1,1-1,-1 0,1 0,0 0,0 0,0 0,0 0,1 0,-1 0,1 0,-1-1,1 1,-1 0,1-1,0 0,0 1,0-1,181 117,-165-96,-2 0,-1 2,0 0,-2 0,8 22,-12-25</inkml:trace>
  <inkml:trace contextRef="#ctx0" brushRef="#br0" timeOffset="-7183.041">453 311,'1'1,"-1"-1,1 0,-1 1,1-1,-1 0,1 0,-1 1,1-1,-1 0,1 0,0 0,-1 1,1-1,-1 0,1 0,0 0,-1 0,1 0,-1 0,1 0,0 0,-1-1,1 1,-1 0,1 0,-1 0,1-1,0 1,-1 0,1-1,-1 1,1 0,-1-1,0 1,1-1,-1 1,1-1,-1 1,0-1,1 1,-1-1,0 1,1-1,-1 1,0-1,0 1,0-1,0 0,0 1,1-1,-1 1,0-1,0 0,0 1,0-1,-1 1,1-1,0 0,0 1,0-1,0 1,-1-1,1 0,9 154,-11-103,2-2,-18 302,-20-142,36-184</inkml:trace>
  <inkml:trace contextRef="#ctx0" brushRef="#br0" timeOffset="-6670.837">171 255,'26'-25,"1"2,2 1,0 2,1 0,1 2,1 2,0 0,1 3,1 0,0 2,1 2,0 1,0 2,0 1,1 2,0 1,0 2,9 2,-38-2,0 1,0-1,1 2,-1-1,0 1,0-1,-1 2,1-1,0 1,-1 0,1 1,-1-1,0 1,0 1,-1-1,1 1,-1 0,0 0,0 0,-1 1,1 0,-1 0,-1 0,1 0,-1 0,0 1,0 0,-1-1,1 3,-6 11,-1 0,-1 0,0-1,-2 0,0 0,-1 0,-1-1,0 0,-2-1,0 0,-1-1,0 0,-2-1,1 0,-2-1,0-1,-2 1,-169 142,184-155,0 0,0 0,-1 0,1 0,0 0,1 1,-1-1,0 1,0 0,1 0,-1-1,0 1,1 0,0 0,0 0,-1 1,1-1,1 0,-1 0,0 0,0 1,1-1,-1 1,1-1,0 0,0 1,0-1,0 1,0-1,0 0,1 1,-1-1,1 0,-1 1,1-1,0 0,0 0,0 1,1-1,-1 0,0 0,1 0,-1-1,1 1,-1 0,1 0,0-1,0 1,1 0,200 83,-198-82,0-1,0 1,-1 0,1 0,-1 1,0-1,0 1,0 0,-1 0,1 0,-1 1,0-1,0 1,0 0,-1 0,0 0,0 0,0 0,0 0,-1 0,0 1,0-1,0 0,-1 1,0-1,0 1,0-1,-1 1,1-1,-2 0,1 1,0-1,-1 0,0 0,0 0,0 0,-1 0,0 0,0-1,-11 11,-1-1,0 0,-1-1,0-1,-1-1,-1 0,0-1,0-1,-1-1,0 0,-17 4,24-9,1 0,0-1,-1 0,1-1,-1 0,1 0,-1-2,0 1,1-1,-11-3,4-3</inkml:trace>
  <inkml:trace contextRef="#ctx0" brushRef="#br0" timeOffset="-6002.098">1074 932,'0'3,"0"0,1 0,-1 1,1-1,-1 0,1 0,0 0,0 0,1 0,-1 0,1 0,-1-1,1 1,0 0,0-1,0 0,0 1,0-1,1 0,-1 0,1 0,-1 0,1 0,0-1,0 1,0-1,-1 0,2 0,-1 0,0 0,0-1,0 1,0-1,0 1,0-1,1 0,-1-1,0 1,0 0,0-1,0 0,0 0,0 0,0 0,0 0,3-2,21-7,-1-1,0-1,0-2,-1 0,-1-2,20-17,-42 31,-1 1,0 0,0 0,-1 0,1-1,0 1,0 0,0 0,0 0,1 0,-1 0,0 1,0-1,1 0,-1 0,0 1,1-1,-1 1,0-1,1 1,-1 0,1 0,-1-1,1 1,-1 0,1 0,-1 0,0 1,1-1,-1 0,1 0,-1 1,1-1,-1 1,0-1,1 1,-1 0,0-1,0 1,1 0,-1 0,0 0,0 0,0 0,0 0,0 1,16 37,-14-32,-1 1,1-1,0 0,0 0,1 0,0 0,0-1,1 0,0 0,0 0,0 0,1-1,0 0,0 0,0 0,1-1,-1 0,6 3,-4-4,0-1,1 0,-1 0,1-1,-1 0,1 0,-1-1,1 0,-1 0,1-1,-1 0,1-1,-1 0,0 0,0-1,1 0,-2 0,4-2,131-88,-112 67,-1-1,-1-1,-1-2,-2 0,-1-2,-1 0,-2-2,-1-1,-2 0,-1-1,-2-1,4-16,-7 18,-1 1,-2-2,-1 0,-2 0,-2 0,-1 0,-1-1,-3-6,2 41,-1-1,1 0,-1 1,0-1,0 1,0-1,-1 0,1 1,0-1,-1 0,0 1,0-1,0 1,0-1,0 1,0 0,0-1,-1 1,1 0,-1 0,0 0,0 0,1 0,-1 0,0 1,-1-1,1 1,0-1,0 1,-1 0,1 0,-1 0,1 0,-1 0,1 0,-1 1,1-1,-1 1,0 0,1 0,-1 0,0 0,1 0,-1 0,0 1,1 0,-1-1,1 1,-1 0,-1 1,-6 6,0 2,0-1,1 1,1 0,-1 1,2 0,-1 0,1 1,1 0,1 0,-1 0,2 1,0 0,0 0,1 0,1 0,0 0,1 1,0 11,-3 20,2-1,2 1,2-1,2 1,2-1,2 0,2-1,2 0,4 8,47 164,-62-203</inkml:trace>
  <inkml:trace contextRef="#ctx0" brushRef="#br0" timeOffset="3836.882">1 1524,'155'17,"1"-7,67-8,809-2,-643-30,153 20,305-63,-56-2,-420 52,-92 9,90 14,81-2,-77-25,-62 15,198-17,-58-5,227 12,-322 4,113 18,-195 2,526-3,-262-26,-31 14,369-20,-197 10,206-11,196 22,-677 14,-192-2,-171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41,'284'-1,"-142"-26,-93 20,-31 1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58,'38'-5,"18"-1,4 0,-4 1,-6-4,-7 1,-6 1,-4 1,-4 3,-5 1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141 262,'5'34,"2"20,-1 6,-6 3,-3-6,-1-1,0-2,1-5,-4-1,0-4,0 0,2-2,-3-4,-1-4,2-2,2-2,-3-2,0-5</inkml:trace>
  <inkml:trace contextRef="#ctx0" brushRef="#br0" timeOffset="319.26">1 178,'20'-19,"2"1,1 1,0 1,1 1,0 1,1 1,1 1,0 2,1 0,0 2,0 1,0 1,1 2,0 0,0 2,2 1,-23 0,0 1,0-1,1 2,-1-1,0 1,1 0,-1 0,0 1,0 0,0 1,0-1,-1 1,1 0,-1 1,1 0,-1 0,0 0,-1 1,1 0,-1 0,0 0,0 0,0 1,-1 0,0 0,0 0,-1 1,1-1,-1 1,-1 0,1 0,-1 0,-1 0,1 0,-1 0,0 1,-1-1,0 0,0 1,0-1,-1 3,-3 3,-1 1,1-1,-2 0,0 0,-1-1,0 0,0 0,-2-1,1 0,-1 0,-1 0,0-2,0 1,-1-1,-7 4,-11 6,0-1,-1-1,-1-1,0-2,-27 8,51-20,1 1,0 0,-1 0,0 0,1-1,-1 0,0 0,0-1,0 0,0 0,0-1,0 0,0 0,0 0,0-1,0 0,0-1,0 1,0-1,0-1,-1 0,0-12,6-1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5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339 109,'-51'171,"17"129,7-147,-17-41,43-110,5-8</inkml:trace>
  <inkml:trace contextRef="#ctx0" brushRef="#br0" timeOffset="289.421">169 52,'34'0,"20"0,7 0,1 0,-4 0,-3 0,-1 0,-4-5,-2-1,-4 0,-5 1,-4 2,-3-4,-3-1,0 2,-7 1</inkml:trace>
  <inkml:trace contextRef="#ctx0" brushRef="#br0" timeOffset="538.716">226 560,'33'-5,"22"-6,5-2,-2 2,-7-2,-6 1,-7 3,-5 3,-8-3,-3 1,-1 1,-4 2</inkml:trace>
  <inkml:trace contextRef="#ctx0" brushRef="#br0" timeOffset="815.749">989 532,'-5'34,"-2"15,1 5,1-2,1-6,2-5,1-5,1-4,0-7</inkml:trace>
  <inkml:trace contextRef="#ctx0" brushRef="#br0" timeOffset="1054.874">762 870,'44'-4,"18"-3,9 1,-4 1,-2 2,-9 1,-8 1,-8 0,-6 1,-8 0</inkml:trace>
  <inkml:trace contextRef="#ctx0" brushRef="#br0" timeOffset="1985.162">1 1153,'272'-22,"270"15,-338 8,-106-6,-1-4,87-20,-132 20,111-28,-139 29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9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554 1,'-14'9,"0"1,1 1,0 0,1 1,0 1,1 0,0 0,1 1,1 0,0 1,1 0,0 0,-132 262,87-182,-4-2,-4-3,-37 40,346-484,57-62,-304 414,0-1,0 1,1-1,-1 1,1 0,-1-1,1 1,0 0,0 0,0 0,0 0,0 1,0-1,0 1,1-1,-1 1,0 0,1-1,-1 1,1 1,0-1,-1 0,1 1,0-1,0 1,-1 0,1 0,0 0,-1 0,1 0,0 0,0 1,-1 0,1-1,0 1,-1 0,1 0,-1 1,0-1,1 0,-1 1,0-1,1 1,-1 0,0 0,-1 0,2 0,3 9,1 1,-1-1,-1 1,0 0,-1 1,0-1,-1 1,0 0,-1 0,7 28,54 245,-50-232,-9-43,-1 0,0 1,-1 0,0-1,-1 1,0 0,-1 0,0 0,-1-1,-2 9,3-19,0 0,-1 0,1 0,0 0,-1-1,0 1,1 0,-1 0,1 0,-1-1,0 1,0 0,1-1,-1 1,0 0,0-1,0 1,0-1,1 0,-1 1,0-1,0 0,0 1,0-1,0 0,0 0,0 0,0 0,0 0,0 0,0 0,0 0,0 0,0 0,0-1,0 1,0 0,0-1,0 1,0-1,0 1,0-1,1 1,-2-1,-40-28,-243-191,275 214,-1 0,1 1,-1 0,-1 1,1 0,0 0,-1 2,0-1,0 2,0-1,-5 1,-7 1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2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9851 960,'19'-1,"0"0,1-2,-1 0,0-1,0-1,0 0,-1-2,0 0,0-1,-1 0,0-2,0 0,5-5,256-198,-185 177,-90 36,0 0,-1 0,1 0,-1 0,1 0,0 0,-1 1,1 0,-1-1,1 1,-1 0,1 0,-1 0,0 0,1 1,-1-1,0 1,0-1,0 1,0 0,0-1,-1 1,1 0,0 1,-1-1,1 0,-1 0,0 1,0-1,0 0,0 1,0-1,-1 1,1-1,-1 1,1 1,-1 10,-1 1,0 0,-1 0,0-1,-1 0,-1 1,0-1,-1 0,-1-1,0 1,-1-1,0 0,-1-1,0 0,-1 0,0-1,-1 0,-1 0,1-1,-11 7,13-9,-1 1,1-1,-2-1,1 0,-1 0,0-1,0 0,-1-1,0 0,0-1,0 0,0-1,-1 0,1 0,-9 0,19-3,0 0,0 1,0-1,0 0,0 0,0 0,-1 0,1 0,0 0,0 0,0 0,0 0,0 0,0-1,0 1,0 0,0-1,0 1,0-1,0 1,0-1,0 0,0 1,1-1,-1 0,0 1,0-1,1 0,-1 0,0 0,1 0,-1 0,1 0,-1 0,1 0,0 0,-1 0,1 0,0 0,0 0,-1 0,1 0,0 0,0 0,0 0,0 0,1 0,-1 0,0 0,0 0,1-1,-1 1,0 0,1 1,-1-1,1 0,0 0,-1 0,1 0,0 0,-1 0,1 1,0-1,0 0,42-27,-19 19</inkml:trace>
  <inkml:trace contextRef="#ctx0" brushRef="#br0" timeOffset="316.183">11064 1,'-11'87,"3"1,3 0,5 1,7 40,2-44,3-1,5 0,3-1,6 8,-24-87,-1 0,1 0,0 0,-1 0,1 0,-1 0,-1 0,1 0,0 0,-1 1,0-1,0 0,0 0,0 1,-1-1,0 0,0 0,0 0,0 0,-1 0,0 3,-10 4</inkml:trace>
  <inkml:trace contextRef="#ctx0" brushRef="#br0" timeOffset="564.051">10783 649,'33'-9,"26"-4,13-4,2 1,0 3,-4 4,-4 3,-4 3,-7 2,-4 1,-1 0,-8 1</inkml:trace>
  <inkml:trace contextRef="#ctx0" brushRef="#br0" timeOffset="781.389">11601 988,'-2'-1,"0"-1,0 1,1-1,-1 0,0 1,1-1,0 0,-1 0,1 0,0-1,0 1,0 0,0 0,0 0,1-1,-1 1,1-1,-1 1,1 0,0-1,0 1,0-1,0 1,0 0,1-1,-1 1,1-1,0 1,-1 0,1 0,1-2,5-18,0 0,2 0,1 1,0 0,1 1,2 0,0 1,0 1,2 0,1 0,0 2,7-6,-10 10,1 1,1 0,-1 1,2 0,-1 1,1 1,17-6,-9 7</inkml:trace>
  <inkml:trace contextRef="#ctx0" brushRef="#br0" timeOffset="1869.087">12335 593,'-43'6,"1"3,0 1,1 2,-27 12,56-18,-1 0,1 0,1 1,-1 0,1 1,0 1,1 0,0 0,0 1,1 0,0 0,1 1,0 1,1-1,0 1,-3 10,8-18,0-1,1 1,0 0,-1 0,1 0,1 0,-1 1,1-1,-1 0,1 0,0 0,1 0,-1 1,1-1,0 0,0 0,0 0,0 0,1 0,0-1,-1 1,2 0,-1-1,0 1,1-1,-1 0,1 0,0 0,0 0,0 0,0 0,1-1,-1 0,1 0,-1 0,1 0,0 0,0-1,0 1,0-1,0 0,0-1,0 1,0 0,0-1,1 0,2-1,11-3,-1 0,-1-2,1 0,-1-1,0-1,0 0,-1-1,0-1,-1 0,0-1,-1-1,0 0,0-1,-1 0,49-42,71-70,-131 124,-1 1,1-1,0 1,-1-1,1 1,0-1,0 1,-1 0,1-1,0 1,0 0,-1-1,1 1,0 0,0 0,0 0,0 0,-1 0,1 0,0 0,0 0,0 0,0 0,-1 1,1-1,0 0,0 0,0 1,-1-1,1 1,0-1,-1 0,1 1,0-1,-1 1,1 0,0-1,-1 1,1-1,-1 1,1 0,-1 0,0-1,1 1,-1 0,0 0,1-1,-1 1,0 0,0 1,9 52,-7-36,-1-11,0 0,0 0,0 0,1-1,-1 1,2 0,-1-1,1 0,0 1,0-1,1 0,0-1,0 1,0-1,1 1,0-1,0-1,0 1,0-1,1 0,-1 0,1 0,0-1,1 0,-1 0,0 0,1-1,0 0,-1-1,1 1,0-1,0 0,0-1,1 0,8-3,0-1,0-1,-1-1,0 0,0-1,0 0,-1-1,0-1,-1 0,1-1,-2-1,0 0,0 0,-1-1,0-1,-1 0,0 0,50-52,-59 64,0 0,-1 0,1 1,0-1,0 0,0 0,0 0,-1 1,1-1,0 1,0-1,0 0,1 1,-1 0,0-1,0 1,0 0,0-1,0 1,0 0,1 0,-1 0,0 0,0 0,0 0,0 1,0-1,1 0,-1 0,0 1,0-1,0 1,0-1,0 1,0-1,0 1,0 0,0-1,0 1,-1 0,1 0,0 0,0 0,25 51,-19-34,-6-13,0-1,0 1,1 0,0-1,0 1,0-1,1 1,-1-1,1 0,0 0,0 0,0-1,1 1,-1-1,1 1,0-1,0 0,0-1,0 1,1-1,-1 0,1 0,-1 0,1 0,0-1,0 0,-1 0,1 0,0-1,0 1,0-1,0-1,0 1,0 0,0-1,0 0,-1 0,2-1,120-90,-107 76,0 0,2 2,0 0,0 1,1 1,1 1,0 1,6-1,-27 11,0 0,0-1,0 1,0 0,1 0,-1 0,0 1,0-1,0 0,0 1,0-1,1 1,-1 0,0 0,0 0,-1 0,1 0,0 0,0 0,0 1,-1-1,1 1,-1-1,1 1,-1-1,1 1,-1 0,0 0,0 0,0 0,0 0,0 0,-1 0,1 0,-1 0,1 0,-1 0,1 1,-1-1,0 0,0 0,0 0,-1 0,1 1,0 1,1 0,-1 0,1-1,0 1,0 0,0 0,1-1,-1 1,1-1,0 1,0-1,0 0,1 0,-1 0,1 0,-1 0,1 0,1 0,7 0,0 0,0 0,0-2,0 1,1-1,-1-1,0 0,1 0,-1-1,1-1,-1 0,0 0,0-1,0-1,0 0,-1 0,6-4,26-6,-37 12,1 0,-1 1,1-1,0 1,-1 0,1 0,0 1,0-1,0 1,0 1,-1-1,1 1,0 0,0 0,-1 1,1-1,-1 2,1-1,-1 0,0 1,0 0,0 0,0 0,0 1,-1 0,3 2,-2-1,1-1,0 0,0 0,0 0,1-1,-1 0,1 0,0 0,0-1,0 0,0-1,0 1,0-2,0 1,1-1,-1 1,0-2,1 1,-1-1,0-1,3 0,9-4</inkml:trace>
  <inkml:trace contextRef="#ctx0" brushRef="#br0" timeOffset="2134.028">12870 114,'0'0</inkml:trace>
  <inkml:trace contextRef="#ctx0" brushRef="#br0" timeOffset="-1537.675">7565 706,'-10'-4,"-1"1,1 1,-1 0,1 0,-1 1,0 1,1 0,-1 0,0 1,1 0,-1 1,1 0,-1 0,1 1,0 1,0 0,0 0,0 1,1 0,0 1,0 0,1 0,-1 1,1 0,1 1,-1-1,1 1,1 1,-3 2,5-1,-1 1,1-1,1 1,0 0,0 0,1 0,1 0,0 1,0-1,1 0,1 6,-1-13,0 0,1 0,0 0,-1 1,1-1,1 0,-1 0,0-1,1 1,0 0,0 0,0-1,1 1,-1-1,1 0,0 1,-1-1,2-1,-1 1,0 0,0-1,1 1,-1-1,1 0,0 0,0-1,0 1,0-1,0 0,0 0,3 0,6-2,1-1,-1-1,0 0,0 0,-1-2,1 0,-1 0,0-1,0 0,0-1,-1-1,0 1,-1-2,0 0,0 0,-1-1,3-3,-4 5,147-162,-154 170,0-1,0 0,0 1,1 0,-1-1,0 1,0 0,0-1,1 1,-1 0,0 0,0 0,1 0,-1 0,0 0,0 1,1-1,-1 0,0 1,0-1,0 1,0-1,1 1,-1-1,0 1,0 0,0-1,0 1,0 0,-1 0,1 0,0 0,0 0,0 0,-1 0,1 0,-1 0,1 0,-1 0,1 1,-1-1,1 0,-1 0,0 0,0 1,0-1,0 0,0 0,0 1,0-1,0 0,0 0,-1 1,10 18,63 65,-54-71</inkml:trace>
  <inkml:trace contextRef="#ctx0" brushRef="#br0" timeOffset="-1168.708">8074 960,'237'-282,"-237"281,1-1,0 1,0 0,0 0,0 0,0 0,0 0,1 1,-1-1,0 0,0 0,1 1,-1-1,0 1,1-1,-1 1,0-1,1 1,-1 0,1 0,-1 0,0 0,1 0,-1 0,1 0,-1 0,1 0,-1 1,0-1,1 1,-1-1,0 1,1-1,-1 1,0 0,0 0,0 0,1 0,31 50,-17-23,-14-24,-1 0,1-1,0 1,0-1,1 0,-1 0,1 0,-1 0,1 0,0 0,0-1,0 1,1-1,-1 0,1 0,-1 0,1-1,-1 1,1-1,0 0,0 0,0 0,0 0,0-1,0 1,0-1,0 0,0 0,0-1,0 1,0-1,-1 0,1 0,0 0,2-2,86-90,-76 79</inkml:trace>
  <inkml:trace contextRef="#ctx0" brushRef="#br0" timeOffset="-732.298">8919 622,'-4'9,"-7"13,2 1,0 0,1 0,2 1,0 0,1 0,2 0,0 1,3-22,0 0,1 0,-1 0,1 0,-1 0,1 0,0 0,0 0,0 0,1 0,-1-1,1 1,-1 0,1-1,0 1,0-1,0 0,0 0,0 0,1 0,-1 0,1 0,-1 0,1-1,0 0,-1 1,1-1,0 0,0 0,0 0,0-1,0 1,0-1,0 0,0 1,0-2,0 1,0 0,1 0,8-1,0 0,-1 0,1-1,0-1,0 1,-1-2,0 0,0 0,8-5,0-5,0 0,-1-2,-1 0,0-1,-1-1,-1 0,-1-1,0-1,-1 0,-2-1,0 0,-1-1,0-4,-1 10,-1-2,-1 1,0-1,-1-1,-2 1,1-1,-2 1,-1-1,0 0,-1 0,-1 0,-1-1,-1 1,-1 1,-3-14,3 24,-1 1,0 0,-1 0,1 1,-1-1,-1 1,1 0,-1 0,0 1,0 0,-1 0,1 0,-1 1,0 0,-1 0,1 1,-1 0,1 0,-1 0,0 1,0 1,0-1,0 1,0 1,0-1,0 1,-1 1,1-1,0 2,0-1,0 1,0 0,1 0,-1 1,0 0,1 1,0 0,-4 2,1 0,0 0,0 0,1 1,0 0,0 0,1 1,0 0,0 1,1 0,0 0,0 0,1 1,0 0,1 1,0-1,1 1,0 0,1 0,0 0,1 0,0 0,0 1,1-1,1 1,0-1,1 1,0-1,1 1,0-1,0 0,5 11,4-1,1-1,1 0,1 0,0-1,2-1,0-1,1 0,1-1,0-1,1-1,1 0,0-2,1 0,0-1,1-1,9 2,8 6,-6-3</inkml:trace>
  <inkml:trace contextRef="#ctx0" brushRef="#br0" timeOffset="-4399.598">4150 536,'-60'-1,"37"-1,-1 1,0 1,1 2,-1 0,1 1,-1 2,-18 5,40-9,0-1,0 1,0 0,-1 0,1 0,0 0,0 0,1 0,-1 0,0 1,0-1,1 1,-1-1,1 1,-1 0,1-1,-1 1,1 0,0 0,0 0,0 0,0 0,0 0,1 0,-1 0,1 1,-1-1,1 0,0 0,0 1,0-1,0 0,0 0,0 1,1-1,-1 0,1 0,-1 0,1 0,1 1,55 72,85 38,-140-108,1 0,-1 0,0 0,-1 0,1 1,-1-1,0 0,0 1,-1-1,1 1,-1-1,0 1,-1-1,0 1,1-1,-2 0,1 1,-1-1,1 0,-1 0,-1 0,1 0,-1 0,0 0,0-1,0 1,-1-1,1 0,-1 0,0 0,0-1,-1 0,1 1,-1-1,1-1,-1 1,0-1,0 1,0-2,-1 1,1 0,0-1,-5 0,-189 40,197-40,1 0,-1 0,1 0,-1-1,0 1,1-1,-1 1,0-1,0 0,1 1,-1-1,0 0,0 0,0 0,1-1,-1 1,0 0,1-1,-1 1,0-1,1 1,-1-1,0 0,1 0,-1 1,1-1,-1-1,1 1,0 0,-1 0,1 0,0-1,0 1,0 0,0-1,0 1,0-1,0 1,0-1,1 0,-1 1,1-1,-1 0,1-1,24-34,-10 19</inkml:trace>
  <inkml:trace contextRef="#ctx0" brushRef="#br0" timeOffset="-4098.539">4630 311,'27'248,"-14"-48,-10-185,0-1,0 1,-2-1,0 1,-1-1,0 1,-1 0,0-1,-2 1,0-1,0 1,-1-1,-1 0,0-1,-1 1,-1-1,0 0,0-1,-2 1,-8 5</inkml:trace>
  <inkml:trace contextRef="#ctx0" brushRef="#br0" timeOffset="-3850.527">4404 706,'39'-15,"16"-4,5 1,2 4,-6 3,-7 5,-2 2,-5 3,-4 1,-4 0,-3 1,-2 0,-6 0</inkml:trace>
  <inkml:trace contextRef="#ctx0" brushRef="#br0" timeOffset="-3603.938">4968 1045,'5'-24,"7"-13,0-5,4 0,-1 3,1 2,-1 4,1 2,2 1,-1 2,1 4,2 3,-2 0,1 3,-4 4</inkml:trace>
  <inkml:trace contextRef="#ctx0" brushRef="#br0" timeOffset="-3231.485">5476 847,'18'-12,"0"0,-1-1,-1 0,0-1,-1-1,-1-1,0 0,-1-1,-1 0,9-16,-20 31,0 1,0-1,0 1,0-1,0 0,0 0,0 1,-1-1,1 0,-1 0,1 0,-1 0,0 0,0 0,0 0,0 0,0 0,0 1,0-1,-1 0,1 0,-1 0,1 0,-1 0,0 1,0-1,0 0,0 0,0 1,0-1,0 1,0-1,-1 1,1 0,-1-1,1 1,-1 0,1 0,-1 0,0 0,1 0,-1 0,0 0,0 1,0-1,1 1,-1-1,0 1,0 0,0 0,0 0,0 0,0 0,0 0,0 0,0 1,0-1,1 1,-1-1,-1 2,-11 1,1 1,1 1,-1 0,1 1,0 0,0 1,0 1,1 0,1 0,-1 1,1 0,0 1,1 0,1 0,-1 1,2 0,-1 1,1-1,1 2,0-1,1 1,1-1,-1 4,4-11,-1 0,1 0,1 0,-1 0,1 0,0 0,0 1,0-1,1 0,-1 0,1 0,1 0,-1 0,1 0,0 0,0 0,0-1,1 1,-1-1,1 1,0-1,1 0,-1 0,1 0,0-1,-1 1,2-1,-1 0,0 0,1 0,-1-1,1 0,0 1,6 2,1-1,-1 0,1 0,-1-1,1 0,0-1,1-1,-1 0,0 0,0-2,0 1,0-1,12-3,78-31,-84 26</inkml:trace>
  <inkml:trace contextRef="#ctx0" brushRef="#br0" timeOffset="-2805.031">6210 593,'-11'-1,"-1"0,1 1,0 0,0 1,-1 1,1-1,0 2,0 0,0 0,1 1,-1 0,1 1,0 0,0 0,0 1,1 1,0 0,0 0,1 0,0 1,0 1,-6 7,14-11,0-1,0 1,0-1,0 0,1 1,0-1,0 1,0-1,0 0,1 0,0 1,0-1,0 0,0-1,0 1,1 0,0-1,0 1,0-1,0 0,0 0,1 0,-1 0,1-1,0 1,0-1,0 0,0 0,0-1,0 1,2 0,9 7,-13-8,0-1,0 0,0 1,0 0,0-1,0 1,0 0,0 0,0 0,0 0,-1 1,1-1,0 0,-1 1,1-1,-1 1,0 0,1-1,-1 1,0 0,0 0,0 0,0 0,0 0,-1 0,1 0,-1 0,1 0,-1 0,0 0,1 0,-1 0,0 0,0 0,-1 1,1-1,0 0,-1 0,1 0,-1 0,0 0,0 0,0 0,0 0,0-1,0 1,0 0,0 0,-1-1,-1 2,-10 5,0-1,-1 0,0-1,0 0,-1-2,1 1,-1-2,0 0,-3-1,4 1,-12 2</inkml:trace>
  <inkml:trace contextRef="#ctx0" brushRef="#br0" timeOffset="-2415.21">6606 593,'-8'-3,"0"0,0 1,0 0,0 1,0 0,-1 0,1 1,0 0,0 0,-1 1,1 0,0 1,0-1,0 2,0-1,0 1,0 0,1 1,0-1,-1 2,1-1,1 1,-1 0,-4 4,9-4,0-1,0 0,0 1,1-1,0 0,0 1,0 0,0-1,1 1,-1 0,1-1,1 1,-1 0,1-1,-1 1,1 0,0-1,1 1,-1-1,1 0,0 1,0-1,1 0,-1 0,1 0,-1-1,1 1,1-1,-1 1,0-1,1 0,0 0,1 1,34 54,-38-55,0 0,0 0,0 0,0 0,-1 0,1 0,-1 0,0 0,0 0,0 0,-1 1,1-1,-1 0,0 0,1 0,-1 0,0 0,-1-1,1 1,-1 0,1 0,-1-1,0 1,0-1,0 1,0-1,0 0,-1 0,1 0,0 0,-1 0,0-1,1 1,-1-1,-3 1,-107 33,87-33</inkml:trace>
  <inkml:trace contextRef="#ctx0" brushRef="#br0" timeOffset="-5722.75">2655 198,'-105'614,"68"-497,27-99</inkml:trace>
  <inkml:trace contextRef="#ctx0" brushRef="#br0" timeOffset="-5388.972">2880 339,'-241'172,"239"-171,0 0,0 1,0-1,1 0,-1 1,0-1,1 1,-1 0,1 0,0-1,-1 1,1 0,0 0,0 0,0 0,0 0,1 1,-1-1,0 0,1 0,0 0,-1 1,1-1,0 0,0 0,0 1,1-1,-1 0,1 0,-1 1,1-1,-1 0,1 0,0 0,0 0,0 0,0 0,1 0,-1 0,1 0,-1-1,1 1,-1 0,1-1,0 0,0 1,0-1,181 117,-165-96,-2 0,-1 2,0 0,-2 0,8 22,-12-25</inkml:trace>
  <inkml:trace contextRef="#ctx0" brushRef="#br0" timeOffset="-7183.041">453 311,'1'1,"-1"-1,1 0,-1 1,1-1,-1 0,1 0,-1 1,1-1,-1 0,1 0,0 0,-1 1,1-1,-1 0,1 0,0 0,-1 0,1 0,-1 0,1 0,0 0,-1-1,1 1,-1 0,1 0,-1 0,1-1,0 1,-1 0,1-1,-1 1,1 0,-1-1,0 1,1-1,-1 1,1-1,-1 1,0-1,1 1,-1-1,0 1,1-1,-1 1,0-1,0 1,0-1,0 0,0 1,1-1,-1 1,0-1,0 0,0 1,0-1,-1 1,1-1,0 0,0 1,0-1,0 1,-1-1,1 0,9 154,-11-103,2-2,-18 302,-20-142,36-184</inkml:trace>
  <inkml:trace contextRef="#ctx0" brushRef="#br0" timeOffset="-6670.837">171 255,'26'-25,"1"2,2 1,0 2,1 0,1 2,1 2,0 0,1 3,1 0,0 2,1 2,0 1,0 2,0 1,1 2,0 1,0 2,9 2,-38-2,0 1,0-1,1 2,-1-1,0 1,0-1,-1 2,1-1,0 1,-1 0,1 1,-1-1,0 1,0 1,-1-1,1 1,-1 0,0 0,0 0,-1 1,1 0,-1 0,-1 0,1 0,-1 0,0 1,0 0,-1-1,1 3,-6 11,-1 0,-1 0,0-1,-2 0,0 0,-1 0,-1-1,0 0,-2-1,0 0,-1-1,0 0,-2-1,1 0,-2-1,0-1,-2 1,-169 142,184-155,0 0,0 0,-1 0,1 0,0 0,1 1,-1-1,0 1,0 0,1 0,-1-1,0 1,1 0,0 0,0 0,-1 1,1-1,1 0,-1 0,0 0,0 1,1-1,-1 1,1-1,0 0,0 1,0-1,0 1,0-1,0 0,1 1,-1-1,1 0,-1 1,1-1,0 0,0 0,0 1,1-1,-1 0,0 0,1 0,-1-1,1 1,-1 0,1 0,0-1,0 1,1 0,200 83,-198-82,0-1,0 1,-1 0,1 0,-1 1,0-1,0 1,0 0,-1 0,1 0,-1 1,0-1,0 1,0 0,-1 0,0 0,0 0,0 0,0 0,-1 0,0 1,0-1,0 0,-1 1,0-1,0 1,0-1,-1 1,1-1,-2 0,1 1,0-1,-1 0,0 0,0 0,0 0,-1 0,0 0,0-1,-11 11,-1-1,0 0,-1-1,0-1,-1-1,-1 0,0-1,0-1,-1-1,0 0,-17 4,24-9,1 0,0-1,-1 0,1-1,-1 0,1 0,-1-2,0 1,1-1,-11-3,4-3</inkml:trace>
  <inkml:trace contextRef="#ctx0" brushRef="#br0" timeOffset="-6002.098">1074 932,'0'3,"0"0,1 0,-1 1,1-1,-1 0,1 0,0 0,0 0,1 0,-1 0,1 0,-1-1,1 1,0 0,0-1,0 0,0 1,0-1,1 0,-1 0,1 0,-1 0,1 0,0-1,0 1,0-1,-1 0,2 0,-1 0,0 0,0-1,0 1,0-1,0 1,0-1,1 0,-1-1,0 1,0 0,0-1,0 0,0 0,0 0,0 0,0 0,3-2,21-7,-1-1,0-1,0-2,-1 0,-1-2,20-17,-42 31,-1 1,0 0,0 0,-1 0,1-1,0 1,0 0,0 0,0 0,1 0,-1 0,0 1,0-1,1 0,-1 0,0 1,1-1,-1 1,0-1,1 1,-1 0,1 0,-1-1,1 1,-1 0,1 0,-1 0,0 1,1-1,-1 0,1 0,-1 1,1-1,-1 1,0-1,1 1,-1 0,0-1,0 1,1 0,-1 0,0 0,0 0,0 0,0 0,0 1,16 37,-14-32,-1 1,1-1,0 0,0 0,1 0,0 0,0-1,1 0,0 0,0 0,0 0,1-1,0 0,0 0,0 0,1-1,-1 0,6 3,-4-4,0-1,1 0,-1 0,1-1,-1 0,1 0,-1-1,1 0,-1 0,1-1,-1 0,1-1,-1 0,0 0,0-1,1 0,-2 0,4-2,131-88,-112 67,-1-1,-1-1,-1-2,-2 0,-1-2,-1 0,-2-2,-1-1,-2 0,-1-1,-2-1,4-16,-7 18,-1 1,-2-2,-1 0,-2 0,-2 0,-1 0,-1-1,-3-6,2 41,-1-1,1 0,-1 1,0-1,0 1,0-1,-1 0,1 1,0-1,-1 0,0 1,0-1,0 1,0-1,0 1,0 0,0-1,-1 1,1 0,-1 0,0 0,0 0,1 0,-1 0,0 1,-1-1,1 1,0-1,0 1,-1 0,1 0,-1 0,1 0,-1 0,1 0,-1 1,1-1,-1 1,0 0,1 0,-1 0,0 0,1 0,-1 0,0 1,1 0,-1-1,1 1,-1 0,-1 1,-6 6,0 2,0-1,1 1,1 0,-1 1,2 0,-1 0,1 1,1 0,1 0,-1 0,2 1,0 0,0 0,1 0,1 0,0 0,1 1,0 11,-3 20,2-1,2 1,2-1,2 1,2-1,2 0,2-1,2 0,4 8,47 164,-62-203</inkml:trace>
  <inkml:trace contextRef="#ctx0" brushRef="#br0" timeOffset="3836.882">1 1524,'155'17,"1"-7,67-8,809-2,-643-30,153 20,305-63,-56-2,-420 52,-92 9,90 14,81-2,-77-25,-62 15,198-17,-58-5,227 12,-322 4,113 18,-195 2,526-3,-262-26,-31 14,369-20,-197 10,206-11,196 22,-677 14,-192-2,-171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41,'284'-1,"-142"-26,-93 20,-31 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58,'38'-5,"18"-1,4 0,-4 1,-6-4,-7 1,-6 1,-4 1,-4 3,-5 1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141 262,'5'34,"2"20,-1 6,-6 3,-3-6,-1-1,0-2,1-5,-4-1,0-4,0 0,2-2,-3-4,-1-4,2-2,2-2,-3-2,0-5</inkml:trace>
  <inkml:trace contextRef="#ctx0" brushRef="#br0" timeOffset="319.26">1 178,'20'-19,"2"1,1 1,0 1,1 1,0 1,1 1,1 1,0 2,1 0,0 2,0 1,0 1,1 2,0 0,0 2,2 1,-23 0,0 1,0-1,1 2,-1-1,0 1,1 0,-1 0,0 1,0 0,0 1,0-1,-1 1,1 0,-1 1,1 0,-1 0,0 0,-1 1,1 0,-1 0,0 0,0 0,0 1,-1 0,0 0,0 0,-1 1,1-1,-1 1,-1 0,1 0,-1 0,-1 0,1 0,-1 0,0 1,-1-1,0 0,0 1,0-1,-1 3,-3 3,-1 1,1-1,-2 0,0 0,-1-1,0 0,0 0,-2-1,1 0,-1 0,-1 0,0-2,0 1,-1-1,-7 4,-11 6,0-1,-1-1,-1-1,0-2,-27 8,51-20,1 1,0 0,-1 0,0 0,1-1,-1 0,0 0,0-1,0 0,0 0,0-1,0 0,0 0,0 0,0-1,0 0,0-1,0 1,0-1,0-1,-1 0,0-12,6-1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5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339 109,'-51'171,"17"129,7-147,-17-41,43-110,5-8</inkml:trace>
  <inkml:trace contextRef="#ctx0" brushRef="#br0" timeOffset="289.421">169 52,'34'0,"20"0,7 0,1 0,-4 0,-3 0,-1 0,-4-5,-2-1,-4 0,-5 1,-4 2,-3-4,-3-1,0 2,-7 1</inkml:trace>
  <inkml:trace contextRef="#ctx0" brushRef="#br0" timeOffset="538.716">226 560,'33'-5,"22"-6,5-2,-2 2,-7-2,-6 1,-7 3,-5 3,-8-3,-3 1,-1 1,-4 2</inkml:trace>
  <inkml:trace contextRef="#ctx0" brushRef="#br0" timeOffset="815.749">989 532,'-5'34,"-2"15,1 5,1-2,1-6,2-5,1-5,1-4,0-7</inkml:trace>
  <inkml:trace contextRef="#ctx0" brushRef="#br0" timeOffset="1054.874">762 870,'44'-4,"18"-3,9 1,-4 1,-2 2,-9 1,-8 1,-8 0,-6 1,-8 0</inkml:trace>
  <inkml:trace contextRef="#ctx0" brushRef="#br0" timeOffset="1985.162">1 1153,'272'-22,"270"15,-338 8,-106-6,-1-4,87-20,-132 20,111-28,-139 29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9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554 1,'-14'9,"0"1,1 1,0 0,1 1,0 1,1 0,0 0,1 1,1 0,0 1,1 0,0 0,-132 262,87-182,-4-2,-4-3,-37 40,346-484,57-62,-304 414,0-1,0 1,1-1,-1 1,1 0,-1-1,1 1,0 0,0 0,0 0,0 0,0 1,0-1,0 1,1-1,-1 1,0 0,1-1,-1 1,1 1,0-1,-1 0,1 1,0-1,0 1,-1 0,1 0,0 0,-1 0,1 0,0 0,0 1,-1 0,1-1,0 1,-1 0,1 0,-1 1,0-1,1 0,-1 1,0-1,1 1,-1 0,0 0,-1 0,2 0,3 9,1 1,-1-1,-1 1,0 0,-1 1,0-1,-1 1,0 0,-1 0,7 28,54 245,-50-232,-9-43,-1 0,0 1,-1 0,0-1,-1 1,0 0,-1 0,0 0,-1-1,-2 9,3-19,0 0,-1 0,1 0,0 0,-1-1,0 1,1 0,-1 0,1 0,-1-1,0 1,0 0,1-1,-1 1,0 0,0-1,0 1,0-1,1 0,-1 1,0-1,0 0,0 1,0-1,0 0,0 0,0 0,0 0,0 0,0 0,0 0,0 0,0 0,0 0,0-1,0 1,0 0,0-1,0 1,0-1,0 1,0-1,1 1,-2-1,-40-28,-243-191,275 214,-1 0,1 1,-1 0,-1 1,1 0,0 0,-1 2,0-1,0 2,0-1,-5 1,-7 1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3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2741,'-8'32,"2"1,1 0,2 0,1 0,2 0,1 0,2 0,1 0,1 0,2-1,3 8,6 46,-4-23,-4-28,-2 0,-1 0,-2 1,-2 33,-2-62,0 0,0 0,0 0,-1 0,0 0,-1-1,0 1,0-1,0 1,-1-1,1 0,-2 0,1-1,0 1,-1-1,0 0,-4 3,-11 7</inkml:trace>
  <inkml:trace contextRef="#ctx0" brushRef="#br0" timeOffset="306.732">1 2797,'18'-73,"-15"53,1 0,2 0,0 0,1 1,0 0,2 0,0 0,12-15,-18 30,1 1,0 0,1-1,-1 1,1 1,-1-1,1 1,0 0,0 0,0 0,0 0,0 1,0 0,1 0,-1 0,0 1,1 0,-1 0,0 0,0 1,1 0,-1 0,0 0,0 0,0 1,0 0,0 0,0 0,0 1,-1 0,1 0,-1 0,0 0,0 1,0-1,0 1,-1 0,0 0,3 4,16 21,-1 1,-2 0,0 2,-3 0,13 33,-25-54,0 0,0 0,-1 1,-1-1,0 1,-1-1,0 1,0 0,-1 0,-1-1,0 1,-1 0,0-1,-1 1,0-1,0 1,-2-1,1-1,-1 1,-1-1,0 1,0-2,-1 1,0-1,-1 0,0 0,-1-1,0 1,4-4,-1 0,0 0,0 0,0 0,-1-1,1 0,-1 0,0-1,0 0,-1 0,1-1,-1 0,1 0,-6 0,-10 0</inkml:trace>
  <inkml:trace contextRef="#ctx0" brushRef="#br0" timeOffset="890.329">537 3024,'30'-32,"-1"-1,-2-1,-1-2,-2 0,-2-2,-1 0,-2-1,-1-1,-3-1,-1 0,-2-1,-2-1,3-26,-12 65,0 1,0 0,0-1,0 1,0-1,-1 1,0-1,1 1,-1-1,-1 1,1-1,0 1,-1-1,0 1,0-1,0 1,0 0,0-1,-1 1,1 0,-1 0,0 0,0 0,0 0,-1 1,1-1,0 1,-1-1,0 1,0 0,1 0,-1 0,0 0,-1 1,1-1,0 1,0 0,-1 0,1 0,-1 0,1 0,-1 1,1 0,-1-1,-3 2,0 3,-1 0,1 1,-1 0,1 0,0 1,1 0,0 0,0 0,0 1,1 0,0 0,0 1,0-1,1 1,1 0,-1 0,1 1,0-1,1 0,0 1,1 0,-1 4,1-9,1 0,0 0,0 0,0 0,0 0,1 0,0 0,0 0,0 0,0 0,0 0,1 0,0-1,0 1,0 0,0-1,0 0,1 1,-1-1,1 0,0 0,0-1,0 1,0-1,1 1,-1-1,1 0,-1 0,1 0,0-1,0 1,-1-1,1 0,2 0,141 12,-67-20,-79 7,0 1,1 0,-1 0,0 0,0 0,0 0,0 0,0 0,0 0,0 0,0 1,-1-1,1 0,0 0,-1 1,1-1,-1 1,1-1,-1 0,0 1,0-1,1 1,-1-1,0 1,0-1,0 1,-1-1,1 1,0-1,-1 1,1-1,0 0,-1 1,0-1,1 0,-1 1,0-1,0 0,0 0,1 0,-1 1,0-1,-1 0,1 0,0 1,-11 23,8-20,1 0,0 0,0 0,0 0,1 0,0 1,0-1,0 1,1 0,-1-1,1 1,1 0,-1 0,1 0,0-1,0 1,1 0,0 0,0 0,0-1,2 3,6 6</inkml:trace>
  <inkml:trace contextRef="#ctx0" brushRef="#br0" timeOffset="-2998.834">3698 116,'-12'122,"-6"-1,-5 0,-36 110,30-148,-3-2,-4-1,-3-1,-4-3,-6 4,-41 52,77-113</inkml:trace>
  <inkml:trace contextRef="#ctx0" brushRef="#br0" timeOffset="-2429.666">3754 59,'-241'155,"128"-91,68-74,36 6,28 13,116 59,234 69,-369-138,0 1,0-1,0 1,0-1,0 1,0 0,0-1,0 1,1-1,-1 1,0 0,0-1,1 1,-1-1,0 1,0 0,1-1,-1 1,0 0,1 0,-1-1,1 1,-1 0,0 0,1-1,-1 1,1 0,-1 0,0 0,1 0,-1 0,1 0,-1 0,1 0,-1 0,1 0,-1 0,0 0,1 0,-1 0,1 0,-1 0,1 0,-1 0,0 1,1-1,-1 0,1 0,-1 1,0-1,1 0,-1 0,0 1,1-1,-1 0,0 1,0-1,1 0,-1 1,-25-33,22 27,-36-45,2-2,3-2,2-2,-10-25,-12-43,49 105</inkml:trace>
  <inkml:trace contextRef="#ctx0" brushRef="#br0" timeOffset="6939.57">2936 2091,'-4'-33,"-3"-17,1-3,2 1,5 6,3 5,6 10,1 5,3 8,0 1,1 4,4 4,-2 4</inkml:trace>
  <inkml:trace contextRef="#ctx0" brushRef="#br0" timeOffset="7235.756">3303 1810,'35'-40,"-15"20,-1-2,0 0,-2-1,0-1,-2 0,-1-1,-1-1,9-23,-21 47,-1 0,1 0,0 0,-1 0,1-1,-1 1,0 0,0 0,0 0,0-1,0 1,0 0,-1 0,1-1,-1 1,1 0,-1 0,0 0,0 0,0 0,0 0,0 0,0 0,-1 0,1 1,0-1,-1 0,0 1,1-1,-1 1,0 0,0-1,0 1,0 0,0 0,0 0,0 1,0-1,0 0,0 1,-1-1,1 1,0 0,0 0,0 0,-1 0,1 0,0 0,0 1,-1-1,1 1,0-1,0 1,0 0,0 0,-11 4,0 1,1 1,-1 0,2 0,-1 1,1 1,0 0,1 0,0 1,0 1,1-1,1 1,0 1,0 0,1 0,0 0,1 1,1 0,0 0,1 1,-1 3,4-6,0 1,0-1,1 0,0 1,1-1,0 0,1 1,0-1,1 0,0 0,0-1,1 1,1-1,0 1,1-1,0-1,0 1,1-1,0 0,0-1,1 0,0 0,1 0,0-1,0 0,0-1,1 0,0-1,0 0,1 0,-1-1,1 0,0-1,0-1,0 1,3-1,12 2,0 0,0-2,0-1,0-1,0-1,0-1,22-5,-13 0</inkml:trace>
  <inkml:trace contextRef="#ctx0" brushRef="#br0" timeOffset="1455.927">1215 2684,'27'-29,"-2"-1,0-1,-2-1,-2-1,-1-1,16-36,-34 68,-1-1,1 1,-1-1,1 0,-1 1,0-1,0 0,0 0,-1 0,1 0,0 1,-1-1,0 0,0 0,0 0,0 0,0 0,-1 0,1 0,-1 0,0 0,0 0,0 0,0 1,0-1,-1 0,1 1,-1-1,0 1,0 0,1-1,-1 1,-1 0,1 0,0 0,-1 1,1-1,-1 0,1 1,-1-1,0 1,1 0,-1 0,0 0,0 1,0-1,0 1,0-1,0 1,0 0,-4 1,0 0,0 1,0 0,1 1,-1-1,1 1,-1 0,1 1,0-1,0 1,1 1,-1-1,1 1,0 0,0 0,0 0,1 1,0 0,0-1,0 2,1-1,0 0,-2 7,0-2,0 0,2 0,-1 1,2 0,-1-1,1 1,1 0,0 0,1 0,1 0,-1 0,2 0,2 11,-3-18,0 0,1-1,-1 1,1 0,0-1,1 0,-1 1,1-1,0 0,0 0,0 0,0-1,1 1,0-1,-1 0,1 0,0 0,0-1,1 1,-1-1,1 0,-1 0,1 0,0-1,-1 0,1 0,0 0,0 0,0-1,0 0,0 0,3 0,6-2,0 1,0-2,0 0,0-1,-1 0,0-1,0-1,0 0,-1 0,12-9,22-19,-28 21</inkml:trace>
  <inkml:trace contextRef="#ctx0" brushRef="#br0" timeOffset="6041.433">1864 2091,'-55'28,"-14"31,67-57,1 1,-1-1,1 0,0 0,0 1,0-1,0 0,1 1,-1-1,0 1,1-1,0 1,0-1,0 1,0-1,0 1,0 0,0-1,1 1,-1-1,1 0,0 1,0-1,0 1,0-1,0 0,1 0,-1 0,0 1,1-1,0-1,-1 1,1 0,0 0,36 28,-34-28,0 0,0 0,0 0,0 1,0 0,0 0,-1 0,0 0,1 0,-1 1,0-1,-1 1,1 0,-1 0,1 0,-1 0,0 1,-1-1,1 0,-1 1,0-1,0 1,0 0,-1-1,1 1,-1 1,-3-1,-1 0,1 0,-1 0,0-1,0 0,-1 0,1 0,-1 0,0-1,1 0,-2 0,1 0,0 0,-1-1,1 0,-1 0,1-1,-1 1,0-1,0-1,0 1,-1-1,-6-1,6-3</inkml:trace>
  <inkml:trace contextRef="#ctx0" brushRef="#br0" timeOffset="6409.105">2231 1894,'-165'111,"162"-109,0-1,0 1,0 0,1 0,-1 0,0 1,1-1,0 1,-1-1,1 1,0 0,0 0,1 0,-1 0,1 0,-1 0,1 0,0 0,0 1,0-1,1 0,-1 1,1-1,0 1,0-1,0 0,0 1,1-1,-1 1,1-1,0 0,0 1,0-1,0 0,1 0,-1 0,1 0,0 0,0 0,0 0,0-1,135 71,-137-69,1-1,0 1,-1 0,1 0,-1-1,0 1,0 0,-1-1,1 1,-1 0,0-1,0 1,0 0,0-1,-1 0,1 1,-1-1,0 0,0 1,0-1,0 0,-1-1,1 1,-1 0,0-1,1 1,-1-1,0 0,-1 0,1 0,0 0,-3 0,-18 12,5-7</inkml:trace>
  <inkml:trace contextRef="#ctx0" brushRef="#br0" timeOffset="6695.618">2343 2007,'15'24,"9"8,0-7,2-6,1-13,-5-11,0-5,-5-6,0-4,-3-5,-4-2,2-1,-2-1,2 0,-1-1,3 1,4 5,-2 7</inkml:trace>
  <inkml:trace contextRef="#ctx0" brushRef="#br0" timeOffset="9719.72">368 4152,'9'34,"4"15,-1 5,-2-2,-3-6,-2-5,-3-5,-1-4,-1-3,-1-5</inkml:trace>
  <inkml:trace contextRef="#ctx0" brushRef="#br0" timeOffset="9989.892">143 3869</inkml:trace>
  <inkml:trace contextRef="#ctx0" brushRef="#br0" timeOffset="10302.268">594 4490,'1'-48,"3"0,2-1,2 2,5-16,28-22,-39 83,-1 0,1 0,-1 0,1 1,0-1,0 0,0 1,0-1,0 1,0 0,0 0,1-1,-1 1,0 1,1-1,-1 0,0 1,1-1,-1 1,1-1,-1 1,1 0,-1 0,1 1,-1-1,1 0,-1 1,1-1,-1 1,0 0,1 0,-1 0,0 0,0 0,0 1,1-1,50 56,-49-51,-1 0,1-1,0 1,1-1,-1 0,1 0,0-1,0 0,1 0,-1 0,1 0,0-1,0 0,0 0,1 0,-3-2,0 0,0 0,1 0,-1 0,0-1,1 0,-1 1,0-2,1 1,-1 0,0-1,1 0,-1 0,0 0,0-1,0 1,0-1,0 0,0 0,0 0,-1-1,1 1,-1-1,1 0,-1 0,0 0,0 0,-1-1,1 1,-1-1,0 0,1 0,-2 0,3-3,54-184,-46 167</inkml:trace>
  <inkml:trace contextRef="#ctx0" brushRef="#br0" timeOffset="11105.395">1525 3418,'23'-6,"0"-2,-1 0,0-2,-1 0,0-2,0 0,-1-1,-1-1,0-1,-1 0,-1-2,-1 0,0-1,-1 0,-1-2,0 1,-2-2,0 1,5-16,18-97,-18 257,117 514,-128-602,-2 0,-1 0,-2 1,-1-1,-2 1,-1-1,-2 0,-2 0,-1-1,-8 18,16-52,-6 20,-1 0,-1 0,-1-1,0 0,-2-1,0 0,-1-1,-1 0,-1 0,-13 11,26-28,1 0,-1 0,0 0,0 0,0 0,0 0,-1-1,1 1,0 0,0-1,0 1,-1-1,1 1,0-1,0 1,-1-1,1 0,0 0,-1 0,1 0,-1 0,1 0,0 0,-1 0,1 0,0-1,0 1,-1 0,1-1,0 1,-1-1,1 0,0 1,0-1,0 0,0 0,0 1,0-1,0 0,0 0,0 0,0 0,1-1,-1 1,0 0,1 0,-1 0,0-1,1 1,0 0,-1 0,1-1,0 1,0 0,0-1,0 1,0-1,0 1,-2-30,1 0,2 0,1 1,1-1,2 0,1 1,2 0,0 1,7-14,5-24,81-294,-85 317,-9 27</inkml:trace>
  <inkml:trace contextRef="#ctx0" brushRef="#br0" timeOffset="11375.317">2316 3051,'-11'32,"3"-1,0 1,3 0,0 1,2-1,1 1,2 0,1 0,2-1,1 1,2-1,1 0,1 0,1-1,14 28,-7-24,-11-22,1-1,0 0,0 0,1-1,1 0,0 0,0 0,9 7,-4-8</inkml:trace>
  <inkml:trace contextRef="#ctx0" brushRef="#br0" timeOffset="11654.23">2598 3334,'4'28,"21"95,-24-119,1 1,-1-1,1 1,0-1,1 0,-1 0,1 0,0 0,0 0,0-1,1 1,-1-1,1 0,0 0,0 0,0 0,0-1,0 0,0 0,1 0,-1 0,1 0,1-1,-2 0,0-1,1 0,-1 0,0-1,0 1,0-1,0 0,0 0,0 0,0 0,0-1,0 0,0 0,-1 0,1 0,-1 0,0-1,1 0,-1 1,0-1,0 0,-1 0,1-1,-1 1,2-2,45-97,-43 81,-1 9,-2 0,1 0,-1 0,-1-1,0 1,-1-1,0 1,-1-1,0 1,-1-4,-5-2</inkml:trace>
  <inkml:trace contextRef="#ctx0" brushRef="#br0" timeOffset="11870.318">3162 3192,'10'29,"3"9</inkml:trace>
  <inkml:trace contextRef="#ctx0" brushRef="#br0" timeOffset="12059.981">2993 2882,'0'0</inkml:trace>
  <inkml:trace contextRef="#ctx0" brushRef="#br0" timeOffset="12452.488">3416 2938,'-8'16,"1"0,0 1,1 0,1 0,0 0,2 0,0 1,1 0,0-1,2 1,1 16,-1-31,0-1,0 0,0 1,0-1,1 0,-1 0,1 1,0-1,-1 0,1 0,0 0,0 0,1 0,-1 0,0 0,1 0,-1-1,1 1,-1 0,1-1,0 1,0-1,0 0,0 0,0 0,0 1,0-2,0 1,0 0,0 0,1-1,-1 1,0-1,0 0,1 0,-1 1,0-2,1 1,-1 0,0 0,0-1,1 1,-1-1,1 0,18-10,-1-1,-1-1,0 0,-1-2,0 0,-1-1,-1 0,0-2,-2 0,0 0,0-1,-2-1,-1 0,0-1,-2 0,0-1,3-13,2 2,-2 0,-1 0,-1-1,-2-1,-1 0,-2 0,-2 0,-1-3,-2 21,0 0,-1 0,-1 0,-1 0,0 1,-1-1,-1 1,-1 0,0 0,-1 1,0-1,-2 1,0 1,0 0,-1 0,-1 1,-9-9,15 16,0 0,0 0,-1 0,0 1,0 0,0 0,0 1,-1 0,0 0,0 0,0 1,0 0,0 0,-1 1,0-1,1 2,-1-1,0 1,0 1,0-1,1 1,-1 1,0-1,0 1,0 1,1-1,-1 1,1 1,-1-1,-3 3,0 3,-1 0,1 1,1 0,-1 1,2 0,-1 1,1 0,1 0,0 1,1 0,0 1,1-1,0 1,1 0,0 1,1-1,1 1,0 0,1 0,0 0,2 0,-1 0,1 0,1 0,1 0,0 0,1 0,0 0,1-1,1 1,0-1,0 0,2 0,-1-1,2 0,0 0,0-1,1 1,10 7,1 0,1-1,1-1,0-1,1-1,1-1,0-1,1-2,0 0,21 5,25 6,2-4,0-3,26 0,-39-7,0-2,0-3,56-5,-82-3,-6-1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2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9851 960,'19'-1,"0"0,1-2,-1 0,0-1,0-1,0 0,-1-2,0 0,0-1,-1 0,0-2,0 0,5-5,256-198,-185 177,-90 36,0 0,-1 0,1 0,-1 0,1 0,0 0,-1 1,1 0,-1-1,1 1,-1 0,1 0,-1 0,0 0,1 1,-1-1,0 1,0-1,0 1,0 0,0-1,-1 1,1 0,0 1,-1-1,1 0,-1 0,0 1,0-1,0 0,0 1,0-1,-1 1,1-1,-1 1,1 1,-1 10,-1 1,0 0,-1 0,0-1,-1 0,-1 1,0-1,-1 0,-1-1,0 1,-1-1,0 0,-1-1,0 0,-1 0,0-1,-1 0,-1 0,1-1,-11 7,13-9,-1 1,1-1,-2-1,1 0,-1 0,0-1,0 0,-1-1,0 0,0-1,0 0,0-1,-1 0,1 0,-9 0,19-3,0 0,0 1,0-1,0 0,0 0,0 0,-1 0,1 0,0 0,0 0,0 0,0 0,0 0,0-1,0 1,0 0,0-1,0 1,0-1,0 1,0-1,0 0,0 1,1-1,-1 0,0 1,0-1,1 0,-1 0,0 0,1 0,-1 0,1 0,-1 0,1 0,0 0,-1 0,1 0,0 0,0 0,-1 0,1 0,0 0,0 0,0 0,0 0,1 0,-1 0,0 0,0 0,1-1,-1 1,0 0,1 1,-1-1,1 0,0 0,-1 0,1 0,0 0,-1 0,1 1,0-1,0 0,42-27,-19 19</inkml:trace>
  <inkml:trace contextRef="#ctx0" brushRef="#br0" timeOffset="316.183">11064 1,'-11'87,"3"1,3 0,5 1,7 40,2-44,3-1,5 0,3-1,6 8,-24-87,-1 0,1 0,0 0,-1 0,1 0,-1 0,-1 0,1 0,0 0,-1 1,0-1,0 0,0 0,0 1,-1-1,0 0,0 0,0 0,0 0,-1 0,0 3,-10 4</inkml:trace>
  <inkml:trace contextRef="#ctx0" brushRef="#br0" timeOffset="564.051">10783 649,'33'-9,"26"-4,13-4,2 1,0 3,-4 4,-4 3,-4 3,-7 2,-4 1,-1 0,-8 1</inkml:trace>
  <inkml:trace contextRef="#ctx0" brushRef="#br0" timeOffset="781.389">11601 988,'-2'-1,"0"-1,0 1,1-1,-1 0,0 1,1-1,0 0,-1 0,1 0,0-1,0 1,0 0,0 0,0 0,1-1,-1 1,1-1,-1 1,1 0,0-1,0 1,0-1,0 1,0 0,1-1,-1 1,1-1,0 1,-1 0,1 0,1-2,5-18,0 0,2 0,1 1,0 0,1 1,2 0,0 1,0 1,2 0,1 0,0 2,7-6,-10 10,1 1,1 0,-1 1,2 0,-1 1,1 1,17-6,-9 7</inkml:trace>
  <inkml:trace contextRef="#ctx0" brushRef="#br0" timeOffset="1869.087">12335 593,'-43'6,"1"3,0 1,1 2,-27 12,56-18,-1 0,1 0,1 1,-1 0,1 1,0 1,1 0,0 0,0 1,1 0,0 0,1 1,0 1,1-1,0 1,-3 10,8-18,0-1,1 1,0 0,-1 0,1 0,1 0,-1 1,1-1,-1 0,1 0,0 0,1 0,-1 1,1-1,0 0,0 0,0 0,0 0,1 0,0-1,-1 1,2 0,-1-1,0 1,1-1,-1 0,1 0,0 0,0 0,0 0,0 0,1-1,-1 0,1 0,-1 0,1 0,0 0,0-1,0 1,0-1,0 0,0-1,0 1,0 0,0-1,1 0,2-1,11-3,-1 0,-1-2,1 0,-1-1,0-1,0 0,-1-1,0-1,-1 0,0-1,-1-1,0 0,0-1,-1 0,49-42,71-70,-131 124,-1 1,1-1,0 1,-1-1,1 1,0-1,0 1,-1 0,1-1,0 1,0 0,-1-1,1 1,0 0,0 0,0 0,0 0,-1 0,1 0,0 0,0 0,0 0,0 0,-1 1,1-1,0 0,0 0,0 1,-1-1,1 1,0-1,-1 0,1 1,0-1,-1 1,1 0,0-1,-1 1,1-1,-1 1,1 0,-1 0,0-1,1 1,-1 0,0 0,1-1,-1 1,0 0,0 1,9 52,-7-36,-1-11,0 0,0 0,0 0,1-1,-1 1,2 0,-1-1,1 0,0 1,0-1,1 0,0-1,0 1,0-1,1 1,0-1,0-1,0 1,0-1,1 0,-1 0,1 0,0-1,1 0,-1 0,0 0,1-1,0 0,-1-1,1 1,0-1,0 0,0-1,1 0,8-3,0-1,0-1,-1-1,0 0,0-1,0 0,-1-1,0-1,-1 0,1-1,-2-1,0 0,0 0,-1-1,0-1,-1 0,0 0,50-52,-59 64,0 0,-1 0,1 1,0-1,0 0,0 0,0 0,-1 1,1-1,0 1,0-1,0 0,1 1,-1 0,0-1,0 1,0 0,0-1,0 1,0 0,1 0,-1 0,0 0,0 0,0 0,0 1,0-1,1 0,-1 0,0 1,0-1,0 1,0-1,0 1,0-1,0 1,0 0,0-1,0 1,-1 0,1 0,0 0,0 0,25 51,-19-34,-6-13,0-1,0 1,1 0,0-1,0 1,0-1,1 1,-1-1,1 0,0 0,0 0,0-1,1 1,-1-1,1 1,0-1,0 0,0-1,0 1,1-1,-1 0,1 0,-1 0,1 0,0-1,0 0,-1 0,1 0,0-1,0 1,0-1,0-1,0 1,0 0,0-1,0 0,-1 0,2-1,120-90,-107 76,0 0,2 2,0 0,0 1,1 1,1 1,0 1,6-1,-27 11,0 0,0-1,0 1,0 0,1 0,-1 0,0 1,0-1,0 0,0 1,0-1,1 1,-1 0,0 0,0 0,-1 0,1 0,0 0,0 0,0 1,-1-1,1 1,-1-1,1 1,-1-1,1 1,-1 0,0 0,0 0,0 0,0 0,0 0,-1 0,1 0,-1 0,1 0,-1 0,1 1,-1-1,0 0,0 0,0 0,-1 0,1 1,0 1,1 0,-1 0,1-1,0 1,0 0,0 0,1-1,-1 1,1-1,0 1,0-1,0 0,1 0,-1 0,1 0,-1 0,1 0,1 0,7 0,0 0,0 0,0-2,0 1,1-1,-1-1,0 0,1 0,-1-1,1-1,-1 0,0 0,0-1,0-1,0 0,-1 0,6-4,26-6,-37 12,1 0,-1 1,1-1,0 1,-1 0,1 0,0 1,0-1,0 1,0 1,-1-1,1 1,0 0,0 0,-1 1,1-1,-1 2,1-1,-1 0,0 1,0 0,0 0,0 0,0 1,-1 0,3 2,-2-1,1-1,0 0,0 0,0 0,1-1,-1 0,1 0,0 0,0-1,0 0,0-1,0 1,0-2,0 1,1-1,-1 1,0-2,1 1,-1-1,0-1,3 0,9-4</inkml:trace>
  <inkml:trace contextRef="#ctx0" brushRef="#br0" timeOffset="2134.028">12870 114,'0'0</inkml:trace>
  <inkml:trace contextRef="#ctx0" brushRef="#br0" timeOffset="-1537.675">7565 706,'-10'-4,"-1"1,1 1,-1 0,1 0,-1 1,0 1,1 0,-1 0,0 1,1 0,-1 1,1 0,-1 0,1 1,0 1,0 0,0 0,0 1,1 0,0 1,0 0,1 0,-1 1,1 0,1 1,-1-1,1 1,1 1,-3 2,5-1,-1 1,1-1,1 1,0 0,0 0,1 0,1 0,0 1,0-1,1 0,1 6,-1-13,0 0,1 0,0 0,-1 1,1-1,1 0,-1 0,0-1,1 1,0 0,0 0,0-1,1 1,-1-1,1 0,0 1,-1-1,2-1,-1 1,0 0,0-1,1 1,-1-1,1 0,0 0,0-1,0 1,0-1,0 0,0 0,3 0,6-2,1-1,-1-1,0 0,0 0,-1-2,1 0,-1 0,0-1,0 0,0-1,-1-1,0 1,-1-2,0 0,0 0,-1-1,3-3,-4 5,147-162,-154 170,0-1,0 0,0 1,1 0,-1-1,0 1,0 0,0-1,1 1,-1 0,0 0,0 0,1 0,-1 0,0 0,0 1,1-1,-1 0,0 1,0-1,0 1,0-1,1 1,-1-1,0 1,0 0,0-1,0 1,0 0,-1 0,1 0,0 0,0 0,0 0,-1 0,1 0,-1 0,1 0,-1 0,1 1,-1-1,1 0,-1 0,0 0,0 1,0-1,0 0,0 0,0 1,0-1,0 0,0 0,-1 1,10 18,63 65,-54-71</inkml:trace>
  <inkml:trace contextRef="#ctx0" brushRef="#br0" timeOffset="-1168.708">8074 960,'237'-282,"-237"281,1-1,0 1,0 0,0 0,0 0,0 0,0 0,1 1,-1-1,0 0,0 0,1 1,-1-1,0 1,1-1,-1 1,0-1,1 1,-1 0,1 0,-1 0,0 0,1 0,-1 0,1 0,-1 0,1 0,-1 1,0-1,1 1,-1-1,0 1,1-1,-1 1,0 0,0 0,0 0,1 0,31 50,-17-23,-14-24,-1 0,1-1,0 1,0-1,1 0,-1 0,1 0,-1 0,1 0,0 0,0-1,0 1,1-1,-1 0,1 0,-1 0,1-1,-1 1,1-1,0 0,0 0,0 0,0 0,0-1,0 1,0-1,0 0,0 0,0-1,0 1,0-1,-1 0,1 0,0 0,2-2,86-90,-76 79</inkml:trace>
  <inkml:trace contextRef="#ctx0" brushRef="#br0" timeOffset="-732.298">8919 622,'-4'9,"-7"13,2 1,0 0,1 0,2 1,0 0,1 0,2 0,0 1,3-22,0 0,1 0,-1 0,1 0,-1 0,1 0,0 0,0 0,0 0,1 0,-1-1,1 1,-1 0,1-1,0 1,0-1,0 0,0 0,0 0,1 0,-1 0,1 0,-1 0,1-1,0 0,-1 1,1-1,0 0,0 0,0 0,0-1,0 1,0-1,0 0,0 1,0-2,0 1,0 0,1 0,8-1,0 0,-1 0,1-1,0-1,0 1,-1-2,0 0,0 0,8-5,0-5,0 0,-1-2,-1 0,0-1,-1-1,-1 0,-1-1,0-1,-1 0,-2-1,0 0,-1-1,0-4,-1 10,-1-2,-1 1,0-1,-1-1,-2 1,1-1,-2 1,-1-1,0 0,-1 0,-1 0,-1-1,-1 1,-1 1,-3-14,3 24,-1 1,0 0,-1 0,1 1,-1-1,-1 1,1 0,-1 0,0 1,0 0,-1 0,1 0,-1 1,0 0,-1 0,1 1,-1 0,1 0,-1 0,0 1,0 1,0-1,0 1,0 1,0-1,0 1,-1 1,1-1,0 2,0-1,0 1,0 0,1 0,-1 1,0 0,1 1,0 0,-4 2,1 0,0 0,0 0,1 1,0 0,0 0,1 1,0 0,0 1,1 0,0 0,0 0,1 1,0 0,1 1,0-1,1 1,0 0,1 0,0 0,1 0,0 0,0 1,1-1,1 1,0-1,1 1,0-1,1 1,0-1,0 0,5 11,4-1,1-1,1 0,1 0,0-1,2-1,0-1,1 0,1-1,0-1,1-1,1 0,0-2,1 0,0-1,1-1,9 2,8 6,-6-3</inkml:trace>
  <inkml:trace contextRef="#ctx0" brushRef="#br0" timeOffset="-4399.598">4150 536,'-60'-1,"37"-1,-1 1,0 1,1 2,-1 0,1 1,-1 2,-18 5,40-9,0-1,0 1,0 0,-1 0,1 0,0 0,0 0,1 0,-1 0,0 1,0-1,1 1,-1-1,1 1,-1 0,1-1,-1 1,1 0,0 0,0 0,0 0,0 0,0 0,1 0,-1 0,1 1,-1-1,1 0,0 0,0 1,0-1,0 0,0 0,0 1,1-1,-1 0,1 0,-1 0,1 0,1 1,55 72,85 38,-140-108,1 0,-1 0,0 0,-1 0,1 1,-1-1,0 0,0 1,-1-1,1 1,-1-1,0 1,-1-1,0 1,1-1,-2 0,1 1,-1-1,1 0,-1 0,-1 0,1 0,-1 0,0 0,0-1,0 1,-1-1,1 0,-1 0,0 0,0-1,-1 0,1 1,-1-1,1-1,-1 1,0-1,0 1,0-2,-1 1,1 0,0-1,-5 0,-189 40,197-40,1 0,-1 0,1 0,-1-1,0 1,1-1,-1 1,0-1,0 0,1 1,-1-1,0 0,0 0,0 0,1-1,-1 1,0 0,1-1,-1 1,0-1,1 1,-1-1,0 0,1 0,-1 1,1-1,-1-1,1 1,0 0,-1 0,1 0,0-1,0 1,0 0,0-1,0 1,0-1,0 1,0-1,1 0,-1 1,1-1,-1 0,1-1,24-34,-10 19</inkml:trace>
  <inkml:trace contextRef="#ctx0" brushRef="#br0" timeOffset="-4098.539">4630 311,'27'248,"-14"-48,-10-185,0-1,0 1,-2-1,0 1,-1-1,0 1,-1 0,0-1,-2 1,0-1,0 1,-1-1,-1 0,0-1,-1 1,-1-1,0 0,0-1,-2 1,-8 5</inkml:trace>
  <inkml:trace contextRef="#ctx0" brushRef="#br0" timeOffset="-3850.527">4404 706,'39'-15,"16"-4,5 1,2 4,-6 3,-7 5,-2 2,-5 3,-4 1,-4 0,-3 1,-2 0,-6 0</inkml:trace>
  <inkml:trace contextRef="#ctx0" brushRef="#br0" timeOffset="-3603.938">4968 1045,'5'-24,"7"-13,0-5,4 0,-1 3,1 2,-1 4,1 2,2 1,-1 2,1 4,2 3,-2 0,1 3,-4 4</inkml:trace>
  <inkml:trace contextRef="#ctx0" brushRef="#br0" timeOffset="-3231.485">5476 847,'18'-12,"0"0,-1-1,-1 0,0-1,-1-1,-1-1,0 0,-1-1,-1 0,9-16,-20 31,0 1,0-1,0 1,0-1,0 0,0 0,0 1,-1-1,1 0,-1 0,1 0,-1 0,0 0,0 0,0 0,0 0,0 0,0 1,0-1,-1 0,1 0,-1 0,1 0,-1 0,0 1,0-1,0 0,0 0,0 1,0-1,0 1,0-1,-1 1,1 0,-1-1,1 1,-1 0,1 0,-1 0,0 0,1 0,-1 0,0 0,0 1,0-1,1 1,-1-1,0 1,0 0,0 0,0 0,0 0,0 0,0 0,0 0,0 1,0-1,1 1,-1-1,-1 2,-11 1,1 1,1 1,-1 0,1 1,0 0,0 1,0 1,1 0,1 0,-1 1,1 0,0 1,1 0,1 0,-1 1,2 0,-1 1,1-1,1 2,0-1,1 1,1-1,-1 4,4-11,-1 0,1 0,1 0,-1 0,1 0,0 0,0 1,0-1,1 0,-1 0,1 0,1 0,-1 0,1 0,0 0,0 0,0-1,1 1,-1-1,1 1,0-1,1 0,-1 0,1 0,0-1,-1 1,2-1,-1 0,0 0,1 0,-1-1,1 0,0 1,6 2,1-1,-1 0,1 0,-1-1,1 0,0-1,1-1,-1 0,0 0,0-2,0 1,0-1,12-3,78-31,-84 26</inkml:trace>
  <inkml:trace contextRef="#ctx0" brushRef="#br0" timeOffset="-2805.031">6210 593,'-11'-1,"-1"0,1 1,0 0,0 1,-1 1,1-1,0 2,0 0,0 0,1 1,-1 0,1 1,0 0,0 0,0 1,1 1,0 0,0 0,1 0,0 1,0 1,-6 7,14-11,0-1,0 1,0-1,0 0,1 1,0-1,0 1,0-1,0 0,1 0,0 1,0-1,0 0,0-1,0 1,1 0,0-1,0 1,0-1,0 0,0 0,1 0,-1 0,1-1,0 1,0-1,0 0,0 0,0-1,0 1,2 0,9 7,-13-8,0-1,0 0,0 1,0 0,0-1,0 1,0 0,0 0,0 0,0 0,-1 1,1-1,0 0,-1 1,1-1,-1 1,0 0,1-1,-1 1,0 0,0 0,0 0,0 0,0 0,-1 0,1 0,-1 0,1 0,-1 0,0 0,1 0,-1 0,0 0,0 0,-1 1,1-1,0 0,-1 0,1 0,-1 0,0 0,0 0,0 0,0 0,0-1,0 1,0 0,0 0,-1-1,-1 2,-10 5,0-1,-1 0,0-1,0 0,-1-2,1 1,-1-2,0 0,-3-1,4 1,-12 2</inkml:trace>
  <inkml:trace contextRef="#ctx0" brushRef="#br0" timeOffset="-2415.21">6606 593,'-8'-3,"0"0,0 1,0 0,0 1,0 0,-1 0,1 1,0 0,0 0,-1 1,1 0,0 1,0-1,0 2,0-1,0 1,0 0,1 1,0-1,-1 2,1-1,1 1,-1 0,-4 4,9-4,0-1,0 0,0 1,1-1,0 0,0 1,0 0,0-1,1 1,-1 0,1-1,1 1,-1 0,1-1,-1 1,1 0,0-1,1 1,-1-1,1 0,0 1,0-1,1 0,-1 0,1 0,-1-1,1 1,1-1,-1 1,0-1,1 0,0 0,1 1,34 54,-38-55,0 0,0 0,0 0,0 0,-1 0,1 0,-1 0,0 0,0 0,0 0,-1 1,1-1,-1 0,0 0,1 0,-1 0,0 0,-1-1,1 1,-1 0,1 0,-1-1,0 1,0-1,0 1,0-1,0 0,-1 0,1 0,0 0,-1 0,0-1,1 1,-1-1,-3 1,-107 33,87-33</inkml:trace>
  <inkml:trace contextRef="#ctx0" brushRef="#br0" timeOffset="-5722.75">2655 198,'-105'614,"68"-497,27-99</inkml:trace>
  <inkml:trace contextRef="#ctx0" brushRef="#br0" timeOffset="-5388.972">2880 339,'-241'172,"239"-171,0 0,0 1,0-1,1 0,-1 1,0-1,1 1,-1 0,1 0,0-1,-1 1,1 0,0 0,0 0,0 0,0 0,1 1,-1-1,0 0,1 0,0 0,-1 1,1-1,0 0,0 0,0 1,1-1,-1 0,1 0,-1 1,1-1,-1 0,1 0,0 0,0 0,0 0,0 0,1 0,-1 0,1 0,-1-1,1 1,-1 0,1-1,0 0,0 1,0-1,181 117,-165-96,-2 0,-1 2,0 0,-2 0,8 22,-12-25</inkml:trace>
  <inkml:trace contextRef="#ctx0" brushRef="#br0" timeOffset="-7183.041">453 311,'1'1,"-1"-1,1 0,-1 1,1-1,-1 0,1 0,-1 1,1-1,-1 0,1 0,0 0,-1 1,1-1,-1 0,1 0,0 0,-1 0,1 0,-1 0,1 0,0 0,-1-1,1 1,-1 0,1 0,-1 0,1-1,0 1,-1 0,1-1,-1 1,1 0,-1-1,0 1,1-1,-1 1,1-1,-1 1,0-1,1 1,-1-1,0 1,1-1,-1 1,0-1,0 1,0-1,0 0,0 1,1-1,-1 1,0-1,0 0,0 1,0-1,-1 1,1-1,0 0,0 1,0-1,0 1,-1-1,1 0,9 154,-11-103,2-2,-18 302,-20-142,36-184</inkml:trace>
  <inkml:trace contextRef="#ctx0" brushRef="#br0" timeOffset="-6670.837">171 255,'26'-25,"1"2,2 1,0 2,1 0,1 2,1 2,0 0,1 3,1 0,0 2,1 2,0 1,0 2,0 1,1 2,0 1,0 2,9 2,-38-2,0 1,0-1,1 2,-1-1,0 1,0-1,-1 2,1-1,0 1,-1 0,1 1,-1-1,0 1,0 1,-1-1,1 1,-1 0,0 0,0 0,-1 1,1 0,-1 0,-1 0,1 0,-1 0,0 1,0 0,-1-1,1 3,-6 11,-1 0,-1 0,0-1,-2 0,0 0,-1 0,-1-1,0 0,-2-1,0 0,-1-1,0 0,-2-1,1 0,-2-1,0-1,-2 1,-169 142,184-155,0 0,0 0,-1 0,1 0,0 0,1 1,-1-1,0 1,0 0,1 0,-1-1,0 1,1 0,0 0,0 0,-1 1,1-1,1 0,-1 0,0 0,0 1,1-1,-1 1,1-1,0 0,0 1,0-1,0 1,0-1,0 0,1 1,-1-1,1 0,-1 1,1-1,0 0,0 0,0 1,1-1,-1 0,0 0,1 0,-1-1,1 1,-1 0,1 0,0-1,0 1,1 0,200 83,-198-82,0-1,0 1,-1 0,1 0,-1 1,0-1,0 1,0 0,-1 0,1 0,-1 1,0-1,0 1,0 0,-1 0,0 0,0 0,0 0,0 0,-1 0,0 1,0-1,0 0,-1 1,0-1,0 1,0-1,-1 1,1-1,-2 0,1 1,0-1,-1 0,0 0,0 0,0 0,-1 0,0 0,0-1,-11 11,-1-1,0 0,-1-1,0-1,-1-1,-1 0,0-1,0-1,-1-1,0 0,-17 4,24-9,1 0,0-1,-1 0,1-1,-1 0,1 0,-1-2,0 1,1-1,-11-3,4-3</inkml:trace>
  <inkml:trace contextRef="#ctx0" brushRef="#br0" timeOffset="-6002.098">1074 932,'0'3,"0"0,1 0,-1 1,1-1,-1 0,1 0,0 0,0 0,1 0,-1 0,1 0,-1-1,1 1,0 0,0-1,0 0,0 1,0-1,1 0,-1 0,1 0,-1 0,1 0,0-1,0 1,0-1,-1 0,2 0,-1 0,0 0,0-1,0 1,0-1,0 1,0-1,1 0,-1-1,0 1,0 0,0-1,0 0,0 0,0 0,0 0,0 0,3-2,21-7,-1-1,0-1,0-2,-1 0,-1-2,20-17,-42 31,-1 1,0 0,0 0,-1 0,1-1,0 1,0 0,0 0,0 0,1 0,-1 0,0 1,0-1,1 0,-1 0,0 1,1-1,-1 1,0-1,1 1,-1 0,1 0,-1-1,1 1,-1 0,1 0,-1 0,0 1,1-1,-1 0,1 0,-1 1,1-1,-1 1,0-1,1 1,-1 0,0-1,0 1,1 0,-1 0,0 0,0 0,0 0,0 0,0 1,16 37,-14-32,-1 1,1-1,0 0,0 0,1 0,0 0,0-1,1 0,0 0,0 0,0 0,1-1,0 0,0 0,0 0,1-1,-1 0,6 3,-4-4,0-1,1 0,-1 0,1-1,-1 0,1 0,-1-1,1 0,-1 0,1-1,-1 0,1-1,-1 0,0 0,0-1,1 0,-2 0,4-2,131-88,-112 67,-1-1,-1-1,-1-2,-2 0,-1-2,-1 0,-2-2,-1-1,-2 0,-1-1,-2-1,4-16,-7 18,-1 1,-2-2,-1 0,-2 0,-2 0,-1 0,-1-1,-3-6,2 41,-1-1,1 0,-1 1,0-1,0 1,0-1,-1 0,1 1,0-1,-1 0,0 1,0-1,0 1,0-1,0 1,0 0,0-1,-1 1,1 0,-1 0,0 0,0 0,1 0,-1 0,0 1,-1-1,1 1,0-1,0 1,-1 0,1 0,-1 0,1 0,-1 0,1 0,-1 1,1-1,-1 1,0 0,1 0,-1 0,0 0,1 0,-1 0,0 1,1 0,-1-1,1 1,-1 0,-1 1,-6 6,0 2,0-1,1 1,1 0,-1 1,2 0,-1 0,1 1,1 0,1 0,-1 0,2 1,0 0,0 0,1 0,1 0,0 0,1 1,0 11,-3 20,2-1,2 1,2-1,2 1,2-1,2 0,2-1,2 0,4 8,47 164,-62-203</inkml:trace>
  <inkml:trace contextRef="#ctx0" brushRef="#br0" timeOffset="3836.882">1 1524,'155'17,"1"-7,67-8,809-2,-643-30,153 20,305-63,-56-2,-420 52,-92 9,90 14,81-2,-77-25,-62 15,198-17,-58-5,227 12,-322 4,113 18,-195 2,526-3,-262-26,-31 14,369-20,-197 10,206-11,196 22,-677 14,-192-2,-171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41,'284'-1,"-142"-26,-93 20,-31 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58,'38'-5,"18"-1,4 0,-4 1,-6-4,-7 1,-6 1,-4 1,-4 3,-5 1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141 262,'5'34,"2"20,-1 6,-6 3,-3-6,-1-1,0-2,1-5,-4-1,0-4,0 0,2-2,-3-4,-1-4,2-2,2-2,-3-2,0-5</inkml:trace>
  <inkml:trace contextRef="#ctx0" brushRef="#br0" timeOffset="319.26">1 178,'20'-19,"2"1,1 1,0 1,1 1,0 1,1 1,1 1,0 2,1 0,0 2,0 1,0 1,1 2,0 0,0 2,2 1,-23 0,0 1,0-1,1 2,-1-1,0 1,1 0,-1 0,0 1,0 0,0 1,0-1,-1 1,1 0,-1 1,1 0,-1 0,0 0,-1 1,1 0,-1 0,0 0,0 0,0 1,-1 0,0 0,0 0,-1 1,1-1,-1 1,-1 0,1 0,-1 0,-1 0,1 0,-1 0,0 1,-1-1,0 0,0 1,0-1,-1 3,-3 3,-1 1,1-1,-2 0,0 0,-1-1,0 0,0 0,-2-1,1 0,-1 0,-1 0,0-2,0 1,-1-1,-7 4,-11 6,0-1,-1-1,-1-1,0-2,-27 8,51-20,1 1,0 0,-1 0,0 0,1-1,-1 0,0 0,0-1,0 0,0 0,0-1,0 0,0 0,0 0,0-1,0 0,0-1,0 1,0-1,0-1,-1 0,0-12,6-1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5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339 109,'-51'171,"17"129,7-147,-17-41,43-110,5-8</inkml:trace>
  <inkml:trace contextRef="#ctx0" brushRef="#br0" timeOffset="289.421">169 52,'34'0,"20"0,7 0,1 0,-4 0,-3 0,-1 0,-4-5,-2-1,-4 0,-5 1,-4 2,-3-4,-3-1,0 2,-7 1</inkml:trace>
  <inkml:trace contextRef="#ctx0" brushRef="#br0" timeOffset="538.716">226 560,'33'-5,"22"-6,5-2,-2 2,-7-2,-6 1,-7 3,-5 3,-8-3,-3 1,-1 1,-4 2</inkml:trace>
  <inkml:trace contextRef="#ctx0" brushRef="#br0" timeOffset="815.749">989 532,'-5'34,"-2"15,1 5,1-2,1-6,2-5,1-5,1-4,0-7</inkml:trace>
  <inkml:trace contextRef="#ctx0" brushRef="#br0" timeOffset="1054.874">762 870,'44'-4,"18"-3,9 1,-4 1,-2 2,-9 1,-8 1,-8 0,-6 1,-8 0</inkml:trace>
  <inkml:trace contextRef="#ctx0" brushRef="#br0" timeOffset="1985.162">1 1153,'272'-22,"270"15,-338 8,-106-6,-1-4,87-20,-132 20,111-28,-139 29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9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554 1,'-14'9,"0"1,1 1,0 0,1 1,0 1,1 0,0 0,1 1,1 0,0 1,1 0,0 0,-132 262,87-182,-4-2,-4-3,-37 40,346-484,57-62,-304 414,0-1,0 1,1-1,-1 1,1 0,-1-1,1 1,0 0,0 0,0 0,0 0,0 1,0-1,0 1,1-1,-1 1,0 0,1-1,-1 1,1 1,0-1,-1 0,1 1,0-1,0 1,-1 0,1 0,0 0,-1 0,1 0,0 0,0 1,-1 0,1-1,0 1,-1 0,1 0,-1 1,0-1,1 0,-1 1,0-1,1 1,-1 0,0 0,-1 0,2 0,3 9,1 1,-1-1,-1 1,0 0,-1 1,0-1,-1 1,0 0,-1 0,7 28,54 245,-50-232,-9-43,-1 0,0 1,-1 0,0-1,-1 1,0 0,-1 0,0 0,-1-1,-2 9,3-19,0 0,-1 0,1 0,0 0,-1-1,0 1,1 0,-1 0,1 0,-1-1,0 1,0 0,1-1,-1 1,0 0,0-1,0 1,0-1,1 0,-1 1,0-1,0 0,0 1,0-1,0 0,0 0,0 0,0 0,0 0,0 0,0 0,0 0,0 0,0 0,0-1,0 1,0 0,0-1,0 1,0-1,0 1,0-1,1 1,-2-1,-40-28,-243-191,275 214,-1 0,1 1,-1 0,-1 1,1 0,0 0,-1 2,0-1,0 2,0-1,-5 1,-7 1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3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2741,'-8'32,"2"1,1 0,2 0,1 0,2 0,1 0,2 0,1 0,1 0,2-1,3 8,6 46,-4-23,-4-28,-2 0,-1 0,-2 1,-2 33,-2-62,0 0,0 0,0 0,-1 0,0 0,-1-1,0 1,0-1,0 1,-1-1,1 0,-2 0,1-1,0 1,-1-1,0 0,-4 3,-11 7</inkml:trace>
  <inkml:trace contextRef="#ctx0" brushRef="#br0" timeOffset="306.732">1 2797,'18'-73,"-15"53,1 0,2 0,0 0,1 1,0 0,2 0,0 0,12-15,-18 30,1 1,0 0,1-1,-1 1,1 1,-1-1,1 1,0 0,0 0,0 0,0 0,0 1,0 0,1 0,-1 0,0 1,1 0,-1 0,0 0,0 1,1 0,-1 0,0 0,0 0,0 1,0 0,0 0,0 0,0 1,-1 0,1 0,-1 0,0 0,0 1,0-1,0 1,-1 0,0 0,3 4,16 21,-1 1,-2 0,0 2,-3 0,13 33,-25-54,0 0,0 0,-1 1,-1-1,0 1,-1-1,0 1,0 0,-1 0,-1-1,0 1,-1 0,0-1,-1 1,0-1,0 1,-2-1,1-1,-1 1,-1-1,0 1,0-2,-1 1,0-1,-1 0,0 0,-1-1,0 1,4-4,-1 0,0 0,0 0,0 0,-1-1,1 0,-1 0,0-1,0 0,-1 0,1-1,-1 0,1 0,-6 0,-10 0</inkml:trace>
  <inkml:trace contextRef="#ctx0" brushRef="#br0" timeOffset="890.329">537 3024,'30'-32,"-1"-1,-2-1,-1-2,-2 0,-2-2,-1 0,-2-1,-1-1,-3-1,-1 0,-2-1,-2-1,3-26,-12 65,0 1,0 0,0-1,0 1,0-1,-1 1,0-1,1 1,-1-1,-1 1,1-1,0 1,-1-1,0 1,0-1,0 1,0 0,0-1,-1 1,1 0,-1 0,0 0,0 0,0 0,-1 1,1-1,0 1,-1-1,0 1,0 0,1 0,-1 0,0 0,-1 1,1-1,0 1,0 0,-1 0,1 0,-1 0,1 0,-1 1,1 0,-1-1,-3 2,0 3,-1 0,1 1,-1 0,1 0,0 1,1 0,0 0,0 0,0 1,1 0,0 0,0 1,0-1,1 1,1 0,-1 0,1 1,0-1,1 0,0 1,1 0,-1 4,1-9,1 0,0 0,0 0,0 0,0 0,1 0,0 0,0 0,0 0,0 0,0 0,1 0,0-1,0 1,0 0,0-1,0 0,1 1,-1-1,1 0,0 0,0-1,0 1,0-1,1 1,-1-1,1 0,-1 0,1 0,0-1,0 1,-1-1,1 0,2 0,141 12,-67-20,-79 7,0 1,1 0,-1 0,0 0,0 0,0 0,0 0,0 0,0 0,0 0,0 1,-1-1,1 0,0 0,-1 1,1-1,-1 1,1-1,-1 0,0 1,0-1,1 1,-1-1,0 1,0-1,0 1,-1-1,1 1,0-1,-1 1,1-1,0 0,-1 1,0-1,1 0,-1 1,0-1,0 0,0 0,1 0,-1 1,0-1,-1 0,1 0,0 1,-11 23,8-20,1 0,0 0,0 0,0 0,1 0,0 1,0-1,0 1,1 0,-1-1,1 1,1 0,-1 0,1 0,0-1,0 1,1 0,0 0,0 0,0-1,2 3,6 6</inkml:trace>
  <inkml:trace contextRef="#ctx0" brushRef="#br0" timeOffset="-2998.834">3698 116,'-12'122,"-6"-1,-5 0,-36 110,30-148,-3-2,-4-1,-3-1,-4-3,-6 4,-41 52,77-113</inkml:trace>
  <inkml:trace contextRef="#ctx0" brushRef="#br0" timeOffset="-2429.666">3754 59,'-241'155,"128"-91,68-74,36 6,28 13,116 59,234 69,-369-138,0 1,0-1,0 1,0-1,0 1,0 0,0-1,0 1,1-1,-1 1,0 0,0-1,1 1,-1-1,0 1,0 0,1-1,-1 1,0 0,1 0,-1-1,1 1,-1 0,0 0,1-1,-1 1,1 0,-1 0,0 0,1 0,-1 0,1 0,-1 0,1 0,-1 0,1 0,-1 0,0 0,1 0,-1 0,1 0,-1 0,1 0,-1 0,0 1,1-1,-1 0,1 0,-1 1,0-1,1 0,-1 0,0 1,1-1,-1 0,0 1,0-1,1 0,-1 1,-25-33,22 27,-36-45,2-2,3-2,2-2,-10-25,-12-43,49 105</inkml:trace>
  <inkml:trace contextRef="#ctx0" brushRef="#br0" timeOffset="6939.57">2936 2091,'-4'-33,"-3"-17,1-3,2 1,5 6,3 5,6 10,1 5,3 8,0 1,1 4,4 4,-2 4</inkml:trace>
  <inkml:trace contextRef="#ctx0" brushRef="#br0" timeOffset="7235.756">3303 1810,'35'-40,"-15"20,-1-2,0 0,-2-1,0-1,-2 0,-1-1,-1-1,9-23,-21 47,-1 0,1 0,0 0,-1 0,1-1,-1 1,0 0,0 0,0 0,0-1,0 1,0 0,-1 0,1-1,-1 1,1 0,-1 0,0 0,0 0,0 0,0 0,0 0,0 0,-1 0,1 1,0-1,-1 0,0 1,1-1,-1 1,0 0,0-1,0 1,0 0,0 0,0 0,0 1,0-1,0 0,0 1,-1-1,1 1,0 0,0 0,0 0,-1 0,1 0,0 0,0 1,-1-1,1 1,0-1,0 1,0 0,0 0,-11 4,0 1,1 1,-1 0,2 0,-1 1,1 1,0 0,1 0,0 1,0 1,1-1,1 1,0 1,0 0,1 0,0 0,1 1,1 0,0 0,1 1,-1 3,4-6,0 1,0-1,1 0,0 1,1-1,0 0,1 1,0-1,1 0,0 0,0-1,1 1,1-1,0 1,1-1,0-1,0 1,1-1,0 0,0-1,1 0,0 0,1 0,0-1,0 0,0-1,1 0,0-1,0 0,1 0,-1-1,1 0,0-1,0-1,0 1,3-1,12 2,0 0,0-2,0-1,0-1,0-1,0-1,22-5,-13 0</inkml:trace>
  <inkml:trace contextRef="#ctx0" brushRef="#br0" timeOffset="1455.927">1215 2684,'27'-29,"-2"-1,0-1,-2-1,-2-1,-1-1,16-36,-34 68,-1-1,1 1,-1-1,1 0,-1 1,0-1,0 0,0 0,-1 0,1 0,0 1,-1-1,0 0,0 0,0 0,0 0,0 0,-1 0,1 0,-1 0,0 0,0 0,0 0,0 1,0-1,-1 0,1 1,-1-1,0 1,0 0,1-1,-1 1,-1 0,1 0,0 0,-1 1,1-1,-1 0,1 1,-1-1,0 1,1 0,-1 0,0 0,0 1,0-1,0 1,0-1,0 1,0 0,-4 1,0 0,0 1,0 0,1 1,-1-1,1 1,-1 0,1 1,0-1,0 1,1 1,-1-1,1 1,0 0,0 0,0 0,1 1,0 0,0-1,0 2,1-1,0 0,-2 7,0-2,0 0,2 0,-1 1,2 0,-1-1,1 1,1 0,0 0,1 0,1 0,-1 0,2 0,2 11,-3-18,0 0,1-1,-1 1,1 0,0-1,1 0,-1 1,1-1,0 0,0 0,0 0,0-1,1 1,0-1,-1 0,1 0,0 0,0-1,1 1,-1-1,1 0,-1 0,1 0,0-1,-1 0,1 0,0 0,0 0,0-1,0 0,0 0,3 0,6-2,0 1,0-2,0 0,0-1,-1 0,0-1,0-1,0 0,-1 0,12-9,22-19,-28 21</inkml:trace>
  <inkml:trace contextRef="#ctx0" brushRef="#br0" timeOffset="6041.433">1864 2091,'-55'28,"-14"31,67-57,1 1,-1-1,1 0,0 0,0 1,0-1,0 0,1 1,-1-1,0 1,1-1,0 1,0-1,0 1,0-1,0 1,0 0,0-1,1 1,-1-1,1 0,0 1,0-1,0 1,0-1,0 0,1 0,-1 0,0 1,1-1,0-1,-1 1,1 0,0 0,36 28,-34-28,0 0,0 0,0 0,0 1,0 0,0 0,-1 0,0 0,1 0,-1 1,0-1,-1 1,1 0,-1 0,1 0,-1 0,0 1,-1-1,1 0,-1 1,0-1,0 1,0 0,-1-1,1 1,-1 1,-3-1,-1 0,1 0,-1 0,0-1,0 0,-1 0,1 0,-1 0,0-1,1 0,-2 0,1 0,0 0,-1-1,1 0,-1 0,1-1,-1 1,0-1,0-1,0 1,-1-1,-6-1,6-3</inkml:trace>
  <inkml:trace contextRef="#ctx0" brushRef="#br0" timeOffset="6409.105">2231 1894,'-165'111,"162"-109,0-1,0 1,0 0,1 0,-1 0,0 1,1-1,0 1,-1-1,1 1,0 0,0 0,1 0,-1 0,1 0,-1 0,1 0,0 0,0 1,0-1,1 0,-1 1,1-1,0 1,0-1,0 0,0 1,1-1,-1 1,1-1,0 0,0 1,0-1,0 0,1 0,-1 0,1 0,0 0,0 0,0 0,0-1,135 71,-137-69,1-1,0 1,-1 0,1 0,-1-1,0 1,0 0,-1-1,1 1,-1 0,0-1,0 1,0 0,0-1,-1 0,1 1,-1-1,0 0,0 1,0-1,0 0,-1-1,1 1,-1 0,0-1,1 1,-1-1,0 0,-1 0,1 0,0 0,-3 0,-18 12,5-7</inkml:trace>
  <inkml:trace contextRef="#ctx0" brushRef="#br0" timeOffset="6695.618">2343 2007,'15'24,"9"8,0-7,2-6,1-13,-5-11,0-5,-5-6,0-4,-3-5,-4-2,2-1,-2-1,2 0,-1-1,3 1,4 5,-2 7</inkml:trace>
  <inkml:trace contextRef="#ctx0" brushRef="#br0" timeOffset="9719.72">368 4152,'9'34,"4"15,-1 5,-2-2,-3-6,-2-5,-3-5,-1-4,-1-3,-1-5</inkml:trace>
  <inkml:trace contextRef="#ctx0" brushRef="#br0" timeOffset="9989.892">143 3869</inkml:trace>
  <inkml:trace contextRef="#ctx0" brushRef="#br0" timeOffset="10302.268">594 4490,'1'-48,"3"0,2-1,2 2,5-16,28-22,-39 83,-1 0,1 0,-1 0,1 1,0-1,0 0,0 1,0-1,0 1,0 0,0 0,1-1,-1 1,0 1,1-1,-1 0,0 1,1-1,-1 1,1-1,-1 1,1 0,-1 0,1 1,-1-1,1 0,-1 1,1-1,-1 1,0 0,1 0,-1 0,0 0,0 0,0 1,1-1,50 56,-49-51,-1 0,1-1,0 1,1-1,-1 0,1 0,0-1,0 0,1 0,-1 0,1 0,0-1,0 0,0 0,1 0,-3-2,0 0,0 0,1 0,-1 0,0-1,1 0,-1 1,0-2,1 1,-1 0,0-1,1 0,-1 0,0 0,0-1,0 1,0-1,0 0,0 0,0 0,-1-1,1 1,-1-1,1 0,-1 0,0 0,0 0,-1-1,1 1,-1-1,0 0,1 0,-2 0,3-3,54-184,-46 167</inkml:trace>
  <inkml:trace contextRef="#ctx0" brushRef="#br0" timeOffset="11105.395">1525 3418,'23'-6,"0"-2,-1 0,0-2,-1 0,0-2,0 0,-1-1,-1-1,0-1,-1 0,-1-2,-1 0,0-1,-1 0,-1-2,0 1,-2-2,0 1,5-16,18-97,-18 257,117 514,-128-602,-2 0,-1 0,-2 1,-1-1,-2 1,-1-1,-2 0,-2 0,-1-1,-8 18,16-52,-6 20,-1 0,-1 0,-1-1,0 0,-2-1,0 0,-1-1,-1 0,-1 0,-13 11,26-28,1 0,-1 0,0 0,0 0,0 0,0 0,-1-1,1 1,0 0,0-1,0 1,-1-1,1 1,0-1,0 1,-1-1,1 0,0 0,-1 0,1 0,-1 0,1 0,0 0,-1 0,1 0,0-1,0 1,-1 0,1-1,0 1,-1-1,1 0,0 1,0-1,0 0,0 0,0 1,0-1,0 0,0 0,0 0,0 0,1-1,-1 1,0 0,1 0,-1 0,0-1,1 1,0 0,-1 0,1-1,0 1,0 0,0-1,0 1,0-1,0 1,-2-30,1 0,2 0,1 1,1-1,2 0,1 1,2 0,0 1,7-14,5-24,81-294,-85 317,-9 27</inkml:trace>
  <inkml:trace contextRef="#ctx0" brushRef="#br0" timeOffset="11375.317">2316 3051,'-11'32,"3"-1,0 1,3 0,0 1,2-1,1 1,2 0,1 0,2-1,1 1,2-1,1 0,1 0,1-1,14 28,-7-24,-11-22,1-1,0 0,0 0,1-1,1 0,0 0,0 0,9 7,-4-8</inkml:trace>
  <inkml:trace contextRef="#ctx0" brushRef="#br0" timeOffset="11654.23">2598 3334,'4'28,"21"95,-24-119,1 1,-1-1,1 1,0-1,1 0,-1 0,1 0,0 0,0 0,0-1,1 1,-1-1,1 0,0 0,0 0,0 0,0-1,0 0,0 0,1 0,-1 0,1 0,1-1,-2 0,0-1,1 0,-1 0,0-1,0 1,0-1,0 0,0 0,0 0,0 0,0-1,0 0,0 0,-1 0,1 0,-1 0,0-1,1 0,-1 1,0-1,0 0,-1 0,1-1,-1 1,2-2,45-97,-43 81,-1 9,-2 0,1 0,-1 0,-1-1,0 1,-1-1,0 1,-1-1,0 1,-1-4,-5-2</inkml:trace>
  <inkml:trace contextRef="#ctx0" brushRef="#br0" timeOffset="11870.318">3162 3192,'10'29,"3"9</inkml:trace>
  <inkml:trace contextRef="#ctx0" brushRef="#br0" timeOffset="12059.981">2993 2882,'0'0</inkml:trace>
  <inkml:trace contextRef="#ctx0" brushRef="#br0" timeOffset="12452.488">3416 2938,'-8'16,"1"0,0 1,1 0,1 0,0 0,2 0,0 1,1 0,0-1,2 1,1 16,-1-31,0-1,0 0,0 1,0-1,1 0,-1 0,1 1,0-1,-1 0,1 0,0 0,0 0,1 0,-1 0,0 0,1 0,-1-1,1 1,-1 0,1-1,0 1,0-1,0 0,0 0,0 0,0 1,0-2,0 1,0 0,0 0,1-1,-1 1,0-1,0 0,1 0,-1 1,0-2,1 1,-1 0,0 0,0-1,1 1,-1-1,1 0,18-10,-1-1,-1-1,0 0,-1-2,0 0,-1-1,-1 0,0-2,-2 0,0 0,0-1,-2-1,-1 0,0-1,-2 0,0-1,3-13,2 2,-2 0,-1 0,-1-1,-2-1,-1 0,-2 0,-2 0,-1-3,-2 21,0 0,-1 0,-1 0,-1 0,0 1,-1-1,-1 1,-1 0,0 0,-1 1,0-1,-2 1,0 1,0 0,-1 0,-1 1,-9-9,15 16,0 0,0 0,-1 0,0 1,0 0,0 0,0 1,-1 0,0 0,0 0,0 1,0 0,0 0,-1 1,0-1,1 2,-1-1,0 1,0 1,0-1,1 1,-1 1,0-1,0 1,0 1,1-1,-1 1,1 1,-1-1,-3 3,0 3,-1 0,1 1,1 0,-1 1,2 0,-1 1,1 0,1 0,0 1,1 0,0 1,1-1,0 1,1 0,0 1,1-1,1 1,0 0,1 0,0 0,2 0,-1 0,1 0,1 0,1 0,0 0,1 0,0 0,1-1,1 1,0-1,0 0,2 0,-1-1,2 0,0 0,0-1,1 1,10 7,1 0,1-1,1-1,0-1,1-1,1-1,0-1,1-2,0 0,21 5,25 6,2-4,0-3,26 0,-39-7,0-2,0-3,56-5,-82-3,-6-1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50.3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0 313,'0'29,"0"19,5 11,1 0,1 0,-2-1,-2-5,-1-7,0-2,-2-3,0-4,0-4,0-2,-1-2,1-6</inkml:trace>
  <inkml:trace contextRef="#ctx0" brushRef="#br0" timeOffset="248.092">0 143,'34'-14,"15"-5,10 1,-1 3,-1 0,-4 2,-3 3,-5-1,0 1,-3 3,-4 1,-3 3,-4 2,-6 5,-7 3</inkml:trace>
  <inkml:trace contextRef="#ctx0" brushRef="#br0" timeOffset="494.58">0 539,'38'10,"23"-3,6-1,0-2,-6-7,-3-2,-3-6,-5-1,-7 2,-6 3,-9 2</inkml:trace>
  <inkml:trace contextRef="#ctx0" brushRef="#br0" timeOffset="746.891">790 454,'-7'11,"-1"0,1 1,1 0,0 1,1-1,0 1,1 0,0 1,1-1,0 0,2 1,-1 0,2-1,-1 1,2 0,0-1,1 1,0 0,3 8,-3-19,-1 0,1 0,0 0,0 0,0 0,0 0,1-1,-1 1,1-1,-1 0,1 1,0-1,0-1,0 1,0 0,0-1,0 1,0-1,1 0,-1 0,1 0,-1-1,0 1,1-1,-1 0,1 0,-1 0,1 0,-1 0,1-1,-1 0,0 0,1 0,-1 0,2-1,3-1,-1-1,0 1,0-1,0-1,-1 1,1-1,-1 0,-1-1,1 0,-1 1,1-2,-2 1,1-1,-1 1,1-3,1 1,-1-1,1 0,-2 0,1 0,-1 0,-1-1,0 1,0-1,-1 0,0 0,-1 0,0 0,0 0,-1-1,-1 1,0 0,0 0,-1 0,0 0,-1 0,0 1,-4-10,-4 6</inkml:trace>
  <inkml:trace contextRef="#ctx0" brushRef="#br0" timeOffset="1001.407">1101 764,'0'-24,"0"-12,0-6,5 0,1 3,5 2,0 4,3 6,0 4,1 1,4-1,-2-2,1 5,3 4,2 6,-3 4</inkml:trace>
  <inkml:trace contextRef="#ctx0" brushRef="#br0" timeOffset="1282.221">1609 341,'-24'19,"-3"11,7 1,8 0,11-6,9-7,10-6,5-6,4-3,2-3,2 0,-1-2,0 1,-1 0,0-5,0-1,0-4,-6 0</inkml:trace>
  <inkml:trace contextRef="#ctx0" brushRef="#br0" timeOffset="1616.855">1976 426,'47'-13,"-27"10,0-2,-1 0,0-1,0-1,-1-1,0-1,0 0,-1-1,0-1,0-1,8-8,-20 14,0-1,-1-1,0 1,0 0,0-1,-1 0,0 0,0 0,-1 0,0-1,-1 1,0 0,1-7,-2 11,0 1,1-1,-1 1,0 0,0-1,-1 1,1-1,-1 1,0 0,0-1,0 1,0 0,0 0,-1 0,1 0,-1 0,0 0,0 0,0 0,0 1,-1-1,1 1,-1 0,1-1,-1 1,0 0,0 1,0-1,0 0,0 1,0 0,0 0,-1 0,0-1,-2 2,1 0,0 0,-1 0,1 0,0 1,-1 0,1 0,0 0,0 1,0 0,0 0,0 0,0 1,0-1,1 1,0 0,-1 1,1-1,0 1,0-1,1 1,-1 0,1 1,0-1,0 1,-2 4,-2 3,0 1,0 0,2 0,0 1,0 0,1 0,1 0,0 0,0 9,1-14,1 1,0-1,0 1,1-1,0 1,0 0,1-1,1 1,0-1,0 0,1 1,0-1,0 0,1 0,0-1,1 1,0-1,0 0,1 0,0-1,0 1,3 0,5 3,1-2,1 0,-1-1,2-1,-1 0,1-1,0-1,3 0,12 2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49.1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45 595,'79'-21,"-1"-4,-2-3,0-4,28-18,104-42,310-108,-384 155,1 5,95-13,-149 44,-81 10,1-1,-1 1,1-1,-1 1,0-1,1 1,-1-1,0 1,1-1,-1 1,0-1,0 1,1 0,-1-1,0 1,0-1,0 1,0 0,0-1,0 1,0 0,0-1,0 1,0 0,0-1,0 1,0-1,-1 1,1 0,0-1,-1 1,1-1,0 1,-1-1,1 1,0-1,-1 1,1-1,-1 1,1-1,-1 1,1-1,-1 0,1 1,-1-1,1 0,-1 0,0 1,1-1,-1 0,1 0,-1 0,0 0,1 0,-1 1,0-1,1-1,-1 1,0 0,1 0,-1 0,1 0,-1 0,0 0,-2 1,-14 10,-1-2</inkml:trace>
  <inkml:trace contextRef="#ctx0" brushRef="#br0" timeOffset="615.748">16 566,'-3'-10,"0"0,0 0,1 0,0-1,1 1,0-1,1 1,0-1,1 1,0 0,0-1,1 1,1 0,-1 0,2 0,-1 0,2 0,-1 1,1-1,0 1,1 1,4-5,143-189,-152 201,0-1,0 0,0 1,0-1,0 1,1-1,-1 1,1-1,-1 1,1 0,-1 0,1 0,0 0,-1 0,1 0,0 0,0 1,0-1,0 1,0-1,0 1,0 0,0 0,0 0,0 0,-1 0,1 0,0 0,0 1,0-1,0 1,0-1,0 1,0 0,-1 0,1-1,0 1,0 1,-1-1,1 0,0 1,8 11,0 1,-1 0,0 0,-1 1,-1 0,-1 0,5 15,10 21,164 330,-166-311,-19-68,0-1,0 1,0-1,0 1,0-1,0 1,0-1,-1 1,1-1,-1 1,1-1,-1 1,1-1,-1 0,0 1,0-1,0 0,0 0,0 1,0-1,0 0,0 0,0 0,0 0,0 0,-1-1,1 1,0 0,-1-1,1 1,-1 0,1-1,-1 0,1 1,-1-1,1 0,-1 0,1 0,-1 0,1 0,-1 0,1 0,-1 0,0-1,-38-5,0-2,1-2,0-1,1-2,-6-5,13 7,-105-57,115 57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1 106,'3'10,"1"0,1-1,0 0,0 0,1-1,0 1,1-1,0 0,0-1,0 0,5 3,-9-7,1-1,-1 0,1 0,0 0,-1 0,1-1,0 0,0 1,0-1,0-1,0 1,1 0,-1-1,0 0,0 0,0 0,0-1,0 0,1 1,-1-1,0-1,-1 1,1 0,0-1,0 0,0 0,-1 0,1 0,1-2,-1 2,0-1,0 1,0-1,-1 0,1 0,-1-1,0 1,0-1,0 1,0-1,0 0,-1 0,0 0,1 0,-2-1,1 1,0 0,-1-1,0 0,0 1,0-1,-1 0,0 1,1-1,-2 0,1 1,0-1,-1 0,0 1,0-1,0 1,-1-1,0 1,0 0,0-1,0 1,0 0,-1 0,-2-3,-1 3,1-1,-1 1,0 0,0 0,0 1,-1 0,1 0,-1 0,0 1,1 0,-1 0,0 1,0-1,-1 2,1-1,0 1,0 0,0 0,-5 2,-14 2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1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1,'1'283,"26"-113,-15-69,-12-77,-3-22</inkml:trace>
  <inkml:trace contextRef="#ctx0" brushRef="#br0" timeOffset="179.592">0 311,'34'0,"15"0,10 0,-1 0,0 0,-6-5,-2-1,-4 0,-6 1,-9 2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0.4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537 593,'104'-51,"-90"41,-1-2,0 1,-1-2,0 0,-1 0,-1-1,0 0,-1-1,0 0,-1-1,-1 0,-1 0,0 0,2-10,7 103,13 320,-21-330,-3 0,-2-1,-3 1,-4 0,-2 0,-3-1,-3-1,-11 28,17-72,-2 0,-1 0,0-1,-2 0,0-1,-1 0,-1-1,-1-1,0 0,-8 6,14-15,0 1,-1-1,0 0,0-1,-1 0,0-1,0 0,-1-1,1 0,-1 0,0-2,0 1,-1-2,-1 1,11-3,-1 0,1-1,0 1,0-1,-1 1,1-1,0 0,0 0,0-1,0 1,0-1,1 1,-1-1,0 0,1 0,-1 0,1 0,-1-1,1 1,0-1,0 1,0-1,1 0,-1 1,0-1,1 0,0 0,0 0,0-1,0 1,0 0,1 0,-1 0,1-3,-1-5,0 0,1 1,0-1,1 0,0 0,1 0,0 1,0-1,1 1,1-1,17-40,3 1,1 2,3 0,2 2,3-2,-20 31,6-11,2 1,0 1,2 1,1 1,26-21,-3 21,-26 17</inkml:trace>
  <inkml:trace contextRef="#ctx0" brushRef="#br0" timeOffset="320.709">1017 424,'13'76,"-3"0,-3 0,-4 1,-3 0,-3 2,1 53,2-17,0-91</inkml:trace>
  <inkml:trace contextRef="#ctx0" brushRef="#br0" timeOffset="742.878">1300 819,'-1'48,"-1"-34,1 0,0 1,1-1,1 0,0 0,1 0,0 0,1 0,1 0,0 0,1-1,1 0,4 9,-8-20,0 1,0-1,0 0,0 0,0 0,0 0,1 0,-1-1,0 1,1-1,0 0,-1 1,1-1,0 0,0 0,-1-1,1 1,0-1,0 1,0-1,0 0,0 0,0 0,0-1,0 1,-1-1,1 1,0-1,0 0,0 0,-1 0,1 0,-1-1,1 1,75-68,-72 61,0 1,-1-1,-1-1,1 1,-1-1,-1 1,1-1,-2 0,1 0,-1 0,0-1,-1 1,0 0,-1-9,-4-1</inkml:trace>
  <inkml:trace contextRef="#ctx0" brushRef="#br0" timeOffset="990.397">1808 932,'0'14,"0"10,0 1</inkml:trace>
  <inkml:trace contextRef="#ctx0" brushRef="#br0" timeOffset="1253.798">1667 452,'0'0</inkml:trace>
  <inkml:trace contextRef="#ctx0" brushRef="#br0" timeOffset="1573.327">2146 649,'-11'17,"-4"3,1 1,1 1,1 1,1-1,1 2,0-1,2 1,1 1,1 0,1 0,0 6,6-26,-1-1,1 0,0 1,0-1,0 0,0 0,1 0,0 0,0 0,0 0,0 0,0-1,1 1,0-1,0 0,0 1,0-1,0-1,0 1,1 0,-1-1,1 0,0 1,0-2,0 1,0 0,0-1,0 0,0 0,1 0,-1 0,0-1,1 1,-1-1,0 0,1-1,-1 1,0-1,1 0,-1 0,0 0,0 0,0-1,1 0,22-12,-1-2,0-1,-2-1,0-1,-1 0,-1-2,0-1,-2-1,-1-1,5-8,-2 6,-5 5,0 0,-1-1,-1 0,-1-1,-1-1,-1 0,-2-1,0 0,-1-1,-2 0,-1 0,0 0,-2-1,-2 0,0 0,-1 0,-2 0,-3-20,3 40,1-1,-1 1,-1 0,1 0,-1 1,-1-1,1 0,-1 1,0-1,-1 1,1 0,-1 0,0 0,-1 1,1-1,-1 1,0 0,-1 0,1 1,-1 0,0 0,0 0,0 0,-1 1,1 0,-1 1,1-1,-1 1,0 1,0-1,0 1,0 0,0 1,-1 0,1 0,0 0,0 1,-6 1,2 2,0 1,0 0,0 0,1 1,0 1,0 0,0 0,1 1,0 0,1 0,0 1,0 0,1 1,0-1,1 1,0 1,0-1,1 1,0 0,1 0,-1 6,-1 2,1 1,1 0,0 0,2 0,0 0,1 0,1 1,1-1,1 0,1 0,0 0,3 7,2-5,1 0,1-1,1 0,1-1,1 0,0 0,1-1,1-1,1-1,1 0,0-1,1-1,1-1,0 0,1-1,1-2,0 0,0-1,1-1,0 0,1-2,-1-1,17 2,-6-2</inkml:trace>
  <inkml:trace contextRef="#ctx0" brushRef="#br0" timeOffset="10141.407">143 2314,'0'34,"0"16,0 3,0-6</inkml:trace>
  <inkml:trace contextRef="#ctx0" brushRef="#br0" timeOffset="10337.919">1 1920</inkml:trace>
  <inkml:trace contextRef="#ctx0" brushRef="#br0" timeOffset="10775.979">312 2681,'11'-40,"2"-11,1 1,3 1,2 0,2 1,2 2,8-11,2 20,-33 36,1 1,0-1,-1 0,1 1,0-1,-1 1,1-1,0 1,0-1,0 1,0 0,-1-1,1 1,0 0,0-1,0 1,0 0,0 0,0 0,0 0,0 0,0 0,-1 0,1 0,0 1,0-1,0 0,0 0,0 1,0-1,-1 0,1 1,0-1,0 1,0 0,-1-1,1 1,0-1,-1 1,1 0,-1 0,1-1,0 1,-1 0,0 0,1 0,-1-1,1 1,-1 0,0 0,11 60,9 18,-18-78,1 0,-1 0,1 0,0 0,-1-1,1 0,0 1,0-1,-1 0,1 0,0 0,0-1,-1 1,1 0,0-1,-1 0,1 0,0 0,-1 0,1 0,-1 0,0-1,1 1,-1-1,0 0,0 0,0 0,0 0,0 0,0 0,-1 0,1 0,-1-1,1 1,0-3,1 2,149-134,-151 135,0 0,1 0,-1 0,1 0,-1 1,1-1,0 1,-1-1,1 1,0-1,0 1,0 0,0 0,0 0,0 0,1 1,-1-1,0 0,0 1,1-1,-1 1,0 0,0 0,1 0,-1 0,0 0,1 1,-1-1,0 1,0-1,1 1,-1 0,0 0,0 0,0 0,0 0,0 0,0 0,-1 1,1-1,0 1,0 0,-1-1,1 1,-1 0,0 0,0 0,1 0,-1 0,0 1,12 61,-13-57,0 0,1 0,0 0,0 0,1-1,0 1,0-1,0 1,1-1,0 0,0 0,1 0,0 0,0 0,0-1,3 3,6 3</inkml:trace>
  <inkml:trace contextRef="#ctx0" brushRef="#br0" timeOffset="13809.75">1328 2174,'-31'76,"5"63,20-77,6-44,6-21,11-31,-13 26,103-185,-18 55,-89 137,0 1,0-1,1 0,-1 1,0-1,1 1,-1-1,0 0,1 1,-1-1,0 1,1-1,-1 1,1-1,-1 1,1 0,-1-1,1 1,0-1,-1 1,1 0,-1 0,1-1,0 1,-1 0,1 0,0 0,-1 0,1 0,0 0,-1-1,1 2,0-1,-1 0,1 0,0 0,-1 0,1 0,-1 0,1 1,0-1,-1 0,1 1,-1-1,1 0,0 1,-1-1,1 1,-1-1,0 1,1-1,-1 1,1-1,-1 1,1 37,-1-37,-11 86,11-86,0 1,0 0,0 0,1 0,-1 0,1-1,0 1,-1 0,1 0,0-1,0 1,0-1,0 1,0-1,0 1,1-1,-1 0,0 1,1-1,-1 0,1 0,-1 0,1 0,0 0,-1 0,1-1,0 1,0-1,-1 1,1-1,0 1,0-1,0 0,0 0,-1 0,1 0,0 0,0 0,0-1,0 1,-1-1,1 1,0-1,0 0,133-59,-96 38,-38 20,1 1,-1 0,0 0,1 0,-1 0,1 0,-1 0,1 1,0-1,-1 0,1 1,0 0,0-1,-1 1,1 0,0 0,0 0,-1 0,1 0,0 0,0 0,-1 0,1 1,0-1,-1 1,1 0,0-1,-1 1,1 0,-1 0,1 0,-1 0,0 0,1 0,-1 0,0 0,0 1,1-1,-1 1,0-1,0 0,-1 1,1 0,0-1,0 1,-1 0,1-1,-1 1,0 0,1-1,-1 1,0 0,0 0,0-1,2 25,-3-23,1 0,-1 0,1 0,-1 0,1 0,0 0,0 0,1 0,-1 0,1 0,-1 0,1 0,0-1,0 1,0 0,0 0,1-1,-1 1,1 0,-1-1,1 0,0 1,0-1,0 0,0 0,1 0,-1 0,0 0,1-1,0 1,-1-1,1 0,0 1,-1-1,3 0,9-3</inkml:trace>
  <inkml:trace contextRef="#ctx0" brushRef="#br0" timeOffset="14554.829">2202 2201,'18'-1,"0"-1,0-1,0-1,0 0,-1-1,0-1,0-1,0-1,-1 0,0-1,0 0,-1-1,-1-1,0-1,0 0,11-13,-24 22,1 1,-1 0,0-1,0 1,0-1,0 1,-1-1,1 0,-1 1,1-1,-1 0,0 1,0-1,0 0,0 1,-1-1,1 0,-1 1,1-1,-1 0,0 1,0-1,0 1,-1 0,1-1,0 1,-1 0,0 0,1 0,-1 0,0 0,0 0,0 0,0 0,0 1,-1-1,1 1,-1 0,1 0,0 0,-1 0,0 0,1 0,-1 1,1-1,-1 1,0 0,0 0,1 0,-1 0,0 0,1 0,-1 1,0-1,1 1,-1 0,1 0,-1 0,1 0,-3 2,-11 3,1 2,-1 0,1 1,1 1,0 0,0 1,1 0,0 1,1 1,0 0,1 0,1 1,0 1,-5 10,11-21,1 1,-1-1,1 1,0 0,0 0,0 0,1 0,0 0,0 1,0-1,1 1,0-1,0 1,0 0,0-1,1 1,0 0,0 0,1-1,0 1,0 0,0-1,1 1,-1-1,1 0,1 1,-1-1,1 0,0 0,0 0,0-1,0 1,1-1,0 1,0-1,0-1,1 1,4 3,8-3,0-1,0-1,0-1,0 0,0-1,0 0,1-2,-1 0,0-1,-1-1,1 0,-1-1,1-1,-1 0,-1-2,0 1,13-10,-20 13,195-104,-189 100,0-1,0-1,-2 0,1 0,-1-2,-1 1,0-2,0 1,-1-1,-1-1,-1 0,1 0,-2-1,0 1,-1-2,-1 1,0-1,0-2,-5 16,0 1,1-1,-1 0,0 0,0 0,0 0,0 0,0 0,-1 0,1 1,0-1,-1 0,0 0,1 0,-1 1,0-1,0 0,0 1,0-1,0 0,0 1,0 0,-1-1,1 1,-1 0,1-1,-1 1,1 0,-1 0,1 0,-1 0,0 1,0-1,1 0,-1 1,0-1,0 1,0 0,0 0,0-1,-75 17,74-15,-1 0,1 0,-1 0,1 0,0 1,-1-1,1 1,0 0,0 0,0 0,1 0,-1 0,0 1,1-1,-1 1,1 0,0 0,0 0,0 0,0 0,1 0,-1 0,1 1,0-1,0 0,0 1,0-1,1 1,-1-1,1 1,0-1,0 1,0 0,0-1,1 1,0-1,-1 1,1-1,0 0,1 1,-1-1,1 0,-1 0,1 1,0-1,0-1,2 3,77 37,-75-41,1 1,0 0,-1 0,0 1,1 0,-1 0,0 1,-1-1,1 1,-1 1,1-1,-1 1,-1 0,1 0,-1 0,1 1,-1-1,-1 1,1 0,0 3,21 116,-14-113</inkml:trace>
  <inkml:trace contextRef="#ctx0" brushRef="#br0" timeOffset="4463.381">6012 565,'9'-16,"0"3,0-1,-1-1,-1 1,-1-1,0-1,-1 1,-1-1,0 0,0-5,-3 19,-1 0,0 1,0-1,0 0,0 0,0 0,0 0,0 0,0 0,-1 0,1 0,-1 1,0-1,1 0,-1 0,0 1,0-1,0 0,0 1,0-1,0 1,-1-1,1 1,-1 0,1-1,-1 1,1 0,-1 0,1 0,-1 0,0 0,0 1,1-1,-1 1,0-1,0 1,0-1,0 1,0 0,0 0,0 0,1 0,-1 0,0 0,0 1,0-1,0 0,0 1,0 0,1-1,-1 1,0 0,1 0,-1 0,0 0,1 0,-1 1,0 0,-8 4,0 1,0 0,0 0,1 1,0 1,1 0,0 0,0 0,1 1,0 0,0 1,1-1,1 1,0 0,1 1,0-1,0 1,1 0,1 0,0 0,0 0,2 0,-1 0,1 1,1-1,0 0,2 3,0-8,0-1,1 0,0 0,0-1,1 1,-1-1,1 0,0 0,1-1,-1 1,1-1,0 0,0-1,0 1,0-1,1-1,-1 1,1-1,0 0,0 0,0-1,0 0,0 0,0-1,0 0,0 0,6-1,10 1</inkml:trace>
  <inkml:trace contextRef="#ctx0" brushRef="#br0" timeOffset="5155.469">6690 311,'-26'10,"1"1,0 1,1 1,1 1,0 1,1 1,-20 19,36-29,0 0,1 0,-1 1,2 0,-1 0,0 0,1 0,1 1,-1-1,1 1,1 0,-1 0,1 0,1 1,-1 4,3-10,1 0,0-1,0 1,0 0,1 0,-1-1,1 1,-1-1,1 0,0 0,0 0,0 0,0-1,0 1,0-1,0 1,0-1,1 0,-1 0,1-1,-1 1,0-1,1 0,-1 1,1-2,-1 1,1 0,-1-1,2 0,26 4,-27-2,1 0,-1 0,1 0,-1 0,0 0,1 1,-1 0,0 0,0 0,0 1,-1-1,1 1,0 0,-1 0,0 0,0 0,0 1,0-1,0 1,-1 0,1 0,-1 0,0 0,0 0,-1 0,1 1,-1-1,0 0,0 1,0-1,-1 1,0-1,0 1,0 0,0-1,-1 1,1-1,-1 1,0-1,-1 0,1 1,-1-1,0 0,0 0,0 0,0 0,-1 0,-8 5,1 0,-1-2,0 1,-1-1,0-1,0 0,0-1,0 0,-1-1,0 0,0-1,0 0,-1-1,1-1,-11 0,15-1,0 1,0-2,1 1,-1-1,0-1,1 1,-1-2,1 1,-1-1,1 0,0-1,0 0,1 0,-1-1,1 1,0-2,-2-1,-3-6</inkml:trace>
  <inkml:trace contextRef="#ctx0" brushRef="#br0" timeOffset="2807.483">3670 593,'-32'16,"10"-7,1 0,1 2,0 1,0 0,2 1,-1 1,2 1,0 1,-15 16,29-26,0-1,0 1,1-1,0 1,-1 0,2 0,-1 0,1 0,0 0,0 0,1 0,0 0,0 1,0 2,0-7,0 1,1-1,-1 1,1-1,-1 0,1 1,0-1,-1 0,1 0,0 1,1-1,-1 0,0 0,1 0,-1 0,1 0,-1-1,1 1,0 0,0-1,0 0,0 1,0-1,0 0,0 0,0 0,1 0,-1 0,0 0,1-1,-1 1,0-1,1 0,-1 0,1 1,1-2,8-1,0-1,0 0,0-1,-1 0,0-1,0 0,0-1,0 0,-1 0,0-1,0-1,-1 0,0 0,-1-1,6-6,46-38,-45 41,-10 7,0 0,0 0,1 1,-1 0,1 0,0 0,0 1,0 0,0 0,1 0,-1 1,1 0,0 1,0-1,-1 1,1 0,0 1,2 0,-6 2,0 0,0 0,-1 1,1-1,-1 1,1 0,-1 0,0 0,0 0,0 0,-1 0,1 0,-1 1,0-1,0 1,0-1,0 1,-1-1,1 1,-1 0,0-1,0 1,0-1,0 1,-1 3,2 10,-2-13,1 0,-1 0,1 0,1-1,-1 1,0 0,1 0,0-1,0 1,0 0,0-1,0 1,1-1,0 0,-1 1,1-1,1 0,-1 0,0 0,1 0,-1 0,1-1,0 1,0-1,0 0,0 0,1 0,-1 0,0 0,1-1,-1 0,1 1,0-1,-1-1,1 1,0 0,-1-1,1 0,0 0,0 0,0 0,-1-1,1 1,2-2,8-6,0-1,-1-1,0 0,-1-1,0 0,0-1,-2 0,1-1,-2 0,4-7,114-158,-127 177,1 0,-1 0,0-1,1 1,-1 0,1 0,-1 0,1 0,-1 0,1 0,0 1,0-1,-1 0,1 0,0 0,0 1,0-1,0 0,0 1,0-1,0 1,0-1,0 1,0-1,0 1,0 0,0 0,0 0,0-1,1 1,-1 0,0 0,0 0,0 1,0-1,0 0,0 0,1 1,-1-1,0 0,0 1,0-1,0 1,0-1,0 1,0 0,-1-1,1 1,0 0,0 0,0 0,-1-1,1 1,0 0,0 1,6 19,-1 0,0 1,-1 0,-2 0,0 0,-2 1,0-1,-1 0,5 70,9 76,-6 133,-8-296,1 1,-1 0,0-1,0 1,-1-1,1 1,-1-1,-1 1,1-1,-1 1,0-1,0 0,0 0,-1 0,0 0,0 0,0-1,0 1,-1-1,-4 4,6-8,0 0,0-1,0 1,0-1,0 1,0-1,0 0,0 1,0-1,1 0,-1 0,0-1,0 1,1 0,-1 0,1-1,-1 1,1-1,0 0,-1 1,1-1,0 0,0 0,0 1,0-1,1 0,-1 0,0 0,1 0,-1 0,1 0,0 0,0 0,0 0,0-1,0 1,0 0,0 0,1-1,-1-40,1 0,2 1,2 0,2 0,2 0,1 1,2 0,2 1,2 0,15-25,-31 65,15-37,1 2,2-1,1 2,2 1,2 0,0 2,2 1,2 0,13-10,65-26,-104 66,0-1,-1 1,1-1,0 1,0 0,-1-1,1 1,0 0,0 0,0 0,-1-1,1 1,0 0,0 0,0 0,0 0,-1 0,1 1,0-1,0 0,0 0,-1 0,1 1,0-1,0 0,-1 1,1-1,0 1,0-1,-1 1,1-1,-1 1,1-1,0 1,-1 0,1-1,-1 1,0 0,1-1,-1 1,1 0,-1 0,0-1,0 1,1 0,-1 0,0 0,0 0,0-1,0 1,0 0,0 0,0 0,0 0,-12 46,0-28,0 0,-1-1,0 0,-2-1,0 0,-1-2,-1 1,0-2,-3 1,-72 70,78-70</inkml:trace>
  <inkml:trace contextRef="#ctx0" brushRef="#br0" timeOffset="3356.718">4714 1073,'-13'27,"13"-27,0-1,0 1,0 0,0-1,0 1,0 0,0-1,0 1,0 0,0 0,0-1,0 1,-1 0,1-1,0 1,0 0,0 0,0-1,-1 1,1 0,0 0,0 0,-1-1,1 1,0 0,-1 0,1 0,0 0,0 0,-1-1,1 1,0 0,-1 0,1 0,0 0,-1 0,1 0,0 0,-1 0,1 0,0 0,0 0,-1 0,1 0,0 1,-1-1,1 0,0 0,-1 0,1 0,32-141,-16 88,3 2,1 0,3 1,2 1,2 2,3 0,1 2,24-26,-47 61,1 0,-1 1,1 0,1 0,0 1,0 0,0 1,1 0,0 1,0 0,1 1,0 0,0 1,0 0,0 1,1 0,-1 1,1 1,5-1,-15 3,0 0,0-1,1 1,-1 1,0-1,0 0,0 1,0-1,-1 1,1 0,0 0,-1 0,1 0,-1 1,0-1,1 1,-1-1,0 1,-1 0,1 0,0 0,-1 0,0 0,0 0,1 0,-2 0,1 0,0 1,-1-1,0 0,1 1,-1-1,0 0,-1 0,1 3,-31 116,20-100,-1-1,-1 0,-1 0,-1-2,-1 0,0 0,-2-2,0 0,0-1,-2-1,-20 13,39-27,0 0,-1 1,1-1,0 0,-1 0,1 0,-1 1,0-2,1 1,-1 0,0 0,1 0,-1-1,0 1,0-1,0 0,1 1,-1-1,0 0,0 0,0 0,0 0,0-1,1 1,-1 0,0-1,0 1,0-1,1 0,-1 1,0-1,1 0,-1 0,1 0,-1 0,1 0,-1-1,1 1,0 0,-1-1,1 1,-5-19,3-1</inkml:trace>
  <inkml:trace contextRef="#ctx0" brushRef="#br0" timeOffset="3702.555">5532 57,'-9'34,"-4"20,1 6,2 3,3-1,3-5,1-3,2-6,1-6,1-6,-5-4,-2-2,0-3,2 1,1-1,1 0,0-4</inkml:trace>
  <inkml:trace contextRef="#ctx0" brushRef="#br0" timeOffset="3956.554">5618 565,'0'14,"0"5</inkml:trace>
  <inkml:trace contextRef="#ctx0" brushRef="#br0" timeOffset="4218.755">5645 1,'0'0</inkml:trace>
  <inkml:trace contextRef="#ctx0" brushRef="#br0" timeOffset="6556.848">5674 424,'-5'0,"-1"5,0 6,1 6,-4 1,1 1,1 2,1 3,3 2,1 2,1 0,1-4</inkml:trace>
  <inkml:trace contextRef="#ctx0" brushRef="#br0" timeOffset="14928.384">3642 1863,'-17'3,"0"2,0-1,0 2,0 0,1 1,0 1,1 0,-1 1,2 1,-1 0,1 1,1 1,0 0,-11 13,23-22,-1 0,1 0,0 1,0-1,0 0,1 0,-1 1,1-1,-1 0,1 1,0-1,1 1,-1-1,0 0,1 1,0-1,0 0,0 0,0 0,0 0,1 1,-1-1,1-1,0 1,0 0,0 0,0-1,1 1,-1-1,1 0,-1 0,1 0,0 0,0 0,0 0,0-1,0 1,0-1,0 0,0 0,0 0,1-1,0 1,0 0,-1 1,1-1,-1 1,1-1,-1 1,0 0,0 0,0 1,0-1,0 0,0 1,-1 0,1 0,-1 0,0 0,0 0,0 0,0 0,0 1,-1-1,1 1,-1-1,0 1,0 0,-1-1,1 1,-1 0,1 0,-1 0,-1-1,1 1,0 0,-1 0,0 2,-4 1,0-1,-1 1,0-1,0 0,0-1,0 1,-1-1,0 0,0-1,-1 0,1 0,-1 0,0-1,0 0,0-1,-2 1,-27 0,22-6</inkml:trace>
  <inkml:trace contextRef="#ctx0" brushRef="#br0" timeOffset="15673.669">3783 2146,'20'-3,"23"-2,0-3,0-1,-1-2,20-9,6-31,-67 49,0 0,1 1,-1-1,0 0,0 1,0-1,0 0,-1 0,1 0,0 0,-1 0,1 0,-1 0,0 0,0 0,0 0,0 0,0 0,0 0,0-1,-1 1,1 0,-1 0,1 0,-1 1,0-1,0 0,0 0,0 0,0 0,0 1,-1-1,1 1,0-1,-1 1,1-1,-1 1,0 0,0-1,-3-1,-1 0,1 0,-1 0,1 1,-1 0,0 0,0 0,0 1,0 0,0 0,0 0,0 1,-1 0,1 0,0 1,0-1,0 1,0 1,0-1,0 1,0 0,1 1,-1-1,0 1,-1 2,-12 5,0 1,1 2,1-1,0 2,0 1,-9 10,20-19,0-1,0 0,1 1,0 0,0 1,0-1,0 1,1 0,0 0,1 0,0 0,0 1,0 0,1-1,0 1,1 0,-1 0,2 0,-1 0,1 8,3-12,0 0,1-1,-1 1,1-1,0 1,0-1,0 0,0-1,0 1,1-1,-1 1,1-1,0-1,-1 1,1-1,0 0,0 0,0 0,0 0,0-1,0 0,0 0,0-1,0 1,0-1,0 0,0 0,10 0,38-2,0-2,0-3,-1-2,0-3,-1-1,-1-3,0-2,-1-2,-1-3,17-12,-56 32,-1 0,1-1,-1-1,0 1,0-1,-1-1,0 1,0-1,0-1,-1 1,0-1,-1 0,1 0,-2-1,1 0,-1 0,-4 6,0 0,0 0,-1 0,0 0,1 1,-1-1,0 0,0 1,0-1,-1 0,1 1,-1 0,1-1,-1 1,0 0,0 0,0 0,0 0,0 0,0 0,-1 0,1 1,-1-1,1 1,-1 0,0 0,1 0,-1 0,0 0,0 0,1 1,-1 0,0-1,0 1,0 0,0 0,0 0,1 1,-1-1,0 1,0 0,0 0,1-1,-1 2,0-1,-1 1,-7 2,0-1,1 2,0-1,0 1,0 1,1 0,0 0,0 1,0 0,1 0,0 1,0 0,1 1,0-1,1 1,0 1,0-1,1 1,-4 10,8-17,0 0,0 1,0-1,1 1,-1 0,1-1,0 1,0-1,0 1,1 0,-1-1,1 1,0-1,0 1,0-1,0 1,0-1,1 0,0 0,0 0,0 0,0 0,0 0,0 0,1-1,-1 1,1-1,0 1,0-1,0 0,0 0,0-1,0 1,0 0,1-1,-1 0,8 4,-1-2,1 1,-1-1,1 0,0-1,0-1,0 0,0 0,0-1,0 0,7-2,15-3,0-2,-1-2,0 0,0-3,-1 0,-1-2,0-1,-1-2,-1 0,0-2,-2-1,0-2,20-21,-26 25,-2 0,0-2,-2 0,0-1,-1 0,-1-1,-1-1,-1 0,-1-1,-1 0,4-18,-13 34,-1 0,0 0,0 0,-1 0,0 0,0 1,-1-1,0 0,0 1,-1-1,0 1,0-1,-1 1,0 1,0-1,-1 0,0 1,0 0,0 0,-1 0,0 1,0 0,0 0,0 0,-1 1,0 0,0 1,0-1,-1 1,1 0,-1 1,1 0,-1 0,0 1,0 0,0 0,0 1,0 0,1 0,-1 1,0 0,0 0,-1 1,-10 3,1 0,0 2,0 0,1 1,0 0,1 2,-1 0,2 0,0 2,0 0,1 1,0 0,1 1,1 0,0 1,1 1,1 0,0 0,1 1,1 0,0 0,2 1,0 0,-1 7,5-15,0-1,1 1,0 0,1 0,0-1,0 1,1 0,0 0,1-1,0 1,0-1,1 0,0 1,1-1,0 0,1-1,0 1,0-1,0 0,1 0,0-1,1 1,0-2,0 1,1-1,-1 0,1 0,0-1,1 0,0 0,0-1,19 8,1-2,0-1,1-1,0-2,14 2,-1-3</inkml:trace>
  <inkml:trace contextRef="#ctx0" brushRef="#br0" timeOffset="16467.554">1835 3161,'-27'29,"2"1,1 1,1 1,1 1,2 1,2 1,0 1,16-30,1 0,0 1,0-1,0 0,1 0,-1 1,2-1,-1 1,1-1,0 0,0 0,0 1,1-1,0 0,0 0,1-1,0 1,0 0,0-1,1 1,-1-1,1 0,1-1,-1 1,1-1,-1 1,1-1,0-1,1 1,-1-1,1 0,-1 0,1 0,0-1,0 0,0 0,0-1,1 1,-1-1,0-1,4 1,1 0,0-1,-1 0,1-1,0 0,-1 0,1-1,-1-1,0 0,0 0,0-1,0 0,0 0,-1-1,0-1,0 0,0 0,-1 0,0-1,0-1,-1 1,0-1,0 0,0-1,-1 0,-1 0,0 0,0-1,0 1,-1-1,-1 0,0 0,0-1,-1 1,0-1,-1 1,0-1,-1 0,0 1,-1-1,0 1,0-1,-1 1,0-1,-1 1,-1 0,1 0,-2 0,1 1,-2-2,-2-1,0 1,0 0,-1 1,-1 0,1 0,-2 1,1 1,-1-1,-1 2,1-1,-1 2,-1-1,1 2,-1 0,0 0,0 1,-1 1,-12-2,1 3</inkml:trace>
  <inkml:trace contextRef="#ctx0" brushRef="#br0" timeOffset="16922.223">2485 2625,'-46'206,"-13"175,55-356,2-16,0 1,0 0,1 0,0 0,1 0,0 0,1 0,0-1,0 1,1 0,0 0,1-1,0 1,3 5,-2-13,0 1,0-1,0 0,0 0,1 0,-1-1,1 1,-1-1,1 0,0-1,-1 1,1-1,0 0,-1 0,1 0,0 0,-1-1,1 0,0 0,-1 0,1-1,-1 1,0-1,1 0,-1-1,0 1,0-1,0 1,-1-1,1 0,1-3,12-3,16-8,-7 1,1 1,1 2,0 1,1 1,0 1,1 2,0 1,15-1,-41 7,0 0,1 1,-1-1,0 1,1 0,-1 1,0-1,1 1,-1-1,0 1,0 1,0-1,1 1,-2-1,1 1,0 0,0 1,0-1,-1 0,0 1,1 0,-1 0,0 0,0 0,-1 1,1-1,-1 1,1-1,-1 1,0 0,0 0,-1 0,1 0,-1 0,0 1,0-1,-1 0,1 0,-1 1,0-1,0 0,0 2,-4 4,0 1,-1-1,0 0,0 0,-1-1,0 0,-1 0,0 0,0-1,-1 0,0 0,-1-1,0 0,0 0,0-1,-1-1,1 1,-8 2,-4 2,0 0,0-1,-1-1,0-1,0 0,-1-2,0-1,-15 1,33-4,-1 0,1 0,-1-1,0 1,0-1,1-1,-1 1,0-1,1 0,-1 0,1 0,-1-1,1 0,-1 0,1 0,0-1,0 0,0 0,1 0,-1 0,1-1,-1 0,1 0,0 0,1 0,-1-1,1 1,0-1,0 0,0 0,1 0,-1-1,1 1,1 0,-1-1,1-1,-2-20,3 2</inkml:trace>
  <inkml:trace contextRef="#ctx0" brushRef="#br0" timeOffset="17610.952">3133 3501,'30'-1,"0"-1,-1-2,1 0,-1-2,-1-1,1-2,-1 0,0-2,23-13,58-70,-58 42,-50 51,0-1,1 1,-1 0,1 0,-1 0,1 0,-1 0,1 0,0 0,-1 0,1 1,0-1,0 1,-1-1,1 1,0 0,0-1,0 1,0 0,-1 0,1 0,0 1,0-1,0 0,-1 1,1-1,0 1,0 0,-1-1,1 1,0 0,-1 0,1 0,-1 0,1 0,-1 1,0-1,1 0,-1 1,0-1,0 1,0-1,0 1,1 1,32 78,-19-1,-3 2,-4 0,-3 0,-4 0,-4 0,-3 0,-4 0,-3-1,-4 0,-3-1,-13 24,27-83,-42 106,46-121,-1-1,-1 1,1-1,-1 0,1 0,-1 0,-1 0,1-1,-1 0,0 0,0 0,0 0,0-1,-1 0,1 0,-1 0,0-1,0 1,-1-1,4-1,-1-1,1 0,0 1,0-1,0 0,-1-1,1 1,0 0,0-1,0 0,0 0,0 0,0 0,0 0,0-1,0 1,0-1,1 0,-1 0,1 0,-1 0,1 0,0 0,0-1,0 1,0-1,0 1,0-1,0-1,-35-94,32 77,-52-217,48 200</inkml:trace>
  <inkml:trace contextRef="#ctx0" brushRef="#br0" timeOffset="17861.298">3500 2851,'-9'0,"1"5,2 1</inkml:trace>
  <inkml:trace contextRef="#ctx0" brushRef="#br0" timeOffset="18212.234">4009 3302,'21'1,"0"-1,0-1,-1-1,1-1,-1-1,1 0,-1-2,0 0,-1-1,0-1,0-1,0-1,0-1,-16 9,0 0,0 0,0 0,-1-1,1 1,0-1,-1 0,0 0,1 0,-1 0,-1 0,1 0,0-1,-1 1,1-1,-1 1,0-1,0 1,-1-1,1 1,-1-1,1 0,-1 0,-1 1,1-1,0 0,-1 1,0-1,1 1,-2-1,1 0,0 1,-1 0,1-1,-1 1,0 0,0 0,0 0,-1 0,1 0,-1 1,1-1,-1 1,0-1,0 1,0 0,0 0,-1 0,1 1,0-1,-1 1,1 0,-2 0,-7 2,-1 1,1 1,0 0,0 1,0 0,1 1,0 0,0 1,0 0,0 1,1 0,0 1,0 0,1 0,0 1,1 1,0-1,0 1,1 0,0 1,1 0,0 0,1 0,0 1,1-1,0 1,0 6,1-11,0 1,0 0,1 0,1 0,-1 0,1 0,0 0,1 0,0 0,1 0,-1 1,1-1,1 0,0 0,0 0,0-1,1 1,0 0,1-1,-1 0,2 0,-1 0,1 0,0-1,0 1,0-1,1-1,0 1,1-1,-1 0,1 0,3 1,4 1,1 0,1-1,-1-1,1-1,0 0,0 0,0-2,0 0,1-1,-1-1,0 0,1-1,-1-1,0 0,0-2,0 0,0 0,7-4,85-36,-80 30</inkml:trace>
  <inkml:trace contextRef="#ctx0" brushRef="#br0" timeOffset="18506.319">5053 3077,'-23'20,"2"-6,1 1,1 1,1 1,1 1,0 0,1 1,1 1,0 1,2 0,1 0,-5 12,15-27,1-1,-1 1,1 0,0 0,1 0,-1 0,1-1,0 1,1 0,-1 0,1 0,0 0,1 0,-1-1,1 1,1-1,-1 1,1-1,-1 0,1 0,1 0,-1 0,1 0,0-1,0 0,0 0,1 0,-1 0,1-1,0 1,0-1,0 0,1-1,3 2,12 3,0 0,0-2,0 0,1-1,0-2,-1 0,1-1,0-1,0-1,20-4,-17 2,1 0,-1-2,0-1,0-1,-1-1,0-1,0-1,-1-1,0-2,-1 0,-1-1,0-1,12-12,23-22,-32 31</inkml:trace>
  <inkml:trace contextRef="#ctx0" brushRef="#br0" timeOffset="18761.427">5815 2427,'-22'87,"-36"194,52-212,3 1,3 0,8 62,-4-104,0 0,2-1,1 0,1 0,1 0,1-1,2-1,0 1,2-2,1 0,2 1,2-1</inkml:trace>
  <inkml:trace contextRef="#ctx0" brushRef="#br0" timeOffset="19014.941">5419 2964,'39'-19,"21"-7,12 2,2-1,3 5,3 1,2 3,1 4,2 0,0 2,1-2,-6 0,-11-2,-17 2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2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9851 960,'19'-1,"0"0,1-2,-1 0,0-1,0-1,0 0,-1-2,0 0,0-1,-1 0,0-2,0 0,5-5,256-198,-185 177,-90 36,0 0,-1 0,1 0,-1 0,1 0,0 0,-1 1,1 0,-1-1,1 1,-1 0,1 0,-1 0,0 0,1 1,-1-1,0 1,0-1,0 1,0 0,0-1,-1 1,1 0,0 1,-1-1,1 0,-1 0,0 1,0-1,0 0,0 1,0-1,-1 1,1-1,-1 1,1 1,-1 10,-1 1,0 0,-1 0,0-1,-1 0,-1 1,0-1,-1 0,-1-1,0 1,-1-1,0 0,-1-1,0 0,-1 0,0-1,-1 0,-1 0,1-1,-11 7,13-9,-1 1,1-1,-2-1,1 0,-1 0,0-1,0 0,-1-1,0 0,0-1,0 0,0-1,-1 0,1 0,-9 0,19-3,0 0,0 1,0-1,0 0,0 0,0 0,-1 0,1 0,0 0,0 0,0 0,0 0,0 0,0-1,0 1,0 0,0-1,0 1,0-1,0 1,0-1,0 0,0 1,1-1,-1 0,0 1,0-1,1 0,-1 0,0 0,1 0,-1 0,1 0,-1 0,1 0,0 0,-1 0,1 0,0 0,0 0,-1 0,1 0,0 0,0 0,0 0,0 0,1 0,-1 0,0 0,0 0,1-1,-1 1,0 0,1 1,-1-1,1 0,0 0,-1 0,1 0,0 0,-1 0,1 1,0-1,0 0,42-27,-19 19</inkml:trace>
  <inkml:trace contextRef="#ctx0" brushRef="#br0" timeOffset="316.183">11064 1,'-11'87,"3"1,3 0,5 1,7 40,2-44,3-1,5 0,3-1,6 8,-24-87,-1 0,1 0,0 0,-1 0,1 0,-1 0,-1 0,1 0,0 0,-1 1,0-1,0 0,0 0,0 1,-1-1,0 0,0 0,0 0,0 0,-1 0,0 3,-10 4</inkml:trace>
  <inkml:trace contextRef="#ctx0" brushRef="#br0" timeOffset="564.051">10783 649,'33'-9,"26"-4,13-4,2 1,0 3,-4 4,-4 3,-4 3,-7 2,-4 1,-1 0,-8 1</inkml:trace>
  <inkml:trace contextRef="#ctx0" brushRef="#br0" timeOffset="781.389">11601 988,'-2'-1,"0"-1,0 1,1-1,-1 0,0 1,1-1,0 0,-1 0,1 0,0-1,0 1,0 0,0 0,0 0,1-1,-1 1,1-1,-1 1,1 0,0-1,0 1,0-1,0 1,0 0,1-1,-1 1,1-1,0 1,-1 0,1 0,1-2,5-18,0 0,2 0,1 1,0 0,1 1,2 0,0 1,0 1,2 0,1 0,0 2,7-6,-10 10,1 1,1 0,-1 1,2 0,-1 1,1 1,17-6,-9 7</inkml:trace>
  <inkml:trace contextRef="#ctx0" brushRef="#br0" timeOffset="1869.087">12335 593,'-43'6,"1"3,0 1,1 2,-27 12,56-18,-1 0,1 0,1 1,-1 0,1 1,0 1,1 0,0 0,0 1,1 0,0 0,1 1,0 1,1-1,0 1,-3 10,8-18,0-1,1 1,0 0,-1 0,1 0,1 0,-1 1,1-1,-1 0,1 0,0 0,1 0,-1 1,1-1,0 0,0 0,0 0,0 0,1 0,0-1,-1 1,2 0,-1-1,0 1,1-1,-1 0,1 0,0 0,0 0,0 0,0 0,1-1,-1 0,1 0,-1 0,1 0,0 0,0-1,0 1,0-1,0 0,0-1,0 1,0 0,0-1,1 0,2-1,11-3,-1 0,-1-2,1 0,-1-1,0-1,0 0,-1-1,0-1,-1 0,0-1,-1-1,0 0,0-1,-1 0,49-42,71-70,-131 124,-1 1,1-1,0 1,-1-1,1 1,0-1,0 1,-1 0,1-1,0 1,0 0,-1-1,1 1,0 0,0 0,0 0,0 0,-1 0,1 0,0 0,0 0,0 0,0 0,-1 1,1-1,0 0,0 0,0 1,-1-1,1 1,0-1,-1 0,1 1,0-1,-1 1,1 0,0-1,-1 1,1-1,-1 1,1 0,-1 0,0-1,1 1,-1 0,0 0,1-1,-1 1,0 0,0 1,9 52,-7-36,-1-11,0 0,0 0,0 0,1-1,-1 1,2 0,-1-1,1 0,0 1,0-1,1 0,0-1,0 1,0-1,1 1,0-1,0-1,0 1,0-1,1 0,-1 0,1 0,0-1,1 0,-1 0,0 0,1-1,0 0,-1-1,1 1,0-1,0 0,0-1,1 0,8-3,0-1,0-1,-1-1,0 0,0-1,0 0,-1-1,0-1,-1 0,1-1,-2-1,0 0,0 0,-1-1,0-1,-1 0,0 0,50-52,-59 64,0 0,-1 0,1 1,0-1,0 0,0 0,0 0,-1 1,1-1,0 1,0-1,0 0,1 1,-1 0,0-1,0 1,0 0,0-1,0 1,0 0,1 0,-1 0,0 0,0 0,0 0,0 1,0-1,1 0,-1 0,0 1,0-1,0 1,0-1,0 1,0-1,0 1,0 0,0-1,0 1,-1 0,1 0,0 0,0 0,25 51,-19-34,-6-13,0-1,0 1,1 0,0-1,0 1,0-1,1 1,-1-1,1 0,0 0,0 0,0-1,1 1,-1-1,1 1,0-1,0 0,0-1,0 1,1-1,-1 0,1 0,-1 0,1 0,0-1,0 0,-1 0,1 0,0-1,0 1,0-1,0-1,0 1,0 0,0-1,0 0,-1 0,2-1,120-90,-107 76,0 0,2 2,0 0,0 1,1 1,1 1,0 1,6-1,-27 11,0 0,0-1,0 1,0 0,1 0,-1 0,0 1,0-1,0 0,0 1,0-1,1 1,-1 0,0 0,0 0,-1 0,1 0,0 0,0 0,0 1,-1-1,1 1,-1-1,1 1,-1-1,1 1,-1 0,0 0,0 0,0 0,0 0,0 0,-1 0,1 0,-1 0,1 0,-1 0,1 1,-1-1,0 0,0 0,0 0,-1 0,1 1,0 1,1 0,-1 0,1-1,0 1,0 0,0 0,1-1,-1 1,1-1,0 1,0-1,0 0,1 0,-1 0,1 0,-1 0,1 0,1 0,7 0,0 0,0 0,0-2,0 1,1-1,-1-1,0 0,1 0,-1-1,1-1,-1 0,0 0,0-1,0-1,0 0,-1 0,6-4,26-6,-37 12,1 0,-1 1,1-1,0 1,-1 0,1 0,0 1,0-1,0 1,0 1,-1-1,1 1,0 0,0 0,-1 1,1-1,-1 2,1-1,-1 0,0 1,0 0,0 0,0 0,0 1,-1 0,3 2,-2-1,1-1,0 0,0 0,0 0,1-1,-1 0,1 0,0 0,0-1,0 0,0-1,0 1,0-2,0 1,1-1,-1 1,0-2,1 1,-1-1,0-1,3 0,9-4</inkml:trace>
  <inkml:trace contextRef="#ctx0" brushRef="#br0" timeOffset="2134.028">12870 114,'0'0</inkml:trace>
  <inkml:trace contextRef="#ctx0" brushRef="#br0" timeOffset="-1537.675">7565 706,'-10'-4,"-1"1,1 1,-1 0,1 0,-1 1,0 1,1 0,-1 0,0 1,1 0,-1 1,1 0,-1 0,1 1,0 1,0 0,0 0,0 1,1 0,0 1,0 0,1 0,-1 1,1 0,1 1,-1-1,1 1,1 1,-3 2,5-1,-1 1,1-1,1 1,0 0,0 0,1 0,1 0,0 1,0-1,1 0,1 6,-1-13,0 0,1 0,0 0,-1 1,1-1,1 0,-1 0,0-1,1 1,0 0,0 0,0-1,1 1,-1-1,1 0,0 1,-1-1,2-1,-1 1,0 0,0-1,1 1,-1-1,1 0,0 0,0-1,0 1,0-1,0 0,0 0,3 0,6-2,1-1,-1-1,0 0,0 0,-1-2,1 0,-1 0,0-1,0 0,0-1,-1-1,0 1,-1-2,0 0,0 0,-1-1,3-3,-4 5,147-162,-154 170,0-1,0 0,0 1,1 0,-1-1,0 1,0 0,0-1,1 1,-1 0,0 0,0 0,1 0,-1 0,0 0,0 1,1-1,-1 0,0 1,0-1,0 1,0-1,1 1,-1-1,0 1,0 0,0-1,0 1,0 0,-1 0,1 0,0 0,0 0,0 0,-1 0,1 0,-1 0,1 0,-1 0,1 1,-1-1,1 0,-1 0,0 0,0 1,0-1,0 0,0 0,0 1,0-1,0 0,0 0,-1 1,10 18,63 65,-54-71</inkml:trace>
  <inkml:trace contextRef="#ctx0" brushRef="#br0" timeOffset="-1168.708">8074 960,'237'-282,"-237"281,1-1,0 1,0 0,0 0,0 0,0 0,0 0,1 1,-1-1,0 0,0 0,1 1,-1-1,0 1,1-1,-1 1,0-1,1 1,-1 0,1 0,-1 0,0 0,1 0,-1 0,1 0,-1 0,1 0,-1 1,0-1,1 1,-1-1,0 1,1-1,-1 1,0 0,0 0,0 0,1 0,31 50,-17-23,-14-24,-1 0,1-1,0 1,0-1,1 0,-1 0,1 0,-1 0,1 0,0 0,0-1,0 1,1-1,-1 0,1 0,-1 0,1-1,-1 1,1-1,0 0,0 0,0 0,0 0,0-1,0 1,0-1,0 0,0 0,0-1,0 1,0-1,-1 0,1 0,0 0,2-2,86-90,-76 79</inkml:trace>
  <inkml:trace contextRef="#ctx0" brushRef="#br0" timeOffset="-732.298">8919 622,'-4'9,"-7"13,2 1,0 0,1 0,2 1,0 0,1 0,2 0,0 1,3-22,0 0,1 0,-1 0,1 0,-1 0,1 0,0 0,0 0,0 0,1 0,-1-1,1 1,-1 0,1-1,0 1,0-1,0 0,0 0,0 0,1 0,-1 0,1 0,-1 0,1-1,0 0,-1 1,1-1,0 0,0 0,0 0,0-1,0 1,0-1,0 0,0 1,0-2,0 1,0 0,1 0,8-1,0 0,-1 0,1-1,0-1,0 1,-1-2,0 0,0 0,8-5,0-5,0 0,-1-2,-1 0,0-1,-1-1,-1 0,-1-1,0-1,-1 0,-2-1,0 0,-1-1,0-4,-1 10,-1-2,-1 1,0-1,-1-1,-2 1,1-1,-2 1,-1-1,0 0,-1 0,-1 0,-1-1,-1 1,-1 1,-3-14,3 24,-1 1,0 0,-1 0,1 1,-1-1,-1 1,1 0,-1 0,0 1,0 0,-1 0,1 0,-1 1,0 0,-1 0,1 1,-1 0,1 0,-1 0,0 1,0 1,0-1,0 1,0 1,0-1,0 1,-1 1,1-1,0 2,0-1,0 1,0 0,1 0,-1 1,0 0,1 1,0 0,-4 2,1 0,0 0,0 0,1 1,0 0,0 0,1 1,0 0,0 1,1 0,0 0,0 0,1 1,0 0,1 1,0-1,1 1,0 0,1 0,0 0,1 0,0 0,0 1,1-1,1 1,0-1,1 1,0-1,1 1,0-1,0 0,5 11,4-1,1-1,1 0,1 0,0-1,2-1,0-1,1 0,1-1,0-1,1-1,1 0,0-2,1 0,0-1,1-1,9 2,8 6,-6-3</inkml:trace>
  <inkml:trace contextRef="#ctx0" brushRef="#br0" timeOffset="-4399.598">4150 536,'-60'-1,"37"-1,-1 1,0 1,1 2,-1 0,1 1,-1 2,-18 5,40-9,0-1,0 1,0 0,-1 0,1 0,0 0,0 0,1 0,-1 0,0 1,0-1,1 1,-1-1,1 1,-1 0,1-1,-1 1,1 0,0 0,0 0,0 0,0 0,0 0,1 0,-1 0,1 1,-1-1,1 0,0 0,0 1,0-1,0 0,0 0,0 1,1-1,-1 0,1 0,-1 0,1 0,1 1,55 72,85 38,-140-108,1 0,-1 0,0 0,-1 0,1 1,-1-1,0 0,0 1,-1-1,1 1,-1-1,0 1,-1-1,0 1,1-1,-2 0,1 1,-1-1,1 0,-1 0,-1 0,1 0,-1 0,0 0,0-1,0 1,-1-1,1 0,-1 0,0 0,0-1,-1 0,1 1,-1-1,1-1,-1 1,0-1,0 1,0-2,-1 1,1 0,0-1,-5 0,-189 40,197-40,1 0,-1 0,1 0,-1-1,0 1,1-1,-1 1,0-1,0 0,1 1,-1-1,0 0,0 0,0 0,1-1,-1 1,0 0,1-1,-1 1,0-1,1 1,-1-1,0 0,1 0,-1 1,1-1,-1-1,1 1,0 0,-1 0,1 0,0-1,0 1,0 0,0-1,0 1,0-1,0 1,0-1,1 0,-1 1,1-1,-1 0,1-1,24-34,-10 19</inkml:trace>
  <inkml:trace contextRef="#ctx0" brushRef="#br0" timeOffset="-4098.539">4630 311,'27'248,"-14"-48,-10-185,0-1,0 1,-2-1,0 1,-1-1,0 1,-1 0,0-1,-2 1,0-1,0 1,-1-1,-1 0,0-1,-1 1,-1-1,0 0,0-1,-2 1,-8 5</inkml:trace>
  <inkml:trace contextRef="#ctx0" brushRef="#br0" timeOffset="-3850.527">4404 706,'39'-15,"16"-4,5 1,2 4,-6 3,-7 5,-2 2,-5 3,-4 1,-4 0,-3 1,-2 0,-6 0</inkml:trace>
  <inkml:trace contextRef="#ctx0" brushRef="#br0" timeOffset="-3603.938">4968 1045,'5'-24,"7"-13,0-5,4 0,-1 3,1 2,-1 4,1 2,2 1,-1 2,1 4,2 3,-2 0,1 3,-4 4</inkml:trace>
  <inkml:trace contextRef="#ctx0" brushRef="#br0" timeOffset="-3231.485">5476 847,'18'-12,"0"0,-1-1,-1 0,0-1,-1-1,-1-1,0 0,-1-1,-1 0,9-16,-20 31,0 1,0-1,0 1,0-1,0 0,0 0,0 1,-1-1,1 0,-1 0,1 0,-1 0,0 0,0 0,0 0,0 0,0 0,0 1,0-1,-1 0,1 0,-1 0,1 0,-1 0,0 1,0-1,0 0,0 0,0 1,0-1,0 1,0-1,-1 1,1 0,-1-1,1 1,-1 0,1 0,-1 0,0 0,1 0,-1 0,0 0,0 1,0-1,1 1,-1-1,0 1,0 0,0 0,0 0,0 0,0 0,0 0,0 0,0 1,0-1,1 1,-1-1,-1 2,-11 1,1 1,1 1,-1 0,1 1,0 0,0 1,0 1,1 0,1 0,-1 1,1 0,0 1,1 0,1 0,-1 1,2 0,-1 1,1-1,1 2,0-1,1 1,1-1,-1 4,4-11,-1 0,1 0,1 0,-1 0,1 0,0 0,0 1,0-1,1 0,-1 0,1 0,1 0,-1 0,1 0,0 0,0 0,0-1,1 1,-1-1,1 1,0-1,1 0,-1 0,1 0,0-1,-1 1,2-1,-1 0,0 0,1 0,-1-1,1 0,0 1,6 2,1-1,-1 0,1 0,-1-1,1 0,0-1,1-1,-1 0,0 0,0-2,0 1,0-1,12-3,78-31,-84 26</inkml:trace>
  <inkml:trace contextRef="#ctx0" brushRef="#br0" timeOffset="-2805.031">6210 593,'-11'-1,"-1"0,1 1,0 0,0 1,-1 1,1-1,0 2,0 0,0 0,1 1,-1 0,1 1,0 0,0 0,0 1,1 1,0 0,0 0,1 0,0 1,0 1,-6 7,14-11,0-1,0 1,0-1,0 0,1 1,0-1,0 1,0-1,0 0,1 0,0 1,0-1,0 0,0-1,0 1,1 0,0-1,0 1,0-1,0 0,0 0,1 0,-1 0,1-1,0 1,0-1,0 0,0 0,0-1,0 1,2 0,9 7,-13-8,0-1,0 0,0 1,0 0,0-1,0 1,0 0,0 0,0 0,0 0,-1 1,1-1,0 0,-1 1,1-1,-1 1,0 0,1-1,-1 1,0 0,0 0,0 0,0 0,0 0,-1 0,1 0,-1 0,1 0,-1 0,0 0,1 0,-1 0,0 0,0 0,-1 1,1-1,0 0,-1 0,1 0,-1 0,0 0,0 0,0 0,0 0,0-1,0 1,0 0,0 0,-1-1,-1 2,-10 5,0-1,-1 0,0-1,0 0,-1-2,1 1,-1-2,0 0,-3-1,4 1,-12 2</inkml:trace>
  <inkml:trace contextRef="#ctx0" brushRef="#br0" timeOffset="-2415.21">6606 593,'-8'-3,"0"0,0 1,0 0,0 1,0 0,-1 0,1 1,0 0,0 0,-1 1,1 0,0 1,0-1,0 2,0-1,0 1,0 0,1 1,0-1,-1 2,1-1,1 1,-1 0,-4 4,9-4,0-1,0 0,0 1,1-1,0 0,0 1,0 0,0-1,1 1,-1 0,1-1,1 1,-1 0,1-1,-1 1,1 0,0-1,1 1,-1-1,1 0,0 1,0-1,1 0,-1 0,1 0,-1-1,1 1,1-1,-1 1,0-1,1 0,0 0,1 1,34 54,-38-55,0 0,0 0,0 0,0 0,-1 0,1 0,-1 0,0 0,0 0,0 0,-1 1,1-1,-1 0,0 0,1 0,-1 0,0 0,-1-1,1 1,-1 0,1 0,-1-1,0 1,0-1,0 1,0-1,0 0,-1 0,1 0,0 0,-1 0,0-1,1 1,-1-1,-3 1,-107 33,87-33</inkml:trace>
  <inkml:trace contextRef="#ctx0" brushRef="#br0" timeOffset="-5722.75">2655 198,'-105'614,"68"-497,27-99</inkml:trace>
  <inkml:trace contextRef="#ctx0" brushRef="#br0" timeOffset="-5388.972">2880 339,'-241'172,"239"-171,0 0,0 1,0-1,1 0,-1 1,0-1,1 1,-1 0,1 0,0-1,-1 1,1 0,0 0,0 0,0 0,0 0,1 1,-1-1,0 0,1 0,0 0,-1 1,1-1,0 0,0 0,0 1,1-1,-1 0,1 0,-1 1,1-1,-1 0,1 0,0 0,0 0,0 0,0 0,1 0,-1 0,1 0,-1-1,1 1,-1 0,1-1,0 0,0 1,0-1,181 117,-165-96,-2 0,-1 2,0 0,-2 0,8 22,-12-25</inkml:trace>
  <inkml:trace contextRef="#ctx0" brushRef="#br0" timeOffset="-7183.041">453 311,'1'1,"-1"-1,1 0,-1 1,1-1,-1 0,1 0,-1 1,1-1,-1 0,1 0,0 0,-1 1,1-1,-1 0,1 0,0 0,-1 0,1 0,-1 0,1 0,0 0,-1-1,1 1,-1 0,1 0,-1 0,1-1,0 1,-1 0,1-1,-1 1,1 0,-1-1,0 1,1-1,-1 1,1-1,-1 1,0-1,1 1,-1-1,0 1,1-1,-1 1,0-1,0 1,0-1,0 0,0 1,1-1,-1 1,0-1,0 0,0 1,0-1,-1 1,1-1,0 0,0 1,0-1,0 1,-1-1,1 0,9 154,-11-103,2-2,-18 302,-20-142,36-184</inkml:trace>
  <inkml:trace contextRef="#ctx0" brushRef="#br0" timeOffset="-6670.837">171 255,'26'-25,"1"2,2 1,0 2,1 0,1 2,1 2,0 0,1 3,1 0,0 2,1 2,0 1,0 2,0 1,1 2,0 1,0 2,9 2,-38-2,0 1,0-1,1 2,-1-1,0 1,0-1,-1 2,1-1,0 1,-1 0,1 1,-1-1,0 1,0 1,-1-1,1 1,-1 0,0 0,0 0,-1 1,1 0,-1 0,-1 0,1 0,-1 0,0 1,0 0,-1-1,1 3,-6 11,-1 0,-1 0,0-1,-2 0,0 0,-1 0,-1-1,0 0,-2-1,0 0,-1-1,0 0,-2-1,1 0,-2-1,0-1,-2 1,-169 142,184-155,0 0,0 0,-1 0,1 0,0 0,1 1,-1-1,0 1,0 0,1 0,-1-1,0 1,1 0,0 0,0 0,-1 1,1-1,1 0,-1 0,0 0,0 1,1-1,-1 1,1-1,0 0,0 1,0-1,0 1,0-1,0 0,1 1,-1-1,1 0,-1 1,1-1,0 0,0 0,0 1,1-1,-1 0,0 0,1 0,-1-1,1 1,-1 0,1 0,0-1,0 1,1 0,200 83,-198-82,0-1,0 1,-1 0,1 0,-1 1,0-1,0 1,0 0,-1 0,1 0,-1 1,0-1,0 1,0 0,-1 0,0 0,0 0,0 0,0 0,-1 0,0 1,0-1,0 0,-1 1,0-1,0 1,0-1,-1 1,1-1,-2 0,1 1,0-1,-1 0,0 0,0 0,0 0,-1 0,0 0,0-1,-11 11,-1-1,0 0,-1-1,0-1,-1-1,-1 0,0-1,0-1,-1-1,0 0,-17 4,24-9,1 0,0-1,-1 0,1-1,-1 0,1 0,-1-2,0 1,1-1,-11-3,4-3</inkml:trace>
  <inkml:trace contextRef="#ctx0" brushRef="#br0" timeOffset="-6002.098">1074 932,'0'3,"0"0,1 0,-1 1,1-1,-1 0,1 0,0 0,0 0,1 0,-1 0,1 0,-1-1,1 1,0 0,0-1,0 0,0 1,0-1,1 0,-1 0,1 0,-1 0,1 0,0-1,0 1,0-1,-1 0,2 0,-1 0,0 0,0-1,0 1,0-1,0 1,0-1,1 0,-1-1,0 1,0 0,0-1,0 0,0 0,0 0,0 0,0 0,3-2,21-7,-1-1,0-1,0-2,-1 0,-1-2,20-17,-42 31,-1 1,0 0,0 0,-1 0,1-1,0 1,0 0,0 0,0 0,1 0,-1 0,0 1,0-1,1 0,-1 0,0 1,1-1,-1 1,0-1,1 1,-1 0,1 0,-1-1,1 1,-1 0,1 0,-1 0,0 1,1-1,-1 0,1 0,-1 1,1-1,-1 1,0-1,1 1,-1 0,0-1,0 1,1 0,-1 0,0 0,0 0,0 0,0 0,0 1,16 37,-14-32,-1 1,1-1,0 0,0 0,1 0,0 0,0-1,1 0,0 0,0 0,0 0,1-1,0 0,0 0,0 0,1-1,-1 0,6 3,-4-4,0-1,1 0,-1 0,1-1,-1 0,1 0,-1-1,1 0,-1 0,1-1,-1 0,1-1,-1 0,0 0,0-1,1 0,-2 0,4-2,131-88,-112 67,-1-1,-1-1,-1-2,-2 0,-1-2,-1 0,-2-2,-1-1,-2 0,-1-1,-2-1,4-16,-7 18,-1 1,-2-2,-1 0,-2 0,-2 0,-1 0,-1-1,-3-6,2 41,-1-1,1 0,-1 1,0-1,0 1,0-1,-1 0,1 1,0-1,-1 0,0 1,0-1,0 1,0-1,0 1,0 0,0-1,-1 1,1 0,-1 0,0 0,0 0,1 0,-1 0,0 1,-1-1,1 1,0-1,0 1,-1 0,1 0,-1 0,1 0,-1 0,1 0,-1 1,1-1,-1 1,0 0,1 0,-1 0,0 0,1 0,-1 0,0 1,1 0,-1-1,1 1,-1 0,-1 1,-6 6,0 2,0-1,1 1,1 0,-1 1,2 0,-1 0,1 1,1 0,1 0,-1 0,2 1,0 0,0 0,1 0,1 0,0 0,1 1,0 11,-3 20,2-1,2 1,2-1,2 1,2-1,2 0,2-1,2 0,4 8,47 164,-62-203</inkml:trace>
  <inkml:trace contextRef="#ctx0" brushRef="#br0" timeOffset="3836.882">1 1524,'155'17,"1"-7,67-8,809-2,-643-30,153 20,305-63,-56-2,-420 52,-92 9,90 14,81-2,-77-25,-62 15,198-17,-58-5,227 12,-322 4,113 18,-195 2,526-3,-262-26,-31 14,369-20,-197 10,206-11,196 22,-677 14,-192-2,-171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41,'284'-1,"-142"-26,-93 20,-31 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58,'38'-5,"18"-1,4 0,-4 1,-6-4,-7 1,-6 1,-4 1,-4 3,-5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32.0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4432 1,'-4'23,"2"1,0-1,2 1,0 0,2 0,1 0,0-1,2 0,1 0,1 0,0 0,11 18,-11-18,13 47,-4 0,-3 1,3 53,17-6,-32-114,1-1,0 0,0 0,0 0,1 0,-1 0,1 0,-1-1,1 1,0-1,0 0,0 0,0 0,0 0,1 0,-1-1,1 0,-1 1,1-1,-1 0,1-1,0 1,-1-1,1 1,0-1,0 0,-1-1,1 1,0-1,-1 1,2-1,154-54,19 8,1 8,2 8,145-4,370-35,-513 36,-106 12,-76 19,1 1,-1 0,0 0,0-1,0 1,0 0,0-1,-1 1,1-1,-1 1,1-1,-1 1,0-1,0 1,0-1,0 0,-1 1,1-1,-1 1,1-1,-1 1,0 0,0-1,0 1,0 0,-1-1,1 1,-1-1,-1-3,-16-45,2-1,3-1,1-1,2-4,8 30,1 4</inkml:trace>
  <inkml:trace contextRef="#ctx0" brushRef="#br0" timeOffset="1475.383">453 2117,'-3'-2,"1"0,-1 0,0 0,0 1,0-1,0 1,-1 0,1 0,0 0,-1 0,1 0,0 1,-1 0,1 0,0 0,-1 0,1 0,-1 0,1 1,0 0,-1 0,1 0,0 0,0 0,0 0,0 1,0 0,0 0,0 0,0 0,1 0,-1 1,-16 9,1 1,1 0,1 2,0 0,1 0,0 2,1 0,1 1,1 0,0 0,2 2,-1 1,-90 250,98-263,-9 26,0 1,3-1,1 2,1-1,2 1,2 0,1 0,2 0,1 0,2 0,2 0,8 33,-9-59,0 0,1-1,1 1,-1-1,2 0,-1 0,1-1,0 0,1 0,0-1,0 0,0 0,1-1,0 0,1 0,-1-1,1 0,0-1,0 0,0-1,1 0,0 0,-1-1,1-1,0 0,0 0,-1-1,1 0,0-1,0 0,0-1,8-3,4 1,-1-2,1 0,-1-2,0 0,0-2,-1 0,-1-1,1-2,-2 0,0 0,-1-2,0-1,-1 0,-1-1,0-1,-1 0,-1-1,10-18,-21 30,0 1,-1-1,1 1,-1-1,-1 0,1 0,-1 0,0 0,-1 0,0 0,0 0,0 0,-1-1,0 1,-1 0,1 1,-1-1,0 0,-1 0,0 1,0 0,0-1,-1 1,0 0,0 1,0-1,-1 1,0 0,0 0,0 0,-1 1,0-1,0 1,0 1,0-1,0 1,-1 0,1 1,-1-1,-5 0,3 1,0 0,-1 0,1 1,-1 0,1 0,-1 1,1 1,-1 0,1 0,-1 1,1 0,-1 0,1 1,0 0,0 1,1 0,-1 0,1 1,0 0,0 1,0 0,-5 6,12-12,0 1,0-1,0 1,0-1,0 1,1-1,-1 1,0 0,1-1,-1 1,0 0,1 0,-1 0,1-1,-1 1,1 0,-1 0,1 0,0 0,-1 0,1 0,0 0,0 0,0 0,0 0,0 0,0 0,0 0,0 0,0 0,0-1,0 1,1 0,-1 0,0 0,1 0,-1 0,1 0,-1 0,1 0,-1-1,1 1,-1 0,1 0,0-1,0 1,-1-1,1 1,0 0,0-1,0 1,0-1,54 2,-25-9,0-2,0-1,-1-2,-1-1,0-1,22-14,19-10,72-32,-123 64</inkml:trace>
  <inkml:trace contextRef="#ctx0" brushRef="#br0" timeOffset="2057.458">933 2738,'85'298,"-85"-447,0 133,-2-18,2 1,1-1,2 0,1 1,1-1,2 1,4-8,-10 39,-1 1,1 0,-1-1,1 1,0-1,-1 1,1 0,0 0,0-1,0 1,0 0,0 0,0 0,0 0,0 0,0 0,1 0,-1 1,0-1,1 0,-1 1,0-1,1 1,-1-1,1 1,-1 0,1-1,-1 1,1 0,-1 0,1 0,-1 0,1 1,-1-1,1 0,-1 0,0 1,1-1,-1 1,1 0,-1-1,0 1,0 0,1 0,-1-1,0 1,0 0,0 0,0 0,0 1,0-1,0 0,0 0,0 1,-1-1,1 1,16 11</inkml:trace>
  <inkml:trace contextRef="#ctx0" brushRef="#br0" timeOffset="2523.7">1497 2511,'-13'6,"1"0,-1 1,1 0,1 1,-1 0,1 1,1 0,-1 1,2 0,-1 1,2 0,-1 0,1 1,1 0,0 0,1 1,0-1,1 2,0-1,-2 12,7-18,-1 0,1 0,1 0,-1-1,1 1,0 0,1 0,-1-1,1 1,1-1,-1 1,1-1,3 5,-5-9,0 0,0 0,0 0,1-1,-1 1,0 0,1-1,-1 1,1-1,-1 0,1 1,0-1,0 0,0 0,-1 0,1 0,0 0,0-1,0 1,0 0,0-1,0 0,1 1,-1-1,0 0,0 0,0 0,0 0,0-1,0 1,0-1,0 1,0-1,0 0,0 1,0-1,0 0,0 0,0 0,-1-1,1 1,0 0,-1-1,2-1,10-11,-1-1,-1 0,0-1,-1-1,-1 0,0 0,-1-1,-1 1,-1-2,-1 1,0-1,-1-1,-4 20,-1-1,1 0,0 0,0 0,0 1,-1-1,1 0,0 0,0 0,0 0,0 1,1-1,-1 0,0 0,0 0,0 0,1 1,-1-1,0 0,1 0,-1 1,0-1,1 0,-1 0,1 1,0-1,-1 1,1-1,-1 0,1 1,0-1,-1 1,1-1,0 1,0 0,-1-1,1 1,0 0,0 0,0-1,0 1,-1 0,1 0,0 0,0 0,0 0,0 0,-1 0,1 0,0 0,0 1,0-1,0 0,-1 0,1 1,0-1,0 1,-1-1,1 1,0-1,-1 1,1-1,0 1,0 0,106 137,-88-121,0-2</inkml:trace>
  <inkml:trace contextRef="#ctx0" brushRef="#br0" timeOffset="2883.715">1808 2343,'15'51,"3"0,2-1,2-1,20 31,-41-78,2 5,0 1,1-1,0 0,0 0,0 0,1-1,0 0,0 0,0 0,1 0,0-1,0 0,0 0,1 0,0-1,0 0,0-1,3 2,-7-7,0 1,0-1,-1 1,1-1,0 0,-1 0,1 0,-1 0,0-1,1 1,-1-1,0 1,-1-1,1 0,0 0,-1 1,1-1,-1 0,0 0,0-1,0 1,-1 0,1 0,-1 0,1-3,-1 3,6-24,-2 1,0-1,-2 0,-1 0,-2 0,-2-22,-8 4,5 27</inkml:trace>
  <inkml:trace contextRef="#ctx0" brushRef="#br0" timeOffset="3144.091">2259 2399,'14'34,"6"11</inkml:trace>
  <inkml:trace contextRef="#ctx0" brushRef="#br0" timeOffset="3397.715">2231 1919,'0'0</inkml:trace>
  <inkml:trace contextRef="#ctx0" brushRef="#br0" timeOffset="3656.124">2429 1637,'12'95,"5"-1,4-1,4 0,4-2,4-1,4-2,3-1,8 3,-48-88,1 0,0 0,0 1,0-1,0 0,0 0,0 0,1 0,-1-1,0 1,1 0,0 0,-1-1,1 1,0-1,0 0,0 1,0-1,0 0,0 0,0 0,0 0,1-1,-1 1,0-1,0 1,1-1,-1 0,0 0,1 0,-1 0,0 0,2 0,5-10</inkml:trace>
  <inkml:trace contextRef="#ctx0" brushRef="#br0" timeOffset="3817.358">2372 2230,'53'-19,"22"-7,3-3,-2 3,-9 1,-11 5,-11 1,-8 4,-5 4,-3 0,-3 1,-4 2</inkml:trace>
  <inkml:trace contextRef="#ctx0" brushRef="#br0" timeOffset="4246.547">3049 1976,'-14'22,"0"1,2 0,0 1,1 1,2-1,1 2,0-1,-1 18,8-41,0-1,1 1,-1 0,1-1,-1 1,1 0,0-1,-1 1,1 0,0-1,0 1,0 0,0-1,1 1,-1 0,0-1,1 1,-1-1,1 1,-1 0,1-1,0 1,0-1,0 1,0-1,0 0,0 1,0-1,0 0,0 0,1 0,-1 0,0 0,1 0,-1 0,1 0,-1-1,1 1,-1 0,1-1,0 1,-1-1,1 0,0 0,-1 1,1-1,0 0,-1 0,1-1,0 1,-1 0,1 0,0-1,-1 1,1-1,-1 0,1 1,0-1,-1 0,0 0,1 0,0-1,13-8,-2 0,1-1,-1-1,-1 0,0-1,-1 0,0 0,-1-2,0 1,1-5,47-62,-58 80,0 0,1 0,-1 0,1 1,-1-1,1 0,-1 0,1 0,-1 0,1 1,0-1,-1 0,1 1,0-1,0 1,0-1,-1 1,1-1,0 1,0-1,0 1,0 0,0-1,0 1,0 0,0 0,0 0,0 0,0 0,0 0,0 0,0 0,0 0,0 0,-1 0,1 1,0-1,0 0,0 1,0-1,0 1,0-1,-1 1,1-1,0 1,0 0,-1-1,1 1,0 0,-1 0,1-1,-1 1,1 0,-1 0,1 0,-1 0,1 0,0 2,52 78,-51-79,1 0,-1 0,1 0,-1 0,1 0,0-1,0 1,0-1,0 0,0 0,0 0,0 0,0-1,0 1,0-1,0 1,1-1,-1 0,0-1,0 1,0 0,0-1,0 0,1 0,-1 0,0 0,-1 0,1 0,1-1,7-7,0 1,-1-1,0-1,-1 0,1 0,-2-1,0 0,0 0,-1-1,0 0,-1 0,-1-1,0 0,0 0,-1 0,1-10,5-6,6-8,-1-2,-2 0,-2 0,-1-1,-3 0,0 0,-3-1,-2 0,-1 0,-2 0,-2 0,-2 0,-1 1,-9-30,-40-5,53 73,0 1,0 0,0-1,0 1,0 0,0 0,0 0,-1 0,1 1,0-1,0 1,-1-1,1 1,0 0,-1 0,1 0,-1 0,1 0,0 0,-1 1,1-1,0 1,0 0,-1 0,1 0,0 0,0 0,0 0,0 0,0 1,0-1,0 1,1-1,-1 1,0 0,1-1,-1 1,1 0,-5 10,1-1,0 0,1 1,0 0,1 0,1 1,0-1,0 0,1 1,0-1,2 1,-1-1,1 1,1-1,0 1,1-1,2 6,9 37,2 0,2-2,2 0,3-1,2-2,3 0,23 32,-46-75,-1 0,1 0,1 0,-1-1,1 1,0-1,1-1,-1 1,1-1,0-1,1 1,4 2,0-6</inkml:trace>
  <inkml:trace contextRef="#ctx0" brushRef="#br0" timeOffset="4426.556">3360 1722,'38'-5,"28"-1,6-1,-3 2,-9 2,-15 1</inkml:trace>
  <inkml:trace contextRef="#ctx0" brushRef="#br0" timeOffset="4633.124">4009 1637,'5'24,"1"8</inkml:trace>
  <inkml:trace contextRef="#ctx0" brushRef="#br0" timeOffset="4801.327">3896 1270,'0'0</inkml:trace>
  <inkml:trace contextRef="#ctx0" brushRef="#br0" timeOffset="5043.12">4234 1467,'-2'14,"-1"-1,2 1,0-1,0 1,1 0,1 0,1-1,0 1,0-1,1 1,1-1,0 0,1 0,1-1,4 10,-8-20,-1 0,0 0,1 0,-1 0,1 0,0 0,0-1,0 1,0 0,0-1,0 0,0 1,0-1,0 0,1 0,-1 0,0-1,1 1,-1 0,1-1,-1 0,1 1,-1-1,1 0,-1 0,1-1,-1 1,1 0,-1-1,1 0,-1 1,0-1,1 0,-1 0,0 0,0-1,0 1,0 0,0-1,0 1,0-1,0 0,0 0,-1 0,1 0,0-2,4-3,-1-1,-1 0,0-1,0 1,0-1,-1 0,0 0,-1 0,0 0,0 0,-1 0,0-1,-1 1,0 0,-1-1,0 1,0 0,-1 0,0 0,0 0,-1 0,0 0,-1 0,0 1,0 0,-1 0,0 0,0 0,-1 1,0 0,-1 0,1 0,-1 1,-2-1,-14-5</inkml:trace>
  <inkml:trace contextRef="#ctx0" brushRef="#br0" timeOffset="5420.07">4630 1553,'0'-33,"-2"13,1 0,1 0,1 0,1 0,1 0,0 0,2 1,0 0,1 0,1 0,3-5,-9 22,-1 0,1 0,0 1,0-1,0 0,0 1,1-1,-1 1,0-1,1 1,-1 0,1-1,-1 1,1 0,-1 0,1 0,0 0,0 1,-1-1,1 0,0 1,0-1,0 1,0-1,0 1,0 0,0 0,0 0,0 0,0 0,0 1,0-1,-1 0,1 1,0 0,0-1,0 1,0 0,-1 0,1 0,0 0,-1 0,1 0,-1 1,1-1,-1 0,0 1,1-1,-1 1,0-1,0 1,0 0,0 0,0 0,14 33,-15-32,0 0,1 0,-1 0,1 0,0 0,0 0,0 0,0 0,0 0,1-1,-1 1,1 0,0-1,-1 0,1 1,0-1,1 0,-1 0,0 0,1 0,-1 0,1-1,-1 1,1-1,0 1,-1-1,1 0,0 0,0-1,0 1,0 0,0-1,0 0,0 0,0 0,0 0,0 0,1-1,16-8,-2-3</inkml:trace>
  <inkml:trace contextRef="#ctx0" brushRef="#br0" timeOffset="6049.377">5138 1129,'-9'24,"4"-12,0 0,1 0,1 0,-1 0,2 1,0 0,0-1,1 1,1 0,0-1,1 1,1 6,-2-17,1-1,-1 1,1 0,0-1,-1 1,1 0,0-1,0 1,0-1,0 0,0 1,1-1,-1 0,0 0,1 1,-1-1,1 0,-1 0,1-1,-1 1,1 0,0 0,-1-1,1 1,0-1,-1 1,1-1,0 0,0 0,0 0,-1 0,1 0,0 0,0 0,-1-1,1 1,0-1,0 1,-1-1,1 1,-1-1,1 0,63-45,-54 34,-1 0,-1-1,0-1,0 1,-1-1,-1-1,-1 1,0-1,-1 0,0-1,-1 1,1-13,-5 29,0-1,-1 1,1 0,0-1,0 1,-1-1,1 1,0-1,-1 1,1-1,0 1,-1-1,1 1,-1-1,1 0,-1 1,1-1,-1 0,1 1,-1-1,1 0,-1 0,0 1,1-1,-1 0,1 0,-1 0,0 0,1 0,-1 0,1 0,-1 0,0 0,1 0,-1 0,0 0,1 0,-1 0,1-1,-1 1,1 0,-1 0,1-1,-1 1,1 0,-1-1,1 1,-1-1,1 1,-1-1,1 1,0-1,-1 1,1-1,0 1,-1-1,1 1,0-1,0 1,-1-1,1 0,-2 3,1 1,-1-1,1 1,0-1,-1 1,1-1,0 1,1 0,-1-1,0 1,1 0,-1 0,1 0,0 0,0-1,0 1,1 0,-1 0,1 0,-1 0,1-1,0 1,0 0,0-1,0 1,1-1,-1 1,1-1,-1 1,1-1,0 0,0 0,0 0,0 0,0 0,0-1,1 1,-1 0,1-1,-1 0,1 0,-1 1,1-2,0 1,0 0,-1 0,1-1,0 0,0 1,0-1,0 0,2-1,11-4,0 0,0-2,0 0,-1 0,0-2,-1 0,0-1,0 0,-1-1,0 0,-1-1,0 0,8-13,-17 22,111-134,-101 118,0-1,-1 0,-1-1,-1 0,-1 0,-1-1,-1 0,-1-1,-1 1,3-22,-7 34,0 0,-1 0,0 0,0 0,-1 0,-1 0,1 1,-2-1,1 0,-1 1,-1-1,0 1,0 0,-1 0,0 0,0 1,-1 0,0 0,0 0,-1 1,0 0,-1 0,1 1,-1 0,-1 0,1 0,-1 1,0 1,0 0,0 0,-6-1,11 5,-1 0,1 0,-1 0,1 1,0 0,-1 0,1 0,-1 0,1 1,0 0,0-1,0 2,0-1,0 0,1 1,-1 0,1 0,-1 0,1 0,0 0,0 1,0-1,1 1,0 0,-2 2,-37 109,37-89,1 0,1 1,2-1,1 0,0 1,2-1,1 0,2-1,0 1,1-1,2 0,1-1,0 1,2-2,1 0,1-1,0 0,2-1,0 0,2-1,0-2,1 1,1-2,1-1,0 0,1-2,0 0,1-2,18 8,-24-16,0 0,0-1,1-1,-1 0,0-1,1-1,-1-1,1 0,-1-1,0-1,0-1,0-1,2 0,14-6</inkml:trace>
  <inkml:trace contextRef="#ctx0" brushRef="#br0" timeOffset="10169.69">170 4543,'21'57,"-2"1,-3 0,-3 1,6 57,-19-112,8 27,-3 0,0 1,-2 0,-1-1,-2 1,-1 0,-1 0,-2 0,-1-1,-2 0,-1 0,-1 0,-1-1,-2-1,-4 6,16-33,-1 0,0 0,0 0,1 0,-1 0,0 0,0-1,-1 1,1 0,0 0,-1-1,1 1,-1-1,1 1,-1-1,0 0,0 0,1 1,-1-1,0 0,0-1,0 1,0 0,0-1,0 1,-1-1,1 1,0-1,0 0,0 0,0 0,0 0,-1 0,1-1,0 1,0-1,0 1,0-1,0 0,0 0,0 1,0-2,0 1,1 0,-1 0,0 0,1-1,-1 1,1-1,-1 0,-2-15,1 0,0 0,1-1,1 1,1 0,0-1,2 1,0-1,4-15,-2-1,6-55,5 1,3 0,3 2,5 1,3 0,12-16,-27 71,1 0,1 1,1 1,2 1,17-19,-29 37,1 0,0 1,0 1,1-1,0 1,0 1,1 0,-1 0,1 1,1 0,-1 0,1 1,0 1,0 0,0 0,0 1,0 1,6-1,-13 3,0-1,0 0,0 1,0 0,0 0,0 0,0 1,0-1,0 1,-1 0,1 0,0 0,-1 0,0 1,0-1,1 1,-1 0,-1 0,1 0,0 1,-1-1,0 0,0 1,0 0,0-1,1 4,25 107,-28-94,0 1,-2-1,0-1,-1 1,-1 0,-1-1,-1 1,-1-1,0-1,-1 1,-1-1,-1-1,-1 0,0 0,-1-1,-1 0,0-1,-1-1,-1 0,0-1,-1-1,0 0,-10 5,21-13,-1-1,0 1,0-1,0 0,-1 0,1-1,-1 0,1 0,-1-1,0 1,0-1,-2-1,-16-2</inkml:trace>
  <inkml:trace contextRef="#ctx0" brushRef="#br0" timeOffset="10483.285">1074 4205,'-35'76,"4"2,3 0,-1 18,20-18,8-76,1 0,0-1,0 1,0-1,0 1,1 0,-1-1,0 1,1-1,-1 1,1-1,-1 1,1-1,0 1,-1-1,1 0,0 1,0-1,0 0,0 0,0 0,1 1,-1-1,0 0,0-1,1 1,-1 0,1 0,-1 0,0-1,1 1,-1-1,1 1,0-1,-1 0,1 0,-1 1,1-1,0 0,-1 0,1-1,-1 1,1 0,0 0,9-5,0 0,-1-1,0 0,0-1,0 0,-1 0,0-1,0 0,-1-1,0 0,-1 0,0-1,0 0,-1 0,0 0,-1-1,0 0,0 0,-2 0,4-12,-4 14,-1 0,1-1,-1 1,-1-1,0 0,0 1,-1-1,0 0,-1 0,0 1,-1-1,0 1,0-1,-1 1,0 0,0-1,-1 2,-1-1,1 0,-1 1,-3-3,-12-12,0 1</inkml:trace>
  <inkml:trace contextRef="#ctx0" brushRef="#br0" timeOffset="10792.183">1497 3556,'5'33,"1"41,0 16,-1-1,-1-7,-2-12,-1-9,-1-10,0-8,0-3,0-3,0-2,4-8,3-4,-1 0,-1 0,-2-4</inkml:trace>
  <inkml:trace contextRef="#ctx0" brushRef="#br0" timeOffset="11261.132">1243 4177,'108'-18,"-1"-5,-2-4,86-35,-4 14,-183 47,1 0,-1 1,0-1,1-1,-1 1,0-1,0 0,0 0,0 0,0 0,-1-1,1 1,-1-1,1 0,-1 0,0 0,0-1,0 1,-1-1,1 1,-1-1,0 0,0 0,0 0,0 0,-1 0,0-1,0 1,0 0,0-1,-1 1,1-1,-1 1,0-1,-1 1,1 0,-1-1,0 0,0 3,1 1,-1-1,0 0,1 0,-1 1,0-1,0 0,0 1,-1-1,1 1,0 0,-1-1,1 1,0 0,-1 0,0 0,1 0,-1 0,0 0,1 0,-1 1,0-1,0 0,1 1,-1 0,0-1,0 1,0 0,0 0,0 0,0 0,0 0,1 1,-1-1,0 0,0 1,0-1,1 1,-2 0,-64 43,57-34,1 1,0 0,1 0,0 1,1 0,0 1,1-1,1 1,0 1,1-1,0 0,1 1,0 0,1 0,1 0,0 0,1 0,0 0,1 0,1 0,1 3,0-10,1 1,1-1,-1-1,1 1,0-1,1 1,-1-1,1-1,0 1,1-1,-1 0,1-1,0 0,0 0,1 0,-1-1,1 0,0 0,-1-1,1 0,0 0,1-1,-1 0,0-1,0 1,4-2,7-3</inkml:trace>
  <inkml:trace contextRef="#ctx0" brushRef="#br0" timeOffset="11640.852">2231 4205,'120'-315,"-104"288,-7 49,-10-16,1 0,0 0,0 0,0 0,1 0,0 0,0 0,1 0,-1 0,1-1,1 1,-1-1,1 1,0-1,0 0,0 0,1 0,0 0,0-1,0 1,1-1,-1 0,1 0,0-1,0 1,0-1,0 0,1-1,-1 1,1-1,0 0,2 0,1-2,-1 0,1-1,0 0,-1 0,1 0,-1-2,0 1,0-1,0 0,0 0,0-1,0 0,-1-1,0 1,0-2,0 1,-1-1,1 0,-1 0,-1 0,1-1,-1 0,0 0,-1-1,0 1,0-1,0 0,-1 0,2-8,22-71,-24 67</inkml:trace>
  <inkml:trace contextRef="#ctx0" brushRef="#br0" timeOffset="11907.376">2739 2935,'5'89,"4"0,3-1,21 72,-28-137,82 266,-56-189,-25-56,-8-23</inkml:trace>
  <inkml:trace contextRef="#ctx0" brushRef="#br0" timeOffset="12106.286">2542 3585,'43'-15,"33"-9,9-1,-5 5,-7 4,-11 6,-11 5,-10 2,-11 3</inkml:trace>
  <inkml:trace contextRef="#ctx0" brushRef="#br0" timeOffset="12315.034">3389 3585,'0'0</inkml:trace>
  <inkml:trace contextRef="#ctx0" brushRef="#br0" timeOffset="12592.634">3275 3161,'0'0</inkml:trace>
  <inkml:trace contextRef="#ctx0" brushRef="#br0" timeOffset="13034.42">3754 3218,'-2'1,"-12"8,1 0,0 1,0 1,1 0,1 1,-1 0,2 0,0 1,0 1,1 0,1 0,1 0,0 1,0 0,2 1,-2 5,7-19,-1 0,1 0,0 0,-1 0,1 0,0 0,0 0,1 0,-1 0,0 0,1 0,-1 0,1 0,0 0,0 0,-1 0,1 0,1-1,-1 1,0 0,0-1,0 1,1-1,-1 1,1-1,-1 0,1 0,0 1,-1-1,1 0,0 0,0-1,0 1,0 0,0-1,0 1,0-1,0 1,0-1,0 0,1 0,2 0,0 0,0 0,0-1,0 0,-1 0,1 0,0 0,0-1,-1 0,1 0,-1 0,1-1,-1 1,0-1,0 0,3-2,89-133,-29 34,-66 101,1 0,0 0,1 1,-1-1,0 1,1 0,-1 0,1 0,0 0,0 0,0 0,0 1,0-1,0 1,0 0,0 0,0 0,1 0,-1 1,0-1,1 1,-1 0,1 0,-1 0,0 0,1 1,-1-1,0 1,0 0,1 0,-1 0,0 1,0-1,0 1,0-1,0 1,0 1,26 25,-27-24,1 0,-1-1,1 1,0-1,0 0,0 0,0 0,0 0,1-1,-1 1,1-1,0 0,0 0,0 0,0 0,0-1,0 1,0-1,1 0,-1-1,0 1,1-1,-1 0,0 0,1 0,-1 0,0-1,2 0,9-8,0-1,0-1,-1 0,0 0,-1-2,-1 0,0 0,0-1,7-13,4-8,-2-1,-1-1,-2 0,-2-2,-1 0,-2 0,-1-1,-3-1,-1 0,-2 0,-2-1,-2 0,-1-11,0 30,-2-1,0 0,-1 0,-1 1,-2-1,0 1,-1 0,-6-11,11 31,0 0,-1-1,1 1,-1 0,0 0,0 0,0 0,-1 0,1 0,-1 1,1-1,-1 1,0-1,0 1,0 0,0 0,0 1,-1-1,1 1,-1-1,1 1,-1 0,1 0,-1 1,1-1,-1 1,0-1,1 1,-1 0,0 1,1-1,-1 1,1-1,-1 1,1 0,-1 1,1-1,-1 0,1 1,0 0,0 0,0 0,0 0,0 0,0 1,1-1,-1 1,0 1,-5 8,1 1,0 0,1 0,1 1,0 0,0 0,2 0,0 0,0 1,1-1,1 1,1 0,0-1,1 1,0 0,1-1,1 1,0-1,3 8,-1-7,0 0,1 0,0-1,1 0,1 0,0 0,1-1,0 0,1-1,1 0,0 0,0-1,1-1,1 0,5 3,23 14,1-2,2-1,0-2,16 3,-30-13,2-1,0-1,0-2,1-1,-1-1,1-2,5-1,10-1</inkml:trace>
  <inkml:trace contextRef="#ctx0" brushRef="#br0" timeOffset="13996.526">170 6519,'48'-18,"0"-2,-2-3,-1-1,-1-2,-1-2,24-21,-49 35,1 0,-2-2,0 0,-1-1,0 0,-1-2,-2 0,0 0,0-1,-2-1,-1 0,0 0,-2-1,0 0,3-18,-11 34,0 1,0 0,0-1,-1 1,1 0,-1 0,0 0,-1-1,0 1,1 0,-2 1,1-1,0 0,-1 1,0-1,0 1,0 0,-1 0,1 0,-1 0,0 1,0-1,0 1,-1 0,1 0,-1 1,0-1,1 1,-1 0,0 0,0 1,0 0,-1 0,1 0,0 0,0 1,-1-1,1 2,0-1,0 0,-1 1,1 0,0 0,0 1,0-1,0 1,0 0,-4 3,-11 4,1 2,0 0,0 1,1 1,1 0,0 2,1 0,1 0,0 2,1 0,1 0,0 1,1 1,2 0,0 1,1 0,0 0,2 1,1 0,0 0,1 3,1-10,1-1,0 1,1 0,1 0,0 0,1 0,0 0,2 0,-1 0,1 0,1 0,1-1,0 1,0-1,2 0,-1 0,2-1,0 0,0 0,1 0,0-1,1 0,1 0,-1-1,2-1,-1 0,1 0,5 2,-2-5,1 0,-1 0,1-2,1 0,-1-1,1 0,-1-1,1-1,0 0,-1-2,1 1,0-2,-1 0,1-1,-1-1,0 0,5-2,14-7,-1 0,0-3,-1 0,0-2,-2-2,27-21,-20 11</inkml:trace>
  <inkml:trace contextRef="#ctx0" brushRef="#br0" timeOffset="14407.772">1045 6378,'275'-485,"-224"381,-63 206,12-100,-2 3,1 0,0 0,0 1,0-1,1 0,0 0,0 1,0-1,0 0,1 1,0-1,0 0,1 0,-1 0,1 0,0 0,0 0,1 0,0-1,0 1,0-1,0 0,0 0,1 0,0 0,0 0,0-1,0 0,5 3,-2-4,0 0,0-1,0 1,1-1,-1-1,1 0,-1 0,0 0,1-1,-1 0,0 0,1-1,-1 0,0 0,0-1,0 0,-1 0,1-1,-1 1,0-1,0-1,3-1,113-121,-108 111,-2-1,0 0,-1-1,-1 0,-1-1,0 0,-2 0,0-1,-1 0,-1 0,-1-1,0 1,-2-1,0-2,-3-65,0 64</inkml:trace>
  <inkml:trace contextRef="#ctx0" brushRef="#br0" timeOffset="15060.349">2146 5701,'25'-35,"0"-2,-3 0,-1-1,-2-2,-2 1,3-13,-15-30,-5 80,-1 0,1 0,-1 0,0 0,1 1,-1-1,0 0,0 0,0 0,0 1,-1-1,1 0,0 1,-1-1,1 1,-1 0,1-1,-1 1,0 0,0 0,1 0,-1 0,0 0,0 1,0-1,0 0,0 1,0 0,0-1,0 1,0 0,0 0,0 0,0 0,0 0,0 1,0-1,-1 1,-8 3,-1 1,1 0,0 1,0 0,0 1,1 0,0 1,1 0,-1 1,1 0,1 0,0 1,0 0,1 0,1 0,-4 7,3-6,1 1,0 0,0 0,1 1,1-1,0 1,1 0,0 0,1 1,0-1,1 0,1 1,0-1,1 1,0-1,1 0,1 1,-1-9,1 1,-1-1,1 0,1 0,-1 0,1 0,0-1,0 1,0-1,0 0,1 0,0-1,0 1,0-1,0 0,0-1,1 1,-1-1,1 0,0 0,-1-1,1 1,0-1,0-1,4 1,3 0,0 0,-1-1,1 0,0-1,0-1,-1 0,1 0,-1-2,1 1,-1-2,7-3,9-10,-1-2,-1-1,-1-1,-1-1,-1-1,-1-1,-1-1,-1-1,-2-1,2-5,18-29,-3-1,-3-1,10-34,19-102,-53 126,-8 73,1-1,-1 1,0-1,0 1,0-1,-1 1,1 0,0-1,-1 1,1-1,0 1,-1-1,0 1,1 0,-1 0,0-1,1 1,-1 0,0 0,0 0,0 0,0 0,0 0,-1 0,1 0,0 0,0 0,-1 1,1-1,0 0,-1 1,1-1,0 1,-1 0,1-1,-1 1,1 0,-1 0,1 0,-1 0,1 0,-1 0,1 0,0 1,-1-1,1 0,-1 1,-7 4,0 0,0 1,0 0,1 0,-1 1,2 0,-1 0,1 1,0 0,0 0,1 1,1 0,-1 0,-3 9,4-7,0 0,0 1,1-1,1 1,0 0,0 0,1 0,1 1,0-1,1 10,0-18,0 0,0 0,1 0,-1 0,1 0,0 0,0 0,1 0,-1-1,1 1,0 0,0-1,0 1,0-1,1 0,-1 1,1-1,0-1,0 1,0 0,0-1,1 1,-1-1,0 0,1 0,0 0,0-1,-1 1,1-1,0 0,0 0,0 0,1-1,250 2,-251-1,0 0,0 1,-1 0,1 0,-1 0,1 0,-1 0,0 0,0 1,0 0,0 0,-1 0,1 0,-1 0,1 0,-1 0,0 1,0-1,-1 1,1 0,-1 0,0-1,0 1,0 0,0 0,-1 0,1 0,-1 0,0 0,0 0,-1 0,0 3,1 17</inkml:trace>
  <inkml:trace contextRef="#ctx0" brushRef="#br0" timeOffset="15606.797">3389 4770,'-31'33,"2"3,2 0,1 1,2 2,1 1,2 0,2 2,-1 8,18-48,1 1,-1-1,1 1,-1-1,1 1,0-1,0 1,0 0,1-1,-1 1,0 0,1 0,0 0,0-1,0 1,0 0,0 0,0 0,1 0,-1-1,1 1,0 0,0 0,0-1,0 1,1-1,-1 1,0-1,1 0,0 1,0-1,0 0,0 0,0 0,0 0,0-1,0 1,1 0,-1-1,1 0,-1 1,1-1,0 0,-1 0,1-1,0 1,2 0,5-4,0 0,0-1,0 0,0 0,-1-1,1-1,-1 0,-1 0,1 0,-1-1,0 0,0-1,-1 0,0 0,-1 0,0-1,0 0,-1 0,0-1,1-3,138-278,-133 265,-10 21,0 1,0-1,1 1,0 0,0 0,0 0,0 0,0 0,1 0,0 0,0 1,0 0,0-1,0 1,4-2,-4 6,0-1,-1 1,1 1,0-1,-1 0,1 1,-1-1,1 1,-1 0,0 0,0 0,0 0,0 0,0 0,0 1,-1-1,1 1,-1-1,1 1,-1-1,0 1,0 0,0 0,-1-1,1 1,-1 0,1 3,26 79,3-1,5-2,31 55,-62-130,30 50,-3 0,-2 2,-3 1,-3 1,-2 1,7 43,-21-72,-1 0,-1 1,-2-1,-2 1,-1 0,-1-1,-2 1,-1-1,-2 1,-7 20,-33 14,45-67,-1 1,1-1,-1 0,1 0,-1 0,0 0,0 0,1-1,-1 1,0-1,0 1,0-1,0 1,0-1,0 0,0 0,0 0,0 0,1 0,-1 0,0-1,0 1,0-1,0 1,0-1,0 0,1 0,-1 0,0 0,1 0,-1 0,1 0,-1 0,1-1,-1 1,1 0,0-1,0 1,-1-1,1-1,-7-11,0-1,1 0,1-1,0 1,1-1,1 0,1 0,0-1,1 1,0-15,-6-28,-58-402,58 405,0 12</inkml:trace>
  <inkml:trace contextRef="#ctx0" brushRef="#br0" timeOffset="16149.951">4037 4572,'-9'17,"1"-1,1 1,1 1,0-1,1 1,1 0,1 1,0-1,2 0,0 1,0-1,2 1,1-1,0 1,3 10,-4-26,-1 0,1 0,0 0,0 0,0 0,0 0,1 0,-1-1,1 1,0 0,0-1,0 1,0-1,0 0,0 1,1-1,-1 0,1-1,-1 1,1 0,0-1,0 1,0-1,0 0,0 0,0 0,0 0,0-1,0 1,0-1,0 0,1 0,-1 0,0 0,0 0,0-1,0 1,0-1,0 0,0 0,0 0,0-1,0 1,0-1,0 1,-1-1,1 0,0 0,11-14,0 0,-2-1,1-1,-2 0,0 0,-2-1,0 0,-1-1,0 0,-2-1,3-15,1 3,61-137,-67 163,0 0,0 0,0 1,1-1,0 1,1 0,-1 1,1-1,0 1,1 0,-1 1,1 0,0 0,0 0,0 0,0 1,1 1,-1-1,1 1,0 0,5 0,-3 4,-1 0,0 1,0 0,0 0,0 1,0 0,-1 1,0 0,0 0,0 0,0 1,-1 1,0-1,0 1,-1 0,0 1,0-1,-1 1,0 0,4 8,2 0,34 43,-2 1,-4 3,-2 1,-3 1,-3 2,-2 2,-4 0,10 47,-24-81,-2 0,-1 1,-2 0,-1 0,-2 0,-1 0,-2 0,-2 1,-1-1,-2 0,-1 0,-2-1,-1 0,-2 0,-4 6,-48 35,62-75,-1 1,1-1,-1 1,1-1,-1 0,0 0,0 0,0 0,0 0,1 0,-1-1,0 1,0-1,-1 1,1-1,0 0,0 1,0-1,0 0,0-1,0 1,0 0,0 0,0-1,0 0,0 1,0-1,0 0,0 0,0 0,0 0,1 0,-1 0,0 0,1-1,-1 1,1-1,-1 1,1-1,0 0,0 1,0-1,-1-2,-4-10,0-1,2 0,0-1,0 1,1 0,1-1,1 0,0 0,1 1,1-1,1-3,-1-13,1-49,4-1,4 0,3 2,4-1,3 2,4 1,3 0,37-72,89-108,-123 215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141 262,'5'34,"2"20,-1 6,-6 3,-3-6,-1-1,0-2,1-5,-4-1,0-4,0 0,2-2,-3-4,-1-4,2-2,2-2,-3-2,0-5</inkml:trace>
  <inkml:trace contextRef="#ctx0" brushRef="#br0" timeOffset="319.26">1 178,'20'-19,"2"1,1 1,0 1,1 1,0 1,1 1,1 1,0 2,1 0,0 2,0 1,0 1,1 2,0 0,0 2,2 1,-23 0,0 1,0-1,1 2,-1-1,0 1,1 0,-1 0,0 1,0 0,0 1,0-1,-1 1,1 0,-1 1,1 0,-1 0,0 0,-1 1,1 0,-1 0,0 0,0 0,0 1,-1 0,0 0,0 0,-1 1,1-1,-1 1,-1 0,1 0,-1 0,-1 0,1 0,-1 0,0 1,-1-1,0 0,0 1,0-1,-1 3,-3 3,-1 1,1-1,-2 0,0 0,-1-1,0 0,0 0,-2-1,1 0,-1 0,-1 0,0-2,0 1,-1-1,-7 4,-11 6,0-1,-1-1,-1-1,0-2,-27 8,51-20,1 1,0 0,-1 0,0 0,1-1,-1 0,0 0,0-1,0 0,0 0,0-1,0 0,0 0,0 0,0-1,0 0,0-1,0 1,0-1,0-1,-1 0,0-12,6-1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5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339 109,'-51'171,"17"129,7-147,-17-41,43-110,5-8</inkml:trace>
  <inkml:trace contextRef="#ctx0" brushRef="#br0" timeOffset="289.421">169 52,'34'0,"20"0,7 0,1 0,-4 0,-3 0,-1 0,-4-5,-2-1,-4 0,-5 1,-4 2,-3-4,-3-1,0 2,-7 1</inkml:trace>
  <inkml:trace contextRef="#ctx0" brushRef="#br0" timeOffset="538.716">226 560,'33'-5,"22"-6,5-2,-2 2,-7-2,-6 1,-7 3,-5 3,-8-3,-3 1,-1 1,-4 2</inkml:trace>
  <inkml:trace contextRef="#ctx0" brushRef="#br0" timeOffset="815.749">989 532,'-5'34,"-2"15,1 5,1-2,1-6,2-5,1-5,1-4,0-7</inkml:trace>
  <inkml:trace contextRef="#ctx0" brushRef="#br0" timeOffset="1054.874">762 870,'44'-4,"18"-3,9 1,-4 1,-2 2,-9 1,-8 1,-8 0,-6 1,-8 0</inkml:trace>
  <inkml:trace contextRef="#ctx0" brushRef="#br0" timeOffset="1985.162">1 1153,'272'-22,"270"15,-338 8,-106-6,-1-4,87-20,-132 20,111-28,-139 29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9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554 1,'-14'9,"0"1,1 1,0 0,1 1,0 1,1 0,0 0,1 1,1 0,0 1,1 0,0 0,-132 262,87-182,-4-2,-4-3,-37 40,346-484,57-62,-304 414,0-1,0 1,1-1,-1 1,1 0,-1-1,1 1,0 0,0 0,0 0,0 0,0 1,0-1,0 1,1-1,-1 1,0 0,1-1,-1 1,1 1,0-1,-1 0,1 1,0-1,0 1,-1 0,1 0,0 0,-1 0,1 0,0 0,0 1,-1 0,1-1,0 1,-1 0,1 0,-1 1,0-1,1 0,-1 1,0-1,1 1,-1 0,0 0,-1 0,2 0,3 9,1 1,-1-1,-1 1,0 0,-1 1,0-1,-1 1,0 0,-1 0,7 28,54 245,-50-232,-9-43,-1 0,0 1,-1 0,0-1,-1 1,0 0,-1 0,0 0,-1-1,-2 9,3-19,0 0,-1 0,1 0,0 0,-1-1,0 1,1 0,-1 0,1 0,-1-1,0 1,0 0,1-1,-1 1,0 0,0-1,0 1,0-1,1 0,-1 1,0-1,0 0,0 1,0-1,0 0,0 0,0 0,0 0,0 0,0 0,0 0,0 0,0 0,0 0,0-1,0 1,0 0,0-1,0 1,0-1,0 1,0-1,1 1,-2-1,-40-28,-243-191,275 214,-1 0,1 1,-1 0,-1 1,1 0,0 0,-1 2,0-1,0 2,0-1,-5 1,-7 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3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2741,'-8'32,"2"1,1 0,2 0,1 0,2 0,1 0,2 0,1 0,1 0,2-1,3 8,6 46,-4-23,-4-28,-2 0,-1 0,-2 1,-2 33,-2-62,0 0,0 0,0 0,-1 0,0 0,-1-1,0 1,0-1,0 1,-1-1,1 0,-2 0,1-1,0 1,-1-1,0 0,-4 3,-11 7</inkml:trace>
  <inkml:trace contextRef="#ctx0" brushRef="#br0" timeOffset="306.732">1 2797,'18'-73,"-15"53,1 0,2 0,0 0,1 1,0 0,2 0,0 0,12-15,-18 30,1 1,0 0,1-1,-1 1,1 1,-1-1,1 1,0 0,0 0,0 0,0 0,0 1,0 0,1 0,-1 0,0 1,1 0,-1 0,0 0,0 1,1 0,-1 0,0 0,0 0,0 1,0 0,0 0,0 0,0 1,-1 0,1 0,-1 0,0 0,0 1,0-1,0 1,-1 0,0 0,3 4,16 21,-1 1,-2 0,0 2,-3 0,13 33,-25-54,0 0,0 0,-1 1,-1-1,0 1,-1-1,0 1,0 0,-1 0,-1-1,0 1,-1 0,0-1,-1 1,0-1,0 1,-2-1,1-1,-1 1,-1-1,0 1,0-2,-1 1,0-1,-1 0,0 0,-1-1,0 1,4-4,-1 0,0 0,0 0,0 0,-1-1,1 0,-1 0,0-1,0 0,-1 0,1-1,-1 0,1 0,-6 0,-10 0</inkml:trace>
  <inkml:trace contextRef="#ctx0" brushRef="#br0" timeOffset="890.329">537 3024,'30'-32,"-1"-1,-2-1,-1-2,-2 0,-2-2,-1 0,-2-1,-1-1,-3-1,-1 0,-2-1,-2-1,3-26,-12 65,0 1,0 0,0-1,0 1,0-1,-1 1,0-1,1 1,-1-1,-1 1,1-1,0 1,-1-1,0 1,0-1,0 1,0 0,0-1,-1 1,1 0,-1 0,0 0,0 0,0 0,-1 1,1-1,0 1,-1-1,0 1,0 0,1 0,-1 0,0 0,-1 1,1-1,0 1,0 0,-1 0,1 0,-1 0,1 0,-1 1,1 0,-1-1,-3 2,0 3,-1 0,1 1,-1 0,1 0,0 1,1 0,0 0,0 0,0 1,1 0,0 0,0 1,0-1,1 1,1 0,-1 0,1 1,0-1,1 0,0 1,1 0,-1 4,1-9,1 0,0 0,0 0,0 0,0 0,1 0,0 0,0 0,0 0,0 0,0 0,1 0,0-1,0 1,0 0,0-1,0 0,1 1,-1-1,1 0,0 0,0-1,0 1,0-1,1 1,-1-1,1 0,-1 0,1 0,0-1,0 1,-1-1,1 0,2 0,141 12,-67-20,-79 7,0 1,1 0,-1 0,0 0,0 0,0 0,0 0,0 0,0 0,0 0,0 1,-1-1,1 0,0 0,-1 1,1-1,-1 1,1-1,-1 0,0 1,0-1,1 1,-1-1,0 1,0-1,0 1,-1-1,1 1,0-1,-1 1,1-1,0 0,-1 1,0-1,1 0,-1 1,0-1,0 0,0 0,1 0,-1 1,0-1,-1 0,1 0,0 1,-11 23,8-20,1 0,0 0,0 0,0 0,1 0,0 1,0-1,0 1,1 0,-1-1,1 1,1 0,-1 0,1 0,0-1,0 1,1 0,0 0,0 0,0-1,2 3,6 6</inkml:trace>
  <inkml:trace contextRef="#ctx0" brushRef="#br0" timeOffset="-2998.834">3698 116,'-12'122,"-6"-1,-5 0,-36 110,30-148,-3-2,-4-1,-3-1,-4-3,-6 4,-41 52,77-113</inkml:trace>
  <inkml:trace contextRef="#ctx0" brushRef="#br0" timeOffset="-2429.666">3754 59,'-241'155,"128"-91,68-74,36 6,28 13,116 59,234 69,-369-138,0 1,0-1,0 1,0-1,0 1,0 0,0-1,0 1,1-1,-1 1,0 0,0-1,1 1,-1-1,0 1,0 0,1-1,-1 1,0 0,1 0,-1-1,1 1,-1 0,0 0,1-1,-1 1,1 0,-1 0,0 0,1 0,-1 0,1 0,-1 0,1 0,-1 0,1 0,-1 0,0 0,1 0,-1 0,1 0,-1 0,1 0,-1 0,0 1,1-1,-1 0,1 0,-1 1,0-1,1 0,-1 0,0 1,1-1,-1 0,0 1,0-1,1 0,-1 1,-25-33,22 27,-36-45,2-2,3-2,2-2,-10-25,-12-43,49 105</inkml:trace>
  <inkml:trace contextRef="#ctx0" brushRef="#br0" timeOffset="6939.57">2936 2091,'-4'-33,"-3"-17,1-3,2 1,5 6,3 5,6 10,1 5,3 8,0 1,1 4,4 4,-2 4</inkml:trace>
  <inkml:trace contextRef="#ctx0" brushRef="#br0" timeOffset="7235.756">3303 1810,'35'-40,"-15"20,-1-2,0 0,-2-1,0-1,-2 0,-1-1,-1-1,9-23,-21 47,-1 0,1 0,0 0,-1 0,1-1,-1 1,0 0,0 0,0 0,0-1,0 1,0 0,-1 0,1-1,-1 1,1 0,-1 0,0 0,0 0,0 0,0 0,0 0,0 0,-1 0,1 1,0-1,-1 0,0 1,1-1,-1 1,0 0,0-1,0 1,0 0,0 0,0 0,0 1,0-1,0 0,0 1,-1-1,1 1,0 0,0 0,0 0,-1 0,1 0,0 0,0 1,-1-1,1 1,0-1,0 1,0 0,0 0,-11 4,0 1,1 1,-1 0,2 0,-1 1,1 1,0 0,1 0,0 1,0 1,1-1,1 1,0 1,0 0,1 0,0 0,1 1,1 0,0 0,1 1,-1 3,4-6,0 1,0-1,1 0,0 1,1-1,0 0,1 1,0-1,1 0,0 0,0-1,1 1,1-1,0 1,1-1,0-1,0 1,1-1,0 0,0-1,1 0,0 0,1 0,0-1,0 0,0-1,1 0,0-1,0 0,1 0,-1-1,1 0,0-1,0-1,0 1,3-1,12 2,0 0,0-2,0-1,0-1,0-1,0-1,22-5,-13 0</inkml:trace>
  <inkml:trace contextRef="#ctx0" brushRef="#br0" timeOffset="1455.927">1215 2684,'27'-29,"-2"-1,0-1,-2-1,-2-1,-1-1,16-36,-34 68,-1-1,1 1,-1-1,1 0,-1 1,0-1,0 0,0 0,-1 0,1 0,0 1,-1-1,0 0,0 0,0 0,0 0,0 0,-1 0,1 0,-1 0,0 0,0 0,0 0,0 1,0-1,-1 0,1 1,-1-1,0 1,0 0,1-1,-1 1,-1 0,1 0,0 0,-1 1,1-1,-1 0,1 1,-1-1,0 1,1 0,-1 0,0 0,0 1,0-1,0 1,0-1,0 1,0 0,-4 1,0 0,0 1,0 0,1 1,-1-1,1 1,-1 0,1 1,0-1,0 1,1 1,-1-1,1 1,0 0,0 0,0 0,1 1,0 0,0-1,0 2,1-1,0 0,-2 7,0-2,0 0,2 0,-1 1,2 0,-1-1,1 1,1 0,0 0,1 0,1 0,-1 0,2 0,2 11,-3-18,0 0,1-1,-1 1,1 0,0-1,1 0,-1 1,1-1,0 0,0 0,0 0,0-1,1 1,0-1,-1 0,1 0,0 0,0-1,1 1,-1-1,1 0,-1 0,1 0,0-1,-1 0,1 0,0 0,0 0,0-1,0 0,0 0,3 0,6-2,0 1,0-2,0 0,0-1,-1 0,0-1,0-1,0 0,-1 0,12-9,22-19,-28 21</inkml:trace>
  <inkml:trace contextRef="#ctx0" brushRef="#br0" timeOffset="6041.433">1864 2091,'-55'28,"-14"31,67-57,1 1,-1-1,1 0,0 0,0 1,0-1,0 0,1 1,-1-1,0 1,1-1,0 1,0-1,0 1,0-1,0 1,0 0,0-1,1 1,-1-1,1 0,0 1,0-1,0 1,0-1,0 0,1 0,-1 0,0 1,1-1,0-1,-1 1,1 0,0 0,36 28,-34-28,0 0,0 0,0 0,0 1,0 0,0 0,-1 0,0 0,1 0,-1 1,0-1,-1 1,1 0,-1 0,1 0,-1 0,0 1,-1-1,1 0,-1 1,0-1,0 1,0 0,-1-1,1 1,-1 1,-3-1,-1 0,1 0,-1 0,0-1,0 0,-1 0,1 0,-1 0,0-1,1 0,-2 0,1 0,0 0,-1-1,1 0,-1 0,1-1,-1 1,0-1,0-1,0 1,-1-1,-6-1,6-3</inkml:trace>
  <inkml:trace contextRef="#ctx0" brushRef="#br0" timeOffset="6409.105">2231 1894,'-165'111,"162"-109,0-1,0 1,0 0,1 0,-1 0,0 1,1-1,0 1,-1-1,1 1,0 0,0 0,1 0,-1 0,1 0,-1 0,1 0,0 0,0 1,0-1,1 0,-1 1,1-1,0 1,0-1,0 0,0 1,1-1,-1 1,1-1,0 0,0 1,0-1,0 0,1 0,-1 0,1 0,0 0,0 0,0 0,0-1,135 71,-137-69,1-1,0 1,-1 0,1 0,-1-1,0 1,0 0,-1-1,1 1,-1 0,0-1,0 1,0 0,0-1,-1 0,1 1,-1-1,0 0,0 1,0-1,0 0,-1-1,1 1,-1 0,0-1,1 1,-1-1,0 0,-1 0,1 0,0 0,-3 0,-18 12,5-7</inkml:trace>
  <inkml:trace contextRef="#ctx0" brushRef="#br0" timeOffset="6695.618">2343 2007,'15'24,"9"8,0-7,2-6,1-13,-5-11,0-5,-5-6,0-4,-3-5,-4-2,2-1,-2-1,2 0,-1-1,3 1,4 5,-2 7</inkml:trace>
  <inkml:trace contextRef="#ctx0" brushRef="#br0" timeOffset="9719.72">368 4152,'9'34,"4"15,-1 5,-2-2,-3-6,-2-5,-3-5,-1-4,-1-3,-1-5</inkml:trace>
  <inkml:trace contextRef="#ctx0" brushRef="#br0" timeOffset="9989.892">143 3869</inkml:trace>
  <inkml:trace contextRef="#ctx0" brushRef="#br0" timeOffset="10302.268">594 4490,'1'-48,"3"0,2-1,2 2,5-16,28-22,-39 83,-1 0,1 0,-1 0,1 1,0-1,0 0,0 1,0-1,0 1,0 0,0 0,1-1,-1 1,0 1,1-1,-1 0,0 1,1-1,-1 1,1-1,-1 1,1 0,-1 0,1 1,-1-1,1 0,-1 1,1-1,-1 1,0 0,1 0,-1 0,0 0,0 0,0 1,1-1,50 56,-49-51,-1 0,1-1,0 1,1-1,-1 0,1 0,0-1,0 0,1 0,-1 0,1 0,0-1,0 0,0 0,1 0,-3-2,0 0,0 0,1 0,-1 0,0-1,1 0,-1 1,0-2,1 1,-1 0,0-1,1 0,-1 0,0 0,0-1,0 1,0-1,0 0,0 0,0 0,-1-1,1 1,-1-1,1 0,-1 0,0 0,0 0,-1-1,1 1,-1-1,0 0,1 0,-2 0,3-3,54-184,-46 167</inkml:trace>
  <inkml:trace contextRef="#ctx0" brushRef="#br0" timeOffset="11105.395">1525 3418,'23'-6,"0"-2,-1 0,0-2,-1 0,0-2,0 0,-1-1,-1-1,0-1,-1 0,-1-2,-1 0,0-1,-1 0,-1-2,0 1,-2-2,0 1,5-16,18-97,-18 257,117 514,-128-602,-2 0,-1 0,-2 1,-1-1,-2 1,-1-1,-2 0,-2 0,-1-1,-8 18,16-52,-6 20,-1 0,-1 0,-1-1,0 0,-2-1,0 0,-1-1,-1 0,-1 0,-13 11,26-28,1 0,-1 0,0 0,0 0,0 0,0 0,-1-1,1 1,0 0,0-1,0 1,-1-1,1 1,0-1,0 1,-1-1,1 0,0 0,-1 0,1 0,-1 0,1 0,0 0,-1 0,1 0,0-1,0 1,-1 0,1-1,0 1,-1-1,1 0,0 1,0-1,0 0,0 0,0 1,0-1,0 0,0 0,0 0,0 0,1-1,-1 1,0 0,1 0,-1 0,0-1,1 1,0 0,-1 0,1-1,0 1,0 0,0-1,0 1,0-1,0 1,-2-30,1 0,2 0,1 1,1-1,2 0,1 1,2 0,0 1,7-14,5-24,81-294,-85 317,-9 27</inkml:trace>
  <inkml:trace contextRef="#ctx0" brushRef="#br0" timeOffset="11375.317">2316 3051,'-11'32,"3"-1,0 1,3 0,0 1,2-1,1 1,2 0,1 0,2-1,1 1,2-1,1 0,1 0,1-1,14 28,-7-24,-11-22,1-1,0 0,0 0,1-1,1 0,0 0,0 0,9 7,-4-8</inkml:trace>
  <inkml:trace contextRef="#ctx0" brushRef="#br0" timeOffset="11654.23">2598 3334,'4'28,"21"95,-24-119,1 1,-1-1,1 1,0-1,1 0,-1 0,1 0,0 0,0 0,0-1,1 1,-1-1,1 0,0 0,0 0,0 0,0-1,0 0,0 0,1 0,-1 0,1 0,1-1,-2 0,0-1,1 0,-1 0,0-1,0 1,0-1,0 0,0 0,0 0,0 0,0-1,0 0,0 0,-1 0,1 0,-1 0,0-1,1 0,-1 1,0-1,0 0,-1 0,1-1,-1 1,2-2,45-97,-43 81,-1 9,-2 0,1 0,-1 0,-1-1,0 1,-1-1,0 1,-1-1,0 1,-1-4,-5-2</inkml:trace>
  <inkml:trace contextRef="#ctx0" brushRef="#br0" timeOffset="11870.318">3162 3192,'10'29,"3"9</inkml:trace>
  <inkml:trace contextRef="#ctx0" brushRef="#br0" timeOffset="12059.981">2993 2882,'0'0</inkml:trace>
  <inkml:trace contextRef="#ctx0" brushRef="#br0" timeOffset="12452.488">3416 2938,'-8'16,"1"0,0 1,1 0,1 0,0 0,2 0,0 1,1 0,0-1,2 1,1 16,-1-31,0-1,0 0,0 1,0-1,1 0,-1 0,1 1,0-1,-1 0,1 0,0 0,0 0,1 0,-1 0,0 0,1 0,-1-1,1 1,-1 0,1-1,0 1,0-1,0 0,0 0,0 0,0 1,0-2,0 1,0 0,0 0,1-1,-1 1,0-1,0 0,1 0,-1 1,0-2,1 1,-1 0,0 0,0-1,1 1,-1-1,1 0,18-10,-1-1,-1-1,0 0,-1-2,0 0,-1-1,-1 0,0-2,-2 0,0 0,0-1,-2-1,-1 0,0-1,-2 0,0-1,3-13,2 2,-2 0,-1 0,-1-1,-2-1,-1 0,-2 0,-2 0,-1-3,-2 21,0 0,-1 0,-1 0,-1 0,0 1,-1-1,-1 1,-1 0,0 0,-1 1,0-1,-2 1,0 1,0 0,-1 0,-1 1,-9-9,15 16,0 0,0 0,-1 0,0 1,0 0,0 0,0 1,-1 0,0 0,0 0,0 1,0 0,0 0,-1 1,0-1,1 2,-1-1,0 1,0 1,0-1,1 1,-1 1,0-1,0 1,0 1,1-1,-1 1,1 1,-1-1,-3 3,0 3,-1 0,1 1,1 0,-1 1,2 0,-1 1,1 0,1 0,0 1,1 0,0 1,1-1,0 1,1 0,0 1,1-1,1 1,0 0,1 0,0 0,2 0,-1 0,1 0,1 0,1 0,0 0,1 0,0 0,1-1,1 1,0-1,0 0,2 0,-1-1,2 0,0 0,0-1,1 1,10 7,1 0,1-1,1-1,0-1,1-1,1-1,0-1,1-2,0 0,21 5,25 6,2-4,0-3,26 0,-39-7,0-2,0-3,56-5,-82-3,-6-1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50.3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0 313,'0'29,"0"19,5 11,1 0,1 0,-2-1,-2-5,-1-7,0-2,-2-3,0-4,0-4,0-2,-1-2,1-6</inkml:trace>
  <inkml:trace contextRef="#ctx0" brushRef="#br0" timeOffset="248.092">0 143,'34'-14,"15"-5,10 1,-1 3,-1 0,-4 2,-3 3,-5-1,0 1,-3 3,-4 1,-3 3,-4 2,-6 5,-7 3</inkml:trace>
  <inkml:trace contextRef="#ctx0" brushRef="#br0" timeOffset="494.58">0 539,'38'10,"23"-3,6-1,0-2,-6-7,-3-2,-3-6,-5-1,-7 2,-6 3,-9 2</inkml:trace>
  <inkml:trace contextRef="#ctx0" brushRef="#br0" timeOffset="746.891">790 454,'-7'11,"-1"0,1 1,1 0,0 1,1-1,0 1,1 0,0 1,1-1,0 0,2 1,-1 0,2-1,-1 1,2 0,0-1,1 1,0 0,3 8,-3-19,-1 0,1 0,0 0,0 0,0 0,0 0,1-1,-1 1,1-1,-1 0,1 1,0-1,0-1,0 1,0 0,0-1,0 1,0-1,1 0,-1 0,1 0,-1-1,0 1,1-1,-1 0,1 0,-1 0,1 0,-1 0,1-1,-1 0,0 0,1 0,-1 0,2-1,3-1,-1-1,0 1,0-1,0-1,-1 1,1-1,-1 0,-1-1,1 0,-1 1,1-2,-2 1,1-1,-1 1,1-3,1 1,-1-1,1 0,-2 0,1 0,-1 0,-1-1,0 1,0-1,-1 0,0 0,-1 0,0 0,0 0,-1-1,-1 1,0 0,0 0,-1 0,0 0,-1 0,0 1,-4-10,-4 6</inkml:trace>
  <inkml:trace contextRef="#ctx0" brushRef="#br0" timeOffset="1001.407">1101 764,'0'-24,"0"-12,0-6,5 0,1 3,5 2,0 4,3 6,0 4,1 1,4-1,-2-2,1 5,3 4,2 6,-3 4</inkml:trace>
  <inkml:trace contextRef="#ctx0" brushRef="#br0" timeOffset="1282.221">1609 341,'-24'19,"-3"11,7 1,8 0,11-6,9-7,10-6,5-6,4-3,2-3,2 0,-1-2,0 1,-1 0,0-5,0-1,0-4,-6 0</inkml:trace>
  <inkml:trace contextRef="#ctx0" brushRef="#br0" timeOffset="1616.855">1976 426,'47'-13,"-27"10,0-2,-1 0,0-1,0-1,-1-1,0-1,0 0,-1-1,0-1,0-1,8-8,-20 14,0-1,-1-1,0 1,0 0,0-1,-1 0,0 0,0 0,-1 0,0-1,-1 1,0 0,1-7,-2 11,0 1,1-1,-1 1,0 0,0-1,-1 1,1-1,-1 1,0 0,0-1,0 1,0 0,0 0,-1 0,1 0,-1 0,0 0,0 0,0 0,0 1,-1-1,1 1,-1 0,1-1,-1 1,0 0,0 1,0-1,0 0,0 1,0 0,0 0,-1 0,0-1,-2 2,1 0,0 0,-1 0,1 0,0 1,-1 0,1 0,0 0,0 1,0 0,0 0,0 0,0 1,0-1,1 1,0 0,-1 1,1-1,0 1,0-1,1 1,-1 0,1 1,0-1,0 1,-2 4,-2 3,0 1,0 0,2 0,0 1,0 0,1 0,1 0,0 0,0 9,1-14,1 1,0-1,0 1,1-1,0 1,0 0,1-1,1 1,0-1,0 0,1 1,0-1,0 0,1 0,0-1,1 1,0-1,0 0,1 0,0-1,0 1,3 0,5 3,1-2,1 0,-1-1,2-1,-1 0,1-1,0-1,3 0,12 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49.1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45 595,'79'-21,"-1"-4,-2-3,0-4,28-18,104-42,310-108,-384 155,1 5,95-13,-149 44,-81 10,1-1,-1 1,1-1,-1 1,0-1,1 1,-1-1,0 1,1-1,-1 1,0-1,0 1,1 0,-1-1,0 1,0-1,0 1,0 0,0-1,0 1,0 0,0-1,0 1,0 0,0-1,0 1,0-1,-1 1,1 0,0-1,-1 1,1-1,0 1,-1-1,1 1,0-1,-1 1,1-1,-1 1,1-1,-1 1,1-1,-1 0,1 1,-1-1,1 0,-1 0,0 1,1-1,-1 0,1 0,-1 0,0 0,1 0,-1 1,0-1,1-1,-1 1,0 0,1 0,-1 0,1 0,-1 0,0 0,-2 1,-14 10,-1-2</inkml:trace>
  <inkml:trace contextRef="#ctx0" brushRef="#br0" timeOffset="615.748">16 566,'-3'-10,"0"0,0 0,1 0,0-1,1 1,0-1,1 1,0-1,1 1,0 0,0-1,1 1,1 0,-1 0,2 0,-1 0,2 0,-1 1,1-1,0 1,1 1,4-5,143-189,-152 201,0-1,0 0,0 1,0-1,0 1,1-1,-1 1,1-1,-1 1,1 0,-1 0,1 0,0 0,-1 0,1 0,0 0,0 1,0-1,0 1,0-1,0 1,0 0,0 0,0 0,0 0,-1 0,1 0,0 0,0 1,0-1,0 1,0-1,0 1,0 0,-1 0,1-1,0 1,0 1,-1-1,1 0,0 1,8 11,0 1,-1 0,0 0,-1 1,-1 0,-1 0,5 15,10 21,164 330,-166-311,-19-68,0-1,0 1,0-1,0 1,0-1,0 1,0-1,-1 1,1-1,-1 1,1-1,-1 1,1-1,-1 0,0 1,0-1,0 0,0 0,0 1,0-1,0 0,0 0,0 0,0 0,0 0,-1-1,1 1,0 0,-1-1,1 1,-1 0,1-1,-1 0,1 1,-1-1,1 0,-1 0,1 0,-1 0,1 0,-1 0,1 0,-1 0,0-1,-38-5,0-2,1-2,0-1,1-2,-6-5,13 7,-105-57,115 57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1 106,'3'10,"1"0,1-1,0 0,0 0,1-1,0 1,1-1,0 0,0-1,0 0,5 3,-9-7,1-1,-1 0,1 0,0 0,-1 0,1-1,0 0,0 1,0-1,0-1,0 1,1 0,-1-1,0 0,0 0,0 0,0-1,0 0,1 1,-1-1,0-1,-1 1,1 0,0-1,0 0,0 0,-1 0,1 0,1-2,-1 2,0-1,0 1,0-1,-1 0,1 0,-1-1,0 1,0-1,0 1,0-1,0 0,-1 0,0 0,1 0,-2-1,1 1,0 0,-1-1,0 0,0 1,0-1,-1 0,0 1,1-1,-2 0,1 1,0-1,-1 0,0 1,0-1,0 1,-1-1,0 1,0 0,0-1,0 1,0 0,-1 0,-2-3,-1 3,1-1,-1 1,0 0,0 0,0 1,-1 0,1 0,-1 0,0 1,1 0,-1 0,0 1,0-1,-1 2,1-1,0 1,0 0,0 0,-5 2,-14 2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1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1,'1'283,"26"-113,-15-69,-12-77,-3-22</inkml:trace>
  <inkml:trace contextRef="#ctx0" brushRef="#br0" timeOffset="179.592">0 311,'34'0,"15"0,10 0,-1 0,0 0,-6-5,-2-1,-4 0,-6 1,-9 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0.4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537 593,'104'-51,"-90"41,-1-2,0 1,-1-2,0 0,-1 0,-1-1,0 0,-1-1,0 0,-1-1,-1 0,-1 0,0 0,2-10,7 103,13 320,-21-330,-3 0,-2-1,-3 1,-4 0,-2 0,-3-1,-3-1,-11 28,17-72,-2 0,-1 0,0-1,-2 0,0-1,-1 0,-1-1,-1-1,0 0,-8 6,14-15,0 1,-1-1,0 0,0-1,-1 0,0-1,0 0,-1-1,1 0,-1 0,0-2,0 1,-1-2,-1 1,11-3,-1 0,1-1,0 1,0-1,-1 1,1-1,0 0,0 0,0-1,0 1,0-1,1 1,-1-1,0 0,1 0,-1 0,1 0,-1-1,1 1,0-1,0 1,0-1,1 0,-1 1,0-1,1 0,0 0,0 0,0-1,0 1,0 0,1 0,-1 0,1-3,-1-5,0 0,1 1,0-1,1 0,0 0,1 0,0 1,0-1,1 1,1-1,17-40,3 1,1 2,3 0,2 2,3-2,-20 31,6-11,2 1,0 1,2 1,1 1,26-21,-3 21,-26 17</inkml:trace>
  <inkml:trace contextRef="#ctx0" brushRef="#br0" timeOffset="320.709">1017 424,'13'76,"-3"0,-3 0,-4 1,-3 0,-3 2,1 53,2-17,0-91</inkml:trace>
  <inkml:trace contextRef="#ctx0" brushRef="#br0" timeOffset="742.878">1300 819,'-1'48,"-1"-34,1 0,0 1,1-1,1 0,0 0,1 0,0 0,1 0,1 0,0 0,1-1,1 0,4 9,-8-20,0 1,0-1,0 0,0 0,0 0,0 0,1 0,-1-1,0 1,1-1,0 0,-1 1,1-1,0 0,0 0,-1-1,1 1,0-1,0 1,0-1,0 0,0 0,0 0,0-1,0 1,-1-1,1 1,0-1,0 0,0 0,-1 0,1 0,-1-1,1 1,75-68,-72 61,0 1,-1-1,-1-1,1 1,-1-1,-1 1,1-1,-2 0,1 0,-1 0,0-1,-1 1,0 0,-1-9,-4-1</inkml:trace>
  <inkml:trace contextRef="#ctx0" brushRef="#br0" timeOffset="990.397">1808 932,'0'14,"0"10,0 1</inkml:trace>
  <inkml:trace contextRef="#ctx0" brushRef="#br0" timeOffset="1253.798">1667 452,'0'0</inkml:trace>
  <inkml:trace contextRef="#ctx0" brushRef="#br0" timeOffset="1573.327">2146 649,'-11'17,"-4"3,1 1,1 1,1 1,1-1,1 2,0-1,2 1,1 1,1 0,1 0,0 6,6-26,-1-1,1 0,0 1,0-1,0 0,0 0,1 0,0 0,0 0,0 0,0 0,0-1,1 1,0-1,0 0,0 1,0-1,0-1,0 1,1 0,-1-1,1 0,0 1,0-2,0 1,0 0,0-1,0 0,0 0,1 0,-1 0,0-1,1 1,-1-1,0 0,1-1,-1 1,0-1,1 0,-1 0,0 0,0 0,0-1,1 0,22-12,-1-2,0-1,-2-1,0-1,-1 0,-1-2,0-1,-2-1,-1-1,5-8,-2 6,-5 5,0 0,-1-1,-1 0,-1-1,-1-1,-1 0,-2-1,0 0,-1-1,-2 0,-1 0,0 0,-2-1,-2 0,0 0,-1 0,-2 0,-3-20,3 40,1-1,-1 1,-1 0,1 0,-1 1,-1-1,1 0,-1 1,0-1,-1 1,1 0,-1 0,0 0,-1 1,1-1,-1 1,0 0,-1 0,1 1,-1 0,0 0,0 0,0 0,-1 1,1 0,-1 1,1-1,-1 1,0 1,0-1,0 1,0 0,0 1,-1 0,1 0,0 0,0 1,-6 1,2 2,0 1,0 0,0 0,1 1,0 1,0 0,0 0,1 1,0 0,1 0,0 1,0 0,1 1,0-1,1 1,0 1,0-1,1 1,0 0,1 0,-1 6,-1 2,1 1,1 0,0 0,2 0,0 0,1 0,1 1,1-1,1 0,1 0,0 0,3 7,2-5,1 0,1-1,1 0,1-1,1 0,0 0,1-1,1-1,1-1,1 0,0-1,1-1,1-1,0 0,1-1,1-2,0 0,0-1,1-1,0 0,1-2,-1-1,17 2,-6-2</inkml:trace>
  <inkml:trace contextRef="#ctx0" brushRef="#br0" timeOffset="10141.407">143 2314,'0'34,"0"16,0 3,0-6</inkml:trace>
  <inkml:trace contextRef="#ctx0" brushRef="#br0" timeOffset="10337.919">1 1920</inkml:trace>
  <inkml:trace contextRef="#ctx0" brushRef="#br0" timeOffset="10775.979">312 2681,'11'-40,"2"-11,1 1,3 1,2 0,2 1,2 2,8-11,2 20,-33 36,1 1,0-1,-1 0,1 1,0-1,-1 1,1-1,0 1,0-1,0 1,0 0,-1-1,1 1,0 0,0-1,0 1,0 0,0 0,0 0,0 0,0 0,0 0,-1 0,1 0,0 1,0-1,0 0,0 0,0 1,0-1,-1 0,1 1,0-1,0 1,0 0,-1-1,1 1,0-1,-1 1,1 0,-1 0,1-1,0 1,-1 0,0 0,1 0,-1-1,1 1,-1 0,0 0,11 60,9 18,-18-78,1 0,-1 0,1 0,0 0,-1-1,1 0,0 1,0-1,-1 0,1 0,0 0,0-1,-1 1,1 0,0-1,-1 0,1 0,0 0,-1 0,1 0,-1 0,0-1,1 1,-1-1,0 0,0 0,0 0,0 0,0 0,0 0,-1 0,1 0,-1-1,1 1,0-3,1 2,149-134,-151 135,0 0,1 0,-1 0,1 0,-1 1,1-1,0 1,-1-1,1 1,0-1,0 1,0 0,0 0,0 0,0 0,1 1,-1-1,0 0,0 1,1-1,-1 1,0 0,0 0,1 0,-1 0,0 0,1 1,-1-1,0 1,0-1,1 1,-1 0,0 0,0 0,0 0,0 0,0 0,0 0,-1 1,1-1,0 1,0 0,-1-1,1 1,-1 0,0 0,0 0,1 0,-1 0,0 1,12 61,-13-57,0 0,1 0,0 0,0 0,1-1,0 1,0-1,0 1,1-1,0 0,0 0,1 0,0 0,0 0,0-1,3 3,6 3</inkml:trace>
  <inkml:trace contextRef="#ctx0" brushRef="#br0" timeOffset="13809.75">1328 2174,'-31'76,"5"63,20-77,6-44,6-21,11-31,-13 26,103-185,-18 55,-89 137,0 1,0-1,1 0,-1 1,0-1,1 1,-1-1,0 0,1 1,-1-1,0 1,1-1,-1 1,1-1,-1 1,1 0,-1-1,1 1,0-1,-1 1,1 0,-1 0,1-1,0 1,-1 0,1 0,0 0,-1 0,1 0,0 0,-1-1,1 2,0-1,-1 0,1 0,0 0,-1 0,1 0,-1 0,1 1,0-1,-1 0,1 1,-1-1,1 0,0 1,-1-1,1 1,-1-1,0 1,1-1,-1 1,1-1,-1 1,1 37,-1-37,-11 86,11-86,0 1,0 0,0 0,1 0,-1 0,1-1,0 1,-1 0,1 0,0-1,0 1,0-1,0 1,0-1,0 1,1-1,-1 0,0 1,1-1,-1 0,1 0,-1 0,1 0,0 0,-1 0,1-1,0 1,0-1,-1 1,1-1,0 1,0-1,0 0,0 0,-1 0,1 0,0 0,0 0,0-1,0 1,-1-1,1 1,0-1,0 0,133-59,-96 38,-38 20,1 1,-1 0,0 0,1 0,-1 0,1 0,-1 0,1 1,0-1,-1 0,1 1,0 0,0-1,-1 1,1 0,0 0,0 0,-1 0,1 0,0 0,0 0,-1 0,1 1,0-1,-1 1,1 0,0-1,-1 1,1 0,-1 0,1 0,-1 0,0 0,1 0,-1 0,0 0,0 1,1-1,-1 1,0-1,0 0,-1 1,1 0,0-1,0 1,-1 0,1-1,-1 1,0 0,1-1,-1 1,0 0,0 0,0-1,2 25,-3-23,1 0,-1 0,1 0,-1 0,1 0,0 0,0 0,1 0,-1 0,1 0,-1 0,1 0,0-1,0 1,0 0,0 0,1-1,-1 1,1 0,-1-1,1 0,0 1,0-1,0 0,0 0,1 0,-1 0,0 0,1-1,0 1,-1-1,1 0,0 1,-1-1,3 0,9-3</inkml:trace>
  <inkml:trace contextRef="#ctx0" brushRef="#br0" timeOffset="14554.829">2202 2201,'18'-1,"0"-1,0-1,0-1,0 0,-1-1,0-1,0-1,0-1,-1 0,0-1,0 0,-1-1,-1-1,0-1,0 0,11-13,-24 22,1 1,-1 0,0-1,0 1,0-1,0 1,-1-1,1 0,-1 1,1-1,-1 0,0 1,0-1,0 0,0 1,-1-1,1 0,-1 1,1-1,-1 0,0 1,0-1,0 1,-1 0,1-1,0 1,-1 0,0 0,1 0,-1 0,0 0,0 0,0 0,0 0,0 1,-1-1,1 1,-1 0,1 0,0 0,-1 0,0 0,1 0,-1 1,1-1,-1 1,0 0,0 0,1 0,-1 0,0 0,1 0,-1 1,0-1,1 1,-1 0,1 0,-1 0,1 0,-3 2,-11 3,1 2,-1 0,1 1,1 1,0 0,0 1,1 0,0 1,1 1,0 0,1 0,1 1,0 1,-5 10,11-21,1 1,-1-1,1 1,0 0,0 0,0 0,1 0,0 0,0 1,0-1,1 1,0-1,0 1,0 0,0-1,1 1,0 0,0 0,1-1,0 1,0 0,0-1,1 1,-1-1,1 0,1 1,-1-1,1 0,0 0,0 0,0-1,0 1,1-1,0 1,0-1,0-1,1 1,4 3,8-3,0-1,0-1,0-1,0 0,0-1,0 0,1-2,-1 0,0-1,-1-1,1 0,-1-1,1-1,-1 0,-1-2,0 1,13-10,-20 13,195-104,-189 100,0-1,0-1,-2 0,1 0,-1-2,-1 1,0-2,0 1,-1-1,-1-1,-1 0,1 0,-2-1,0 1,-1-2,-1 1,0-1,0-2,-5 16,0 1,1-1,-1 0,0 0,0 0,0 0,0 0,0 0,-1 0,1 1,0-1,-1 0,0 0,1 0,-1 1,0-1,0 0,0 1,0-1,0 0,0 1,0 0,-1-1,1 1,-1 0,1-1,-1 1,1 0,-1 0,1 0,-1 0,0 1,0-1,1 0,-1 1,0-1,0 1,0 0,0 0,0-1,-75 17,74-15,-1 0,1 0,-1 0,1 0,0 1,-1-1,1 1,0 0,0 0,0 0,1 0,-1 0,0 1,1-1,-1 1,1 0,0 0,0 0,0 0,0 0,1 0,-1 0,1 1,0-1,0 0,0 1,0-1,1 1,-1-1,1 1,0-1,0 1,0 0,0-1,1 1,0-1,-1 1,1-1,0 0,1 1,-1-1,1 0,-1 0,1 1,0-1,0-1,2 3,77 37,-75-41,1 1,0 0,-1 0,0 1,1 0,-1 0,0 1,-1-1,1 1,-1 1,1-1,-1 1,-1 0,1 0,-1 0,1 1,-1-1,-1 1,1 0,0 3,21 116,-14-113</inkml:trace>
  <inkml:trace contextRef="#ctx0" brushRef="#br0" timeOffset="4463.381">6012 565,'9'-16,"0"3,0-1,-1-1,-1 1,-1-1,0-1,-1 1,-1-1,0 0,0-5,-3 19,-1 0,0 1,0-1,0 0,0 0,0 0,0 0,0 0,0 0,-1 0,1 0,-1 1,0-1,1 0,-1 0,0 1,0-1,0 0,0 1,0-1,0 1,-1-1,1 1,-1 0,1-1,-1 1,1 0,-1 0,1 0,-1 0,0 0,0 1,1-1,-1 1,0-1,0 1,0-1,0 1,0 0,0 0,0 0,1 0,-1 0,0 0,0 1,0-1,0 0,0 1,0 0,1-1,-1 1,0 0,1 0,-1 0,0 0,1 0,-1 1,0 0,-8 4,0 1,0 0,0 0,1 1,0 1,1 0,0 0,0 0,1 1,0 0,0 1,1-1,1 1,0 0,1 1,0-1,0 1,1 0,1 0,0 0,0 0,2 0,-1 0,1 1,1-1,0 0,2 3,0-8,0-1,1 0,0 0,0-1,1 1,-1-1,1 0,0 0,1-1,-1 1,1-1,0 0,0-1,0 1,0-1,1-1,-1 1,1-1,0 0,0 0,0-1,0 0,0 0,0-1,0 0,0 0,6-1,10 1</inkml:trace>
  <inkml:trace contextRef="#ctx0" brushRef="#br0" timeOffset="5155.469">6690 311,'-26'10,"1"1,0 1,1 1,1 1,0 1,1 1,-20 19,36-29,0 0,1 0,-1 1,2 0,-1 0,0 0,1 0,1 1,-1-1,1 1,1 0,-1 0,1 0,1 1,-1 4,3-10,1 0,0-1,0 1,0 0,1 0,-1-1,1 1,-1-1,1 0,0 0,0 0,0 0,0-1,0 1,0-1,0 1,0-1,1 0,-1 0,1-1,-1 1,0-1,1 0,-1 1,1-2,-1 1,1 0,-1-1,2 0,26 4,-27-2,1 0,-1 0,1 0,-1 0,0 0,1 1,-1 0,0 0,0 0,0 1,-1-1,1 1,0 0,-1 0,0 0,0 0,0 1,0-1,0 1,-1 0,1 0,-1 0,0 0,0 0,-1 0,1 1,-1-1,0 0,0 1,0-1,-1 1,0-1,0 1,0 0,0-1,-1 1,1-1,-1 1,0-1,-1 0,1 1,-1-1,0 0,0 0,0 0,0 0,-1 0,-8 5,1 0,-1-2,0 1,-1-1,0-1,0 0,0-1,0 0,-1-1,0 0,0-1,0 0,-1-1,1-1,-11 0,15-1,0 1,0-2,1 1,-1-1,0-1,1 1,-1-2,1 1,-1-1,1 0,0-1,0 0,1 0,-1-1,1 1,0-2,-2-1,-3-6</inkml:trace>
  <inkml:trace contextRef="#ctx0" brushRef="#br0" timeOffset="2807.483">3670 593,'-32'16,"10"-7,1 0,1 2,0 1,0 0,2 1,-1 1,2 1,0 1,-15 16,29-26,0-1,0 1,1-1,0 1,-1 0,2 0,-1 0,1 0,0 0,0 0,1 0,0 0,0 1,0 2,0-7,0 1,1-1,-1 1,1-1,-1 0,1 1,0-1,-1 0,1 0,0 1,1-1,-1 0,0 0,1 0,-1 0,1 0,-1-1,1 1,0 0,0-1,0 0,0 1,0-1,0 0,0 0,0 0,1 0,-1 0,0 0,1-1,-1 1,0-1,1 0,-1 0,1 1,1-2,8-1,0-1,0 0,0-1,-1 0,0-1,0 0,0-1,0 0,-1 0,0-1,0-1,-1 0,0 0,-1-1,6-6,46-38,-45 41,-10 7,0 0,0 0,1 1,-1 0,1 0,0 0,0 1,0 0,0 0,1 0,-1 1,1 0,0 1,0-1,-1 1,1 0,0 1,2 0,-6 2,0 0,0 0,-1 1,1-1,-1 1,1 0,-1 0,0 0,0 0,0 0,-1 0,1 0,-1 1,0-1,0 1,0-1,0 1,-1-1,1 1,-1 0,0-1,0 1,0-1,0 1,-1 3,2 10,-2-13,1 0,-1 0,1 0,1-1,-1 1,0 0,1 0,0-1,0 1,0 0,0-1,0 1,1-1,0 0,-1 1,1-1,1 0,-1 0,0 0,1 0,-1 0,1-1,0 1,0-1,0 0,0 0,1 0,-1 0,0 0,1-1,-1 0,1 1,0-1,-1-1,1 1,0 0,-1-1,1 0,0 0,0 0,0 0,-1-1,1 1,2-2,8-6,0-1,-1-1,0 0,-1-1,0 0,0-1,-2 0,1-1,-2 0,4-7,114-158,-127 177,1 0,-1 0,0-1,1 1,-1 0,1 0,-1 0,1 0,-1 0,1 0,0 1,0-1,-1 0,1 0,0 0,0 1,0-1,0 0,0 1,0-1,0 1,0-1,0 1,0-1,0 1,0 0,0 0,0 0,0-1,1 1,-1 0,0 0,0 0,0 1,0-1,0 0,0 0,1 1,-1-1,0 0,0 1,0-1,0 1,0-1,0 1,0 0,-1-1,1 1,0 0,0 0,0 0,-1-1,1 1,0 0,0 1,6 19,-1 0,0 1,-1 0,-2 0,0 0,-2 1,0-1,-1 0,5 70,9 76,-6 133,-8-296,1 1,-1 0,0-1,0 1,-1-1,1 1,-1-1,-1 1,1-1,-1 1,0-1,0 0,0 0,-1 0,0 0,0 0,0-1,0 1,-1-1,-4 4,6-8,0 0,0-1,0 1,0-1,0 1,0-1,0 0,0 1,0-1,1 0,-1 0,0-1,0 1,1 0,-1 0,1-1,-1 1,1-1,0 0,-1 1,1-1,0 0,0 0,0 1,0-1,1 0,-1 0,0 0,1 0,-1 0,1 0,0 0,0 0,0 0,0-1,0 1,0 0,0 0,1-1,-1-40,1 0,2 1,2 0,2 0,2 0,1 1,2 0,2 1,2 0,15-25,-31 65,15-37,1 2,2-1,1 2,2 1,2 0,0 2,2 1,2 0,13-10,65-26,-104 66,0-1,-1 1,1-1,0 1,0 0,-1-1,1 1,0 0,0 0,0 0,-1-1,1 1,0 0,0 0,0 0,0 0,-1 0,1 1,0-1,0 0,0 0,-1 0,1 1,0-1,0 0,-1 1,1-1,0 1,0-1,-1 1,1-1,-1 1,1-1,0 1,-1 0,1-1,-1 1,0 0,1-1,-1 1,1 0,-1 0,0-1,0 1,1 0,-1 0,0 0,0 0,0-1,0 1,0 0,0 0,0 0,0 0,-12 46,0-28,0 0,-1-1,0 0,-2-1,0 0,-1-2,-1 1,0-2,-3 1,-72 70,78-70</inkml:trace>
  <inkml:trace contextRef="#ctx0" brushRef="#br0" timeOffset="3356.718">4714 1073,'-13'27,"13"-27,0-1,0 1,0 0,0-1,0 1,0 0,0-1,0 1,0 0,0 0,0-1,0 1,-1 0,1-1,0 1,0 0,0 0,0-1,-1 1,1 0,0 0,0 0,-1-1,1 1,0 0,-1 0,1 0,0 0,0 0,-1-1,1 1,0 0,-1 0,1 0,0 0,-1 0,1 0,0 0,-1 0,1 0,0 0,0 0,-1 0,1 0,0 1,-1-1,1 0,0 0,-1 0,1 0,32-141,-16 88,3 2,1 0,3 1,2 1,2 2,3 0,1 2,24-26,-47 61,1 0,-1 1,1 0,1 0,0 1,0 0,0 1,1 0,0 1,0 0,1 1,0 0,0 1,0 0,0 1,1 0,-1 1,1 1,5-1,-15 3,0 0,0-1,1 1,-1 1,0-1,0 0,0 1,0-1,-1 1,1 0,0 0,-1 0,1 0,-1 1,0-1,1 1,-1-1,0 1,-1 0,1 0,0 0,-1 0,0 0,0 0,1 0,-2 0,1 0,0 1,-1-1,0 0,1 1,-1-1,0 0,-1 0,1 3,-31 116,20-100,-1-1,-1 0,-1 0,-1-2,-1 0,0 0,-2-2,0 0,0-1,-2-1,-20 13,39-27,0 0,-1 1,1-1,0 0,-1 0,1 0,-1 1,0-2,1 1,-1 0,0 0,1 0,-1-1,0 1,0-1,0 0,1 1,-1-1,0 0,0 0,0 0,0 0,0-1,1 1,-1 0,0-1,0 1,0-1,1 0,-1 1,0-1,1 0,-1 0,1 0,-1 0,1 0,-1-1,1 1,0 0,-1-1,1 1,-5-19,3-1</inkml:trace>
  <inkml:trace contextRef="#ctx0" brushRef="#br0" timeOffset="3702.555">5532 57,'-9'34,"-4"20,1 6,2 3,3-1,3-5,1-3,2-6,1-6,1-6,-5-4,-2-2,0-3,2 1,1-1,1 0,0-4</inkml:trace>
  <inkml:trace contextRef="#ctx0" brushRef="#br0" timeOffset="3956.554">5618 565,'0'14,"0"5</inkml:trace>
  <inkml:trace contextRef="#ctx0" brushRef="#br0" timeOffset="4218.755">5645 1,'0'0</inkml:trace>
  <inkml:trace contextRef="#ctx0" brushRef="#br0" timeOffset="6556.848">5674 424,'-5'0,"-1"5,0 6,1 6,-4 1,1 1,1 2,1 3,3 2,1 2,1 0,1-4</inkml:trace>
  <inkml:trace contextRef="#ctx0" brushRef="#br0" timeOffset="14928.384">3642 1863,'-17'3,"0"2,0-1,0 2,0 0,1 1,0 1,1 0,-1 1,2 1,-1 0,1 1,1 1,0 0,-11 13,23-22,-1 0,1 0,0 1,0-1,0 0,1 0,-1 1,1-1,-1 0,1 1,0-1,1 1,-1-1,0 0,1 1,0-1,0 0,0 0,0 0,0 0,1 1,-1-1,1-1,0 1,0 0,0 0,0-1,1 1,-1-1,1 0,-1 0,1 0,0 0,0 0,0 0,0-1,0 1,0-1,0 0,0 0,0 0,1-1,0 1,0 0,-1 1,1-1,-1 1,1-1,-1 1,0 0,0 0,0 1,0-1,0 0,0 1,-1 0,1 0,-1 0,0 0,0 0,0 0,0 0,0 1,-1-1,1 1,-1-1,0 1,0 0,-1-1,1 1,-1 0,1 0,-1 0,-1-1,1 1,0 0,-1 0,0 2,-4 1,0-1,-1 1,0-1,0 0,0-1,0 1,-1-1,0 0,0-1,-1 0,1 0,-1 0,0-1,0 0,0-1,-2 1,-27 0,22-6</inkml:trace>
  <inkml:trace contextRef="#ctx0" brushRef="#br0" timeOffset="15673.669">3783 2146,'20'-3,"23"-2,0-3,0-1,-1-2,20-9,6-31,-67 49,0 0,1 1,-1-1,0 0,0 1,0-1,0 0,-1 0,1 0,0 0,-1 0,1 0,-1 0,0 0,0 0,0 0,0 0,0 0,0 0,0-1,-1 1,1 0,-1 0,1 0,-1 1,0-1,0 0,0 0,0 0,0 0,0 1,-1-1,1 1,0-1,-1 1,1-1,-1 1,0 0,0-1,-3-1,-1 0,1 0,-1 0,1 1,-1 0,0 0,0 0,0 1,0 0,0 0,0 0,0 1,-1 0,1 0,0 1,0-1,0 1,0 1,0-1,0 1,0 0,1 1,-1-1,0 1,-1 2,-12 5,0 1,1 2,1-1,0 2,0 1,-9 10,20-19,0-1,0 0,1 1,0 0,0 1,0-1,0 1,1 0,0 0,1 0,0 0,0 1,0 0,1-1,0 1,1 0,-1 0,2 0,-1 0,1 8,3-12,0 0,1-1,-1 1,1-1,0 1,0-1,0 0,0-1,0 1,1-1,-1 1,1-1,0-1,-1 1,1-1,0 0,0 0,0 0,0 0,0-1,0 0,0 0,0-1,0 1,0-1,0 0,0 0,10 0,38-2,0-2,0-3,-1-2,0-3,-1-1,-1-3,0-2,-1-2,-1-3,17-12,-56 32,-1 0,1-1,-1-1,0 1,0-1,-1-1,0 1,0-1,0-1,-1 1,0-1,-1 0,1 0,-2-1,1 0,-1 0,-4 6,0 0,0 0,-1 0,0 0,1 1,-1-1,0 0,0 1,0-1,-1 0,1 1,-1 0,1-1,-1 1,0 0,0 0,0 0,0 0,0 0,0 0,-1 0,1 1,-1-1,1 1,-1 0,0 0,1 0,-1 0,0 0,0 0,1 1,-1 0,0-1,0 1,0 0,0 0,0 0,1 1,-1-1,0 1,0 0,0 0,1-1,-1 2,0-1,-1 1,-7 2,0-1,1 2,0-1,0 1,0 1,1 0,0 0,0 1,0 0,1 0,0 1,0 0,1 1,0-1,1 1,0 1,0-1,1 1,-4 10,8-17,0 0,0 1,0-1,1 1,-1 0,1-1,0 1,0-1,0 1,1 0,-1-1,1 1,0-1,0 1,0-1,0 1,0-1,1 0,0 0,0 0,0 0,0 0,0 0,0 0,1-1,-1 1,1-1,0 1,0-1,0 0,0 0,0-1,0 1,0 0,1-1,-1 0,8 4,-1-2,1 1,-1-1,1 0,0-1,0-1,0 0,0 0,0-1,0 0,7-2,15-3,0-2,-1-2,0 0,0-3,-1 0,-1-2,0-1,-1-2,-1 0,0-2,-2-1,0-2,20-21,-26 25,-2 0,0-2,-2 0,0-1,-1 0,-1-1,-1-1,-1 0,-1-1,-1 0,4-18,-13 34,-1 0,0 0,0 0,-1 0,0 0,0 1,-1-1,0 0,0 1,-1-1,0 1,0-1,-1 1,0 1,0-1,-1 0,0 1,0 0,0 0,-1 0,0 1,0 0,0 0,0 0,-1 1,0 0,0 1,0-1,-1 1,1 0,-1 1,1 0,-1 0,0 1,0 0,0 0,0 1,0 0,1 0,-1 1,0 0,0 0,-1 1,-10 3,1 0,0 2,0 0,1 1,0 0,1 2,-1 0,2 0,0 2,0 0,1 1,0 0,1 1,1 0,0 1,1 1,1 0,0 0,1 1,1 0,0 0,2 1,0 0,-1 7,5-15,0-1,1 1,0 0,1 0,0-1,0 1,1 0,0 0,1-1,0 1,0-1,1 0,0 1,1-1,0 0,1-1,0 1,0-1,0 0,1 0,0-1,1 1,0-2,0 1,1-1,-1 0,1 0,0-1,1 0,0 0,0-1,19 8,1-2,0-1,1-1,0-2,14 2,-1-3</inkml:trace>
  <inkml:trace contextRef="#ctx0" brushRef="#br0" timeOffset="16467.554">1835 3161,'-27'29,"2"1,1 1,1 1,1 1,2 1,2 1,0 1,16-30,1 0,0 1,0-1,0 0,1 0,-1 1,2-1,-1 1,1-1,0 0,0 0,0 1,1-1,0 0,0 0,1-1,0 1,0 0,0-1,1 1,-1-1,1 0,1-1,-1 1,1-1,-1 1,1-1,0-1,1 1,-1-1,1 0,-1 0,1 0,0-1,0 0,0 0,0-1,1 1,-1-1,0-1,4 1,1 0,0-1,-1 0,1-1,0 0,-1 0,1-1,-1-1,0 0,0 0,0-1,0 0,0 0,-1-1,0-1,0 0,0 0,-1 0,0-1,0-1,-1 1,0-1,0 0,0-1,-1 0,-1 0,0 0,0-1,0 1,-1-1,-1 0,0 0,0-1,-1 1,0-1,-1 1,0-1,-1 0,0 1,-1-1,0 1,0-1,-1 1,0-1,-1 1,-1 0,1 0,-2 0,1 1,-2-2,-2-1,0 1,0 0,-1 1,-1 0,1 0,-2 1,1 1,-1-1,-1 2,1-1,-1 2,-1-1,1 2,-1 0,0 0,0 1,-1 1,-12-2,1 3</inkml:trace>
  <inkml:trace contextRef="#ctx0" brushRef="#br0" timeOffset="16922.223">2485 2625,'-46'206,"-13"175,55-356,2-16,0 1,0 0,1 0,0 0,1 0,0 0,1 0,0-1,0 1,1 0,0 0,1-1,0 1,3 5,-2-13,0 1,0-1,0 0,0 0,1 0,-1-1,1 1,-1-1,1 0,0-1,-1 1,1-1,0 0,-1 0,1 0,0 0,-1-1,1 0,0 0,-1 0,1-1,-1 1,0-1,1 0,-1-1,0 1,0-1,0 1,-1-1,1 0,1-3,12-3,16-8,-7 1,1 1,1 2,0 1,1 1,0 1,1 2,0 1,15-1,-41 7,0 0,1 1,-1-1,0 1,1 0,-1 1,0-1,1 1,-1-1,0 1,0 1,0-1,1 1,-2-1,1 1,0 0,0 1,0-1,-1 0,0 1,1 0,-1 0,0 0,0 0,-1 1,1-1,-1 1,1-1,-1 1,0 0,0 0,-1 0,1 0,-1 0,0 1,0-1,-1 0,1 0,-1 1,0-1,0 0,0 2,-4 4,0 1,-1-1,0 0,0 0,-1-1,0 0,-1 0,0 0,0-1,-1 0,0 0,-1-1,0 0,0 0,0-1,-1-1,1 1,-8 2,-4 2,0 0,0-1,-1-1,0-1,0 0,-1-2,0-1,-15 1,33-4,-1 0,1 0,-1-1,0 1,0-1,1-1,-1 1,0-1,1 0,-1 0,1 0,-1-1,1 0,-1 0,1 0,0-1,0 0,0 0,1 0,-1 0,1-1,-1 0,1 0,0 0,1 0,-1-1,1 1,0-1,0 0,0 0,1 0,-1-1,1 1,1 0,-1-1,1-1,-2-20,3 2</inkml:trace>
  <inkml:trace contextRef="#ctx0" brushRef="#br0" timeOffset="17610.952">3133 3501,'30'-1,"0"-1,-1-2,1 0,-1-2,-1-1,1-2,-1 0,0-2,23-13,58-70,-58 42,-50 51,0-1,1 1,-1 0,1 0,-1 0,1 0,-1 0,1 0,0 0,-1 0,1 1,0-1,0 1,-1-1,1 1,0 0,0-1,0 1,0 0,-1 0,1 0,0 1,0-1,0 0,-1 1,1-1,0 1,0 0,-1-1,1 1,0 0,-1 0,1 0,-1 0,1 0,-1 1,0-1,1 0,-1 1,0-1,0 1,0-1,0 1,1 1,32 78,-19-1,-3 2,-4 0,-3 0,-4 0,-4 0,-3 0,-4 0,-3-1,-4 0,-3-1,-13 24,27-83,-42 106,46-121,-1-1,-1 1,1-1,-1 0,1 0,-1 0,-1 0,1-1,-1 0,0 0,0 0,0 0,0-1,-1 0,1 0,-1 0,0-1,0 1,-1-1,4-1,-1-1,1 0,0 1,0-1,0 0,-1-1,1 1,0 0,0-1,0 0,0 0,0 0,0 0,0 0,0-1,0 1,0-1,1 0,-1 0,1 0,-1 0,1 0,0 0,0-1,0 1,0-1,0 1,0-1,0-1,-35-94,32 77,-52-217,48 200</inkml:trace>
  <inkml:trace contextRef="#ctx0" brushRef="#br0" timeOffset="17861.298">3500 2851,'-9'0,"1"5,2 1</inkml:trace>
  <inkml:trace contextRef="#ctx0" brushRef="#br0" timeOffset="18212.234">4009 3302,'21'1,"0"-1,0-1,-1-1,1-1,-1-1,1 0,-1-2,0 0,-1-1,0-1,0-1,0-1,0-1,-16 9,0 0,0 0,0 0,-1-1,1 1,0-1,-1 0,0 0,1 0,-1 0,-1 0,1 0,0-1,-1 1,1-1,-1 1,0-1,0 1,-1-1,1 1,-1-1,1 0,-1 0,-1 1,1-1,0 0,-1 1,0-1,1 1,-2-1,1 0,0 1,-1 0,1-1,-1 1,0 0,0 0,0 0,-1 0,1 0,-1 1,1-1,-1 1,0-1,0 1,0 0,0 0,-1 0,1 1,0-1,-1 1,1 0,-2 0,-7 2,-1 1,1 1,0 0,0 1,0 0,1 1,0 0,0 1,0 0,0 1,1 0,0 1,0 0,1 0,0 1,1 1,0-1,0 1,1 0,0 1,1 0,0 0,1 0,0 1,1-1,0 1,0 6,1-11,0 1,0 0,1 0,1 0,-1 0,1 0,0 0,1 0,0 0,1 0,-1 1,1-1,1 0,0 0,0 0,0-1,1 1,0 0,1-1,-1 0,2 0,-1 0,1 0,0-1,0 1,0-1,1-1,0 1,1-1,-1 0,1 0,3 1,4 1,1 0,1-1,-1-1,1-1,0 0,0 0,0-2,0 0,1-1,-1-1,0 0,1-1,-1-1,0 0,0-2,0 0,0 0,7-4,85-36,-80 30</inkml:trace>
  <inkml:trace contextRef="#ctx0" brushRef="#br0" timeOffset="18506.319">5053 3077,'-23'20,"2"-6,1 1,1 1,1 1,1 1,0 0,1 1,1 1,0 1,2 0,1 0,-5 12,15-27,1-1,-1 1,1 0,0 0,1 0,-1 0,1-1,0 1,1 0,-1 0,1 0,0 0,1 0,-1-1,1 1,1-1,-1 1,1-1,-1 0,1 0,1 0,-1 0,1 0,0-1,0 0,0 0,1 0,-1 0,1-1,0 1,0-1,0 0,1-1,3 2,12 3,0 0,0-2,0 0,1-1,0-2,-1 0,1-1,0-1,0-1,20-4,-17 2,1 0,-1-2,0-1,0-1,-1-1,0-1,0-1,-1-1,0-2,-1 0,-1-1,0-1,12-12,23-22,-32 31</inkml:trace>
  <inkml:trace contextRef="#ctx0" brushRef="#br0" timeOffset="18761.427">5815 2427,'-22'87,"-36"194,52-212,3 1,3 0,8 62,-4-104,0 0,2-1,1 0,1 0,1 0,1-1,2-1,0 1,2-2,1 0,2 1,2-1</inkml:trace>
  <inkml:trace contextRef="#ctx0" brushRef="#br0" timeOffset="19014.941">5419 2964,'39'-19,"21"-7,12 2,2-1,3 5,3 1,2 3,1 4,2 0,0 2,1-2,-6 0,-11-2,-17 2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23.7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307 52,'60'199,"8"-2,12 7,-63-161,102 276,9 17,-90-203,-38-123</inkml:trace>
  <inkml:trace contextRef="#ctx0" brushRef="#br0" timeOffset="498.819">138 23,'-113'223,"111"-218,-1-3,1 1,0-1,0 1,0-1,1 1,-1 0,0 0,1 0,0 0,0 0,0 0,0 0,0 1,1-1,-1 0,1 0,0 1,0-1,0 0,1 0,-1 1,1-1,-1 0,1 0,0 0,0 0,1 0,-1 0,1 0,-1 0,1 0,0-1,0 1,0-1,0 1,1-1,0 1,12-1,0 0,-1-1,1 0,0-2,0 1,0-2,0 0,0-1,-1 0,13-5,-6 2,427-85,-309 64,-209 16,17 3,1-3,-1-1,2-4,0-1,1-2,1-3,0-2,46 23,0-1,-1 0,1 1,0-1,0 0,0-1,0 1,1-1,-1 1,1-1,-1 0,1 0,0 0,0 0,0 0,1 0,-1-1,1 1,0-1,0 1,0-1,0 0,2-18</inkml:trace>
  <inkml:trace contextRef="#ctx0" brushRef="#br0" timeOffset="3507.103">1521 1717,'-14'16,"1"1,1 1,1 0,0 1,1 0,1 0,1 1,-2 9,-9 19,-21 47,2-1,-4-2,-4-1,-57 83,-56 38,138-194,19-31,125-191,409-601,-520 787,74-88,-84 107,-1-1,1 1,-1 0,0 0,1 0,-1 0,0 0,0 1,0-1,0 0,0 1,0-1,0 0,0 1,0-1,-1 1,1-1,-1 1,1 0,-1-1,0 1,1-1,-1 1,0 0,0-1,0 1,0 0,0-1,-1 1,1 0,0-1,-1 1,1-1,-1 1,0-1,0 1,-24 174,-11 213,8-124,28-264,0 0,1 0,-1 1,0-1,0 0,0 0,0 1,0-1,0 0,0 0,0 0,0 1,-1-1,1 0,0 0,-1 0,1 0,-1 0,0 1,1-1,-1 0,0 0,1 0,-1-1,0 1,0 0,0 0,0 0,0-1,0 1,0 0,0-1,0 1,0-1,-1 1,1-1,0 0,0 1,0-1,0 0,-1 0,1 0,0 0,0 0,-1 0,1 0,0 0,0 0,0-1,-1 1,1 0,0-1,0 1,0-1,0 0,0 1,0-1,0 0,0 1,0-1,0 0,0 0,0-1,-172-160,115 102,49 50,-9-10,-1 1,-1 1,-1 0,0 2,-1 0,-1 1,-9-3,20 14</inkml:trace>
  <inkml:trace contextRef="#ctx0" brushRef="#br0" timeOffset="4721.856">2001 2196,'-17'167,"4"23,19-232,1 1,1 0,3 0,1 0,2 2,2 0,2-1,55-103,-73 142,1 1,-1-1,1 0,-1 1,1-1,0 1,-1-1,1 1,0-1,-1 1,1-1,0 1,0-1,-1 1,1 0,0 0,0-1,0 1,-1 0,1 0,0 0,0 0,0 0,0 0,0 0,-1 0,1 0,0 0,0 1,0-1,0 0,-1 0,1 1,0-1,0 1,-1-1,1 1,0-1,-1 1,1-1,0 1,-1-1,1 1,-1 0,1 0,-1-1,1 1,-1 0,0 0,1-1,-1 1,0 0,0 0,1 0,-1-1,0 1,0 0,0 0,0 0,0 0,0 0,0-1,0 1,-1 0,1 0,0 0,0-1,-1 1,1 0,2 20</inkml:trace>
  <inkml:trace contextRef="#ctx0" brushRef="#br0" timeOffset="5349.15">2396 2365,'12'-9,"0"0,0-2,-1 1,0-2,-1 1,0-1,-1-1,0 0,-1 0,-1-1,0 1,-1-2,0 1,1-8,-7 19,0 0,0 1,0-1,-1 0,1 0,-1 0,1 1,-1-1,0 0,0 1,-1-1,1 1,0-1,-1 1,1-1,-1 1,0 0,0 0,0 0,0 0,0 0,0 0,-1 1,1-1,-1 1,1 0,-1-1,1 1,-1 0,0 1,1-1,-1 0,0 1,0-1,0 1,1 0,-1 0,0 0,0 0,0 1,0-1,1 1,-1 0,0-1,1 1,-1 0,0 1,1-1,-1 0,1 1,0 0,0-1,-1 1,1 0,0 0,-1 2,-10 8,1 0,1 1,0 1,0 0,1 0,1 1,1 0,0 1,1 0,0 0,2 1,0-1,0 1,0 12,4-22,0-1,0 0,1 1,0-1,1 1,-1-1,1 0,0 1,1-1,-1 0,1 0,1 0,-1 0,1 0,0 0,0-1,1 1,-1-1,1 0,1 0,-1 0,1-1,-1 1,1-1,0 0,1-1,-1 1,1-1,-1 0,1-1,0 1,0-1,1 0,-1-1,0 1,0-1,1 0,-1-1,1 0,-1 0,0 0,3-1,17-3,0-1,0-1,0-1,-1-1,0-2,-1 0,0-2,0 0,-2-2,6-4,6-6,-2 0,-1-3,-1 0,-1-2,-1-1,7-13,-6-1,-29 44,1-1,-1 0,0 1,1-1,-1 0,1 0,-1 0,0 1,0-1,0 0,1 0,-1 0,0 0,0 0,0 1,0-1,0 0,-1 0,1 0,0 0,0 1,0-1,-1 0,1 0,-1 0,1 1,0-1,-1 0,1 0,-1 1,1-1,-1 1,0-1,1 0,-1 1,0-1,1 1,-1-1,0 1,0 0,1-1,-1 1,0 0,0-1,0 1,0 0,1 0,-1 0,0 0,0 0,0 0,0 0,0 0,1 0,-1 0,-10 2,1 1,0 0,-1 0,1 1,1 0,-1 1,1 0,-1 0,2 1,-1 1,1-1,-1 1,2 1,-3 1,-59 87,68-94,0 0,0 1,0-1,0 1,0-1,0 1,1-1,-1 1,1 0,0-1,-1 1,1 0,1-1,-1 1,0 0,1-1,-1 1,1-1,0 1,0-1,0 1,0-1,0 1,0-1,1 0,-1 0,1 1,0-1,0 0,-1-1,1 1,0 0,1 0,-1-1,0 0,0 1,1-1,-1 0,1 0,-1 0,2 0,7 1,0-1,0-1,0 0,0 0,0-1,0 0,0-1,0 0,0-1,-1 0,1-1,-1 0,0-1,0 0,0-1,0 0,24-10,43-29,33-12,-107 57,0 0,-1 0,1 0,0 1,-1-1,1 1,0-1,-1 1,1 0,-1 0,1 0,-1 1,0-1,1 1,-1-1,0 1,0-1,0 1,0 0,0 0,0 0,-1 1,1-1,-1 0,0 0,1 1,-1-1,0 1,0-1,0 1,-1-1,1 1,-1 0,1-1,-1 1,0 0,0 0,0-1,0 1,-1 0,1-1,-1 3,8 33,2-19,1-4</inkml:trace>
  <inkml:trace contextRef="#ctx0" brushRef="#br0" timeOffset="10003.306">5472 3777,'10'28,"3"15,3 0,5-7,-1-10</inkml:trace>
  <inkml:trace contextRef="#ctx0" brushRef="#br0" timeOffset="10256.092">5388 3353,'0'0</inkml:trace>
  <inkml:trace contextRef="#ctx0" brushRef="#br0" timeOffset="10450.93">6177 3382,'-11'11,"2"-4,0 0,1 1,0 0,0 1,1 0,0 0,0 1,1 0,0 0,1 0,0 1,1-1,0 1,0 1,1-1,1 0,3-6,1 0,0 0,0 0,0 0,1 0,-1-1,1 1,0-1,1 0,-1 0,1 0,0 0,-1-1,2 1,-1-1,0 0,1 0,-1-1,1 1,0-1,1 0,47 36,-51-36,0-1,0 1,0 0,0 0,0 0,-1 0,1 0,0 0,-1 0,0 1,0-1,1 0,-1 1,-1-1,1 1,0-1,0 1,-1 0,0-1,1 1,-1 0,0-1,-1 1,1 0,0-1,-1 1,1-1,-1 1,0-1,0 1,0-1,0 1,0-1,0 0,-1 1,1-1,-1 0,-1 2,-96 69,83-65</inkml:trace>
  <inkml:trace contextRef="#ctx0" brushRef="#br0" timeOffset="11102.935">7024 3466,'29'4,"1"-1,-1-2,1-1,0-1,-1-2,0-1,1-1,-2-1,1-2,-1-1,0-1,-1-1,0-2,20-12,-33 14,1 0,-1-1,-1-1,0 0,-1-1,-1 0,0-1,0 0,-2-1,0 0,-1-1,4-9,-11 22,0 1,0-1,0 0,0 0,0 0,-1 0,1 0,-1 0,0 0,0 0,-1 0,1 1,-1-1,0 0,0 0,0 0,-1 0,1 1,-1-1,0 1,0-1,0 1,0 0,-1 0,1 0,-1 0,0 0,0 0,0 1,0-1,0 1,-1 0,1 0,-2 0,-5-3,1 1,0 0,-1 1,0 0,0 1,0 0,0 0,0 1,0 1,0-1,0 2,-1-1,1 1,-6 2,-1 1,1 0,0 1,0 0,1 1,-1 1,1 1,1 0,0 1,0 0,0 1,1 1,-6 6,12-9,1-1,-1 1,1-1,0 2,1-1,0 1,1 0,-1 0,2 0,-1 0,1 1,1-1,-1 1,2 0,-1 0,2 0,-1 0,1 0,1 0,0 0,0-1,1 1,0 3,1-5,1 1,-1-1,1 0,1 0,-1 0,1 0,0-1,1 0,0 0,0 0,1-1,0 0,0 0,0-1,0 0,1 0,0-1,8 4,4 1,1-1,0 0,1-2,0 0,0-2,0 0,3-1,5-2,0-1,1-1,-1-2,0-1,-1-1,1-2,-1-1,0-1,-1-2,0 0,0-2,-2-1,1-1,16-14,-18 12</inkml:trace>
  <inkml:trace contextRef="#ctx0" brushRef="#br0" timeOffset="11358.925">8520 2817,'-24'38,"-8"18,-3 9,-1-2,1-2,7-7,3-3,6-4,1-7,4-5,4-3,4-3,3-1,-3-5,0-7</inkml:trace>
  <inkml:trace contextRef="#ctx0" brushRef="#br0" timeOffset="11872.405">8153 2930,'28'33,"16"17,4-1,3-4,-1-4,-5-5,-6-9,-4-3,-3-2,-3-4,-1-1,0-2,-6 0,-1-2,1-4,-4 2,-10 0,-6-4</inkml:trace>
  <inkml:trace contextRef="#ctx0" brushRef="#br0" timeOffset="8337.414">759 4200,'79'-13,"0"-3,-1-4,0-3,-2-4,51-25,9-12,-4-5,-2-6,23-24,-114 73,-2-2,-1-1,-1-2,-2-1,-1-2,-2-1,-1-1,14-25,-12-30,-30 89,-1 0,0 0,1 0,-1 0,0 0,0 0,0 0,0 0,-1 0,1 0,0 0,-1 0,1 0,-1 1,0-1,0 0,0 0,0 0,0 1,0-1,0 0,0 1,-1-1,1 1,-1 0,1-1,-1 1,1 0,-1 0,0 0,0 0,1 0,-1 0,0 1,0-1,0 1,0-1,0 1,0 0,0-1,0 1,0 0,0 0,0 1,-1-1,-4 3,1-1,-1 1,0 1,1 0,0-1,0 2,0-1,0 1,1 0,-1 0,1 0,1 1,-1 0,1 0,0 0,0 1,1-1,0 1,0 0,0 0,1 0,0 0,-1 7,-18 72,3 0,5 1,3 1,4 0,4 0,6 54,-3-57,11 310,-8-326,-4-1,-3 1,-2 0,-4-1,-8 27,11-71,0-1,-1 1,-1-1,-2-1,0 1,-1-2,-1 0,-2 0,1-1,-2 0,-1-2,0 0,-2 0,0-2,0 0,-18 11,30-24,0 1,0-1,0 0,-1 0,1-1,-1 0,0 0,1 0,-1-1,0 0,0 0,0-1,0 0,0 0,0-1,0 0,1 0,-1 0,0-1,1 0,-1-1,1 1,-1-1,1 0,0-1,0 1,0-1,1 0,0-1,-1 0,2 1,-1-2,0 1,1 0,0-1,0 0,1 0,0 0,0 0,0-1,1 1,-1-3,-2-10,0-2,2 1,0 0,2-1,0 1,1-1,1 1,1-1,1 1,1 0,0 0,2 0,0 1,1-1,1 1,6-8,11-21,2 2,3 1,1 1,2 1,28-26,-6 11,3 3,2 2,54-36,-77 63</inkml:trace>
  <inkml:trace contextRef="#ctx0" brushRef="#br0" timeOffset="8607.037">2452 4171,'-32'32,"7"-10,1 1,1 1,1 2,1 0,1 1,1 1,1 0,2 2,1 0,-1 8,14-33,1 1,0 0,0-1,1 1,-1 0,1 0,1-1,-1 1,1 0,0-1,0 1,1 0,-1-1,1 0,1 1,-1-1,1 0,0 0,0 0,0 0,0-1,1 1,0-1,0 0,0 0,1 0,-1-1,1 0,0 0,0 0,0 0,0-1,0 1,1-1,-1-1,1 1,0-1,3 1,4 0,0-1,0 0,1-1,-1 0,0-1,0 0,1-1,-1 0,0-1,-1-1,1 0,0-1,-1 0,0-1,-1 0,1-1,-1-1,0 1,-1-2,0 1,0-2,-1 1,0-1,-1 0,0-1,0 0,-1-1,1-2,-4 5,-1 0,0-1,0 1,-1-1,0 0,0 1,-1-1,-1 0,0 0,0 0,-1 0,0 0,0 0,-1 1,-1-1,0 1,0-1,0 1,-2 0,1 0,-1 0,0 1,-1 0,1 0,-2 0,1 1,-1-1,-2 0,-26-22,19 20</inkml:trace>
  <inkml:trace contextRef="#ctx0" brushRef="#br0" timeOffset="8853.391">2989 4567,'-10'-34,"-2"-15,-1-5,3 2,4 1,1 4,8 5,2 5,6 4,1 2,2 3,5 1,4-1,-3 6</inkml:trace>
  <inkml:trace contextRef="#ctx0" brushRef="#br0" timeOffset="9102.114">3497 3946,'-21'16,"2"0,0 2,1 0,1 1,0 0,2 2,0 0,2 1,0 0,1 0,-3 11,14-28,-1 1,1-1,0 0,1 1,-1-1,1 0,0 1,1-1,-1 1,1-1,0 0,0 1,1-1,-1 0,1 0,0 0,1 0,-1-1,1 1,0 0,0-1,1 0,-1 0,1 0,0 0,0 0,0-1,0 0,1 0,-1 0,1 0,0-1,0 0,0 0,0 0,0 0,2-1,8 4,0-1,0-1,0-1,0 0,0-1,1-1,-1 0,0-1,0 0,1-2,-1 1,0-2,-1 0,1-1,-1 0,0-1,0-1,-1 0,0-1,0-1,0 0,-1 0,-1-1,0-1,9-10,-3 3</inkml:trace>
  <inkml:trace contextRef="#ctx0" brushRef="#br0" timeOffset="9539.204">4033 4144,'37'-45,"-2"-2,-2-1,-2-2,10-25,-39 73,-1-1,1 0,-1 0,1 0,-1 0,0 0,0 0,0 0,0 0,-1-1,1 1,-1 0,0 0,0-1,0 1,0 0,-1 0,1-1,-1 1,0 0,0 0,0 0,0 0,-1 0,1 0,-1 0,1 1,-1-1,0 0,0 1,-1-1,1 1,0 0,-1 0,1 0,-1 0,0 0,0 0,0 1,0 0,-3-2,0 2,0-1,0 1,0 0,0 0,0 0,-1 1,1 0,0 0,0 1,-1 0,1 0,0 0,0 1,0 0,0 0,0 1,1-1,-1 1,1 0,0 1,-1-1,2 1,-1 0,0 1,1-1,0 1,0 0,0 0,0 0,1 0,0 0,0 1,0 0,1 0,0-1,0 1,0 1,-3 3,0 1,1-1,0 1,1 0,0 0,0 0,1 0,1 0,0 1,0-1,1 0,1 1,0-1,0 0,1 1,1-1,0 0,0 0,1-1,0 1,1-1,1 0,-1 0,6 7,3-3,1-1,0 0,1-1,0-1,1-1,0 0,1-1,0-1,0 0,1-1,0-2,0 0,0 0,1-2,12 0,71-8,-77-2</inkml:trace>
  <inkml:trace contextRef="#ctx0" brushRef="#br0" timeOffset="6234.169">4428 1434,'60'616,"-8"-314,-40-246,-8-43,-1-1,-1 1,0 0,0 0,-1-1,-1 1,0 0,-2 9,-3-4</inkml:trace>
  <inkml:trace contextRef="#ctx0" brushRef="#br0" timeOffset="6473.976">4145 2084,'136'-34,"-77"21,-1-3,-1-1,-1-4,3-3,-27 8,-1-1,0-1,-2-2,0-1,-2-1,22-22,57-69,-88 88</inkml:trace>
  <inkml:trace contextRef="#ctx0" brushRef="#br0" timeOffset="6785.374">5077 1406,'-39'219,"24"-149,2 1,3 0,4 0,2 43,5-99,1 1,0-1,1 1,1-1,0 0,1 0,6 13,-9-24,-1 0,1 0,0-1,0 1,0 0,1-1,-1 0,1 1,0-1,0 0,0 0,0-1,1 1,-1-1,1 1,-1-1,1 0,0 0,0-1,0 1,0-1,0 0,0 0,0 0,1-1,-1 1,0-1,0 0,1 0,-1-1,1 1,129-62,9-22,-141 83,-1-1,2 1,-1 0,0 0,0 0,0 0,0 0,1 0,-1 0,0 1,1-1,-1 1,1 0,-1 0,1-1,-1 2,0-1,1 0,-1 0,1 1,-1-1,0 1,1 0,-1 0,0 0,0 0,0 0,0 0,0 1,0-1,0 1,0-1,0 1,0 0,-1 0,1-1,-1 1,0 0,1 1,-1-1,0 0,0 0,0 0,0 1,-1-1,1 0,0 3,2 13,33 91,-35-106,1 0,-1-1,1 1,0-1,-1 1,1-1,0 0,1 0,-1 0,0 0,1 0,-1 0,1-1,-1 1,1-1,0 0,-1 0,1 0,0 0,0 0,0 0,0-1,0 1,0-1,0 0,0 0,0 0,0-1,0 1,0-1,0 1,0-1,-1 0,1 0,1-1,17-8,-1-2</inkml:trace>
  <inkml:trace contextRef="#ctx0" brushRef="#br0" timeOffset="7355.351">6036 1971,'0'0,"-24"8,1 2,0 1,1 0,1 2,-1 0,2 1,0 2,1 0,-3 4,20-19,1 0,-1 0,1 0,-1 1,1-1,-1 1,1-1,0 1,-1 0,1-1,0 1,0 0,1 0,-1 0,0-1,0 1,1 0,-1 0,1 0,0 0,0 0,-1 0,1 1,1-1,-1 0,0 0,0 0,1 0,-1 0,1-1,0 1,-1 0,1 0,0 0,0 0,0-1,0 1,1 0,-1-1,0 1,1-1,-1 1,1-1,-1 0,1 0,0 0,-1 1,1-2,0 1,1 1,10-3,0-1,-1 1,1-2,-1 0,0 0,0-1,0-1,0 0,-1-1,0 0,0 0,0-1,-1-1,4-3,11-7,-14 10,0-1,0 2,1 0,0 0,0 1,0 1,1 0,12-3,-21 8,-1 0,1 0,-1 1,1-1,0 1,-1 0,0 0,1 0,-1 0,0 1,1-1,-1 1,0 0,0 0,0 0,0 0,-1 1,1-1,-1 1,1-1,-1 1,0 0,0 0,0 0,0 0,-1 0,1 1,-1-1,0 1,37 45,-33-46,1 1,-1-1,1-1,0 1,0-1,0 0,0 0,0 0,1-1,-1 0,0 0,1-1,-1 0,1 0,-1-1,0 1,1-1,-1-1,0 1,0-1,0 0,0 0,0-1,0 0,3-2,131-101,-127 95,7-9,-1 0,-1-2,-1 0,-1-1,-1 0,-1-1,-1-1,-1 0,-1-1,-1 0,-1-1,1-13,1-8,-3-1,-1 0,-3-1,-2 1,-2-1,-5-29,5 60,0 1,-2 0,0-1,-1 1,-1 0,-1 0,0 0,-1 1,-1 0,-1 0,0 0,-1 1,-1 1,-6-8,15 22,0 0,0 0,0 0,0 0,-1 0,1 0,0 0,0 0,-1 1,1-1,-1 0,1 1,-1-1,1 1,-1 0,1-1,-1 1,1 0,-1 0,1 0,-1 0,0 0,1 0,-1 0,1 1,-1-1,1 1,-1-1,1 1,-1-1,1 1,0 0,-1 0,1 0,0 0,0 0,-1 0,1 0,0 0,0 0,0 0,0 1,1-1,-1 0,0 1,0-1,1 1,-1-1,1 0,-1 1,1 0,0 0,-20 85,19-35,2 0,2 0,2 0,3-1,2 0,2 0,2-1,14 30,-7-19,3 0,2-2,3-1,3-1,31 42,-24-51,-49-48,-4-5</inkml:trace>
  <inkml:trace contextRef="#ctx0" brushRef="#br0" timeOffset="7611.415">6488 1660,'38'-19,"23"-6,5-5,1-1,4 5,0 1,1 1,-1 4,1 1,3 4,-1-1,-10 2,-14 4</inkml:trace>
  <inkml:trace contextRef="#ctx0" brushRef="#br0" timeOffset="14708.12">9028 3099,'9'-2,"0"-1,0 0,0-1,0 0,-1 0,0-1,0 0,0 0,-1-1,0 0,0-1,0 1,-1-1,0 0,0-1,-1 0,0 0,0 0,0 0,-2-1,1 1,-1-1,0 0,1-8,8-9,-8 16,0 0,0-1,-1 0,0 0,-1 0,0 0,-1-1,0 1,0 0,-2-1,1 8,0 1,0 0,-1 0,1 0,-1 0,0-1,0 1,0 0,0 0,-1 1,1-1,-1 0,1 0,-1 1,0-1,0 1,-1-1,1 1,0 0,-1 0,1 0,-1 0,0 1,1-1,-1 1,0-1,0 1,0 0,0 0,0 0,0 1,-1-1,1 1,0-1,0 1,0 0,-1 1,-7 2,-1 0,1 2,0-1,1 1,-1 1,1 0,0 0,0 1,1 1,0-1,0 1,1 1,0 0,0 0,1 0,1 1,-1 0,1 0,1 1,0 0,-3 10,1-8,1 1,1 0,0 0,1 1,0-1,1 1,0 0,2 0,0 0,0 0,2 7,-1-15,1-1,0 0,0 0,1 1,0-1,0 0,0 0,1 0,0-1,0 1,1-1,-1 1,1-1,0 0,0-1,1 1,-1-1,1 0,0 0,1 0,-1 0,0-1,1 0,0 0,0-1,0 0,6 2,0-1,0-1,0 0,0-1,1 0,-1-1,0-1,0 0,1 0,-1-1,0-1,0 0,0 0,-1-1,8-4,154-88,-147 80,-6 3,0 0,-1-1,-1-1,0-1,-1 0,0-2,-2 1,0-2,-1 0,-1-1,0 0,-2-1,0-1,-2 0,0 0,-2 0,0-1,-1 0,2-24,-8 39,0 1,-1-1,0 1,0-1,-1 1,1 0,-2 0,1-1,-1 1,0 1,-4-7,6 10,0 1,-1-1,1 1,-1 0,1-1,-1 1,0 0,0 0,0 0,0 1,0-1,-1 0,1 1,-1-1,1 1,-1 0,1 0,-1 0,1 0,-1 0,0 1,0-1,1 1,-1 0,0 0,0 0,1 0,-1 0,0 0,0 1,1-1,-1 1,0 0,0 1,1-1,-1 1,1 0,0 0,-1 0,1 0,0 0,0 0,0 0,1 1,-1-1,1 1,-1-1,1 1,0 0,0 0,0-1,0 1,0 0,1 0,-1 0,1 0,0 0,0 0,0 0,0 0,0 0,1 0,0 0,-1 0,1-1,0 1,0 0,0 0,1-1,-1 1,1-1,-1 1,1-1,0 1,0-1,0 0,0 0,1 0,-1 0,3 1,4 1,1-1,0 0,0 0,0-1,0 0,1-1,-1 0,0 0,1-2,-1 1,11-2,36 1,-53 1,0 0,-1 0,1 1,-1 0,1 0,0 0,-1 0,0 1,1-1,-1 1,0 0,0 0,0 0,0 0,0 0,0 1,-1 0,1-1,-1 1,0 0,1 0,-1 0,-1 0,1 1,0-1,-1 0,0 1,0-1,0 1,0-1,0 3,-6 114,5-119,-3 8,0 0,0 0,1 0,1 0,-1 0,2 0,-1 0,1 1,0-1,1 0,0 0,1 1,0-1,0 0,1-1,0 1,0 0,2 0,-3-6,0-1,0 1,1-1,-1 0,1 0,-1 0,1 0,0 0,0-1,-1 1,1-1,1 0,-1 0,0 0,0 0,0 0,0-1,1 1,-1-1,0 0,0 0,1 0,-1-1,0 1,0-1,1 1,-1-1,0 0,0-1,0 1,0 0,0-1,0 1,0-2,84-75,-56 33,-2-1,-3-2,-1 0,-3-2,-2-1,-2 0,-2-2,-3 1,-2-2,-2 0,-3 0,-2 0,-3 0,-1-1,-4 1,-8-48,6 69,4 14,-1 0,-1 1,-1 0,-1 0,0 0,-1 1,-1 0,-5-9,12 25,1-1,-1 1,1 0,-1 0,0 0,1 0,-1 0,0 0,0 0,0 0,0 0,0 0,0 1,0-1,0 0,0 1,0-1,0 1,-1-1,1 1,0-1,0 1,-1 0,1-1,0 1,0 0,-1 0,1 0,0 0,-1 0,1 1,0-1,0 0,-1 0,1 1,0-1,0 1,0-1,-1 1,1 0,0-1,0 1,0 0,0 0,0 0,0 0,0 0,-28 59,24-29,2 0,1 1,2-1,1 1,1-1,2 1,5 18,-3-3,0-2,2-1,2 0,2 0,1-1,3-1,1 0,3-1,1-1,22 32,-30-52,51 54,-38-73,-22-10</inkml:trace>
  <inkml:trace contextRef="#ctx0" brushRef="#br0" timeOffset="15639.853">9931 2535,'182'-51,"150"-31,-249 67,109-6,-188 21,1 1,-1 0,1 0,-1 1,1-1,-1 1,0 0,0 1,0-1,0 0,0 1,0 0,-1 0,0 0,1 1,2 3,-4-4,1 0,0 0,0 0,0 0,0-1,0 1,1-1,-1 0,1 0,-1 0,1 0,0-1,0 1,0-1,0 0,0 0,0 0,0-1,0 1,0-1,5-1,0 0,0 0,0-1,0 0,0 0,-1-1,1 0,-1-1,0 0,0 0,0-1,-1 0,0 0,1 0,-2-1,1-1,-1 1,0-1,0 0,-1 0,0 0,0-1,-1 0,0 0,0 0,0-1,-2 1,1-1,-1 1,0-1,0 0,-1-4,-1 10,-1 0,1 1,-1-1,0 0,0 0,0 0,0 1,0-1,-1 1,1-1,-1 1,1-1,-1 1,0 0,0 0,0 0,0 0,-1 0,1 0,0 1,-1-1,1 1,-1-1,0 1,1 0,-1 0,0 0,0 1,0-1,1 1,-1-1,0 1,-2 0,-99 12,93-7,0 0,0 1,1 0,0 1,0 0,0 1,1 0,0 0,1 1,-1 0,2 0,-1 1,1 0,1 1,0-1,1 1,0 0,0 1,1-1,0 1,1 0,1 0,0 0,1 0,0 0,0 0,2 7,-1-13,1 0,0 0,0 0,1-1,0 1,0 0,0 0,1-1,-1 0,1 1,1-1,-1 0,1-1,0 1,0 0,0-1,0 0,1 0,0 0,0-1,0 0,0 0,0 0,1 0,-1-1,2 0,7 3,1 0,0-1,-1-1,1-1,0 0,0-1,1 0,-1-2,0 1,0-2,7-3,0 0,-1-2,0 0,0-2,-1 0,0-1,-1-1,3-3,39-19,-37 22,0-2,0 0,-1-1,0-2,-2 0,0-1,-1-1,0-1,-2-1,0-1,-1 0,-1-1,-2-1,0 0,-1-1,9-25,-19 42,-1-1,-1 1,1 0,-1 0,0-1,-1 1,0-1,0 1,-1 0,1-1,-2 1,1-1,0 6,0-1,0 1,0 0,0-1,0 1,0 0,-1 0,1 0,-1 0,1 0,-1 0,0 0,0 1,0-1,0 1,0-1,0 1,0 0,-1 0,1 0,0 0,-1 0,1 0,-1 0,1 1,-1 0,1-1,-1 1,1 0,-1 0,1 0,-1 1,1-1,-1 0,1 1,-1 0,-12 4,1 1,0 0,0 1,1 1,0 0,1 1,0 0,0 1,0 0,2 1,-1 0,1 1,1 0,0 1,-4 7,9-14,1-1,-1 0,1 1,0-1,1 1,0 0,0 0,0 0,0 0,1 0,0 1,0-1,1 0,0 1,0-1,0 0,1 1,0-1,0 0,0 0,1 0,0 0,0 0,1 0,0 0,0-1,0 1,0-1,1 0,0 0,0 0,0-1,1 1,0-1,0 0,0 0,7 1,0 0,0-1,0 0,1-1,-1 0,1-1,0 0,-1-1,1-1,0 0,0-1,0 0,-1-1,1 0,6-2,-3 0,1-1,-1-1,0 0,0-1,-1 0,1-2,-2 1,1-2,-1 0,-1-1,0 0,-1-1,0 0,0-1,-1-1,-1 0,-1 0,0-1,0 0,0-5,8-11,-2 0,-1-2,-2 0,-1 0,-2-1,-1 0,-1-1,-2 0,-2-4,-1 20,-2 0,0 0,-2-1,0 1,0 0,-2 0,-1 1,0-1,-1 1,-1 0,-1 1,0-1,-2 1,0 1,0 0,-2 1,-4-5,4 6,-1 1,0 1,0 0,-2 1,1 0,-2 2,1-1,-13-4,23 12,-1-1,1 1,-1 1,1-1,-1 1,1 0,-1 0,0 0,0 1,0 0,1 0,-1 1,0-1,0 1,1 1,-1-1,1 1,-1 0,1 0,-1 0,1 1,0 0,0 0,1 0,-1 1,1 0,-1-1,-1 4,-5 7,2 2,0-1,0 1,1 0,1 1,1 0,0 0,2 0,-1 1,2 0,1 0,0 0,1 0,1 0,0 0,2 0,0 0,1-1,4 13,5 11,1-1,2 0,2-1,2-1,2 0,0-2,3 0,1-2,2-1,1 0,1-3,2 0,0-2,9 4,-5-6,1-2,1-2,1-1,0-2,2-2,0-1,1-2,0-2,1-2,15 1,177 23,-205-33</inkml:trace>
  <inkml:trace contextRef="#ctx0" brushRef="#br0" timeOffset="17141.067">9253 4200,'-18'20,"0"2,2-1,0 2,2 0,0 1,1 1,2 0,0 0,2 1,1 0,1 1,1-1,2 2,-1 17,5-30,0 0,2 0,-1-1,2 1,0 0,1-1,1 0,0 0,1 0,0 0,8 11,-11-19,1 0,1-1,-1 1,1-1,0 0,0 0,1 0,-1-1,1 0,0 0,0 0,1-1,-1 0,1 0,-1 0,1-1,0 0,0-1,0 1,0-1,0-1,0 1,0-1,0 0,4-1,2-1,0-1,0 0,-1-1,0 0,0-1,0 0,0-1,-1 0,0-1,0 0,-1-1,0 0,0 0,0-1,-2-1,1 0,-1 0,0 0,-1-1,0 0,-1-1,0 1,1-8,1 2,-2 0,0-1,-1 1,-1-1,-1-1,0 1,-1 0,-1-1,-1 1,-1-1,0 1,-1 0,-1-1,-1 1,-1 0,-3-7,1 9,-1 1,0 0,-2 1,1 0,-2 0,0 1,0 0,-1 1,-1 1,0 0,-1 0,0 1,0 1,-1 1,0 0,0 0,-1 2,0 0,-1 1,1 0,-1 1,0 1,0 1,0 1,-14 0,25 1,1 0,-1 1,0-1,0 1,1 1,-1-1,0 1,1 0,0 0,-1 1,1 0,0 0,0 0,1 0,-1 1,1-1,-1 1,1 1,0-1,1 0,-2 3,-7 15</inkml:trace>
  <inkml:trace contextRef="#ctx0" brushRef="#br0" timeOffset="17473.751">9790 4059,'13'78,"4"-1,4 0,18 45,-31-102,1 1,1-1,0-1,2 0,0 0,1-1,15 16,-27-33,0 1,1-1,-1 1,1-1,-1 1,1-1,-1 0,1 1,0-1,0 0,-1 0,1-1,0 1,0 0,0 0,0-1,0 1,0-1,0 0,0 0,0 0,0 0,0 0,0 0,0 0,1-1,-1 1,0-1,-1 1,1-1,0 0,0 0,0 0,0 0,0 0,-1 0,1 0,-1 0,1-1,-1 1,1-1,-1 1,0-1,1 0,-1 0,0 1,0-1,-1 0,1 0,0 0,22-40,-2-1,-1-1,-3-1,-2-1,-1 0,2-25,25-158,-33 165,-7 39</inkml:trace>
  <inkml:trace contextRef="#ctx0" brushRef="#br0" timeOffset="18108.015">10524 4200,'45'-30,"0"-2,-3-1,0-3,-2-1,7-13,-42 47,-1-1,0 0,1-1,-1 1,-1-1,1 1,-1-1,0 0,0-1,0 1,-1 0,0-1,0 1,0-1,0 0,-1 0,0 0,-1 0,1 1,-1-1,0 0,0 0,-1 0,0 0,0 0,0 0,-1 1,0-1,0 0,0 1,-1 0,0-1,0 1,0 0,-1 0,1 1,-1-1,0 1,-1 0,1 0,-5-3,0 3,-1 1,0 0,1 1,-1-1,0 2,0 0,-1 0,1 1,0 0,0 0,0 1,0 1,0 0,0 0,0 1,1 0,-1 1,1 0,0 0,0 1,0 0,1 0,-1 1,1 1,1-1,-1 1,1 1,1-1,-3 3,2 1,-1-1,1 2,1-1,0 1,1 0,0 0,1 0,0 0,1 1,0 0,1 0,0 0,1 0,1 0,0 0,1 0,0 0,1 0,0 0,1-1,1 1,0-1,1 1,0-1,1-1,0 1,0-1,2 0,-1-1,1 1,1-1,1 0,0-1,1-1,0 0,0-1,0 0,1 0,0-2,0 1,1-2,0 0,0 0,0-1,0 0,0-2,0 1,1-2,-1 1,0-2,1 0,-1-1,0 0,0 0,0-2,0 0,0 0,-1-1,4-3,24-14,-2-2,-1-1,-1-3,-1 0,-2-3,-1 0,-1-2,26-37,-32 41,-2-1,-1-1,-1-1,-2-1,-1-1,-1-1,-3 0,0-1,-3 0,0-1,-3-1,-1 1,-2-1,-1 0,-2-11,-2 45,1-1,-1 0,-1 1,1-1,-1 1,1-1,-1 1,0-1,-1 1,1 0,-1-1,0 1,0 0,0 0,-1 0,1 1,-1-1,0 0,0 1,0 0,-1 0,1 0,-1 0,1 0,-1 1,0-1,0 1,0 0,-1 0,1 1,0-1,-1 1,1 0,-1 0,1 1,-1-1,1 1,-1 0,0 0,1 1,-1-1,1 1,-1 0,1 0,0 0,-1 1,-2 1,1 0,-1 0,1 1,0 0,0 0,0 1,1-1,-1 1,1 1,0-1,1 1,-1-1,1 1,0 0,1 1,-1-1,1 1,1 0,-1-1,1 1,0 0,1 1,0-1,0 0,0 0,1 0,0 1,0-1,1 0,0 0,0 1,1-1,0 0,0 0,1-1,-1 1,1 0,1-1,0 0,-1 0,2 0,-1 0,4 3,7 3,2 0,0-1,0 0,1-2,0 0,0-1,1-1,0 0,1-2,-1 0,21 2,-16-3,-1 1,0 1,0 2,0 0,-1 1,0 1,0 1,3 4,-15-5,0 0,0 0,-1 1,0 0,-1 1,-1 0,0 0,0 1,-1-1,0 2,-2-1,2 6,41 82,62 33,-94-121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00.0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4347 970,'1'17,"0"-1,1 0,1 0,1 0,0-1,1 1,1-1,0 0,1 0,1-1,0 0,1 0,0-1,1 0,6 5,-16-17,1 1,0-1,-1 1,1-1,0 0,0 1,0-1,0 0,0 0,0 0,1 0,-1 0,0 0,0 0,1 0,-1 0,1 0,-1-1,1 1,-1-1,1 1,-1-1,1 1,-1-1,1 0,0 0,-1 0,1 0,-1 0,1 0,0 0,-1-1,1 1,-1-1,1 1,-1-1,1 1,-1-1,0 0,1 0,-1 0,0 1,1-1,-1-1,0 1,0 0,0 0,0 0,0-1,0 1,0 0,0-1,-1 1,1-1,0 1,-1-1,1 1,-1-1,1-12,-1 1,-1-1,0 1,-1-1,0 1,-1 0,0-1,-1 1,-1 1,0-1,-1 1,0 0,0 0,-5-5,4 5,-77-97,84 107,1 0,-1 1,1-1,0 0,0 1,0-1,0 0,0 1,0-1,0 1,0 0,0-1,1 1,-1 0,1 0,-1 0,1 0,-1 0,1 0,-1 0,1 1,0-1,0 0,-1 1,1-1,0 1,0 0,16-10,4-9,-1-1,-1-2,-1 0,-1 0,-1-2,-1 0,-1-1,-1-1,-1 0,2-9,0 5,21-49,-3-1,-4-1,-4-2,-3-1,-1-19,-11 70,-10 33,0-1,1 1,-1-1,0 1,0-1,0 1,1 0,-1-1,0 1,1 0,-1-1,0 1,1 0,-1-1,0 1,1 0,-1 0,1-1,-1 1,0 0,1 0,-1 0,1 0,-1 0,1-1,-1 1,1 0,-1 0,0 0,1 0,-1 0,1 0,-1 1,1-1,-1 0,1 0,-1 0,0 0,1 0,-1 1,1-1,-1 0,0 0,1 1,-1-1,1 0,-1 1,0-1,0 0,1 1,-1-1,0 0,1 1,-1-1,0 1,0-1,0 1,0-1,1 0,-1 1,0-1,0 1,0-1,0 1,68 182,-42-95,356 836,-240-498,-133-397,-1 1,-2 1,-1-1,-1 1,-2 0,-1 0,-1 1,0-28,0 0,0-1,-1 1,0 0,1-1,-1 1,-1-1,1 1,0-1,-1 0,1 1,-1-1,0 0,0 0,-1 0,1 0,-1-1,1 1,-1-1,0 1,0-1,0 0,0 0,0 0,0-1,-1 1,1-1,0 1,-1-1,1 0,-1-1,0 1,1-1,-1 1,0-1,1 0,-1 0,0-1,1 1,-1-1,1 0,-1 0,1 0,-1 0,-4-2,0-1,0 0,0 0,1 0,-1-1,1-1,0 1,1-1,-1 0,1 0,1-1,-1 0,1 0,0 0,0-1,1 0,0 0,-1-3,-4-10,1-1,1 0,1 0,1 0,1 0,-1-17,3 1,1 0,3-1,1 1,1 0,2 0,2 0,2 1,1 1,1-1,3 2,1 0,1 1,2 0,1 2,20-25,-8 21,-4 11</inkml:trace>
  <inkml:trace contextRef="#ctx0" brushRef="#br0" timeOffset="-4425.961">0 350,'50'83,"-36"-63,-1 2,-1-1,-1 1,-1 1,-1 0,4 17,-1 15,-8-31,1-1,1 0,1 0,0-1,2 0,1 0,6 10,-8-25,0-1,0 1,1-1,0 0,0-1,0 0,1-1,0 0,0 0,0-1,0 0,0-1,0 0,1-1,-1 0,1 0,-1-1,10-1,67-3,1-3,-1-3,-1-5,8-5,10-1,832-158,-120-4,-724 162,-92 19,0 1,-1-1,1 0,0 0,-1 0,1 1,-1-1,1 0,-1 1,0-1,1 0,-1 1,0-1,0 1,0-1,-1 1,1-1,0 1,0 0,-1 0,1 0,-1 0,1 0,-1 0,1 0,-1 0,0 0,1 1,-1-1,0 1,0-1,1 1,-1 0,-1-1,1 0,-11-3,0-1,0-1,1 0,-1-1,1-1,1 0,-1 0,1-1,1 0,0-1,0 0,1-1,0 0,1 0,0-1,1 0,0-1,1 1,1-1,-2-7,4 5,1-1,1 1,0-1,1 1,1-1,1 1,0 0,1-2,4-8</inkml:trace>
  <inkml:trace contextRef="#ctx0" brushRef="#br0" timeOffset="-2850.589">57 2296,'25'332,"-22"120,-14-379,13-105,22-121,6 0,22-51,-29 111,-17 68,1-9,2 1,1-1,1 2,2-1,1 2,2 0,10-15,-26 45,0 0,1-1,0 1,-1 0,1 0,0-1,-1 1,1 0,0 0,0 0,0 0,0 0,0 0,0 0,0 1,0-1,1 0,-1 0,0 1,0-1,1 1,-1-1,0 1,1 0,-1-1,1 1,-1 0,0 0,1 0,-1 0,0 0,1 0,-1 1,1-1,-1 0,0 1,1-1,-1 1,0-1,0 1,1 0,-1-1,0 1,0 0,0 0,0 0,0 0,0 0,0 0,0 0,0 0,0 1,6 14,0-1,-2 1,0 0,0 1,-2-1,0 1,0 0,-2 1,1-7,7 279,-9-288,-1 0,1 1,0-1,0 1,0-1,0 1,0-1,0 0,1 1,-1-1,1 1,-1-1,1 0,0 0,0 1,0-1,0 0,1 0,-1 0,0 0,1 0,0 0,-1-1,1 1,0 0,0-1,0 0,0 1,0-1,0 0,0 0,0 0,1 0,-1 0,0-1,1 1,5-7,-1 0,0-1,0 0,0 0,-1-1,0 1,-1-1,0-1,0 1,-1-1,0 0,0 0,0-3,1 0,45-101,5 1,5 3,32-38,-88 141,-1 1,0 0,0 0,0 0,1 1,0-1,0 1,0 0,1 0,-1 1,1-1,0 1,0 0,4-1,-7 4,0 1,0-1,-1 1,1 0,0 0,0 0,0 0,-1 0,1 0,-1 0,1 1,-1-1,1 1,-1-1,0 1,1-1,-1 1,0 0,0 0,0-1,-1 1,1 0,0 0,-1 0,1 0,-1 0,0 0,1 0,-1 0,0 0,0 0,0 0,-1 0,1 0,0 0,-1 0,0 1,1 0,-31 255,30-248,-1-2,1 1,-1 0,2-1,-1 1,1-1,1 1,-1 0,1-1,1 1,0-1,0 1,1-1,-1 0,2 0,-1 0,1 0,1-1,-1 1,1-1,1 0,10 0,-2-7</inkml:trace>
  <inkml:trace contextRef="#ctx0" brushRef="#br0" timeOffset="-2573.05">1298 2183,'-3'16,"1"1,0-1,1 1,1-1,0 1,1-1,1 0,1 1,0-1,1 0,1 0,0-1,1 1,4 5,-7-17,-1-1,1 1,0-1,0 0,1 0,-1 0,1 0,-1 0,1-1,0 0,0 0,0 0,0 0,0 0,1-1,-1 0,0 0,1 0,-1 0,1-1,-1 0,1 0,-1 0,1 0,-1-1,1 1,-1-1,0-1,1 1,-1 0,0-1,0 0,1-1,3 0,0-1,0-1,0 0,-1 0,0 0,0-1,-1 0,1 0,-1-1,-1 1,1-2,-1 1,0 0,-1-1,0 0,2-4,-3 5,0-1,0 1,-1-1,0 0,-1 0,0 0,0 0,0 1,-1-1,0 0,-1 0,0 0,0 0,0 0,-1 0,0 0,-1 1,0-1,0 1,-1 0,0 0,0 0,0 0,-1 1,0 0,0 0,-1 0,1 0,-1 1,-1 0,1 0,-1 1,0 0,0 0,0 1,-4-2,6 3,0 1,0 0,0 0,0 0,-1 1,1-1,0 1,0 1,0-1,0 1,0 0,0 0,0 0,0 1,0-1,1 1,-1 0,0 1,1-1,-2 3,-13 7</inkml:trace>
  <inkml:trace contextRef="#ctx0" brushRef="#br0" timeOffset="-2157.453">1891 1365,'14'130,"5"0,6-2,12 23,28 128,-55-260,-9-29</inkml:trace>
  <inkml:trace contextRef="#ctx0" brushRef="#br0" timeOffset="-1923.136">1665 1929,'39'-9,"45"-14,14-6,0 0,-12 2,-16 4,-15 7,-12 1,-8 3,-6 3,-8 0,-2 0,-4 2</inkml:trace>
  <inkml:trace contextRef="#ctx0" brushRef="#br0" timeOffset="-1740.67">2428 1788,'9'34,"4"16,-1-1</inkml:trace>
  <inkml:trace contextRef="#ctx0" brushRef="#br0" timeOffset="-1575.47">2399 1422,'14'0,"5"0</inkml:trace>
  <inkml:trace contextRef="#ctx0" brushRef="#br0" timeOffset="-1327.859">2823 1506,'-4'13,"1"1,0-1,1 1,1 0,0 0,1-1,0 1,1 0,1 0,0-1,1 1,0-1,2 1,-1-1,1 0,1-1,3 7,-7-17,0 1,0-1,0 0,0 1,0-1,1 0,-1 0,0-1,1 1,0 0,-1-1,1 1,0-1,0 0,0 0,0 0,-1 0,1-1,1 1,-1-1,0 0,0 0,0 0,0 0,0 0,0-1,0 1,0-1,0 0,0 0,0 0,-1 0,1-1,0 1,0-1,-1 1,1-1,-1 0,0 0,1 0,-1 0,0-1,5-4,-1 0,-1 0,1-1,-1 1,0-1,-1 0,0-1,0 1,-1-1,0 1,-1-1,1 0,-2 0,1 0,-1-1,-1 1,0 0,0 0,0 0,-2-1,1 1,-1 0,0 0,-1 0,0 1,0-1,-1 1,0 0,0-1,-1 2,0-1,-1 1,0-1,0 1,0 1,-1 0,0-1,0 2,-7-5,-56-1,52 16</inkml:trace>
  <inkml:trace contextRef="#ctx0" brushRef="#br0" timeOffset="-966.714">3189 1591,'7'-22,"1"-10,1 1,1 0,2 0,1 1,2 1,12-20,-26 48,0-1,-1 1,1 0,0 0,0 0,0 0,0 0,0 0,0 0,0 0,0 0,0 1,0-1,1 0,-1 1,0-1,0 1,1-1,-1 1,0-1,1 1,-1 0,1 0,-1 0,0 0,1 0,-1 0,1 0,-1 0,0 1,1-1,-1 0,0 1,1-1,-1 1,0-1,0 1,0 0,1 0,-1-1,0 1,0 0,0 0,0 0,0 0,0 0,-1 0,1 1,0-1,0 0,-1 0,1 1,-1-1,1 0,-1 1,0-1,1 0,-1 1,0-1,0 2,82 89,-79-90,0 1,0-1,0 0,0 0,0 0,0-1,0 1,1-1,-1 0,1 0,-1 0,1 0,-1-1,1 1,0-1,-1 0,1 0,0 0,-1-1,1 1,-1-1,1 0,-1 0,1 0,-1 0,1-1,-1 1,0-1,0 0,0 0,0 0,1-1,7-10,-1 0,0-1,-1 0,-1 0,0-1,-1 0,-1 0,0-1,-1 0,-1 0,-1 0,0 0,0-10,6-16,32-116,-35 133</inkml:trace>
  <inkml:trace contextRef="#ctx0" brushRef="#br0" timeOffset="3467.39">537 4639,'14'-4,"1"0,0 0,-1-1,0-1,0 0,-1-1,0-1,0 0,-1-1,0 0,0-1,-1 0,0-1,-1 0,0 0,0-2,18-27,-1-1,-2-1,-2-1,5-15,12-33,-28 60,1 0,2 0,0 2,3 0,0 0,21-23,-37 50,-1 0,0-1,1 1,0 0,-1 0,1 0,0 1,0-1,0 0,0 1,1-1,-1 1,0 0,0 0,1 0,-1 0,1 0,-1 0,1 1,-1-1,1 1,0 0,-1-1,1 1,0 1,-1-1,1 0,-1 1,1-1,-1 1,1-1,-1 1,1 0,-1 0,1 1,-1-1,0 0,0 1,0-1,0 1,0 0,0 0,0 0,0 0,-1 0,1 0,-1 0,1 1,4 12,1 1,-2 0,0 0,-2 0,1 1,-2 0,0 0,-1-1,-1 1,0 0,-1 0,-2 2,2 21,-2-11,-1 0,-1 0,-2-1,-1 1,-1-2,-1 1,-2-1,0-1,-2 0,-1 0,-1-2,-1 0,-2-1,0-1,-1 0,-1-2,-18 15,37-33,0 1,1-1,-1 1,0-1,0 0,-1 0,1 0,0 0,-1 0,1-1,-1 1,1-1,-1 1,0-1,1 0,-1 0,0 0,0-1,0 1,0-1,0 1,0-1,0 0,0 0,0 0,0-1,0 1,0-1,0 1,0-1,1 0,-1 0,0-1,0 1,1 0,-1-1,1 0,-1 1,1-1,0 0,0 0,0 0,-2-2,2-3,1-1,-1 1,1-1,0 1,1-1,0 0,0 1,1-1,0 1,0-1,1 1,0 0,1-3,4-16</inkml:trace>
  <inkml:trace contextRef="#ctx0" brushRef="#br0" timeOffset="4110.25">1665 3934,'-64'105,"5"2,-6 28,34-39,30-95,1-1,0 1,-1-1,1 1,0 0,0-1,-1 1,1-1,0 1,0-1,0 1,0 0,-1-1,1 1,0 0,0-1,0 1,1-1,-1 1,0 0,0-1,0 1,0-1,0 1,1 0,-1-1,0 1,1-1,-1 1,0-1,1 1,-1-1,0 1,1-1,-1 0,1 1,-1-1,1 0,-1 1,1-1,-1 0,1 1,0-1,-1 0,1 0,-1 0,1 1,0-1,-1 0,1 0,-1 0,1 0,0 0,-1 0,1 0,0-1,-1 1,1 0,-1 0,1 0,-1-1,1 1,0 0,-1-1,33-26,4-19,-2-1,-2-2,-2-1,-2-1,12-34,1 26,-41 58,1 0,-1-1,0 1,0 0,0 1,1-1,-1 0,1 0,-1 1,0-1,1 0,-1 1,1-1,-1 1,1 0,-1 0,1-1,0 1,-1 0,1 0,-1 1,1-1,-1 0,1 0,-1 1,1-1,-1 1,1-1,-1 1,1 0,-1-1,0 1,1 0,-1 0,0 0,0 0,0 0,1 0,-1 1,0-1,-1 0,1 0,0 2,29 89,-29-85,-1 0,1 0,0 0,1 0,-1-1,1 1,1 0,-1-1,1 0,0 1,1-1,-1-1,1 1,1 0,-1-1,1 0,1 1,-2-5,0-1,0 1,0-1,0 0,0-1,0 1,1-1,-1 1,0-1,0 0,0-1,0 1,-1-1,1 0,0 1,-1-2,1 1,-1 0,0-1,1 0,-1 1,0-1,-1 0,1-1,-1 1,1 0,-1-1,0 1,0-1,0-1,1 1,37-54,-3-1,-3-1,-2-2,-3-2,7-27,-34 86,30-81,-4-2,-4 0,12-89,-30 148,-1 0,-1 0,-2-1,0 1,-2-1,-2 1,0 0,-2 0,-6-21,10 48,0-1,-1 0,1 0,-1 1,0-1,1 0,-2 1,1-1,0 1,0-1,-1 1,1 0,-1 0,0-1,0 1,1 0,-2 0,1 1,0-1,0 0,0 1,-1-1,1 1,-1 0,1 0,-1 0,1 0,-1 0,0 0,0 1,1-1,-1 1,0 0,0 0,1 0,-1 0,0 1,0-1,1 1,-1-1,0 1,1 0,-3 1,-4 7,-1 0,1 1,1 0,0 1,1 0,-1 0,2 0,0 1,0 0,1 0,1 1,0-1,1 1,0 0,1 0,0 7,-3 15,1 0,2 1,2 0,1-1,2 1,1-1,2 0,2 0,0 0,3-1,1-1,1 0,2 0,1-1,2-1,1-1,21 27,87 89,-111-117,-16-29,0 1,-1 0,1-1,0 1,0-1,0 1,-1 0,1-1,0 1,0-1,-1 1,1-1,-1 1,1-1,0 1,-1-1,1 0,-1 1,1-1,-1 1,1-1,-1 0,1 0,-1 1,0-1,1 0,-1 0,1 0,-1 1,1-1,-1 0,0 0,1 0,-1 0,0 0,1 0,-1 0,1-1,-1 1,0 0,1 0,-1 0,1-1,-1 1,1 0,-1 0,1-1,-1 1,1 0,-1-1,-14-4</inkml:trace>
  <inkml:trace contextRef="#ctx0" brushRef="#br0" timeOffset="4344.898">1863 3707,'43'-24,"43"-22,17-8,0 0,-8 4,-10 7,-15 5,-14 9,-13 10,-8 8,-5 5,-4 5,-5 2</inkml:trace>
  <inkml:trace contextRef="#ctx0" brushRef="#br0" timeOffset="5156.43">2936 3481,'-25'23,"1"1,1 2,2 0,0 1,2 1,1 0,-1 7,17-32,-2 1,1 1,0-1,0 1,1-1,0 1,-1 0,2 0,-1 0,0 0,1 0,0 1,0-1,1 0,-1 1,1-1,0 0,1 1,-1-1,1 0,0 0,1 1,0-5,0 0,1 0,-1 0,0 0,1-1,-1 1,1-1,-1 1,1-1,-1 0,1 0,-1 0,1-1,-1 1,1 0,-1-1,0 0,1 1,-1-1,1 0,-1 0,0-1,0 1,0 0,0-1,0 1,0-1,0 0,1-1,25-19,-1-2,-1-1,-2 0,0-2,-2-1,1-3,14-17,46-75,-81 123,0-1,0 1,0 0,0 0,0 0,0 1,0-1,0 0,0 1,-1-1,1 1,0 0,0-1,0 1,0 0,-1 0,1 0,-1 1,1-1,-1 0,1 0,-1 1,1-1,-1 1,0-1,0 1,0 0,0-1,0 1,0 0,0 0,-1 0,1 0,-1 0,1 0,-1-1,0 1,0 0,0 0,0 0,0 1,6 10,-4-8,0 0,0-1,0 1,0-1,1 1,0-1,0 0,0 0,1 0,-1-1,1 1,0-1,0 0,0 0,0 0,0 0,1-1,-1 1,1-1,0-1,0 1,0-1,0 1,0-1,0-1,0 1,0-1,0 0,0 0,0 0,0-1,0 0,1 0,10-7,0 0,0-1,-1-1,-1-1,1 0,-2-1,0 0,0-1,-1-1,0 0,-2-1,1 0,-2 0,3-7,10-22,-3 0,-1-2,-2 0,-3-1,-1-1,-2 0,-3 0,1-35,-7 73,17-300,-46 217,27 91,-1 0,1 0,-1 1,1-1,-1 0,1 1,-1-1,0 1,1 0,-1 0,0-1,0 1,0 1,0-1,0 0,0 0,-1 1,1-1,0 1,0 0,0-1,-1 1,1 0,0 0,0 0,0 1,-1-1,1 1,0-1,0 1,0 0,0-1,0 1,0 0,0 1,0-1,0 0,0 0,1 1,-1-1,0 2,-10 10,1 0,0 1,1 0,1 1,1 0,0 0,0 1,2 0,0 0,1 1,0 0,2 0,0 0,1 0,0 2,-4 9,1 1,2-1,0 1,2 0,1 0,2 0,1-1,0 1,3-1,0 0,2 0,1 0,1-1,1-1,1 0,2 0,0-2,2 1,1-2,3 4,-3-11,1-1,1 0,0-1,1-1,0-1,1 0,1-2,8 3,-11-5</inkml:trace>
  <inkml:trace contextRef="#ctx0" brushRef="#br0" timeOffset="8725.534">3923 3426,'44'-49,"-40"41,6-9,40-61,-2-3,-5-1,-3-3,-3-1,-5-2,-3-1,-4-1,5-51,-30 38,0 99,0 1,-1-1,1 1,-1-1,0 1,0-1,0 1,-1 0,1-1,-1 1,0 0,0 0,0 0,0 0,0 1,-1-1,1 1,-1-1,0 1,1 0,-1 0,0 0,0 0,-1 0,1 1,-3-2,-1 4,1 1,-1-1,1 1,-1 0,1 1,0-1,-1 1,1 0,1 1,-1 0,0 0,1 0,0 0,0 1,0 0,1 0,-1 0,1 1,1-1,-1 1,1 0,0 0,0 0,0 0,0 5,-13 25,2 1,2 0,1 1,2 1,1-1,-1 28,8-33,0 0,2-1,2 1,1 0,1-1,2 0,1 0,2-1,1 0,6 10,-11-27,2 1,-1-1,2 0,0-1,0 0,2-1,7 9,-14-17,-1-1,1 1,-1-1,1 0,0 0,0 0,1-1,-1 1,0-1,1 0,0-1,-1 1,1-1,0 1,0-1,0-1,0 1,-1-1,1 0,0 0,0 0,0-1,0 0,0 0,0 0,3-1,12-10,0 0,-1-1,-1-1,0-1,-1 0,0-1,-2-1,0-1,-1 0,0-1,-2 0,0-1,1-4,-13 24,12 39,-10-34,1-1,0 1,0-1,1 0,-1 0,1 0,0 0,0 0,0-1,0 0,1 0,-1 0,1 0,0-1,0 0,0 0,0 0,0-1,0 1,1-1,-1-1,0 1,1-1,-1 1,1-2,-1 1,0 0,1-1,-1 0,0-1,0 1,0-1,1 0,-2 0,1 0,0-1,0 0,-1 0,0 0,1 0,1-3,15-14,-2-1,0-1,-2 0,0-1,-1-1,-2-1,0 0,3-13,8-10,-2-1,-2-1,-3-1,-2-1,-2 0,-2-1,-3-1,-2 0,-3 0,-1 0,-4 0,-2-16,2 59,0 1,-1-1,0 1,0 0,-1 0,-1 0,1 0,-2 0,1 1,-2-1,1 1,-2-1,6 9,1 0,-1 0,0 1,0-1,0 0,0 1,0-1,0 1,1-1,-1 1,0-1,-1 1,1 0,0-1,0 1,0 0,0 0,0 0,0 0,0 0,0 0,0 0,0 0,0 0,0 1,0-1,0 0,-1 1,2-1,-1 0,0 1,0 0,0-1,0 1,0-1,0 1,0 0,1 0,-1-1,0 1,1 0,-1 0,0 0,1 0,-1 0,1 0,0 0,-1 0,-22 51,23-51,-9 33,1 1,2 0,2 0,1 0,2 1,1-1,2 0,1 1,2-1,1 0,11 33,63 161,-49-114,-13-60,-20-59</inkml:trace>
  <inkml:trace contextRef="#ctx0" brushRef="#br0" timeOffset="8971.018">4628 2748,'48'-14,"45"-15,11-7,-2-2,-14 0,-13 8,-13 2,-13 8,-15 1,-8 5,-9 4</inkml:trace>
  <inkml:trace contextRef="#ctx0" brushRef="#br0" timeOffset="9266.451">5391 2663,'22'-17,"0"-1,-1-1,-1-1,-1-1,-1-1,-1 0,-1-2,-1 1,9-21,-23 43,0 0,0-1,0 1,0-1,0 1,0-1,0 0,0 1,-1-1,1 0,0 1,-1-1,0 0,1 0,-1 0,0 1,0-1,0 0,0 0,0 0,-1 0,1 1,-1-1,1 0,-1 0,1 1,-1-1,0 0,0 1,0-1,0 1,0-1,0 1,0-1,0 1,-1 0,1 0,-1-1,1 1,-1 0,1 0,-1 0,1 1,-1-1,0 0,0 1,1-1,-1 1,0-1,0 1,0 0,1 0,-1 0,0 0,0 0,0 0,0 0,-1 1,-7 5,-1 0,1 1,0 1,0-1,1 2,0-1,1 1,0 0,0 1,1 0,0 0,1 1,0-1,0 1,1 1,1-1,0 1,1 0,0 1,-2 8,1 1,2 0,0-1,1 1,1 0,3 15,-3-33,0-1,1 1,0 0,0 0,0-1,0 1,1 0,-1-1,1 0,0 1,0-1,0 0,0 0,1 0,-1 0,1 0,0 0,0-1,0 0,0 1,0-1,1 0,-1-1,0 1,1 0,0-1,-1 0,1 0,0 0,-1 0,1-1,0 1,0-1,3 0,2 0,1-1,-1 0,0 0,1 0,-1-2,0 1,0-1,0 0,-1-1,1 0,-1 0,0-1,6-4,5-7</inkml:trace>
  <inkml:trace contextRef="#ctx0" brushRef="#br0" timeOffset="9564.794">6153 2071,'-15'18,"1"1,1 0,0 1,2 0,0 1,1 0,2 1,0 0,1 0,1 1,-2 19,8-38,0 0,0 0,0-1,1 1,0 0,-1 0,1-1,0 1,1-1,-1 1,1-1,0 1,-1-1,2 0,-1 0,0 0,0 0,1 0,0 0,-1-1,1 1,0-1,1 0,-1 0,0 0,0 0,1-1,-1 1,1-1,-1 0,1 0,0 0,3 0,-3 0,-1 0,1 0,-1 0,1 1,-1-1,0 1,0 0,0 0,0 0,0 0,0 0,0 1,0-1,-1 1,0 0,1 0,-1 0,0 0,0 0,-1 0,1 1,-1-1,1 1,-1-1,0 1,-1-1,1 1,0 0,-1-1,0 1,0 0,0-1,0 1,-1 0,1-1,-1 1,0-1,0 1,-2 2,-4 8,-1-1,-1 0,0-1,-1 0,0 0,-1-1,0-1,-1 0,0 0,0-1,-1 0,-1-1,0-1,-12 7</inkml:trace>
  <inkml:trace contextRef="#ctx0" brushRef="#br0" timeOffset="10099.329">4460 2325,'0'0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2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9851 960,'19'-1,"0"0,1-2,-1 0,0-1,0-1,0 0,-1-2,0 0,0-1,-1 0,0-2,0 0,5-5,256-198,-185 177,-90 36,0 0,-1 0,1 0,-1 0,1 0,0 0,-1 1,1 0,-1-1,1 1,-1 0,1 0,-1 0,0 0,1 1,-1-1,0 1,0-1,0 1,0 0,0-1,-1 1,1 0,0 1,-1-1,1 0,-1 0,0 1,0-1,0 0,0 1,0-1,-1 1,1-1,-1 1,1 1,-1 10,-1 1,0 0,-1 0,0-1,-1 0,-1 1,0-1,-1 0,-1-1,0 1,-1-1,0 0,-1-1,0 0,-1 0,0-1,-1 0,-1 0,1-1,-11 7,13-9,-1 1,1-1,-2-1,1 0,-1 0,0-1,0 0,-1-1,0 0,0-1,0 0,0-1,-1 0,1 0,-9 0,19-3,0 0,0 1,0-1,0 0,0 0,0 0,-1 0,1 0,0 0,0 0,0 0,0 0,0 0,0-1,0 1,0 0,0-1,0 1,0-1,0 1,0-1,0 0,0 1,1-1,-1 0,0 1,0-1,1 0,-1 0,0 0,1 0,-1 0,1 0,-1 0,1 0,0 0,-1 0,1 0,0 0,0 0,-1 0,1 0,0 0,0 0,0 0,0 0,1 0,-1 0,0 0,0 0,1-1,-1 1,0 0,1 1,-1-1,1 0,0 0,-1 0,1 0,0 0,-1 0,1 1,0-1,0 0,42-27,-19 19</inkml:trace>
  <inkml:trace contextRef="#ctx0" brushRef="#br0" timeOffset="316.183">11064 1,'-11'87,"3"1,3 0,5 1,7 40,2-44,3-1,5 0,3-1,6 8,-24-87,-1 0,1 0,0 0,-1 0,1 0,-1 0,-1 0,1 0,0 0,-1 1,0-1,0 0,0 0,0 1,-1-1,0 0,0 0,0 0,0 0,-1 0,0 3,-10 4</inkml:trace>
  <inkml:trace contextRef="#ctx0" brushRef="#br0" timeOffset="564.051">10783 649,'33'-9,"26"-4,13-4,2 1,0 3,-4 4,-4 3,-4 3,-7 2,-4 1,-1 0,-8 1</inkml:trace>
  <inkml:trace contextRef="#ctx0" brushRef="#br0" timeOffset="781.389">11601 988,'-2'-1,"0"-1,0 1,1-1,-1 0,0 1,1-1,0 0,-1 0,1 0,0-1,0 1,0 0,0 0,0 0,1-1,-1 1,1-1,-1 1,1 0,0-1,0 1,0-1,0 1,0 0,1-1,-1 1,1-1,0 1,-1 0,1 0,1-2,5-18,0 0,2 0,1 1,0 0,1 1,2 0,0 1,0 1,2 0,1 0,0 2,7-6,-10 10,1 1,1 0,-1 1,2 0,-1 1,1 1,17-6,-9 7</inkml:trace>
  <inkml:trace contextRef="#ctx0" brushRef="#br0" timeOffset="1869.087">12335 593,'-43'6,"1"3,0 1,1 2,-27 12,56-18,-1 0,1 0,1 1,-1 0,1 1,0 1,1 0,0 0,0 1,1 0,0 0,1 1,0 1,1-1,0 1,-3 10,8-18,0-1,1 1,0 0,-1 0,1 0,1 0,-1 1,1-1,-1 0,1 0,0 0,1 0,-1 1,1-1,0 0,0 0,0 0,0 0,1 0,0-1,-1 1,2 0,-1-1,0 1,1-1,-1 0,1 0,0 0,0 0,0 0,0 0,1-1,-1 0,1 0,-1 0,1 0,0 0,0-1,0 1,0-1,0 0,0-1,0 1,0 0,0-1,1 0,2-1,11-3,-1 0,-1-2,1 0,-1-1,0-1,0 0,-1-1,0-1,-1 0,0-1,-1-1,0 0,0-1,-1 0,49-42,71-70,-131 124,-1 1,1-1,0 1,-1-1,1 1,0-1,0 1,-1 0,1-1,0 1,0 0,-1-1,1 1,0 0,0 0,0 0,0 0,-1 0,1 0,0 0,0 0,0 0,0 0,-1 1,1-1,0 0,0 0,0 1,-1-1,1 1,0-1,-1 0,1 1,0-1,-1 1,1 0,0-1,-1 1,1-1,-1 1,1 0,-1 0,0-1,1 1,-1 0,0 0,1-1,-1 1,0 0,0 1,9 52,-7-36,-1-11,0 0,0 0,0 0,1-1,-1 1,2 0,-1-1,1 0,0 1,0-1,1 0,0-1,0 1,0-1,1 1,0-1,0-1,0 1,0-1,1 0,-1 0,1 0,0-1,1 0,-1 0,0 0,1-1,0 0,-1-1,1 1,0-1,0 0,0-1,1 0,8-3,0-1,0-1,-1-1,0 0,0-1,0 0,-1-1,0-1,-1 0,1-1,-2-1,0 0,0 0,-1-1,0-1,-1 0,0 0,50-52,-59 64,0 0,-1 0,1 1,0-1,0 0,0 0,0 0,-1 1,1-1,0 1,0-1,0 0,1 1,-1 0,0-1,0 1,0 0,0-1,0 1,0 0,1 0,-1 0,0 0,0 0,0 0,0 1,0-1,1 0,-1 0,0 1,0-1,0 1,0-1,0 1,0-1,0 1,0 0,0-1,0 1,-1 0,1 0,0 0,0 0,25 51,-19-34,-6-13,0-1,0 1,1 0,0-1,0 1,0-1,1 1,-1-1,1 0,0 0,0 0,0-1,1 1,-1-1,1 1,0-1,0 0,0-1,0 1,1-1,-1 0,1 0,-1 0,1 0,0-1,0 0,-1 0,1 0,0-1,0 1,0-1,0-1,0 1,0 0,0-1,0 0,-1 0,2-1,120-90,-107 76,0 0,2 2,0 0,0 1,1 1,1 1,0 1,6-1,-27 11,0 0,0-1,0 1,0 0,1 0,-1 0,0 1,0-1,0 0,0 1,0-1,1 1,-1 0,0 0,0 0,-1 0,1 0,0 0,0 0,0 1,-1-1,1 1,-1-1,1 1,-1-1,1 1,-1 0,0 0,0 0,0 0,0 0,0 0,-1 0,1 0,-1 0,1 0,-1 0,1 1,-1-1,0 0,0 0,0 0,-1 0,1 1,0 1,1 0,-1 0,1-1,0 1,0 0,0 0,1-1,-1 1,1-1,0 1,0-1,0 0,1 0,-1 0,1 0,-1 0,1 0,1 0,7 0,0 0,0 0,0-2,0 1,1-1,-1-1,0 0,1 0,-1-1,1-1,-1 0,0 0,0-1,0-1,0 0,-1 0,6-4,26-6,-37 12,1 0,-1 1,1-1,0 1,-1 0,1 0,0 1,0-1,0 1,0 1,-1-1,1 1,0 0,0 0,-1 1,1-1,-1 2,1-1,-1 0,0 1,0 0,0 0,0 0,0 1,-1 0,3 2,-2-1,1-1,0 0,0 0,0 0,1-1,-1 0,1 0,0 0,0-1,0 0,0-1,0 1,0-2,0 1,1-1,-1 1,0-2,1 1,-1-1,0-1,3 0,9-4</inkml:trace>
  <inkml:trace contextRef="#ctx0" brushRef="#br0" timeOffset="2134.028">12870 114,'0'0</inkml:trace>
  <inkml:trace contextRef="#ctx0" brushRef="#br0" timeOffset="-1537.675">7565 706,'-10'-4,"-1"1,1 1,-1 0,1 0,-1 1,0 1,1 0,-1 0,0 1,1 0,-1 1,1 0,-1 0,1 1,0 1,0 0,0 0,0 1,1 0,0 1,0 0,1 0,-1 1,1 0,1 1,-1-1,1 1,1 1,-3 2,5-1,-1 1,1-1,1 1,0 0,0 0,1 0,1 0,0 1,0-1,1 0,1 6,-1-13,0 0,1 0,0 0,-1 1,1-1,1 0,-1 0,0-1,1 1,0 0,0 0,0-1,1 1,-1-1,1 0,0 1,-1-1,2-1,-1 1,0 0,0-1,1 1,-1-1,1 0,0 0,0-1,0 1,0-1,0 0,0 0,3 0,6-2,1-1,-1-1,0 0,0 0,-1-2,1 0,-1 0,0-1,0 0,0-1,-1-1,0 1,-1-2,0 0,0 0,-1-1,3-3,-4 5,147-162,-154 170,0-1,0 0,0 1,1 0,-1-1,0 1,0 0,0-1,1 1,-1 0,0 0,0 0,1 0,-1 0,0 0,0 1,1-1,-1 0,0 1,0-1,0 1,0-1,1 1,-1-1,0 1,0 0,0-1,0 1,0 0,-1 0,1 0,0 0,0 0,0 0,-1 0,1 0,-1 0,1 0,-1 0,1 1,-1-1,1 0,-1 0,0 0,0 1,0-1,0 0,0 0,0 1,0-1,0 0,0 0,-1 1,10 18,63 65,-54-71</inkml:trace>
  <inkml:trace contextRef="#ctx0" brushRef="#br0" timeOffset="-1168.708">8074 960,'237'-282,"-237"281,1-1,0 1,0 0,0 0,0 0,0 0,0 0,1 1,-1-1,0 0,0 0,1 1,-1-1,0 1,1-1,-1 1,0-1,1 1,-1 0,1 0,-1 0,0 0,1 0,-1 0,1 0,-1 0,1 0,-1 1,0-1,1 1,-1-1,0 1,1-1,-1 1,0 0,0 0,0 0,1 0,31 50,-17-23,-14-24,-1 0,1-1,0 1,0-1,1 0,-1 0,1 0,-1 0,1 0,0 0,0-1,0 1,1-1,-1 0,1 0,-1 0,1-1,-1 1,1-1,0 0,0 0,0 0,0 0,0-1,0 1,0-1,0 0,0 0,0-1,0 1,0-1,-1 0,1 0,0 0,2-2,86-90,-76 79</inkml:trace>
  <inkml:trace contextRef="#ctx0" brushRef="#br0" timeOffset="-732.298">8919 622,'-4'9,"-7"13,2 1,0 0,1 0,2 1,0 0,1 0,2 0,0 1,3-22,0 0,1 0,-1 0,1 0,-1 0,1 0,0 0,0 0,0 0,1 0,-1-1,1 1,-1 0,1-1,0 1,0-1,0 0,0 0,0 0,1 0,-1 0,1 0,-1 0,1-1,0 0,-1 1,1-1,0 0,0 0,0 0,0-1,0 1,0-1,0 0,0 1,0-2,0 1,0 0,1 0,8-1,0 0,-1 0,1-1,0-1,0 1,-1-2,0 0,0 0,8-5,0-5,0 0,-1-2,-1 0,0-1,-1-1,-1 0,-1-1,0-1,-1 0,-2-1,0 0,-1-1,0-4,-1 10,-1-2,-1 1,0-1,-1-1,-2 1,1-1,-2 1,-1-1,0 0,-1 0,-1 0,-1-1,-1 1,-1 1,-3-14,3 24,-1 1,0 0,-1 0,1 1,-1-1,-1 1,1 0,-1 0,0 1,0 0,-1 0,1 0,-1 1,0 0,-1 0,1 1,-1 0,1 0,-1 0,0 1,0 1,0-1,0 1,0 1,0-1,0 1,-1 1,1-1,0 2,0-1,0 1,0 0,1 0,-1 1,0 0,1 1,0 0,-4 2,1 0,0 0,0 0,1 1,0 0,0 0,1 1,0 0,0 1,1 0,0 0,0 0,1 1,0 0,1 1,0-1,1 1,0 0,1 0,0 0,1 0,0 0,0 1,1-1,1 1,0-1,1 1,0-1,1 1,0-1,0 0,5 11,4-1,1-1,1 0,1 0,0-1,2-1,0-1,1 0,1-1,0-1,1-1,1 0,0-2,1 0,0-1,1-1,9 2,8 6,-6-3</inkml:trace>
  <inkml:trace contextRef="#ctx0" brushRef="#br0" timeOffset="-4399.598">4150 536,'-60'-1,"37"-1,-1 1,0 1,1 2,-1 0,1 1,-1 2,-18 5,40-9,0-1,0 1,0 0,-1 0,1 0,0 0,0 0,1 0,-1 0,0 1,0-1,1 1,-1-1,1 1,-1 0,1-1,-1 1,1 0,0 0,0 0,0 0,0 0,0 0,1 0,-1 0,1 1,-1-1,1 0,0 0,0 1,0-1,0 0,0 0,0 1,1-1,-1 0,1 0,-1 0,1 0,1 1,55 72,85 38,-140-108,1 0,-1 0,0 0,-1 0,1 1,-1-1,0 0,0 1,-1-1,1 1,-1-1,0 1,-1-1,0 1,1-1,-2 0,1 1,-1-1,1 0,-1 0,-1 0,1 0,-1 0,0 0,0-1,0 1,-1-1,1 0,-1 0,0 0,0-1,-1 0,1 1,-1-1,1-1,-1 1,0-1,0 1,0-2,-1 1,1 0,0-1,-5 0,-189 40,197-40,1 0,-1 0,1 0,-1-1,0 1,1-1,-1 1,0-1,0 0,1 1,-1-1,0 0,0 0,0 0,1-1,-1 1,0 0,1-1,-1 1,0-1,1 1,-1-1,0 0,1 0,-1 1,1-1,-1-1,1 1,0 0,-1 0,1 0,0-1,0 1,0 0,0-1,0 1,0-1,0 1,0-1,1 0,-1 1,1-1,-1 0,1-1,24-34,-10 19</inkml:trace>
  <inkml:trace contextRef="#ctx0" brushRef="#br0" timeOffset="-4098.539">4630 311,'27'248,"-14"-48,-10-185,0-1,0 1,-2-1,0 1,-1-1,0 1,-1 0,0-1,-2 1,0-1,0 1,-1-1,-1 0,0-1,-1 1,-1-1,0 0,0-1,-2 1,-8 5</inkml:trace>
  <inkml:trace contextRef="#ctx0" brushRef="#br0" timeOffset="-3850.527">4404 706,'39'-15,"16"-4,5 1,2 4,-6 3,-7 5,-2 2,-5 3,-4 1,-4 0,-3 1,-2 0,-6 0</inkml:trace>
  <inkml:trace contextRef="#ctx0" brushRef="#br0" timeOffset="-3603.938">4968 1045,'5'-24,"7"-13,0-5,4 0,-1 3,1 2,-1 4,1 2,2 1,-1 2,1 4,2 3,-2 0,1 3,-4 4</inkml:trace>
  <inkml:trace contextRef="#ctx0" brushRef="#br0" timeOffset="-3231.485">5476 847,'18'-12,"0"0,-1-1,-1 0,0-1,-1-1,-1-1,0 0,-1-1,-1 0,9-16,-20 31,0 1,0-1,0 1,0-1,0 0,0 0,0 1,-1-1,1 0,-1 0,1 0,-1 0,0 0,0 0,0 0,0 0,0 0,0 1,0-1,-1 0,1 0,-1 0,1 0,-1 0,0 1,0-1,0 0,0 0,0 1,0-1,0 1,0-1,-1 1,1 0,-1-1,1 1,-1 0,1 0,-1 0,0 0,1 0,-1 0,0 0,0 1,0-1,1 1,-1-1,0 1,0 0,0 0,0 0,0 0,0 0,0 0,0 0,0 1,0-1,1 1,-1-1,-1 2,-11 1,1 1,1 1,-1 0,1 1,0 0,0 1,0 1,1 0,1 0,-1 1,1 0,0 1,1 0,1 0,-1 1,2 0,-1 1,1-1,1 2,0-1,1 1,1-1,-1 4,4-11,-1 0,1 0,1 0,-1 0,1 0,0 0,0 1,0-1,1 0,-1 0,1 0,1 0,-1 0,1 0,0 0,0 0,0-1,1 1,-1-1,1 1,0-1,1 0,-1 0,1 0,0-1,-1 1,2-1,-1 0,0 0,1 0,-1-1,1 0,0 1,6 2,1-1,-1 0,1 0,-1-1,1 0,0-1,1-1,-1 0,0 0,0-2,0 1,0-1,12-3,78-31,-84 26</inkml:trace>
  <inkml:trace contextRef="#ctx0" brushRef="#br0" timeOffset="-2805.031">6210 593,'-11'-1,"-1"0,1 1,0 0,0 1,-1 1,1-1,0 2,0 0,0 0,1 1,-1 0,1 1,0 0,0 0,0 1,1 1,0 0,0 0,1 0,0 1,0 1,-6 7,14-11,0-1,0 1,0-1,0 0,1 1,0-1,0 1,0-1,0 0,1 0,0 1,0-1,0 0,0-1,0 1,1 0,0-1,0 1,0-1,0 0,0 0,1 0,-1 0,1-1,0 1,0-1,0 0,0 0,0-1,0 1,2 0,9 7,-13-8,0-1,0 0,0 1,0 0,0-1,0 1,0 0,0 0,0 0,0 0,-1 1,1-1,0 0,-1 1,1-1,-1 1,0 0,1-1,-1 1,0 0,0 0,0 0,0 0,0 0,-1 0,1 0,-1 0,1 0,-1 0,0 0,1 0,-1 0,0 0,0 0,-1 1,1-1,0 0,-1 0,1 0,-1 0,0 0,0 0,0 0,0 0,0-1,0 1,0 0,0 0,-1-1,-1 2,-10 5,0-1,-1 0,0-1,0 0,-1-2,1 1,-1-2,0 0,-3-1,4 1,-12 2</inkml:trace>
  <inkml:trace contextRef="#ctx0" brushRef="#br0" timeOffset="-2415.21">6606 593,'-8'-3,"0"0,0 1,0 0,0 1,0 0,-1 0,1 1,0 0,0 0,-1 1,1 0,0 1,0-1,0 2,0-1,0 1,0 0,1 1,0-1,-1 2,1-1,1 1,-1 0,-4 4,9-4,0-1,0 0,0 1,1-1,0 0,0 1,0 0,0-1,1 1,-1 0,1-1,1 1,-1 0,1-1,-1 1,1 0,0-1,1 1,-1-1,1 0,0 1,0-1,1 0,-1 0,1 0,-1-1,1 1,1-1,-1 1,0-1,1 0,0 0,1 1,34 54,-38-55,0 0,0 0,0 0,0 0,-1 0,1 0,-1 0,0 0,0 0,0 0,-1 1,1-1,-1 0,0 0,1 0,-1 0,0 0,-1-1,1 1,-1 0,1 0,-1-1,0 1,0-1,0 1,0-1,0 0,-1 0,1 0,0 0,-1 0,0-1,1 1,-1-1,-3 1,-107 33,87-33</inkml:trace>
  <inkml:trace contextRef="#ctx0" brushRef="#br0" timeOffset="-5722.75">2655 198,'-105'614,"68"-497,27-99</inkml:trace>
  <inkml:trace contextRef="#ctx0" brushRef="#br0" timeOffset="-5388.972">2880 339,'-241'172,"239"-171,0 0,0 1,0-1,1 0,-1 1,0-1,1 1,-1 0,1 0,0-1,-1 1,1 0,0 0,0 0,0 0,0 0,1 1,-1-1,0 0,1 0,0 0,-1 1,1-1,0 0,0 0,0 1,1-1,-1 0,1 0,-1 1,1-1,-1 0,1 0,0 0,0 0,0 0,0 0,1 0,-1 0,1 0,-1-1,1 1,-1 0,1-1,0 0,0 1,0-1,181 117,-165-96,-2 0,-1 2,0 0,-2 0,8 22,-12-25</inkml:trace>
  <inkml:trace contextRef="#ctx0" brushRef="#br0" timeOffset="-7183.041">453 311,'1'1,"-1"-1,1 0,-1 1,1-1,-1 0,1 0,-1 1,1-1,-1 0,1 0,0 0,-1 1,1-1,-1 0,1 0,0 0,-1 0,1 0,-1 0,1 0,0 0,-1-1,1 1,-1 0,1 0,-1 0,1-1,0 1,-1 0,1-1,-1 1,1 0,-1-1,0 1,1-1,-1 1,1-1,-1 1,0-1,1 1,-1-1,0 1,1-1,-1 1,0-1,0 1,0-1,0 0,0 1,1-1,-1 1,0-1,0 0,0 1,0-1,-1 1,1-1,0 0,0 1,0-1,0 1,-1-1,1 0,9 154,-11-103,2-2,-18 302,-20-142,36-184</inkml:trace>
  <inkml:trace contextRef="#ctx0" brushRef="#br0" timeOffset="-6670.837">171 255,'26'-25,"1"2,2 1,0 2,1 0,1 2,1 2,0 0,1 3,1 0,0 2,1 2,0 1,0 2,0 1,1 2,0 1,0 2,9 2,-38-2,0 1,0-1,1 2,-1-1,0 1,0-1,-1 2,1-1,0 1,-1 0,1 1,-1-1,0 1,0 1,-1-1,1 1,-1 0,0 0,0 0,-1 1,1 0,-1 0,-1 0,1 0,-1 0,0 1,0 0,-1-1,1 3,-6 11,-1 0,-1 0,0-1,-2 0,0 0,-1 0,-1-1,0 0,-2-1,0 0,-1-1,0 0,-2-1,1 0,-2-1,0-1,-2 1,-169 142,184-155,0 0,0 0,-1 0,1 0,0 0,1 1,-1-1,0 1,0 0,1 0,-1-1,0 1,1 0,0 0,0 0,-1 1,1-1,1 0,-1 0,0 0,0 1,1-1,-1 1,1-1,0 0,0 1,0-1,0 1,0-1,0 0,1 1,-1-1,1 0,-1 1,1-1,0 0,0 0,0 1,1-1,-1 0,0 0,1 0,-1-1,1 1,-1 0,1 0,0-1,0 1,1 0,200 83,-198-82,0-1,0 1,-1 0,1 0,-1 1,0-1,0 1,0 0,-1 0,1 0,-1 1,0-1,0 1,0 0,-1 0,0 0,0 0,0 0,0 0,-1 0,0 1,0-1,0 0,-1 1,0-1,0 1,0-1,-1 1,1-1,-2 0,1 1,0-1,-1 0,0 0,0 0,0 0,-1 0,0 0,0-1,-11 11,-1-1,0 0,-1-1,0-1,-1-1,-1 0,0-1,0-1,-1-1,0 0,-17 4,24-9,1 0,0-1,-1 0,1-1,-1 0,1 0,-1-2,0 1,1-1,-11-3,4-3</inkml:trace>
  <inkml:trace contextRef="#ctx0" brushRef="#br0" timeOffset="-6002.098">1074 932,'0'3,"0"0,1 0,-1 1,1-1,-1 0,1 0,0 0,0 0,1 0,-1 0,1 0,-1-1,1 1,0 0,0-1,0 0,0 1,0-1,1 0,-1 0,1 0,-1 0,1 0,0-1,0 1,0-1,-1 0,2 0,-1 0,0 0,0-1,0 1,0-1,0 1,0-1,1 0,-1-1,0 1,0 0,0-1,0 0,0 0,0 0,0 0,0 0,3-2,21-7,-1-1,0-1,0-2,-1 0,-1-2,20-17,-42 31,-1 1,0 0,0 0,-1 0,1-1,0 1,0 0,0 0,0 0,1 0,-1 0,0 1,0-1,1 0,-1 0,0 1,1-1,-1 1,0-1,1 1,-1 0,1 0,-1-1,1 1,-1 0,1 0,-1 0,0 1,1-1,-1 0,1 0,-1 1,1-1,-1 1,0-1,1 1,-1 0,0-1,0 1,1 0,-1 0,0 0,0 0,0 0,0 0,0 1,16 37,-14-32,-1 1,1-1,0 0,0 0,1 0,0 0,0-1,1 0,0 0,0 0,0 0,1-1,0 0,0 0,0 0,1-1,-1 0,6 3,-4-4,0-1,1 0,-1 0,1-1,-1 0,1 0,-1-1,1 0,-1 0,1-1,-1 0,1-1,-1 0,0 0,0-1,1 0,-2 0,4-2,131-88,-112 67,-1-1,-1-1,-1-2,-2 0,-1-2,-1 0,-2-2,-1-1,-2 0,-1-1,-2-1,4-16,-7 18,-1 1,-2-2,-1 0,-2 0,-2 0,-1 0,-1-1,-3-6,2 41,-1-1,1 0,-1 1,0-1,0 1,0-1,-1 0,1 1,0-1,-1 0,0 1,0-1,0 1,0-1,0 1,0 0,0-1,-1 1,1 0,-1 0,0 0,0 0,1 0,-1 0,0 1,-1-1,1 1,0-1,0 1,-1 0,1 0,-1 0,1 0,-1 0,1 0,-1 1,1-1,-1 1,0 0,1 0,-1 0,0 0,1 0,-1 0,0 1,1 0,-1-1,1 1,-1 0,-1 1,-6 6,0 2,0-1,1 1,1 0,-1 1,2 0,-1 0,1 1,1 0,1 0,-1 0,2 1,0 0,0 0,1 0,1 0,0 0,1 1,0 11,-3 20,2-1,2 1,2-1,2 1,2-1,2 0,2-1,2 0,4 8,47 164,-62-203</inkml:trace>
  <inkml:trace contextRef="#ctx0" brushRef="#br0" timeOffset="3836.882">1 1524,'155'17,"1"-7,67-8,809-2,-643-30,153 20,305-63,-56-2,-420 52,-92 9,90 14,81-2,-77-25,-62 15,198-17,-58-5,227 12,-322 4,113 18,-195 2,526-3,-262-26,-31 14,369-20,-197 10,206-11,196 22,-677 14,-192-2,-171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41,'284'-1,"-142"-26,-93 20,-31 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58,'38'-5,"18"-1,4 0,-4 1,-6-4,-7 1,-6 1,-4 1,-4 3,-5 1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141 262,'5'34,"2"20,-1 6,-6 3,-3-6,-1-1,0-2,1-5,-4-1,0-4,0 0,2-2,-3-4,-1-4,2-2,2-2,-3-2,0-5</inkml:trace>
  <inkml:trace contextRef="#ctx0" brushRef="#br0" timeOffset="319.26">1 178,'20'-19,"2"1,1 1,0 1,1 1,0 1,1 1,1 1,0 2,1 0,0 2,0 1,0 1,1 2,0 0,0 2,2 1,-23 0,0 1,0-1,1 2,-1-1,0 1,1 0,-1 0,0 1,0 0,0 1,0-1,-1 1,1 0,-1 1,1 0,-1 0,0 0,-1 1,1 0,-1 0,0 0,0 0,0 1,-1 0,0 0,0 0,-1 1,1-1,-1 1,-1 0,1 0,-1 0,-1 0,1 0,-1 0,0 1,-1-1,0 0,0 1,0-1,-1 3,-3 3,-1 1,1-1,-2 0,0 0,-1-1,0 0,0 0,-2-1,1 0,-1 0,-1 0,0-2,0 1,-1-1,-7 4,-11 6,0-1,-1-1,-1-1,0-2,-27 8,51-20,1 1,0 0,-1 0,0 0,1-1,-1 0,0 0,0-1,0 0,0 0,0-1,0 0,0 0,0 0,0-1,0 0,0-1,0 1,0-1,0-1,-1 0,0-12,6-1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5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339 109,'-51'171,"17"129,7-147,-17-41,43-110,5-8</inkml:trace>
  <inkml:trace contextRef="#ctx0" brushRef="#br0" timeOffset="289.421">169 52,'34'0,"20"0,7 0,1 0,-4 0,-3 0,-1 0,-4-5,-2-1,-4 0,-5 1,-4 2,-3-4,-3-1,0 2,-7 1</inkml:trace>
  <inkml:trace contextRef="#ctx0" brushRef="#br0" timeOffset="538.716">226 560,'33'-5,"22"-6,5-2,-2 2,-7-2,-6 1,-7 3,-5 3,-8-3,-3 1,-1 1,-4 2</inkml:trace>
  <inkml:trace contextRef="#ctx0" brushRef="#br0" timeOffset="815.749">989 532,'-5'34,"-2"15,1 5,1-2,1-6,2-5,1-5,1-4,0-7</inkml:trace>
  <inkml:trace contextRef="#ctx0" brushRef="#br0" timeOffset="1054.874">762 870,'44'-4,"18"-3,9 1,-4 1,-2 2,-9 1,-8 1,-8 0,-6 1,-8 0</inkml:trace>
  <inkml:trace contextRef="#ctx0" brushRef="#br0" timeOffset="1985.162">1 1153,'272'-22,"270"15,-338 8,-106-6,-1-4,87-20,-132 20,111-28,-139 29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9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554 1,'-14'9,"0"1,1 1,0 0,1 1,0 1,1 0,0 0,1 1,1 0,0 1,1 0,0 0,-132 262,87-182,-4-2,-4-3,-37 40,346-484,57-62,-304 414,0-1,0 1,1-1,-1 1,1 0,-1-1,1 1,0 0,0 0,0 0,0 0,0 1,0-1,0 1,1-1,-1 1,0 0,1-1,-1 1,1 1,0-1,-1 0,1 1,0-1,0 1,-1 0,1 0,0 0,-1 0,1 0,0 0,0 1,-1 0,1-1,0 1,-1 0,1 0,-1 1,0-1,1 0,-1 1,0-1,1 1,-1 0,0 0,-1 0,2 0,3 9,1 1,-1-1,-1 1,0 0,-1 1,0-1,-1 1,0 0,-1 0,7 28,54 245,-50-232,-9-43,-1 0,0 1,-1 0,0-1,-1 1,0 0,-1 0,0 0,-1-1,-2 9,3-19,0 0,-1 0,1 0,0 0,-1-1,0 1,1 0,-1 0,1 0,-1-1,0 1,0 0,1-1,-1 1,0 0,0-1,0 1,0-1,1 0,-1 1,0-1,0 0,0 1,0-1,0 0,0 0,0 0,0 0,0 0,0 0,0 0,0 0,0 0,0 0,0-1,0 1,0 0,0-1,0 1,0-1,0 1,0-1,1 1,-2-1,-40-28,-243-191,275 214,-1 0,1 1,-1 0,-1 1,1 0,0 0,-1 2,0-1,0 2,0-1,-5 1,-7 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3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2741,'-8'32,"2"1,1 0,2 0,1 0,2 0,1 0,2 0,1 0,1 0,2-1,3 8,6 46,-4-23,-4-28,-2 0,-1 0,-2 1,-2 33,-2-62,0 0,0 0,0 0,-1 0,0 0,-1-1,0 1,0-1,0 1,-1-1,1 0,-2 0,1-1,0 1,-1-1,0 0,-4 3,-11 7</inkml:trace>
  <inkml:trace contextRef="#ctx0" brushRef="#br0" timeOffset="306.732">1 2797,'18'-73,"-15"53,1 0,2 0,0 0,1 1,0 0,2 0,0 0,12-15,-18 30,1 1,0 0,1-1,-1 1,1 1,-1-1,1 1,0 0,0 0,0 0,0 0,0 1,0 0,1 0,-1 0,0 1,1 0,-1 0,0 0,0 1,1 0,-1 0,0 0,0 0,0 1,0 0,0 0,0 0,0 1,-1 0,1 0,-1 0,0 0,0 1,0-1,0 1,-1 0,0 0,3 4,16 21,-1 1,-2 0,0 2,-3 0,13 33,-25-54,0 0,0 0,-1 1,-1-1,0 1,-1-1,0 1,0 0,-1 0,-1-1,0 1,-1 0,0-1,-1 1,0-1,0 1,-2-1,1-1,-1 1,-1-1,0 1,0-2,-1 1,0-1,-1 0,0 0,-1-1,0 1,4-4,-1 0,0 0,0 0,0 0,-1-1,1 0,-1 0,0-1,0 0,-1 0,1-1,-1 0,1 0,-6 0,-10 0</inkml:trace>
  <inkml:trace contextRef="#ctx0" brushRef="#br0" timeOffset="890.329">537 3024,'30'-32,"-1"-1,-2-1,-1-2,-2 0,-2-2,-1 0,-2-1,-1-1,-3-1,-1 0,-2-1,-2-1,3-26,-12 65,0 1,0 0,0-1,0 1,0-1,-1 1,0-1,1 1,-1-1,-1 1,1-1,0 1,-1-1,0 1,0-1,0 1,0 0,0-1,-1 1,1 0,-1 0,0 0,0 0,0 0,-1 1,1-1,0 1,-1-1,0 1,0 0,1 0,-1 0,0 0,-1 1,1-1,0 1,0 0,-1 0,1 0,-1 0,1 0,-1 1,1 0,-1-1,-3 2,0 3,-1 0,1 1,-1 0,1 0,0 1,1 0,0 0,0 0,0 1,1 0,0 0,0 1,0-1,1 1,1 0,-1 0,1 1,0-1,1 0,0 1,1 0,-1 4,1-9,1 0,0 0,0 0,0 0,0 0,1 0,0 0,0 0,0 0,0 0,0 0,1 0,0-1,0 1,0 0,0-1,0 0,1 1,-1-1,1 0,0 0,0-1,0 1,0-1,1 1,-1-1,1 0,-1 0,1 0,0-1,0 1,-1-1,1 0,2 0,141 12,-67-20,-79 7,0 1,1 0,-1 0,0 0,0 0,0 0,0 0,0 0,0 0,0 0,0 1,-1-1,1 0,0 0,-1 1,1-1,-1 1,1-1,-1 0,0 1,0-1,1 1,-1-1,0 1,0-1,0 1,-1-1,1 1,0-1,-1 1,1-1,0 0,-1 1,0-1,1 0,-1 1,0-1,0 0,0 0,1 0,-1 1,0-1,-1 0,1 0,0 1,-11 23,8-20,1 0,0 0,0 0,0 0,1 0,0 1,0-1,0 1,1 0,-1-1,1 1,1 0,-1 0,1 0,0-1,0 1,1 0,0 0,0 0,0-1,2 3,6 6</inkml:trace>
  <inkml:trace contextRef="#ctx0" brushRef="#br0" timeOffset="-2998.834">3698 116,'-12'122,"-6"-1,-5 0,-36 110,30-148,-3-2,-4-1,-3-1,-4-3,-6 4,-41 52,77-113</inkml:trace>
  <inkml:trace contextRef="#ctx0" brushRef="#br0" timeOffset="-2429.666">3754 59,'-241'155,"128"-91,68-74,36 6,28 13,116 59,234 69,-369-138,0 1,0-1,0 1,0-1,0 1,0 0,0-1,0 1,1-1,-1 1,0 0,0-1,1 1,-1-1,0 1,0 0,1-1,-1 1,0 0,1 0,-1-1,1 1,-1 0,0 0,1-1,-1 1,1 0,-1 0,0 0,1 0,-1 0,1 0,-1 0,1 0,-1 0,1 0,-1 0,0 0,1 0,-1 0,1 0,-1 0,1 0,-1 0,0 1,1-1,-1 0,1 0,-1 1,0-1,1 0,-1 0,0 1,1-1,-1 0,0 1,0-1,1 0,-1 1,-25-33,22 27,-36-45,2-2,3-2,2-2,-10-25,-12-43,49 105</inkml:trace>
  <inkml:trace contextRef="#ctx0" brushRef="#br0" timeOffset="6939.57">2936 2091,'-4'-33,"-3"-17,1-3,2 1,5 6,3 5,6 10,1 5,3 8,0 1,1 4,4 4,-2 4</inkml:trace>
  <inkml:trace contextRef="#ctx0" brushRef="#br0" timeOffset="7235.756">3303 1810,'35'-40,"-15"20,-1-2,0 0,-2-1,0-1,-2 0,-1-1,-1-1,9-23,-21 47,-1 0,1 0,0 0,-1 0,1-1,-1 1,0 0,0 0,0 0,0-1,0 1,0 0,-1 0,1-1,-1 1,1 0,-1 0,0 0,0 0,0 0,0 0,0 0,0 0,-1 0,1 1,0-1,-1 0,0 1,1-1,-1 1,0 0,0-1,0 1,0 0,0 0,0 0,0 1,0-1,0 0,0 1,-1-1,1 1,0 0,0 0,0 0,-1 0,1 0,0 0,0 1,-1-1,1 1,0-1,0 1,0 0,0 0,-11 4,0 1,1 1,-1 0,2 0,-1 1,1 1,0 0,1 0,0 1,0 1,1-1,1 1,0 1,0 0,1 0,0 0,1 1,1 0,0 0,1 1,-1 3,4-6,0 1,0-1,1 0,0 1,1-1,0 0,1 1,0-1,1 0,0 0,0-1,1 1,1-1,0 1,1-1,0-1,0 1,1-1,0 0,0-1,1 0,0 0,1 0,0-1,0 0,0-1,1 0,0-1,0 0,1 0,-1-1,1 0,0-1,0-1,0 1,3-1,12 2,0 0,0-2,0-1,0-1,0-1,0-1,22-5,-13 0</inkml:trace>
  <inkml:trace contextRef="#ctx0" brushRef="#br0" timeOffset="1455.927">1215 2684,'27'-29,"-2"-1,0-1,-2-1,-2-1,-1-1,16-36,-34 68,-1-1,1 1,-1-1,1 0,-1 1,0-1,0 0,0 0,-1 0,1 0,0 1,-1-1,0 0,0 0,0 0,0 0,0 0,-1 0,1 0,-1 0,0 0,0 0,0 0,0 1,0-1,-1 0,1 1,-1-1,0 1,0 0,1-1,-1 1,-1 0,1 0,0 0,-1 1,1-1,-1 0,1 1,-1-1,0 1,1 0,-1 0,0 0,0 1,0-1,0 1,0-1,0 1,0 0,-4 1,0 0,0 1,0 0,1 1,-1-1,1 1,-1 0,1 1,0-1,0 1,1 1,-1-1,1 1,0 0,0 0,0 0,1 1,0 0,0-1,0 2,1-1,0 0,-2 7,0-2,0 0,2 0,-1 1,2 0,-1-1,1 1,1 0,0 0,1 0,1 0,-1 0,2 0,2 11,-3-18,0 0,1-1,-1 1,1 0,0-1,1 0,-1 1,1-1,0 0,0 0,0 0,0-1,1 1,0-1,-1 0,1 0,0 0,0-1,1 1,-1-1,1 0,-1 0,1 0,0-1,-1 0,1 0,0 0,0 0,0-1,0 0,0 0,3 0,6-2,0 1,0-2,0 0,0-1,-1 0,0-1,0-1,0 0,-1 0,12-9,22-19,-28 21</inkml:trace>
  <inkml:trace contextRef="#ctx0" brushRef="#br0" timeOffset="6041.433">1864 2091,'-55'28,"-14"31,67-57,1 1,-1-1,1 0,0 0,0 1,0-1,0 0,1 1,-1-1,0 1,1-1,0 1,0-1,0 1,0-1,0 1,0 0,0-1,1 1,-1-1,1 0,0 1,0-1,0 1,0-1,0 0,1 0,-1 0,0 1,1-1,0-1,-1 1,1 0,0 0,36 28,-34-28,0 0,0 0,0 0,0 1,0 0,0 0,-1 0,0 0,1 0,-1 1,0-1,-1 1,1 0,-1 0,1 0,-1 0,0 1,-1-1,1 0,-1 1,0-1,0 1,0 0,-1-1,1 1,-1 1,-3-1,-1 0,1 0,-1 0,0-1,0 0,-1 0,1 0,-1 0,0-1,1 0,-2 0,1 0,0 0,-1-1,1 0,-1 0,1-1,-1 1,0-1,0-1,0 1,-1-1,-6-1,6-3</inkml:trace>
  <inkml:trace contextRef="#ctx0" brushRef="#br0" timeOffset="6409.105">2231 1894,'-165'111,"162"-109,0-1,0 1,0 0,1 0,-1 0,0 1,1-1,0 1,-1-1,1 1,0 0,0 0,1 0,-1 0,1 0,-1 0,1 0,0 0,0 1,0-1,1 0,-1 1,1-1,0 1,0-1,0 0,0 1,1-1,-1 1,1-1,0 0,0 1,0-1,0 0,1 0,-1 0,1 0,0 0,0 0,0 0,0-1,135 71,-137-69,1-1,0 1,-1 0,1 0,-1-1,0 1,0 0,-1-1,1 1,-1 0,0-1,0 1,0 0,0-1,-1 0,1 1,-1-1,0 0,0 1,0-1,0 0,-1-1,1 1,-1 0,0-1,1 1,-1-1,0 0,-1 0,1 0,0 0,-3 0,-18 12,5-7</inkml:trace>
  <inkml:trace contextRef="#ctx0" brushRef="#br0" timeOffset="6695.618">2343 2007,'15'24,"9"8,0-7,2-6,1-13,-5-11,0-5,-5-6,0-4,-3-5,-4-2,2-1,-2-1,2 0,-1-1,3 1,4 5,-2 7</inkml:trace>
  <inkml:trace contextRef="#ctx0" brushRef="#br0" timeOffset="9719.72">368 4152,'9'34,"4"15,-1 5,-2-2,-3-6,-2-5,-3-5,-1-4,-1-3,-1-5</inkml:trace>
  <inkml:trace contextRef="#ctx0" brushRef="#br0" timeOffset="9989.892">143 3869</inkml:trace>
  <inkml:trace contextRef="#ctx0" brushRef="#br0" timeOffset="10302.268">594 4490,'1'-48,"3"0,2-1,2 2,5-16,28-22,-39 83,-1 0,1 0,-1 0,1 1,0-1,0 0,0 1,0-1,0 1,0 0,0 0,1-1,-1 1,0 1,1-1,-1 0,0 1,1-1,-1 1,1-1,-1 1,1 0,-1 0,1 1,-1-1,1 0,-1 1,1-1,-1 1,0 0,1 0,-1 0,0 0,0 0,0 1,1-1,50 56,-49-51,-1 0,1-1,0 1,1-1,-1 0,1 0,0-1,0 0,1 0,-1 0,1 0,0-1,0 0,0 0,1 0,-3-2,0 0,0 0,1 0,-1 0,0-1,1 0,-1 1,0-2,1 1,-1 0,0-1,1 0,-1 0,0 0,0-1,0 1,0-1,0 0,0 0,0 0,-1-1,1 1,-1-1,1 0,-1 0,0 0,0 0,-1-1,1 1,-1-1,0 0,1 0,-2 0,3-3,54-184,-46 167</inkml:trace>
  <inkml:trace contextRef="#ctx0" brushRef="#br0" timeOffset="11105.395">1525 3418,'23'-6,"0"-2,-1 0,0-2,-1 0,0-2,0 0,-1-1,-1-1,0-1,-1 0,-1-2,-1 0,0-1,-1 0,-1-2,0 1,-2-2,0 1,5-16,18-97,-18 257,117 514,-128-602,-2 0,-1 0,-2 1,-1-1,-2 1,-1-1,-2 0,-2 0,-1-1,-8 18,16-52,-6 20,-1 0,-1 0,-1-1,0 0,-2-1,0 0,-1-1,-1 0,-1 0,-13 11,26-28,1 0,-1 0,0 0,0 0,0 0,0 0,-1-1,1 1,0 0,0-1,0 1,-1-1,1 1,0-1,0 1,-1-1,1 0,0 0,-1 0,1 0,-1 0,1 0,0 0,-1 0,1 0,0-1,0 1,-1 0,1-1,0 1,-1-1,1 0,0 1,0-1,0 0,0 0,0 1,0-1,0 0,0 0,0 0,0 0,1-1,-1 1,0 0,1 0,-1 0,0-1,1 1,0 0,-1 0,1-1,0 1,0 0,0-1,0 1,0-1,0 1,-2-30,1 0,2 0,1 1,1-1,2 0,1 1,2 0,0 1,7-14,5-24,81-294,-85 317,-9 27</inkml:trace>
  <inkml:trace contextRef="#ctx0" brushRef="#br0" timeOffset="11375.317">2316 3051,'-11'32,"3"-1,0 1,3 0,0 1,2-1,1 1,2 0,1 0,2-1,1 1,2-1,1 0,1 0,1-1,14 28,-7-24,-11-22,1-1,0 0,0 0,1-1,1 0,0 0,0 0,9 7,-4-8</inkml:trace>
  <inkml:trace contextRef="#ctx0" brushRef="#br0" timeOffset="11654.23">2598 3334,'4'28,"21"95,-24-119,1 1,-1-1,1 1,0-1,1 0,-1 0,1 0,0 0,0 0,0-1,1 1,-1-1,1 0,0 0,0 0,0 0,0-1,0 0,0 0,1 0,-1 0,1 0,1-1,-2 0,0-1,1 0,-1 0,0-1,0 1,0-1,0 0,0 0,0 0,0 0,0-1,0 0,0 0,-1 0,1 0,-1 0,0-1,1 0,-1 1,0-1,0 0,-1 0,1-1,-1 1,2-2,45-97,-43 81,-1 9,-2 0,1 0,-1 0,-1-1,0 1,-1-1,0 1,-1-1,0 1,-1-4,-5-2</inkml:trace>
  <inkml:trace contextRef="#ctx0" brushRef="#br0" timeOffset="11870.318">3162 3192,'10'29,"3"9</inkml:trace>
  <inkml:trace contextRef="#ctx0" brushRef="#br0" timeOffset="12059.981">2993 2882,'0'0</inkml:trace>
  <inkml:trace contextRef="#ctx0" brushRef="#br0" timeOffset="12452.488">3416 2938,'-8'16,"1"0,0 1,1 0,1 0,0 0,2 0,0 1,1 0,0-1,2 1,1 16,-1-31,0-1,0 0,0 1,0-1,1 0,-1 0,1 1,0-1,-1 0,1 0,0 0,0 0,1 0,-1 0,0 0,1 0,-1-1,1 1,-1 0,1-1,0 1,0-1,0 0,0 0,0 0,0 1,0-2,0 1,0 0,0 0,1-1,-1 1,0-1,0 0,1 0,-1 1,0-2,1 1,-1 0,0 0,0-1,1 1,-1-1,1 0,18-10,-1-1,-1-1,0 0,-1-2,0 0,-1-1,-1 0,0-2,-2 0,0 0,0-1,-2-1,-1 0,0-1,-2 0,0-1,3-13,2 2,-2 0,-1 0,-1-1,-2-1,-1 0,-2 0,-2 0,-1-3,-2 21,0 0,-1 0,-1 0,-1 0,0 1,-1-1,-1 1,-1 0,0 0,-1 1,0-1,-2 1,0 1,0 0,-1 0,-1 1,-9-9,15 16,0 0,0 0,-1 0,0 1,0 0,0 0,0 1,-1 0,0 0,0 0,0 1,0 0,0 0,-1 1,0-1,1 2,-1-1,0 1,0 1,0-1,1 1,-1 1,0-1,0 1,0 1,1-1,-1 1,1 1,-1-1,-3 3,0 3,-1 0,1 1,1 0,-1 1,2 0,-1 1,1 0,1 0,0 1,1 0,0 1,1-1,0 1,1 0,0 1,1-1,1 1,0 0,1 0,0 0,2 0,-1 0,1 0,1 0,1 0,0 0,1 0,0 0,1-1,1 1,0-1,0 0,2 0,-1-1,2 0,0 0,0-1,1 1,10 7,1 0,1-1,1-1,0-1,1-1,1-1,0-1,1-2,0 0,21 5,25 6,2-4,0-3,26 0,-39-7,0-2,0-3,56-5,-82-3,-6-1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50.3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0 313,'0'29,"0"19,5 11,1 0,1 0,-2-1,-2-5,-1-7,0-2,-2-3,0-4,0-4,0-2,-1-2,1-6</inkml:trace>
  <inkml:trace contextRef="#ctx0" brushRef="#br0" timeOffset="248.092">0 143,'34'-14,"15"-5,10 1,-1 3,-1 0,-4 2,-3 3,-5-1,0 1,-3 3,-4 1,-3 3,-4 2,-6 5,-7 3</inkml:trace>
  <inkml:trace contextRef="#ctx0" brushRef="#br0" timeOffset="494.58">0 539,'38'10,"23"-3,6-1,0-2,-6-7,-3-2,-3-6,-5-1,-7 2,-6 3,-9 2</inkml:trace>
  <inkml:trace contextRef="#ctx0" brushRef="#br0" timeOffset="746.891">790 454,'-7'11,"-1"0,1 1,1 0,0 1,1-1,0 1,1 0,0 1,1-1,0 0,2 1,-1 0,2-1,-1 1,2 0,0-1,1 1,0 0,3 8,-3-19,-1 0,1 0,0 0,0 0,0 0,0 0,1-1,-1 1,1-1,-1 0,1 1,0-1,0-1,0 1,0 0,0-1,0 1,0-1,1 0,-1 0,1 0,-1-1,0 1,1-1,-1 0,1 0,-1 0,1 0,-1 0,1-1,-1 0,0 0,1 0,-1 0,2-1,3-1,-1-1,0 1,0-1,0-1,-1 1,1-1,-1 0,-1-1,1 0,-1 1,1-2,-2 1,1-1,-1 1,1-3,1 1,-1-1,1 0,-2 0,1 0,-1 0,-1-1,0 1,0-1,-1 0,0 0,-1 0,0 0,0 0,-1-1,-1 1,0 0,0 0,-1 0,0 0,-1 0,0 1,-4-10,-4 6</inkml:trace>
  <inkml:trace contextRef="#ctx0" brushRef="#br0" timeOffset="1001.407">1101 764,'0'-24,"0"-12,0-6,5 0,1 3,5 2,0 4,3 6,0 4,1 1,4-1,-2-2,1 5,3 4,2 6,-3 4</inkml:trace>
  <inkml:trace contextRef="#ctx0" brushRef="#br0" timeOffset="1282.221">1609 341,'-24'19,"-3"11,7 1,8 0,11-6,9-7,10-6,5-6,4-3,2-3,2 0,-1-2,0 1,-1 0,0-5,0-1,0-4,-6 0</inkml:trace>
  <inkml:trace contextRef="#ctx0" brushRef="#br0" timeOffset="1616.855">1976 426,'47'-13,"-27"10,0-2,-1 0,0-1,0-1,-1-1,0-1,0 0,-1-1,0-1,0-1,8-8,-20 14,0-1,-1-1,0 1,0 0,0-1,-1 0,0 0,0 0,-1 0,0-1,-1 1,0 0,1-7,-2 11,0 1,1-1,-1 1,0 0,0-1,-1 1,1-1,-1 1,0 0,0-1,0 1,0 0,0 0,-1 0,1 0,-1 0,0 0,0 0,0 0,0 1,-1-1,1 1,-1 0,1-1,-1 1,0 0,0 1,0-1,0 0,0 1,0 0,0 0,-1 0,0-1,-2 2,1 0,0 0,-1 0,1 0,0 1,-1 0,1 0,0 0,0 1,0 0,0 0,0 0,0 1,0-1,1 1,0 0,-1 1,1-1,0 1,0-1,1 1,-1 0,1 1,0-1,0 1,-2 4,-2 3,0 1,0 0,2 0,0 1,0 0,1 0,1 0,0 0,0 9,1-14,1 1,0-1,0 1,1-1,0 1,0 0,1-1,1 1,0-1,0 0,1 1,0-1,0 0,1 0,0-1,1 1,0-1,0 0,1 0,0-1,0 1,3 0,5 3,1-2,1 0,-1-1,2-1,-1 0,1-1,0-1,3 0,12 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49.1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45 595,'79'-21,"-1"-4,-2-3,0-4,28-18,104-42,310-108,-384 155,1 5,95-13,-149 44,-81 10,1-1,-1 1,1-1,-1 1,0-1,1 1,-1-1,0 1,1-1,-1 1,0-1,0 1,1 0,-1-1,0 1,0-1,0 1,0 0,0-1,0 1,0 0,0-1,0 1,0 0,0-1,0 1,0-1,-1 1,1 0,0-1,-1 1,1-1,0 1,-1-1,1 1,0-1,-1 1,1-1,-1 1,1-1,-1 1,1-1,-1 0,1 1,-1-1,1 0,-1 0,0 1,1-1,-1 0,1 0,-1 0,0 0,1 0,-1 1,0-1,1-1,-1 1,0 0,1 0,-1 0,1 0,-1 0,0 0,-2 1,-14 10,-1-2</inkml:trace>
  <inkml:trace contextRef="#ctx0" brushRef="#br0" timeOffset="615.748">16 566,'-3'-10,"0"0,0 0,1 0,0-1,1 1,0-1,1 1,0-1,1 1,0 0,0-1,1 1,1 0,-1 0,2 0,-1 0,2 0,-1 1,1-1,0 1,1 1,4-5,143-189,-152 201,0-1,0 0,0 1,0-1,0 1,1-1,-1 1,1-1,-1 1,1 0,-1 0,1 0,0 0,-1 0,1 0,0 0,0 1,0-1,0 1,0-1,0 1,0 0,0 0,0 0,0 0,-1 0,1 0,0 0,0 1,0-1,0 1,0-1,0 1,0 0,-1 0,1-1,0 1,0 1,-1-1,1 0,0 1,8 11,0 1,-1 0,0 0,-1 1,-1 0,-1 0,5 15,10 21,164 330,-166-311,-19-68,0-1,0 1,0-1,0 1,0-1,0 1,0-1,-1 1,1-1,-1 1,1-1,-1 1,1-1,-1 0,0 1,0-1,0 0,0 0,0 1,0-1,0 0,0 0,0 0,0 0,0 0,-1-1,1 1,0 0,-1-1,1 1,-1 0,1-1,-1 0,1 1,-1-1,1 0,-1 0,1 0,-1 0,1 0,-1 0,1 0,-1 0,0-1,-38-5,0-2,1-2,0-1,1-2,-6-5,13 7,-105-57,115 57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1 106,'3'10,"1"0,1-1,0 0,0 0,1-1,0 1,1-1,0 0,0-1,0 0,5 3,-9-7,1-1,-1 0,1 0,0 0,-1 0,1-1,0 0,0 1,0-1,0-1,0 1,1 0,-1-1,0 0,0 0,0 0,0-1,0 0,1 1,-1-1,0-1,-1 1,1 0,0-1,0 0,0 0,-1 0,1 0,1-2,-1 2,0-1,0 1,0-1,-1 0,1 0,-1-1,0 1,0-1,0 1,0-1,0 0,-1 0,0 0,1 0,-2-1,1 1,0 0,-1-1,0 0,0 1,0-1,-1 0,0 1,1-1,-2 0,1 1,0-1,-1 0,0 1,0-1,0 1,-1-1,0 1,0 0,0-1,0 1,0 0,-1 0,-2-3,-1 3,1-1,-1 1,0 0,0 0,0 1,-1 0,1 0,-1 0,0 1,1 0,-1 0,0 1,0-1,-1 2,1-1,0 1,0 0,0 0,-5 2,-14 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1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1,'1'283,"26"-113,-15-69,-12-77,-3-22</inkml:trace>
  <inkml:trace contextRef="#ctx0" brushRef="#br0" timeOffset="179.592">0 311,'34'0,"15"0,10 0,-1 0,0 0,-6-5,-2-1,-4 0,-6 1,-9 2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0.4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537 593,'104'-51,"-90"41,-1-2,0 1,-1-2,0 0,-1 0,-1-1,0 0,-1-1,0 0,-1-1,-1 0,-1 0,0 0,2-10,7 103,13 320,-21-330,-3 0,-2-1,-3 1,-4 0,-2 0,-3-1,-3-1,-11 28,17-72,-2 0,-1 0,0-1,-2 0,0-1,-1 0,-1-1,-1-1,0 0,-8 6,14-15,0 1,-1-1,0 0,0-1,-1 0,0-1,0 0,-1-1,1 0,-1 0,0-2,0 1,-1-2,-1 1,11-3,-1 0,1-1,0 1,0-1,-1 1,1-1,0 0,0 0,0-1,0 1,0-1,1 1,-1-1,0 0,1 0,-1 0,1 0,-1-1,1 1,0-1,0 1,0-1,1 0,-1 1,0-1,1 0,0 0,0 0,0-1,0 1,0 0,1 0,-1 0,1-3,-1-5,0 0,1 1,0-1,1 0,0 0,1 0,0 1,0-1,1 1,1-1,17-40,3 1,1 2,3 0,2 2,3-2,-20 31,6-11,2 1,0 1,2 1,1 1,26-21,-3 21,-26 17</inkml:trace>
  <inkml:trace contextRef="#ctx0" brushRef="#br0" timeOffset="320.709">1017 424,'13'76,"-3"0,-3 0,-4 1,-3 0,-3 2,1 53,2-17,0-91</inkml:trace>
  <inkml:trace contextRef="#ctx0" brushRef="#br0" timeOffset="742.878">1300 819,'-1'48,"-1"-34,1 0,0 1,1-1,1 0,0 0,1 0,0 0,1 0,1 0,0 0,1-1,1 0,4 9,-8-20,0 1,0-1,0 0,0 0,0 0,0 0,1 0,-1-1,0 1,1-1,0 0,-1 1,1-1,0 0,0 0,-1-1,1 1,0-1,0 1,0-1,0 0,0 0,0 0,0-1,0 1,-1-1,1 1,0-1,0 0,0 0,-1 0,1 0,-1-1,1 1,75-68,-72 61,0 1,-1-1,-1-1,1 1,-1-1,-1 1,1-1,-2 0,1 0,-1 0,0-1,-1 1,0 0,-1-9,-4-1</inkml:trace>
  <inkml:trace contextRef="#ctx0" brushRef="#br0" timeOffset="990.397">1808 932,'0'14,"0"10,0 1</inkml:trace>
  <inkml:trace contextRef="#ctx0" brushRef="#br0" timeOffset="1253.798">1667 452,'0'0</inkml:trace>
  <inkml:trace contextRef="#ctx0" brushRef="#br0" timeOffset="1573.327">2146 649,'-11'17,"-4"3,1 1,1 1,1 1,1-1,1 2,0-1,2 1,1 1,1 0,1 0,0 6,6-26,-1-1,1 0,0 1,0-1,0 0,0 0,1 0,0 0,0 0,0 0,0 0,0-1,1 1,0-1,0 0,0 1,0-1,0-1,0 1,1 0,-1-1,1 0,0 1,0-2,0 1,0 0,0-1,0 0,0 0,1 0,-1 0,0-1,1 1,-1-1,0 0,1-1,-1 1,0-1,1 0,-1 0,0 0,0 0,0-1,1 0,22-12,-1-2,0-1,-2-1,0-1,-1 0,-1-2,0-1,-2-1,-1-1,5-8,-2 6,-5 5,0 0,-1-1,-1 0,-1-1,-1-1,-1 0,-2-1,0 0,-1-1,-2 0,-1 0,0 0,-2-1,-2 0,0 0,-1 0,-2 0,-3-20,3 40,1-1,-1 1,-1 0,1 0,-1 1,-1-1,1 0,-1 1,0-1,-1 1,1 0,-1 0,0 0,-1 1,1-1,-1 1,0 0,-1 0,1 1,-1 0,0 0,0 0,0 0,-1 1,1 0,-1 1,1-1,-1 1,0 1,0-1,0 1,0 0,0 1,-1 0,1 0,0 0,0 1,-6 1,2 2,0 1,0 0,0 0,1 1,0 1,0 0,0 0,1 1,0 0,1 0,0 1,0 0,1 1,0-1,1 1,0 1,0-1,1 1,0 0,1 0,-1 6,-1 2,1 1,1 0,0 0,2 0,0 0,1 0,1 1,1-1,1 0,1 0,0 0,3 7,2-5,1 0,1-1,1 0,1-1,1 0,0 0,1-1,1-1,1-1,1 0,0-1,1-1,1-1,0 0,1-1,1-2,0 0,0-1,1-1,0 0,1-2,-1-1,17 2,-6-2</inkml:trace>
  <inkml:trace contextRef="#ctx0" brushRef="#br0" timeOffset="10141.407">143 2314,'0'34,"0"16,0 3,0-6</inkml:trace>
  <inkml:trace contextRef="#ctx0" brushRef="#br0" timeOffset="10337.919">1 1920</inkml:trace>
  <inkml:trace contextRef="#ctx0" brushRef="#br0" timeOffset="10775.979">312 2681,'11'-40,"2"-11,1 1,3 1,2 0,2 1,2 2,8-11,2 20,-33 36,1 1,0-1,-1 0,1 1,0-1,-1 1,1-1,0 1,0-1,0 1,0 0,-1-1,1 1,0 0,0-1,0 1,0 0,0 0,0 0,0 0,0 0,0 0,-1 0,1 0,0 1,0-1,0 0,0 0,0 1,0-1,-1 0,1 1,0-1,0 1,0 0,-1-1,1 1,0-1,-1 1,1 0,-1 0,1-1,0 1,-1 0,0 0,1 0,-1-1,1 1,-1 0,0 0,11 60,9 18,-18-78,1 0,-1 0,1 0,0 0,-1-1,1 0,0 1,0-1,-1 0,1 0,0 0,0-1,-1 1,1 0,0-1,-1 0,1 0,0 0,-1 0,1 0,-1 0,0-1,1 1,-1-1,0 0,0 0,0 0,0 0,0 0,0 0,-1 0,1 0,-1-1,1 1,0-3,1 2,149-134,-151 135,0 0,1 0,-1 0,1 0,-1 1,1-1,0 1,-1-1,1 1,0-1,0 1,0 0,0 0,0 0,0 0,1 1,-1-1,0 0,0 1,1-1,-1 1,0 0,0 0,1 0,-1 0,0 0,1 1,-1-1,0 1,0-1,1 1,-1 0,0 0,0 0,0 0,0 0,0 0,0 0,-1 1,1-1,0 1,0 0,-1-1,1 1,-1 0,0 0,0 0,1 0,-1 0,0 1,12 61,-13-57,0 0,1 0,0 0,0 0,1-1,0 1,0-1,0 1,1-1,0 0,0 0,1 0,0 0,0 0,0-1,3 3,6 3</inkml:trace>
  <inkml:trace contextRef="#ctx0" brushRef="#br0" timeOffset="13809.75">1328 2174,'-31'76,"5"63,20-77,6-44,6-21,11-31,-13 26,103-185,-18 55,-89 137,0 1,0-1,1 0,-1 1,0-1,1 1,-1-1,0 0,1 1,-1-1,0 1,1-1,-1 1,1-1,-1 1,1 0,-1-1,1 1,0-1,-1 1,1 0,-1 0,1-1,0 1,-1 0,1 0,0 0,-1 0,1 0,0 0,-1-1,1 2,0-1,-1 0,1 0,0 0,-1 0,1 0,-1 0,1 1,0-1,-1 0,1 1,-1-1,1 0,0 1,-1-1,1 1,-1-1,0 1,1-1,-1 1,1-1,-1 1,1 37,-1-37,-11 86,11-86,0 1,0 0,0 0,1 0,-1 0,1-1,0 1,-1 0,1 0,0-1,0 1,0-1,0 1,0-1,0 1,1-1,-1 0,0 1,1-1,-1 0,1 0,-1 0,1 0,0 0,-1 0,1-1,0 1,0-1,-1 1,1-1,0 1,0-1,0 0,0 0,-1 0,1 0,0 0,0 0,0-1,0 1,-1-1,1 1,0-1,0 0,133-59,-96 38,-38 20,1 1,-1 0,0 0,1 0,-1 0,1 0,-1 0,1 1,0-1,-1 0,1 1,0 0,0-1,-1 1,1 0,0 0,0 0,-1 0,1 0,0 0,0 0,-1 0,1 1,0-1,-1 1,1 0,0-1,-1 1,1 0,-1 0,1 0,-1 0,0 0,1 0,-1 0,0 0,0 1,1-1,-1 1,0-1,0 0,-1 1,1 0,0-1,0 1,-1 0,1-1,-1 1,0 0,1-1,-1 1,0 0,0 0,0-1,2 25,-3-23,1 0,-1 0,1 0,-1 0,1 0,0 0,0 0,1 0,-1 0,1 0,-1 0,1 0,0-1,0 1,0 0,0 0,1-1,-1 1,1 0,-1-1,1 0,0 1,0-1,0 0,0 0,1 0,-1 0,0 0,1-1,0 1,-1-1,1 0,0 1,-1-1,3 0,9-3</inkml:trace>
  <inkml:trace contextRef="#ctx0" brushRef="#br0" timeOffset="14554.829">2202 2201,'18'-1,"0"-1,0-1,0-1,0 0,-1-1,0-1,0-1,0-1,-1 0,0-1,0 0,-1-1,-1-1,0-1,0 0,11-13,-24 22,1 1,-1 0,0-1,0 1,0-1,0 1,-1-1,1 0,-1 1,1-1,-1 0,0 1,0-1,0 0,0 1,-1-1,1 0,-1 1,1-1,-1 0,0 1,0-1,0 1,-1 0,1-1,0 1,-1 0,0 0,1 0,-1 0,0 0,0 0,0 0,0 0,0 1,-1-1,1 1,-1 0,1 0,0 0,-1 0,0 0,1 0,-1 1,1-1,-1 1,0 0,0 0,1 0,-1 0,0 0,1 0,-1 1,0-1,1 1,-1 0,1 0,-1 0,1 0,-3 2,-11 3,1 2,-1 0,1 1,1 1,0 0,0 1,1 0,0 1,1 1,0 0,1 0,1 1,0 1,-5 10,11-21,1 1,-1-1,1 1,0 0,0 0,0 0,1 0,0 0,0 1,0-1,1 1,0-1,0 1,0 0,0-1,1 1,0 0,0 0,1-1,0 1,0 0,0-1,1 1,-1-1,1 0,1 1,-1-1,1 0,0 0,0 0,0-1,0 1,1-1,0 1,0-1,0-1,1 1,4 3,8-3,0-1,0-1,0-1,0 0,0-1,0 0,1-2,-1 0,0-1,-1-1,1 0,-1-1,1-1,-1 0,-1-2,0 1,13-10,-20 13,195-104,-189 100,0-1,0-1,-2 0,1 0,-1-2,-1 1,0-2,0 1,-1-1,-1-1,-1 0,1 0,-2-1,0 1,-1-2,-1 1,0-1,0-2,-5 16,0 1,1-1,-1 0,0 0,0 0,0 0,0 0,0 0,-1 0,1 1,0-1,-1 0,0 0,1 0,-1 1,0-1,0 0,0 1,0-1,0 0,0 1,0 0,-1-1,1 1,-1 0,1-1,-1 1,1 0,-1 0,1 0,-1 0,0 1,0-1,1 0,-1 1,0-1,0 1,0 0,0 0,0-1,-75 17,74-15,-1 0,1 0,-1 0,1 0,0 1,-1-1,1 1,0 0,0 0,0 0,1 0,-1 0,0 1,1-1,-1 1,1 0,0 0,0 0,0 0,0 0,1 0,-1 0,1 1,0-1,0 0,0 1,0-1,1 1,-1-1,1 1,0-1,0 1,0 0,0-1,1 1,0-1,-1 1,1-1,0 0,1 1,-1-1,1 0,-1 0,1 1,0-1,0-1,2 3,77 37,-75-41,1 1,0 0,-1 0,0 1,1 0,-1 0,0 1,-1-1,1 1,-1 1,1-1,-1 1,-1 0,1 0,-1 0,1 1,-1-1,-1 1,1 0,0 3,21 116,-14-113</inkml:trace>
  <inkml:trace contextRef="#ctx0" brushRef="#br0" timeOffset="4463.381">6012 565,'9'-16,"0"3,0-1,-1-1,-1 1,-1-1,0-1,-1 1,-1-1,0 0,0-5,-3 19,-1 0,0 1,0-1,0 0,0 0,0 0,0 0,0 0,0 0,-1 0,1 0,-1 1,0-1,1 0,-1 0,0 1,0-1,0 0,0 1,0-1,0 1,-1-1,1 1,-1 0,1-1,-1 1,1 0,-1 0,1 0,-1 0,0 0,0 1,1-1,-1 1,0-1,0 1,0-1,0 1,0 0,0 0,0 0,1 0,-1 0,0 0,0 1,0-1,0 0,0 1,0 0,1-1,-1 1,0 0,1 0,-1 0,0 0,1 0,-1 1,0 0,-8 4,0 1,0 0,0 0,1 1,0 1,1 0,0 0,0 0,1 1,0 0,0 1,1-1,1 1,0 0,1 1,0-1,0 1,1 0,1 0,0 0,0 0,2 0,-1 0,1 1,1-1,0 0,2 3,0-8,0-1,1 0,0 0,0-1,1 1,-1-1,1 0,0 0,1-1,-1 1,1-1,0 0,0-1,0 1,0-1,1-1,-1 1,1-1,0 0,0 0,0-1,0 0,0 0,0-1,0 0,0 0,6-1,10 1</inkml:trace>
  <inkml:trace contextRef="#ctx0" brushRef="#br0" timeOffset="5155.469">6690 311,'-26'10,"1"1,0 1,1 1,1 1,0 1,1 1,-20 19,36-29,0 0,1 0,-1 1,2 0,-1 0,0 0,1 0,1 1,-1-1,1 1,1 0,-1 0,1 0,1 1,-1 4,3-10,1 0,0-1,0 1,0 0,1 0,-1-1,1 1,-1-1,1 0,0 0,0 0,0 0,0-1,0 1,0-1,0 1,0-1,1 0,-1 0,1-1,-1 1,0-1,1 0,-1 1,1-2,-1 1,1 0,-1-1,2 0,26 4,-27-2,1 0,-1 0,1 0,-1 0,0 0,1 1,-1 0,0 0,0 0,0 1,-1-1,1 1,0 0,-1 0,0 0,0 0,0 1,0-1,0 1,-1 0,1 0,-1 0,0 0,0 0,-1 0,1 1,-1-1,0 0,0 1,0-1,-1 1,0-1,0 1,0 0,0-1,-1 1,1-1,-1 1,0-1,-1 0,1 1,-1-1,0 0,0 0,0 0,0 0,-1 0,-8 5,1 0,-1-2,0 1,-1-1,0-1,0 0,0-1,0 0,-1-1,0 0,0-1,0 0,-1-1,1-1,-11 0,15-1,0 1,0-2,1 1,-1-1,0-1,1 1,-1-2,1 1,-1-1,1 0,0-1,0 0,1 0,-1-1,1 1,0-2,-2-1,-3-6</inkml:trace>
  <inkml:trace contextRef="#ctx0" brushRef="#br0" timeOffset="2807.483">3670 593,'-32'16,"10"-7,1 0,1 2,0 1,0 0,2 1,-1 1,2 1,0 1,-15 16,29-26,0-1,0 1,1-1,0 1,-1 0,2 0,-1 0,1 0,0 0,0 0,1 0,0 0,0 1,0 2,0-7,0 1,1-1,-1 1,1-1,-1 0,1 1,0-1,-1 0,1 0,0 1,1-1,-1 0,0 0,1 0,-1 0,1 0,-1-1,1 1,0 0,0-1,0 0,0 1,0-1,0 0,0 0,0 0,1 0,-1 0,0 0,1-1,-1 1,0-1,1 0,-1 0,1 1,1-2,8-1,0-1,0 0,0-1,-1 0,0-1,0 0,0-1,0 0,-1 0,0-1,0-1,-1 0,0 0,-1-1,6-6,46-38,-45 41,-10 7,0 0,0 0,1 1,-1 0,1 0,0 0,0 1,0 0,0 0,1 0,-1 1,1 0,0 1,0-1,-1 1,1 0,0 1,2 0,-6 2,0 0,0 0,-1 1,1-1,-1 1,1 0,-1 0,0 0,0 0,0 0,-1 0,1 0,-1 1,0-1,0 1,0-1,0 1,-1-1,1 1,-1 0,0-1,0 1,0-1,0 1,-1 3,2 10,-2-13,1 0,-1 0,1 0,1-1,-1 1,0 0,1 0,0-1,0 1,0 0,0-1,0 1,1-1,0 0,-1 1,1-1,1 0,-1 0,0 0,1 0,-1 0,1-1,0 1,0-1,0 0,0 0,1 0,-1 0,0 0,1-1,-1 0,1 1,0-1,-1-1,1 1,0 0,-1-1,1 0,0 0,0 0,0 0,-1-1,1 1,2-2,8-6,0-1,-1-1,0 0,-1-1,0 0,0-1,-2 0,1-1,-2 0,4-7,114-158,-127 177,1 0,-1 0,0-1,1 1,-1 0,1 0,-1 0,1 0,-1 0,1 0,0 1,0-1,-1 0,1 0,0 0,0 1,0-1,0 0,0 1,0-1,0 1,0-1,0 1,0-1,0 1,0 0,0 0,0 0,0-1,1 1,-1 0,0 0,0 0,0 1,0-1,0 0,0 0,1 1,-1-1,0 0,0 1,0-1,0 1,0-1,0 1,0 0,-1-1,1 1,0 0,0 0,0 0,-1-1,1 1,0 0,0 1,6 19,-1 0,0 1,-1 0,-2 0,0 0,-2 1,0-1,-1 0,5 70,9 76,-6 133,-8-296,1 1,-1 0,0-1,0 1,-1-1,1 1,-1-1,-1 1,1-1,-1 1,0-1,0 0,0 0,-1 0,0 0,0 0,0-1,0 1,-1-1,-4 4,6-8,0 0,0-1,0 1,0-1,0 1,0-1,0 0,0 1,0-1,1 0,-1 0,0-1,0 1,1 0,-1 0,1-1,-1 1,1-1,0 0,-1 1,1-1,0 0,0 0,0 1,0-1,1 0,-1 0,0 0,1 0,-1 0,1 0,0 0,0 0,0 0,0-1,0 1,0 0,0 0,1-1,-1-40,1 0,2 1,2 0,2 0,2 0,1 1,2 0,2 1,2 0,15-25,-31 65,15-37,1 2,2-1,1 2,2 1,2 0,0 2,2 1,2 0,13-10,65-26,-104 66,0-1,-1 1,1-1,0 1,0 0,-1-1,1 1,0 0,0 0,0 0,-1-1,1 1,0 0,0 0,0 0,0 0,-1 0,1 1,0-1,0 0,0 0,-1 0,1 1,0-1,0 0,-1 1,1-1,0 1,0-1,-1 1,1-1,-1 1,1-1,0 1,-1 0,1-1,-1 1,0 0,1-1,-1 1,1 0,-1 0,0-1,0 1,1 0,-1 0,0 0,0 0,0-1,0 1,0 0,0 0,0 0,0 0,-12 46,0-28,0 0,-1-1,0 0,-2-1,0 0,-1-2,-1 1,0-2,-3 1,-72 70,78-70</inkml:trace>
  <inkml:trace contextRef="#ctx0" brushRef="#br0" timeOffset="3356.718">4714 1073,'-13'27,"13"-27,0-1,0 1,0 0,0-1,0 1,0 0,0-1,0 1,0 0,0 0,0-1,0 1,-1 0,1-1,0 1,0 0,0 0,0-1,-1 1,1 0,0 0,0 0,-1-1,1 1,0 0,-1 0,1 0,0 0,0 0,-1-1,1 1,0 0,-1 0,1 0,0 0,-1 0,1 0,0 0,-1 0,1 0,0 0,0 0,-1 0,1 0,0 1,-1-1,1 0,0 0,-1 0,1 0,32-141,-16 88,3 2,1 0,3 1,2 1,2 2,3 0,1 2,24-26,-47 61,1 0,-1 1,1 0,1 0,0 1,0 0,0 1,1 0,0 1,0 0,1 1,0 0,0 1,0 0,0 1,1 0,-1 1,1 1,5-1,-15 3,0 0,0-1,1 1,-1 1,0-1,0 0,0 1,0-1,-1 1,1 0,0 0,-1 0,1 0,-1 1,0-1,1 1,-1-1,0 1,-1 0,1 0,0 0,-1 0,0 0,0 0,1 0,-2 0,1 0,0 1,-1-1,0 0,1 1,-1-1,0 0,-1 0,1 3,-31 116,20-100,-1-1,-1 0,-1 0,-1-2,-1 0,0 0,-2-2,0 0,0-1,-2-1,-20 13,39-27,0 0,-1 1,1-1,0 0,-1 0,1 0,-1 1,0-2,1 1,-1 0,0 0,1 0,-1-1,0 1,0-1,0 0,1 1,-1-1,0 0,0 0,0 0,0 0,0-1,1 1,-1 0,0-1,0 1,0-1,1 0,-1 1,0-1,1 0,-1 0,1 0,-1 0,1 0,-1-1,1 1,0 0,-1-1,1 1,-5-19,3-1</inkml:trace>
  <inkml:trace contextRef="#ctx0" brushRef="#br0" timeOffset="3702.555">5532 57,'-9'34,"-4"20,1 6,2 3,3-1,3-5,1-3,2-6,1-6,1-6,-5-4,-2-2,0-3,2 1,1-1,1 0,0-4</inkml:trace>
  <inkml:trace contextRef="#ctx0" brushRef="#br0" timeOffset="3956.554">5618 565,'0'14,"0"5</inkml:trace>
  <inkml:trace contextRef="#ctx0" brushRef="#br0" timeOffset="4218.755">5645 1,'0'0</inkml:trace>
  <inkml:trace contextRef="#ctx0" brushRef="#br0" timeOffset="6556.848">5674 424,'-5'0,"-1"5,0 6,1 6,-4 1,1 1,1 2,1 3,3 2,1 2,1 0,1-4</inkml:trace>
  <inkml:trace contextRef="#ctx0" brushRef="#br0" timeOffset="14928.384">3642 1863,'-17'3,"0"2,0-1,0 2,0 0,1 1,0 1,1 0,-1 1,2 1,-1 0,1 1,1 1,0 0,-11 13,23-22,-1 0,1 0,0 1,0-1,0 0,1 0,-1 1,1-1,-1 0,1 1,0-1,1 1,-1-1,0 0,1 1,0-1,0 0,0 0,0 0,0 0,1 1,-1-1,1-1,0 1,0 0,0 0,0-1,1 1,-1-1,1 0,-1 0,1 0,0 0,0 0,0 0,0-1,0 1,0-1,0 0,0 0,0 0,1-1,0 1,0 0,-1 1,1-1,-1 1,1-1,-1 1,0 0,0 0,0 1,0-1,0 0,0 1,-1 0,1 0,-1 0,0 0,0 0,0 0,0 0,0 1,-1-1,1 1,-1-1,0 1,0 0,-1-1,1 1,-1 0,1 0,-1 0,-1-1,1 1,0 0,-1 0,0 2,-4 1,0-1,-1 1,0-1,0 0,0-1,0 1,-1-1,0 0,0-1,-1 0,1 0,-1 0,0-1,0 0,0-1,-2 1,-27 0,22-6</inkml:trace>
  <inkml:trace contextRef="#ctx0" brushRef="#br0" timeOffset="15673.669">3783 2146,'20'-3,"23"-2,0-3,0-1,-1-2,20-9,6-31,-67 49,0 0,1 1,-1-1,0 0,0 1,0-1,0 0,-1 0,1 0,0 0,-1 0,1 0,-1 0,0 0,0 0,0 0,0 0,0 0,0 0,0-1,-1 1,1 0,-1 0,1 0,-1 1,0-1,0 0,0 0,0 0,0 0,0 1,-1-1,1 1,0-1,-1 1,1-1,-1 1,0 0,0-1,-3-1,-1 0,1 0,-1 0,1 1,-1 0,0 0,0 0,0 1,0 0,0 0,0 0,0 1,-1 0,1 0,0 1,0-1,0 1,0 1,0-1,0 1,0 0,1 1,-1-1,0 1,-1 2,-12 5,0 1,1 2,1-1,0 2,0 1,-9 10,20-19,0-1,0 0,1 1,0 0,0 1,0-1,0 1,1 0,0 0,1 0,0 0,0 1,0 0,1-1,0 1,1 0,-1 0,2 0,-1 0,1 8,3-12,0 0,1-1,-1 1,1-1,0 1,0-1,0 0,0-1,0 1,1-1,-1 1,1-1,0-1,-1 1,1-1,0 0,0 0,0 0,0 0,0-1,0 0,0 0,0-1,0 1,0-1,0 0,0 0,10 0,38-2,0-2,0-3,-1-2,0-3,-1-1,-1-3,0-2,-1-2,-1-3,17-12,-56 32,-1 0,1-1,-1-1,0 1,0-1,-1-1,0 1,0-1,0-1,-1 1,0-1,-1 0,1 0,-2-1,1 0,-1 0,-4 6,0 0,0 0,-1 0,0 0,1 1,-1-1,0 0,0 1,0-1,-1 0,1 1,-1 0,1-1,-1 1,0 0,0 0,0 0,0 0,0 0,0 0,-1 0,1 1,-1-1,1 1,-1 0,0 0,1 0,-1 0,0 0,0 0,1 1,-1 0,0-1,0 1,0 0,0 0,0 0,1 1,-1-1,0 1,0 0,0 0,1-1,-1 2,0-1,-1 1,-7 2,0-1,1 2,0-1,0 1,0 1,1 0,0 0,0 1,0 0,1 0,0 1,0 0,1 1,0-1,1 1,0 1,0-1,1 1,-4 10,8-17,0 0,0 1,0-1,1 1,-1 0,1-1,0 1,0-1,0 1,1 0,-1-1,1 1,0-1,0 1,0-1,0 1,0-1,1 0,0 0,0 0,0 0,0 0,0 0,0 0,1-1,-1 1,1-1,0 1,0-1,0 0,0 0,0-1,0 1,0 0,1-1,-1 0,8 4,-1-2,1 1,-1-1,1 0,0-1,0-1,0 0,0 0,0-1,0 0,7-2,15-3,0-2,-1-2,0 0,0-3,-1 0,-1-2,0-1,-1-2,-1 0,0-2,-2-1,0-2,20-21,-26 25,-2 0,0-2,-2 0,0-1,-1 0,-1-1,-1-1,-1 0,-1-1,-1 0,4-18,-13 34,-1 0,0 0,0 0,-1 0,0 0,0 1,-1-1,0 0,0 1,-1-1,0 1,0-1,-1 1,0 1,0-1,-1 0,0 1,0 0,0 0,-1 0,0 1,0 0,0 0,0 0,-1 1,0 0,0 1,0-1,-1 1,1 0,-1 1,1 0,-1 0,0 1,0 0,0 0,0 1,0 0,1 0,-1 1,0 0,0 0,-1 1,-10 3,1 0,0 2,0 0,1 1,0 0,1 2,-1 0,2 0,0 2,0 0,1 1,0 0,1 1,1 0,0 1,1 1,1 0,0 0,1 1,1 0,0 0,2 1,0 0,-1 7,5-15,0-1,1 1,0 0,1 0,0-1,0 1,1 0,0 0,1-1,0 1,0-1,1 0,0 1,1-1,0 0,1-1,0 1,0-1,0 0,1 0,0-1,1 1,0-2,0 1,1-1,-1 0,1 0,0-1,1 0,0 0,0-1,19 8,1-2,0-1,1-1,0-2,14 2,-1-3</inkml:trace>
  <inkml:trace contextRef="#ctx0" brushRef="#br0" timeOffset="16467.554">1835 3161,'-27'29,"2"1,1 1,1 1,1 1,2 1,2 1,0 1,16-30,1 0,0 1,0-1,0 0,1 0,-1 1,2-1,-1 1,1-1,0 0,0 0,0 1,1-1,0 0,0 0,1-1,0 1,0 0,0-1,1 1,-1-1,1 0,1-1,-1 1,1-1,-1 1,1-1,0-1,1 1,-1-1,1 0,-1 0,1 0,0-1,0 0,0 0,0-1,1 1,-1-1,0-1,4 1,1 0,0-1,-1 0,1-1,0 0,-1 0,1-1,-1-1,0 0,0 0,0-1,0 0,0 0,-1-1,0-1,0 0,0 0,-1 0,0-1,0-1,-1 1,0-1,0 0,0-1,-1 0,-1 0,0 0,0-1,0 1,-1-1,-1 0,0 0,0-1,-1 1,0-1,-1 1,0-1,-1 0,0 1,-1-1,0 1,0-1,-1 1,0-1,-1 1,-1 0,1 0,-2 0,1 1,-2-2,-2-1,0 1,0 0,-1 1,-1 0,1 0,-2 1,1 1,-1-1,-1 2,1-1,-1 2,-1-1,1 2,-1 0,0 0,0 1,-1 1,-12-2,1 3</inkml:trace>
  <inkml:trace contextRef="#ctx0" brushRef="#br0" timeOffset="16922.223">2485 2625,'-46'206,"-13"175,55-356,2-16,0 1,0 0,1 0,0 0,1 0,0 0,1 0,0-1,0 1,1 0,0 0,1-1,0 1,3 5,-2-13,0 1,0-1,0 0,0 0,1 0,-1-1,1 1,-1-1,1 0,0-1,-1 1,1-1,0 0,-1 0,1 0,0 0,-1-1,1 0,0 0,-1 0,1-1,-1 1,0-1,1 0,-1-1,0 1,0-1,0 1,-1-1,1 0,1-3,12-3,16-8,-7 1,1 1,1 2,0 1,1 1,0 1,1 2,0 1,15-1,-41 7,0 0,1 1,-1-1,0 1,1 0,-1 1,0-1,1 1,-1-1,0 1,0 1,0-1,1 1,-2-1,1 1,0 0,0 1,0-1,-1 0,0 1,1 0,-1 0,0 0,0 0,-1 1,1-1,-1 1,1-1,-1 1,0 0,0 0,-1 0,1 0,-1 0,0 1,0-1,-1 0,1 0,-1 1,0-1,0 0,0 2,-4 4,0 1,-1-1,0 0,0 0,-1-1,0 0,-1 0,0 0,0-1,-1 0,0 0,-1-1,0 0,0 0,0-1,-1-1,1 1,-8 2,-4 2,0 0,0-1,-1-1,0-1,0 0,-1-2,0-1,-15 1,33-4,-1 0,1 0,-1-1,0 1,0-1,1-1,-1 1,0-1,1 0,-1 0,1 0,-1-1,1 0,-1 0,1 0,0-1,0 0,0 0,1 0,-1 0,1-1,-1 0,1 0,0 0,1 0,-1-1,1 1,0-1,0 0,0 0,1 0,-1-1,1 1,1 0,-1-1,1-1,-2-20,3 2</inkml:trace>
  <inkml:trace contextRef="#ctx0" brushRef="#br0" timeOffset="17610.952">3133 3501,'30'-1,"0"-1,-1-2,1 0,-1-2,-1-1,1-2,-1 0,0-2,23-13,58-70,-58 42,-50 51,0-1,1 1,-1 0,1 0,-1 0,1 0,-1 0,1 0,0 0,-1 0,1 1,0-1,0 1,-1-1,1 1,0 0,0-1,0 1,0 0,-1 0,1 0,0 1,0-1,0 0,-1 1,1-1,0 1,0 0,-1-1,1 1,0 0,-1 0,1 0,-1 0,1 0,-1 1,0-1,1 0,-1 1,0-1,0 1,0-1,0 1,1 1,32 78,-19-1,-3 2,-4 0,-3 0,-4 0,-4 0,-3 0,-4 0,-3-1,-4 0,-3-1,-13 24,27-83,-42 106,46-121,-1-1,-1 1,1-1,-1 0,1 0,-1 0,-1 0,1-1,-1 0,0 0,0 0,0 0,0-1,-1 0,1 0,-1 0,0-1,0 1,-1-1,4-1,-1-1,1 0,0 1,0-1,0 0,-1-1,1 1,0 0,0-1,0 0,0 0,0 0,0 0,0 0,0-1,0 1,0-1,1 0,-1 0,1 0,-1 0,1 0,0 0,0-1,0 1,0-1,0 1,0-1,0-1,-35-94,32 77,-52-217,48 200</inkml:trace>
  <inkml:trace contextRef="#ctx0" brushRef="#br0" timeOffset="17861.298">3500 2851,'-9'0,"1"5,2 1</inkml:trace>
  <inkml:trace contextRef="#ctx0" brushRef="#br0" timeOffset="18212.234">4009 3302,'21'1,"0"-1,0-1,-1-1,1-1,-1-1,1 0,-1-2,0 0,-1-1,0-1,0-1,0-1,0-1,-16 9,0 0,0 0,0 0,-1-1,1 1,0-1,-1 0,0 0,1 0,-1 0,-1 0,1 0,0-1,-1 1,1-1,-1 1,0-1,0 1,-1-1,1 1,-1-1,1 0,-1 0,-1 1,1-1,0 0,-1 1,0-1,1 1,-2-1,1 0,0 1,-1 0,1-1,-1 1,0 0,0 0,0 0,-1 0,1 0,-1 1,1-1,-1 1,0-1,0 1,0 0,0 0,-1 0,1 1,0-1,-1 1,1 0,-2 0,-7 2,-1 1,1 1,0 0,0 1,0 0,1 1,0 0,0 1,0 0,0 1,1 0,0 1,0 0,1 0,0 1,1 1,0-1,0 1,1 0,0 1,1 0,0 0,1 0,0 1,1-1,0 1,0 6,1-11,0 1,0 0,1 0,1 0,-1 0,1 0,0 0,1 0,0 0,1 0,-1 1,1-1,1 0,0 0,0 0,0-1,1 1,0 0,1-1,-1 0,2 0,-1 0,1 0,0-1,0 1,0-1,1-1,0 1,1-1,-1 0,1 0,3 1,4 1,1 0,1-1,-1-1,1-1,0 0,0 0,0-2,0 0,1-1,-1-1,0 0,1-1,-1-1,0 0,0-2,0 0,0 0,7-4,85-36,-80 30</inkml:trace>
  <inkml:trace contextRef="#ctx0" brushRef="#br0" timeOffset="18506.319">5053 3077,'-23'20,"2"-6,1 1,1 1,1 1,1 1,0 0,1 1,1 1,0 1,2 0,1 0,-5 12,15-27,1-1,-1 1,1 0,0 0,1 0,-1 0,1-1,0 1,1 0,-1 0,1 0,0 0,1 0,-1-1,1 1,1-1,-1 1,1-1,-1 0,1 0,1 0,-1 0,1 0,0-1,0 0,0 0,1 0,-1 0,1-1,0 1,0-1,0 0,1-1,3 2,12 3,0 0,0-2,0 0,1-1,0-2,-1 0,1-1,0-1,0-1,20-4,-17 2,1 0,-1-2,0-1,0-1,-1-1,0-1,0-1,-1-1,0-2,-1 0,-1-1,0-1,12-12,23-22,-32 31</inkml:trace>
  <inkml:trace contextRef="#ctx0" brushRef="#br0" timeOffset="18761.427">5815 2427,'-22'87,"-36"194,52-212,3 1,3 0,8 62,-4-104,0 0,2-1,1 0,1 0,1 0,1-1,2-1,0 1,2-2,1 0,2 1,2-1</inkml:trace>
  <inkml:trace contextRef="#ctx0" brushRef="#br0" timeOffset="19014.941">5419 2964,'39'-19,"21"-7,12 2,2-1,3 5,3 1,2 3,1 4,2 0,0 2,1-2,-6 0,-11-2,-17 2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23.7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307 52,'60'199,"8"-2,12 7,-63-161,102 276,9 17,-90-203,-38-123</inkml:trace>
  <inkml:trace contextRef="#ctx0" brushRef="#br0" timeOffset="498.819">138 23,'-113'223,"111"-218,-1-3,1 1,0-1,0 1,0-1,1 1,-1 0,0 0,1 0,0 0,0 0,0 0,0 0,0 1,1-1,-1 0,1 0,0 1,0-1,0 0,1 0,-1 1,1-1,-1 0,1 0,0 0,0 0,1 0,-1 0,1 0,-1 0,1 0,0-1,0 1,0-1,0 1,1-1,0 1,12-1,0 0,-1-1,1 0,0-2,0 1,0-2,0 0,0-1,-1 0,13-5,-6 2,427-85,-309 64,-209 16,17 3,1-3,-1-1,2-4,0-1,1-2,1-3,0-2,46 23,0-1,-1 0,1 1,0-1,0 0,0-1,0 1,1-1,-1 1,1-1,-1 0,1 0,0 0,0 0,0 0,1 0,-1-1,1 1,0-1,0 1,0-1,0 0,2-18</inkml:trace>
  <inkml:trace contextRef="#ctx0" brushRef="#br0" timeOffset="3507.103">1521 1717,'-14'16,"1"1,1 1,1 0,0 1,1 0,1 0,1 1,-2 9,-9 19,-21 47,2-1,-4-2,-4-1,-57 83,-56 38,138-194,19-31,125-191,409-601,-520 787,74-88,-84 107,-1-1,1 1,-1 0,0 0,1 0,-1 0,0 0,0 1,0-1,0 0,0 1,0-1,0 0,0 1,0-1,-1 1,1-1,-1 1,1 0,-1-1,0 1,1-1,-1 1,0 0,0-1,0 1,0 0,0-1,-1 1,1 0,0-1,-1 1,1-1,-1 1,0-1,0 1,-24 174,-11 213,8-124,28-264,0 0,1 0,-1 1,0-1,0 0,0 0,0 1,0-1,0 0,0 0,0 0,0 1,-1-1,1 0,0 0,-1 0,1 0,-1 0,0 1,1-1,-1 0,0 0,1 0,-1-1,0 1,0 0,0 0,0 0,0-1,0 1,0 0,0-1,0 1,0-1,-1 1,1-1,0 0,0 1,0-1,0 0,-1 0,1 0,0 0,0 0,-1 0,1 0,0 0,0 0,0-1,-1 1,1 0,0-1,0 1,0-1,0 0,0 1,0-1,0 0,0 1,0-1,0 0,0 0,0-1,-172-160,115 102,49 50,-9-10,-1 1,-1 1,-1 0,0 2,-1 0,-1 1,-9-3,20 14</inkml:trace>
  <inkml:trace contextRef="#ctx0" brushRef="#br0" timeOffset="4721.856">2001 2196,'-17'167,"4"23,19-232,1 1,1 0,3 0,1 0,2 2,2 0,2-1,55-103,-73 142,1 1,-1-1,1 0,-1 1,1-1,0 1,-1-1,1 1,0-1,-1 1,1-1,0 1,0-1,-1 1,1 0,0 0,0-1,0 1,-1 0,1 0,0 0,0 0,0 0,0 0,0 0,-1 0,1 0,0 0,0 1,0-1,0 0,-1 0,1 1,0-1,0 1,-1-1,1 1,0-1,-1 1,1-1,0 1,-1-1,1 1,-1 0,1 0,-1-1,1 1,-1 0,0 0,1-1,-1 1,0 0,0 0,1 0,-1-1,0 1,0 0,0 0,0 0,0 0,0 0,0-1,0 1,-1 0,1 0,0 0,0-1,-1 1,1 0,2 20</inkml:trace>
  <inkml:trace contextRef="#ctx0" brushRef="#br0" timeOffset="5349.15">2396 2365,'12'-9,"0"0,0-2,-1 1,0-2,-1 1,0-1,-1-1,0 0,-1 0,-1-1,0 1,-1-2,0 1,1-8,-7 19,0 0,0 1,0-1,-1 0,1 0,-1 0,1 1,-1-1,0 0,0 1,-1-1,1 1,0-1,-1 1,1-1,-1 1,0 0,0 0,0 0,0 0,0 0,0 0,-1 1,1-1,-1 1,1 0,-1-1,1 1,-1 0,0 1,1-1,-1 0,0 1,0-1,0 1,1 0,-1 0,0 0,0 0,0 1,0-1,1 1,-1 0,0-1,1 1,-1 0,0 1,1-1,-1 0,1 1,0 0,0-1,-1 1,1 0,0 0,-1 2,-10 8,1 0,1 1,0 1,0 0,1 0,1 1,1 0,0 1,1 0,0 0,2 1,0-1,0 1,0 12,4-22,0-1,0 0,1 1,0-1,1 1,-1-1,1 0,0 1,1-1,-1 0,1 0,1 0,-1 0,1 0,0 0,0-1,1 1,-1-1,1 0,1 0,-1 0,1-1,-1 1,1-1,0 0,1-1,-1 1,1-1,-1 0,1-1,0 1,0-1,1 0,-1-1,0 1,0-1,1 0,-1-1,1 0,-1 0,0 0,3-1,17-3,0-1,0-1,0-1,-1-1,0-2,-1 0,0-2,0 0,-2-2,6-4,6-6,-2 0,-1-3,-1 0,-1-2,-1-1,7-13,-6-1,-29 44,1-1,-1 0,0 1,1-1,-1 0,1 0,-1 0,0 1,0-1,0 0,1 0,-1 0,0 0,0 0,0 1,0-1,0 0,-1 0,1 0,0 0,0 1,0-1,-1 0,1 0,-1 0,1 1,0-1,-1 0,1 0,-1 1,1-1,-1 1,0-1,1 0,-1 1,0-1,1 1,-1-1,0 1,0 0,1-1,-1 1,0 0,0-1,0 1,0 0,1 0,-1 0,0 0,0 0,0 0,0 0,0 0,1 0,-1 0,-10 2,1 1,0 0,-1 0,1 1,1 0,-1 1,1 0,-1 0,2 1,-1 1,1-1,-1 1,2 1,-3 1,-59 87,68-94,0 0,0 1,0-1,0 1,0-1,0 1,1-1,-1 1,1 0,0-1,-1 1,1 0,1-1,-1 1,0 0,1-1,-1 1,1-1,0 1,0-1,0 1,0-1,0 1,0-1,1 0,-1 0,1 1,0-1,0 0,-1-1,1 1,0 0,1 0,-1-1,0 0,0 1,1-1,-1 0,1 0,-1 0,2 0,7 1,0-1,0-1,0 0,0 0,0-1,0 0,0-1,0 0,0-1,-1 0,1-1,-1 0,0-1,0 0,0-1,0 0,24-10,43-29,33-12,-107 57,0 0,-1 0,1 0,0 1,-1-1,1 1,0-1,-1 1,1 0,-1 0,1 0,-1 1,0-1,1 1,-1-1,0 1,0-1,0 1,0 0,0 0,0 0,-1 1,1-1,-1 0,0 0,1 1,-1-1,0 1,0-1,0 1,-1-1,1 1,-1 0,1-1,-1 1,0 0,0 0,0-1,0 1,-1 0,1-1,-1 3,8 33,2-19,1-4</inkml:trace>
  <inkml:trace contextRef="#ctx0" brushRef="#br0" timeOffset="10003.306">5472 3777,'10'28,"3"15,3 0,5-7,-1-10</inkml:trace>
  <inkml:trace contextRef="#ctx0" brushRef="#br0" timeOffset="10256.092">5388 3353,'0'0</inkml:trace>
  <inkml:trace contextRef="#ctx0" brushRef="#br0" timeOffset="10450.93">6177 3382,'-11'11,"2"-4,0 0,1 1,0 0,0 1,1 0,0 0,0 1,1 0,0 0,1 0,0 1,1-1,0 1,0 1,1-1,1 0,3-6,1 0,0 0,0 0,0 0,1 0,-1-1,1 1,0-1,1 0,-1 0,1 0,0 0,-1-1,2 1,-1-1,0 0,1 0,-1-1,1 1,0-1,1 0,47 36,-51-36,0-1,0 1,0 0,0 0,0 0,-1 0,1 0,0 0,-1 0,0 1,0-1,1 0,-1 1,-1-1,1 1,0-1,0 1,-1 0,0-1,1 1,-1 0,0-1,-1 1,1 0,0-1,-1 1,1-1,-1 1,0-1,0 1,0-1,0 1,0-1,0 0,-1 1,1-1,-1 0,-1 2,-96 69,83-65</inkml:trace>
  <inkml:trace contextRef="#ctx0" brushRef="#br0" timeOffset="11102.935">7024 3466,'29'4,"1"-1,-1-2,1-1,0-1,-1-2,0-1,1-1,-2-1,1-2,-1-1,0-1,-1-1,0-2,20-12,-33 14,1 0,-1-1,-1-1,0 0,-1-1,-1 0,0-1,0 0,-2-1,0 0,-1-1,4-9,-11 22,0 1,0-1,0 0,0 0,0 0,-1 0,1 0,-1 0,0 0,0 0,-1 0,1 1,-1-1,0 0,0 0,0 0,-1 0,1 1,-1-1,0 1,0-1,0 1,0 0,-1 0,1 0,-1 0,0 0,0 0,0 1,0-1,0 1,-1 0,1 0,-2 0,-5-3,1 1,0 0,-1 1,0 0,0 1,0 0,0 0,0 1,0 1,0-1,0 2,-1-1,1 1,-6 2,-1 1,1 0,0 1,0 0,1 1,-1 1,1 1,1 0,0 1,0 0,0 1,1 1,-6 6,12-9,1-1,-1 1,1-1,0 2,1-1,0 1,1 0,-1 0,2 0,-1 0,1 1,1-1,-1 1,2 0,-1 0,2 0,-1 0,1 0,1 0,0 0,0-1,1 1,0 3,1-5,1 1,-1-1,1 0,1 0,-1 0,1 0,0-1,1 0,0 0,0 0,1-1,0 0,0 0,0-1,0 0,1 0,0-1,8 4,4 1,1-1,0 0,1-2,0 0,0-2,0 0,3-1,5-2,0-1,1-1,-1-2,0-1,-1-1,1-2,-1-1,0-1,-1-2,0 0,0-2,-2-1,1-1,16-14,-18 12</inkml:trace>
  <inkml:trace contextRef="#ctx0" brushRef="#br0" timeOffset="11358.925">8520 2817,'-24'38,"-8"18,-3 9,-1-2,1-2,7-7,3-3,6-4,1-7,4-5,4-3,4-3,3-1,-3-5,0-7</inkml:trace>
  <inkml:trace contextRef="#ctx0" brushRef="#br0" timeOffset="11872.405">8153 2930,'28'33,"16"17,4-1,3-4,-1-4,-5-5,-6-9,-4-3,-3-2,-3-4,-1-1,0-2,-6 0,-1-2,1-4,-4 2,-10 0,-6-4</inkml:trace>
  <inkml:trace contextRef="#ctx0" brushRef="#br0" timeOffset="8337.414">759 4200,'79'-13,"0"-3,-1-4,0-3,-2-4,51-25,9-12,-4-5,-2-6,23-24,-114 73,-2-2,-1-1,-1-2,-2-1,-1-2,-2-1,-1-1,14-25,-12-30,-30 89,-1 0,0 0,1 0,-1 0,0 0,0 0,0 0,0 0,-1 0,1 0,0 0,-1 0,1 0,-1 1,0-1,0 0,0 0,0 0,0 1,0-1,0 0,0 1,-1-1,1 1,-1 0,1-1,-1 1,1 0,-1 0,0 0,0 0,1 0,-1 0,0 1,0-1,0 1,0-1,0 1,0 0,0-1,0 1,0 0,0 0,0 1,-1-1,-4 3,1-1,-1 1,0 1,1 0,0-1,0 2,0-1,0 1,1 0,-1 0,1 0,1 1,-1 0,1 0,0 0,0 1,1-1,0 1,0 0,0 0,1 0,0 0,-1 7,-18 72,3 0,5 1,3 1,4 0,4 0,6 54,-3-57,11 310,-8-326,-4-1,-3 1,-2 0,-4-1,-8 27,11-71,0-1,-1 1,-1-1,-2-1,0 1,-1-2,-1 0,-2 0,1-1,-2 0,-1-2,0 0,-2 0,0-2,0 0,-18 11,30-24,0 1,0-1,0 0,-1 0,1-1,-1 0,0 0,1 0,-1-1,0 0,0 0,0-1,0 0,0 0,0-1,0 0,1 0,-1 0,0-1,1 0,-1-1,1 1,-1-1,1 0,0-1,0 1,0-1,1 0,0-1,-1 0,2 1,-1-2,0 1,1 0,0-1,0 0,1 0,0 0,0 0,0-1,1 1,-1-3,-2-10,0-2,2 1,0 0,2-1,0 1,1-1,1 1,1-1,1 1,1 0,0 0,2 0,0 1,1-1,1 1,6-8,11-21,2 2,3 1,1 1,2 1,28-26,-6 11,3 3,2 2,54-36,-77 63</inkml:trace>
  <inkml:trace contextRef="#ctx0" brushRef="#br0" timeOffset="8607.037">2452 4171,'-32'32,"7"-10,1 1,1 1,1 2,1 0,1 1,1 1,1 0,2 2,1 0,-1 8,14-33,1 1,0 0,0-1,1 1,-1 0,1 0,1-1,-1 1,1 0,0-1,0 1,1 0,-1-1,1 0,1 1,-1-1,1 0,0 0,0 0,0 0,0-1,1 1,0-1,0 0,0 0,1 0,-1-1,1 0,0 0,0 0,0 0,0-1,0 1,1-1,-1-1,1 1,0-1,3 1,4 0,0-1,0 0,1-1,-1 0,0-1,0 0,1-1,-1 0,0-1,-1-1,1 0,0-1,-1 0,0-1,-1 0,1-1,-1-1,0 1,-1-2,0 1,0-2,-1 1,0-1,-1 0,0-1,0 0,-1-1,1-2,-4 5,-1 0,0-1,0 1,-1-1,0 0,0 1,-1-1,-1 0,0 0,0 0,-1 0,0 0,0 0,-1 1,-1-1,0 1,0-1,0 1,-2 0,1 0,-1 0,0 1,-1 0,1 0,-2 0,1 1,-1-1,-2 0,-26-22,19 20</inkml:trace>
  <inkml:trace contextRef="#ctx0" brushRef="#br0" timeOffset="8853.391">2989 4567,'-10'-34,"-2"-15,-1-5,3 2,4 1,1 4,8 5,2 5,6 4,1 2,2 3,5 1,4-1,-3 6</inkml:trace>
  <inkml:trace contextRef="#ctx0" brushRef="#br0" timeOffset="9102.114">3497 3946,'-21'16,"2"0,0 2,1 0,1 1,0 0,2 2,0 0,2 1,0 0,1 0,-3 11,14-28,-1 1,1-1,0 0,1 1,-1-1,1 0,0 1,1-1,-1 1,1-1,0 0,0 1,1-1,-1 0,1 0,0 0,1 0,-1-1,1 1,0 0,0-1,1 0,-1 0,1 0,0 0,0 0,0-1,0 0,1 0,-1 0,1 0,0-1,0 0,0 0,0 0,0 0,2-1,8 4,0-1,0-1,0-1,0 0,0-1,1-1,-1 0,0-1,0 0,1-2,-1 1,0-2,-1 0,1-1,-1 0,0-1,0-1,-1 0,0-1,0-1,0 0,-1 0,-1-1,0-1,9-10,-3 3</inkml:trace>
  <inkml:trace contextRef="#ctx0" brushRef="#br0" timeOffset="9539.204">4033 4144,'37'-45,"-2"-2,-2-1,-2-2,10-25,-39 73,-1-1,1 0,-1 0,1 0,-1 0,0 0,0 0,0 0,0 0,-1-1,1 1,-1 0,0 0,0-1,0 1,0 0,-1 0,1-1,-1 1,0 0,0 0,0 0,0 0,-1 0,1 0,-1 0,1 1,-1-1,0 0,0 1,-1-1,1 1,0 0,-1 0,1 0,-1 0,0 0,0 0,0 1,0 0,-3-2,0 2,0-1,0 1,0 0,0 0,0 0,-1 1,1 0,0 0,0 1,-1 0,1 0,0 0,0 1,0 0,0 0,0 1,1-1,-1 1,1 0,0 1,-1-1,2 1,-1 0,0 1,1-1,0 1,0 0,0 0,0 0,1 0,0 0,0 1,0 0,1 0,0-1,0 1,0 1,-3 3,0 1,1-1,0 1,1 0,0 0,0 0,1 0,1 0,0 1,0-1,1 0,1 1,0-1,0 0,1 1,1-1,0 0,0 0,1-1,0 1,1-1,1 0,-1 0,6 7,3-3,1-1,0 0,1-1,0-1,1-1,0 0,1-1,0-1,0 0,1-1,0-2,0 0,0 0,1-2,12 0,71-8,-77-2</inkml:trace>
  <inkml:trace contextRef="#ctx0" brushRef="#br0" timeOffset="6234.169">4428 1434,'60'616,"-8"-314,-40-246,-8-43,-1-1,-1 1,0 0,0 0,-1-1,-1 1,0 0,-2 9,-3-4</inkml:trace>
  <inkml:trace contextRef="#ctx0" brushRef="#br0" timeOffset="6473.976">4145 2084,'136'-34,"-77"21,-1-3,-1-1,-1-4,3-3,-27 8,-1-1,0-1,-2-2,0-1,-2-1,22-22,57-69,-88 88</inkml:trace>
  <inkml:trace contextRef="#ctx0" brushRef="#br0" timeOffset="6785.374">5077 1406,'-39'219,"24"-149,2 1,3 0,4 0,2 43,5-99,1 1,0-1,1 1,1-1,0 0,1 0,6 13,-9-24,-1 0,1 0,0-1,0 1,0 0,1-1,-1 0,1 1,0-1,0 0,0 0,0-1,1 1,-1-1,1 1,-1-1,1 0,0 0,0-1,0 1,0-1,0 0,0 0,0 0,1-1,-1 1,0-1,0 0,1 0,-1-1,1 1,129-62,9-22,-141 83,-1-1,2 1,-1 0,0 0,0 0,0 0,0 0,1 0,-1 0,0 1,1-1,-1 1,1 0,-1 0,1-1,-1 2,0-1,1 0,-1 0,1 1,-1-1,0 1,1 0,-1 0,0 0,0 0,0 0,0 0,0 1,0-1,0 1,0-1,0 1,0 0,-1 0,1-1,-1 1,0 0,1 1,-1-1,0 0,0 0,0 0,0 1,-1-1,1 0,0 3,2 13,33 91,-35-106,1 0,-1-1,1 1,0-1,-1 1,1-1,0 0,1 0,-1 0,0 0,1 0,-1 0,1-1,-1 1,1-1,0 0,-1 0,1 0,0 0,0 0,0 0,0-1,0 1,0-1,0 0,0 0,0 0,0-1,0 1,0-1,0 1,0-1,-1 0,1 0,1-1,17-8,-1-2</inkml:trace>
  <inkml:trace contextRef="#ctx0" brushRef="#br0" timeOffset="7355.351">6036 1971,'0'0,"-24"8,1 2,0 1,1 0,1 2,-1 0,2 1,0 2,1 0,-3 4,20-19,1 0,-1 0,1 0,-1 1,1-1,-1 1,1-1,0 1,-1 0,1-1,0 1,0 0,1 0,-1 0,0-1,0 1,1 0,-1 0,1 0,0 0,0 0,-1 0,1 1,1-1,-1 0,0 0,0 0,1 0,-1 0,1-1,0 1,-1 0,1 0,0 0,0 0,0-1,0 1,1 0,-1-1,0 1,1-1,-1 1,1-1,-1 0,1 0,0 0,-1 1,1-2,0 1,1 1,10-3,0-1,-1 1,1-2,-1 0,0 0,0-1,0-1,0 0,-1-1,0 0,0 0,0-1,-1-1,4-3,11-7,-14 10,0-1,0 2,1 0,0 0,0 1,0 1,1 0,12-3,-21 8,-1 0,1 0,-1 1,1-1,0 1,-1 0,0 0,1 0,-1 0,0 1,1-1,-1 1,0 0,0 0,0 0,0 0,-1 1,1-1,-1 1,1-1,-1 1,0 0,0 0,0 0,0 0,-1 0,1 1,-1-1,0 1,37 45,-33-46,1 1,-1-1,1-1,0 1,0-1,0 0,0 0,0 0,1-1,-1 0,0 0,1-1,-1 0,1 0,-1-1,0 1,1-1,-1-1,0 1,0-1,0 0,0 0,0-1,0 0,3-2,131-101,-127 95,7-9,-1 0,-1-2,-1 0,-1-1,-1 0,-1-1,-1-1,-1 0,-1-1,-1 0,-1-1,1-13,1-8,-3-1,-1 0,-3-1,-2 1,-2-1,-5-29,5 60,0 1,-2 0,0-1,-1 1,-1 0,-1 0,0 0,-1 1,-1 0,-1 0,0 0,-1 1,-1 1,-6-8,15 22,0 0,0 0,0 0,0 0,-1 0,1 0,0 0,0 0,-1 1,1-1,-1 0,1 1,-1-1,1 1,-1 0,1-1,-1 1,1 0,-1 0,1 0,-1 0,0 0,1 0,-1 0,1 1,-1-1,1 1,-1-1,1 1,-1-1,1 1,0 0,-1 0,1 0,0 0,0 0,-1 0,1 0,0 0,0 0,0 0,0 1,1-1,-1 0,0 1,0-1,1 1,-1-1,1 0,-1 1,1 0,0 0,-20 85,19-35,2 0,2 0,2 0,3-1,2 0,2 0,2-1,14 30,-7-19,3 0,2-2,3-1,3-1,31 42,-24-51,-49-48,-4-5</inkml:trace>
  <inkml:trace contextRef="#ctx0" brushRef="#br0" timeOffset="7611.415">6488 1660,'38'-19,"23"-6,5-5,1-1,4 5,0 1,1 1,-1 4,1 1,3 4,-1-1,-10 2,-14 4</inkml:trace>
  <inkml:trace contextRef="#ctx0" brushRef="#br0" timeOffset="14708.12">9028 3099,'9'-2,"0"-1,0 0,0-1,0 0,-1 0,0-1,0 0,0 0,-1-1,0 0,0-1,0 1,-1-1,0 0,0-1,-1 0,0 0,0 0,0 0,-2-1,1 1,-1-1,0 0,1-8,8-9,-8 16,0 0,0-1,-1 0,0 0,-1 0,0 0,-1-1,0 1,0 0,-2-1,1 8,0 1,0 0,-1 0,1 0,-1 0,0-1,0 1,0 0,0 0,-1 1,1-1,-1 0,1 0,-1 1,0-1,0 1,-1-1,1 1,0 0,-1 0,1 0,-1 0,0 1,1-1,-1 1,0-1,0 1,0 0,0 0,0 0,0 1,-1-1,1 1,0-1,0 1,0 0,-1 1,-7 2,-1 0,1 2,0-1,1 1,-1 1,1 0,0 0,0 1,1 1,0-1,0 1,1 1,0 0,0 0,1 0,1 1,-1 0,1 0,1 1,0 0,-3 10,1-8,1 1,1 0,0 0,1 1,0-1,1 1,0 0,2 0,0 0,0 0,2 7,-1-15,1-1,0 0,0 0,1 1,0-1,0 0,0 0,1 0,0-1,0 1,1-1,-1 1,1-1,0 0,0-1,1 1,-1-1,1 0,0 0,1 0,-1 0,0-1,1 0,0 0,0-1,0 0,6 2,0-1,0-1,0 0,0-1,1 0,-1-1,0-1,0 0,1 0,-1-1,0-1,0 0,0 0,-1-1,8-4,154-88,-147 80,-6 3,0 0,-1-1,-1-1,0-1,-1 0,0-2,-2 1,0-2,-1 0,-1-1,0 0,-2-1,0-1,-2 0,0 0,-2 0,0-1,-1 0,2-24,-8 39,0 1,-1-1,0 1,0-1,-1 1,1 0,-2 0,1-1,-1 1,0 1,-4-7,6 10,0 1,-1-1,1 1,-1 0,1-1,-1 1,0 0,0 0,0 0,0 1,0-1,-1 0,1 1,-1-1,1 1,-1 0,1 0,-1 0,1 0,-1 0,0 1,0-1,1 1,-1 0,0 0,0 0,1 0,-1 0,0 0,0 1,1-1,-1 1,0 0,0 1,1-1,-1 1,1 0,0 0,-1 0,1 0,0 0,0 0,0 0,1 1,-1-1,1 1,-1-1,1 1,0 0,0 0,0-1,0 1,0 0,1 0,-1 0,1 0,0 0,0 0,0 0,0 0,0 0,1 0,0 0,-1 0,1-1,0 1,0 0,0 0,1-1,-1 1,1-1,-1 1,1-1,0 1,0-1,0 0,0 0,1 0,-1 0,3 1,4 1,1-1,0 0,0 0,0-1,0 0,1-1,-1 0,0 0,1-2,-1 1,11-2,36 1,-53 1,0 0,-1 0,1 1,-1 0,1 0,0 0,-1 0,0 1,1-1,-1 1,0 0,0 0,0 0,0 0,0 0,0 1,-1 0,1-1,-1 1,0 0,1 0,-1 0,-1 0,1 1,0-1,-1 0,0 1,0-1,0 1,0-1,0 3,-6 114,5-119,-3 8,0 0,0 0,1 0,1 0,-1 0,2 0,-1 0,1 1,0-1,1 0,0 0,1 1,0-1,0 0,1-1,0 1,0 0,2 0,-3-6,0-1,0 1,1-1,-1 0,1 0,-1 0,1 0,0 0,0-1,-1 1,1-1,1 0,-1 0,0 0,0 0,0 0,0-1,1 1,-1-1,0 0,0 0,1 0,-1-1,0 1,0-1,1 1,-1-1,0 0,0-1,0 1,0 0,0-1,0 1,0-2,84-75,-56 33,-2-1,-3-2,-1 0,-3-2,-2-1,-2 0,-2-2,-3 1,-2-2,-2 0,-3 0,-2 0,-3 0,-1-1,-4 1,-8-48,6 69,4 14,-1 0,-1 1,-1 0,-1 0,0 0,-1 1,-1 0,-5-9,12 25,1-1,-1 1,1 0,-1 0,0 0,1 0,-1 0,0 0,0 0,0 0,0 0,0 0,0 1,0-1,0 0,0 1,0-1,0 1,-1-1,1 1,0-1,0 1,-1 0,1-1,0 1,0 0,-1 0,1 0,0 0,-1 0,1 1,0-1,0 0,-1 0,1 1,0-1,0 1,0-1,-1 1,1 0,0-1,0 1,0 0,0 0,0 0,0 0,0 0,-28 59,24-29,2 0,1 1,2-1,1 1,1-1,2 1,5 18,-3-3,0-2,2-1,2 0,2 0,1-1,3-1,1 0,3-1,1-1,22 32,-30-52,51 54,-38-73,-22-10</inkml:trace>
  <inkml:trace contextRef="#ctx0" brushRef="#br0" timeOffset="15639.853">9931 2535,'182'-51,"150"-31,-249 67,109-6,-188 21,1 1,-1 0,1 0,-1 1,1-1,-1 1,0 0,0 1,0-1,0 0,0 1,0 0,-1 0,0 0,1 1,2 3,-4-4,1 0,0 0,0 0,0 0,0-1,0 1,1-1,-1 0,1 0,-1 0,1 0,0-1,0 1,0-1,0 0,0 0,0 0,0-1,0 1,0-1,5-1,0 0,0 0,0-1,0 0,0 0,-1-1,1 0,-1-1,0 0,0 0,0-1,-1 0,0 0,1 0,-2-1,1-1,-1 1,0-1,0 0,-1 0,0 0,0-1,-1 0,0 0,0 0,0-1,-2 1,1-1,-1 1,0-1,0 0,-1-4,-1 10,-1 0,1 1,-1-1,0 0,0 0,0 0,0 1,0-1,-1 1,1-1,-1 1,1-1,-1 1,0 0,0 0,0 0,0 0,-1 0,1 0,0 1,-1-1,1 1,-1-1,0 1,1 0,-1 0,0 0,0 1,0-1,1 1,-1-1,0 1,-2 0,-99 12,93-7,0 0,0 1,1 0,0 1,0 0,0 1,1 0,0 0,1 1,-1 0,2 0,-1 1,1 0,1 1,0-1,1 1,0 0,0 1,1-1,0 1,1 0,1 0,0 0,1 0,0 0,0 0,2 7,-1-13,1 0,0 0,0 0,1-1,0 1,0 0,0 0,1-1,-1 0,1 1,1-1,-1 0,1-1,0 1,0 0,0-1,0 0,1 0,0 0,0-1,0 0,0 0,0 0,1 0,-1-1,2 0,7 3,1 0,0-1,-1-1,1-1,0 0,0-1,1 0,-1-2,0 1,0-2,7-3,0 0,-1-2,0 0,0-2,-1 0,0-1,-1-1,3-3,39-19,-37 22,0-2,0 0,-1-1,0-2,-2 0,0-1,-1-1,0-1,-2-1,0-1,-1 0,-1-1,-2-1,0 0,-1-1,9-25,-19 42,-1-1,-1 1,1 0,-1 0,0-1,-1 1,0-1,0 1,-1 0,1-1,-2 1,1-1,0 6,0-1,0 1,0 0,0-1,0 1,0 0,-1 0,1 0,-1 0,1 0,-1 0,0 0,0 1,0-1,0 1,0-1,0 1,0 0,-1 0,1 0,0 0,-1 0,1 0,-1 0,1 1,-1 0,1-1,-1 1,1 0,-1 0,1 0,-1 1,1-1,-1 0,1 1,-1 0,-12 4,1 1,0 0,0 1,1 1,0 0,1 1,0 0,0 1,0 0,2 1,-1 0,1 1,1 0,0 1,-4 7,9-14,1-1,-1 0,1 1,0-1,1 1,0 0,0 0,0 0,0 0,1 0,0 1,0-1,1 0,0 1,0-1,0 0,1 1,0-1,0 0,0 0,1 0,0 0,0 0,1 0,0 0,0-1,0 1,0-1,1 0,0 0,0 0,0-1,1 1,0-1,0 0,0 0,7 1,0 0,0-1,0 0,1-1,-1 0,1-1,0 0,-1-1,1-1,0 0,0-1,0 0,-1-1,1 0,6-2,-3 0,1-1,-1-1,0 0,0-1,-1 0,1-2,-2 1,1-2,-1 0,-1-1,0 0,-1-1,0 0,0-1,-1-1,-1 0,-1 0,0-1,0 0,0-5,8-11,-2 0,-1-2,-2 0,-1 0,-2-1,-1 0,-1-1,-2 0,-2-4,-1 20,-2 0,0 0,-2-1,0 1,0 0,-2 0,-1 1,0-1,-1 1,-1 0,-1 1,0-1,-2 1,0 1,0 0,-2 1,-4-5,4 6,-1 1,0 1,0 0,-2 1,1 0,-2 2,1-1,-13-4,23 12,-1-1,1 1,-1 1,1-1,-1 1,1 0,-1 0,0 0,0 1,0 0,1 0,-1 1,0-1,0 1,1 1,-1-1,1 1,-1 0,1 0,-1 0,1 1,0 0,0 0,1 0,-1 1,1 0,-1-1,-1 4,-5 7,2 2,0-1,0 1,1 0,1 1,1 0,0 0,2 0,-1 1,2 0,1 0,0 0,1 0,1 0,0 0,2 0,0 0,1-1,4 13,5 11,1-1,2 0,2-1,2-1,2 0,0-2,3 0,1-2,2-1,1 0,1-3,2 0,0-2,9 4,-5-6,1-2,1-2,1-1,0-2,2-2,0-1,1-2,0-2,1-2,15 1,177 23,-205-33</inkml:trace>
  <inkml:trace contextRef="#ctx0" brushRef="#br0" timeOffset="17141.067">9253 4200,'-18'20,"0"2,2-1,0 2,2 0,0 1,1 1,2 0,0 0,2 1,1 0,1 1,1-1,2 2,-1 17,5-30,0 0,2 0,-1-1,2 1,0 0,1-1,1 0,0 0,1 0,0 0,8 11,-11-19,1 0,1-1,-1 1,1-1,0 0,0 0,1 0,-1-1,1 0,0 0,0 0,1-1,-1 0,1 0,-1 0,1-1,0 0,0-1,0 1,0-1,0-1,0 1,0-1,0 0,4-1,2-1,0-1,0 0,-1-1,0 0,0-1,0 0,0-1,-1 0,0-1,0 0,-1-1,0 0,0 0,0-1,-2-1,1 0,-1 0,0 0,-1-1,0 0,-1-1,0 1,1-8,1 2,-2 0,0-1,-1 1,-1-1,-1-1,0 1,-1 0,-1-1,-1 1,-1-1,0 1,-1 0,-1-1,-1 1,-1 0,-3-7,1 9,-1 1,0 0,-2 1,1 0,-2 0,0 1,0 0,-1 1,-1 1,0 0,-1 0,0 1,0 1,-1 1,0 0,0 0,-1 2,0 0,-1 1,1 0,-1 1,0 1,0 1,0 1,-14 0,25 1,1 0,-1 1,0-1,0 1,1 1,-1-1,0 1,1 0,0 0,-1 1,1 0,0 0,0 0,1 0,-1 1,1-1,-1 1,1 1,0-1,1 0,-2 3,-7 15</inkml:trace>
  <inkml:trace contextRef="#ctx0" brushRef="#br0" timeOffset="17473.751">9790 4059,'13'78,"4"-1,4 0,18 45,-31-102,1 1,1-1,0-1,2 0,0 0,1-1,15 16,-27-33,0 1,1-1,-1 1,1-1,-1 1,1-1,-1 0,1 1,0-1,0 0,-1 0,1-1,0 1,0 0,0 0,0-1,0 1,0-1,0 0,0 0,0 0,0 0,0 0,0 0,0 0,1-1,-1 1,0-1,-1 1,1-1,0 0,0 0,0 0,0 0,0 0,-1 0,1 0,-1 0,1-1,-1 1,1-1,-1 1,0-1,1 0,-1 0,0 1,0-1,-1 0,1 0,0 0,22-40,-2-1,-1-1,-3-1,-2-1,-1 0,2-25,25-158,-33 165,-7 39</inkml:trace>
  <inkml:trace contextRef="#ctx0" brushRef="#br0" timeOffset="18108.015">10524 4200,'45'-30,"0"-2,-3-1,0-3,-2-1,7-13,-42 47,-1-1,0 0,1-1,-1 1,-1-1,1 1,-1-1,0 0,0-1,0 1,-1 0,0-1,0 1,0-1,0 0,-1 0,0 0,-1 0,1 1,-1-1,0 0,0 0,-1 0,0 0,0 0,0 0,-1 1,0-1,0 0,0 1,-1 0,0-1,0 1,0 0,-1 0,1 1,-1-1,0 1,-1 0,1 0,-5-3,0 3,-1 1,0 0,1 1,-1-1,0 2,0 0,-1 0,1 1,0 0,0 0,0 1,0 1,0 0,0 0,0 1,1 0,-1 1,1 0,0 0,0 1,0 0,1 0,-1 1,1 1,1-1,-1 1,1 1,1-1,-3 3,2 1,-1-1,1 2,1-1,0 1,1 0,0 0,1 0,0 0,1 1,0 0,1 0,0 0,1 0,1 0,0 0,1 0,0 0,1 0,0 0,1-1,1 1,0-1,1 1,0-1,1-1,0 1,0-1,2 0,-1-1,1 1,1-1,1 0,0-1,1-1,0 0,0-1,0 0,1 0,0-2,0 1,1-2,0 0,0 0,0-1,0 0,0-2,0 1,1-2,-1 1,0-2,1 0,-1-1,0 0,0 0,0-2,0 0,0 0,-1-1,4-3,24-14,-2-2,-1-1,-1-3,-1 0,-2-3,-1 0,-1-2,26-37,-32 41,-2-1,-1-1,-1-1,-2-1,-1-1,-1-1,-3 0,0-1,-3 0,0-1,-3-1,-1 1,-2-1,-1 0,-2-11,-2 45,1-1,-1 0,-1 1,1-1,-1 1,1-1,-1 1,0-1,-1 1,1 0,-1-1,0 1,0 0,0 0,-1 0,1 1,-1-1,0 0,0 1,0 0,-1 0,1 0,-1 0,1 0,-1 1,0-1,0 1,0 0,-1 0,1 1,0-1,-1 1,1 0,-1 0,1 1,-1-1,1 1,-1 0,0 0,1 1,-1-1,1 1,-1 0,1 0,0 0,-1 1,-2 1,1 0,-1 0,1 1,0 0,0 0,0 1,1-1,-1 1,1 1,0-1,1 1,-1-1,1 1,0 0,1 1,-1-1,1 1,1 0,-1-1,1 1,0 0,1 1,0-1,0 0,0 0,1 0,0 1,0-1,1 0,0 0,0 1,1-1,0 0,0 0,1-1,-1 1,1 0,1-1,0 0,-1 0,2 0,-1 0,4 3,7 3,2 0,0-1,0 0,1-2,0 0,0-1,1-1,0 0,1-2,-1 0,21 2,-16-3,-1 1,0 1,0 2,0 0,-1 1,0 1,0 1,3 4,-15-5,0 0,0 0,-1 1,0 0,-1 1,-1 0,0 0,0 1,-1-1,0 2,-2-1,2 6,41 82,62 33,-94-121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0 986,'5'7,"0"-1,0-1,0 1,1 0,0-1,0 0,0-1,1 0,-1 1,1-2,0 1,0-1,1 0,-1-1,0 0,1 0,0 0,-1-1,1 0,0-1,0 0,0 0,-1 0,1-1,0 0,-1-1,1 0,0 0,-1 0,0-1,0 0,0-1,0 0,0 0,6-5,16-9,-1-1,-1-1,-1-2,0-1,18-22,-38 39,20-18,-25 24,0 0,-1 0,1 0,0 0,-1 0,1 0,0 0,-1 0,1 1,0-1,-1 0,1 0,0 1,-1-1,1 0,-1 1,1-1,-1 0,1 1,-1-1,1 1,-1-1,1 1,-1-1,0 1,1 0,-1-1,0 1,1-1,-1 1,0 0,0-1,1 1,-1 0,0-1,0 1,0 0,0-1,0 1,0 0,0-1,0 1,0 0,-1-1,1 1,0 0,0-1,0 1,-1-1,1 1,1 14,-2-7,1 0,0-1,0 1,1 0,0-1,0 1,1-1,0 1,0-1,1 0,0 1,0-2,1 1,0 0,0-1,0 1,1-1,0 0,0-1,2 2,3-1,1 0,0-1,0 0,0-1,0 0,1-1,-1 0,1-1,0 0,0-1,0 0,0-1,0 0,0-1,0 0,0-1,-1 0,1-1,-1-1,1 0,-1 0,0-1,0 0,-1-1,8-5,17-21,-1-2,-2-1,-2-1,-1-2,-1-1,-3-1,-1-1,0-4,-1-1,-1-1,-3-1,-2 0,-2-1,-2-1,-2 0,-1-16,-5 45,-2-1,0 0,-1 0,-2 0,0 0,-1 0,-1 0,-2 0,-3-16,6 35,0 1,0-1,0 0,0 1,-1-1,1 1,-1-1,1 1,-1 0,0 0,0 0,0 0,0 0,0 0,-1 0,1 1,-1-1,1 1,-1-1,1 1,-1 0,0 0,1 1,-1-1,0 0,0 1,0-1,1 1,-1 0,0 0,0 0,0 1,0-1,0 1,1-1,-1 1,0 0,1 0,-1 0,0 0,1 1,-1-1,1 1,0 0,-1-1,1 1,0 0,0 0,0 0,0 1,1-1,-2 2,-6 14,2 0,0 1,1-1,1 1,1 0,0 1,1-1,2 1,0-1,1 1,0 0,2-1,1 2,-2 39,-1 15,4-1,2 0,12 48,-10-82,-2-5,1-1,1 0,2-1,1 0,2 0,1-1,1-1,14 20,-14-35,-2-3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0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3 301,'18'1,"0"-2,0 0,0 0,0-2,-1 0,1-1,-1-1,0-1,0 0,0-1,-1-1,0-1,11-8,-22 13,-1 0,1 0,-1-1,0 1,-1-1,1 0,-1 0,0 0,0-1,-1 1,0-1,0 1,0-1,0 0,-1 0,0 0,0 0,-1 0,1 0,-1 0,-1 0,1 0,-1 0,0 0,0 0,-1 1,0-1,0 0,0 1,-1-1,0 1,0 0,0 0,0 0,-1 0,0 0,0 1,0 0,-1 0,0 0,1 0,-1 1,0-1,-3 0,1 3,-1 1,1 0,0 1,-1-1,1 1,0 1,0-1,0 1,0 0,0 1,0 0,0 0,1 0,-1 1,1 0,0 0,1 1,-1-1,1 1,-1 1,1-1,1 1,-1-1,-2 7,-3 3,1 1,1 0,0 1,1-1,1 2,0-1,1 1,2 0,-1 0,2 0,0 0,2 0,0 4,1-14,0 1,0 0,1 0,1-1,-1 0,2 1,-1-1,1 0,0 0,0-1,1 1,0-1,1 0,0-1,0 1,0-1,0 0,1 0,0-1,1 0,-1 0,5 1,8 5,0-2,1 0,1-1,-1-1,1-1,0-1,1-1,3-1,3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8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27 762,'-25'234,"25"-228,-1-1,1 0,0 0,0 1,0-1,1 0,0 0,0 0,0 0,1 0,0 0,0 0,0 0,0 0,1-1,0 1,0-1,0 0,0 0,1 0,-1 0,1-1,0 1,0-1,1 0,-1 0,1 0,-1-1,1 0,0 0,0 0,0 0,0-1,0 0,5 1,-2-2,0-1,0 0,-1 0,1-1,0 0,-1 0,0-1,1 0,-1 0,0-1,0 0,-1 0,1-1,-1 1,0-1,0-1,-1 1,0-1,0 0,0 0,0-1,-1 1,0-1,-1 0,1 0,-1 0,-1-1,1 1,-1-1,0 1,-1-1,0 0,0 1,-1-1,0 0,0 0,-1 0,-1-7,0 4,0 1,0-1,-1 0,0 1,-1-1,0 1,-1 0,0 1,0-1,-1 1,0 0,-1 0,0 1,0 0,-1 0,0 0,0 1,-1 1,0-1,0 1,-1 1,0 0,1 0,-2 1,1 0,0 1,-6-1,-9 1</inkml:trace>
  <inkml:trace contextRef="#ctx0" brushRef="#br0" timeOffset="355.374">564 1,'-13'64,"4"0,2 1,2 0,4 0,3 1,2-1,3 0,3-1,10 29,-9-6,-4 0,-3 0,-6 36,2-79,0-20</inkml:trace>
  <inkml:trace contextRef="#ctx0" brushRef="#br0" timeOffset="654">846 678,'-2'72,"0"-38,2 1,1-1,1 0,2 0,5 14,-7-41,0-1,1 0,0 0,0-1,0 1,1-1,0 1,0-1,0 0,1-1,0 1,0-1,0 0,0 0,0 0,1-1,0 0,0 0,0 0,0-1,0 0,0 0,1 0,-1-1,1 0,-1 0,1-1,-1 0,1 0,-1-1,1 1,-1-1,1-1,-1 1,0-1,1 0,-1-1,0 1,-1-1,1 0,0-1,-1 1,1-1,-1 0,0-1,-1 1,1-1,-1 0,0 0,6-12,0 1,-2-2,0 1,-1-1,-1 0,0-1,-2 1,0-1,-1 0,-1 0,-1 0,0 0,-2 0,-1-8,6-25,2 34</inkml:trace>
  <inkml:trace contextRef="#ctx0" brushRef="#br0" timeOffset="1184.575">1410 1045,'20'-52,"-10"22,2 0,1 1,1 1,2 0,8-10,-24 37,2-3,0 0,0 0,0 1,0-1,1 1,-1 0,1-1,0 1,0 0,0 1,0-1,0 0,1 1,-1 0,1 0,-1 0,1 0,0 1,0-1,0 1,0 0,0 0,0 0,0 1,0-1,0 1,1 0,-1 0,0 1,3 0,37 27,-40-24,0-1,0 1,1-1,0 0,-1 0,1 0,0-1,1 1,-1-1,0 0,1-1,-1 0,1 0,-1 0,1 0,-1-1,1 0,0 0,5-1,-1-2,1-1,-1 0,1-1,-1 0,0 0,-1-1,0-1,0 0,0 0,0-1,21-15,-29 22,0 0,0 0,0 0,0 0,1 0,-1 0,0 0,0 1,1-1,-1 0,1 1,-1-1,1 1,-1 0,1-1,-1 1,1 0,-1 0,1 0,-1 0,1 0,-1 0,1 1,-1-1,1 0,-1 1,1-1,-1 1,0-1,1 1,-1 0,0 0,1 0,-1 0,0-1,0 2,0-1,0 0,0 0,0 0,0 0,0 1,0-1,-1 0,1 1,0-1,-1 0,1 1,-1-1,0 1,1-1,-1 1,0-1,0 1,0-1,0 1,0-1,-1 2,5 23,19 76,-21-99,-1-1,0 1,1-1,-1 0,1 1,0-1,0 0,0 0,0 0,0 0,0 0,1-1,-1 1,1-1,-1 0,1 1,-1-1,1 0,0 0,0-1,-1 1,1 0,0-1,0 0,0 0,-1 0,1 0,0 0,0 0,0-1,0 1,-1-1,1 0,1 0,57-34,-47 21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7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 1,'-11'307,"-5"-61,13 145,4-242,-1-164,0-3</inkml:trace>
  <inkml:trace contextRef="#ctx0" brushRef="#br0" timeOffset="285.842">377 340,'-336'282,"333"-280,1-1,-1 1,0 0,1 0,-1 0,1 0,0 0,0 0,-1 1,2-1,-1 1,0 0,0 0,1-1,-1 1,1 0,0 0,0 0,0 0,1 1,-1-1,1 0,-1 0,1 0,0 0,0 1,1-1,-1 0,1 0,-1 0,1 0,0 0,0 0,0 0,2 2,8 2,0-2,1 0,0 0,0-1,0 0,1-1,-1-1,1 0,-1 0,1-1,4-1,44 3,-48-4,1 0,-1 1,1 1,-1 0,1 1,-1 1,0 0,1 0,-2 2,1-1,0 2,-1 0,0 0,0 1,6 5,-11-5,0 1,0 0,-1 0,0 0,0 1,-1 0,0 0,0 0,-1 1,-1-1,1 4,30 36,-19-40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5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509 223,'-4'2,"1"1,1-1,-1 1,0 0,1 0,-1 0,1 0,0 0,0 0,0 1,1-1,-1 1,1-1,-1 1,1 0,1-1,-1 1,0 1,-16 71,3 0,-4 79,7-55,-58 440,47-420,24-103</inkml:trace>
  <inkml:trace contextRef="#ctx0" brushRef="#br0" timeOffset="517.078">1 420,'24'-34,"2"1,1 1,2 2,1 1,1 1,1 1,2 2,0 1,2 2,0 1,2 2,0 2,1 1,0 2,11-1,-47 15,21-8,0 1,1 1,-1 1,1 2,0 0,0 2,0 0,0 2,0 1,0 1,0 1,7 3,-26-5,0 1,-1 0,1 1,-1-1,0 1,0 0,0 0,0 1,-1 0,1-1,-1 2,-1-1,1 0,-1 1,0-1,0 1,0 0,-1 0,0 0,0 1,-1-1,1 0,-1 1,-1-1,1 1,-1-1,0 1,-1-1,1 0,-1 1,-1-1,1 0,-1 1,0-1,-1 0,1 0,-1 0,-21 47,-2 0,-2-2,-2-1,-3-1,-1-2,-19 18,-32 46,82-106,-54 90,56-92,0 1,0-1,0 0,0 0,0 0,1 1,-1-1,1 0,0 1,0-1,0 1,0-1,1 0,0 1,-1-1,1 0,0 0,0 0,1 0,-1 1,1-2,0 1,-1 0,1 0,0 0,1-1,-1 1,0-1,1 0,0 1,253 137,-253-139,0 1,0 0,0 1,0-1,0 1,-1-1,1 1,-1 0,0 0,0 0,0 0,0 0,0 0,-1 1,1-1,-1 1,0-1,0 1,0-1,-1 1,1-1,-1 1,0 0,0-1,0 1,0 0,-1-1,1 1,-1 0,0-1,0 1,0-1,-1 1,1-1,-1 0,0 0,0 0,0 0,0 0,-1 0,-1 1,-22 20,-1-1,-1-2,-1 0,-1-2,-1-2,-1 0,-21 6,41-17,-5 2,-14 9,0-3,-1 0,-1-2,0-1,0-2,-27 3,35-10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0,'27'26,"0"2,-3 0,0 1,-2 2,-1 0,-1 1,-2 2,-2-1,0 2,-3 0,-1 1,-1 0,-2 1,-2 0,-1 0,-2 0,-2 1,-1 0,-2-1,-1 1,-2-1,-2 1,-1-1,-3 3,3-10,0 0,-2 0,-1-1,-2 0,0-1,-2 0,-1-1,-1-1,-2 0,0-1,-2-1,0-1,-7 4,-72 40,72-56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3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562 397,'-10'-3,"1"1,-1 0,-1 1,1 0,0 1,0 0,0 0,0 1,0 1,0-1,0 2,0-1,1 2,-1-1,1 1,0 0,0 1,0 0,0 1,1 0,0 0,-6 7,-22 9,-106 76,141-98,-1 0,1 1,-1-1,1 0,0 1,0 0,-1-1,1 1,0 0,0-1,0 1,-1 0,1 0,0 0,0 0,0 0,1 0,-1 0,0 1,0-1,1 0,-1 0,0 1,1-1,0 0,-1 1,1-1,0 0,-1 1,1-1,0 1,0-1,0 0,0 1,0-1,1 1,-1-1,0 0,1 1,-1-1,1 0,-1 1,1-1,0 0,-1 0,1 1,0-1,0 0,0 0,0 0,0 0,0 0,0 0,0-1,0 1,1 0,0 0,148 44,-144-43,0 0,0 0,0 0,0 1,-1 0,1 0,-1 1,0-1,0 1,0 0,0 0,-1 1,0-1,0 1,0 0,0 0,-1 1,0-1,0 1,-1 0,1-1,-1 1,0 0,-1 0,1 0,-1 1,0-1,-1 0,0 0,0 1,0-1,-1 0,1 0,-2 1,1-1,-1 0,0 0,0 0,0-1,-1 1,0 0,-3 4,-12 8,0 0,-2-2,0 0,0-2,-1 0,-1-1,-1-1,0-1,-12 4,27-11,-1 0,1 0,-1-1,0 0,0-1,0 0,0 0,0-1,0 0,-1-1,1 1,0-2,-1 0,0 0,8 0,0 0,0 0,0-1,0 1,1 0,-1-1,0 1,1-1,-1 0,1 0,-1 0,1 1,0-1,0 0,0 0,0-1,0 1,1 0,-1 0,0 0,1-1,0 1,0 0,-1 0,1-1,0 1,1 0,-1 0,0-1,1 1,-1 0,1 0,0 0,0-1,0 1,0 0,0 0,0 0,11-22</inkml:trace>
  <inkml:trace contextRef="#ctx0" brushRef="#br0" timeOffset="246.964">1013 1,'-19'77,"-7"11,5 1,3 1,4 1,5 0,3 1,4 25,4-97,0 0,1 0,1-1,1 0,1 1,0-2,2 1,0-1,7 11,-2 2,-13-20</inkml:trace>
  <inkml:trace contextRef="#ctx0" brushRef="#br0" timeOffset="510.062">647 537,'33'-9,"17"-4,3 1,4 2,-4 3,-1 3,-5 1,-5 7,-6 3,-3-1,2 5,-1-1,0 4,-2-2,-1-1,-7-4</inkml:trace>
  <inkml:trace contextRef="#ctx0" brushRef="#br0" timeOffset="747.487">1437 904,'-1'1,"1"0,-1 0,1 0,-1 0,1 0,-1 0,0 0,0 0,1 0,-1-1,0 1,0 0,0 0,0-1,0 1,0-1,0 1,0-1,0 1,0-1,0 0,0 0,0 1,0-1,-1 0,1 0,0 0,0 0,0 0,0 0,0-1,0 1,-1 0,1 0,0-1,0 1,0-1,0 1,0-1,0 1,0-1,0 0,1 1,-1-1,0 0,0 0,0 0,1 0,-1 0,0 1,1-1,-1 0,1 0,-1-1,1 1,0 0,-1 0,1 0,0-1,0-12,1 0,0-1,1 1,0 0,1 0,1 0,1 1,0-1,0 1,7-11,1-8,-4 12,1 0,1 1,0 0,1 0,1 1,1 1,1 0,0 1,1 0,0 2,2 0,0 1,0 0,1 2,16-8,-10 9</inkml:trace>
  <inkml:trace contextRef="#ctx0" brushRef="#br0" timeOffset="1632.726">2058 510,'-12'3,"-8"0,1 2,-1 0,1 1,-1 1,2 1,-1 0,1 2,1 0,-1 1,2 0,0 2,0 0,1 0,1 2,-9 10,19-20,-1 0,1 0,0 1,1-1,-1 1,1 0,0 0,1 0,-1 0,1 1,0-1,1 1,0-1,0 1,0-1,1 1,0 0,0-1,0 1,1 0,0-1,1 1,-1-1,1 1,0-1,1 0,0 0,0 0,0 0,1 0,-1-1,1 1,1-1,-1 0,1 0,0-1,0 0,2 2,2-3,0 0,0 0,0-1,0 0,1-1,-1 0,0-1,1 0,-1 0,0-1,0 0,1-1,-1 0,0 0,0-1,0 0,-1-1,1 1,-1-2,0 1,0-1,0-1,-1 1,1-1,-2-1,1 1,-1-1,0 0,0-1,3-4,115-135,-75 84,-27 97,-16-14,2 0,0-1,2 1,0-2,1 1,1-2,9 11,-16-21,1-1,-1 0,2-1,-1 1,1-1,0 0,0-1,0 0,0 0,1 0,0-1,-1 0,1-1,0 0,1 0,-1-1,0 0,0 0,1 0,7-2,-5-2,0-1,0 0,0-1,-1 0,0-1,0 0,0-1,-1 1,0-2,0 0,0 0,-1 0,-1-1,0 0,0-1,0 1,-1-1,-1-1,1 0,11-14,-10 14,-3 4,0 1,0-1,1 1,0 0,0 0,0 1,1 0,0 0,0 0,0 0,1 1,5-3,-9 7,0 1,-1-1,1 1,0 0,0 0,-1 0,1 0,-1 0,1 1,-1-1,0 1,1-1,-1 1,0 0,0 0,0 0,0 0,-1 1,1-1,0 0,-1 1,0-1,1 1,-1-1,0 1,0 0,-1-1,1 1,0 3,6 9,-5-10,-1-1,1 1,1 0,-1-1,0 0,1 1,0-1,0 0,1-1,-1 1,1 0,-1-1,1 0,0 0,0 0,1 0,-1-1,1 0,-1 0,1 0,0 0,-1-1,1 1,0-1,0-1,0 1,0-1,0 1,0-2,0 1,0 0,0-1,0 0,3-1,13-7,-2 0,1-1,-2-1,1-1,-1-1,-1 0,0-1,4-6,-1 3,-11 9,-8 6,0 0,1 0,-1 0,1 0,-1 0,1 0,0 1,-1-1,1 1,0-1,0 1,0 0,0 0,0 0,1 0,-1 0,0 0,0 1,1-1,-1 1,0-1,1 1,-1 0,1 0,-1 0,0 0,1 1,-1-1,0 0,1 1,-1 0,0-1,0 1,0 0,1 0,-1 1,0-1,0 0,0 1,1 0,20 25,-20-23,1 1,0 0,-1-1,2 0,-1 1,0-2,1 1,0 0,0-1,0 0,0 0,1-1,-1 1,1-1,-1 0,1-1,5 2,11-2,-1-1,1 0,-1-2,1-1,-1 0,0-2,0 0,0-1,-1-1,79-19,-74 20,-21 4,0 1,-1-1,1 1,0 0,0 0,1 0,-1 1,0-1,0 1,0 0,0 0,0 1,0-1,1 1,-1 0,0 0,0 0,-1 0,1 1,0 0,0-1,-1 1,1 1,-1-1,1 0,1 3,17 17,-14-18</inkml:trace>
  <inkml:trace contextRef="#ctx0" brushRef="#br0" timeOffset="1889.928">2651 30,'0'0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8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289 763,'56'341,"-54"-322,-1 4,2-1,0 0,2 1,0-1,1-1,1 1,2-1,0 0,5 8,-13-27,0 0,1 0,-1 0,0-1,1 1,-1 0,1-1,-1 1,1-1,0 0,-1 1,1-1,0 0,0 0,0 0,0 0,0 0,0-1,0 1,0-1,1 1,-1-1,0 0,0 0,0 0,0 0,1 0,-1 0,0 0,0-1,0 1,0-1,0 0,0 0,0 0,0 0,0 0,0 0,1-1,61-65,-8-24,-4-3,33-86,-55 117,-20 44,-2 8</inkml:trace>
  <inkml:trace contextRef="#ctx0" brushRef="#br0" timeOffset="4109.203">459 0,'-32'17,"1"1,1 1,1 1,0 2,2 1,1 1,0 1,2 1,1 2,1 0,2 1,1 1,1 1,1 1,-4 14,4 12,3 0,2 1,2 1,4 0,2 0,2 0,5 34,-1-43,2 0,2-1,2 1,2-1,3-1,1 0,5 5,-10-32,1 0,1-1,0 1,2-2,0 0,2-1,0 0,1-1,0-1,2 0,0-1,1-1,0-1,1-1,1-1,1 0,19 6,-7-5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0,'57'17,"-13"-10,1-2,0-3,0-1,31-3,10 0,38 19,-82-13,-26-8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6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1,'1'2,"1"0,-1 0,1 0,-1-1,1 1,0 0,-1-1,1 1,0-1,0 0,0 0,0 1,0-1,1-1,-1 1,0 0,0 0,0-1,1 1,-1-1,0 0,1 0,-1 0,0 0,2 0,-1 0,42 3,0-3,0-1,0-2,0-2,6-4,-17 5,166-4,-176 9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8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544 90,'-39'72,"-4"-2,-3-2,-3-2,-3-2,-57 54,-84 54,192-171,1-1,-1 1,0-1,0 1,1-1,-1 1,0-1,1 1,-1 0,0 0,1-1,-1 1,1 0,-1 0,1-1,0 1,-1 0,1 0,0 0,-1 0,1 0,0 0,0 0,0-1,0 1,0 0,0 0,0 0,0 0,0 0,1 0,-1 0,0 0,0-1,1 1,-1 0,1 0,-1 0,1 0,-1-1,1 1,-1 0,1-1,0 1,-1 0,1-1,0 1,0-1,-1 1,1-1,0 1,0-1,0 0,0 1,-1-1,1 0,0 0,0 0,0 1,0-1,0 0,0 0,1 0,61 8,283 1,-302-1,-1-2,2-3,-1-1,35-4,-78 3,1-1,0 0,0-1,0 1,-1 0,1 0,0-1,0 1,0-1,-1 0,1 1,0-1,-1 0,1 0,-1 0,1 0,-1 0,0-1,1 1,-1 0,0-1,0 1,0 0,0-1,0 0,0 1,0-1,0 1,-1-1,1 0,0 0,-1 1,0-1,1 0,-1 0,0 0,0 0,0 1,0-1,-1-2,-25-74,19 62,-187-396,95 206,94 179,10 20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8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1 282,'73'189,"-33"-7,-39-175,-1-2,1 0,-1 1,1-1,0 1,1-1,-1 0,1 0,0 1,0-1,1-1,0 1,0 0,0-1,0 1,4 3,-5-8,0 0,1 0,-1 0,1 0,-1 0,0 0,1-1,-1 1,0-1,1 1,-1-1,0 0,0 0,1 0,-1 0,0 0,0-1,0 1,0-1,-1 1,1-1,0 0,-1 0,1 1,-1-1,0 0,1 0,-1-1,0 1,0 0,0 0,0-3,3-1,235-412,-229 398,10-17,1 2,2 0,2 2,1 0,18-17,-5 22,-21 21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1 115,'320'-38,"33"-4,177 7,230 37,-728-2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22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1 163,'33'12,"-22"3,0 0,0 0,-1 1,-1 1,-1-1,0 1,-2 1,0-1,0 1,-2 0,0 1,1 17,43 256,-43-267,-4-19,-1-1,1 1,0-1,0 1,1-1,-1 0,1 1,0-1,1 0,-1 0,1 0,0-1,0 1,1-1,3 4,-5-8,1-1,0 1,-1-1,1 0,-1 0,1 0,-1 0,0-1,1 1,-1-1,0 1,0-1,0 0,0 0,0 0,0 0,0 0,-1 0,1 0,-1-1,0 1,1 0,-1-1,0 1,-1-1,2-1,0 0,128-269,7-89,-113 234,-35 168,4-17</inkml:trace>
  <inkml:trace contextRef="#ctx0" brushRef="#br0" timeOffset="400.326">706 727,'0'8,"0"-1,1 0,0 0,0 0,0 0,1 0,0 0,1 0,0-1,0 1,0-1,1 1,-1-1,2 0,-1-1,1 1,-1-1,2 0,-1 0,0 0,1-1,0 0,0 0,0 0,1-1,-1 0,1 0,0-1,0 1,0-2,0 1,0-1,0 0,0 0,0-1,1 0,1-1,0-1,0-1,-1 1,1-1,-1-1,0 0,0 0,0 0,0-1,-1 0,0-1,0 1,0-2,-1 1,0-1,0 1,0-2,-1 1,0-1,-1 1,1-1,-1 0,2-8,-6 12,1 1,-1 0,0 0,0-1,0 1,0 0,-1 0,1-1,-1 1,0 0,0 0,0 0,0 0,-1 0,1 0,-1 0,1 1,-1-1,0 0,0 1,-1-1,1 1,0 0,-1 0,1 0,-1 0,0 0,0 1,-1-1,-91-31,83 31,-1 1,0 0,0 1,0 0,1 1,-1 0,0 1,1 1,-1 0,1 0,0 1,0 1,0 0,-1 2,-5 3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2:50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9851 960,'19'-1,"0"0,1-2,-1 0,0-1,0-1,0 0,-1-2,0 0,0-1,-1 0,0-2,0 0,5-5,256-198,-185 177,-90 36,0 0,-1 0,1 0,-1 0,1 0,0 0,-1 1,1 0,-1-1,1 1,-1 0,1 0,-1 0,0 0,1 1,-1-1,0 1,0-1,0 1,0 0,0-1,-1 1,1 0,0 1,-1-1,1 0,-1 0,0 1,0-1,0 0,0 1,0-1,-1 1,1-1,-1 1,1 1,-1 10,-1 1,0 0,-1 0,0-1,-1 0,-1 1,0-1,-1 0,-1-1,0 1,-1-1,0 0,-1-1,0 0,-1 0,0-1,-1 0,-1 0,1-1,-11 7,13-9,-1 1,1-1,-2-1,1 0,-1 0,0-1,0 0,-1-1,0 0,0-1,0 0,0-1,-1 0,1 0,-9 0,19-3,0 0,0 1,0-1,0 0,0 0,0 0,-1 0,1 0,0 0,0 0,0 0,0 0,0 0,0-1,0 1,0 0,0-1,0 1,0-1,0 1,0-1,0 0,0 1,1-1,-1 0,0 1,0-1,1 0,-1 0,0 0,1 0,-1 0,1 0,-1 0,1 0,0 0,-1 0,1 0,0 0,0 0,-1 0,1 0,0 0,0 0,0 0,0 0,1 0,-1 0,0 0,0 0,1-1,-1 1,0 0,1 1,-1-1,1 0,0 0,-1 0,1 0,0 0,-1 0,1 1,0-1,0 0,42-27,-19 19</inkml:trace>
  <inkml:trace contextRef="#ctx0" brushRef="#br0" timeOffset="316.183">11064 1,'-11'87,"3"1,3 0,5 1,7 40,2-44,3-1,5 0,3-1,6 8,-24-87,-1 0,1 0,0 0,-1 0,1 0,-1 0,-1 0,1 0,0 0,-1 1,0-1,0 0,0 0,0 1,-1-1,0 0,0 0,0 0,0 0,-1 0,0 3,-10 4</inkml:trace>
  <inkml:trace contextRef="#ctx0" brushRef="#br0" timeOffset="564.051">10783 649,'33'-9,"26"-4,13-4,2 1,0 3,-4 4,-4 3,-4 3,-7 2,-4 1,-1 0,-8 1</inkml:trace>
  <inkml:trace contextRef="#ctx0" brushRef="#br0" timeOffset="781.389">11601 988,'-2'-1,"0"-1,0 1,1-1,-1 0,0 1,1-1,0 0,-1 0,1 0,0-1,0 1,0 0,0 0,0 0,1-1,-1 1,1-1,-1 1,1 0,0-1,0 1,0-1,0 1,0 0,1-1,-1 1,1-1,0 1,-1 0,1 0,1-2,5-18,0 0,2 0,1 1,0 0,1 1,2 0,0 1,0 1,2 0,1 0,0 2,7-6,-10 10,1 1,1 0,-1 1,2 0,-1 1,1 1,17-6,-9 7</inkml:trace>
  <inkml:trace contextRef="#ctx0" brushRef="#br0" timeOffset="1869.087">12335 593,'-43'6,"1"3,0 1,1 2,-27 12,56-18,-1 0,1 0,1 1,-1 0,1 1,0 1,1 0,0 0,0 1,1 0,0 0,1 1,0 1,1-1,0 1,-3 10,8-18,0-1,1 1,0 0,-1 0,1 0,1 0,-1 1,1-1,-1 0,1 0,0 0,1 0,-1 1,1-1,0 0,0 0,0 0,0 0,1 0,0-1,-1 1,2 0,-1-1,0 1,1-1,-1 0,1 0,0 0,0 0,0 0,0 0,1-1,-1 0,1 0,-1 0,1 0,0 0,0-1,0 1,0-1,0 0,0-1,0 1,0 0,0-1,1 0,2-1,11-3,-1 0,-1-2,1 0,-1-1,0-1,0 0,-1-1,0-1,-1 0,0-1,-1-1,0 0,0-1,-1 0,49-42,71-70,-131 124,-1 1,1-1,0 1,-1-1,1 1,0-1,0 1,-1 0,1-1,0 1,0 0,-1-1,1 1,0 0,0 0,0 0,0 0,-1 0,1 0,0 0,0 0,0 0,0 0,-1 1,1-1,0 0,0 0,0 1,-1-1,1 1,0-1,-1 0,1 1,0-1,-1 1,1 0,0-1,-1 1,1-1,-1 1,1 0,-1 0,0-1,1 1,-1 0,0 0,1-1,-1 1,0 0,0 1,9 52,-7-36,-1-11,0 0,0 0,0 0,1-1,-1 1,2 0,-1-1,1 0,0 1,0-1,1 0,0-1,0 1,0-1,1 1,0-1,0-1,0 1,0-1,1 0,-1 0,1 0,0-1,1 0,-1 0,0 0,1-1,0 0,-1-1,1 1,0-1,0 0,0-1,1 0,8-3,0-1,0-1,-1-1,0 0,0-1,0 0,-1-1,0-1,-1 0,1-1,-2-1,0 0,0 0,-1-1,0-1,-1 0,0 0,50-52,-59 64,0 0,-1 0,1 1,0-1,0 0,0 0,0 0,-1 1,1-1,0 1,0-1,0 0,1 1,-1 0,0-1,0 1,0 0,0-1,0 1,0 0,1 0,-1 0,0 0,0 0,0 0,0 1,0-1,1 0,-1 0,0 1,0-1,0 1,0-1,0 1,0-1,0 1,0 0,0-1,0 1,-1 0,1 0,0 0,0 0,25 51,-19-34,-6-13,0-1,0 1,1 0,0-1,0 1,0-1,1 1,-1-1,1 0,0 0,0 0,0-1,1 1,-1-1,1 1,0-1,0 0,0-1,0 1,1-1,-1 0,1 0,-1 0,1 0,0-1,0 0,-1 0,1 0,0-1,0 1,0-1,0-1,0 1,0 0,0-1,0 0,-1 0,2-1,120-90,-107 76,0 0,2 2,0 0,0 1,1 1,1 1,0 1,6-1,-27 11,0 0,0-1,0 1,0 0,1 0,-1 0,0 1,0-1,0 0,0 1,0-1,1 1,-1 0,0 0,0 0,-1 0,1 0,0 0,0 0,0 1,-1-1,1 1,-1-1,1 1,-1-1,1 1,-1 0,0 0,0 0,0 0,0 0,0 0,-1 0,1 0,-1 0,1 0,-1 0,1 1,-1-1,0 0,0 0,0 0,-1 0,1 1,0 1,1 0,-1 0,1-1,0 1,0 0,0 0,1-1,-1 1,1-1,0 1,0-1,0 0,1 0,-1 0,1 0,-1 0,1 0,1 0,7 0,0 0,0 0,0-2,0 1,1-1,-1-1,0 0,1 0,-1-1,1-1,-1 0,0 0,0-1,0-1,0 0,-1 0,6-4,26-6,-37 12,1 0,-1 1,1-1,0 1,-1 0,1 0,0 1,0-1,0 1,0 1,-1-1,1 1,0 0,0 0,-1 1,1-1,-1 2,1-1,-1 0,0 1,0 0,0 0,0 0,0 1,-1 0,3 2,-2-1,1-1,0 0,0 0,0 0,1-1,-1 0,1 0,0 0,0-1,0 0,0-1,0 1,0-2,0 1,1-1,-1 1,0-2,1 1,-1-1,0-1,3 0,9-4</inkml:trace>
  <inkml:trace contextRef="#ctx0" brushRef="#br0" timeOffset="2134.028">12870 114,'0'0</inkml:trace>
  <inkml:trace contextRef="#ctx0" brushRef="#br0" timeOffset="-1537.675">7565 706,'-10'-4,"-1"1,1 1,-1 0,1 0,-1 1,0 1,1 0,-1 0,0 1,1 0,-1 1,1 0,-1 0,1 1,0 1,0 0,0 0,0 1,1 0,0 1,0 0,1 0,-1 1,1 0,1 1,-1-1,1 1,1 1,-3 2,5-1,-1 1,1-1,1 1,0 0,0 0,1 0,1 0,0 1,0-1,1 0,1 6,-1-13,0 0,1 0,0 0,-1 1,1-1,1 0,-1 0,0-1,1 1,0 0,0 0,0-1,1 1,-1-1,1 0,0 1,-1-1,2-1,-1 1,0 0,0-1,1 1,-1-1,1 0,0 0,0-1,0 1,0-1,0 0,0 0,3 0,6-2,1-1,-1-1,0 0,0 0,-1-2,1 0,-1 0,0-1,0 0,0-1,-1-1,0 1,-1-2,0 0,0 0,-1-1,3-3,-4 5,147-162,-154 170,0-1,0 0,0 1,1 0,-1-1,0 1,0 0,0-1,1 1,-1 0,0 0,0 0,1 0,-1 0,0 0,0 1,1-1,-1 0,0 1,0-1,0 1,0-1,1 1,-1-1,0 1,0 0,0-1,0 1,0 0,-1 0,1 0,0 0,0 0,0 0,-1 0,1 0,-1 0,1 0,-1 0,1 1,-1-1,1 0,-1 0,0 0,0 1,0-1,0 0,0 0,0 1,0-1,0 0,0 0,-1 1,10 18,63 65,-54-71</inkml:trace>
  <inkml:trace contextRef="#ctx0" brushRef="#br0" timeOffset="-1168.708">8074 960,'237'-282,"-237"281,1-1,0 1,0 0,0 0,0 0,0 0,0 0,1 1,-1-1,0 0,0 0,1 1,-1-1,0 1,1-1,-1 1,0-1,1 1,-1 0,1 0,-1 0,0 0,1 0,-1 0,1 0,-1 0,1 0,-1 1,0-1,1 1,-1-1,0 1,1-1,-1 1,0 0,0 0,0 0,1 0,31 50,-17-23,-14-24,-1 0,1-1,0 1,0-1,1 0,-1 0,1 0,-1 0,1 0,0 0,0-1,0 1,1-1,-1 0,1 0,-1 0,1-1,-1 1,1-1,0 0,0 0,0 0,0 0,0-1,0 1,0-1,0 0,0 0,0-1,0 1,0-1,-1 0,1 0,0 0,2-2,86-90,-76 79</inkml:trace>
  <inkml:trace contextRef="#ctx0" brushRef="#br0" timeOffset="-732.298">8919 622,'-4'9,"-7"13,2 1,0 0,1 0,2 1,0 0,1 0,2 0,0 1,3-22,0 0,1 0,-1 0,1 0,-1 0,1 0,0 0,0 0,0 0,1 0,-1-1,1 1,-1 0,1-1,0 1,0-1,0 0,0 0,0 0,1 0,-1 0,1 0,-1 0,1-1,0 0,-1 1,1-1,0 0,0 0,0 0,0-1,0 1,0-1,0 0,0 1,0-2,0 1,0 0,1 0,8-1,0 0,-1 0,1-1,0-1,0 1,-1-2,0 0,0 0,8-5,0-5,0 0,-1-2,-1 0,0-1,-1-1,-1 0,-1-1,0-1,-1 0,-2-1,0 0,-1-1,0-4,-1 10,-1-2,-1 1,0-1,-1-1,-2 1,1-1,-2 1,-1-1,0 0,-1 0,-1 0,-1-1,-1 1,-1 1,-3-14,3 24,-1 1,0 0,-1 0,1 1,-1-1,-1 1,1 0,-1 0,0 1,0 0,-1 0,1 0,-1 1,0 0,-1 0,1 1,-1 0,1 0,-1 0,0 1,0 1,0-1,0 1,0 1,0-1,0 1,-1 1,1-1,0 2,0-1,0 1,0 0,1 0,-1 1,0 0,1 1,0 0,-4 2,1 0,0 0,0 0,1 1,0 0,0 0,1 1,0 0,0 1,1 0,0 0,0 0,1 1,0 0,1 1,0-1,1 1,0 0,1 0,0 0,1 0,0 0,0 1,1-1,1 1,0-1,1 1,0-1,1 1,0-1,0 0,5 11,4-1,1-1,1 0,1 0,0-1,2-1,0-1,1 0,1-1,0-1,1-1,1 0,0-2,1 0,0-1,1-1,9 2,8 6,-6-3</inkml:trace>
  <inkml:trace contextRef="#ctx0" brushRef="#br0" timeOffset="-4399.598">4150 536,'-60'-1,"37"-1,-1 1,0 1,1 2,-1 0,1 1,-1 2,-18 5,40-9,0-1,0 1,0 0,-1 0,1 0,0 0,0 0,1 0,-1 0,0 1,0-1,1 1,-1-1,1 1,-1 0,1-1,-1 1,1 0,0 0,0 0,0 0,0 0,0 0,1 0,-1 0,1 1,-1-1,1 0,0 0,0 1,0-1,0 0,0 0,0 1,1-1,-1 0,1 0,-1 0,1 0,1 1,55 72,85 38,-140-108,1 0,-1 0,0 0,-1 0,1 1,-1-1,0 0,0 1,-1-1,1 1,-1-1,0 1,-1-1,0 1,1-1,-2 0,1 1,-1-1,1 0,-1 0,-1 0,1 0,-1 0,0 0,0-1,0 1,-1-1,1 0,-1 0,0 0,0-1,-1 0,1 1,-1-1,1-1,-1 1,0-1,0 1,0-2,-1 1,1 0,0-1,-5 0,-189 40,197-40,1 0,-1 0,1 0,-1-1,0 1,1-1,-1 1,0-1,0 0,1 1,-1-1,0 0,0 0,0 0,1-1,-1 1,0 0,1-1,-1 1,0-1,1 1,-1-1,0 0,1 0,-1 1,1-1,-1-1,1 1,0 0,-1 0,1 0,0-1,0 1,0 0,0-1,0 1,0-1,0 1,0-1,1 0,-1 1,1-1,-1 0,1-1,24-34,-10 19</inkml:trace>
  <inkml:trace contextRef="#ctx0" brushRef="#br0" timeOffset="-4098.539">4630 311,'27'248,"-14"-48,-10-185,0-1,0 1,-2-1,0 1,-1-1,0 1,-1 0,0-1,-2 1,0-1,0 1,-1-1,-1 0,0-1,-1 1,-1-1,0 0,0-1,-2 1,-8 5</inkml:trace>
  <inkml:trace contextRef="#ctx0" brushRef="#br0" timeOffset="-3850.527">4404 706,'39'-15,"16"-4,5 1,2 4,-6 3,-7 5,-2 2,-5 3,-4 1,-4 0,-3 1,-2 0,-6 0</inkml:trace>
  <inkml:trace contextRef="#ctx0" brushRef="#br0" timeOffset="-3603.938">4968 1045,'5'-24,"7"-13,0-5,4 0,-1 3,1 2,-1 4,1 2,2 1,-1 2,1 4,2 3,-2 0,1 3,-4 4</inkml:trace>
  <inkml:trace contextRef="#ctx0" brushRef="#br0" timeOffset="-3231.485">5476 847,'18'-12,"0"0,-1-1,-1 0,0-1,-1-1,-1-1,0 0,-1-1,-1 0,9-16,-20 31,0 1,0-1,0 1,0-1,0 0,0 0,0 1,-1-1,1 0,-1 0,1 0,-1 0,0 0,0 0,0 0,0 0,0 0,0 1,0-1,-1 0,1 0,-1 0,1 0,-1 0,0 1,0-1,0 0,0 0,0 1,0-1,0 1,0-1,-1 1,1 0,-1-1,1 1,-1 0,1 0,-1 0,0 0,1 0,-1 0,0 0,0 1,0-1,1 1,-1-1,0 1,0 0,0 0,0 0,0 0,0 0,0 0,0 0,0 1,0-1,1 1,-1-1,-1 2,-11 1,1 1,1 1,-1 0,1 1,0 0,0 1,0 1,1 0,1 0,-1 1,1 0,0 1,1 0,1 0,-1 1,2 0,-1 1,1-1,1 2,0-1,1 1,1-1,-1 4,4-11,-1 0,1 0,1 0,-1 0,1 0,0 0,0 1,0-1,1 0,-1 0,1 0,1 0,-1 0,1 0,0 0,0 0,0-1,1 1,-1-1,1 1,0-1,1 0,-1 0,1 0,0-1,-1 1,2-1,-1 0,0 0,1 0,-1-1,1 0,0 1,6 2,1-1,-1 0,1 0,-1-1,1 0,0-1,1-1,-1 0,0 0,0-2,0 1,0-1,12-3,78-31,-84 26</inkml:trace>
  <inkml:trace contextRef="#ctx0" brushRef="#br0" timeOffset="-2805.031">6210 593,'-11'-1,"-1"0,1 1,0 0,0 1,-1 1,1-1,0 2,0 0,0 0,1 1,-1 0,1 1,0 0,0 0,0 1,1 1,0 0,0 0,1 0,0 1,0 1,-6 7,14-11,0-1,0 1,0-1,0 0,1 1,0-1,0 1,0-1,0 0,1 0,0 1,0-1,0 0,0-1,0 1,1 0,0-1,0 1,0-1,0 0,0 0,1 0,-1 0,1-1,0 1,0-1,0 0,0 0,0-1,0 1,2 0,9 7,-13-8,0-1,0 0,0 1,0 0,0-1,0 1,0 0,0 0,0 0,0 0,-1 1,1-1,0 0,-1 1,1-1,-1 1,0 0,1-1,-1 1,0 0,0 0,0 0,0 0,0 0,-1 0,1 0,-1 0,1 0,-1 0,0 0,1 0,-1 0,0 0,0 0,-1 1,1-1,0 0,-1 0,1 0,-1 0,0 0,0 0,0 0,0 0,0-1,0 1,0 0,0 0,-1-1,-1 2,-10 5,0-1,-1 0,0-1,0 0,-1-2,1 1,-1-2,0 0,-3-1,4 1,-12 2</inkml:trace>
  <inkml:trace contextRef="#ctx0" brushRef="#br0" timeOffset="-2415.21">6606 593,'-8'-3,"0"0,0 1,0 0,0 1,0 0,-1 0,1 1,0 0,0 0,-1 1,1 0,0 1,0-1,0 2,0-1,0 1,0 0,1 1,0-1,-1 2,1-1,1 1,-1 0,-4 4,9-4,0-1,0 0,0 1,1-1,0 0,0 1,0 0,0-1,1 1,-1 0,1-1,1 1,-1 0,1-1,-1 1,1 0,0-1,1 1,-1-1,1 0,0 1,0-1,1 0,-1 0,1 0,-1-1,1 1,1-1,-1 1,0-1,1 0,0 0,1 1,34 54,-38-55,0 0,0 0,0 0,0 0,-1 0,1 0,-1 0,0 0,0 0,0 0,-1 1,1-1,-1 0,0 0,1 0,-1 0,0 0,-1-1,1 1,-1 0,1 0,-1-1,0 1,0-1,0 1,0-1,0 0,-1 0,1 0,0 0,-1 0,0-1,1 1,-1-1,-3 1,-107 33,87-33</inkml:trace>
  <inkml:trace contextRef="#ctx0" brushRef="#br0" timeOffset="-5722.75">2655 198,'-105'614,"68"-497,27-99</inkml:trace>
  <inkml:trace contextRef="#ctx0" brushRef="#br0" timeOffset="-5388.972">2880 339,'-241'172,"239"-171,0 0,0 1,0-1,1 0,-1 1,0-1,1 1,-1 0,1 0,0-1,-1 1,1 0,0 0,0 0,0 0,0 0,1 1,-1-1,0 0,1 0,0 0,-1 1,1-1,0 0,0 0,0 1,1-1,-1 0,1 0,-1 1,1-1,-1 0,1 0,0 0,0 0,0 0,0 0,1 0,-1 0,1 0,-1-1,1 1,-1 0,1-1,0 0,0 1,0-1,181 117,-165-96,-2 0,-1 2,0 0,-2 0,8 22,-12-25</inkml:trace>
  <inkml:trace contextRef="#ctx0" brushRef="#br0" timeOffset="-7183.041">453 311,'1'1,"-1"-1,1 0,-1 1,1-1,-1 0,1 0,-1 1,1-1,-1 0,1 0,0 0,-1 1,1-1,-1 0,1 0,0 0,-1 0,1 0,-1 0,1 0,0 0,-1-1,1 1,-1 0,1 0,-1 0,1-1,0 1,-1 0,1-1,-1 1,1 0,-1-1,0 1,1-1,-1 1,1-1,-1 1,0-1,1 1,-1-1,0 1,1-1,-1 1,0-1,0 1,0-1,0 0,0 1,1-1,-1 1,0-1,0 0,0 1,0-1,-1 1,1-1,0 0,0 1,0-1,0 1,-1-1,1 0,9 154,-11-103,2-2,-18 302,-20-142,36-184</inkml:trace>
  <inkml:trace contextRef="#ctx0" brushRef="#br0" timeOffset="-6670.837">171 255,'26'-25,"1"2,2 1,0 2,1 0,1 2,1 2,0 0,1 3,1 0,0 2,1 2,0 1,0 2,0 1,1 2,0 1,0 2,9 2,-38-2,0 1,0-1,1 2,-1-1,0 1,0-1,-1 2,1-1,0 1,-1 0,1 1,-1-1,0 1,0 1,-1-1,1 1,-1 0,0 0,0 0,-1 1,1 0,-1 0,-1 0,1 0,-1 0,0 1,0 0,-1-1,1 3,-6 11,-1 0,-1 0,0-1,-2 0,0 0,-1 0,-1-1,0 0,-2-1,0 0,-1-1,0 0,-2-1,1 0,-2-1,0-1,-2 1,-169 142,184-155,0 0,0 0,-1 0,1 0,0 0,1 1,-1-1,0 1,0 0,1 0,-1-1,0 1,1 0,0 0,0 0,-1 1,1-1,1 0,-1 0,0 0,0 1,1-1,-1 1,1-1,0 0,0 1,0-1,0 1,0-1,0 0,1 1,-1-1,1 0,-1 1,1-1,0 0,0 0,0 1,1-1,-1 0,0 0,1 0,-1-1,1 1,-1 0,1 0,0-1,0 1,1 0,200 83,-198-82,0-1,0 1,-1 0,1 0,-1 1,0-1,0 1,0 0,-1 0,1 0,-1 1,0-1,0 1,0 0,-1 0,0 0,0 0,0 0,0 0,-1 0,0 1,0-1,0 0,-1 1,0-1,0 1,0-1,-1 1,1-1,-2 0,1 1,0-1,-1 0,0 0,0 0,0 0,-1 0,0 0,0-1,-11 11,-1-1,0 0,-1-1,0-1,-1-1,-1 0,0-1,0-1,-1-1,0 0,-17 4,24-9,1 0,0-1,-1 0,1-1,-1 0,1 0,-1-2,0 1,1-1,-11-3,4-3</inkml:trace>
  <inkml:trace contextRef="#ctx0" brushRef="#br0" timeOffset="-6002.098">1074 932,'0'3,"0"0,1 0,-1 1,1-1,-1 0,1 0,0 0,0 0,1 0,-1 0,1 0,-1-1,1 1,0 0,0-1,0 0,0 1,0-1,1 0,-1 0,1 0,-1 0,1 0,0-1,0 1,0-1,-1 0,2 0,-1 0,0 0,0-1,0 1,0-1,0 1,0-1,1 0,-1-1,0 1,0 0,0-1,0 0,0 0,0 0,0 0,0 0,3-2,21-7,-1-1,0-1,0-2,-1 0,-1-2,20-17,-42 31,-1 1,0 0,0 0,-1 0,1-1,0 1,0 0,0 0,0 0,1 0,-1 0,0 1,0-1,1 0,-1 0,0 1,1-1,-1 1,0-1,1 1,-1 0,1 0,-1-1,1 1,-1 0,1 0,-1 0,0 1,1-1,-1 0,1 0,-1 1,1-1,-1 1,0-1,1 1,-1 0,0-1,0 1,1 0,-1 0,0 0,0 0,0 0,0 0,0 1,16 37,-14-32,-1 1,1-1,0 0,0 0,1 0,0 0,0-1,1 0,0 0,0 0,0 0,1-1,0 0,0 0,0 0,1-1,-1 0,6 3,-4-4,0-1,1 0,-1 0,1-1,-1 0,1 0,-1-1,1 0,-1 0,1-1,-1 0,1-1,-1 0,0 0,0-1,1 0,-2 0,4-2,131-88,-112 67,-1-1,-1-1,-1-2,-2 0,-1-2,-1 0,-2-2,-1-1,-2 0,-1-1,-2-1,4-16,-7 18,-1 1,-2-2,-1 0,-2 0,-2 0,-1 0,-1-1,-3-6,2 41,-1-1,1 0,-1 1,0-1,0 1,0-1,-1 0,1 1,0-1,-1 0,0 1,0-1,0 1,0-1,0 1,0 0,0-1,-1 1,1 0,-1 0,0 0,0 0,1 0,-1 0,0 1,-1-1,1 1,0-1,0 1,-1 0,1 0,-1 0,1 0,-1 0,1 0,-1 1,1-1,-1 1,0 0,1 0,-1 0,0 0,1 0,-1 0,0 1,1 0,-1-1,1 1,-1 0,-1 1,-6 6,0 2,0-1,1 1,1 0,-1 1,2 0,-1 0,1 1,1 0,1 0,-1 0,2 1,0 0,0 0,1 0,1 0,0 0,1 1,0 11,-3 20,2-1,2 1,2-1,2 1,2-1,2 0,2-1,2 0,4 8,47 164,-62-203</inkml:trace>
  <inkml:trace contextRef="#ctx0" brushRef="#br0" timeOffset="3836.882">1 1524,'155'17,"1"-7,67-8,809-2,-643-30,153 20,305-63,-56-2,-420 52,-92 9,90 14,81-2,-77-25,-62 15,198-17,-58-5,227 12,-322 4,113 18,-195 2,526-3,-262-26,-31 14,369-20,-197 10,206-11,196 22,-677 14,-192-2,-171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41,'284'-1,"-142"-26,-93 20,-31 1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2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58,'38'-5,"18"-1,4 0,-4 1,-6-4,-7 1,-6 1,-4 1,-4 3,-5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141 262,'5'34,"2"20,-1 6,-6 3,-3-6,-1-1,0-2,1-5,-4-1,0-4,0 0,2-2,-3-4,-1-4,2-2,2-2,-3-2,0-5</inkml:trace>
  <inkml:trace contextRef="#ctx0" brushRef="#br0" timeOffset="319.26">1 178,'20'-19,"2"1,1 1,0 1,1 1,0 1,1 1,1 1,0 2,1 0,0 2,0 1,0 1,1 2,0 0,0 2,2 1,-23 0,0 1,0-1,1 2,-1-1,0 1,1 0,-1 0,0 1,0 0,0 1,0-1,-1 1,1 0,-1 1,1 0,-1 0,0 0,-1 1,1 0,-1 0,0 0,0 0,0 1,-1 0,0 0,0 0,-1 1,1-1,-1 1,-1 0,1 0,-1 0,-1 0,1 0,-1 0,0 1,-1-1,0 0,0 1,0-1,-1 3,-3 3,-1 1,1-1,-2 0,0 0,-1-1,0 0,0 0,-2-1,1 0,-1 0,-1 0,0-2,0 1,-1-1,-7 4,-11 6,0-1,-1-1,-1-1,0-2,-27 8,51-20,1 1,0 0,-1 0,0 0,1-1,-1 0,0 0,0-1,0 0,0 0,0-1,0 0,0 0,0 0,0-1,0 0,0-1,0 1,0-1,0-1,-1 0,0-12,6-1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5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339 109,'-51'171,"17"129,7-147,-17-41,43-110,5-8</inkml:trace>
  <inkml:trace contextRef="#ctx0" brushRef="#br0" timeOffset="289.421">169 52,'34'0,"20"0,7 0,1 0,-4 0,-3 0,-1 0,-4-5,-2-1,-4 0,-5 1,-4 2,-3-4,-3-1,0 2,-7 1</inkml:trace>
  <inkml:trace contextRef="#ctx0" brushRef="#br0" timeOffset="538.716">226 560,'33'-5,"22"-6,5-2,-2 2,-7-2,-6 1,-7 3,-5 3,-8-3,-3 1,-1 1,-4 2</inkml:trace>
  <inkml:trace contextRef="#ctx0" brushRef="#br0" timeOffset="815.749">989 532,'-5'34,"-2"15,1 5,1-2,1-6,2-5,1-5,1-4,0-7</inkml:trace>
  <inkml:trace contextRef="#ctx0" brushRef="#br0" timeOffset="1054.874">762 870,'44'-4,"18"-3,9 1,-4 1,-2 2,-9 1,-8 1,-8 0,-6 1,-8 0</inkml:trace>
  <inkml:trace contextRef="#ctx0" brushRef="#br0" timeOffset="1985.162">1 1153,'272'-22,"270"15,-338 8,-106-6,-1-4,87-20,-132 20,111-28,-139 29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09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554 1,'-14'9,"0"1,1 1,0 0,1 1,0 1,1 0,0 0,1 1,1 0,0 1,1 0,0 0,-132 262,87-182,-4-2,-4-3,-37 40,346-484,57-62,-304 414,0-1,0 1,1-1,-1 1,1 0,-1-1,1 1,0 0,0 0,0 0,0 0,0 1,0-1,0 1,1-1,-1 1,0 0,1-1,-1 1,1 1,0-1,-1 0,1 1,0-1,0 1,-1 0,1 0,0 0,-1 0,1 0,0 0,0 1,-1 0,1-1,0 1,-1 0,1 0,-1 1,0-1,1 0,-1 1,0-1,1 1,-1 0,0 0,-1 0,2 0,3 9,1 1,-1-1,-1 1,0 0,-1 1,0-1,-1 1,0 0,-1 0,7 28,54 245,-50-232,-9-43,-1 0,0 1,-1 0,0-1,-1 1,0 0,-1 0,0 0,-1-1,-2 9,3-19,0 0,-1 0,1 0,0 0,-1-1,0 1,1 0,-1 0,1 0,-1-1,0 1,0 0,1-1,-1 1,0 0,0-1,0 1,0-1,1 0,-1 1,0-1,0 0,0 1,0-1,0 0,0 0,0 0,0 0,0 0,0 0,0 0,0 0,0 0,0 0,0-1,0 1,0 0,0-1,0 1,0-1,0 1,0-1,1 1,-2-1,-40-28,-243-191,275 214,-1 0,1 1,-1 0,-1 1,1 0,0 0,-1 2,0-1,0 2,0-1,-5 1,-7 1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3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143 2741,'-8'32,"2"1,1 0,2 0,1 0,2 0,1 0,2 0,1 0,1 0,2-1,3 8,6 46,-4-23,-4-28,-2 0,-1 0,-2 1,-2 33,-2-62,0 0,0 0,0 0,-1 0,0 0,-1-1,0 1,0-1,0 1,-1-1,1 0,-2 0,1-1,0 1,-1-1,0 0,-4 3,-11 7</inkml:trace>
  <inkml:trace contextRef="#ctx0" brushRef="#br0" timeOffset="306.732">1 2797,'18'-73,"-15"53,1 0,2 0,0 0,1 1,0 0,2 0,0 0,12-15,-18 30,1 1,0 0,1-1,-1 1,1 1,-1-1,1 1,0 0,0 0,0 0,0 0,0 1,0 0,1 0,-1 0,0 1,1 0,-1 0,0 0,0 1,1 0,-1 0,0 0,0 0,0 1,0 0,0 0,0 0,0 1,-1 0,1 0,-1 0,0 0,0 1,0-1,0 1,-1 0,0 0,3 4,16 21,-1 1,-2 0,0 2,-3 0,13 33,-25-54,0 0,0 0,-1 1,-1-1,0 1,-1-1,0 1,0 0,-1 0,-1-1,0 1,-1 0,0-1,-1 1,0-1,0 1,-2-1,1-1,-1 1,-1-1,0 1,0-2,-1 1,0-1,-1 0,0 0,-1-1,0 1,4-4,-1 0,0 0,0 0,0 0,-1-1,1 0,-1 0,0-1,0 0,-1 0,1-1,-1 0,1 0,-6 0,-10 0</inkml:trace>
  <inkml:trace contextRef="#ctx0" brushRef="#br0" timeOffset="890.329">537 3024,'30'-32,"-1"-1,-2-1,-1-2,-2 0,-2-2,-1 0,-2-1,-1-1,-3-1,-1 0,-2-1,-2-1,3-26,-12 65,0 1,0 0,0-1,0 1,0-1,-1 1,0-1,1 1,-1-1,-1 1,1-1,0 1,-1-1,0 1,0-1,0 1,0 0,0-1,-1 1,1 0,-1 0,0 0,0 0,0 0,-1 1,1-1,0 1,-1-1,0 1,0 0,1 0,-1 0,0 0,-1 1,1-1,0 1,0 0,-1 0,1 0,-1 0,1 0,-1 1,1 0,-1-1,-3 2,0 3,-1 0,1 1,-1 0,1 0,0 1,1 0,0 0,0 0,0 1,1 0,0 0,0 1,0-1,1 1,1 0,-1 0,1 1,0-1,1 0,0 1,1 0,-1 4,1-9,1 0,0 0,0 0,0 0,0 0,1 0,0 0,0 0,0 0,0 0,0 0,1 0,0-1,0 1,0 0,0-1,0 0,1 1,-1-1,1 0,0 0,0-1,0 1,0-1,1 1,-1-1,1 0,-1 0,1 0,0-1,0 1,-1-1,1 0,2 0,141 12,-67-20,-79 7,0 1,1 0,-1 0,0 0,0 0,0 0,0 0,0 0,0 0,0 0,0 1,-1-1,1 0,0 0,-1 1,1-1,-1 1,1-1,-1 0,0 1,0-1,1 1,-1-1,0 1,0-1,0 1,-1-1,1 1,0-1,-1 1,1-1,0 0,-1 1,0-1,1 0,-1 1,0-1,0 0,0 0,1 0,-1 1,0-1,-1 0,1 0,0 1,-11 23,8-20,1 0,0 0,0 0,0 0,1 0,0 1,0-1,0 1,1 0,-1-1,1 1,1 0,-1 0,1 0,0-1,0 1,1 0,0 0,0 0,0-1,2 3,6 6</inkml:trace>
  <inkml:trace contextRef="#ctx0" brushRef="#br0" timeOffset="-2998.834">3698 116,'-12'122,"-6"-1,-5 0,-36 110,30-148,-3-2,-4-1,-3-1,-4-3,-6 4,-41 52,77-113</inkml:trace>
  <inkml:trace contextRef="#ctx0" brushRef="#br0" timeOffset="-2429.666">3754 59,'-241'155,"128"-91,68-74,36 6,28 13,116 59,234 69,-369-138,0 1,0-1,0 1,0-1,0 1,0 0,0-1,0 1,1-1,-1 1,0 0,0-1,1 1,-1-1,0 1,0 0,1-1,-1 1,0 0,1 0,-1-1,1 1,-1 0,0 0,1-1,-1 1,1 0,-1 0,0 0,1 0,-1 0,1 0,-1 0,1 0,-1 0,1 0,-1 0,0 0,1 0,-1 0,1 0,-1 0,1 0,-1 0,0 1,1-1,-1 0,1 0,-1 1,0-1,1 0,-1 0,0 1,1-1,-1 0,0 1,0-1,1 0,-1 1,-25-33,22 27,-36-45,2-2,3-2,2-2,-10-25,-12-43,49 105</inkml:trace>
  <inkml:trace contextRef="#ctx0" brushRef="#br0" timeOffset="6939.57">2936 2091,'-4'-33,"-3"-17,1-3,2 1,5 6,3 5,6 10,1 5,3 8,0 1,1 4,4 4,-2 4</inkml:trace>
  <inkml:trace contextRef="#ctx0" brushRef="#br0" timeOffset="7235.756">3303 1810,'35'-40,"-15"20,-1-2,0 0,-2-1,0-1,-2 0,-1-1,-1-1,9-23,-21 47,-1 0,1 0,0 0,-1 0,1-1,-1 1,0 0,0 0,0 0,0-1,0 1,0 0,-1 0,1-1,-1 1,1 0,-1 0,0 0,0 0,0 0,0 0,0 0,0 0,-1 0,1 1,0-1,-1 0,0 1,1-1,-1 1,0 0,0-1,0 1,0 0,0 0,0 0,0 1,0-1,0 0,0 1,-1-1,1 1,0 0,0 0,0 0,-1 0,1 0,0 0,0 1,-1-1,1 1,0-1,0 1,0 0,0 0,-11 4,0 1,1 1,-1 0,2 0,-1 1,1 1,0 0,1 0,0 1,0 1,1-1,1 1,0 1,0 0,1 0,0 0,1 1,1 0,0 0,1 1,-1 3,4-6,0 1,0-1,1 0,0 1,1-1,0 0,1 1,0-1,1 0,0 0,0-1,1 1,1-1,0 1,1-1,0-1,0 1,1-1,0 0,0-1,1 0,0 0,1 0,0-1,0 0,0-1,1 0,0-1,0 0,1 0,-1-1,1 0,0-1,0-1,0 1,3-1,12 2,0 0,0-2,0-1,0-1,0-1,0-1,22-5,-13 0</inkml:trace>
  <inkml:trace contextRef="#ctx0" brushRef="#br0" timeOffset="1455.927">1215 2684,'27'-29,"-2"-1,0-1,-2-1,-2-1,-1-1,16-36,-34 68,-1-1,1 1,-1-1,1 0,-1 1,0-1,0 0,0 0,-1 0,1 0,0 1,-1-1,0 0,0 0,0 0,0 0,0 0,-1 0,1 0,-1 0,0 0,0 0,0 0,0 1,0-1,-1 0,1 1,-1-1,0 1,0 0,1-1,-1 1,-1 0,1 0,0 0,-1 1,1-1,-1 0,1 1,-1-1,0 1,1 0,-1 0,0 0,0 1,0-1,0 1,0-1,0 1,0 0,-4 1,0 0,0 1,0 0,1 1,-1-1,1 1,-1 0,1 1,0-1,0 1,1 1,-1-1,1 1,0 0,0 0,0 0,1 1,0 0,0-1,0 2,1-1,0 0,-2 7,0-2,0 0,2 0,-1 1,2 0,-1-1,1 1,1 0,0 0,1 0,1 0,-1 0,2 0,2 11,-3-18,0 0,1-1,-1 1,1 0,0-1,1 0,-1 1,1-1,0 0,0 0,0 0,0-1,1 1,0-1,-1 0,1 0,0 0,0-1,1 1,-1-1,1 0,-1 0,1 0,0-1,-1 0,1 0,0 0,0 0,0-1,0 0,0 0,3 0,6-2,0 1,0-2,0 0,0-1,-1 0,0-1,0-1,0 0,-1 0,12-9,22-19,-28 21</inkml:trace>
  <inkml:trace contextRef="#ctx0" brushRef="#br0" timeOffset="6041.433">1864 2091,'-55'28,"-14"31,67-57,1 1,-1-1,1 0,0 0,0 1,0-1,0 0,1 1,-1-1,0 1,1-1,0 1,0-1,0 1,0-1,0 1,0 0,0-1,1 1,-1-1,1 0,0 1,0-1,0 1,0-1,0 0,1 0,-1 0,0 1,1-1,0-1,-1 1,1 0,0 0,36 28,-34-28,0 0,0 0,0 0,0 1,0 0,0 0,-1 0,0 0,1 0,-1 1,0-1,-1 1,1 0,-1 0,1 0,-1 0,0 1,-1-1,1 0,-1 1,0-1,0 1,0 0,-1-1,1 1,-1 1,-3-1,-1 0,1 0,-1 0,0-1,0 0,-1 0,1 0,-1 0,0-1,1 0,-2 0,1 0,0 0,-1-1,1 0,-1 0,1-1,-1 1,0-1,0-1,0 1,-1-1,-6-1,6-3</inkml:trace>
  <inkml:trace contextRef="#ctx0" brushRef="#br0" timeOffset="6409.105">2231 1894,'-165'111,"162"-109,0-1,0 1,0 0,1 0,-1 0,0 1,1-1,0 1,-1-1,1 1,0 0,0 0,1 0,-1 0,1 0,-1 0,1 0,0 0,0 1,0-1,1 0,-1 1,1-1,0 1,0-1,0 0,0 1,1-1,-1 1,1-1,0 0,0 1,0-1,0 0,1 0,-1 0,1 0,0 0,0 0,0 0,0-1,135 71,-137-69,1-1,0 1,-1 0,1 0,-1-1,0 1,0 0,-1-1,1 1,-1 0,0-1,0 1,0 0,0-1,-1 0,1 1,-1-1,0 0,0 1,0-1,0 0,-1-1,1 1,-1 0,0-1,1 1,-1-1,0 0,-1 0,1 0,0 0,-3 0,-18 12,5-7</inkml:trace>
  <inkml:trace contextRef="#ctx0" brushRef="#br0" timeOffset="6695.618">2343 2007,'15'24,"9"8,0-7,2-6,1-13,-5-11,0-5,-5-6,0-4,-3-5,-4-2,2-1,-2-1,2 0,-1-1,3 1,4 5,-2 7</inkml:trace>
  <inkml:trace contextRef="#ctx0" brushRef="#br0" timeOffset="9719.72">368 4152,'9'34,"4"15,-1 5,-2-2,-3-6,-2-5,-3-5,-1-4,-1-3,-1-5</inkml:trace>
  <inkml:trace contextRef="#ctx0" brushRef="#br0" timeOffset="9989.892">143 3869</inkml:trace>
  <inkml:trace contextRef="#ctx0" brushRef="#br0" timeOffset="10302.268">594 4490,'1'-48,"3"0,2-1,2 2,5-16,28-22,-39 83,-1 0,1 0,-1 0,1 1,0-1,0 0,0 1,0-1,0 1,0 0,0 0,1-1,-1 1,0 1,1-1,-1 0,0 1,1-1,-1 1,1-1,-1 1,1 0,-1 0,1 1,-1-1,1 0,-1 1,1-1,-1 1,0 0,1 0,-1 0,0 0,0 0,0 1,1-1,50 56,-49-51,-1 0,1-1,0 1,1-1,-1 0,1 0,0-1,0 0,1 0,-1 0,1 0,0-1,0 0,0 0,1 0,-3-2,0 0,0 0,1 0,-1 0,0-1,1 0,-1 1,0-2,1 1,-1 0,0-1,1 0,-1 0,0 0,0-1,0 1,0-1,0 0,0 0,0 0,-1-1,1 1,-1-1,1 0,-1 0,0 0,0 0,-1-1,1 1,-1-1,0 0,1 0,-2 0,3-3,54-184,-46 167</inkml:trace>
  <inkml:trace contextRef="#ctx0" brushRef="#br0" timeOffset="11105.395">1525 3418,'23'-6,"0"-2,-1 0,0-2,-1 0,0-2,0 0,-1-1,-1-1,0-1,-1 0,-1-2,-1 0,0-1,-1 0,-1-2,0 1,-2-2,0 1,5-16,18-97,-18 257,117 514,-128-602,-2 0,-1 0,-2 1,-1-1,-2 1,-1-1,-2 0,-2 0,-1-1,-8 18,16-52,-6 20,-1 0,-1 0,-1-1,0 0,-2-1,0 0,-1-1,-1 0,-1 0,-13 11,26-28,1 0,-1 0,0 0,0 0,0 0,0 0,-1-1,1 1,0 0,0-1,0 1,-1-1,1 1,0-1,0 1,-1-1,1 0,0 0,-1 0,1 0,-1 0,1 0,0 0,-1 0,1 0,0-1,0 1,-1 0,1-1,0 1,-1-1,1 0,0 1,0-1,0 0,0 0,0 1,0-1,0 0,0 0,0 0,0 0,1-1,-1 1,0 0,1 0,-1 0,0-1,1 1,0 0,-1 0,1-1,0 1,0 0,0-1,0 1,0-1,0 1,-2-30,1 0,2 0,1 1,1-1,2 0,1 1,2 0,0 1,7-14,5-24,81-294,-85 317,-9 27</inkml:trace>
  <inkml:trace contextRef="#ctx0" brushRef="#br0" timeOffset="11375.317">2316 3051,'-11'32,"3"-1,0 1,3 0,0 1,2-1,1 1,2 0,1 0,2-1,1 1,2-1,1 0,1 0,1-1,14 28,-7-24,-11-22,1-1,0 0,0 0,1-1,1 0,0 0,0 0,9 7,-4-8</inkml:trace>
  <inkml:trace contextRef="#ctx0" brushRef="#br0" timeOffset="11654.23">2598 3334,'4'28,"21"95,-24-119,1 1,-1-1,1 1,0-1,1 0,-1 0,1 0,0 0,0 0,0-1,1 1,-1-1,1 0,0 0,0 0,0 0,0-1,0 0,0 0,1 0,-1 0,1 0,1-1,-2 0,0-1,1 0,-1 0,0-1,0 1,0-1,0 0,0 0,0 0,0 0,0-1,0 0,0 0,-1 0,1 0,-1 0,0-1,1 0,-1 1,0-1,0 0,-1 0,1-1,-1 1,2-2,45-97,-43 81,-1 9,-2 0,1 0,-1 0,-1-1,0 1,-1-1,0 1,-1-1,0 1,-1-4,-5-2</inkml:trace>
  <inkml:trace contextRef="#ctx0" brushRef="#br0" timeOffset="11870.318">3162 3192,'10'29,"3"9</inkml:trace>
  <inkml:trace contextRef="#ctx0" brushRef="#br0" timeOffset="12059.981">2993 2882,'0'0</inkml:trace>
  <inkml:trace contextRef="#ctx0" brushRef="#br0" timeOffset="12452.488">3416 2938,'-8'16,"1"0,0 1,1 0,1 0,0 0,2 0,0 1,1 0,0-1,2 1,1 16,-1-31,0-1,0 0,0 1,0-1,1 0,-1 0,1 1,0-1,-1 0,1 0,0 0,0 0,1 0,-1 0,0 0,1 0,-1-1,1 1,-1 0,1-1,0 1,0-1,0 0,0 0,0 0,0 1,0-2,0 1,0 0,0 0,1-1,-1 1,0-1,0 0,1 0,-1 1,0-2,1 1,-1 0,0 0,0-1,1 1,-1-1,1 0,18-10,-1-1,-1-1,0 0,-1-2,0 0,-1-1,-1 0,0-2,-2 0,0 0,0-1,-2-1,-1 0,0-1,-2 0,0-1,3-13,2 2,-2 0,-1 0,-1-1,-2-1,-1 0,-2 0,-2 0,-1-3,-2 21,0 0,-1 0,-1 0,-1 0,0 1,-1-1,-1 1,-1 0,0 0,-1 1,0-1,-2 1,0 1,0 0,-1 0,-1 1,-9-9,15 16,0 0,0 0,-1 0,0 1,0 0,0 0,0 1,-1 0,0 0,0 0,0 1,0 0,0 0,-1 1,0-1,1 2,-1-1,0 1,0 1,0-1,1 1,-1 1,0-1,0 1,0 1,1-1,-1 1,1 1,-1-1,-3 3,0 3,-1 0,1 1,1 0,-1 1,2 0,-1 1,1 0,1 0,0 1,1 0,0 1,1-1,0 1,1 0,0 1,1-1,1 1,0 0,1 0,0 0,2 0,-1 0,1 0,1 0,1 0,0 0,1 0,0 0,1-1,1 1,0-1,0 0,2 0,-1-1,2 0,0 0,0-1,1 1,10 7,1 0,1-1,1-1,0-1,1-1,1-1,0-1,1-2,0 0,21 5,25 6,2-4,0-3,26 0,-39-7,0-2,0-3,56-5,-82-3,-6-1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50.3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0 313,'0'29,"0"19,5 11,1 0,1 0,-2-1,-2-5,-1-7,0-2,-2-3,0-4,0-4,0-2,-1-2,1-6</inkml:trace>
  <inkml:trace contextRef="#ctx0" brushRef="#br0" timeOffset="248.092">0 143,'34'-14,"15"-5,10 1,-1 3,-1 0,-4 2,-3 3,-5-1,0 1,-3 3,-4 1,-3 3,-4 2,-6 5,-7 3</inkml:trace>
  <inkml:trace contextRef="#ctx0" brushRef="#br0" timeOffset="494.58">0 539,'38'10,"23"-3,6-1,0-2,-6-7,-3-2,-3-6,-5-1,-7 2,-6 3,-9 2</inkml:trace>
  <inkml:trace contextRef="#ctx0" brushRef="#br0" timeOffset="746.891">790 454,'-7'11,"-1"0,1 1,1 0,0 1,1-1,0 1,1 0,0 1,1-1,0 0,2 1,-1 0,2-1,-1 1,2 0,0-1,1 1,0 0,3 8,-3-19,-1 0,1 0,0 0,0 0,0 0,0 0,1-1,-1 1,1-1,-1 0,1 1,0-1,0-1,0 1,0 0,0-1,0 1,0-1,1 0,-1 0,1 0,-1-1,0 1,1-1,-1 0,1 0,-1 0,1 0,-1 0,1-1,-1 0,0 0,1 0,-1 0,2-1,3-1,-1-1,0 1,0-1,0-1,-1 1,1-1,-1 0,-1-1,1 0,-1 1,1-2,-2 1,1-1,-1 1,1-3,1 1,-1-1,1 0,-2 0,1 0,-1 0,-1-1,0 1,0-1,-1 0,0 0,-1 0,0 0,0 0,-1-1,-1 1,0 0,0 0,-1 0,0 0,-1 0,0 1,-4-10,-4 6</inkml:trace>
  <inkml:trace contextRef="#ctx0" brushRef="#br0" timeOffset="1001.407">1101 764,'0'-24,"0"-12,0-6,5 0,1 3,5 2,0 4,3 6,0 4,1 1,4-1,-2-2,1 5,3 4,2 6,-3 4</inkml:trace>
  <inkml:trace contextRef="#ctx0" brushRef="#br0" timeOffset="1282.221">1609 341,'-24'19,"-3"11,7 1,8 0,11-6,9-7,10-6,5-6,4-3,2-3,2 0,-1-2,0 1,-1 0,0-5,0-1,0-4,-6 0</inkml:trace>
  <inkml:trace contextRef="#ctx0" brushRef="#br0" timeOffset="1616.855">1976 426,'47'-13,"-27"10,0-2,-1 0,0-1,0-1,-1-1,0-1,0 0,-1-1,0-1,0-1,8-8,-20 14,0-1,-1-1,0 1,0 0,0-1,-1 0,0 0,0 0,-1 0,0-1,-1 1,0 0,1-7,-2 11,0 1,1-1,-1 1,0 0,0-1,-1 1,1-1,-1 1,0 0,0-1,0 1,0 0,0 0,-1 0,1 0,-1 0,0 0,0 0,0 0,0 1,-1-1,1 1,-1 0,1-1,-1 1,0 0,0 1,0-1,0 0,0 1,0 0,0 0,-1 0,0-1,-2 2,1 0,0 0,-1 0,1 0,0 1,-1 0,1 0,0 0,0 1,0 0,0 0,0 0,0 1,0-1,1 1,0 0,-1 1,1-1,0 1,0-1,1 1,-1 0,1 1,0-1,0 1,-2 4,-2 3,0 1,0 0,2 0,0 1,0 0,1 0,1 0,0 0,0 9,1-14,1 1,0-1,0 1,1-1,0 1,0 0,1-1,1 1,0-1,0 0,1 1,0-1,0 0,1 0,0-1,1 1,0-1,0 0,1 0,0-1,0 1,3 0,5 3,1-2,1 0,-1-1,2-1,-1 0,1-1,0-1,3 0,12 2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3:49.1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45 595,'79'-21,"-1"-4,-2-3,0-4,28-18,104-42,310-108,-384 155,1 5,95-13,-149 44,-81 10,1-1,-1 1,1-1,-1 1,0-1,1 1,-1-1,0 1,1-1,-1 1,0-1,0 1,1 0,-1-1,0 1,0-1,0 1,0 0,0-1,0 1,0 0,0-1,0 1,0 0,0-1,0 1,0-1,-1 1,1 0,0-1,-1 1,1-1,0 1,-1-1,1 1,0-1,-1 1,1-1,-1 1,1-1,-1 1,1-1,-1 0,1 1,-1-1,1 0,-1 0,0 1,1-1,-1 0,1 0,-1 0,0 0,1 0,-1 1,0-1,1-1,-1 1,0 0,1 0,-1 0,1 0,-1 0,0 0,-2 1,-14 10,-1-2</inkml:trace>
  <inkml:trace contextRef="#ctx0" brushRef="#br0" timeOffset="615.748">16 566,'-3'-10,"0"0,0 0,1 0,0-1,1 1,0-1,1 1,0-1,1 1,0 0,0-1,1 1,1 0,-1 0,2 0,-1 0,2 0,-1 1,1-1,0 1,1 1,4-5,143-189,-152 201,0-1,0 0,0 1,0-1,0 1,1-1,-1 1,1-1,-1 1,1 0,-1 0,1 0,0 0,-1 0,1 0,0 0,0 1,0-1,0 1,0-1,0 1,0 0,0 0,0 0,0 0,-1 0,1 0,0 0,0 1,0-1,0 1,0-1,0 1,0 0,-1 0,1-1,0 1,0 1,-1-1,1 0,0 1,8 11,0 1,-1 0,0 0,-1 1,-1 0,-1 0,5 15,10 21,164 330,-166-311,-19-68,0-1,0 1,0-1,0 1,0-1,0 1,0-1,-1 1,1-1,-1 1,1-1,-1 1,1-1,-1 0,0 1,0-1,0 0,0 0,0 1,0-1,0 0,0 0,0 0,0 0,0 0,-1-1,1 1,0 0,-1-1,1 1,-1 0,1-1,-1 0,1 1,-1-1,1 0,-1 0,1 0,-1 0,1 0,-1 0,1 0,-1 0,0-1,-38-5,0-2,1-2,0-1,1-2,-6-5,13 7,-105-57,115 57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6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1 106,'3'10,"1"0,1-1,0 0,0 0,1-1,0 1,1-1,0 0,0-1,0 0,5 3,-9-7,1-1,-1 0,1 0,0 0,-1 0,1-1,0 0,0 1,0-1,0-1,0 1,1 0,-1-1,0 0,0 0,0 0,0-1,0 0,1 1,-1-1,0-1,-1 1,1 0,0-1,0 0,0 0,-1 0,1 0,1-2,-1 2,0-1,0 1,0-1,-1 0,1 0,-1-1,0 1,0-1,0 1,0-1,0 0,-1 0,0 0,1 0,-2-1,1 1,0 0,-1-1,0 0,0 1,0-1,-1 0,0 1,1-1,-2 0,1 1,0-1,-1 0,0 1,0-1,0 1,-1-1,0 1,0 0,0-1,0 1,0 0,-1 0,-2-3,-1 3,1-1,-1 1,0 0,0 0,0 1,-1 0,1 0,-1 0,0 1,1 0,-1 0,0 1,0-1,-1 2,1-1,0 1,0 0,0 0,-5 2,-14 2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8.1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1,'1'283,"26"-113,-15-69,-12-77,-3-22</inkml:trace>
  <inkml:trace contextRef="#ctx0" brushRef="#br0" timeOffset="179.592">0 311,'34'0,"15"0,10 0,-1 0,0 0,-6-5,-2-1,-4 0,-6 1,-9 2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00.4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537 593,'104'-51,"-90"41,-1-2,0 1,-1-2,0 0,-1 0,-1-1,0 0,-1-1,0 0,-1-1,-1 0,-1 0,0 0,2-10,7 103,13 320,-21-330,-3 0,-2-1,-3 1,-4 0,-2 0,-3-1,-3-1,-11 28,17-72,-2 0,-1 0,0-1,-2 0,0-1,-1 0,-1-1,-1-1,0 0,-8 6,14-15,0 1,-1-1,0 0,0-1,-1 0,0-1,0 0,-1-1,1 0,-1 0,0-2,0 1,-1-2,-1 1,11-3,-1 0,1-1,0 1,0-1,-1 1,1-1,0 0,0 0,0-1,0 1,0-1,1 1,-1-1,0 0,1 0,-1 0,1 0,-1-1,1 1,0-1,0 1,0-1,1 0,-1 1,0-1,1 0,0 0,0 0,0-1,0 1,0 0,1 0,-1 0,1-3,-1-5,0 0,1 1,0-1,1 0,0 0,1 0,0 1,0-1,1 1,1-1,17-40,3 1,1 2,3 0,2 2,3-2,-20 31,6-11,2 1,0 1,2 1,1 1,26-21,-3 21,-26 17</inkml:trace>
  <inkml:trace contextRef="#ctx0" brushRef="#br0" timeOffset="320.709">1017 424,'13'76,"-3"0,-3 0,-4 1,-3 0,-3 2,1 53,2-17,0-91</inkml:trace>
  <inkml:trace contextRef="#ctx0" brushRef="#br0" timeOffset="742.878">1300 819,'-1'48,"-1"-34,1 0,0 1,1-1,1 0,0 0,1 0,0 0,1 0,1 0,0 0,1-1,1 0,4 9,-8-20,0 1,0-1,0 0,0 0,0 0,0 0,1 0,-1-1,0 1,1-1,0 0,-1 1,1-1,0 0,0 0,-1-1,1 1,0-1,0 1,0-1,0 0,0 0,0 0,0-1,0 1,-1-1,1 1,0-1,0 0,0 0,-1 0,1 0,-1-1,1 1,75-68,-72 61,0 1,-1-1,-1-1,1 1,-1-1,-1 1,1-1,-2 0,1 0,-1 0,0-1,-1 1,0 0,-1-9,-4-1</inkml:trace>
  <inkml:trace contextRef="#ctx0" brushRef="#br0" timeOffset="990.397">1808 932,'0'14,"0"10,0 1</inkml:trace>
  <inkml:trace contextRef="#ctx0" brushRef="#br0" timeOffset="1253.798">1667 452,'0'0</inkml:trace>
  <inkml:trace contextRef="#ctx0" brushRef="#br0" timeOffset="1573.327">2146 649,'-11'17,"-4"3,1 1,1 1,1 1,1-1,1 2,0-1,2 1,1 1,1 0,1 0,0 6,6-26,-1-1,1 0,0 1,0-1,0 0,0 0,1 0,0 0,0 0,0 0,0 0,0-1,1 1,0-1,0 0,0 1,0-1,0-1,0 1,1 0,-1-1,1 0,0 1,0-2,0 1,0 0,0-1,0 0,0 0,1 0,-1 0,0-1,1 1,-1-1,0 0,1-1,-1 1,0-1,1 0,-1 0,0 0,0 0,0-1,1 0,22-12,-1-2,0-1,-2-1,0-1,-1 0,-1-2,0-1,-2-1,-1-1,5-8,-2 6,-5 5,0 0,-1-1,-1 0,-1-1,-1-1,-1 0,-2-1,0 0,-1-1,-2 0,-1 0,0 0,-2-1,-2 0,0 0,-1 0,-2 0,-3-20,3 40,1-1,-1 1,-1 0,1 0,-1 1,-1-1,1 0,-1 1,0-1,-1 1,1 0,-1 0,0 0,-1 1,1-1,-1 1,0 0,-1 0,1 1,-1 0,0 0,0 0,0 0,-1 1,1 0,-1 1,1-1,-1 1,0 1,0-1,0 1,0 0,0 1,-1 0,1 0,0 0,0 1,-6 1,2 2,0 1,0 0,0 0,1 1,0 1,0 0,0 0,1 1,0 0,1 0,0 1,0 0,1 1,0-1,1 1,0 1,0-1,1 1,0 0,1 0,-1 6,-1 2,1 1,1 0,0 0,2 0,0 0,1 0,1 1,1-1,1 0,1 0,0 0,3 7,2-5,1 0,1-1,1 0,1-1,1 0,0 0,1-1,1-1,1-1,1 0,0-1,1-1,1-1,0 0,1-1,1-2,0 0,0-1,1-1,0 0,1-2,-1-1,17 2,-6-2</inkml:trace>
  <inkml:trace contextRef="#ctx0" brushRef="#br0" timeOffset="10141.407">143 2314,'0'34,"0"16,0 3,0-6</inkml:trace>
  <inkml:trace contextRef="#ctx0" brushRef="#br0" timeOffset="10337.919">1 1920</inkml:trace>
  <inkml:trace contextRef="#ctx0" brushRef="#br0" timeOffset="10775.979">312 2681,'11'-40,"2"-11,1 1,3 1,2 0,2 1,2 2,8-11,2 20,-33 36,1 1,0-1,-1 0,1 1,0-1,-1 1,1-1,0 1,0-1,0 1,0 0,-1-1,1 1,0 0,0-1,0 1,0 0,0 0,0 0,0 0,0 0,0 0,-1 0,1 0,0 1,0-1,0 0,0 0,0 1,0-1,-1 0,1 1,0-1,0 1,0 0,-1-1,1 1,0-1,-1 1,1 0,-1 0,1-1,0 1,-1 0,0 0,1 0,-1-1,1 1,-1 0,0 0,11 60,9 18,-18-78,1 0,-1 0,1 0,0 0,-1-1,1 0,0 1,0-1,-1 0,1 0,0 0,0-1,-1 1,1 0,0-1,-1 0,1 0,0 0,-1 0,1 0,-1 0,0-1,1 1,-1-1,0 0,0 0,0 0,0 0,0 0,0 0,-1 0,1 0,-1-1,1 1,0-3,1 2,149-134,-151 135,0 0,1 0,-1 0,1 0,-1 1,1-1,0 1,-1-1,1 1,0-1,0 1,0 0,0 0,0 0,0 0,1 1,-1-1,0 0,0 1,1-1,-1 1,0 0,0 0,1 0,-1 0,0 0,1 1,-1-1,0 1,0-1,1 1,-1 0,0 0,0 0,0 0,0 0,0 0,0 0,-1 1,1-1,0 1,0 0,-1-1,1 1,-1 0,0 0,0 0,1 0,-1 0,0 1,12 61,-13-57,0 0,1 0,0 0,0 0,1-1,0 1,0-1,0 1,1-1,0 0,0 0,1 0,0 0,0 0,0-1,3 3,6 3</inkml:trace>
  <inkml:trace contextRef="#ctx0" brushRef="#br0" timeOffset="13809.75">1328 2174,'-31'76,"5"63,20-77,6-44,6-21,11-31,-13 26,103-185,-18 55,-89 137,0 1,0-1,1 0,-1 1,0-1,1 1,-1-1,0 0,1 1,-1-1,0 1,1-1,-1 1,1-1,-1 1,1 0,-1-1,1 1,0-1,-1 1,1 0,-1 0,1-1,0 1,-1 0,1 0,0 0,-1 0,1 0,0 0,-1-1,1 2,0-1,-1 0,1 0,0 0,-1 0,1 0,-1 0,1 1,0-1,-1 0,1 1,-1-1,1 0,0 1,-1-1,1 1,-1-1,0 1,1-1,-1 1,1-1,-1 1,1 37,-1-37,-11 86,11-86,0 1,0 0,0 0,1 0,-1 0,1-1,0 1,-1 0,1 0,0-1,0 1,0-1,0 1,0-1,0 1,1-1,-1 0,0 1,1-1,-1 0,1 0,-1 0,1 0,0 0,-1 0,1-1,0 1,0-1,-1 1,1-1,0 1,0-1,0 0,0 0,-1 0,1 0,0 0,0 0,0-1,0 1,-1-1,1 1,0-1,0 0,133-59,-96 38,-38 20,1 1,-1 0,0 0,1 0,-1 0,1 0,-1 0,1 1,0-1,-1 0,1 1,0 0,0-1,-1 1,1 0,0 0,0 0,-1 0,1 0,0 0,0 0,-1 0,1 1,0-1,-1 1,1 0,0-1,-1 1,1 0,-1 0,1 0,-1 0,0 0,1 0,-1 0,0 0,0 1,1-1,-1 1,0-1,0 0,-1 1,1 0,0-1,0 1,-1 0,1-1,-1 1,0 0,1-1,-1 1,0 0,0 0,0-1,2 25,-3-23,1 0,-1 0,1 0,-1 0,1 0,0 0,0 0,1 0,-1 0,1 0,-1 0,1 0,0-1,0 1,0 0,0 0,1-1,-1 1,1 0,-1-1,1 0,0 1,0-1,0 0,0 0,1 0,-1 0,0 0,1-1,0 1,-1-1,1 0,0 1,-1-1,3 0,9-3</inkml:trace>
  <inkml:trace contextRef="#ctx0" brushRef="#br0" timeOffset="14554.829">2202 2201,'18'-1,"0"-1,0-1,0-1,0 0,-1-1,0-1,0-1,0-1,-1 0,0-1,0 0,-1-1,-1-1,0-1,0 0,11-13,-24 22,1 1,-1 0,0-1,0 1,0-1,0 1,-1-1,1 0,-1 1,1-1,-1 0,0 1,0-1,0 0,0 1,-1-1,1 0,-1 1,1-1,-1 0,0 1,0-1,0 1,-1 0,1-1,0 1,-1 0,0 0,1 0,-1 0,0 0,0 0,0 0,0 0,0 1,-1-1,1 1,-1 0,1 0,0 0,-1 0,0 0,1 0,-1 1,1-1,-1 1,0 0,0 0,1 0,-1 0,0 0,1 0,-1 1,0-1,1 1,-1 0,1 0,-1 0,1 0,-3 2,-11 3,1 2,-1 0,1 1,1 1,0 0,0 1,1 0,0 1,1 1,0 0,1 0,1 1,0 1,-5 10,11-21,1 1,-1-1,1 1,0 0,0 0,0 0,1 0,0 0,0 1,0-1,1 1,0-1,0 1,0 0,0-1,1 1,0 0,0 0,1-1,0 1,0 0,0-1,1 1,-1-1,1 0,1 1,-1-1,1 0,0 0,0 0,0-1,0 1,1-1,0 1,0-1,0-1,1 1,4 3,8-3,0-1,0-1,0-1,0 0,0-1,0 0,1-2,-1 0,0-1,-1-1,1 0,-1-1,1-1,-1 0,-1-2,0 1,13-10,-20 13,195-104,-189 100,0-1,0-1,-2 0,1 0,-1-2,-1 1,0-2,0 1,-1-1,-1-1,-1 0,1 0,-2-1,0 1,-1-2,-1 1,0-1,0-2,-5 16,0 1,1-1,-1 0,0 0,0 0,0 0,0 0,0 0,-1 0,1 1,0-1,-1 0,0 0,1 0,-1 1,0-1,0 0,0 1,0-1,0 0,0 1,0 0,-1-1,1 1,-1 0,1-1,-1 1,1 0,-1 0,1 0,-1 0,0 1,0-1,1 0,-1 1,0-1,0 1,0 0,0 0,0-1,-75 17,74-15,-1 0,1 0,-1 0,1 0,0 1,-1-1,1 1,0 0,0 0,0 0,1 0,-1 0,0 1,1-1,-1 1,1 0,0 0,0 0,0 0,0 0,1 0,-1 0,1 1,0-1,0 0,0 1,0-1,1 1,-1-1,1 1,0-1,0 1,0 0,0-1,1 1,0-1,-1 1,1-1,0 0,1 1,-1-1,1 0,-1 0,1 1,0-1,0-1,2 3,77 37,-75-41,1 1,0 0,-1 0,0 1,1 0,-1 0,0 1,-1-1,1 1,-1 1,1-1,-1 1,-1 0,1 0,-1 0,1 1,-1-1,-1 1,1 0,0 3,21 116,-14-113</inkml:trace>
  <inkml:trace contextRef="#ctx0" brushRef="#br0" timeOffset="4463.381">6012 565,'9'-16,"0"3,0-1,-1-1,-1 1,-1-1,0-1,-1 1,-1-1,0 0,0-5,-3 19,-1 0,0 1,0-1,0 0,0 0,0 0,0 0,0 0,0 0,-1 0,1 0,-1 1,0-1,1 0,-1 0,0 1,0-1,0 0,0 1,0-1,0 1,-1-1,1 1,-1 0,1-1,-1 1,1 0,-1 0,1 0,-1 0,0 0,0 1,1-1,-1 1,0-1,0 1,0-1,0 1,0 0,0 0,0 0,1 0,-1 0,0 0,0 1,0-1,0 0,0 1,0 0,1-1,-1 1,0 0,1 0,-1 0,0 0,1 0,-1 1,0 0,-8 4,0 1,0 0,0 0,1 1,0 1,1 0,0 0,0 0,1 1,0 0,0 1,1-1,1 1,0 0,1 1,0-1,0 1,1 0,1 0,0 0,0 0,2 0,-1 0,1 1,1-1,0 0,2 3,0-8,0-1,1 0,0 0,0-1,1 1,-1-1,1 0,0 0,1-1,-1 1,1-1,0 0,0-1,0 1,0-1,1-1,-1 1,1-1,0 0,0 0,0-1,0 0,0 0,0-1,0 0,0 0,6-1,10 1</inkml:trace>
  <inkml:trace contextRef="#ctx0" brushRef="#br0" timeOffset="5155.469">6690 311,'-26'10,"1"1,0 1,1 1,1 1,0 1,1 1,-20 19,36-29,0 0,1 0,-1 1,2 0,-1 0,0 0,1 0,1 1,-1-1,1 1,1 0,-1 0,1 0,1 1,-1 4,3-10,1 0,0-1,0 1,0 0,1 0,-1-1,1 1,-1-1,1 0,0 0,0 0,0 0,0-1,0 1,0-1,0 1,0-1,1 0,-1 0,1-1,-1 1,0-1,1 0,-1 1,1-2,-1 1,1 0,-1-1,2 0,26 4,-27-2,1 0,-1 0,1 0,-1 0,0 0,1 1,-1 0,0 0,0 0,0 1,-1-1,1 1,0 0,-1 0,0 0,0 0,0 1,0-1,0 1,-1 0,1 0,-1 0,0 0,0 0,-1 0,1 1,-1-1,0 0,0 1,0-1,-1 1,0-1,0 1,0 0,0-1,-1 1,1-1,-1 1,0-1,-1 0,1 1,-1-1,0 0,0 0,0 0,0 0,-1 0,-8 5,1 0,-1-2,0 1,-1-1,0-1,0 0,0-1,0 0,-1-1,0 0,0-1,0 0,-1-1,1-1,-11 0,15-1,0 1,0-2,1 1,-1-1,0-1,1 1,-1-2,1 1,-1-1,1 0,0-1,0 0,1 0,-1-1,1 1,0-2,-2-1,-3-6</inkml:trace>
  <inkml:trace contextRef="#ctx0" brushRef="#br0" timeOffset="2807.483">3670 593,'-32'16,"10"-7,1 0,1 2,0 1,0 0,2 1,-1 1,2 1,0 1,-15 16,29-26,0-1,0 1,1-1,0 1,-1 0,2 0,-1 0,1 0,0 0,0 0,1 0,0 0,0 1,0 2,0-7,0 1,1-1,-1 1,1-1,-1 0,1 1,0-1,-1 0,1 0,0 1,1-1,-1 0,0 0,1 0,-1 0,1 0,-1-1,1 1,0 0,0-1,0 0,0 1,0-1,0 0,0 0,0 0,1 0,-1 0,0 0,1-1,-1 1,0-1,1 0,-1 0,1 1,1-2,8-1,0-1,0 0,0-1,-1 0,0-1,0 0,0-1,0 0,-1 0,0-1,0-1,-1 0,0 0,-1-1,6-6,46-38,-45 41,-10 7,0 0,0 0,1 1,-1 0,1 0,0 0,0 1,0 0,0 0,1 0,-1 1,1 0,0 1,0-1,-1 1,1 0,0 1,2 0,-6 2,0 0,0 0,-1 1,1-1,-1 1,1 0,-1 0,0 0,0 0,0 0,-1 0,1 0,-1 1,0-1,0 1,0-1,0 1,-1-1,1 1,-1 0,0-1,0 1,0-1,0 1,-1 3,2 10,-2-13,1 0,-1 0,1 0,1-1,-1 1,0 0,1 0,0-1,0 1,0 0,0-1,0 1,1-1,0 0,-1 1,1-1,1 0,-1 0,0 0,1 0,-1 0,1-1,0 1,0-1,0 0,0 0,1 0,-1 0,0 0,1-1,-1 0,1 1,0-1,-1-1,1 1,0 0,-1-1,1 0,0 0,0 0,0 0,-1-1,1 1,2-2,8-6,0-1,-1-1,0 0,-1-1,0 0,0-1,-2 0,1-1,-2 0,4-7,114-158,-127 177,1 0,-1 0,0-1,1 1,-1 0,1 0,-1 0,1 0,-1 0,1 0,0 1,0-1,-1 0,1 0,0 0,0 1,0-1,0 0,0 1,0-1,0 1,0-1,0 1,0-1,0 1,0 0,0 0,0 0,0-1,1 1,-1 0,0 0,0 0,0 1,0-1,0 0,0 0,1 1,-1-1,0 0,0 1,0-1,0 1,0-1,0 1,0 0,-1-1,1 1,0 0,0 0,0 0,-1-1,1 1,0 0,0 1,6 19,-1 0,0 1,-1 0,-2 0,0 0,-2 1,0-1,-1 0,5 70,9 76,-6 133,-8-296,1 1,-1 0,0-1,0 1,-1-1,1 1,-1-1,-1 1,1-1,-1 1,0-1,0 0,0 0,-1 0,0 0,0 0,0-1,0 1,-1-1,-4 4,6-8,0 0,0-1,0 1,0-1,0 1,0-1,0 0,0 1,0-1,1 0,-1 0,0-1,0 1,1 0,-1 0,1-1,-1 1,1-1,0 0,-1 1,1-1,0 0,0 0,0 1,0-1,1 0,-1 0,0 0,1 0,-1 0,1 0,0 0,0 0,0 0,0-1,0 1,0 0,0 0,1-1,-1-40,1 0,2 1,2 0,2 0,2 0,1 1,2 0,2 1,2 0,15-25,-31 65,15-37,1 2,2-1,1 2,2 1,2 0,0 2,2 1,2 0,13-10,65-26,-104 66,0-1,-1 1,1-1,0 1,0 0,-1-1,1 1,0 0,0 0,0 0,-1-1,1 1,0 0,0 0,0 0,0 0,-1 0,1 1,0-1,0 0,0 0,-1 0,1 1,0-1,0 0,-1 1,1-1,0 1,0-1,-1 1,1-1,-1 1,1-1,0 1,-1 0,1-1,-1 1,0 0,1-1,-1 1,1 0,-1 0,0-1,0 1,1 0,-1 0,0 0,0 0,0-1,0 1,0 0,0 0,0 0,0 0,-12 46,0-28,0 0,-1-1,0 0,-2-1,0 0,-1-2,-1 1,0-2,-3 1,-72 70,78-70</inkml:trace>
  <inkml:trace contextRef="#ctx0" brushRef="#br0" timeOffset="3356.718">4714 1073,'-13'27,"13"-27,0-1,0 1,0 0,0-1,0 1,0 0,0-1,0 1,0 0,0 0,0-1,0 1,-1 0,1-1,0 1,0 0,0 0,0-1,-1 1,1 0,0 0,0 0,-1-1,1 1,0 0,-1 0,1 0,0 0,0 0,-1-1,1 1,0 0,-1 0,1 0,0 0,-1 0,1 0,0 0,-1 0,1 0,0 0,0 0,-1 0,1 0,0 1,-1-1,1 0,0 0,-1 0,1 0,32-141,-16 88,3 2,1 0,3 1,2 1,2 2,3 0,1 2,24-26,-47 61,1 0,-1 1,1 0,1 0,0 1,0 0,0 1,1 0,0 1,0 0,1 1,0 0,0 1,0 0,0 1,1 0,-1 1,1 1,5-1,-15 3,0 0,0-1,1 1,-1 1,0-1,0 0,0 1,0-1,-1 1,1 0,0 0,-1 0,1 0,-1 1,0-1,1 1,-1-1,0 1,-1 0,1 0,0 0,-1 0,0 0,0 0,1 0,-2 0,1 0,0 1,-1-1,0 0,1 1,-1-1,0 0,-1 0,1 3,-31 116,20-100,-1-1,-1 0,-1 0,-1-2,-1 0,0 0,-2-2,0 0,0-1,-2-1,-20 13,39-27,0 0,-1 1,1-1,0 0,-1 0,1 0,-1 1,0-2,1 1,-1 0,0 0,1 0,-1-1,0 1,0-1,0 0,1 1,-1-1,0 0,0 0,0 0,0 0,0-1,1 1,-1 0,0-1,0 1,0-1,1 0,-1 1,0-1,1 0,-1 0,1 0,-1 0,1 0,-1-1,1 1,0 0,-1-1,1 1,-5-19,3-1</inkml:trace>
  <inkml:trace contextRef="#ctx0" brushRef="#br0" timeOffset="3702.555">5532 57,'-9'34,"-4"20,1 6,2 3,3-1,3-5,1-3,2-6,1-6,1-6,-5-4,-2-2,0-3,2 1,1-1,1 0,0-4</inkml:trace>
  <inkml:trace contextRef="#ctx0" brushRef="#br0" timeOffset="3956.554">5618 565,'0'14,"0"5</inkml:trace>
  <inkml:trace contextRef="#ctx0" brushRef="#br0" timeOffset="4218.755">5645 1,'0'0</inkml:trace>
  <inkml:trace contextRef="#ctx0" brushRef="#br0" timeOffset="6556.848">5674 424,'-5'0,"-1"5,0 6,1 6,-4 1,1 1,1 2,1 3,3 2,1 2,1 0,1-4</inkml:trace>
  <inkml:trace contextRef="#ctx0" brushRef="#br0" timeOffset="14928.384">3642 1863,'-17'3,"0"2,0-1,0 2,0 0,1 1,0 1,1 0,-1 1,2 1,-1 0,1 1,1 1,0 0,-11 13,23-22,-1 0,1 0,0 1,0-1,0 0,1 0,-1 1,1-1,-1 0,1 1,0-1,1 1,-1-1,0 0,1 1,0-1,0 0,0 0,0 0,0 0,1 1,-1-1,1-1,0 1,0 0,0 0,0-1,1 1,-1-1,1 0,-1 0,1 0,0 0,0 0,0 0,0-1,0 1,0-1,0 0,0 0,0 0,1-1,0 1,0 0,-1 1,1-1,-1 1,1-1,-1 1,0 0,0 0,0 1,0-1,0 0,0 1,-1 0,1 0,-1 0,0 0,0 0,0 0,0 0,0 1,-1-1,1 1,-1-1,0 1,0 0,-1-1,1 1,-1 0,1 0,-1 0,-1-1,1 1,0 0,-1 0,0 2,-4 1,0-1,-1 1,0-1,0 0,0-1,0 1,-1-1,0 0,0-1,-1 0,1 0,-1 0,0-1,0 0,0-1,-2 1,-27 0,22-6</inkml:trace>
  <inkml:trace contextRef="#ctx0" brushRef="#br0" timeOffset="15673.669">3783 2146,'20'-3,"23"-2,0-3,0-1,-1-2,20-9,6-31,-67 49,0 0,1 1,-1-1,0 0,0 1,0-1,0 0,-1 0,1 0,0 0,-1 0,1 0,-1 0,0 0,0 0,0 0,0 0,0 0,0 0,0-1,-1 1,1 0,-1 0,1 0,-1 1,0-1,0 0,0 0,0 0,0 0,0 1,-1-1,1 1,0-1,-1 1,1-1,-1 1,0 0,0-1,-3-1,-1 0,1 0,-1 0,1 1,-1 0,0 0,0 0,0 1,0 0,0 0,0 0,0 1,-1 0,1 0,0 1,0-1,0 1,0 1,0-1,0 1,0 0,1 1,-1-1,0 1,-1 2,-12 5,0 1,1 2,1-1,0 2,0 1,-9 10,20-19,0-1,0 0,1 1,0 0,0 1,0-1,0 1,1 0,0 0,1 0,0 0,0 1,0 0,1-1,0 1,1 0,-1 0,2 0,-1 0,1 8,3-12,0 0,1-1,-1 1,1-1,0 1,0-1,0 0,0-1,0 1,1-1,-1 1,1-1,0-1,-1 1,1-1,0 0,0 0,0 0,0 0,0-1,0 0,0 0,0-1,0 1,0-1,0 0,0 0,10 0,38-2,0-2,0-3,-1-2,0-3,-1-1,-1-3,0-2,-1-2,-1-3,17-12,-56 32,-1 0,1-1,-1-1,0 1,0-1,-1-1,0 1,0-1,0-1,-1 1,0-1,-1 0,1 0,-2-1,1 0,-1 0,-4 6,0 0,0 0,-1 0,0 0,1 1,-1-1,0 0,0 1,0-1,-1 0,1 1,-1 0,1-1,-1 1,0 0,0 0,0 0,0 0,0 0,0 0,-1 0,1 1,-1-1,1 1,-1 0,0 0,1 0,-1 0,0 0,0 0,1 1,-1 0,0-1,0 1,0 0,0 0,0 0,1 1,-1-1,0 1,0 0,0 0,1-1,-1 2,0-1,-1 1,-7 2,0-1,1 2,0-1,0 1,0 1,1 0,0 0,0 1,0 0,1 0,0 1,0 0,1 1,0-1,1 1,0 1,0-1,1 1,-4 10,8-17,0 0,0 1,0-1,1 1,-1 0,1-1,0 1,0-1,0 1,1 0,-1-1,1 1,0-1,0 1,0-1,0 1,0-1,1 0,0 0,0 0,0 0,0 0,0 0,0 0,1-1,-1 1,1-1,0 1,0-1,0 0,0 0,0-1,0 1,0 0,1-1,-1 0,8 4,-1-2,1 1,-1-1,1 0,0-1,0-1,0 0,0 0,0-1,0 0,7-2,15-3,0-2,-1-2,0 0,0-3,-1 0,-1-2,0-1,-1-2,-1 0,0-2,-2-1,0-2,20-21,-26 25,-2 0,0-2,-2 0,0-1,-1 0,-1-1,-1-1,-1 0,-1-1,-1 0,4-18,-13 34,-1 0,0 0,0 0,-1 0,0 0,0 1,-1-1,0 0,0 1,-1-1,0 1,0-1,-1 1,0 1,0-1,-1 0,0 1,0 0,0 0,-1 0,0 1,0 0,0 0,0 0,-1 1,0 0,0 1,0-1,-1 1,1 0,-1 1,1 0,-1 0,0 1,0 0,0 0,0 1,0 0,1 0,-1 1,0 0,0 0,-1 1,-10 3,1 0,0 2,0 0,1 1,0 0,1 2,-1 0,2 0,0 2,0 0,1 1,0 0,1 1,1 0,0 1,1 1,1 0,0 0,1 1,1 0,0 0,2 1,0 0,-1 7,5-15,0-1,1 1,0 0,1 0,0-1,0 1,1 0,0 0,1-1,0 1,0-1,1 0,0 1,1-1,0 0,1-1,0 1,0-1,0 0,1 0,0-1,1 1,0-2,0 1,1-1,-1 0,1 0,0-1,1 0,0 0,0-1,19 8,1-2,0-1,1-1,0-2,14 2,-1-3</inkml:trace>
  <inkml:trace contextRef="#ctx0" brushRef="#br0" timeOffset="16467.554">1835 3161,'-27'29,"2"1,1 1,1 1,1 1,2 1,2 1,0 1,16-30,1 0,0 1,0-1,0 0,1 0,-1 1,2-1,-1 1,1-1,0 0,0 0,0 1,1-1,0 0,0 0,1-1,0 1,0 0,0-1,1 1,-1-1,1 0,1-1,-1 1,1-1,-1 1,1-1,0-1,1 1,-1-1,1 0,-1 0,1 0,0-1,0 0,0 0,0-1,1 1,-1-1,0-1,4 1,1 0,0-1,-1 0,1-1,0 0,-1 0,1-1,-1-1,0 0,0 0,0-1,0 0,0 0,-1-1,0-1,0 0,0 0,-1 0,0-1,0-1,-1 1,0-1,0 0,0-1,-1 0,-1 0,0 0,0-1,0 1,-1-1,-1 0,0 0,0-1,-1 1,0-1,-1 1,0-1,-1 0,0 1,-1-1,0 1,0-1,-1 1,0-1,-1 1,-1 0,1 0,-2 0,1 1,-2-2,-2-1,0 1,0 0,-1 1,-1 0,1 0,-2 1,1 1,-1-1,-1 2,1-1,-1 2,-1-1,1 2,-1 0,0 0,0 1,-1 1,-12-2,1 3</inkml:trace>
  <inkml:trace contextRef="#ctx0" brushRef="#br0" timeOffset="16922.223">2485 2625,'-46'206,"-13"175,55-356,2-16,0 1,0 0,1 0,0 0,1 0,0 0,1 0,0-1,0 1,1 0,0 0,1-1,0 1,3 5,-2-13,0 1,0-1,0 0,0 0,1 0,-1-1,1 1,-1-1,1 0,0-1,-1 1,1-1,0 0,-1 0,1 0,0 0,-1-1,1 0,0 0,-1 0,1-1,-1 1,0-1,1 0,-1-1,0 1,0-1,0 1,-1-1,1 0,1-3,12-3,16-8,-7 1,1 1,1 2,0 1,1 1,0 1,1 2,0 1,15-1,-41 7,0 0,1 1,-1-1,0 1,1 0,-1 1,0-1,1 1,-1-1,0 1,0 1,0-1,1 1,-2-1,1 1,0 0,0 1,0-1,-1 0,0 1,1 0,-1 0,0 0,0 0,-1 1,1-1,-1 1,1-1,-1 1,0 0,0 0,-1 0,1 0,-1 0,0 1,0-1,-1 0,1 0,-1 1,0-1,0 0,0 2,-4 4,0 1,-1-1,0 0,0 0,-1-1,0 0,-1 0,0 0,0-1,-1 0,0 0,-1-1,0 0,0 0,0-1,-1-1,1 1,-8 2,-4 2,0 0,0-1,-1-1,0-1,0 0,-1-2,0-1,-15 1,33-4,-1 0,1 0,-1-1,0 1,0-1,1-1,-1 1,0-1,1 0,-1 0,1 0,-1-1,1 0,-1 0,1 0,0-1,0 0,0 0,1 0,-1 0,1-1,-1 0,1 0,0 0,1 0,-1-1,1 1,0-1,0 0,0 0,1 0,-1-1,1 1,1 0,-1-1,1-1,-2-20,3 2</inkml:trace>
  <inkml:trace contextRef="#ctx0" brushRef="#br0" timeOffset="17610.952">3133 3501,'30'-1,"0"-1,-1-2,1 0,-1-2,-1-1,1-2,-1 0,0-2,23-13,58-70,-58 42,-50 51,0-1,1 1,-1 0,1 0,-1 0,1 0,-1 0,1 0,0 0,-1 0,1 1,0-1,0 1,-1-1,1 1,0 0,0-1,0 1,0 0,-1 0,1 0,0 1,0-1,0 0,-1 1,1-1,0 1,0 0,-1-1,1 1,0 0,-1 0,1 0,-1 0,1 0,-1 1,0-1,1 0,-1 1,0-1,0 1,0-1,0 1,1 1,32 78,-19-1,-3 2,-4 0,-3 0,-4 0,-4 0,-3 0,-4 0,-3-1,-4 0,-3-1,-13 24,27-83,-42 106,46-121,-1-1,-1 1,1-1,-1 0,1 0,-1 0,-1 0,1-1,-1 0,0 0,0 0,0 0,0-1,-1 0,1 0,-1 0,0-1,0 1,-1-1,4-1,-1-1,1 0,0 1,0-1,0 0,-1-1,1 1,0 0,0-1,0 0,0 0,0 0,0 0,0 0,0-1,0 1,0-1,1 0,-1 0,1 0,-1 0,1 0,0 0,0-1,0 1,0-1,0 1,0-1,0-1,-35-94,32 77,-52-217,48 200</inkml:trace>
  <inkml:trace contextRef="#ctx0" brushRef="#br0" timeOffset="17861.298">3500 2851,'-9'0,"1"5,2 1</inkml:trace>
  <inkml:trace contextRef="#ctx0" brushRef="#br0" timeOffset="18212.234">4009 3302,'21'1,"0"-1,0-1,-1-1,1-1,-1-1,1 0,-1-2,0 0,-1-1,0-1,0-1,0-1,0-1,-16 9,0 0,0 0,0 0,-1-1,1 1,0-1,-1 0,0 0,1 0,-1 0,-1 0,1 0,0-1,-1 1,1-1,-1 1,0-1,0 1,-1-1,1 1,-1-1,1 0,-1 0,-1 1,1-1,0 0,-1 1,0-1,1 1,-2-1,1 0,0 1,-1 0,1-1,-1 1,0 0,0 0,0 0,-1 0,1 0,-1 1,1-1,-1 1,0-1,0 1,0 0,0 0,-1 0,1 1,0-1,-1 1,1 0,-2 0,-7 2,-1 1,1 1,0 0,0 1,0 0,1 1,0 0,0 1,0 0,0 1,1 0,0 1,0 0,1 0,0 1,1 1,0-1,0 1,1 0,0 1,1 0,0 0,1 0,0 1,1-1,0 1,0 6,1-11,0 1,0 0,1 0,1 0,-1 0,1 0,0 0,1 0,0 0,1 0,-1 1,1-1,1 0,0 0,0 0,0-1,1 1,0 0,1-1,-1 0,2 0,-1 0,1 0,0-1,0 1,0-1,1-1,0 1,1-1,-1 0,1 0,3 1,4 1,1 0,1-1,-1-1,1-1,0 0,0 0,0-2,0 0,1-1,-1-1,0 0,1-1,-1-1,0 0,0-2,0 0,0 0,7-4,85-36,-80 30</inkml:trace>
  <inkml:trace contextRef="#ctx0" brushRef="#br0" timeOffset="18506.319">5053 3077,'-23'20,"2"-6,1 1,1 1,1 1,1 1,0 0,1 1,1 1,0 1,2 0,1 0,-5 12,15-27,1-1,-1 1,1 0,0 0,1 0,-1 0,1-1,0 1,1 0,-1 0,1 0,0 0,1 0,-1-1,1 1,1-1,-1 1,1-1,-1 0,1 0,1 0,-1 0,1 0,0-1,0 0,0 0,1 0,-1 0,1-1,0 1,0-1,0 0,1-1,3 2,12 3,0 0,0-2,0 0,1-1,0-2,-1 0,1-1,0-1,0-1,20-4,-17 2,1 0,-1-2,0-1,0-1,-1-1,0-1,0-1,-1-1,0-2,-1 0,-1-1,0-1,12-12,23-22,-32 31</inkml:trace>
  <inkml:trace contextRef="#ctx0" brushRef="#br0" timeOffset="18761.427">5815 2427,'-22'87,"-36"194,52-212,3 1,3 0,8 62,-4-104,0 0,2-1,1 0,1 0,1 0,1-1,2-1,0 1,2-2,1 0,2 1,2-1</inkml:trace>
  <inkml:trace contextRef="#ctx0" brushRef="#br0" timeOffset="19014.941">5419 2964,'39'-19,"21"-7,12 2,2-1,3 5,3 1,2 3,1 4,2 0,0 2,1-2,-6 0,-11-2,-17 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4:23.7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307 52,'60'199,"8"-2,12 7,-63-161,102 276,9 17,-90-203,-38-123</inkml:trace>
  <inkml:trace contextRef="#ctx0" brushRef="#br0" timeOffset="498.819">138 23,'-113'223,"111"-218,-1-3,1 1,0-1,0 1,0-1,1 1,-1 0,0 0,1 0,0 0,0 0,0 0,0 0,0 1,1-1,-1 0,1 0,0 1,0-1,0 0,1 0,-1 1,1-1,-1 0,1 0,0 0,0 0,1 0,-1 0,1 0,-1 0,1 0,0-1,0 1,0-1,0 1,1-1,0 1,12-1,0 0,-1-1,1 0,0-2,0 1,0-2,0 0,0-1,-1 0,13-5,-6 2,427-85,-309 64,-209 16,17 3,1-3,-1-1,2-4,0-1,1-2,1-3,0-2,46 23,0-1,-1 0,1 1,0-1,0 0,0-1,0 1,1-1,-1 1,1-1,-1 0,1 0,0 0,0 0,0 0,1 0,-1-1,1 1,0-1,0 1,0-1,0 0,2-18</inkml:trace>
  <inkml:trace contextRef="#ctx0" brushRef="#br0" timeOffset="3507.103">1521 1717,'-14'16,"1"1,1 1,1 0,0 1,1 0,1 0,1 1,-2 9,-9 19,-21 47,2-1,-4-2,-4-1,-57 83,-56 38,138-194,19-31,125-191,409-601,-520 787,74-88,-84 107,-1-1,1 1,-1 0,0 0,1 0,-1 0,0 0,0 1,0-1,0 0,0 1,0-1,0 0,0 1,0-1,-1 1,1-1,-1 1,1 0,-1-1,0 1,1-1,-1 1,0 0,0-1,0 1,0 0,0-1,-1 1,1 0,0-1,-1 1,1-1,-1 1,0-1,0 1,-24 174,-11 213,8-124,28-264,0 0,1 0,-1 1,0-1,0 0,0 0,0 1,0-1,0 0,0 0,0 0,0 1,-1-1,1 0,0 0,-1 0,1 0,-1 0,0 1,1-1,-1 0,0 0,1 0,-1-1,0 1,0 0,0 0,0 0,0-1,0 1,0 0,0-1,0 1,0-1,-1 1,1-1,0 0,0 1,0-1,0 0,-1 0,1 0,0 0,0 0,-1 0,1 0,0 0,0 0,0-1,-1 1,1 0,0-1,0 1,0-1,0 0,0 1,0-1,0 0,0 1,0-1,0 0,0 0,0-1,-172-160,115 102,49 50,-9-10,-1 1,-1 1,-1 0,0 2,-1 0,-1 1,-9-3,20 14</inkml:trace>
  <inkml:trace contextRef="#ctx0" brushRef="#br0" timeOffset="4721.856">2001 2196,'-17'167,"4"23,19-232,1 1,1 0,3 0,1 0,2 2,2 0,2-1,55-103,-73 142,1 1,-1-1,1 0,-1 1,1-1,0 1,-1-1,1 1,0-1,-1 1,1-1,0 1,0-1,-1 1,1 0,0 0,0-1,0 1,-1 0,1 0,0 0,0 0,0 0,0 0,0 0,-1 0,1 0,0 0,0 1,0-1,0 0,-1 0,1 1,0-1,0 1,-1-1,1 1,0-1,-1 1,1-1,0 1,-1-1,1 1,-1 0,1 0,-1-1,1 1,-1 0,0 0,1-1,-1 1,0 0,0 0,1 0,-1-1,0 1,0 0,0 0,0 0,0 0,0 0,0-1,0 1,-1 0,1 0,0 0,0-1,-1 1,1 0,2 20</inkml:trace>
  <inkml:trace contextRef="#ctx0" brushRef="#br0" timeOffset="5349.15">2396 2365,'12'-9,"0"0,0-2,-1 1,0-2,-1 1,0-1,-1-1,0 0,-1 0,-1-1,0 1,-1-2,0 1,1-8,-7 19,0 0,0 1,0-1,-1 0,1 0,-1 0,1 1,-1-1,0 0,0 1,-1-1,1 1,0-1,-1 1,1-1,-1 1,0 0,0 0,0 0,0 0,0 0,0 0,-1 1,1-1,-1 1,1 0,-1-1,1 1,-1 0,0 1,1-1,-1 0,0 1,0-1,0 1,1 0,-1 0,0 0,0 0,0 1,0-1,1 1,-1 0,0-1,1 1,-1 0,0 1,1-1,-1 0,1 1,0 0,0-1,-1 1,1 0,0 0,-1 2,-10 8,1 0,1 1,0 1,0 0,1 0,1 1,1 0,0 1,1 0,0 0,2 1,0-1,0 1,0 12,4-22,0-1,0 0,1 1,0-1,1 1,-1-1,1 0,0 1,1-1,-1 0,1 0,1 0,-1 0,1 0,0 0,0-1,1 1,-1-1,1 0,1 0,-1 0,1-1,-1 1,1-1,0 0,1-1,-1 1,1-1,-1 0,1-1,0 1,0-1,1 0,-1-1,0 1,0-1,1 0,-1-1,1 0,-1 0,0 0,3-1,17-3,0-1,0-1,0-1,-1-1,0-2,-1 0,0-2,0 0,-2-2,6-4,6-6,-2 0,-1-3,-1 0,-1-2,-1-1,7-13,-6-1,-29 44,1-1,-1 0,0 1,1-1,-1 0,1 0,-1 0,0 1,0-1,0 0,1 0,-1 0,0 0,0 0,0 1,0-1,0 0,-1 0,1 0,0 0,0 1,0-1,-1 0,1 0,-1 0,1 1,0-1,-1 0,1 0,-1 1,1-1,-1 1,0-1,1 0,-1 1,0-1,1 1,-1-1,0 1,0 0,1-1,-1 1,0 0,0-1,0 1,0 0,1 0,-1 0,0 0,0 0,0 0,0 0,0 0,1 0,-1 0,-10 2,1 1,0 0,-1 0,1 1,1 0,-1 1,1 0,-1 0,2 1,-1 1,1-1,-1 1,2 1,-3 1,-59 87,68-94,0 0,0 1,0-1,0 1,0-1,0 1,1-1,-1 1,1 0,0-1,-1 1,1 0,1-1,-1 1,0 0,1-1,-1 1,1-1,0 1,0-1,0 1,0-1,0 1,0-1,1 0,-1 0,1 1,0-1,0 0,-1-1,1 1,0 0,1 0,-1-1,0 0,0 1,1-1,-1 0,1 0,-1 0,2 0,7 1,0-1,0-1,0 0,0 0,0-1,0 0,0-1,0 0,0-1,-1 0,1-1,-1 0,0-1,0 0,0-1,0 0,24-10,43-29,33-12,-107 57,0 0,-1 0,1 0,0 1,-1-1,1 1,0-1,-1 1,1 0,-1 0,1 0,-1 1,0-1,1 1,-1-1,0 1,0-1,0 1,0 0,0 0,0 0,-1 1,1-1,-1 0,0 0,1 1,-1-1,0 1,0-1,0 1,-1-1,1 1,-1 0,1-1,-1 1,0 0,0 0,0-1,0 1,-1 0,1-1,-1 3,8 33,2-19,1-4</inkml:trace>
  <inkml:trace contextRef="#ctx0" brushRef="#br0" timeOffset="10003.306">5472 3777,'10'28,"3"15,3 0,5-7,-1-10</inkml:trace>
  <inkml:trace contextRef="#ctx0" brushRef="#br0" timeOffset="10256.092">5388 3353,'0'0</inkml:trace>
  <inkml:trace contextRef="#ctx0" brushRef="#br0" timeOffset="10450.93">6177 3382,'-11'11,"2"-4,0 0,1 1,0 0,0 1,1 0,0 0,0 1,1 0,0 0,1 0,0 1,1-1,0 1,0 1,1-1,1 0,3-6,1 0,0 0,0 0,0 0,1 0,-1-1,1 1,0-1,1 0,-1 0,1 0,0 0,-1-1,2 1,-1-1,0 0,1 0,-1-1,1 1,0-1,1 0,47 36,-51-36,0-1,0 1,0 0,0 0,0 0,-1 0,1 0,0 0,-1 0,0 1,0-1,1 0,-1 1,-1-1,1 1,0-1,0 1,-1 0,0-1,1 1,-1 0,0-1,-1 1,1 0,0-1,-1 1,1-1,-1 1,0-1,0 1,0-1,0 1,0-1,0 0,-1 1,1-1,-1 0,-1 2,-96 69,83-65</inkml:trace>
  <inkml:trace contextRef="#ctx0" brushRef="#br0" timeOffset="11102.935">7024 3466,'29'4,"1"-1,-1-2,1-1,0-1,-1-2,0-1,1-1,-2-1,1-2,-1-1,0-1,-1-1,0-2,20-12,-33 14,1 0,-1-1,-1-1,0 0,-1-1,-1 0,0-1,0 0,-2-1,0 0,-1-1,4-9,-11 22,0 1,0-1,0 0,0 0,0 0,-1 0,1 0,-1 0,0 0,0 0,-1 0,1 1,-1-1,0 0,0 0,0 0,-1 0,1 1,-1-1,0 1,0-1,0 1,0 0,-1 0,1 0,-1 0,0 0,0 0,0 1,0-1,0 1,-1 0,1 0,-2 0,-5-3,1 1,0 0,-1 1,0 0,0 1,0 0,0 0,0 1,0 1,0-1,0 2,-1-1,1 1,-6 2,-1 1,1 0,0 1,0 0,1 1,-1 1,1 1,1 0,0 1,0 0,0 1,1 1,-6 6,12-9,1-1,-1 1,1-1,0 2,1-1,0 1,1 0,-1 0,2 0,-1 0,1 1,1-1,-1 1,2 0,-1 0,2 0,-1 0,1 0,1 0,0 0,0-1,1 1,0 3,1-5,1 1,-1-1,1 0,1 0,-1 0,1 0,0-1,1 0,0 0,0 0,1-1,0 0,0 0,0-1,0 0,1 0,0-1,8 4,4 1,1-1,0 0,1-2,0 0,0-2,0 0,3-1,5-2,0-1,1-1,-1-2,0-1,-1-1,1-2,-1-1,0-1,-1-2,0 0,0-2,-2-1,1-1,16-14,-18 12</inkml:trace>
  <inkml:trace contextRef="#ctx0" brushRef="#br0" timeOffset="11358.925">8520 2817,'-24'38,"-8"18,-3 9,-1-2,1-2,7-7,3-3,6-4,1-7,4-5,4-3,4-3,3-1,-3-5,0-7</inkml:trace>
  <inkml:trace contextRef="#ctx0" brushRef="#br0" timeOffset="11872.405">8153 2930,'28'33,"16"17,4-1,3-4,-1-4,-5-5,-6-9,-4-3,-3-2,-3-4,-1-1,0-2,-6 0,-1-2,1-4,-4 2,-10 0,-6-4</inkml:trace>
  <inkml:trace contextRef="#ctx0" brushRef="#br0" timeOffset="8337.414">759 4200,'79'-13,"0"-3,-1-4,0-3,-2-4,51-25,9-12,-4-5,-2-6,23-24,-114 73,-2-2,-1-1,-1-2,-2-1,-1-2,-2-1,-1-1,14-25,-12-30,-30 89,-1 0,0 0,1 0,-1 0,0 0,0 0,0 0,0 0,-1 0,1 0,0 0,-1 0,1 0,-1 1,0-1,0 0,0 0,0 0,0 1,0-1,0 0,0 1,-1-1,1 1,-1 0,1-1,-1 1,1 0,-1 0,0 0,0 0,1 0,-1 0,0 1,0-1,0 1,0-1,0 1,0 0,0-1,0 1,0 0,0 0,0 1,-1-1,-4 3,1-1,-1 1,0 1,1 0,0-1,0 2,0-1,0 1,1 0,-1 0,1 0,1 1,-1 0,1 0,0 0,0 1,1-1,0 1,0 0,0 0,1 0,0 0,-1 7,-18 72,3 0,5 1,3 1,4 0,4 0,6 54,-3-57,11 310,-8-326,-4-1,-3 1,-2 0,-4-1,-8 27,11-71,0-1,-1 1,-1-1,-2-1,0 1,-1-2,-1 0,-2 0,1-1,-2 0,-1-2,0 0,-2 0,0-2,0 0,-18 11,30-24,0 1,0-1,0 0,-1 0,1-1,-1 0,0 0,1 0,-1-1,0 0,0 0,0-1,0 0,0 0,0-1,0 0,1 0,-1 0,0-1,1 0,-1-1,1 1,-1-1,1 0,0-1,0 1,0-1,1 0,0-1,-1 0,2 1,-1-2,0 1,1 0,0-1,0 0,1 0,0 0,0 0,0-1,1 1,-1-3,-2-10,0-2,2 1,0 0,2-1,0 1,1-1,1 1,1-1,1 1,1 0,0 0,2 0,0 1,1-1,1 1,6-8,11-21,2 2,3 1,1 1,2 1,28-26,-6 11,3 3,2 2,54-36,-77 63</inkml:trace>
  <inkml:trace contextRef="#ctx0" brushRef="#br0" timeOffset="8607.037">2452 4171,'-32'32,"7"-10,1 1,1 1,1 2,1 0,1 1,1 1,1 0,2 2,1 0,-1 8,14-33,1 1,0 0,0-1,1 1,-1 0,1 0,1-1,-1 1,1 0,0-1,0 1,1 0,-1-1,1 0,1 1,-1-1,1 0,0 0,0 0,0 0,0-1,1 1,0-1,0 0,0 0,1 0,-1-1,1 0,0 0,0 0,0 0,0-1,0 1,1-1,-1-1,1 1,0-1,3 1,4 0,0-1,0 0,1-1,-1 0,0-1,0 0,1-1,-1 0,0-1,-1-1,1 0,0-1,-1 0,0-1,-1 0,1-1,-1-1,0 1,-1-2,0 1,0-2,-1 1,0-1,-1 0,0-1,0 0,-1-1,1-2,-4 5,-1 0,0-1,0 1,-1-1,0 0,0 1,-1-1,-1 0,0 0,0 0,-1 0,0 0,0 0,-1 1,-1-1,0 1,0-1,0 1,-2 0,1 0,-1 0,0 1,-1 0,1 0,-2 0,1 1,-1-1,-2 0,-26-22,19 20</inkml:trace>
  <inkml:trace contextRef="#ctx0" brushRef="#br0" timeOffset="8853.391">2989 4567,'-10'-34,"-2"-15,-1-5,3 2,4 1,1 4,8 5,2 5,6 4,1 2,2 3,5 1,4-1,-3 6</inkml:trace>
  <inkml:trace contextRef="#ctx0" brushRef="#br0" timeOffset="9102.114">3497 3946,'-21'16,"2"0,0 2,1 0,1 1,0 0,2 2,0 0,2 1,0 0,1 0,-3 11,14-28,-1 1,1-1,0 0,1 1,-1-1,1 0,0 1,1-1,-1 1,1-1,0 0,0 1,1-1,-1 0,1 0,0 0,1 0,-1-1,1 1,0 0,0-1,1 0,-1 0,1 0,0 0,0 0,0-1,0 0,1 0,-1 0,1 0,0-1,0 0,0 0,0 0,0 0,2-1,8 4,0-1,0-1,0-1,0 0,0-1,1-1,-1 0,0-1,0 0,1-2,-1 1,0-2,-1 0,1-1,-1 0,0-1,0-1,-1 0,0-1,0-1,0 0,-1 0,-1-1,0-1,9-10,-3 3</inkml:trace>
  <inkml:trace contextRef="#ctx0" brushRef="#br0" timeOffset="9539.204">4033 4144,'37'-45,"-2"-2,-2-1,-2-2,10-25,-39 73,-1-1,1 0,-1 0,1 0,-1 0,0 0,0 0,0 0,0 0,-1-1,1 1,-1 0,0 0,0-1,0 1,0 0,-1 0,1-1,-1 1,0 0,0 0,0 0,0 0,-1 0,1 0,-1 0,1 1,-1-1,0 0,0 1,-1-1,1 1,0 0,-1 0,1 0,-1 0,0 0,0 0,0 1,0 0,-3-2,0 2,0-1,0 1,0 0,0 0,0 0,-1 1,1 0,0 0,0 1,-1 0,1 0,0 0,0 1,0 0,0 0,0 1,1-1,-1 1,1 0,0 1,-1-1,2 1,-1 0,0 1,1-1,0 1,0 0,0 0,0 0,1 0,0 0,0 1,0 0,1 0,0-1,0 1,0 1,-3 3,0 1,1-1,0 1,1 0,0 0,0 0,1 0,1 0,0 1,0-1,1 0,1 1,0-1,0 0,1 1,1-1,0 0,0 0,1-1,0 1,1-1,1 0,-1 0,6 7,3-3,1-1,0 0,1-1,0-1,1-1,0 0,1-1,0-1,0 0,1-1,0-2,0 0,0 0,1-2,12 0,71-8,-77-2</inkml:trace>
  <inkml:trace contextRef="#ctx0" brushRef="#br0" timeOffset="6234.169">4428 1434,'60'616,"-8"-314,-40-246,-8-43,-1-1,-1 1,0 0,0 0,-1-1,-1 1,0 0,-2 9,-3-4</inkml:trace>
  <inkml:trace contextRef="#ctx0" brushRef="#br0" timeOffset="6473.976">4145 2084,'136'-34,"-77"21,-1-3,-1-1,-1-4,3-3,-27 8,-1-1,0-1,-2-2,0-1,-2-1,22-22,57-69,-88 88</inkml:trace>
  <inkml:trace contextRef="#ctx0" brushRef="#br0" timeOffset="6785.374">5077 1406,'-39'219,"24"-149,2 1,3 0,4 0,2 43,5-99,1 1,0-1,1 1,1-1,0 0,1 0,6 13,-9-24,-1 0,1 0,0-1,0 1,0 0,1-1,-1 0,1 1,0-1,0 0,0 0,0-1,1 1,-1-1,1 1,-1-1,1 0,0 0,0-1,0 1,0-1,0 0,0 0,0 0,1-1,-1 1,0-1,0 0,1 0,-1-1,1 1,129-62,9-22,-141 83,-1-1,2 1,-1 0,0 0,0 0,0 0,0 0,1 0,-1 0,0 1,1-1,-1 1,1 0,-1 0,1-1,-1 2,0-1,1 0,-1 0,1 1,-1-1,0 1,1 0,-1 0,0 0,0 0,0 0,0 0,0 1,0-1,0 1,0-1,0 1,0 0,-1 0,1-1,-1 1,0 0,1 1,-1-1,0 0,0 0,0 0,0 1,-1-1,1 0,0 3,2 13,33 91,-35-106,1 0,-1-1,1 1,0-1,-1 1,1-1,0 0,1 0,-1 0,0 0,1 0,-1 0,1-1,-1 1,1-1,0 0,-1 0,1 0,0 0,0 0,0 0,0-1,0 1,0-1,0 0,0 0,0 0,0-1,0 1,0-1,0 1,0-1,-1 0,1 0,1-1,17-8,-1-2</inkml:trace>
  <inkml:trace contextRef="#ctx0" brushRef="#br0" timeOffset="7355.351">6036 1971,'0'0,"-24"8,1 2,0 1,1 0,1 2,-1 0,2 1,0 2,1 0,-3 4,20-19,1 0,-1 0,1 0,-1 1,1-1,-1 1,1-1,0 1,-1 0,1-1,0 1,0 0,1 0,-1 0,0-1,0 1,1 0,-1 0,1 0,0 0,0 0,-1 0,1 1,1-1,-1 0,0 0,0 0,1 0,-1 0,1-1,0 1,-1 0,1 0,0 0,0 0,0-1,0 1,1 0,-1-1,0 1,1-1,-1 1,1-1,-1 0,1 0,0 0,-1 1,1-2,0 1,1 1,10-3,0-1,-1 1,1-2,-1 0,0 0,0-1,0-1,0 0,-1-1,0 0,0 0,0-1,-1-1,4-3,11-7,-14 10,0-1,0 2,1 0,0 0,0 1,0 1,1 0,12-3,-21 8,-1 0,1 0,-1 1,1-1,0 1,-1 0,0 0,1 0,-1 0,0 1,1-1,-1 1,0 0,0 0,0 0,0 0,-1 1,1-1,-1 1,1-1,-1 1,0 0,0 0,0 0,0 0,-1 0,1 1,-1-1,0 1,37 45,-33-46,1 1,-1-1,1-1,0 1,0-1,0 0,0 0,0 0,1-1,-1 0,0 0,1-1,-1 0,1 0,-1-1,0 1,1-1,-1-1,0 1,0-1,0 0,0 0,0-1,0 0,3-2,131-101,-127 95,7-9,-1 0,-1-2,-1 0,-1-1,-1 0,-1-1,-1-1,-1 0,-1-1,-1 0,-1-1,1-13,1-8,-3-1,-1 0,-3-1,-2 1,-2-1,-5-29,5 60,0 1,-2 0,0-1,-1 1,-1 0,-1 0,0 0,-1 1,-1 0,-1 0,0 0,-1 1,-1 1,-6-8,15 22,0 0,0 0,0 0,0 0,-1 0,1 0,0 0,0 0,-1 1,1-1,-1 0,1 1,-1-1,1 1,-1 0,1-1,-1 1,1 0,-1 0,1 0,-1 0,0 0,1 0,-1 0,1 1,-1-1,1 1,-1-1,1 1,-1-1,1 1,0 0,-1 0,1 0,0 0,0 0,-1 0,1 0,0 0,0 0,0 0,0 1,1-1,-1 0,0 1,0-1,1 1,-1-1,1 0,-1 1,1 0,0 0,-20 85,19-35,2 0,2 0,2 0,3-1,2 0,2 0,2-1,14 30,-7-19,3 0,2-2,3-1,3-1,31 42,-24-51,-49-48,-4-5</inkml:trace>
  <inkml:trace contextRef="#ctx0" brushRef="#br0" timeOffset="7611.415">6488 1660,'38'-19,"23"-6,5-5,1-1,4 5,0 1,1 1,-1 4,1 1,3 4,-1-1,-10 2,-14 4</inkml:trace>
  <inkml:trace contextRef="#ctx0" brushRef="#br0" timeOffset="14708.12">9028 3099,'9'-2,"0"-1,0 0,0-1,0 0,-1 0,0-1,0 0,0 0,-1-1,0 0,0-1,0 1,-1-1,0 0,0-1,-1 0,0 0,0 0,0 0,-2-1,1 1,-1-1,0 0,1-8,8-9,-8 16,0 0,0-1,-1 0,0 0,-1 0,0 0,-1-1,0 1,0 0,-2-1,1 8,0 1,0 0,-1 0,1 0,-1 0,0-1,0 1,0 0,0 0,-1 1,1-1,-1 0,1 0,-1 1,0-1,0 1,-1-1,1 1,0 0,-1 0,1 0,-1 0,0 1,1-1,-1 1,0-1,0 1,0 0,0 0,0 0,0 1,-1-1,1 1,0-1,0 1,0 0,-1 1,-7 2,-1 0,1 2,0-1,1 1,-1 1,1 0,0 0,0 1,1 1,0-1,0 1,1 1,0 0,0 0,1 0,1 1,-1 0,1 0,1 1,0 0,-3 10,1-8,1 1,1 0,0 0,1 1,0-1,1 1,0 0,2 0,0 0,0 0,2 7,-1-15,1-1,0 0,0 0,1 1,0-1,0 0,0 0,1 0,0-1,0 1,1-1,-1 1,1-1,0 0,0-1,1 1,-1-1,1 0,0 0,1 0,-1 0,0-1,1 0,0 0,0-1,0 0,6 2,0-1,0-1,0 0,0-1,1 0,-1-1,0-1,0 0,1 0,-1-1,0-1,0 0,0 0,-1-1,8-4,154-88,-147 80,-6 3,0 0,-1-1,-1-1,0-1,-1 0,0-2,-2 1,0-2,-1 0,-1-1,0 0,-2-1,0-1,-2 0,0 0,-2 0,0-1,-1 0,2-24,-8 39,0 1,-1-1,0 1,0-1,-1 1,1 0,-2 0,1-1,-1 1,0 1,-4-7,6 10,0 1,-1-1,1 1,-1 0,1-1,-1 1,0 0,0 0,0 0,0 1,0-1,-1 0,1 1,-1-1,1 1,-1 0,1 0,-1 0,1 0,-1 0,0 1,0-1,1 1,-1 0,0 0,0 0,1 0,-1 0,0 0,0 1,1-1,-1 1,0 0,0 1,1-1,-1 1,1 0,0 0,-1 0,1 0,0 0,0 0,0 0,1 1,-1-1,1 1,-1-1,1 1,0 0,0 0,0-1,0 1,0 0,1 0,-1 0,1 0,0 0,0 0,0 0,0 0,0 0,1 0,0 0,-1 0,1-1,0 1,0 0,0 0,1-1,-1 1,1-1,-1 1,1-1,0 1,0-1,0 0,0 0,1 0,-1 0,3 1,4 1,1-1,0 0,0 0,0-1,0 0,1-1,-1 0,0 0,1-2,-1 1,11-2,36 1,-53 1,0 0,-1 0,1 1,-1 0,1 0,0 0,-1 0,0 1,1-1,-1 1,0 0,0 0,0 0,0 0,0 0,0 1,-1 0,1-1,-1 1,0 0,1 0,-1 0,-1 0,1 1,0-1,-1 0,0 1,0-1,0 1,0-1,0 3,-6 114,5-119,-3 8,0 0,0 0,1 0,1 0,-1 0,2 0,-1 0,1 1,0-1,1 0,0 0,1 1,0-1,0 0,1-1,0 1,0 0,2 0,-3-6,0-1,0 1,1-1,-1 0,1 0,-1 0,1 0,0 0,0-1,-1 1,1-1,1 0,-1 0,0 0,0 0,0 0,0-1,1 1,-1-1,0 0,0 0,1 0,-1-1,0 1,0-1,1 1,-1-1,0 0,0-1,0 1,0 0,0-1,0 1,0-2,84-75,-56 33,-2-1,-3-2,-1 0,-3-2,-2-1,-2 0,-2-2,-3 1,-2-2,-2 0,-3 0,-2 0,-3 0,-1-1,-4 1,-8-48,6 69,4 14,-1 0,-1 1,-1 0,-1 0,0 0,-1 1,-1 0,-5-9,12 25,1-1,-1 1,1 0,-1 0,0 0,1 0,-1 0,0 0,0 0,0 0,0 0,0 0,0 1,0-1,0 0,0 1,0-1,0 1,-1-1,1 1,0-1,0 1,-1 0,1-1,0 1,0 0,-1 0,1 0,0 0,-1 0,1 1,0-1,0 0,-1 0,1 1,0-1,0 1,0-1,-1 1,1 0,0-1,0 1,0 0,0 0,0 0,0 0,0 0,-28 59,24-29,2 0,1 1,2-1,1 1,1-1,2 1,5 18,-3-3,0-2,2-1,2 0,2 0,1-1,3-1,1 0,3-1,1-1,22 32,-30-52,51 54,-38-73,-22-10</inkml:trace>
  <inkml:trace contextRef="#ctx0" brushRef="#br0" timeOffset="15639.853">9931 2535,'182'-51,"150"-31,-249 67,109-6,-188 21,1 1,-1 0,1 0,-1 1,1-1,-1 1,0 0,0 1,0-1,0 0,0 1,0 0,-1 0,0 0,1 1,2 3,-4-4,1 0,0 0,0 0,0 0,0-1,0 1,1-1,-1 0,1 0,-1 0,1 0,0-1,0 1,0-1,0 0,0 0,0 0,0-1,0 1,0-1,5-1,0 0,0 0,0-1,0 0,0 0,-1-1,1 0,-1-1,0 0,0 0,0-1,-1 0,0 0,1 0,-2-1,1-1,-1 1,0-1,0 0,-1 0,0 0,0-1,-1 0,0 0,0 0,0-1,-2 1,1-1,-1 1,0-1,0 0,-1-4,-1 10,-1 0,1 1,-1-1,0 0,0 0,0 0,0 1,0-1,-1 1,1-1,-1 1,1-1,-1 1,0 0,0 0,0 0,0 0,-1 0,1 0,0 1,-1-1,1 1,-1-1,0 1,1 0,-1 0,0 0,0 1,0-1,1 1,-1-1,0 1,-2 0,-99 12,93-7,0 0,0 1,1 0,0 1,0 0,0 1,1 0,0 0,1 1,-1 0,2 0,-1 1,1 0,1 1,0-1,1 1,0 0,0 1,1-1,0 1,1 0,1 0,0 0,1 0,0 0,0 0,2 7,-1-13,1 0,0 0,0 0,1-1,0 1,0 0,0 0,1-1,-1 0,1 1,1-1,-1 0,1-1,0 1,0 0,0-1,0 0,1 0,0 0,0-1,0 0,0 0,0 0,1 0,-1-1,2 0,7 3,1 0,0-1,-1-1,1-1,0 0,0-1,1 0,-1-2,0 1,0-2,7-3,0 0,-1-2,0 0,0-2,-1 0,0-1,-1-1,3-3,39-19,-37 22,0-2,0 0,-1-1,0-2,-2 0,0-1,-1-1,0-1,-2-1,0-1,-1 0,-1-1,-2-1,0 0,-1-1,9-25,-19 42,-1-1,-1 1,1 0,-1 0,0-1,-1 1,0-1,0 1,-1 0,1-1,-2 1,1-1,0 6,0-1,0 1,0 0,0-1,0 1,0 0,-1 0,1 0,-1 0,1 0,-1 0,0 0,0 1,0-1,0 1,0-1,0 1,0 0,-1 0,1 0,0 0,-1 0,1 0,-1 0,1 1,-1 0,1-1,-1 1,1 0,-1 0,1 0,-1 1,1-1,-1 0,1 1,-1 0,-12 4,1 1,0 0,0 1,1 1,0 0,1 1,0 0,0 1,0 0,2 1,-1 0,1 1,1 0,0 1,-4 7,9-14,1-1,-1 0,1 1,0-1,1 1,0 0,0 0,0 0,0 0,1 0,0 1,0-1,1 0,0 1,0-1,0 0,1 1,0-1,0 0,0 0,1 0,0 0,0 0,1 0,0 0,0-1,0 1,0-1,1 0,0 0,0 0,0-1,1 1,0-1,0 0,0 0,7 1,0 0,0-1,0 0,1-1,-1 0,1-1,0 0,-1-1,1-1,0 0,0-1,0 0,-1-1,1 0,6-2,-3 0,1-1,-1-1,0 0,0-1,-1 0,1-2,-2 1,1-2,-1 0,-1-1,0 0,-1-1,0 0,0-1,-1-1,-1 0,-1 0,0-1,0 0,0-5,8-11,-2 0,-1-2,-2 0,-1 0,-2-1,-1 0,-1-1,-2 0,-2-4,-1 20,-2 0,0 0,-2-1,0 1,0 0,-2 0,-1 1,0-1,-1 1,-1 0,-1 1,0-1,-2 1,0 1,0 0,-2 1,-4-5,4 6,-1 1,0 1,0 0,-2 1,1 0,-2 2,1-1,-13-4,23 12,-1-1,1 1,-1 1,1-1,-1 1,1 0,-1 0,0 0,0 1,0 0,1 0,-1 1,0-1,0 1,1 1,-1-1,1 1,-1 0,1 0,-1 0,1 1,0 0,0 0,1 0,-1 1,1 0,-1-1,-1 4,-5 7,2 2,0-1,0 1,1 0,1 1,1 0,0 0,2 0,-1 1,2 0,1 0,0 0,1 0,1 0,0 0,2 0,0 0,1-1,4 13,5 11,1-1,2 0,2-1,2-1,2 0,0-2,3 0,1-2,2-1,1 0,1-3,2 0,0-2,9 4,-5-6,1-2,1-2,1-1,0-2,2-2,0-1,1-2,0-2,1-2,15 1,177 23,-205-33</inkml:trace>
  <inkml:trace contextRef="#ctx0" brushRef="#br0" timeOffset="17141.067">9253 4200,'-18'20,"0"2,2-1,0 2,2 0,0 1,1 1,2 0,0 0,2 1,1 0,1 1,1-1,2 2,-1 17,5-30,0 0,2 0,-1-1,2 1,0 0,1-1,1 0,0 0,1 0,0 0,8 11,-11-19,1 0,1-1,-1 1,1-1,0 0,0 0,1 0,-1-1,1 0,0 0,0 0,1-1,-1 0,1 0,-1 0,1-1,0 0,0-1,0 1,0-1,0-1,0 1,0-1,0 0,4-1,2-1,0-1,0 0,-1-1,0 0,0-1,0 0,0-1,-1 0,0-1,0 0,-1-1,0 0,0 0,0-1,-2-1,1 0,-1 0,0 0,-1-1,0 0,-1-1,0 1,1-8,1 2,-2 0,0-1,-1 1,-1-1,-1-1,0 1,-1 0,-1-1,-1 1,-1-1,0 1,-1 0,-1-1,-1 1,-1 0,-3-7,1 9,-1 1,0 0,-2 1,1 0,-2 0,0 1,0 0,-1 1,-1 1,0 0,-1 0,0 1,0 1,-1 1,0 0,0 0,-1 2,0 0,-1 1,1 0,-1 1,0 1,0 1,0 1,-14 0,25 1,1 0,-1 1,0-1,0 1,1 1,-1-1,0 1,1 0,0 0,-1 1,1 0,0 0,0 0,1 0,-1 1,1-1,-1 1,1 1,0-1,1 0,-2 3,-7 15</inkml:trace>
  <inkml:trace contextRef="#ctx0" brushRef="#br0" timeOffset="17473.751">9790 4059,'13'78,"4"-1,4 0,18 45,-31-102,1 1,1-1,0-1,2 0,0 0,1-1,15 16,-27-33,0 1,1-1,-1 1,1-1,-1 1,1-1,-1 0,1 1,0-1,0 0,-1 0,1-1,0 1,0 0,0 0,0-1,0 1,0-1,0 0,0 0,0 0,0 0,0 0,0 0,0 0,1-1,-1 1,0-1,-1 1,1-1,0 0,0 0,0 0,0 0,0 0,-1 0,1 0,-1 0,1-1,-1 1,1-1,-1 1,0-1,1 0,-1 0,0 1,0-1,-1 0,1 0,0 0,22-40,-2-1,-1-1,-3-1,-2-1,-1 0,2-25,25-158,-33 165,-7 39</inkml:trace>
  <inkml:trace contextRef="#ctx0" brushRef="#br0" timeOffset="18108.015">10524 4200,'45'-30,"0"-2,-3-1,0-3,-2-1,7-13,-42 47,-1-1,0 0,1-1,-1 1,-1-1,1 1,-1-1,0 0,0-1,0 1,-1 0,0-1,0 1,0-1,0 0,-1 0,0 0,-1 0,1 1,-1-1,0 0,0 0,-1 0,0 0,0 0,0 0,-1 1,0-1,0 0,0 1,-1 0,0-1,0 1,0 0,-1 0,1 1,-1-1,0 1,-1 0,1 0,-5-3,0 3,-1 1,0 0,1 1,-1-1,0 2,0 0,-1 0,1 1,0 0,0 0,0 1,0 1,0 0,0 0,0 1,1 0,-1 1,1 0,0 0,0 1,0 0,1 0,-1 1,1 1,1-1,-1 1,1 1,1-1,-3 3,2 1,-1-1,1 2,1-1,0 1,1 0,0 0,1 0,0 0,1 1,0 0,1 0,0 0,1 0,1 0,0 0,1 0,0 0,1 0,0 0,1-1,1 1,0-1,1 1,0-1,1-1,0 1,0-1,2 0,-1-1,1 1,1-1,1 0,0-1,1-1,0 0,0-1,0 0,1 0,0-2,0 1,1-2,0 0,0 0,0-1,0 0,0-2,0 1,1-2,-1 1,0-2,1 0,-1-1,0 0,0 0,0-2,0 0,0 0,-1-1,4-3,24-14,-2-2,-1-1,-1-3,-1 0,-2-3,-1 0,-1-2,26-37,-32 41,-2-1,-1-1,-1-1,-2-1,-1-1,-1-1,-3 0,0-1,-3 0,0-1,-3-1,-1 1,-2-1,-1 0,-2-11,-2 45,1-1,-1 0,-1 1,1-1,-1 1,1-1,-1 1,0-1,-1 1,1 0,-1-1,0 1,0 0,0 0,-1 0,1 1,-1-1,0 0,0 1,0 0,-1 0,1 0,-1 0,1 0,-1 1,0-1,0 1,0 0,-1 0,1 1,0-1,-1 1,1 0,-1 0,1 1,-1-1,1 1,-1 0,0 0,1 1,-1-1,1 1,-1 0,1 0,0 0,-1 1,-2 1,1 0,-1 0,1 1,0 0,0 0,0 1,1-1,-1 1,1 1,0-1,1 1,-1-1,1 1,0 0,1 1,-1-1,1 1,1 0,-1-1,1 1,0 0,1 1,0-1,0 0,0 0,1 0,0 1,0-1,1 0,0 0,0 1,1-1,0 0,0 0,1-1,-1 1,1 0,1-1,0 0,-1 0,2 0,-1 0,4 3,7 3,2 0,0-1,0 0,1-2,0 0,0-1,1-1,0 0,1-2,-1 0,21 2,-16-3,-1 1,0 1,0 2,0 0,-1 1,0 1,0 1,3 4,-15-5,0 0,0 0,-1 1,0 0,-1 1,-1 0,0 0,0 1,-1-1,0 2,-2-1,2 6,41 82,62 33,-94-121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6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0 986,'5'7,"0"-1,0-1,0 1,1 0,0-1,0 0,0-1,1 0,-1 1,1-2,0 1,0-1,1 0,-1-1,0 0,1 0,0 0,-1-1,1 0,0-1,0 0,0 0,-1 0,1-1,0 0,-1-1,1 0,0 0,-1 0,0-1,0 0,0-1,0 0,0 0,6-5,16-9,-1-1,-1-1,-1-2,0-1,18-22,-38 39,20-18,-25 24,0 0,-1 0,1 0,0 0,-1 0,1 0,0 0,-1 0,1 1,0-1,-1 0,1 0,0 1,-1-1,1 0,-1 1,1-1,-1 0,1 1,-1-1,1 1,-1-1,1 1,-1-1,0 1,1 0,-1-1,0 1,1-1,-1 1,0 0,0-1,1 1,-1 0,0-1,0 1,0 0,0-1,0 1,0 0,0-1,0 1,0 0,-1-1,1 1,0 0,0-1,0 1,-1-1,1 1,1 14,-2-7,1 0,0-1,0 1,1 0,0-1,0 1,1-1,0 1,0-1,1 0,0 1,0-2,1 1,0 0,0-1,0 1,1-1,0 0,0-1,2 2,3-1,1 0,0-1,0 0,0-1,0 0,1-1,-1 0,1-1,0 0,0-1,0 0,0-1,0 0,0-1,0 0,0-1,-1 0,1-1,-1-1,1 0,-1 0,0-1,0 0,-1-1,8-5,17-21,-1-2,-2-1,-2-1,-1-2,-1-1,-3-1,-1-1,0-4,-1-1,-1-1,-3-1,-2 0,-2-1,-2-1,-2 0,-1-16,-5 45,-2-1,0 0,-1 0,-2 0,0 0,-1 0,-1 0,-2 0,-3-16,6 35,0 1,0-1,0 0,0 1,-1-1,1 1,-1-1,1 1,-1 0,0 0,0 0,0 0,0 0,0 0,-1 0,1 1,-1-1,1 1,-1-1,1 1,-1 0,0 0,1 1,-1-1,0 0,0 1,0-1,1 1,-1 0,0 0,0 0,0 1,0-1,0 1,1-1,-1 1,0 0,1 0,-1 0,0 0,1 1,-1-1,1 1,0 0,-1-1,1 1,0 0,0 0,0 0,0 1,1-1,-2 2,-6 14,2 0,0 1,1-1,1 1,1 0,0 1,1-1,2 1,0-1,1 1,0 0,2-1,1 2,-2 39,-1 15,4-1,2 0,12 48,-10-82,-2-5,1-1,1 0,2-1,1 0,2 0,1-1,1-1,14 20,-14-35,-2-3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0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3 301,'18'1,"0"-2,0 0,0 0,0-2,-1 0,1-1,-1-1,0-1,0 0,0-1,-1-1,0-1,11-8,-22 13,-1 0,1 0,-1-1,0 1,-1-1,1 0,-1 0,0 0,0-1,-1 1,0-1,0 1,0-1,0 0,-1 0,0 0,0 0,-1 0,1 0,-1 0,-1 0,1 0,-1 0,0 0,0 0,-1 1,0-1,0 0,0 1,-1-1,0 1,0 0,0 0,0 0,-1 0,0 0,0 1,0 0,-1 0,0 0,1 0,-1 1,0-1,-3 0,1 3,-1 1,1 0,0 1,-1-1,1 1,0 1,0-1,0 1,0 0,0 1,0 0,0 0,1 0,-1 1,1 0,0 0,1 1,-1-1,1 1,-1 1,1-1,1 1,-1-1,-2 7,-3 3,1 1,1 0,0 1,1-1,1 2,0-1,1 1,2 0,-1 0,2 0,0 0,2 0,0 4,1-14,0 1,0 0,1 0,1-1,-1 0,2 1,-1-1,1 0,0 0,0-1,1 1,0-1,1 0,0-1,0 1,0-1,0 0,1 0,0-1,1 0,-1 0,5 1,8 5,0-2,1 0,1-1,-1-1,1-1,0-1,1-1,3-1,3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8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27 762,'-25'234,"25"-228,-1-1,1 0,0 0,0 1,0-1,1 0,0 0,0 0,0 0,1 0,0 0,0 0,0 0,0 0,1-1,0 1,0-1,0 0,0 0,1 0,-1 0,1-1,0 1,0-1,1 0,-1 0,1 0,-1-1,1 0,0 0,0 0,0 0,0-1,0 0,5 1,-2-2,0-1,0 0,-1 0,1-1,0 0,-1 0,0-1,1 0,-1 0,0-1,0 0,-1 0,1-1,-1 1,0-1,0-1,-1 1,0-1,0 0,0 0,0-1,-1 1,0-1,-1 0,1 0,-1 0,-1-1,1 1,-1-1,0 1,-1-1,0 0,0 1,-1-1,0 0,0 0,-1 0,-1-7,0 4,0 1,0-1,-1 0,0 1,-1-1,0 1,-1 0,0 1,0-1,-1 1,0 0,-1 0,0 1,0 0,-1 0,0 0,0 1,-1 1,0-1,0 1,-1 1,0 0,1 0,-2 1,1 0,0 1,-6-1,-9 1</inkml:trace>
  <inkml:trace contextRef="#ctx0" brushRef="#br0" timeOffset="355.374">564 1,'-13'64,"4"0,2 1,2 0,4 0,3 1,2-1,3 0,3-1,10 29,-9-6,-4 0,-3 0,-6 36,2-79,0-20</inkml:trace>
  <inkml:trace contextRef="#ctx0" brushRef="#br0" timeOffset="654">846 678,'-2'72,"0"-38,2 1,1-1,1 0,2 0,5 14,-7-41,0-1,1 0,0 0,0-1,0 1,1-1,0 1,0-1,0 0,1-1,0 1,0-1,0 0,0 0,0 0,1-1,0 0,0 0,0 0,0-1,0 0,0 0,1 0,-1-1,1 0,-1 0,1-1,-1 0,1 0,-1-1,1 1,-1-1,1-1,-1 1,0-1,1 0,-1-1,0 1,-1-1,1 0,0-1,-1 1,1-1,-1 0,0-1,-1 1,1-1,-1 0,0 0,6-12,0 1,-2-2,0 1,-1-1,-1 0,0-1,-2 1,0-1,-1 0,-1 0,-1 0,0 0,-2 0,-1-8,6-25,2 34</inkml:trace>
  <inkml:trace contextRef="#ctx0" brushRef="#br0" timeOffset="1184.575">1410 1045,'20'-52,"-10"22,2 0,1 1,1 1,2 0,8-10,-24 37,2-3,0 0,0 0,0 1,0-1,1 1,-1 0,1-1,0 1,0 0,0 1,0-1,0 0,1 1,-1 0,1 0,-1 0,1 0,0 1,0-1,0 1,0 0,0 0,0 0,0 1,0-1,0 1,1 0,-1 0,0 1,3 0,37 27,-40-24,0-1,0 1,1-1,0 0,-1 0,1 0,0-1,1 1,-1-1,0 0,1-1,-1 0,1 0,-1 0,1 0,-1-1,1 0,0 0,5-1,-1-2,1-1,-1 0,1-1,-1 0,0 0,-1-1,0-1,0 0,0 0,0-1,21-15,-29 22,0 0,0 0,0 0,0 0,1 0,-1 0,0 0,0 1,1-1,-1 0,1 1,-1-1,1 1,-1 0,1-1,-1 1,1 0,-1 0,1 0,-1 0,1 0,-1 0,1 1,-1-1,1 0,-1 1,1-1,-1 1,0-1,1 1,-1 0,0 0,1 0,-1 0,0-1,0 2,0-1,0 0,0 0,0 0,0 0,0 1,0-1,-1 0,1 1,0-1,-1 0,1 1,-1-1,0 1,1-1,-1 1,0-1,0 1,0-1,0 1,0-1,-1 2,5 23,19 76,-21-99,-1-1,0 1,1-1,-1 0,1 1,0-1,0 0,0 0,0 0,0 0,0 0,1-1,-1 1,1-1,-1 0,1 1,-1-1,1 0,0 0,0-1,-1 1,1 0,0-1,0 0,0 0,-1 0,1 0,0 0,0 0,0-1,0 1,-1-1,1 0,1 0,57-34,-47 21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7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 1,'-11'307,"-5"-61,13 145,4-242,-1-164,0-3</inkml:trace>
  <inkml:trace contextRef="#ctx0" brushRef="#br0" timeOffset="285.842">377 340,'-336'282,"333"-280,1-1,-1 1,0 0,1 0,-1 0,1 0,0 0,0 0,-1 1,2-1,-1 1,0 0,0 0,1-1,-1 1,1 0,0 0,0 0,0 0,1 1,-1-1,1 0,-1 0,1 0,0 0,0 1,1-1,-1 0,1 0,-1 0,1 0,0 0,0 0,0 0,2 2,8 2,0-2,1 0,0 0,0-1,0 0,1-1,-1-1,1 0,-1 0,1-1,4-1,44 3,-48-4,1 0,-1 1,1 1,-1 0,1 1,-1 1,0 0,1 0,-2 2,1-1,0 2,-1 0,0 0,0 1,6 5,-11-5,0 1,0 0,-1 0,0 0,0 1,-1 0,0 0,0 0,-1 1,-1-1,1 4,30 36,-19-40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5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509 223,'-4'2,"1"1,1-1,-1 1,0 0,1 0,-1 0,1 0,0 0,0 0,0 1,1-1,-1 1,1-1,-1 1,1 0,1-1,-1 1,0 1,-16 71,3 0,-4 79,7-55,-58 440,47-420,24-103</inkml:trace>
  <inkml:trace contextRef="#ctx0" brushRef="#br0" timeOffset="517.078">1 420,'24'-34,"2"1,1 1,2 2,1 1,1 1,1 1,2 2,0 1,2 2,0 1,2 2,0 2,1 1,0 2,11-1,-47 15,21-8,0 1,1 1,-1 1,1 2,0 0,0 2,0 0,0 2,0 1,0 1,0 1,7 3,-26-5,0 1,-1 0,1 1,-1-1,0 1,0 0,0 0,0 1,-1 0,1-1,-1 2,-1-1,1 0,-1 1,0-1,0 1,0 0,-1 0,0 0,0 1,-1-1,1 0,-1 1,-1-1,1 1,-1-1,0 1,-1-1,1 0,-1 1,-1-1,1 0,-1 1,0-1,-1 0,1 0,-1 0,-21 47,-2 0,-2-2,-2-1,-3-1,-1-2,-19 18,-32 46,82-106,-54 90,56-92,0 1,0-1,0 0,0 0,0 0,1 1,-1-1,1 0,0 1,0-1,0 1,0-1,1 0,0 1,-1-1,1 0,0 0,0 0,1 0,-1 1,1-2,0 1,-1 0,1 0,0 0,1-1,-1 1,0-1,1 0,0 1,253 137,-253-139,0 1,0 0,0 1,0-1,0 1,-1-1,1 1,-1 0,0 0,0 0,0 0,0 0,0 0,-1 1,1-1,-1 1,0-1,0 1,0-1,-1 1,1-1,-1 1,0 0,0-1,0 1,0 0,-1-1,1 1,-1 0,0-1,0 1,0-1,-1 1,1-1,-1 0,0 0,0 0,0 0,0 0,-1 0,-1 1,-22 20,-1-1,-1-2,-1 0,-1-2,-1-2,-1 0,-21 6,41-17,-5 2,-14 9,0-3,-1 0,-1-2,0-1,0-2,-27 3,35-10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0,'27'26,"0"2,-3 0,0 1,-2 2,-1 0,-1 1,-2 2,-2-1,0 2,-3 0,-1 1,-1 0,-2 1,-2 0,-1 0,-2 0,-2 1,-1 0,-2-1,-1 1,-2-1,-2 1,-1-1,-3 3,3-10,0 0,-2 0,-1-1,-2 0,0-1,-2 0,-1-1,-1-1,-2 0,0-1,-2-1,0-1,-7 4,-72 40,72-56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3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562 397,'-10'-3,"1"1,-1 0,-1 1,1 0,0 1,0 0,0 0,0 1,0 1,0-1,0 2,0-1,1 2,-1-1,1 1,0 0,0 1,0 0,0 1,1 0,0 0,-6 7,-22 9,-106 76,141-98,-1 0,1 1,-1-1,1 0,0 1,0 0,-1-1,1 1,0 0,0-1,0 1,-1 0,1 0,0 0,0 0,0 0,1 0,-1 0,0 1,0-1,1 0,-1 0,0 1,1-1,0 0,-1 1,1-1,0 0,-1 1,1-1,0 1,0-1,0 0,0 1,0-1,1 1,-1-1,0 0,1 1,-1-1,1 0,-1 1,1-1,0 0,-1 0,1 1,0-1,0 0,0 0,0 0,0 0,0 0,0 0,0-1,0 1,1 0,0 0,148 44,-144-43,0 0,0 0,0 0,0 1,-1 0,1 0,-1 1,0-1,0 1,0 0,0 0,-1 1,0-1,0 1,0 0,0 0,-1 1,0-1,0 1,-1 0,1-1,-1 1,0 0,-1 0,1 0,-1 1,0-1,-1 0,0 0,0 1,0-1,-1 0,1 0,-2 1,1-1,-1 0,0 0,0 0,0-1,-1 1,0 0,-3 4,-12 8,0 0,-2-2,0 0,0-2,-1 0,-1-1,-1-1,0-1,-12 4,27-11,-1 0,1 0,-1-1,0 0,0-1,0 0,0 0,0-1,0 0,-1-1,1 1,0-2,-1 0,0 0,8 0,0 0,0 0,0-1,0 1,1 0,-1-1,0 1,1-1,-1 0,1 0,-1 0,1 1,0-1,0 0,0 0,0-1,0 1,1 0,-1 0,0 0,1-1,0 1,0 0,-1 0,1-1,0 1,1 0,-1 0,0-1,1 1,-1 0,1 0,0 0,0-1,0 1,0 0,0 0,0 0,11-22</inkml:trace>
  <inkml:trace contextRef="#ctx0" brushRef="#br0" timeOffset="246.964">1013 1,'-19'77,"-7"11,5 1,3 1,4 1,5 0,3 1,4 25,4-97,0 0,1 0,1-1,1 0,1 1,0-2,2 1,0-1,7 11,-2 2,-13-20</inkml:trace>
  <inkml:trace contextRef="#ctx0" brushRef="#br0" timeOffset="510.062">647 537,'33'-9,"17"-4,3 1,4 2,-4 3,-1 3,-5 1,-5 7,-6 3,-3-1,2 5,-1-1,0 4,-2-2,-1-1,-7-4</inkml:trace>
  <inkml:trace contextRef="#ctx0" brushRef="#br0" timeOffset="747.487">1437 904,'-1'1,"1"0,-1 0,1 0,-1 0,1 0,-1 0,0 0,0 0,1 0,-1-1,0 1,0 0,0 0,0-1,0 1,0-1,0 1,0-1,0 1,0-1,0 0,0 0,0 1,0-1,-1 0,1 0,0 0,0 0,0 0,0 0,0-1,0 1,-1 0,1 0,0-1,0 1,0-1,0 1,0-1,0 1,0-1,0 0,1 1,-1-1,0 0,0 0,0 0,1 0,-1 0,0 1,1-1,-1 0,1 0,-1-1,1 1,0 0,-1 0,1 0,0-1,0-12,1 0,0-1,1 1,0 0,1 0,1 0,1 1,0-1,0 1,7-11,1-8,-4 12,1 0,1 1,0 0,1 0,1 1,1 1,1 0,0 1,1 0,0 2,2 0,0 1,0 0,1 2,16-8,-10 9</inkml:trace>
  <inkml:trace contextRef="#ctx0" brushRef="#br0" timeOffset="1632.726">2058 510,'-12'3,"-8"0,1 2,-1 0,1 1,-1 1,2 1,-1 0,1 2,1 0,-1 1,2 0,0 2,0 0,1 0,1 2,-9 10,19-20,-1 0,1 0,0 1,1-1,-1 1,1 0,0 0,1 0,-1 0,1 1,0-1,1 1,0-1,0 1,0-1,1 1,0 0,0-1,0 1,1 0,0-1,1 1,-1-1,1 1,0-1,1 0,0 0,0 0,0 0,1 0,-1-1,1 1,1-1,-1 0,1 0,0-1,0 0,2 2,2-3,0 0,0 0,0-1,0 0,1-1,-1 0,0-1,1 0,-1 0,0-1,0 0,1-1,-1 0,0 0,0-1,0 0,-1-1,1 1,-1-2,0 1,0-1,0-1,-1 1,1-1,-2-1,1 1,-1-1,0 0,0-1,3-4,115-135,-75 84,-27 97,-16-14,2 0,0-1,2 1,0-2,1 1,1-2,9 11,-16-21,1-1,-1 0,2-1,-1 1,1-1,0 0,0-1,0 0,0 0,1 0,0-1,-1 0,1-1,0 0,1 0,-1-1,0 0,0 0,1 0,7-2,-5-2,0-1,0 0,0-1,-1 0,0-1,0 0,0-1,-1 1,0-2,0 0,0 0,-1 0,-1-1,0 0,0-1,0 1,-1-1,-1-1,1 0,11-14,-10 14,-3 4,0 1,0-1,1 1,0 0,0 0,0 1,1 0,0 0,0 0,0 0,1 1,5-3,-9 7,0 1,-1-1,1 1,0 0,0 0,-1 0,1 0,-1 0,1 1,-1-1,0 1,1-1,-1 1,0 0,0 0,0 0,0 0,-1 1,1-1,0 0,-1 1,0-1,1 1,-1-1,0 1,0 0,-1-1,1 1,0 3,6 9,-5-10,-1-1,1 1,1 0,-1-1,0 0,1 1,0-1,0 0,1-1,-1 1,1 0,-1-1,1 0,0 0,0 0,1 0,-1-1,1 0,-1 0,1 0,0 0,-1-1,1 1,0-1,0-1,0 1,0-1,0 1,0-2,0 1,0 0,0-1,0 0,3-1,13-7,-2 0,1-1,-2-1,1-1,-1-1,-1 0,0-1,4-6,-1 3,-11 9,-8 6,0 0,1 0,-1 0,1 0,-1 0,1 0,0 1,-1-1,1 1,0-1,0 1,0 0,0 0,0 0,1 0,-1 0,0 0,0 1,1-1,-1 1,0-1,1 1,-1 0,1 0,-1 0,0 0,1 1,-1-1,0 0,1 1,-1 0,0-1,0 1,0 0,1 0,-1 1,0-1,0 0,0 1,1 0,20 25,-20-23,1 1,0 0,-1-1,2 0,-1 1,0-2,1 1,0 0,0-1,0 0,0 0,1-1,-1 1,1-1,-1 0,1-1,5 2,11-2,-1-1,1 0,-1-2,1-1,-1 0,0-2,0 0,0-1,-1-1,79-19,-74 20,-21 4,0 1,-1-1,1 1,0 0,0 0,1 0,-1 1,0-1,0 1,0 0,0 0,0 1,0-1,1 1,-1 0,0 0,0 0,-1 0,1 1,0 0,0-1,-1 1,1 1,-1-1,1 0,1 3,17 17,-14-18</inkml:trace>
  <inkml:trace contextRef="#ctx0" brushRef="#br0" timeOffset="1889.928">2651 30,'0'0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08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289 763,'56'341,"-54"-322,-1 4,2-1,0 0,2 1,0-1,1-1,1 1,2-1,0 0,5 8,-13-27,0 0,1 0,-1 0,0-1,1 1,-1 0,1-1,-1 1,1-1,0 0,-1 1,1-1,0 0,0 0,0 0,0 0,0 0,0-1,0 1,0-1,1 1,-1-1,0 0,0 0,0 0,0 0,1 0,-1 0,0 0,0-1,0 1,0-1,0 0,0 0,0 0,0 0,0 0,0 0,1-1,61-65,-8-24,-4-3,33-86,-55 117,-20 44,-2 8</inkml:trace>
  <inkml:trace contextRef="#ctx0" brushRef="#br0" timeOffset="4109.203">459 0,'-32'17,"1"1,1 1,1 1,0 2,2 1,1 1,0 1,2 1,1 2,1 0,2 1,1 1,1 1,1 1,-4 14,4 12,3 0,2 1,2 1,4 0,2 0,2 0,5 34,-1-43,2 0,2-1,2 1,2-1,3-1,1 0,5 5,-10-32,1 0,1-1,0 1,2-2,0 0,2-1,0 0,1-1,0-1,2 0,0-1,1-1,0-1,1-1,1-1,1 0,19 6,-7-5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0,'57'17,"-13"-10,1-2,0-3,0-1,31-3,10 0,38 19,-82-13,-26-8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6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1,'1'2,"1"0,-1 0,1 0,-1-1,1 1,0 0,-1-1,1 1,0-1,0 0,0 0,0 1,0-1,1-1,-1 1,0 0,0 0,0-1,1 1,-1-1,0 0,1 0,-1 0,0 0,2 0,-1 0,42 3,0-3,0-1,0-2,0-2,6-4,-17 5,166-4,-176 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8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544 90,'-39'72,"-4"-2,-3-2,-3-2,-3-2,-57 54,-84 54,192-171,1-1,-1 1,0-1,0 1,1-1,-1 1,0-1,1 1,-1 0,0 0,1-1,-1 1,1 0,-1 0,1-1,0 1,-1 0,1 0,0 0,-1 0,1 0,0 0,0 0,0-1,0 1,0 0,0 0,0 0,0 0,0 0,1 0,-1 0,0 0,0-1,1 1,-1 0,1 0,-1 0,1 0,-1-1,1 1,-1 0,1-1,0 1,-1 0,1-1,0 1,0-1,-1 1,1-1,0 1,0-1,0 0,0 1,-1-1,1 0,0 0,0 0,0 1,0-1,0 0,0 0,1 0,61 8,283 1,-302-1,-1-2,2-3,-1-1,35-4,-78 3,1-1,0 0,0-1,0 1,-1 0,1 0,0-1,0 1,0-1,-1 0,1 1,0-1,-1 0,1 0,-1 0,1 0,-1 0,0-1,1 1,-1 0,0-1,0 1,0 0,0-1,0 0,0 1,0-1,0 1,-1-1,1 0,0 0,-1 1,0-1,1 0,-1 0,0 0,0 0,0 1,0-1,-1-2,-25-74,19 62,-187-396,95 206,94 179,10 20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8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1 282,'73'189,"-33"-7,-39-175,-1-2,1 0,-1 1,1-1,0 1,1-1,-1 0,1 0,0 1,0-1,1-1,0 1,0 0,0-1,0 1,4 3,-5-8,0 0,1 0,-1 0,1 0,-1 0,0 0,1-1,-1 1,0-1,1 1,-1-1,0 0,0 0,1 0,-1 0,0 0,0-1,0 1,0-1,-1 1,1-1,0 0,-1 0,1 1,-1-1,0 0,1 0,-1-1,0 1,0 0,0 0,0-3,3-1,235-412,-229 398,10-17,1 2,2 0,2 2,1 0,18-17,-5 22,-21 21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1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1 115,'320'-38,"33"-4,177 7,230 37,-728-2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22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1 163,'33'12,"-22"3,0 0,0 0,-1 1,-1 1,-1-1,0 1,-2 1,0-1,0 1,-2 0,0 1,1 17,43 256,-43-267,-4-19,-1-1,1 1,0-1,0 1,1-1,-1 0,1 1,0-1,1 0,-1 0,1 0,0-1,0 1,1-1,3 4,-5-8,1-1,0 1,-1-1,1 0,-1 0,1 0,-1 0,0-1,1 1,-1-1,0 1,0-1,0 0,0 0,0 0,0 0,0 0,-1 0,1 0,-1-1,0 1,1 0,-1-1,0 1,-1-1,2-1,0 0,128-269,7-89,-113 234,-35 168,4-17</inkml:trace>
  <inkml:trace contextRef="#ctx0" brushRef="#br0" timeOffset="400.326">706 727,'0'8,"0"-1,1 0,0 0,0 0,0 0,1 0,0 0,1 0,0-1,0 1,0-1,1 1,-1-1,2 0,-1-1,1 1,-1-1,2 0,-1 0,0 0,1-1,0 0,0 0,0 0,1-1,-1 0,1 0,0-1,0 1,0-2,0 1,0-1,0 0,0 0,0-1,1 0,1-1,0-1,0-1,-1 1,1-1,-1-1,0 0,0 0,0 0,0-1,-1 0,0-1,0 1,0-2,-1 1,0-1,0 1,0-2,-1 1,0-1,-1 1,1-1,-1 0,2-8,-6 12,1 1,-1 0,0 0,0-1,0 1,0 0,-1 0,1-1,-1 1,0 0,0 0,0 0,0 0,-1 0,1 0,-1 0,1 1,-1-1,0 0,0 1,-1-1,1 1,0 0,-1 0,1 0,-1 0,0 0,0 1,-1-1,-91-31,83 31,-1 1,0 0,0 1,0 0,1 1,-1 0,0 1,1 1,-1 0,1 0,0 1,0 1,0 0,-1 2,-5 3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43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1,'0'906,"0"-896,0-1,0 1,-1-1,-1 1,0-1,0 0,0 1,-1-1,-1-1,-2 7,-5 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43.5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1 256,'27'-27,"2"2,0 0,2 2,1 1,1 2,0 1,1 2,1 1,1 1,0 2,1 2,34-6,-58 15,1 0,-1 1,1 1,-1 0,1 1,-1 0,0 1,1 0,5 3,-15-4,0 1,1-1,-1 1,0 0,0 0,0 0,0 0,-1 1,1 0,-1-1,0 1,1 1,-1-1,0 0,-1 1,1-1,-1 1,1 0,-1 0,0 0,-1 0,1 0,-1 1,0-1,0 0,0 1,0-1,-1 0,1 4,-4 13,-1 0,-1 0,-1-1,0 1,-2-1,0-1,-1 0,-1 0,-1 0,0-2,-1 1,-2-1,-1 0,11-11,-176 235,177-238,1-1,0 1,0 0,0 0,0 0,0 0,1 1,-1-1,1 0,0 1,0-1,0 1,0-1,1 1,-1-1,1 1,0 0,0-1,0 1,1-1,-1 1,1 0,0-1,0 1,0-1,1 0,-1 1,1-1,-1 0,1 0,0 0,0 0,1 0,-1-1,1 1,-1-1,1 1,0-1,0 0,2 2,18 9,0-1,0-1,1-1,0-2,1 0,17 3,44 15,-73-21,-2-3,0 1,-1 0,1 1,-1 0,0 1,0 0,-1 1,0 0,1 0,-2 1,1 0,-1 0,0 1,-1 0,0 1,2 3,-9-6,0 0,0 0,0 0,-1 0,0 0,0 0,0 0,-1-1,0 1,0 0,-1-1,1 1,-1-1,0 0,-1 0,1 0,-1 0,0-1,0 1,-1-1,1 0,-1 0,0-1,0 1,0-1,0 0,-1-1,1 1,-2-1,2 2,-26 16,0-2,-1-1,0-2,-2-1,0-2,0-1,-1-1,0-3,-5 1,-52-4,68-20,25 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44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1096,'1'2,"5"11,1 0,0 0,1 0,1-1,0 0,0 0,1-1,1-1,0 1,0-2,1 0,0 0,6 2,-10-11,0 0,0 0,0-1,1 0,-1 0,0-1,0 0,0-1,-1 0,1 0,-1-1,1 1,-1-2,0 1,0-1,-1 0,0 0,0-1,0 0,0 0,-1 0,0-1,3-5,-2 6,162-162,-167 167,-1 0,0 0,1 0,-1 0,1 0,-1 0,1 0,-1 0,1 1,-1-1,1 0,0 0,0 0,-1 1,1-1,0 0,0 1,0-1,0 1,0-1,0 1,0-1,0 1,0 0,0-1,0 1,0 0,0 0,0 0,0 0,0 0,0 0,0 0,1 0,-1 0,0 0,0 1,0-1,0 0,0 1,0-1,0 1,0-1,-1 1,1 0,0-1,0 1,0 0,0-1,-1 1,1 0,0 0,-1 0,1 0,-1 0,1 0,8 62,-9-57,0 0,0-1,0 1,1 0,-1-1,1 1,1-1,-1 1,1-1,0 1,0-1,1 0,-1 0,1 0,0 0,1-1,-1 1,1-1,0 0,0 0,0 0,4 2,1-1,-1 0,1-1,0 0,1 0,-1-1,0-1,1 0,0 0,0 0,-1-1,1-1,0 0,0 0,0-1,0 0,-1 0,1-2,0 1,-1-1,0 0,0-1,0 0,0 0,0-1,0-1,17-10,-2-1,0-1,-1-1,-1-1,0-1,-2-1,14-21,6-10,-3-3,-2-1,-2-1,-4-2,-2-1,-2-1,2-21,-14 36,-3-1,-1-1,-3 1,-2-1,-2 0,-4-41,3 84,-1-1,0 1,0-1,-1 1,0-1,0 1,-1-1,1 1,-1 0,-1 0,1 0,-1 0,0 0,0 0,-1 1,0 0,0-1,-4-2,5 7,0 1,0 1,0-1,0 0,0 1,0 0,0-1,0 1,0 0,0 1,0-1,1 0,-1 1,0 0,1-1,-1 1,1 0,0 0,-1 1,1-1,0 0,1 1,-1-1,0 1,1 0,-1-1,1 1,0 0,0 0,0 0,0 0,0 2,1-4,-20 42,1 1,3 1,2 1,2 0,2 0,2 1,1 1,3-1,3 1,1 0,6 46,-1-58,1 0,2 0,2 0,1-1,2-1,1 0,1 0,2-2,2 0,1-1,1-1,74 102,-47-102,-35-32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48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0,'-22'114,"13"233,11-213,-13 121,-30 0,29-228,13-27,-1 0,0-1,0 1,0 0,0-1,0 1,0 0,0-1,0 1,0-1,0 1,0 0,0-1,0 1,-1 0,1-1,0 1,0 0,0-1,0 1,-1 0,1-1,0 1,0 0,0-1,-1 1,1 0,0 0,-1 0,1-1,0 1,-1 0,1 0,0 0,-1-1,1 1,0 0,-1 0,1 0,0 0,-1 0,1 0,-1 0,1 0,0 0,-1 0,1 0,0 0,-1 0,1 0,0 0,-1 1,1-1,0 0,-1 0,1 0,0 0,-1 1,1-1,0 0,-1 0,1 1,0-1,0 0,-1 1,1-1,0 0,0 1,-2-18,1 1,1-1,0 1,1-1,1 1,1 0,0 0,1 0,1 0,4-9,-2 2,2-8</inkml:trace>
  <inkml:trace contextRef="#ctx0" brushRef="#br0" timeOffset="341.354">394 367,'-310'321,"309"-320,0 1,-1-1,1 0,0 1,0-1,0 0,0 1,0 0,0-1,0 1,0 0,1-1,-1 1,0 0,1 0,0-1,-1 1,1 0,0 0,0 0,0 0,0-1,0 1,1 0,-1 0,1 0,-1 0,1-1,-1 1,1 0,0-1,0 1,0-1,0 1,0-1,0 1,0-1,1 1,-1-1,0 0,1 0,-1 0,1 0,-1 0,1 0,0 0,-1 0,1-1,0 1,0-1,-1 1,1-1,2 1,195 49,-190-47,0 0,-1 1,0 0,0 0,0 0,-1 1,1 1,-1-1,0 1,-1 0,1 1,-1-1,0 1,-1 1,0-1,0 1,-1 0,1 0,-2 0,1 0,-1 1,-1-1,1 1,-1 0,-1 0,0 0,0 0,-1 5,0 10,14 50,-2-62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296 397,'-4'-3,"0"2,-1-1,1 0,-1 1,1 0,-1 0,0 1,1-1,-1 1,0 0,1 0,-1 0,0 1,1-1,-1 1,1 0,-1 1,1-1,-1 1,1 0,0 0,-4 3,6-5,-1 1,-7 2,0 0,1 1,-1 0,1 1,-1 0,1 0,1 1,-1 0,1 0,0 1,0 0,1 0,0 1,-3 5,10-9,0 1,1-1,0 1,-1-1,2 1,-1-1,0 0,1 0,0 1,0-1,0 0,0 0,1-1,-1 1,1 0,0-1,0 0,1 0,-1 0,1 0,-1 0,1-1,0 1,0-1,0 0,0 0,0 0,1-1,-1 0,0 0,5 1,7 6,-9-6,1 0,-1 1,0 0,0 0,0 0,0 1,0 0,-1 1,1 0,-1 0,-1 0,1 0,-1 1,0 0,0 0,0 1,-1-1,0 1,0 0,-1 0,0 0,0 1,-1-1,0 1,0-1,-1 1,0 0,0 0,-1 0,0 4,-4-2,0-1,-1 0,-1 0,0 0,0 0,0-1,-1 0,0 0,-1-1,0 0,0 0,0-1,-1 0,0-1,0 0,0 0,-1 0,0-2,0 1,0-1,0 0,0-1,0-1,-1 1,1-2,-1 1,1-1,-1-1,0 0,9 1,1 0,-1 0,0 0,1 0,-1 0,0 0,1 0,-1-1,0 1,1-1,-1 1,1-1,-1 0,1 1,-1-1,1 0,-1 0,1 0,0 0,0 0,-1 0,1-1,0 1,0 0,0-1,0 1,0-1,0 0,0-10</inkml:trace>
  <inkml:trace contextRef="#ctx0" brushRef="#br0" timeOffset="379.746">833 1,'25'138,"-11"101,-4-151,-4 0,-4 81,-3-126,2-38,-1 0,0-1,0 1,0 0,-1 0,1 0,-1 0,0-1,-1 1,1 0,-1-1,0 1,0-1,0 1,-1-1,0 0,0 0,0 0,0-1,0 1,-1-1,1 1,-13 4</inkml:trace>
  <inkml:trace contextRef="#ctx0" brushRef="#br0" timeOffset="627.086">550 509,'38'-15,"18"-4,4 1,-3 3,-7 5,-2 3,-5 4,-4 6,-5 4,-2-1,-3 0,-1-2,-1-1,-4-2</inkml:trace>
  <inkml:trace contextRef="#ctx0" brushRef="#br0" timeOffset="929.94">1227 848,'0'0,"1"1,-1-1,0 0,0 1,0-1,0 1,0-1,0 1,0-1,0 1,0-1,0 1,0-1,0 1,0-1,0 0,-1 1,1-1,0 1,0-1,0 1,-1-1,1 0,0 1,-1-1,1 0,0 1,-1-1,1 0,0 1,-1-1,1 0,0 0,-1 1,1-1,-1 0,1 0,-1 0,1 0,-1 1,1-1,0 0,-1 0,1 0,-1 0,1 0,-1 0,1 0,-1 0,1-1,-1 1,1 0,0 0,-1 0,1 0,-1-1,1 1,-1 0,1 0,0-1,-1 1,1 0,0-1,-1 1,1 0,0-1,-1 1,1 0,0-1,-3-35,10-7,2 0,2 1,1-1,3 2,16-33,-26 63,1-3,1 0,0 0,0 1,1 0,1 1,0 0,1 0,0 1,1 0,1 0,11 10,-16 10</inkml:trace>
  <inkml:trace contextRef="#ctx0" brushRef="#br0" timeOffset="1583.274">1680 565,'0'6,"1"-1,0 1,1-1,-1 0,1 1,0-1,1 0,-1 0,1 0,0 0,0-1,0 1,1-1,0 0,0 0,0 0,0 0,1-1,-1 1,1-1,0 0,0-1,0 1,0-1,0 0,0-1,1 1,-1-1,1 0,-1 0,1 0,0-1,-1 0,5-1,-2 3,0 0,0-1,0 0,0-1,0 1,1-2,-1 1,0-1,0-1,0 1,0-1,0-1,0 1,-1-1,1-1,-1 1,0-1,0-1,0 1,0-1,-1-1,0 1,0-1,0 0,-1 0,0 0,0-1,-1 0,1 0,-1 0,-1-1,1 0,-3 4,-1 0,1 0,-1 0,0 0,0 0,0 0,-1 0,1 0,-1 0,0 0,0 1,0-1,-1 0,1 1,-1-1,0 0,0 1,0 0,-1 0,1-1,-1 1,1 1,-1-1,0 0,0 1,-1-1,1 1,0 0,-1 0,1 0,-1 1,0-1,1 1,-1 0,0 0,0 0,-6-2,0 1,0 1,0-1,0 1,0 1,0 0,0 0,0 1,0 0,0 1,1 0,-1 1,0 0,1 0,-5 4,1 0,1 0,-1 1,1 1,0 0,1 1,0 0,1 0,0 1,0 1,2 0,-1 0,1 0,1 1,0 1,1-1,0 1,2 0,-1 0,1 0,1 1,1-1,0 1,1 10,1-19,1 0,-1-1,2 1,-1 0,1-1,0 1,0-1,0 0,1 1,-1-1,1-1,1 1,-1 0,1-1,0 1,0-1,0 0,0 0,1-1,-1 1,1-1,0 0,0 0,0-1,1 0,1 1,10 3,0-1,1-1,-1 0,1-2,-1 0,1-1,17 0,-7 0,1-2,-1 0,0-2,1-1,-2-1,1-1,0-2,-1-1,17-8,6-12,-32 15</inkml:trace>
  <inkml:trace contextRef="#ctx0" brushRef="#br0" timeOffset="2025.492">2638 452,'-100'65,"-48"48,146-112,1 0,-1 0,1 1,0-1,-1 0,1 1,0 0,0-1,0 1,0 0,0-1,0 1,0 0,1 0,-1 0,1-1,-1 1,1 0,0 0,0 0,0 0,0 0,0 0,0 0,0 0,1 0,-1 0,1 0,-1-1,1 1,0 0,0 0,0-1,0 1,0 0,0-1,0 1,0-1,1 1,-1-1,1 0,-1 1,1-1,-1 0,1 0,0 0,84 42,-83-43,1 1,-1-1,1 1,-1 0,0 0,0 0,0 1,1-1,-1 1,0 0,-1 0,1 0,0 0,0 0,-1 1,0-1,1 1,-1-1,0 1,0 0,0 0,-1 0,1 0,-1 0,0 0,1 1,-1-1,-1 0,1 1,0-1,-1 0,0 1,0-1,0 1,0-1,-1 4,-4 1,0 0,-1-1,0 0,0 0,-1-1,0 1,0-1,0-1,-1 1,0-1,0-1,0 0,-1 0,1 0,-1-1,0 0,-6 1,-1 2,15-5,-1 0,1 0,-1 0,1-1,-1 1,1 0,-1-1,0 1,1-1,-1 1,0-1,1 0,-1 1,0-1,1 0,-1 0,0 0,1-1,-1 1,0 0,1-1,-1 1,0-1,1 1,-1-1,1 0,-1 0,1 1,-1-1,1 0,0-1,-1 1,1 0,-1-1,3-9</inkml:trace>
  <inkml:trace contextRef="#ctx0" brushRef="#br0" timeOffset="2412.805">3203 424,'-60'25,"34"-17,1 2,0 1,0 1,2 1,-1 0,2 2,0 1,0 1,-8 10,28-25,0-1,1 0,-1 1,1-1,-1 1,1-1,-1 1,1 0,0-1,0 1,0 0,0 0,0 0,0 0,1 0,-1 0,1 0,-1 0,1 0,0 0,0 0,0 0,0 0,0 0,0 0,1 0,-1 0,0 0,1 0,0 0,0 0,-1 0,1 0,0 0,0 0,1 0,-1-1,0 1,1-1,-1 1,1-1,0 1,53 18,-51-20,1 1,0-1,0 1,-1 0,1 0,-1 0,1 0,-1 1,1 0,-1 0,0 0,0 1,0-1,0 1,0 0,0 0,-1 0,1 1,-1-1,0 1,0 0,-1-1,1 1,-1 1,0-1,0 0,0 1,0-1,-1 1,0-1,0 1,1 4,-4-4,0 1,0-1,-1 0,1 0,-1 1,0-2,-1 1,1 0,-1-1,0 1,0-1,0 0,-1-1,1 1,-1-1,0 1,0-2,0 1,0 0,-1-1,1 0,-1 0,1-1,-1 1,0-1,0-1,1 1,-4-1,-18 7,-19-2,25-8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55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41,'44'-5,"36"-7,0 5,0 2,34 5,-29 14,-71-10,0 0,1-2,-1 0,1-1,-1 0,1-1,0 0,9-3,115-21,-116 18,-4-1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0,'38'10,"18"3,4-1,-4-2,-6-3,-7-3,-6-2,-4-1,-3-1,-2 0,-1-6,-1-1,1 1,0 0,1 3,-5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5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685 32,'-50'35,"1"3,2 1,2 3,-24 29,-126 113,-1 3,194-186,0 0,-1 1,1-1,0 1,0 0,0-1,0 1,1 0,-1 0,0 0,1 0,-1 0,1 1,0-1,0 0,0 1,0-1,0 1,0-1,1 1,-1-1,1 1,0 0,-1-1,1 1,1-1,-1 1,0 0,1-1,-1 1,1-1,0 1,-1-1,1 1,0-1,1 0,-1 1,0-1,1 0,-1 0,1 0,0 0,0 0,0 0,0-1,0 1,0-1,0 1,0-1,18 3,0 0,-1-2,1 0,0-1,0-1,0-1,1-1,23 0,115-6,1-7,87-22,-247 38,1-1,-1 0,1 0,0 1,-1-1,1 0,0 0,-1 0,1 0,0 0,-1 0,1 0,0 0,-1 0,1 0,0 0,-1 0,1 0,0-1,-1 1,1 0,0 0,-1-1,1 1,-1 0,1-1,-1 1,1-1,-1 1,1-1,-1 1,1-1,-1 1,0-1,1 1,-1-1,0 0,1 1,-1-1,0 1,0-1,0 0,1 1,-1-1,0 0,0 1,0-1,0 0,0 1,0-1,0 0,-1 1,1-1,0 0,0 1,0-1,-1 0,1 1,0-1,-1 1,1-1,0 1,-1-1,1 0,-39-24,7 9,2-2,0-1,1-1,0-1,2-2,-6-8,12 12,1-1,1-1,1-1,0 0,2-1,1-1,1-1,1 0,1-1,1 0,-5-22,9 25,-10-70,17 90,0 1,0-1,0 0,1 1,-1-1,1 0,0 1,-1-1,1 1,0-1,1 1,-1 0,0-1,1 1,-1 0,1 0,0 0,0 0,-1 0,1 0,1 1,-1-1,0 0,0 1,1 0,-1 0,0 0,1 0,-1 0,1 0,2 0,15-3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5:57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0,'17'127,"3"16,-6 1,-6 25,-11 43,-18-151,10-49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6:00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16 148,'1'-6,"0"1,0 0,0 0,0 0,1 0,0 0,0 0,1 0,-1 0,1 1,0-1,0 1,0 0,1 0,-1 0,1 0,0 1,0 0,1-1,-1 1,1 1,-1-1,3 0,118-37,-99 37,0 1,1 1,-1 1,0 2,0 0,13 4,-36-4,1-1,-1 0,1 1,-1 0,0-1,1 2,-1-1,0 0,0 0,-1 1,1 0,0-1,-1 1,0 0,1 0,-1 1,0-1,-1 0,1 1,0-1,-1 1,0-1,0 1,0 0,0-1,-1 1,0 0,1 0,-1-1,-1 1,1 0,0 0,-1 0,0-1,0 1,0 0,0-1,-1 1,1-1,-1 0,0 1,-1 1,-15 21,0-1,-1-1,-2 0,-1-1,0-2,-2 0,0-2,-10 6,-136 88,102-96,53-21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0 550,'102'-214,"-79"171,1 0,3 2,1 1,2 1,2 2,2 1,1 1,-35 34,1 0,-1-1,1 1,0 0,0-1,0 1,0 0,-1 0,1 0,1 0,-1 0,0 0,0 0,0 1,0-1,1 0,-1 0,0 1,1-1,-1 1,0-1,1 1,-1 0,1 0,-1-1,1 1,-1 0,1 0,-1 0,0 1,1-1,-1 0,1 1,-1-1,0 0,1 1,-1 0,0-1,1 1,-1 0,0-1,0 1,0 0,1 0,-1 0,0 0,0 0,-1 0,2 1,3 115,-6-108,-1 0,1 0,1 1,-1-1,2 0,-1 0,1 1,1-1,0 0,0 0,0 0,1-1,1 1,0-1,0 1,0-1,2 1,-4-6,1-1,-1 0,1 0,-1 0,1 0,0 0,0 0,-1-1,1 0,0 1,1-1,-1 0,0 0,0-1,0 1,1-1,-1 1,0-1,1 0,-1 0,0-1,0 1,1-1,-1 1,0-1,0 0,3-2,81-42,193-154,-278 197,-1 1,1-1,-1 1,1 0,-1-1,1 1,-1 0,1 0,0 0,0 1,0-1,-1 0,1 1,0-1,0 1,0-1,0 1,0 0,0 0,0 0,0 0,0 0,0 1,0-1,0 0,0 1,0 0,0-1,-1 1,1 0,0 0,0 0,-1 0,1 0,0 0,-1 1,1-1,-1 0,0 1,0-1,2 2,12 211,11-184,-10-22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84,'160'-17,"135"4,6-13,-151 2,-126 21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86,'370'-26,"-136"-3,-44 0,-167 28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85,'38'-5,"42"-1,12 0,-5-4,-13 0,-8 2,-12 2,-9 2,-9 2,-4-4,-4 0,-1 0,-1 1,0 2,-5 2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368 111,'-2'140,"-1"-30,4-1,4 0,6 0,23 101,-1-100,-29-99</inkml:trace>
  <inkml:trace contextRef="#ctx0" brushRef="#br0" timeOffset="443.817">1 111,'51'-21,"1"2,1 3,1 1,0 4,1 1,0 3,0 2,-1 1,1 2,-1 2,0 3,0 2,0 3,31 8,24 31,-106-45,0 0,0 1,1 0,-1 0,-1 0,1 0,0 0,-1 1,0-1,0 1,0-1,0 1,0 0,-1 0,1 0,-1 0,0 0,-1 0,1 0,-1 0,1 0,-1 0,0 0,-1 1,1-1,-2 3,-4 11,-1-1,-1 1,-1-1,0-1,-1 0,-1 0,0-1,-1 0,-9 7,17-17,-235 222,236-223,1-1,0 1,0 0,0 0,1 0,-1 0,1 0,0 0,0 0,0 0,1 0,-1 1,1-1,0 0,1 1,-1-1,0 0,1 0,0 0,0 0,1 1,-1-1,1 0,0-1,0 1,0 0,0-1,1 1,-1-1,1 1,0-1,0 0,3 2,119 85,-98-76,-1 1,0 1,-1 1,-1 2,-1 0,-1 1,0 1,13 18,-32-35,-1-1,1 1,-1-1,1 1,-1 0,0 0,-1 0,1 0,-1 0,1 0,-1 0,0 0,-1 1,1-1,-1 0,0 1,0-1,0 0,-1 1,1-1,-1 0,0 0,0 1,-1-1,1 0,-1 0,0 0,0 0,0-1,-1 1,1-1,-1 1,0-1,0 0,0 0,0 0,-1 0,1-1,-3 2,-14 7,0-1,-1-1,0 0,-1-2,1-1,-2 0,1-2,0 0,-1-2,-19 1,16-2,-1 0,1-2,0-1,-1-1,1-1,0-1,-15-6,11 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1016,'-3'8,"-5"11,2 1,0 1,1-1,1 1,0 0,2 0,1 0,0 4,2-20,0-1,1 0,-1 1,1-1,0 0,0 0,0 0,0 0,1 0,-1-1,1 1,0-1,0 1,1-1,-1 0,1 0,-1-1,1 1,0-1,0 0,0 0,0 0,0 0,1-1,-1 1,1-1,-1 0,0-1,1 1,0-1,-1 0,1 0,-1 0,1-1,-1 1,1-1,-1 0,0-1,1 1,-1-1,0 0,0 0,0 0,0 0,0-1,0 1,-1-1,1 0,-1 0,0-1,0 1,0-1,-1 1,1-1,-1 0,1-1,3-5,-1-1,0 1,-1-1,-1 0,1 0,-2 0,1 0,-1-1,-1 1,0-1,-1 1,0-1,-1 1,-1-6,1 11,0-1,0 1,-1-1,0 1,0-1,-1 1,0 0,0 0,0 0,0 1,-1-1,0 1,0 0,-1 0,0 0,0 0,0 1,0 0,0 0,-1 1,0-1,0 1,0 0,0 1,-3-2,-45-1,29 10</inkml:trace>
  <inkml:trace contextRef="#ctx0" brushRef="#br0" timeOffset="466.67">575 989,'-19'21,"0"1,2 0,1 2,1 0,0 1,-3 12,16-35,1 1,-1 0,1 0,0 0,0 0,0 0,0 0,1 0,-1 0,1 0,0 0,0 0,0 0,0 0,0 0,1 1,0-1,-1 0,1 0,0 0,0-1,1 1,-1 0,1 0,-1-1,1 1,0-1,0 1,0-1,0 0,0 1,1-1,-1 0,1-1,-1 1,1 0,0-1,-1 1,1-1,0 0,0 0,0 0,0-1,0 1,3 0,9 1,1-1,-1 0,0-1,0-1,1 0,-1-1,0-1,0 0,0-1,-1-1,0 0,1-1,-2-1,1 0,-1-1,0 0,0-1,-1 0,11-11,5-7,-2-1,0-1,-2-1,-1-1,-2-1,-1-2,6-14,-15 28,-2 0,-1-1,0 0,-1 0,-2-1,0 0,-1 0,-1 0,-2 0,0-1,-1 1,-1 0,-1-1,-1 1,-1 0,-1 0,-1 1,-1 0,-4-8,9 22,-1 0,0 1,-1 0,1-1,-1 1,-1 0,1 1,-1-1,0 1,0 0,0 0,-1 1,0-1,0 1,0 0,0 1,-1 0,0 0,1 0,-1 1,0 0,0 0,0 0,0 1,-1 0,1 1,0 0,0 0,-1 0,1 1,0 0,0 0,0 1,0 0,0 0,-4 3,2 0,-1 1,1 1,0-1,0 2,1-1,0 1,1 0,0 1,0 0,0 0,1 0,1 1,-1 0,2 0,-1 0,2 1,-1 0,0 4,-2 12,1 1,1-1,2 1,0-1,2 1,3 26,-2-44,0 0,0 1,1-1,0 0,0 0,1 0,1 0,0-1,0 1,1-1,0 0,0-1,1 1,0-1,1 0,0 0,0-1,0 0,1 0,0-1,1 0,1 1,17 9,-2-2</inkml:trace>
  <inkml:trace contextRef="#ctx0" brushRef="#br0" timeOffset="716.245">1140 903,'2'2,"7"15,0-1,2 0,0-1,0 0,2-1,0 0,0-1,1-1,1 0,0-1,0 0,1-1,8 3,-18-12,-1 0,0 0,1 0,0-1,-1 0,1 0,-1 0,1 0,-1-1,1 0,-1 0,1-1,-1 0,0 1,0-2,0 1,0-1,0 1,0-1,-1-1,1 1,-1-1,0 1,0-1,0-1,-1 1,2-3,77-131,-52 69,-24 49</inkml:trace>
  <inkml:trace contextRef="#ctx0" brushRef="#br0" timeOffset="983.779">1818 1,'-18'416,"13"-335,3 0,4 0,8 45,-7-97,-1-6,0 0,1 0,2 0,0 0,1-1,1 0,2 0,0-1,3 5,0-9</inkml:trace>
  <inkml:trace contextRef="#ctx0" brushRef="#br0" timeOffset="1456.686">2015 847,'4'16,"1"1,1-1,0 0,1-1,0 0,2 0,0 0,0-1,1 0,3 1,-8-9,0-1,0 0,1 0,0 0,0-1,0 0,0 0,1 0,-1-1,1 0,0 0,0-1,0 0,0 0,1 0,-1-1,0 0,1-1,-1 0,1 0,-1 0,1-1,-1 0,2-1,6-3,-1-1,1 0,-1 0,-1-2,1 0,-1 0,-1-1,0-1,0 0,-1-1,0 0,-1-1,0 0,-1 0,6-10,48-93,-53 98</inkml:trace>
  <inkml:trace contextRef="#ctx0" brushRef="#br0" timeOffset="1818.247">2918 593,'-7'-2,"-1"0,0 1,0 0,0 0,-1 1,1 0,0 1,0 0,0 0,0 1,-3 1,8-3,0 1,0-1,1 1,-1 0,0 0,1 0,-1 0,1 1,-1-1,1 1,0-1,0 1,0 0,0 0,0 0,0 0,0 0,0 1,1-1,-1 1,1-1,0 1,0-1,0 1,0-1,0 1,0 0,1 0,-1-1,1 1,0 0,0 0,0 2,2-1,0 1,0-1,1 1,-1-1,1 0,0 0,0 0,0 0,1 0,-1-1,1 1,0-1,0 0,0 0,1-1,-1 1,1-1,1 1,20 14,-21-15,0 0,0 1,0-1,-1 1,1 0,-1 1,0-1,0 1,0 0,0 0,-1 0,0 0,0 1,0-1,0 1,0 0,-1 0,0 0,0 0,-1 0,1 0,-1 1,0-1,-1 1,1-1,-1 0,0 1,0-1,-1 1,0-1,0 0,0 1,0-1,-5 4,-1 0,0 0,0-1,0 0,-1-1,0 0,-1 0,1 0,-1-1,-1-1,1 1,-1-1,0-1,0 0,0-1,-1 1,1-2,-1 0,-1 0,-13 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1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0,'-36'139,"15"-71,4 0,2 1,4 1,3 0,1 42,10 84,-3-172</inkml:trace>
  <inkml:trace contextRef="#ctx0" brushRef="#br0" timeOffset="323.094">427 170,'-269'183,"266"-182,1 1,0-1,-1 1,1 0,0 0,0 0,0 0,1 0,-1 0,0 1,1-1,0 0,-1 1,1-1,0 1,0 0,0-1,1 1,-1 0,1 0,-1-1,1 1,0 0,0 0,0 0,0-1,1 1,-1 0,1 0,0-1,-1 1,1 0,1-1,-1 1,0-1,0 1,1-1,0 0,0 1,218 194,-140-115,-63-68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0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452 478,'-9'93,"5"1,4 1,12 92,15 27,-18-158,-5-41,-1 1,-1 0,0 0,-1-1,-1 1,0 0,-2 0,1 0,-4 9,-4 2,-1-3</inkml:trace>
  <inkml:trace contextRef="#ctx0" brushRef="#br0" timeOffset="483.068">0 507,'51'-35,"0"3,3 2,0 2,1 3,2 2,0 3,2 2,30-4,-41 12,0 2,1 2,0 2,-1 3,27 3,-70-3,-1 0,0 1,1 0,-1 0,0 1,1-1,-1 1,0 0,0 0,1 0,-1 0,0 1,0 0,0 0,0 0,-1 0,1 1,-1-1,1 1,-1 0,0 0,0 0,0 0,0 1,-1-1,1 1,-1 0,0-1,0 1,0 0,-1 0,0 1,1-1,-1 0,-1 0,1 1,0-1,-1 4,-5 10,0-1,-1 1,-1-1,0-1,-2 1,0-1,0-1,-2 0,-8 11,10-14,-216 293,224-303,-1 1,0 0,1-1,0 1,-1 0,1 0,0 0,1 0,-1 1,0-1,1 0,0 0,0 0,0 0,0 1,0-1,0 0,1 0,0 0,0 0,0 0,0 0,0 0,0 0,1 0,-1 0,1-1,0 1,0-1,0 1,0-1,0 0,1 1,-1-1,1 0,-1-1,1 1,1 0,118 50,-112-49,8 3,-6-3,1 0,-1 1,0 0,0 1,-1 1,1 0,-1 0,-1 1,1 0,-1 1,4 4,-13-7,1 0,-1 0,0 0,0 1,0-1,-1 0,1 1,-2-1,1 0,0 1,-1-1,0 0,0 0,-1 1,1-1,-1 0,0 0,-1-1,1 1,-1 0,0-1,0 1,0-1,-1 0,1 0,-1-1,0 1,0-1,0 1,-2-1,-30 32,-3-1,-1-3,-1-1,-1-2,-42 21,77-45,0 1,-1-1,0-1,1 1,-1-1,-1 0,1-1,0 0,0 0,-1-1,1 0,-1-1,-2 1,-1-6,6-1</inkml:trace>
  <inkml:trace contextRef="#ctx0" brushRef="#br0" timeOffset="1102.677">1157 1071,'0'5,"0"1,1 0,0-1,0 1,1-1,-1 1,1-1,1 0,-1 0,1 0,-1 0,1 0,1-1,-1 1,1-1,-1 0,1 0,1 0,-1 0,0-1,1 1,0-1,0-1,0 1,0-1,0 1,0-1,1-1,-1 1,1-1,-1 0,1 0,-1-1,1 1,0-1,0-1,12-3,-1-1,0-1,-1-1,0-1,0 0,0 0,-1-2,0 0,-1-1,0 0,-1-1,5-6,14-9,51-45,-82 72,1 1,-1-1,1 1,0-1,-1 1,0 0,1 0,-1 0,1 0,-1 0,0 0,0 0,1 1,-1-1,0 0,0 1,0-1,-1 1,1-1,0 1,0-1,-1 1,1-1,-1 1,1 0,-1-1,0 1,0 0,0-1,0 1,0 0,0 0,0 1,2 7,-1-4,0 0,0 0,1 0,0 0,0 0,1-1,0 1,0-1,0 1,0-1,1 0,0 0,0-1,1 1,-1-1,1 0,0 0,0 0,0-1,0 0,1 0,-1 0,1-1,0 1,0-1,0-1,0 1,0-1,0 0,0 0,7-1,0 1,-1-2,1 0,-1 0,1-1,-1 0,1-1,-1-1,0 0,0-1,-1 0,1-1,-1 0,0 0,-1-1,3-3,16-14,-1-1,-1 0,-1-3,20-27,-26 28,0-2,-2 0,-1-1,-2 0,-1-2,-1 0,-2 0,-1-1,-2 0,3-22,1-34,-4 0,-3-1,-6-38,1 118,1-3,-1 0,-1 0,1 0,-2 0,0 0,-1 0,0 1,-1-1,0 1,-3-6,6 17,0-1,0 1,0-1,0 1,0-1,0 1,-1-1,1 1,0 0,-1 0,1 0,-1 0,1 0,-1 0,0 0,1 0,-1 1,0-1,0 0,1 1,-1 0,0-1,0 1,0 0,0 0,1 0,-1 0,0 0,0 1,0-1,1 0,-1 1,0-1,0 1,1 0,-1 0,0 0,1-1,-1 2,1-1,-1 0,1 0,-1 1,-52 63,41-31,1 0,2 1,2 0,1 1,2 0,1 0,2 0,1 1,3-1,3 30,-1-17,1 0,3-1,2 0,1 0,3-1,2 0,2-2,19 35,23 22,-46-92,-11-15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0 550,'102'-214,"-79"171,1 0,3 2,1 1,2 1,2 2,2 1,1 1,-35 34,1 0,-1-1,1 1,0 0,0-1,0 1,0 0,-1 0,1 0,1 0,-1 0,0 0,0 0,0 1,0-1,1 0,-1 0,0 1,1-1,-1 1,0-1,1 1,-1 0,1 0,-1-1,1 1,-1 0,1 0,-1 0,0 1,1-1,-1 0,1 1,-1-1,0 0,1 1,-1 0,0-1,1 1,-1 0,0-1,0 1,0 0,1 0,-1 0,0 0,0 0,-1 0,2 1,3 115,-6-108,-1 0,1 0,1 1,-1-1,2 0,-1 0,1 1,1-1,0 0,0 0,0 0,1-1,1 1,0-1,0 1,0-1,2 1,-4-6,1-1,-1 0,1 0,-1 0,1 0,0 0,0 0,-1-1,1 0,0 1,1-1,-1 0,0 0,0-1,0 1,1-1,-1 1,0-1,1 0,-1 0,0-1,0 1,1-1,-1 1,0-1,0 0,3-2,81-42,193-154,-278 197,-1 1,1-1,-1 1,1 0,-1-1,1 1,-1 0,1 0,0 0,0 1,0-1,-1 0,1 1,0-1,0 1,0-1,0 1,0 0,0 0,0 0,0 0,0 0,0 1,0-1,0 0,0 1,0 0,0-1,-1 1,1 0,0 0,0 0,-1 0,1 0,0 0,-1 1,1-1,-1 0,0 1,0-1,2 2,12 211,11-184,-10-22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84,'160'-17,"135"4,6-13,-151 2,-126 21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86,'370'-26,"-136"-3,-44 0,-167 28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85,'38'-5,"42"-1,12 0,-5-4,-13 0,-8 2,-12 2,-9 2,-9 2,-4-4,-4 0,-1 0,-1 1,0 2,-5 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368 111,'-2'140,"-1"-30,4-1,4 0,6 0,23 101,-1-100,-29-99</inkml:trace>
  <inkml:trace contextRef="#ctx0" brushRef="#br0" timeOffset="443.817">1 111,'51'-21,"1"2,1 3,1 1,0 4,1 1,0 3,0 2,-1 1,1 2,-1 2,0 3,0 2,0 3,31 8,24 31,-106-45,0 0,0 1,1 0,-1 0,-1 0,1 0,0 0,-1 1,0-1,0 1,0-1,0 1,0 0,-1 0,1 0,-1 0,0 0,-1 0,1 0,-1 0,1 0,-1 0,0 0,-1 1,1-1,-2 3,-4 11,-1-1,-1 1,-1-1,0-1,-1 0,-1 0,0-1,-1 0,-9 7,17-17,-235 222,236-223,1-1,0 1,0 0,0 0,1 0,-1 0,1 0,0 0,0 0,0 0,1 0,-1 1,1-1,0 0,1 1,-1-1,0 0,1 0,0 0,0 0,1 1,-1-1,1 0,0-1,0 1,0 0,0-1,1 1,-1-1,1 1,0-1,0 0,3 2,119 85,-98-76,-1 1,0 1,-1 1,-1 2,-1 0,-1 1,0 1,13 18,-32-35,-1-1,1 1,-1-1,1 1,-1 0,0 0,-1 0,1 0,-1 0,1 0,-1 0,0 0,-1 1,1-1,-1 0,0 1,0-1,0 0,-1 1,1-1,-1 0,0 0,0 1,-1-1,1 0,-1 0,0 0,0 0,0-1,-1 1,1-1,-1 1,0-1,0 0,0 0,0 0,-1 0,1-1,-3 2,-14 7,0-1,-1-1,0 0,-1-2,1-1,-2 0,1-2,0 0,-1-2,-19 1,16-2,-1 0,1-2,0-1,-1-1,1-1,0-1,-15-6,11 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1016,'-3'8,"-5"11,2 1,0 1,1-1,1 1,0 0,2 0,1 0,0 4,2-20,0-1,1 0,-1 1,1-1,0 0,0 0,0 0,0 0,1 0,-1-1,1 1,0-1,0 1,1-1,-1 0,1 0,-1-1,1 1,0-1,0 0,0 0,0 0,0 0,1-1,-1 1,1-1,-1 0,0-1,1 1,0-1,-1 0,1 0,-1 0,1-1,-1 1,1-1,-1 0,0-1,1 1,-1-1,0 0,0 0,0 0,0 0,0-1,0 1,-1-1,1 0,-1 0,0-1,0 1,0-1,-1 1,1-1,-1 0,1-1,3-5,-1-1,0 1,-1-1,-1 0,1 0,-2 0,1 0,-1-1,-1 1,0-1,-1 1,0-1,-1 1,-1-6,1 11,0-1,0 1,-1-1,0 1,0-1,-1 1,0 0,0 0,0 0,0 1,-1-1,0 1,0 0,-1 0,0 0,0 0,0 1,0 0,0 0,-1 1,0-1,0 1,0 0,0 1,-3-2,-45-1,29 10</inkml:trace>
  <inkml:trace contextRef="#ctx0" brushRef="#br0" timeOffset="466.67">575 989,'-19'21,"0"1,2 0,1 2,1 0,0 1,-3 12,16-35,1 1,-1 0,1 0,0 0,0 0,0 0,0 0,1 0,-1 0,1 0,0 0,0 0,0 0,0 0,0 0,1 1,0-1,-1 0,1 0,0 0,0-1,1 1,-1 0,1 0,-1-1,1 1,0-1,0 1,0-1,0 0,0 1,1-1,-1 0,1-1,-1 1,1 0,0-1,-1 1,1-1,0 0,0 0,0 0,0-1,0 1,3 0,9 1,1-1,-1 0,0-1,0-1,1 0,-1-1,0-1,0 0,0-1,-1-1,0 0,1-1,-2-1,1 0,-1-1,0 0,0-1,-1 0,11-11,5-7,-2-1,0-1,-2-1,-1-1,-2-1,-1-2,6-14,-15 28,-2 0,-1-1,0 0,-1 0,-2-1,0 0,-1 0,-1 0,-2 0,0-1,-1 1,-1 0,-1-1,-1 1,-1 0,-1 0,-1 1,-1 0,-4-8,9 22,-1 0,0 1,-1 0,1-1,-1 1,-1 0,1 1,-1-1,0 1,0 0,0 0,-1 1,0-1,0 1,0 0,0 1,-1 0,0 0,1 0,-1 1,0 0,0 0,0 0,0 1,-1 0,1 1,0 0,0 0,-1 0,1 1,0 0,0 0,0 1,0 0,0 0,-4 3,2 0,-1 1,1 1,0-1,0 2,1-1,0 1,1 0,0 1,0 0,0 0,1 0,1 1,-1 0,2 0,-1 0,2 1,-1 0,0 4,-2 12,1 1,1-1,2 1,0-1,2 1,3 26,-2-44,0 0,0 1,1-1,0 0,0 0,1 0,1 0,0-1,0 1,1-1,0 0,0-1,1 1,0-1,1 0,0 0,0-1,0 0,1 0,0-1,1 0,1 1,17 9,-2-2</inkml:trace>
  <inkml:trace contextRef="#ctx0" brushRef="#br0" timeOffset="716.245">1140 903,'2'2,"7"15,0-1,2 0,0-1,0 0,2-1,0 0,0-1,1-1,1 0,0-1,0 0,1-1,8 3,-18-12,-1 0,0 0,1 0,0-1,-1 0,1 0,-1 0,1 0,-1-1,1 0,-1 0,1-1,-1 0,0 1,0-2,0 1,0-1,0 1,0-1,-1-1,1 1,-1-1,0 1,0-1,0-1,-1 1,2-3,77-131,-52 69,-24 49</inkml:trace>
  <inkml:trace contextRef="#ctx0" brushRef="#br0" timeOffset="983.779">1818 1,'-18'416,"13"-335,3 0,4 0,8 45,-7-97,-1-6,0 0,1 0,2 0,0 0,1-1,1 0,2 0,0-1,3 5,0-9</inkml:trace>
  <inkml:trace contextRef="#ctx0" brushRef="#br0" timeOffset="1456.686">2015 847,'4'16,"1"1,1-1,0 0,1-1,0 0,2 0,0 0,0-1,1 0,3 1,-8-9,0-1,0 0,1 0,0 0,0-1,0 0,0 0,1 0,-1-1,1 0,0 0,0-1,0 0,0 0,1 0,-1-1,0 0,1-1,-1 0,1 0,-1 0,1-1,-1 0,2-1,6-3,-1-1,1 0,-1 0,-1-2,1 0,-1 0,-1-1,0-1,0 0,-1-1,0 0,-1-1,0 0,-1 0,6-10,48-93,-53 98</inkml:trace>
  <inkml:trace contextRef="#ctx0" brushRef="#br0" timeOffset="1818.247">2918 593,'-7'-2,"-1"0,0 1,0 0,0 0,-1 1,1 0,0 1,0 0,0 0,0 1,-3 1,8-3,0 1,0-1,1 1,-1 0,0 0,1 0,-1 0,1 1,-1-1,1 1,0-1,0 1,0 0,0 0,0 0,0 0,0 0,0 1,1-1,-1 1,1-1,0 1,0-1,0 1,0-1,0 1,0 0,1 0,-1-1,1 1,0 0,0 0,0 2,2-1,0 1,0-1,1 1,-1-1,1 0,0 0,0 0,0 0,1 0,-1-1,1 1,0-1,0 0,0 0,1-1,-1 1,1-1,1 1,20 14,-21-15,0 0,0 1,0-1,-1 1,1 0,-1 1,0-1,0 1,0 0,0 0,-1 0,0 0,0 1,0-1,0 1,0 0,-1 0,0 0,0 0,-1 0,1 0,-1 1,0-1,-1 1,1-1,-1 0,0 1,0-1,-1 1,0-1,0 0,0 1,0-1,-5 4,-1 0,0 0,0-1,0 0,-1-1,0 0,-1 0,1 0,-1-1,-1-1,1 1,-1-1,0-1,0 0,0-1,-1 1,1-2,-1 0,-1 0,-13 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1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0,'-36'139,"15"-71,4 0,2 1,4 1,3 0,1 42,10 84,-3-172</inkml:trace>
  <inkml:trace contextRef="#ctx0" brushRef="#br0" timeOffset="323.094">427 170,'-269'183,"266"-182,1 1,0-1,-1 1,1 0,0 0,0 0,0 0,1 0,-1 0,0 1,1-1,0 0,-1 1,1-1,0 1,0 0,0-1,1 1,-1 0,1 0,-1-1,1 1,0 0,0 0,0 0,0-1,1 1,-1 0,1 0,0-1,-1 1,1 0,1-1,-1 1,0-1,0 1,1-1,0 0,0 1,218 194,-140-115,-63-68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0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452 478,'-9'93,"5"1,4 1,12 92,15 27,-18-158,-5-41,-1 1,-1 0,0 0,-1-1,-1 1,0 0,-2 0,1 0,-4 9,-4 2,-1-3</inkml:trace>
  <inkml:trace contextRef="#ctx0" brushRef="#br0" timeOffset="483.068">0 507,'51'-35,"0"3,3 2,0 2,1 3,2 2,0 3,2 2,30-4,-41 12,0 2,1 2,0 2,-1 3,27 3,-70-3,-1 0,0 1,1 0,-1 0,0 1,1-1,-1 1,0 0,0 0,1 0,-1 0,0 1,0 0,0 0,0 0,-1 0,1 1,-1-1,1 1,-1 0,0 0,0 0,0 0,0 1,-1-1,1 1,-1 0,0-1,0 1,0 0,-1 0,0 1,1-1,-1 0,-1 0,1 1,0-1,-1 4,-5 10,0-1,-1 1,-1-1,0-1,-2 1,0-1,0-1,-2 0,-8 11,10-14,-216 293,224-303,-1 1,0 0,1-1,0 1,-1 0,1 0,0 0,1 0,-1 1,0-1,1 0,0 0,0 0,0 0,0 1,0-1,0 0,1 0,0 0,0 0,0 0,0 0,0 0,0 0,1 0,-1 0,1-1,0 1,0-1,0 1,0-1,0 0,1 1,-1-1,1 0,-1-1,1 1,1 0,118 50,-112-49,8 3,-6-3,1 0,-1 1,0 0,0 1,-1 1,1 0,-1 0,-1 1,1 0,-1 1,4 4,-13-7,1 0,-1 0,0 0,0 1,0-1,-1 0,1 1,-2-1,1 0,0 1,-1-1,0 0,0 0,-1 1,1-1,-1 0,0 0,-1-1,1 1,-1 0,0-1,0 1,0-1,-1 0,1 0,-1-1,0 1,0-1,0 1,-2-1,-30 32,-3-1,-1-3,-1-1,-1-2,-42 21,77-45,0 1,-1-1,0-1,1 1,-1-1,-1 0,1-1,0 0,0 0,-1-1,1 0,-1-1,-2 1,-1-6,6-1</inkml:trace>
  <inkml:trace contextRef="#ctx0" brushRef="#br0" timeOffset="1102.677">1157 1071,'0'5,"0"1,1 0,0-1,0 1,1-1,-1 1,1-1,1 0,-1 0,1 0,-1 0,1 0,1-1,-1 1,1-1,-1 0,1 0,1 0,-1 0,0-1,1 1,0-1,0-1,0 1,0-1,0 1,0-1,1-1,-1 1,1-1,-1 0,1 0,-1-1,1 1,0-1,0-1,12-3,-1-1,0-1,-1-1,0-1,0 0,0 0,-1-2,0 0,-1-1,0 0,-1-1,5-6,14-9,51-45,-82 72,1 1,-1-1,1 1,0-1,-1 1,0 0,1 0,-1 0,1 0,-1 0,0 0,0 0,1 1,-1-1,0 0,0 1,0-1,-1 1,1-1,0 1,0-1,-1 1,1-1,-1 1,1 0,-1-1,0 1,0 0,0-1,0 1,0 0,0 0,0 1,2 7,-1-4,0 0,0 0,1 0,0 0,0 0,1-1,0 1,0-1,0 1,0-1,1 0,0 0,0-1,1 1,-1-1,1 0,0 0,0 0,0-1,0 0,1 0,-1 0,1-1,0 1,0-1,0-1,0 1,0-1,0 0,0 0,7-1,0 1,-1-2,1 0,-1 0,1-1,-1 0,1-1,-1-1,0 0,0-1,-1 0,1-1,-1 0,0 0,-1-1,3-3,16-14,-1-1,-1 0,-1-3,20-27,-26 28,0-2,-2 0,-1-1,-2 0,-1-2,-1 0,-2 0,-1-1,-2 0,3-22,1-34,-4 0,-3-1,-6-38,1 118,1-3,-1 0,-1 0,1 0,-2 0,0 0,-1 0,0 1,-1-1,0 1,-3-6,6 17,0-1,0 1,0-1,0 1,0-1,0 1,-1-1,1 1,0 0,-1 0,1 0,-1 0,1 0,-1 0,0 0,1 0,-1 1,0-1,0 0,1 1,-1 0,0-1,0 1,0 0,0 0,1 0,-1 0,0 0,0 1,0-1,1 0,-1 1,0-1,0 1,1 0,-1 0,0 0,1-1,-1 2,1-1,-1 0,1 0,-1 1,-52 63,41-31,1 0,2 1,2 0,1 1,2 0,1 0,2 0,1 1,3-1,3 30,-1-17,1 0,3-1,2 0,1 0,3-1,2 0,2-2,19 35,23 22,-46-92,-11-15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1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693 565,'-4'-7,"1"-1,-1 1,0 0,0 1,-1-1,1 1,-2 0,1 0,-1 1,0-1,0 1,0 0,-1 1,1 0,-1 0,0 0,0 1,-1 0,1 0,-1 1,0 0,1 0,-1 1,0 0,0 0,0 1,0 0,0 0,0 1,-4 1,-43 8,0 2,1 3,1 3,0 1,2 3,-47 27,95-47,-54 38,56-39,0 0,0 0,0 0,0 1,1-1,-1 0,0 1,0-1,1 1,-1-1,1 1,-1-1,1 1,0-1,0 1,0 0,-1-1,1 1,1-1,-1 1,0 0,0-1,1 1,-1-1,1 1,-1-1,1 1,-1-1,1 0,0 1,0-1,0 0,0 1,0-1,0 0,0 0,0 0,0 0,2 1,6 4,0 0,1 0,0-1,0-1,0 1,1-2,-1 1,1-2,0 1,0-2,0 1,1-1,47 10,-56-11,0 0,0 0,0 0,-1 0,1 1,0-1,0 1,-1 0,1 0,0 0,-1 0,1 0,-1 1,1-1,-1 1,0-1,0 1,0 0,1 0,-2 0,1 0,0 0,0 1,-1-1,1 0,-1 1,0-1,0 1,0 0,0-1,0 1,0 0,-1-1,1 1,-1 0,0 0,0 0,0-1,0 1,0 0,-1 0,1 0,-1-1,0 1,0 0,-120 171,115-167,1 0,0 1,0-1,1 1,0 0,0 0,1 0,0 1,1-1,0 1,0 0,0 0,1-1,1 1,-1 0,2 0,-1 0,1 0,0 0,1-1,0 1,0 0,1-1,0 0,1 1,1 0,1-1,2 0,-1-1,1 0,0-1,0 0,1 0,-1 0,1-1,1-1,-1 1,1-2,0 1,0-1,0-1,0 1,0-2,0 0,1 0,-1-1,0 0,1 0,-1-1,0-1,0 0,10-3,0 1,-15 3,-1 1,1-1,0 0,-1 0,1 0,-1 0,1-1,-1 0,0 0,0 0,0-1,0 1,0-1,0 0,-1 0,1 0,-1 0,0-1,0 0,0 1,0-2,4-13</inkml:trace>
  <inkml:trace contextRef="#ctx0" brushRef="#br0" timeOffset="269.106">240 1,'-14'63,"3"1,2 1,4-1,2 1,3 0,2 0,4 0,3 0,2-1,11 30,147 744,-135-664,-27-146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3.9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1,'43'10,"0"-1,0-2,1-2,0-2,0-2,1-2,3-2,51 1,41-3,-116-2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4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1,'39'0,"16"0,5 0,1 0,-4 0,-8 0,-7 0,-6 0,-4 0,-3 0,-2 0,0 0,0 0,0 0,0 0,1 0,0 0,-5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2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424 284,'-15'112,"6"0,4 1,5 0,11 66,3 26,-10 95,-4-276</inkml:trace>
  <inkml:trace contextRef="#ctx0" brushRef="#br0" timeOffset="519.621">1 369,'47'-41,"2"1,2 3,2 2,1 2,1 3,31-11,-40 20,2 3,0 1,0 3,2 2,-1 1,2 3,-1 3,1 1,40 3,-84 1,0-1,0 1,0 1,0-1,0 1,0 1,0-1,0 1,0 0,0 1,-1 0,1 0,-1 0,0 0,0 1,0 0,-1 1,1-1,-1 1,0 0,0 1,-1-1,1 1,-1-1,0 1,-1 1,0-1,0 0,0 1,-1 0,2 5,-5 8,-2-1,0 1,0-1,-2 0,-1 0,0-1,-1 1,-1-1,-1-1,0 1,-2-2,0 1,-9 9,-213 291,231-315,-1 0,1 1,0-1,0 1,0 0,1 0,-1-1,1 1,-1 0,1 0,0 0,0 0,0 1,0-1,1 0,-1 0,1 1,0-1,0 0,0 0,1 1,-1-1,1 0,-1 0,1 0,0 0,0 0,1 0,-1 0,1 0,-1 0,1 0,0 0,0-1,0 1,2 1,10 3,1 0,-1 0,1-1,0-1,1 0,0-1,-1-1,1-1,0 0,2-1,25 5,-17-2,-2-1,0 0,0 1,0 1,0 2,-1 0,0 1,-1 2,0 0,0 1,16 12,-33-18,0 0,-1 1,1-1,-1 1,-1 0,1 0,-1 0,0 0,0 1,-1-1,0 1,0-1,-1 1,1 0,-2 0,1 0,-1 0,0 0,0 0,-1 0,0-1,0 1,0 0,-1 0,0-1,0 1,-1-1,0 1,0-1,-1 0,1 0,-1-1,-1 1,1-1,-1 0,0 0,0 0,-1 0,-27 27,-2-1,-1-2,-1-1,-2-2,-1-2,0-1,-43 16,47-22,-4 4,0-1,-1-2,-1-2,-1-2,0-2,-1-1,0-3,0-1,-21-1,61-6,0 1,0-1,0 0,0 0,0-1,1 1,-1-1,0 0,0 0,0 0,0 0,1-1,-1 1,0-1,1 0,0 0,-1 0,1-1,0 1,0-1,0 0,1 0,-1 0,1 0,-1 0,1 0,0-1,0 1,1-1,-1 0,1 1,-1-1,1 0,1 0,-1 0,0 0,1-4,-1-15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5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1,'24'0,"12"0,6 0,-1 0,-1 0,-3 0,-4 0,3 0,0 0,-1 0,-2 0,-2 0,-1 0,-2 0,1 0,-1 0,0 0,-5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9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3698 566,'-7'-4,"-1"1,1 0,-1 0,1 1,-1 0,0 1,0-1,0 1,0 1,0-1,0 2,0-1,0 1,0 0,0 1,0-1,1 2,-1-1,0 1,1 0,0 1,0-1,0 2,0-1,1 1,-2 1,7-4,-1 0,1 0,-1 0,1 1,0-1,0 1,0-1,0 1,0-1,1 1,-1-1,1 1,0 0,-1-1,1 1,0 0,1-1,-1 1,0 0,1-1,0 1,-1-1,1 1,0-1,0 1,1-1,-1 0,0 1,1-1,1 2,55 61,-10-27,-39-33,0 1,0 1,0-1,-1 1,0 1,-1 0,1 0,-2 0,1 1,-1 0,0 0,-1 1,0-1,-1 1,1 2,-5-9,0 1,0-1,0 0,0 1,0-1,-1 1,0-1,0 0,0 1,0-1,0 0,0 0,-1 0,0 0,0 0,0 0,0 0,0 0,0-1,-1 1,1-1,-1 0,1 0,-1 0,0 0,0 0,0 0,-1 0,-95 38,94-39,-11 5,0-1,0-1,0-1,-1 0,1-1,-1-1,0 0,1-1,-1-1,-16-3,15-3</inkml:trace>
  <inkml:trace contextRef="#ctx0" brushRef="#br0" timeOffset="267.233">4206 199,'46'371,"-35"-39,-12-269,-4-12,-1-34</inkml:trace>
  <inkml:trace contextRef="#ctx0" brushRef="#br0" timeOffset="520.941">3952 595,'33'-5,"22"-2,5 1,2 1,-4 2,-3 0,-5 2,-7 1,-1 0,-3 0,-3 0,-3 0,-3 1,-5-1</inkml:trace>
  <inkml:trace contextRef="#ctx0" brushRef="#br0" timeOffset="798.353">4516 1018,'10'-29,"7"-19,2-6,2 1,2 6,-3 4,0 1,-3 3,0 3,2 8,-2 3,1 2,-3 0,1 3,-3 11,-2 6</inkml:trace>
  <inkml:trace contextRef="#ctx0" brushRef="#br0" timeOffset="1167.507">4967 821,'17'-6,"0"-1,-1 0,0-1,-1-1,0 0,0-1,-1 0,0-2,-1 0,0 0,-1-1,0 0,-1-1,5-8,-15 19,0 0,-1 0,1 0,0 0,-1-1,0 1,0 0,0 0,0 0,0 0,-1 0,1 0,-1 0,0 0,0 0,0 0,0 0,0 0,-1 0,1 0,-1 1,0-1,0 1,0-1,0 1,0 0,0 0,-1 0,1 0,-1 0,0 0,1 1,-1-1,0 1,0 0,0 0,0 0,0 0,0 1,0-1,0 1,0-1,0 1,0 0,-1 0,1 1,0-1,0 1,0-1,0 1,0 0,0 0,0 0,0 1,1-1,-1 1,0 0,1-1,-1 1,1 0,-8 5,0 0,1 0,0 1,1 0,0 1,0-1,0 2,1-1,1 1,0 0,0 0,1 1,0 0,1 0,0 0,1 0,0 0,1 1,0 0,0 9,2-15,0-1,0 0,1 1,0-1,0 0,0 0,1 0,0 0,0 0,0 0,0 0,1 0,0-1,0 0,0 1,1-1,-1 0,1-1,0 1,0 0,0-1,0 0,1 0,0-1,-1 1,5 1,1 0,-1 0,1 0,1-1,-1 0,0-1,1 0,-1 0,1-2,-1 1,1-1,-1 0,1-1,1-1,113-44,-106 33</inkml:trace>
  <inkml:trace contextRef="#ctx0" brushRef="#br0" timeOffset="1594.906">5701 510,'-28'15,"-15"9,-5 0,6 2,5 0,10 1,8 1,13-5,7-1,4 1,0 0,-4-2,-4-2,-5-2,-2-1,2-2</inkml:trace>
  <inkml:trace contextRef="#ctx0" brushRef="#br0" timeOffset="2067.981">6012 538,'-6'-2,"1"1,-1-1,1 1,-1 0,1 0,-1 1,0 0,1 0,-1 0,0 1,1 0,-1 0,1 0,-1 0,1 1,0 0,0 0,-1 1,1-1,1 1,-3 2,6-1,0 0,0 0,1 0,0 0,-1 1,2-1,-1 0,0 0,1 0,0 0,0 0,0 0,0 0,1 0,-1 0,1 0,0-1,1 1,-1 0,0-1,1 0,0 0,0 0,0 1,10 15,-10-14,0-1,0 1,-1 0,1 0,-1 0,0 0,-1 0,1 1,-1-1,0 0,-1 1,1-1,-1 1,0-1,0 1,-1-1,1 1,-1-1,0 0,-1 1,1-1,-1 0,0 0,-1 0,1 0,-1 0,0 0,0-1,-1 0,1 1,-96 57,82-54</inkml:trace>
  <inkml:trace contextRef="#ctx0" brushRef="#br0" timeOffset="-1037.177">2484 171,'-17'150,"-43"260,56-390,-6 18,2 0,1 1,2 0,2 0,1 1,4 28,-3-67,1 0,0 0,0 1,0-1,0 0,0 0,0 0,0 0,0 0,0 0,1 0,-1 0,0 0,1 0,-1 0,1 0,-1 0,1 0,-1 0,1 0,0 0,0 0,-1 0,1-1,0 1,0 0,0-1,0 1,0 0,0-1,0 1,0-1,0 0,0 1,0-1,0 0,0 0,0 1,1-1,9-7</inkml:trace>
  <inkml:trace contextRef="#ctx0" brushRef="#br0" timeOffset="-764.648">2738 454,'-229'191,"227"-188,-57 64,57-66,1 1,0 0,0 0,0 0,0 1,0-1,0 0,0 0,1 0,-1 1,1-1,0 0,0 1,0-1,0 0,0 1,0-1,0 0,1 0,-1 1,1-1,0 0,0 0,0 0,0 0,0 1,0-2,0 1,1 0,-1 0,1 0,-1 0,1-1,0 1,1 0,117 46,-75-35,9 2,-38-12,1 1,-1 0,0 2,-1 0,1 0,-1 2,0 0,-1 0,0 2,8 6,-8 0</inkml:trace>
  <inkml:trace contextRef="#ctx0" brushRef="#br0" timeOffset="-2382.838">255 482,'4'84,"4"1,4-1,7 15,-3-16,-4 1,-3 0,-3 22,-12-22,-1-61</inkml:trace>
  <inkml:trace contextRef="#ctx0" brushRef="#br0" timeOffset="-1905.375">1 482,'27'-25,"0"2,2 0,1 2,0 2,2 0,0 3,1 0,1 2,0 2,0 0,1 3,1 1,0 2,0 1,23 0,-56 5,0-1,0 1,-1 0,1 0,0 0,0 0,0 1,0-1,0 1,0 0,0 0,-1 0,1 0,0 0,-1 1,1-1,-1 1,1 0,-1-1,0 1,1 0,-1 0,0 1,-1-1,1 0,0 1,-1-1,1 1,-1-1,0 1,1 0,-1 0,-1 0,1-1,0 1,-1 0,1 0,-1 0,0 0,0 0,0 0,-1 0,1 0,-1 0,1 0,-2 1,-4 13,-1-1,0 0,-1-1,-1 0,-1 0,0-1,-1 0,-3 3,5-8,0 1,0 1,1 0,1 0,0 1,0-1,1 2,1-1,0 0,1 1,0 0,1 0,-2 12,7-16,1-1,0 1,0-1,0 0,1 0,1 0,-1 0,1-1,0 0,1 0,0 0,0-1,0 1,1-2,0 1,0-1,0 0,1 0,0-1,0 0,2 1,-9-4,58 33,66 50,-122-81,1 0,-1 0,-1 1,1-1,0 1,-1 0,0-1,0 1,0 0,0 0,-1 1,1-1,-1 0,0 0,-1 1,1-1,-1 1,1-1,-1 0,-1 1,1-1,-1 1,1-1,-1 0,0 1,-1-1,1 0,-1 0,0 0,0 0,0 0,0 0,-2 0,-7 11,-1-1,0 0,-1-1,-1-1,0 0,0-1,-8 4,-3 5,-2-1,0-2,-1-1,0-1,-1-1,-1-1,0-2,-15 3,-2-14,46 0,1 0,-1 0,0 0,0 0,1 0,-1 0,0 0,0 0,0 0,1 0,-1-1,0 1,1 0,-1-1,0 1,1 0,-1-1,0 1,1-1,-1 1,1-1,-1 1,1-1,-1 0,1 1,-1-1,1 0,0 1,-1-1,1 0,0 1,0-1,-1 0,1 0,0 1,0-1,0 0,0 0,0 1,0-1,0 0,0 0,0 0,0 1,0-1,1 0,-1 1,0-1,1 0,-1 0,0 1,1-1,-1 1,1-1,-1 0,1 0,8-9</inkml:trace>
  <inkml:trace contextRef="#ctx0" brushRef="#br0" timeOffset="-1289.478">1016 962,'14'93,"-13"-90,0 0,0-1,0 1,0 0,0-1,1 1,0-1,-1 1,1-1,0 0,0 0,0 1,0-2,1 1,-1 0,1 0,-1-1,1 1,-1-1,1 0,0 0,0 0,-1 0,1 0,0-1,0 1,0-1,0 0,0 1,0-2,11-2,-1-1,1 0,-1-1,0-1,0 0,-1 0,0-1,0-1,0 0,-1-1,-1 0,1-1,-2 0,1-1,-1 0,7-4,46-48,-61 63,0 0,0-1,-1 1,1 0,0 0,0-1,0 1,0 0,0 0,0 0,0 0,0 0,-1 0,1 0,0 1,0-1,0 0,0 0,0 1,-1-1,1 1,0-1,0 0,0 1,-1 0,1-1,0 1,-1-1,1 1,0 0,-1-1,1 1,-1 0,1 0,-1 0,1-1,-1 1,0 0,0 0,1 0,-1 0,0 0,0-1,0 1,0 0,0 0,0 0,0 0,0 0,0 0,0 0,0 0,-1-1,1 1,0 0,-1 0,1 0,-1 0,1-1,-1 1,1 0,1 13,0-9,-1 1,1-1,0 1,1-1,-1 1,1-1,0 0,0 0,1 0,-1 0,1 0,0 0,1-1,-1 0,1 1,0-1,0 0,0-1,0 1,1-1,-1 0,1 0,0 0,0-1,0 0,0 0,0 0,1 0,-1-1,1 0,-1 0,1 0,-1-1,5 0,8-4,0-1,0 0,0-2,-1 0,0-1,-1 0,0-2,0 0,-1 0,0-2,-1 0,0 0,-1-2,8-9,7-10,-2-1,-2-1,-1 0,-2-2,-1-1,-2-1,-2 0,-2-1,-1-1,-2 0,-2 0,-1-1,-3 0,-1-1,-2 1,-2-1,-4-23,4 66,0-19,-1-1,-1 1,0 0,-1 0,-2 0,1 1,-8-18,11 34,0 0,1 1,-1-1,0 0,0 1,0-1,0 1,0-1,-1 1,1-1,0 1,-1 0,1 0,0 0,-1-1,0 1,1 1,-1-1,0 0,1 0,-1 1,0-1,0 1,1-1,-1 1,0 0,0 0,0-1,0 2,0-1,1 0,-1 0,0 0,0 1,0-1,0 1,1 0,-2 0,-51 51,38-17,1 0,2 1,1 1,2 0,2 1,1-1,2 2,1-1,2 0,2 1,5 34,-2-26,2 1,2-1,2 0,2-1,3 0,1 0,2-2,2 0,2-1,23 34,-40-70,-3-5,0 0,-1 1,1-1,0 1,0-1,0 0,0 0,0 1,1-1,-1 0,1 0,-1 0,1-1,0 1,0 0,0-1,0 1,0-1,0 1,0-1,0 0,0 0,1 0,-1 0,0 0,1-1,-1 1,1-1,-1 0,1 1,-1-1,1 0,-1 0,1-1,-1 1,1 0,-1-1,1 0,-1 1,3-2,8-12</inkml:trace>
  <inkml:trace contextRef="#ctx0" brushRef="#br0" timeOffset="3000.666">29 1667,'64'-9,"330"-45,154 8,346 15,-216 4,303-64,109-64,-578 91,-423 65,-58 4</inkml:trace>
  <inkml:trace contextRef="#ctx0" brushRef="#br0" timeOffset="3597.708">649 1949,'22'207,"-15"-118,4 1,18 66,0 26,-23-164</inkml:trace>
  <inkml:trace contextRef="#ctx0" brushRef="#br0" timeOffset="4081.31">481 2062,'240'-151,"-221"142,0 1,0 0,1 2,-1 0,2 1,-1 1,1 1,-1 1,1 1,0 0,-1 2,14 1,-29-1,0 0,-1 0,1 0,0 0,0 1,-1 0,1 0,-1 0,1 0,-1 1,0-1,0 1,0 0,0 1,-1-1,1 1,-1-1,0 1,0 0,0 0,-1 1,1-1,-1 0,0 1,0-1,-1 1,1 0,-1 0,0 0,0-1,-1 1,0 0,1 0,-1 0,-1 0,1 0,-1 0,0 0,0 0,-1-1,1 1,-1 0,0-1,0 1,-1 1,-44 71,37-64,1 1,0 0,1 0,0 1,2 0,-1 0,2 0,0 1,0 4,6-14,1 1,-1 0,1-1,0 1,1-1,-1 1,1-1,1 0,-1 0,1-1,0 1,0-1,0 0,1 0,0 0,0 0,1-1,-1 0,1 0,-1 0,1-1,1 0,-1 0,0-1,1 1,-1-1,1-1,0 1,-1-1,24 12,-19-8,0 1,0 0,-1 1,0 0,0 1,0 0,-1 0,0 1,-1 1,6 7,-12-14,1 1,-1-1,0 1,0 0,0 0,0 0,-1 0,1 1,-1-1,0 0,-1 1,1-1,-1 0,0 1,0-1,0 1,0-1,-1 0,0 1,0-1,0 0,0 0,-1 1,0-1,0 0,0-1,0 1,0 0,-1 0,0-1,-2 3,-10 7,-1 0,0 0,-1-2,-1 0,0-1,0 0,-1-2,0 0,0-2,-1 0,0 0,-5-1,-81-5,103-1,0 0,0 1,0-1,0 0,0 0,0-1,0 1,0-1,0 1,1-1,-1 0,1 0,-1 0,1 0,0-1,0 1,0-1,0 1,0-1,1 0,-1 1,1-1,-1 0,1 0,0 0,0 0,1 0,-1 0,1-1,-1 1,1-2,2-16</inkml:trace>
  <inkml:trace contextRef="#ctx0" brushRef="#br0" timeOffset="4714.244">1609 2429,'12'5,"-1"-1,1 0,0-1,-1 0,1-1,0-1,1 1,-1-2,0 0,0 0,0-1,0-1,0 0,0-1,0 0,0 0,-1-2,0 1,0-1,0-1,0 0,-1-1,0 0,0 0,-1-1,0 0,1-2,104-92,-113 101,1 0,-1 0,0-1,1 1,0 0,-1 0,1 1,-1-1,1 0,0 0,0 1,0-1,-1 1,1 0,0-1,0 1,0 0,0 0,0 0,0 0,-1 0,1 1,0-1,0 1,0-1,-1 1,1-1,0 1,0 0,-1 0,1 0,-1 0,1 0,-1 0,1 1,-1-1,0 0,1 1,-1-1,0 1,0-1,0 1,0 0,-1-1,1 1,0 0,-1 0,1 1,14 22,-13-19,0-1,1 1,0 0,0-1,1 0,-1 0,1 0,1 0,-1 0,0-1,1 0,0 0,0 0,0 0,1-1,-1 0,1 0,0-1,-1 1,1-1,0 0,2-1,-2 0,1-1,0 0,-1 0,1-1,-1 0,1 0,-1-1,1 1,-1-2,0 1,0-1,0 1,0-2,0 1,-1-1,0 1,1-1,-1-1,-1 1,4-5,81-111,-79 104,13-21,-2 0,-1-1,-2-2,-1 0,-3 0,-1-1,-2-1,-2 0,-1-1,1-38,-8 71,0-1,-1 0,0 1,0-1,-1 0,-1 1,0-1,0 1,-1 0,0 0,-1 0,0 0,-1 0,0 1,-3-5,7 14,0-1,0 0,-1 1,1-1,0 1,-1-1,1 1,0-1,-1 1,1 0,-1 0,1 0,0 0,-1 0,1 0,-1 0,1 0,-1 1,1-1,0 0,-1 1,1-1,0 1,-1 0,1-1,0 1,0 0,0 0,-1 0,1-1,0 1,0 1,0-1,0 0,1 0,-1 0,0 0,0 1,-29 49,22-26,2-1,1 1,1 0,1 0,1 0,1 1,2-1,1 4,-2 5,1 3,2-1,2 1,1-1,1 0,2-1,2 0,1 0,2-1,1-1,1 0,6 5,93 96,-92-121,-13-13</inkml:trace>
  <inkml:trace contextRef="#ctx0" brushRef="#br0" timeOffset="4951.849">3134 1639,'0'34,"0"20,0 11,0 4,0-6,-5-2,-2-4,1-5,1-8,2-1,0-4,-3-2,0-5,0-1,1-2,2-10,1-9</inkml:trace>
  <inkml:trace contextRef="#ctx0" brushRef="#br0" timeOffset="5212.807">3388 1865,'-212'150,"210"-149,-1 1,0 0,1 0,-1 0,1 0,-1 0,1 0,0 1,0-1,0 1,0-1,1 1,-1 0,1 0,0 0,-1 0,1 0,1 0,-1 0,0 0,1 0,-1 0,1 1,0-1,0 0,0 0,1 0,-1 0,1 1,0-1,-1 0,2 0,-1 0,0 0,0-1,1 1,0 0,-1 0,1-1,0 1,0-1,1 1,107 58,113 44,-208-96</inkml:trace>
  <inkml:trace contextRef="#ctx0" brushRef="#br0" timeOffset="5999.93">4206 2006,'-17'-1,"0"1,1 1,-1 1,1 0,-1 1,1 1,0 0,0 2,1-1,-9 6,21-10,1 0,-1 1,1-1,0 1,0-1,-1 1,1 0,0-1,1 1,-1 0,0 0,1 1,-1-1,1 0,-1 1,1-1,0 0,0 1,0 0,0-1,1 1,-1-1,1 1,-1 0,1-1,0 1,0 0,0 0,1-1,-1 1,1 0,-1-1,1 1,0-1,0 1,0-1,0 1,0-1,1 0,73 77,-62-71,64 52,-76-59,1 1,0 0,0 0,-1 0,1 0,-1 0,1 1,-1-1,0 0,0 1,0-1,0 0,0 1,-1-1,1 1,-1 0,0-1,0 1,0-1,0 1,0-1,0 1,0 0,-1-1,0 1,1-1,-1 1,0-1,0 0,0 1,-1-1,1 0,-1 1,-6 6,1-1,-2 0,1-1,-1 0,0 0,-1-1,1 0,-1-1,0 0,-1 0,1-1,-1-1,0 0,0 0,-1-1,-28-9,27-3</inkml:trace>
  <inkml:trace contextRef="#ctx0" brushRef="#br0" timeOffset="6249.834">4601 1723,'0'34,"0"20,0 6,0-2,0-2,0-5,5-7,1-5,0-6,-1-3,-1-1,3-2,0 0,-1 0,-1 0,-2 0,-1-4</inkml:trace>
  <inkml:trace contextRef="#ctx0" brushRef="#br0" timeOffset="6434.659">4432 2006,'33'-10,"17"-2,3-1,-1 8,-5 5,-7 6,-4 3,-8 0</inkml:trace>
  <inkml:trace contextRef="#ctx0" brushRef="#br0" timeOffset="7014.167">4912 2344,'1'-20,"0"0,2 1,0-1,2 1,0-1,1 1,1 1,0-1,5-5,-6 13,1 1,1 0,0 0,0 1,1 0,0 0,1 1,0 0,0 1,1 0,-1 0,2 1,-1 1,0 0,1 0,0 1,0 1,1 0,-1 1,12-1,-14 2</inkml:trace>
  <inkml:trace contextRef="#ctx0" brushRef="#br0" timeOffset="8132.612">5645 1977,'-6'-2,"1"0,-1 1,1 0,-1 0,1 0,-1 0,0 1,1 0,-1 0,0 1,1-1,-1 1,1 1,-1-1,1 1,-1 0,1 0,0 0,0 1,0-1,0 1,0 1,1-1,-4 4,-3 0,-1 1,1 1,1 0,0 0,0 1,1 0,0 0,1 1,0 1,1-1,0 1,1 0,0 1,1-1,-1 4,5-13,1-1,-1 1,1 0,-1 0,1 0,0 0,0 0,0 0,1 0,-1 0,1-1,0 1,-1 0,1 0,0 0,1-1,-1 1,0 0,1-1,-1 0,1 1,0-1,0 0,0 0,0 0,0 0,1 0,-1 0,1 0,-1-1,1 0,-1 1,1-1,0 0,-1 0,1 0,0-1,0 1,0-1,0 1,0-1,0 0,0 0,0 0,-1-1,1 1,0-1,0 1,0-1,0 0,-1 0,1-1,2 0,9-4,0-1,0 0,0-1,-1-1,-1 0,1-1,-1 0,-1-1,0 0,-1 0,0-2,0 1,-1-1,32-37,-40 49,-1 0,0-1,1 1,-1 0,0 0,1 0,-1 0,1 0,0 0,-1 0,1 0,0 0,0 0,-1 0,1 1,0-1,0 0,0 0,0 1,0-1,0 1,0-1,0 1,0-1,0 1,1 0,-1-1,0 1,0 0,0 0,0 0,1 0,-1 0,0 0,0 0,0 0,0 1,0-1,1 0,-1 1,0-1,0 1,0-1,0 1,0-1,0 1,0 0,0 0,0-1,-1 1,1 0,0 0,0 0,-1 0,1 0,0 0,-1 0,1 0,-1 1,5 12,47 100,-49-111,-1 1,1-1,0 1,0-1,0 0,1 0,-1-1,1 1,0-1,-1 1,1-1,0-1,0 1,1 0,-1-1,0 0,0 0,1 0,-1 0,1-1,-1 0,0 0,1 0,-1 0,1-1,-1 0,1 0,5-2,-1-1,-1 0,1 0,0-1,-1 0,0-1,0 0,-1 0,0-1,0 0,0 0,-1 0,0-1,0 0,-1 0,0-1,3-6,43-55,-49 69,0 0,0 0,0 0,0 0,0 0,0 0,0 0,0 1,0-1,1 1,-1 0,0-1,0 1,1 0,-1 0,0 1,0-1,0 0,1 1,-1-1,0 1,0 0,0 0,0-1,0 2,0-1,0 0,0 0,0 0,-1 1,1-1,0 1,-1 0,1-1,-1 1,0 0,0 0,1 0,-1 0,0 0,0 1,27 24,-21-25,0 0,0 0,0 0,1-1,-1 0,0 0,1-1,-1 1,0-2,1 1,-1-1,0 0,0-1,1 0,-1 0,0 0,-1-1,1 0,0-1,-1 1,0-1,0 0,0-1,0 1,0-1,-1 0,0-1,0 0,55-35,-54 39,1 0,-1 0,0 0,1 1,-1 0,1 1,-1-1,1 1,-1 1,1-1,-1 1,0 0,1 0,-1 1,0 0,0 0,0 1,0-1,1 2,86 15,-76-21,-1-2,0 1,0-2,-1 0,1-1,-1-1,-1 0,5-4,-1 2,-11 7,-1 1,1-1,0 1,-1 1,1-1,0 1,0 0,0 1,0-1,0 1,-1 1,1-1,-1 1,1 0,-1 1,1 0,4 3,67 15,-55-23,-4-3</inkml:trace>
  <inkml:trace contextRef="#ctx0" brushRef="#br0" timeOffset="8392.072">6012 1582,'0'0</inkml:trace>
  <inkml:trace contextRef="#ctx0" brushRef="#br0" timeOffset="14766.818">5222 1188,'284'-1,"-97"-26,2 14,-98 3,1 4,65 6,145-30,-247 30,-31 1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0 550,'102'-214,"-79"171,1 0,3 2,1 1,2 1,2 2,2 1,1 1,-35 34,1 0,-1-1,1 1,0 0,0-1,0 1,0 0,-1 0,1 0,1 0,-1 0,0 0,0 0,0 1,0-1,1 0,-1 0,0 1,1-1,-1 1,0-1,1 1,-1 0,1 0,-1-1,1 1,-1 0,1 0,-1 0,0 1,1-1,-1 0,1 1,-1-1,0 0,1 1,-1 0,0-1,1 1,-1 0,0-1,0 1,0 0,1 0,-1 0,0 0,0 0,-1 0,2 1,3 115,-6-108,-1 0,1 0,1 1,-1-1,2 0,-1 0,1 1,1-1,0 0,0 0,0 0,1-1,1 1,0-1,0 1,0-1,2 1,-4-6,1-1,-1 0,1 0,-1 0,1 0,0 0,0 0,-1-1,1 0,0 1,1-1,-1 0,0 0,0-1,0 1,1-1,-1 1,0-1,1 0,-1 0,0-1,0 1,1-1,-1 1,0-1,0 0,3-2,81-42,193-154,-278 197,-1 1,1-1,-1 1,1 0,-1-1,1 1,-1 0,1 0,0 0,0 1,0-1,-1 0,1 1,0-1,0 1,0-1,0 1,0 0,0 0,0 0,0 0,0 0,0 1,0-1,0 0,0 1,0 0,0-1,-1 1,1 0,0 0,0 0,-1 0,1 0,0 0,-1 1,1-1,-1 0,0 1,0-1,2 2,12 211,11-184,-10-22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84,'160'-17,"135"4,6-13,-151 2,-126 21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86,'370'-26,"-136"-3,-44 0,-167 28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85,'38'-5,"42"-1,12 0,-5-4,-13 0,-8 2,-12 2,-9 2,-9 2,-4-4,-4 0,-1 0,-1 1,0 2,-5 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368 111,'-2'140,"-1"-30,4-1,4 0,6 0,23 101,-1-100,-29-99</inkml:trace>
  <inkml:trace contextRef="#ctx0" brushRef="#br0" timeOffset="443.817">1 111,'51'-21,"1"2,1 3,1 1,0 4,1 1,0 3,0 2,-1 1,1 2,-1 2,0 3,0 2,0 3,31 8,24 31,-106-45,0 0,0 1,1 0,-1 0,-1 0,1 0,0 0,-1 1,0-1,0 1,0-1,0 1,0 0,-1 0,1 0,-1 0,0 0,-1 0,1 0,-1 0,1 0,-1 0,0 0,-1 1,1-1,-2 3,-4 11,-1-1,-1 1,-1-1,0-1,-1 0,-1 0,0-1,-1 0,-9 7,17-17,-235 222,236-223,1-1,0 1,0 0,0 0,1 0,-1 0,1 0,0 0,0 0,0 0,1 0,-1 1,1-1,0 0,1 1,-1-1,0 0,1 0,0 0,0 0,1 1,-1-1,1 0,0-1,0 1,0 0,0-1,1 1,-1-1,1 1,0-1,0 0,3 2,119 85,-98-76,-1 1,0 1,-1 1,-1 2,-1 0,-1 1,0 1,13 18,-32-35,-1-1,1 1,-1-1,1 1,-1 0,0 0,-1 0,1 0,-1 0,1 0,-1 0,0 0,-1 1,1-1,-1 0,0 1,0-1,0 0,-1 1,1-1,-1 0,0 0,0 1,-1-1,1 0,-1 0,0 0,0 0,0-1,-1 1,1-1,-1 1,0-1,0 0,0 0,0 0,-1 0,1-1,-3 2,-14 7,0-1,-1-1,0 0,-1-2,1-1,-2 0,1-2,0 0,-1-2,-19 1,16-2,-1 0,1-2,0-1,-1-1,1-1,0-1,-15-6,11 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1016,'-3'8,"-5"11,2 1,0 1,1-1,1 1,0 0,2 0,1 0,0 4,2-20,0-1,1 0,-1 1,1-1,0 0,0 0,0 0,0 0,1 0,-1-1,1 1,0-1,0 1,1-1,-1 0,1 0,-1-1,1 1,0-1,0 0,0 0,0 0,0 0,1-1,-1 1,1-1,-1 0,0-1,1 1,0-1,-1 0,1 0,-1 0,1-1,-1 1,1-1,-1 0,0-1,1 1,-1-1,0 0,0 0,0 0,0 0,0-1,0 1,-1-1,1 0,-1 0,0-1,0 1,0-1,-1 1,1-1,-1 0,1-1,3-5,-1-1,0 1,-1-1,-1 0,1 0,-2 0,1 0,-1-1,-1 1,0-1,-1 1,0-1,-1 1,-1-6,1 11,0-1,0 1,-1-1,0 1,0-1,-1 1,0 0,0 0,0 0,0 1,-1-1,0 1,0 0,-1 0,0 0,0 0,0 1,0 0,0 0,-1 1,0-1,0 1,0 0,0 1,-3-2,-45-1,29 10</inkml:trace>
  <inkml:trace contextRef="#ctx0" brushRef="#br0" timeOffset="466.67">575 989,'-19'21,"0"1,2 0,1 2,1 0,0 1,-3 12,16-35,1 1,-1 0,1 0,0 0,0 0,0 0,0 0,1 0,-1 0,1 0,0 0,0 0,0 0,0 0,0 0,1 1,0-1,-1 0,1 0,0 0,0-1,1 1,-1 0,1 0,-1-1,1 1,0-1,0 1,0-1,0 0,0 1,1-1,-1 0,1-1,-1 1,1 0,0-1,-1 1,1-1,0 0,0 0,0 0,0-1,0 1,3 0,9 1,1-1,-1 0,0-1,0-1,1 0,-1-1,0-1,0 0,0-1,-1-1,0 0,1-1,-2-1,1 0,-1-1,0 0,0-1,-1 0,11-11,5-7,-2-1,0-1,-2-1,-1-1,-2-1,-1-2,6-14,-15 28,-2 0,-1-1,0 0,-1 0,-2-1,0 0,-1 0,-1 0,-2 0,0-1,-1 1,-1 0,-1-1,-1 1,-1 0,-1 0,-1 1,-1 0,-4-8,9 22,-1 0,0 1,-1 0,1-1,-1 1,-1 0,1 1,-1-1,0 1,0 0,0 0,-1 1,0-1,0 1,0 0,0 1,-1 0,0 0,1 0,-1 1,0 0,0 0,0 0,0 1,-1 0,1 1,0 0,0 0,-1 0,1 1,0 0,0 0,0 1,0 0,0 0,-4 3,2 0,-1 1,1 1,0-1,0 2,1-1,0 1,1 0,0 1,0 0,0 0,1 0,1 1,-1 0,2 0,-1 0,2 1,-1 0,0 4,-2 12,1 1,1-1,2 1,0-1,2 1,3 26,-2-44,0 0,0 1,1-1,0 0,0 0,1 0,1 0,0-1,0 1,1-1,0 0,0-1,1 1,0-1,1 0,0 0,0-1,0 0,1 0,0-1,1 0,1 1,17 9,-2-2</inkml:trace>
  <inkml:trace contextRef="#ctx0" brushRef="#br0" timeOffset="716.245">1140 903,'2'2,"7"15,0-1,2 0,0-1,0 0,2-1,0 0,0-1,1-1,1 0,0-1,0 0,1-1,8 3,-18-12,-1 0,0 0,1 0,0-1,-1 0,1 0,-1 0,1 0,-1-1,1 0,-1 0,1-1,-1 0,0 1,0-2,0 1,0-1,0 1,0-1,-1-1,1 1,-1-1,0 1,0-1,0-1,-1 1,2-3,77-131,-52 69,-24 49</inkml:trace>
  <inkml:trace contextRef="#ctx0" brushRef="#br0" timeOffset="983.779">1818 1,'-18'416,"13"-335,3 0,4 0,8 45,-7-97,-1-6,0 0,1 0,2 0,0 0,1-1,1 0,2 0,0-1,3 5,0-9</inkml:trace>
  <inkml:trace contextRef="#ctx0" brushRef="#br0" timeOffset="1456.686">2015 847,'4'16,"1"1,1-1,0 0,1-1,0 0,2 0,0 0,0-1,1 0,3 1,-8-9,0-1,0 0,1 0,0 0,0-1,0 0,0 0,1 0,-1-1,1 0,0 0,0-1,0 0,0 0,1 0,-1-1,0 0,1-1,-1 0,1 0,-1 0,1-1,-1 0,2-1,6-3,-1-1,1 0,-1 0,-1-2,1 0,-1 0,-1-1,0-1,0 0,-1-1,0 0,-1-1,0 0,-1 0,6-10,48-93,-53 98</inkml:trace>
  <inkml:trace contextRef="#ctx0" brushRef="#br0" timeOffset="1818.247">2918 593,'-7'-2,"-1"0,0 1,0 0,0 0,-1 1,1 0,0 1,0 0,0 0,0 1,-3 1,8-3,0 1,0-1,1 1,-1 0,0 0,1 0,-1 0,1 1,-1-1,1 1,0-1,0 1,0 0,0 0,0 0,0 0,0 0,0 1,1-1,-1 1,1-1,0 1,0-1,0 1,0-1,0 1,0 0,1 0,-1-1,1 1,0 0,0 0,0 2,2-1,0 1,0-1,1 1,-1-1,1 0,0 0,0 0,0 0,1 0,-1-1,1 1,0-1,0 0,0 0,1-1,-1 1,1-1,1 1,20 14,-21-15,0 0,0 1,0-1,-1 1,1 0,-1 1,0-1,0 1,0 0,0 0,-1 0,0 0,0 1,0-1,0 1,0 0,-1 0,0 0,0 0,-1 0,1 0,-1 1,0-1,-1 1,1-1,-1 0,0 1,0-1,-1 1,0-1,0 0,0 1,0-1,-5 4,-1 0,0 0,0-1,0 0,-1-1,0 0,-1 0,1 0,-1-1,-1-1,1 1,-1-1,0-1,0 0,0-1,-1 1,1-2,-1 0,-1 0,-13 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1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0,'-36'139,"15"-71,4 0,2 1,4 1,3 0,1 42,10 84,-3-172</inkml:trace>
  <inkml:trace contextRef="#ctx0" brushRef="#br0" timeOffset="323.094">427 170,'-269'183,"266"-182,1 1,0-1,-1 1,1 0,0 0,0 0,0 0,1 0,-1 0,0 1,1-1,0 0,-1 1,1-1,0 1,0 0,0-1,1 1,-1 0,1 0,-1-1,1 1,0 0,0 0,0 0,0-1,1 1,-1 0,1 0,0-1,-1 1,1 0,1-1,-1 1,0-1,0 1,1-1,0 0,0 1,218 194,-140-115,-63-68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0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452 478,'-9'93,"5"1,4 1,12 92,15 27,-18-158,-5-41,-1 1,-1 0,0 0,-1-1,-1 1,0 0,-2 0,1 0,-4 9,-4 2,-1-3</inkml:trace>
  <inkml:trace contextRef="#ctx0" brushRef="#br0" timeOffset="483.068">0 507,'51'-35,"0"3,3 2,0 2,1 3,2 2,0 3,2 2,30-4,-41 12,0 2,1 2,0 2,-1 3,27 3,-70-3,-1 0,0 1,1 0,-1 0,0 1,1-1,-1 1,0 0,0 0,1 0,-1 0,0 1,0 0,0 0,0 0,-1 0,1 1,-1-1,1 1,-1 0,0 0,0 0,0 0,0 1,-1-1,1 1,-1 0,0-1,0 1,0 0,-1 0,0 1,1-1,-1 0,-1 0,1 1,0-1,-1 4,-5 10,0-1,-1 1,-1-1,0-1,-2 1,0-1,0-1,-2 0,-8 11,10-14,-216 293,224-303,-1 1,0 0,1-1,0 1,-1 0,1 0,0 0,1 0,-1 1,0-1,1 0,0 0,0 0,0 0,0 1,0-1,0 0,1 0,0 0,0 0,0 0,0 0,0 0,0 0,1 0,-1 0,1-1,0 1,0-1,0 1,0-1,0 0,1 1,-1-1,1 0,-1-1,1 1,1 0,118 50,-112-49,8 3,-6-3,1 0,-1 1,0 0,0 1,-1 1,1 0,-1 0,-1 1,1 0,-1 1,4 4,-13-7,1 0,-1 0,0 0,0 1,0-1,-1 0,1 1,-2-1,1 0,0 1,-1-1,0 0,0 0,-1 1,1-1,-1 0,0 0,-1-1,1 1,-1 0,0-1,0 1,0-1,-1 0,1 0,-1-1,0 1,0-1,0 1,-2-1,-30 32,-3-1,-1-3,-1-1,-1-2,-42 21,77-45,0 1,-1-1,0-1,1 1,-1-1,-1 0,1-1,0 0,0 0,-1-1,1 0,-1-1,-2 1,-1-6,6-1</inkml:trace>
  <inkml:trace contextRef="#ctx0" brushRef="#br0" timeOffset="1102.677">1157 1071,'0'5,"0"1,1 0,0-1,0 1,1-1,-1 1,1-1,1 0,-1 0,1 0,-1 0,1 0,1-1,-1 1,1-1,-1 0,1 0,1 0,-1 0,0-1,1 1,0-1,0-1,0 1,0-1,0 1,0-1,1-1,-1 1,1-1,-1 0,1 0,-1-1,1 1,0-1,0-1,12-3,-1-1,0-1,-1-1,0-1,0 0,0 0,-1-2,0 0,-1-1,0 0,-1-1,5-6,14-9,51-45,-82 72,1 1,-1-1,1 1,0-1,-1 1,0 0,1 0,-1 0,1 0,-1 0,0 0,0 0,1 1,-1-1,0 0,0 1,0-1,-1 1,1-1,0 1,0-1,-1 1,1-1,-1 1,1 0,-1-1,0 1,0 0,0-1,0 1,0 0,0 0,0 1,2 7,-1-4,0 0,0 0,1 0,0 0,0 0,1-1,0 1,0-1,0 1,0-1,1 0,0 0,0-1,1 1,-1-1,1 0,0 0,0 0,0-1,0 0,1 0,-1 0,1-1,0 1,0-1,0-1,0 1,0-1,0 0,0 0,7-1,0 1,-1-2,1 0,-1 0,1-1,-1 0,1-1,-1-1,0 0,0-1,-1 0,1-1,-1 0,0 0,-1-1,3-3,16-14,-1-1,-1 0,-1-3,20-27,-26 28,0-2,-2 0,-1-1,-2 0,-1-2,-1 0,-2 0,-1-1,-2 0,3-22,1-34,-4 0,-3-1,-6-38,1 118,1-3,-1 0,-1 0,1 0,-2 0,0 0,-1 0,0 1,-1-1,0 1,-3-6,6 17,0-1,0 1,0-1,0 1,0-1,0 1,-1-1,1 1,0 0,-1 0,1 0,-1 0,1 0,-1 0,0 0,1 0,-1 1,0-1,0 0,1 1,-1 0,0-1,0 1,0 0,0 0,1 0,-1 0,0 0,0 1,0-1,1 0,-1 1,0-1,0 1,1 0,-1 0,0 0,1-1,-1 2,1-1,-1 0,1 0,-1 1,-52 63,41-31,1 0,2 1,2 0,1 1,2 0,1 0,2 0,1 1,3-1,3 30,-1-17,1 0,3-1,2 0,1 0,3-1,2 0,2-2,19 35,23 22,-46-92,-11-15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1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693 565,'-4'-7,"1"-1,-1 1,0 0,0 1,-1-1,1 1,-2 0,1 0,-1 1,0-1,0 1,0 0,-1 1,1 0,-1 0,0 0,0 1,-1 0,1 0,-1 1,0 0,1 0,-1 1,0 0,0 0,0 1,0 0,0 0,0 1,-4 1,-43 8,0 2,1 3,1 3,0 1,2 3,-47 27,95-47,-54 38,56-39,0 0,0 0,0 0,0 1,1-1,-1 0,0 1,0-1,1 1,-1-1,1 1,-1-1,1 1,0-1,0 1,0 0,-1-1,1 1,1-1,-1 1,0 0,0-1,1 1,-1-1,1 1,-1-1,1 1,-1-1,1 0,0 1,0-1,0 0,0 1,0-1,0 0,0 0,0 0,0 0,2 1,6 4,0 0,1 0,0-1,0-1,0 1,1-2,-1 1,1-2,0 1,0-2,0 1,1-1,47 10,-56-11,0 0,0 0,0 0,-1 0,1 1,0-1,0 1,-1 0,1 0,0 0,-1 0,1 0,-1 1,1-1,-1 1,0-1,0 1,0 0,1 0,-2 0,1 0,0 0,0 1,-1-1,1 0,-1 1,0-1,0 1,0 0,0-1,0 1,0 0,-1-1,1 1,-1 0,0 0,0 0,0-1,0 1,0 0,-1 0,1 0,-1-1,0 1,0 0,-120 171,115-167,1 0,0 1,0-1,1 1,0 0,0 0,1 0,0 1,1-1,0 1,0 0,0 0,1-1,1 1,-1 0,2 0,-1 0,1 0,0 0,1-1,0 1,0 0,1-1,0 0,1 1,1 0,1-1,2 0,-1-1,1 0,0-1,0 0,1 0,-1 0,1-1,1-1,-1 1,1-2,0 1,0-1,0-1,0 1,0-2,0 0,1 0,-1-1,0 0,1 0,-1-1,0-1,0 0,10-3,0 1,-15 3,-1 1,1-1,0 0,-1 0,1 0,-1 0,1-1,-1 0,0 0,0 0,0-1,0 1,0-1,0 0,-1 0,1 0,-1 0,0-1,0 0,0 1,0-2,4-13</inkml:trace>
  <inkml:trace contextRef="#ctx0" brushRef="#br0" timeOffset="269.106">240 1,'-14'63,"3"1,2 1,4-1,2 1,3 0,2 0,4 0,3 0,2-1,11 30,147 744,-135-664,-27-146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3.9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1,'43'10,"0"-1,0-2,1-2,0-2,0-2,1-2,3-2,51 1,41-3,-116-2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4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1,'39'0,"16"0,5 0,1 0,-4 0,-8 0,-7 0,-6 0,-4 0,-3 0,-2 0,0 0,0 0,0 0,0 0,1 0,0 0,-5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2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424 284,'-15'112,"6"0,4 1,5 0,11 66,3 26,-10 95,-4-276</inkml:trace>
  <inkml:trace contextRef="#ctx0" brushRef="#br0" timeOffset="519.621">1 369,'47'-41,"2"1,2 3,2 2,1 2,1 3,31-11,-40 20,2 3,0 1,0 3,2 2,-1 1,2 3,-1 3,1 1,40 3,-84 1,0-1,0 1,0 1,0-1,0 1,0 1,0-1,0 1,0 0,0 1,-1 0,1 0,-1 0,0 0,0 1,0 0,-1 1,1-1,-1 1,0 0,0 1,-1-1,1 1,-1-1,0 1,-1 1,0-1,0 0,0 1,-1 0,2 5,-5 8,-2-1,0 1,0-1,-2 0,-1 0,0-1,-1 1,-1-1,-1-1,0 1,-2-2,0 1,-9 9,-213 291,231-315,-1 0,1 1,0-1,0 1,0 0,1 0,-1-1,1 1,-1 0,1 0,0 0,0 0,0 1,0-1,1 0,-1 0,1 1,0-1,0 0,0 0,1 1,-1-1,1 0,-1 0,1 0,0 0,0 0,1 0,-1 0,1 0,-1 0,1 0,0 0,0-1,0 1,2 1,10 3,1 0,-1 0,1-1,0-1,1 0,0-1,-1-1,1-1,0 0,2-1,25 5,-17-2,-2-1,0 0,0 1,0 1,0 2,-1 0,0 1,-1 2,0 0,0 1,16 12,-33-18,0 0,-1 1,1-1,-1 1,-1 0,1 0,-1 0,0 0,0 1,-1-1,0 1,0-1,-1 1,1 0,-2 0,1 0,-1 0,0 0,0 0,-1 0,0-1,0 1,0 0,-1 0,0-1,0 1,-1-1,0 1,0-1,-1 0,1 0,-1-1,-1 1,1-1,-1 0,0 0,0 0,-1 0,-27 27,-2-1,-1-2,-1-1,-2-2,-1-2,0-1,-43 16,47-22,-4 4,0-1,-1-2,-1-2,-1-2,0-2,-1-1,0-3,0-1,-21-1,61-6,0 1,0-1,0 0,0 0,0-1,1 1,-1-1,0 0,0 0,0 0,0 0,1-1,-1 1,0-1,1 0,0 0,-1 0,1-1,0 1,0-1,0 0,1 0,-1 0,1 0,-1 0,1 0,0-1,0 1,1-1,-1 0,1 1,-1-1,1 0,1 0,-1 0,0 0,1-4,-1-15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5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1,'24'0,"12"0,6 0,-1 0,-1 0,-3 0,-4 0,3 0,0 0,-1 0,-2 0,-2 0,-1 0,-2 0,1 0,-1 0,0 0,-5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9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3698 566,'-7'-4,"-1"1,1 0,-1 0,1 1,-1 0,0 1,0-1,0 1,0 1,0-1,0 2,0-1,0 1,0 0,0 1,0-1,1 2,-1-1,0 1,1 0,0 1,0-1,0 2,0-1,1 1,-2 1,7-4,-1 0,1 0,-1 0,1 1,0-1,0 1,0-1,0 1,0-1,1 1,-1-1,1 1,0 0,-1-1,1 1,0 0,1-1,-1 1,0 0,1-1,0 1,-1-1,1 1,0-1,0 1,1-1,-1 0,0 1,1-1,1 2,55 61,-10-27,-39-33,0 1,0 1,0-1,-1 1,0 1,-1 0,1 0,-2 0,1 1,-1 0,0 0,-1 1,0-1,-1 1,1 2,-5-9,0 1,0-1,0 0,0 1,0-1,-1 1,0-1,0 0,0 1,0-1,0 0,0 0,-1 0,0 0,0 0,0 0,0 0,0 0,0-1,-1 1,1-1,-1 0,1 0,-1 0,0 0,0 0,0 0,-1 0,-95 38,94-39,-11 5,0-1,0-1,0-1,-1 0,1-1,-1-1,0 0,1-1,-1-1,-16-3,15-3</inkml:trace>
  <inkml:trace contextRef="#ctx0" brushRef="#br0" timeOffset="267.233">4206 199,'46'371,"-35"-39,-12-269,-4-12,-1-34</inkml:trace>
  <inkml:trace contextRef="#ctx0" brushRef="#br0" timeOffset="520.941">3952 595,'33'-5,"22"-2,5 1,2 1,-4 2,-3 0,-5 2,-7 1,-1 0,-3 0,-3 0,-3 0,-3 1,-5-1</inkml:trace>
  <inkml:trace contextRef="#ctx0" brushRef="#br0" timeOffset="798.353">4516 1018,'10'-29,"7"-19,2-6,2 1,2 6,-3 4,0 1,-3 3,0 3,2 8,-2 3,1 2,-3 0,1 3,-3 11,-2 6</inkml:trace>
  <inkml:trace contextRef="#ctx0" brushRef="#br0" timeOffset="1167.507">4967 821,'17'-6,"0"-1,-1 0,0-1,-1-1,0 0,0-1,-1 0,0-2,-1 0,0 0,-1-1,0 0,-1-1,5-8,-15 19,0 0,-1 0,1 0,0 0,-1-1,0 1,0 0,0 0,0 0,0 0,-1 0,1 0,-1 0,0 0,0 0,0 0,0 0,0 0,-1 0,1 0,-1 1,0-1,0 1,0-1,0 1,0 0,0 0,-1 0,1 0,-1 0,0 0,1 1,-1-1,0 1,0 0,0 0,0 0,0 0,0 1,0-1,0 1,0-1,0 1,0 0,-1 0,1 1,0-1,0 1,0-1,0 1,0 0,0 0,0 0,0 1,1-1,-1 1,0 0,1-1,-1 1,1 0,-8 5,0 0,1 0,0 1,1 0,0 1,0-1,0 2,1-1,1 1,0 0,0 0,1 1,0 0,1 0,0 0,1 0,0 0,1 1,0 0,0 9,2-15,0-1,0 0,1 1,0-1,0 0,0 0,1 0,0 0,0 0,0 0,0 0,1 0,0-1,0 0,0 1,1-1,-1 0,1-1,0 1,0 0,0-1,0 0,1 0,0-1,-1 1,5 1,1 0,-1 0,1 0,1-1,-1 0,0-1,1 0,-1 0,1-2,-1 1,1-1,-1 0,1-1,1-1,113-44,-106 33</inkml:trace>
  <inkml:trace contextRef="#ctx0" brushRef="#br0" timeOffset="1594.906">5701 510,'-28'15,"-15"9,-5 0,6 2,5 0,10 1,8 1,13-5,7-1,4 1,0 0,-4-2,-4-2,-5-2,-2-1,2-2</inkml:trace>
  <inkml:trace contextRef="#ctx0" brushRef="#br0" timeOffset="2067.981">6012 538,'-6'-2,"1"1,-1-1,1 1,-1 0,1 0,-1 1,0 0,1 0,-1 0,0 1,1 0,-1 0,1 0,-1 0,1 1,0 0,0 0,-1 1,1-1,1 1,-3 2,6-1,0 0,0 0,1 0,0 0,-1 1,2-1,-1 0,0 0,1 0,0 0,0 0,0 0,0 0,1 0,-1 0,1 0,0-1,1 1,-1 0,0-1,1 0,0 0,0 0,0 1,10 15,-10-14,0-1,0 1,-1 0,1 0,-1 0,0 0,-1 0,1 1,-1-1,0 0,-1 1,1-1,-1 1,0-1,0 1,-1-1,1 1,-1-1,0 0,-1 1,1-1,-1 0,0 0,-1 0,1 0,-1 0,0 0,0-1,-1 0,1 1,-96 57,82-54</inkml:trace>
  <inkml:trace contextRef="#ctx0" brushRef="#br0" timeOffset="-1037.177">2484 171,'-17'150,"-43"260,56-390,-6 18,2 0,1 1,2 0,2 0,1 1,4 28,-3-67,1 0,0 0,0 1,0-1,0 0,0 0,0 0,0 0,0 0,0 0,1 0,-1 0,0 0,1 0,-1 0,1 0,-1 0,1 0,-1 0,1 0,0 0,0 0,-1 0,1-1,0 1,0 0,0-1,0 1,0 0,0-1,0 1,0-1,0 0,0 1,0-1,0 0,0 0,0 1,1-1,9-7</inkml:trace>
  <inkml:trace contextRef="#ctx0" brushRef="#br0" timeOffset="-764.648">2738 454,'-229'191,"227"-188,-57 64,57-66,1 1,0 0,0 0,0 0,0 1,0-1,0 0,0 0,1 0,-1 1,1-1,0 0,0 1,0-1,0 0,0 1,0-1,0 0,1 0,-1 1,1-1,0 0,0 0,0 0,0 0,0 1,0-2,0 1,1 0,-1 0,1 0,-1 0,1-1,0 1,1 0,117 46,-75-35,9 2,-38-12,1 1,-1 0,0 2,-1 0,1 0,-1 2,0 0,-1 0,0 2,8 6,-8 0</inkml:trace>
  <inkml:trace contextRef="#ctx0" brushRef="#br0" timeOffset="-2382.838">255 482,'4'84,"4"1,4-1,7 15,-3-16,-4 1,-3 0,-3 22,-12-22,-1-61</inkml:trace>
  <inkml:trace contextRef="#ctx0" brushRef="#br0" timeOffset="-1905.375">1 482,'27'-25,"0"2,2 0,1 2,0 2,2 0,0 3,1 0,1 2,0 2,0 0,1 3,1 1,0 2,0 1,23 0,-56 5,0-1,0 1,-1 0,1 0,0 0,0 0,0 1,0-1,0 1,0 0,0 0,-1 0,1 0,0 0,-1 1,1-1,-1 1,1 0,-1-1,0 1,1 0,-1 0,0 1,-1-1,1 0,0 1,-1-1,1 1,-1-1,0 1,1 0,-1 0,-1 0,1-1,0 1,-1 0,1 0,-1 0,0 0,0 0,0 0,-1 0,1 0,-1 0,1 0,-2 1,-4 13,-1-1,0 0,-1-1,-1 0,-1 0,0-1,-1 0,-3 3,5-8,0 1,0 1,1 0,1 0,0 1,0-1,1 2,1-1,0 0,1 1,0 0,1 0,-2 12,7-16,1-1,0 1,0-1,0 0,1 0,1 0,-1 0,1-1,0 0,1 0,0 0,0-1,0 1,1-2,0 1,0-1,0 0,1 0,0-1,0 0,2 1,-9-4,58 33,66 50,-122-81,1 0,-1 0,-1 1,1-1,0 1,-1 0,0-1,0 1,0 0,0 0,-1 1,1-1,-1 0,0 0,-1 1,1-1,-1 1,1-1,-1 0,-1 1,1-1,-1 1,1-1,-1 0,0 1,-1-1,1 0,-1 0,0 0,0 0,0 0,0 0,-2 0,-7 11,-1-1,0 0,-1-1,-1-1,0 0,0-1,-8 4,-3 5,-2-1,0-2,-1-1,0-1,-1-1,-1-1,0-2,-15 3,-2-14,46 0,1 0,-1 0,0 0,0 0,1 0,-1 0,0 0,0 0,0 0,1 0,-1-1,0 1,1 0,-1-1,0 1,1 0,-1-1,0 1,1-1,-1 1,1-1,-1 1,1-1,-1 0,1 1,-1-1,1 0,0 1,-1-1,1 0,0 1,0-1,-1 0,1 0,0 1,0-1,0 0,0 0,0 1,0-1,0 0,0 0,0 0,0 1,0-1,1 0,-1 1,0-1,1 0,-1 0,0 1,1-1,-1 1,1-1,-1 0,1 0,8-9</inkml:trace>
  <inkml:trace contextRef="#ctx0" brushRef="#br0" timeOffset="-1289.478">1016 962,'14'93,"-13"-90,0 0,0-1,0 1,0 0,0-1,1 1,0-1,-1 1,1-1,0 0,0 0,0 1,0-2,1 1,-1 0,1 0,-1-1,1 1,-1-1,1 0,0 0,0 0,-1 0,1 0,0-1,0 1,0-1,0 0,0 1,0-2,11-2,-1-1,1 0,-1-1,0-1,0 0,-1 0,0-1,0-1,0 0,-1-1,-1 0,1-1,-2 0,1-1,-1 0,7-4,46-48,-61 63,0 0,0-1,-1 1,1 0,0 0,0-1,0 1,0 0,0 0,0 0,0 0,0 0,-1 0,1 0,0 1,0-1,0 0,0 0,0 1,-1-1,1 1,0-1,0 0,0 1,-1 0,1-1,0 1,-1-1,1 1,0 0,-1-1,1 1,-1 0,1 0,-1 0,1-1,-1 1,0 0,0 0,1 0,-1 0,0 0,0-1,0 1,0 0,0 0,0 0,0 0,0 0,0 0,0 0,0 0,-1-1,1 1,0 0,-1 0,1 0,-1 0,1-1,-1 1,1 0,1 13,0-9,-1 1,1-1,0 1,1-1,-1 1,1-1,0 0,0 0,1 0,-1 0,1 0,0 0,1-1,-1 0,1 1,0-1,0 0,0-1,0 1,1-1,-1 0,1 0,0 0,0-1,0 0,0 0,0 0,1 0,-1-1,1 0,-1 0,1 0,-1-1,5 0,8-4,0-1,0 0,0-2,-1 0,0-1,-1 0,0-2,0 0,-1 0,0-2,-1 0,0 0,-1-2,8-9,7-10,-2-1,-2-1,-1 0,-2-2,-1-1,-2-1,-2 0,-2-1,-1-1,-2 0,-2 0,-1-1,-3 0,-1-1,-2 1,-2-1,-4-23,4 66,0-19,-1-1,-1 1,0 0,-1 0,-2 0,1 1,-8-18,11 34,0 0,1 1,-1-1,0 0,0 1,0-1,0 1,0-1,-1 1,1-1,0 1,-1 0,1 0,0 0,-1-1,0 1,1 1,-1-1,0 0,1 0,-1 1,0-1,0 1,1-1,-1 1,0 0,0 0,0-1,0 2,0-1,1 0,-1 0,0 0,0 1,0-1,0 1,1 0,-2 0,-51 51,38-17,1 0,2 1,1 1,2 0,2 1,1-1,2 2,1-1,2 0,2 1,5 34,-2-26,2 1,2-1,2 0,2-1,3 0,1 0,2-2,2 0,2-1,23 34,-40-70,-3-5,0 0,-1 1,1-1,0 1,0-1,0 0,0 0,0 1,1-1,-1 0,1 0,-1 0,1-1,0 1,0 0,0-1,0 1,0-1,0 1,0-1,0 0,0 0,1 0,-1 0,0 0,1-1,-1 1,1-1,-1 0,1 1,-1-1,1 0,-1 0,1-1,-1 1,1 0,-1-1,1 0,-1 1,3-2,8-12</inkml:trace>
  <inkml:trace contextRef="#ctx0" brushRef="#br0" timeOffset="3000.666">29 1667,'64'-9,"330"-45,154 8,346 15,-216 4,303-64,109-64,-578 91,-423 65,-58 4</inkml:trace>
  <inkml:trace contextRef="#ctx0" brushRef="#br0" timeOffset="3597.708">649 1949,'22'207,"-15"-118,4 1,18 66,0 26,-23-164</inkml:trace>
  <inkml:trace contextRef="#ctx0" brushRef="#br0" timeOffset="4081.31">481 2062,'240'-151,"-221"142,0 1,0 0,1 2,-1 0,2 1,-1 1,1 1,-1 1,1 1,0 0,-1 2,14 1,-29-1,0 0,-1 0,1 0,0 0,0 1,-1 0,1 0,-1 0,1 0,-1 1,0-1,0 1,0 0,0 1,-1-1,1 1,-1-1,0 1,0 0,0 0,-1 1,1-1,-1 0,0 1,0-1,-1 1,1 0,-1 0,0 0,0-1,-1 1,0 0,1 0,-1 0,-1 0,1 0,-1 0,0 0,0 0,-1-1,1 1,-1 0,0-1,0 1,-1 1,-44 71,37-64,1 1,0 0,1 0,0 1,2 0,-1 0,2 0,0 1,0 4,6-14,1 1,-1 0,1-1,0 1,1-1,-1 1,1-1,1 0,-1 0,1-1,0 1,0-1,0 0,1 0,0 0,0 0,1-1,-1 0,1 0,-1 0,1-1,1 0,-1 0,0-1,1 1,-1-1,1-1,0 1,-1-1,24 12,-19-8,0 1,0 0,-1 1,0 0,0 1,0 0,-1 0,0 1,-1 1,6 7,-12-14,1 1,-1-1,0 1,0 0,0 0,0 0,-1 0,1 1,-1-1,0 0,-1 1,1-1,-1 0,0 1,0-1,0 1,0-1,-1 0,0 1,0-1,0 0,0 0,-1 1,0-1,0 0,0-1,0 1,0 0,-1 0,0-1,-2 3,-10 7,-1 0,0 0,-1-2,-1 0,0-1,0 0,-1-2,0 0,0-2,-1 0,0 0,-5-1,-81-5,103-1,0 0,0 1,0-1,0 0,0 0,0-1,0 1,0-1,0 1,1-1,-1 0,1 0,-1 0,1 0,0-1,0 1,0-1,0 1,0-1,1 0,-1 1,1-1,-1 0,1 0,0 0,0 0,1 0,-1 0,1-1,-1 1,1-2,2-16</inkml:trace>
  <inkml:trace contextRef="#ctx0" brushRef="#br0" timeOffset="4714.244">1609 2429,'12'5,"-1"-1,1 0,0-1,-1 0,1-1,0-1,1 1,-1-2,0 0,0 0,0-1,0-1,0 0,0-1,0 0,0 0,-1-2,0 1,0-1,0-1,0 0,-1-1,0 0,0 0,-1-1,0 0,1-2,104-92,-113 101,1 0,-1 0,0-1,1 1,0 0,-1 0,1 1,-1-1,1 0,0 0,0 1,0-1,-1 1,1 0,0-1,0 1,0 0,0 0,0 0,0 0,-1 0,1 1,0-1,0 1,0-1,-1 1,1-1,0 1,0 0,-1 0,1 0,-1 0,1 0,-1 0,1 1,-1-1,0 0,1 1,-1-1,0 1,0-1,0 1,0 0,-1-1,1 1,0 0,-1 0,1 1,14 22,-13-19,0-1,1 1,0 0,0-1,1 0,-1 0,1 0,1 0,-1 0,0-1,1 0,0 0,0 0,0 0,1-1,-1 0,1 0,0-1,-1 1,1-1,0 0,2-1,-2 0,1-1,0 0,-1 0,1-1,-1 0,1 0,-1-1,1 1,-1-2,0 1,0-1,0 1,0-2,0 1,-1-1,0 1,1-1,-1-1,-1 1,4-5,81-111,-79 104,13-21,-2 0,-1-1,-2-2,-1 0,-3 0,-1-1,-2-1,-2 0,-1-1,1-38,-8 71,0-1,-1 0,0 1,0-1,-1 0,-1 1,0-1,0 1,-1 0,0 0,-1 0,0 0,-1 0,0 1,-3-5,7 14,0-1,0 0,-1 1,1-1,0 1,-1-1,1 1,0-1,-1 1,1 0,-1 0,1 0,0 0,-1 0,1 0,-1 0,1 0,-1 1,1-1,0 0,-1 1,1-1,0 1,-1 0,1-1,0 1,0 0,0 0,-1 0,1-1,0 1,0 1,0-1,0 0,1 0,-1 0,0 0,0 1,-29 49,22-26,2-1,1 1,1 0,1 0,1 0,1 1,2-1,1 4,-2 5,1 3,2-1,2 1,1-1,1 0,2-1,2 0,1 0,2-1,1-1,1 0,6 5,93 96,-92-121,-13-13</inkml:trace>
  <inkml:trace contextRef="#ctx0" brushRef="#br0" timeOffset="4951.849">3134 1639,'0'34,"0"20,0 11,0 4,0-6,-5-2,-2-4,1-5,1-8,2-1,0-4,-3-2,0-5,0-1,1-2,2-10,1-9</inkml:trace>
  <inkml:trace contextRef="#ctx0" brushRef="#br0" timeOffset="5212.807">3388 1865,'-212'150,"210"-149,-1 1,0 0,1 0,-1 0,1 0,-1 0,1 0,0 1,0-1,0 1,0-1,1 1,-1 0,1 0,0 0,-1 0,1 0,1 0,-1 0,0 0,1 0,-1 0,1 1,0-1,0 0,0 0,1 0,-1 0,1 1,0-1,-1 0,2 0,-1 0,0 0,0-1,1 1,0 0,-1 0,1-1,0 1,0-1,1 1,107 58,113 44,-208-96</inkml:trace>
  <inkml:trace contextRef="#ctx0" brushRef="#br0" timeOffset="5999.93">4206 2006,'-17'-1,"0"1,1 1,-1 1,1 0,-1 1,1 1,0 0,0 2,1-1,-9 6,21-10,1 0,-1 1,1-1,0 1,0-1,-1 1,1 0,0-1,1 1,-1 0,0 0,1 1,-1-1,1 0,-1 1,1-1,0 0,0 1,0 0,0-1,1 1,-1-1,1 1,-1 0,1-1,0 1,0 0,0 0,1-1,-1 1,1 0,-1-1,1 1,0-1,0 1,0-1,0 1,0-1,1 0,73 77,-62-71,64 52,-76-59,1 1,0 0,0 0,-1 0,1 0,-1 0,1 1,-1-1,0 0,0 1,0-1,0 0,0 1,-1-1,1 1,-1 0,0-1,0 1,0-1,0 1,0-1,0 1,0 0,-1-1,0 1,1-1,-1 1,0-1,0 0,0 1,-1-1,1 0,-1 1,-6 6,1-1,-2 0,1-1,-1 0,0 0,-1-1,1 0,-1-1,0 0,-1 0,1-1,-1-1,0 0,0 0,-1-1,-28-9,27-3</inkml:trace>
  <inkml:trace contextRef="#ctx0" brushRef="#br0" timeOffset="6249.834">4601 1723,'0'34,"0"20,0 6,0-2,0-2,0-5,5-7,1-5,0-6,-1-3,-1-1,3-2,0 0,-1 0,-1 0,-2 0,-1-4</inkml:trace>
  <inkml:trace contextRef="#ctx0" brushRef="#br0" timeOffset="6434.659">4432 2006,'33'-10,"17"-2,3-1,-1 8,-5 5,-7 6,-4 3,-8 0</inkml:trace>
  <inkml:trace contextRef="#ctx0" brushRef="#br0" timeOffset="7014.167">4912 2344,'1'-20,"0"0,2 1,0-1,2 1,0-1,1 1,1 1,0-1,5-5,-6 13,1 1,1 0,0 0,0 1,1 0,0 0,1 1,0 0,0 1,1 0,-1 0,2 1,-1 1,0 0,1 0,0 1,0 1,1 0,-1 1,12-1,-14 2</inkml:trace>
  <inkml:trace contextRef="#ctx0" brushRef="#br0" timeOffset="8132.612">5645 1977,'-6'-2,"1"0,-1 1,1 0,-1 0,1 0,-1 0,0 1,1 0,-1 0,0 1,1-1,-1 1,1 1,-1-1,1 1,-1 0,1 0,0 0,0 1,0-1,0 1,0 1,1-1,-4 4,-3 0,-1 1,1 1,1 0,0 0,0 1,1 0,0 0,1 1,0 1,1-1,0 1,1 0,0 1,1-1,-1 4,5-13,1-1,-1 1,1 0,-1 0,1 0,0 0,0 0,0 0,1 0,-1 0,1-1,0 1,-1 0,1 0,0 0,1-1,-1 1,0 0,1-1,-1 0,1 1,0-1,0 0,0 0,0 0,0 0,1 0,-1 0,1 0,-1-1,1 0,-1 1,1-1,0 0,-1 0,1 0,0-1,0 1,0-1,0 1,0-1,0 0,0 0,0 0,-1-1,1 1,0-1,0 1,0-1,0 0,-1 0,1-1,2 0,9-4,0-1,0 0,0-1,-1-1,-1 0,1-1,-1 0,-1-1,0 0,-1 0,0-2,0 1,-1-1,32-37,-40 49,-1 0,0-1,1 1,-1 0,0 0,1 0,-1 0,1 0,0 0,-1 0,1 0,0 0,0 0,-1 0,1 1,0-1,0 0,0 0,0 1,0-1,0 1,0-1,0 1,0-1,0 1,1 0,-1-1,0 1,0 0,0 0,0 0,1 0,-1 0,0 0,0 0,0 0,0 1,0-1,1 0,-1 1,0-1,0 1,0-1,0 1,0-1,0 1,0 0,0 0,0-1,-1 1,1 0,0 0,0 0,-1 0,1 0,0 0,-1 0,1 0,-1 1,5 12,47 100,-49-111,-1 1,1-1,0 1,0-1,0 0,1 0,-1-1,1 1,0-1,-1 1,1-1,0-1,0 1,1 0,-1-1,0 0,0 0,1 0,-1 0,1-1,-1 0,0 0,1 0,-1 0,1-1,-1 0,1 0,5-2,-1-1,-1 0,1 0,0-1,-1 0,0-1,0 0,-1 0,0-1,0 0,0 0,-1 0,0-1,0 0,-1 0,0-1,3-6,43-55,-49 69,0 0,0 0,0 0,0 0,0 0,0 0,0 0,0 1,0-1,1 1,-1 0,0-1,0 1,1 0,-1 0,0 1,0-1,0 0,1 1,-1-1,0 1,0 0,0 0,0-1,0 2,0-1,0 0,0 0,0 0,-1 1,1-1,0 1,-1 0,1-1,-1 1,0 0,0 0,1 0,-1 0,0 0,0 1,27 24,-21-25,0 0,0 0,0 0,1-1,-1 0,0 0,1-1,-1 1,0-2,1 1,-1-1,0 0,0-1,1 0,-1 0,0 0,-1-1,1 0,0-1,-1 1,0-1,0 0,0-1,0 1,0-1,-1 0,0-1,0 0,55-35,-54 39,1 0,-1 0,0 0,1 1,-1 0,1 1,-1-1,1 1,-1 1,1-1,-1 1,0 0,1 0,-1 1,0 0,0 0,0 1,0-1,1 2,86 15,-76-21,-1-2,0 1,0-2,-1 0,1-1,-1-1,-1 0,5-4,-1 2,-11 7,-1 1,1-1,0 1,-1 1,1-1,0 1,0 0,0 1,0-1,0 1,-1 1,1-1,-1 1,1 0,-1 1,1 0,4 3,67 15,-55-23,-4-3</inkml:trace>
  <inkml:trace contextRef="#ctx0" brushRef="#br0" timeOffset="8392.072">6012 1582,'0'0</inkml:trace>
  <inkml:trace contextRef="#ctx0" brushRef="#br0" timeOffset="14766.818">5222 1188,'284'-1,"-97"-26,2 14,-98 3,1 4,65 6,145-30,-247 30,-31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08.9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58,'-1'-1,"1"1,0-1,-1 1,1-1,0 1,-1 0,1-1,0 0,0 1,-1-1,1 1,0-1,0 1,0-1,0 1,0-1,0 0,0 1,0-1,0 1,0-1,0 1,0-1,0 0,0 1,1-1,-1 1,0-1,0 1,1-1,-1 1,0-1,1 1,-1-1,0 1,1 0,-1-1,1 1,-1-1,1 1,-1 0,1 0,-1-1,1 1,-1 0,1 0,-1-1,1 1,-1 0,1 0,0 0,-1 0,1 0,-1 0,1 0,0 0,-1 0,1 0,-1 0,41-5,-40 4,225-10,-163 2,0 3,1 3,31 4,-71-1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09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29,'33'0,"17"0,4 0,-3 0,-4 0,-7 0,-4 0,-3-5,-4-2,-1 1,0 1,-1 1,0 2,0 6,1 2,-5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11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1,'34'5,"15"1,5 1,-2-2,-6-2,-5-1,-5 0,-3-2,-4 0,-1 0,-1 0,0-1,-4 1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13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1052,'451'-26,"327"-5,-104 32,-361 24,-275-23</inkml:trace>
  <inkml:trace contextRef="#ctx0" brushRef="#br0" timeOffset="-996.687">903 290,'-313'291,"138"-134,174-157,0 0,0 1,0-1,0 1,-1-1,1 1,0 0,0-1,0 1,0 0,0 0,0 0,1 0,-1 0,0 0,0 0,1 0,-1 0,0 0,1 0,-1 0,1 0,0 1,-1-1,1 0,0 0,0 1,-1-1,1 0,0 0,0 1,1-1,-1 0,0 0,0 0,0 1,1-1,-1 0,1 0,-1 0,1 1,-1-1,1 0,0 0,0 0,-1 0,1 0,0-1,0 1,0 0,0 0,0 0,0-1,0 1,0 0,0-1,1 1,-1-1,0 0,0 1,0-1,1 0,-1 0,0 1,1-1,169 6,-108-8,245 28,-306-25,0 0,0 0,0-1,0 1,0-1,0 0,0 1,0-1,0 0,0 0,0-1,0 1,0 0,0-1,0 1,0-1,0 1,0-1,0 0,0 0,0 0,0 0,-1 0,1 0,0-1,-1 1,1 0,-1-1,0 1,1-1,-1 0,0 1,0-1,0 0,0 0,0 0,0 0,-1 0,1 0,-1 0,1 0,-1 0,0 0,0 0,0 0,0 0,0 0,0 0,0 0,-1-1,-71-144,-104-196,162 324,1 4</inkml:trace>
  <inkml:trace contextRef="#ctx0" brushRef="#br0" timeOffset="-697.271">1440 318,'5'24,"1"13,0 4,-1 6,-2-1,-1-3,-1-5,0 2,-1-2,0-3,-1-1,1-3,-5-2,-1 0,-5-1,0-5</inkml:trace>
  <inkml:trace contextRef="#ctx0" brushRef="#br0" timeOffset="-397.179">1412 234,'13'-24,"2"1,0 0,2 1,0 1,1 1,15-13,-25 26,0 0,1 0,0 1,0 0,1 1,-1 0,1 0,0 1,0 1,1 0,-1 0,1 0,0 2,0-1,-1 1,1 1,0 0,1 1,10 2,-1 1,-1 1,1 1,-1 0,0 2,0 0,-1 1,0 2,-1-1,0 2,0 1,11 10,-26-20,1 1,-1-1,0 0,0 1,0 0,0-1,-1 1,0 0,1 1,-1-1,-1 0,1 1,-1-1,1 1,-1-1,-1 1,1-1,-1 1,1 0,-1-1,-1 1,1 0,-1-1,1 1,-2 0,1-1,0 1,-1-1,0 0,0 1,0-1,0 0,-1 0,1 0,-1-1,0 1,0-1,-1 1,1-1,-1 0,1 0,-1-1,0 1,0-1,-1 1,-25 10,0-1,-1-1,0-2,-1-1,1-1,-4-2,30-4,-108 9,89-10</inkml:trace>
  <inkml:trace contextRef="#ctx0" brushRef="#br0" timeOffset="2037.25">649 1447,'-60'36,"1"2,2 3,2 3,2 1,-13 18,26-26,-85 76,124-112,0 0,0 0,1 0,-1 1,0-1,1 0,-1 0,1 0,0 1,-1-1,1 0,0 1,0-1,0 0,0 0,0 1,0-1,0 0,0 1,1-1,-1 0,0 0,1 1,-1-1,1 0,-1 0,1 0,0 0,-1 0,1 1,0-1,0-1,0 1,0 0,0 0,0 0,0 0,0-1,0 1,0 0,0-1,0 1,1-1,-1 1,0-1,0 0,1 1,-1-1,65 15,271-16,-214 0,-119-1,-1 0,0 0,0-1,0 1,-1-1,1 1,-1-1,1 0,-1 0,0 0,0 0,0-1,-1 1,1 0,-1-1,0 1,0-1,0 0,0 1,0-1,-1 0,0 1,0-1,0 0,0 0,0 1,-1-1,0 0,1 1,-1-1,-1 1,1-1,0 1,-1-1,-1-19,-1-7,-1 1,-1 0,-2 0,-1 1,-1 0,-1 1,-2 0,-1 0,-1 2,-1 0,-1 0,-7-6,12 19,13 16</inkml:trace>
  <inkml:trace contextRef="#ctx0" brushRef="#br0" timeOffset="2504.055">1101 1306,'85'285,"-63"-210,-19-58,1-1,1 1,0-1,1 0,1 0,1-1,0 0,1 0,-9-14,0-1,1 1,-1-1,0 1,0 0,0-1,1 1,-1-1,0 1,1 0,-1-1,1 1,-1-1,0 1,1-1,-1 0,1 1,-1-1,1 1,-1-1,1 0,0 1,-1-1,1 0,-1 0,1 1,0-1,-1 0,1 0,0 0,-1 0,1 0,0 0,-1 0,1 0,0 0,-1 0,1 0,-1-1,1 1,0 0,-1 0,1-1,-1 1,1 0,-1-1,1 1,0 0,-1-1,1 1,-1-1,0 1,1-1,-1 1,1-1,-1 1,0-1,1 1,-1-1,0 0,0 1,0-1,1 1,-1-1,8-43,-4-12,3 1,2 0,2 0,3 1,6-9,37-64,-28 90,-13 26</inkml:trace>
  <inkml:trace contextRef="#ctx0" brushRef="#br0" timeOffset="2852.213">2004 1109,'-4'33,"-2"1,-1-1,-1 0,-2 0,-2-1,0 0,-2-1,-2-1,-1 0,-1-2,-10 13,11-14,-44 71,9-15,2 1,-32 83,61-123,13-27</inkml:trace>
  <inkml:trace contextRef="#ctx0" brushRef="#br0" timeOffset="3317.175">2117 1278,'4'50,"1"-1,3 0,2-1,10 32,1 4,36 123,-22-123,-33-84,0 0,0-1,0 1,0 0,0-1,0 0,0 1,0-1,0 0,0 0,0 0,0 0,0 0,-1-1,1 1,-1 0,1-1,-1 0,1 1,-1-1,0 0,0 1,0-1,0 0,0 0,0 0,0 0,0 0,-1 0,1 0,-1 0,0 0,0 0,0 0,0-3,1 4,101-325,-11 49,-72 226,-16 52</inkml:trace>
  <inkml:trace contextRef="#ctx0" brushRef="#br0" timeOffset="3688.377">2795 1645,'-10'13,"2"0,0 0,1 1,0 0,1 0,1 1,0 0,1 0,0 0,1 0,1 1,1-1,0 5,1-17,1 0,0 0,-1-1,1 1,0 0,1-1,-1 1,0-1,1 0,-1 1,1-1,0 0,0 0,0 0,0 0,0 0,0 0,1-1,-1 1,0-1,1 0,-1 1,1-1,0 0,-1-1,1 1,0 0,0-1,-1 1,1-1,0 0,0 0,0 0,-1 0,1-1,1 0,101-24,-99 23,0 1,-1-1,1-1,0 1,-1-1,0 0,1 0,-1-1,-1 1,1-1,0 0,-1-1,0 1,0-1,0 0,-1 0,1 0,-1 0,0 0,-1-1,1 1,-1-1,0 0,-1 0,1 0,-1 0,0 0,-1 0,0 0,1 0,-2 0,1 0,-1 0,0 0,0 0,-2-5,-2 2,0 1,0 0,0 1,-1-1,0 1,-1 0,1 1,-1-1,-1 1,1 1,-1-1,0 1,0 0,-1 1,1 0,-7-2,-11-1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0 550,'102'-214,"-79"171,1 0,3 2,1 1,2 1,2 2,2 1,1 1,-35 34,1 0,-1-1,1 1,0 0,0-1,0 1,0 0,-1 0,1 0,1 0,-1 0,0 0,0 0,0 1,0-1,1 0,-1 0,0 1,1-1,-1 1,0-1,1 1,-1 0,1 0,-1-1,1 1,-1 0,1 0,-1 0,0 1,1-1,-1 0,1 1,-1-1,0 0,1 1,-1 0,0-1,1 1,-1 0,0-1,0 1,0 0,1 0,-1 0,0 0,0 0,-1 0,2 1,3 115,-6-108,-1 0,1 0,1 1,-1-1,2 0,-1 0,1 1,1-1,0 0,0 0,0 0,1-1,1 1,0-1,0 1,0-1,2 1,-4-6,1-1,-1 0,1 0,-1 0,1 0,0 0,0 0,-1-1,1 0,0 1,1-1,-1 0,0 0,0-1,0 1,1-1,-1 1,0-1,1 0,-1 0,0-1,0 1,1-1,-1 1,0-1,0 0,3-2,81-42,193-154,-278 197,-1 1,1-1,-1 1,1 0,-1-1,1 1,-1 0,1 0,0 0,0 1,0-1,-1 0,1 1,0-1,0 1,0-1,0 1,0 0,0 0,0 0,0 0,0 0,0 1,0-1,0 0,0 1,0 0,0-1,-1 1,1 0,0 0,0 0,-1 0,1 0,0 0,-1 1,1-1,-1 0,0 1,0-1,2 2,12 211,11-184,-10-22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84,'160'-17,"135"4,6-13,-151 2,-126 21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86,'370'-26,"-136"-3,-44 0,-167 28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85,'38'-5,"42"-1,12 0,-5-4,-13 0,-8 2,-12 2,-9 2,-9 2,-4-4,-4 0,-1 0,-1 1,0 2,-5 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368 111,'-2'140,"-1"-30,4-1,4 0,6 0,23 101,-1-100,-29-99</inkml:trace>
  <inkml:trace contextRef="#ctx0" brushRef="#br0" timeOffset="443.817">1 111,'51'-21,"1"2,1 3,1 1,0 4,1 1,0 3,0 2,-1 1,1 2,-1 2,0 3,0 2,0 3,31 8,24 31,-106-45,0 0,0 1,1 0,-1 0,-1 0,1 0,0 0,-1 1,0-1,0 1,0-1,0 1,0 0,-1 0,1 0,-1 0,0 0,-1 0,1 0,-1 0,1 0,-1 0,0 0,-1 1,1-1,-2 3,-4 11,-1-1,-1 1,-1-1,0-1,-1 0,-1 0,0-1,-1 0,-9 7,17-17,-235 222,236-223,1-1,0 1,0 0,0 0,1 0,-1 0,1 0,0 0,0 0,0 0,1 0,-1 1,1-1,0 0,1 1,-1-1,0 0,1 0,0 0,0 0,1 1,-1-1,1 0,0-1,0 1,0 0,0-1,1 1,-1-1,1 1,0-1,0 0,3 2,119 85,-98-76,-1 1,0 1,-1 1,-1 2,-1 0,-1 1,0 1,13 18,-32-35,-1-1,1 1,-1-1,1 1,-1 0,0 0,-1 0,1 0,-1 0,1 0,-1 0,0 0,-1 1,1-1,-1 0,0 1,0-1,0 0,-1 1,1-1,-1 0,0 0,0 1,-1-1,1 0,-1 0,0 0,0 0,0-1,-1 1,1-1,-1 1,0-1,0 0,0 0,0 0,-1 0,1-1,-3 2,-14 7,0-1,-1-1,0 0,-1-2,1-1,-2 0,1-2,0 0,-1-2,-19 1,16-2,-1 0,1-2,0-1,-1-1,1-1,0-1,-15-6,11 1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1016,'-3'8,"-5"11,2 1,0 1,1-1,1 1,0 0,2 0,1 0,0 4,2-20,0-1,1 0,-1 1,1-1,0 0,0 0,0 0,0 0,1 0,-1-1,1 1,0-1,0 1,1-1,-1 0,1 0,-1-1,1 1,0-1,0 0,0 0,0 0,0 0,1-1,-1 1,1-1,-1 0,0-1,1 1,0-1,-1 0,1 0,-1 0,1-1,-1 1,1-1,-1 0,0-1,1 1,-1-1,0 0,0 0,0 0,0 0,0-1,0 1,-1-1,1 0,-1 0,0-1,0 1,0-1,-1 1,1-1,-1 0,1-1,3-5,-1-1,0 1,-1-1,-1 0,1 0,-2 0,1 0,-1-1,-1 1,0-1,-1 1,0-1,-1 1,-1-6,1 11,0-1,0 1,-1-1,0 1,0-1,-1 1,0 0,0 0,0 0,0 1,-1-1,0 1,0 0,-1 0,0 0,0 0,0 1,0 0,0 0,-1 1,0-1,0 1,0 0,0 1,-3-2,-45-1,29 10</inkml:trace>
  <inkml:trace contextRef="#ctx0" brushRef="#br0" timeOffset="466.67">575 989,'-19'21,"0"1,2 0,1 2,1 0,0 1,-3 12,16-35,1 1,-1 0,1 0,0 0,0 0,0 0,0 0,1 0,-1 0,1 0,0 0,0 0,0 0,0 0,0 0,1 1,0-1,-1 0,1 0,0 0,0-1,1 1,-1 0,1 0,-1-1,1 1,0-1,0 1,0-1,0 0,0 1,1-1,-1 0,1-1,-1 1,1 0,0-1,-1 1,1-1,0 0,0 0,0 0,0-1,0 1,3 0,9 1,1-1,-1 0,0-1,0-1,1 0,-1-1,0-1,0 0,0-1,-1-1,0 0,1-1,-2-1,1 0,-1-1,0 0,0-1,-1 0,11-11,5-7,-2-1,0-1,-2-1,-1-1,-2-1,-1-2,6-14,-15 28,-2 0,-1-1,0 0,-1 0,-2-1,0 0,-1 0,-1 0,-2 0,0-1,-1 1,-1 0,-1-1,-1 1,-1 0,-1 0,-1 1,-1 0,-4-8,9 22,-1 0,0 1,-1 0,1-1,-1 1,-1 0,1 1,-1-1,0 1,0 0,0 0,-1 1,0-1,0 1,0 0,0 1,-1 0,0 0,1 0,-1 1,0 0,0 0,0 0,0 1,-1 0,1 1,0 0,0 0,-1 0,1 1,0 0,0 0,0 1,0 0,0 0,-4 3,2 0,-1 1,1 1,0-1,0 2,1-1,0 1,1 0,0 1,0 0,0 0,1 0,1 1,-1 0,2 0,-1 0,2 1,-1 0,0 4,-2 12,1 1,1-1,2 1,0-1,2 1,3 26,-2-44,0 0,0 1,1-1,0 0,0 0,1 0,1 0,0-1,0 1,1-1,0 0,0-1,1 1,0-1,1 0,0 0,0-1,0 0,1 0,0-1,1 0,1 1,17 9,-2-2</inkml:trace>
  <inkml:trace contextRef="#ctx0" brushRef="#br0" timeOffset="716.245">1140 903,'2'2,"7"15,0-1,2 0,0-1,0 0,2-1,0 0,0-1,1-1,1 0,0-1,0 0,1-1,8 3,-18-12,-1 0,0 0,1 0,0-1,-1 0,1 0,-1 0,1 0,-1-1,1 0,-1 0,1-1,-1 0,0 1,0-2,0 1,0-1,0 1,0-1,-1-1,1 1,-1-1,0 1,0-1,0-1,-1 1,2-3,77-131,-52 69,-24 49</inkml:trace>
  <inkml:trace contextRef="#ctx0" brushRef="#br0" timeOffset="983.779">1818 1,'-18'416,"13"-335,3 0,4 0,8 45,-7-97,-1-6,0 0,1 0,2 0,0 0,1-1,1 0,2 0,0-1,3 5,0-9</inkml:trace>
  <inkml:trace contextRef="#ctx0" brushRef="#br0" timeOffset="1456.686">2015 847,'4'16,"1"1,1-1,0 0,1-1,0 0,2 0,0 0,0-1,1 0,3 1,-8-9,0-1,0 0,1 0,0 0,0-1,0 0,0 0,1 0,-1-1,1 0,0 0,0-1,0 0,0 0,1 0,-1-1,0 0,1-1,-1 0,1 0,-1 0,1-1,-1 0,2-1,6-3,-1-1,1 0,-1 0,-1-2,1 0,-1 0,-1-1,0-1,0 0,-1-1,0 0,-1-1,0 0,-1 0,6-10,48-93,-53 98</inkml:trace>
  <inkml:trace contextRef="#ctx0" brushRef="#br0" timeOffset="1818.247">2918 593,'-7'-2,"-1"0,0 1,0 0,0 0,-1 1,1 0,0 1,0 0,0 0,0 1,-3 1,8-3,0 1,0-1,1 1,-1 0,0 0,1 0,-1 0,1 1,-1-1,1 1,0-1,0 1,0 0,0 0,0 0,0 0,0 0,0 1,1-1,-1 1,1-1,0 1,0-1,0 1,0-1,0 1,0 0,1 0,-1-1,1 1,0 0,0 0,0 2,2-1,0 1,0-1,1 1,-1-1,1 0,0 0,0 0,0 0,1 0,-1-1,1 1,0-1,0 0,0 0,1-1,-1 1,1-1,1 1,20 14,-21-15,0 0,0 1,0-1,-1 1,1 0,-1 1,0-1,0 1,0 0,0 0,-1 0,0 0,0 1,0-1,0 1,0 0,-1 0,0 0,0 0,-1 0,1 0,-1 1,0-1,-1 1,1-1,-1 0,0 1,0-1,-1 1,0-1,0 0,0 1,0-1,-5 4,-1 0,0 0,0-1,0 0,-1-1,0 0,-1 0,1 0,-1-1,-1-1,1 1,-1-1,0-1,0 0,0-1,-1 1,1-2,-1 0,-1 0,-13 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1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0,'-36'139,"15"-71,4 0,2 1,4 1,3 0,1 42,10 84,-3-172</inkml:trace>
  <inkml:trace contextRef="#ctx0" brushRef="#br0" timeOffset="323.094">427 170,'-269'183,"266"-182,1 1,0-1,-1 1,1 0,0 0,0 0,0 0,1 0,-1 0,0 1,1-1,0 0,-1 1,1-1,0 1,0 0,0-1,1 1,-1 0,1 0,-1-1,1 1,0 0,0 0,0 0,0-1,1 1,-1 0,1 0,0-1,-1 1,1 0,1-1,-1 1,0-1,0 1,1-1,0 0,0 1,218 194,-140-115,-63-68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0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452 478,'-9'93,"5"1,4 1,12 92,15 27,-18-158,-5-41,-1 1,-1 0,0 0,-1-1,-1 1,0 0,-2 0,1 0,-4 9,-4 2,-1-3</inkml:trace>
  <inkml:trace contextRef="#ctx0" brushRef="#br0" timeOffset="483.068">0 507,'51'-35,"0"3,3 2,0 2,1 3,2 2,0 3,2 2,30-4,-41 12,0 2,1 2,0 2,-1 3,27 3,-70-3,-1 0,0 1,1 0,-1 0,0 1,1-1,-1 1,0 0,0 0,1 0,-1 0,0 1,0 0,0 0,0 0,-1 0,1 1,-1-1,1 1,-1 0,0 0,0 0,0 0,0 1,-1-1,1 1,-1 0,0-1,0 1,0 0,-1 0,0 1,1-1,-1 0,-1 0,1 1,0-1,-1 4,-5 10,0-1,-1 1,-1-1,0-1,-2 1,0-1,0-1,-2 0,-8 11,10-14,-216 293,224-303,-1 1,0 0,1-1,0 1,-1 0,1 0,0 0,1 0,-1 1,0-1,1 0,0 0,0 0,0 0,0 1,0-1,0 0,1 0,0 0,0 0,0 0,0 0,0 0,0 0,1 0,-1 0,1-1,0 1,0-1,0 1,0-1,0 0,1 1,-1-1,1 0,-1-1,1 1,1 0,118 50,-112-49,8 3,-6-3,1 0,-1 1,0 0,0 1,-1 1,1 0,-1 0,-1 1,1 0,-1 1,4 4,-13-7,1 0,-1 0,0 0,0 1,0-1,-1 0,1 1,-2-1,1 0,0 1,-1-1,0 0,0 0,-1 1,1-1,-1 0,0 0,-1-1,1 1,-1 0,0-1,0 1,0-1,-1 0,1 0,-1-1,0 1,0-1,0 1,-2-1,-30 32,-3-1,-1-3,-1-1,-1-2,-42 21,77-45,0 1,-1-1,0-1,1 1,-1-1,-1 0,1-1,0 0,0 0,-1-1,1 0,-1-1,-2 1,-1-6,6-1</inkml:trace>
  <inkml:trace contextRef="#ctx0" brushRef="#br0" timeOffset="1102.677">1157 1071,'0'5,"0"1,1 0,0-1,0 1,1-1,-1 1,1-1,1 0,-1 0,1 0,-1 0,1 0,1-1,-1 1,1-1,-1 0,1 0,1 0,-1 0,0-1,1 1,0-1,0-1,0 1,0-1,0 1,0-1,1-1,-1 1,1-1,-1 0,1 0,-1-1,1 1,0-1,0-1,12-3,-1-1,0-1,-1-1,0-1,0 0,0 0,-1-2,0 0,-1-1,0 0,-1-1,5-6,14-9,51-45,-82 72,1 1,-1-1,1 1,0-1,-1 1,0 0,1 0,-1 0,1 0,-1 0,0 0,0 0,1 1,-1-1,0 0,0 1,0-1,-1 1,1-1,0 1,0-1,-1 1,1-1,-1 1,1 0,-1-1,0 1,0 0,0-1,0 1,0 0,0 0,0 1,2 7,-1-4,0 0,0 0,1 0,0 0,0 0,1-1,0 1,0-1,0 1,0-1,1 0,0 0,0-1,1 1,-1-1,1 0,0 0,0 0,0-1,0 0,1 0,-1 0,1-1,0 1,0-1,0-1,0 1,0-1,0 0,0 0,7-1,0 1,-1-2,1 0,-1 0,1-1,-1 0,1-1,-1-1,0 0,0-1,-1 0,1-1,-1 0,0 0,-1-1,3-3,16-14,-1-1,-1 0,-1-3,20-27,-26 28,0-2,-2 0,-1-1,-2 0,-1-2,-1 0,-2 0,-1-1,-2 0,3-22,1-34,-4 0,-3-1,-6-38,1 118,1-3,-1 0,-1 0,1 0,-2 0,0 0,-1 0,0 1,-1-1,0 1,-3-6,6 17,0-1,0 1,0-1,0 1,0-1,0 1,-1-1,1 1,0 0,-1 0,1 0,-1 0,1 0,-1 0,0 0,1 0,-1 1,0-1,0 0,1 1,-1 0,0-1,0 1,0 0,0 0,1 0,-1 0,0 0,0 1,0-1,1 0,-1 1,0-1,0 1,1 0,-1 0,0 0,1-1,-1 2,1-1,-1 0,1 0,-1 1,-52 63,41-31,1 0,2 1,2 0,1 1,2 0,1 0,2 0,1 1,3-1,3 30,-1-17,1 0,3-1,2 0,1 0,3-1,2 0,2-2,19 35,23 22,-46-92,-11-15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1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693 565,'-4'-7,"1"-1,-1 1,0 0,0 1,-1-1,1 1,-2 0,1 0,-1 1,0-1,0 1,0 0,-1 1,1 0,-1 0,0 0,0 1,-1 0,1 0,-1 1,0 0,1 0,-1 1,0 0,0 0,0 1,0 0,0 0,0 1,-4 1,-43 8,0 2,1 3,1 3,0 1,2 3,-47 27,95-47,-54 38,56-39,0 0,0 0,0 0,0 1,1-1,-1 0,0 1,0-1,1 1,-1-1,1 1,-1-1,1 1,0-1,0 1,0 0,-1-1,1 1,1-1,-1 1,0 0,0-1,1 1,-1-1,1 1,-1-1,1 1,-1-1,1 0,0 1,0-1,0 0,0 1,0-1,0 0,0 0,0 0,0 0,2 1,6 4,0 0,1 0,0-1,0-1,0 1,1-2,-1 1,1-2,0 1,0-2,0 1,1-1,47 10,-56-11,0 0,0 0,0 0,-1 0,1 1,0-1,0 1,-1 0,1 0,0 0,-1 0,1 0,-1 1,1-1,-1 1,0-1,0 1,0 0,1 0,-2 0,1 0,0 0,0 1,-1-1,1 0,-1 1,0-1,0 1,0 0,0-1,0 1,0 0,-1-1,1 1,-1 0,0 0,0 0,0-1,0 1,0 0,-1 0,1 0,-1-1,0 1,0 0,-120 171,115-167,1 0,0 1,0-1,1 1,0 0,0 0,1 0,0 1,1-1,0 1,0 0,0 0,1-1,1 1,-1 0,2 0,-1 0,1 0,0 0,1-1,0 1,0 0,1-1,0 0,1 1,1 0,1-1,2 0,-1-1,1 0,0-1,0 0,1 0,-1 0,1-1,1-1,-1 1,1-2,0 1,0-1,0-1,0 1,0-2,0 0,1 0,-1-1,0 0,1 0,-1-1,0-1,0 0,10-3,0 1,-15 3,-1 1,1-1,0 0,-1 0,1 0,-1 0,1-1,-1 0,0 0,0 0,0-1,0 1,0-1,0 0,-1 0,1 0,-1 0,0-1,0 0,0 1,0-2,4-13</inkml:trace>
  <inkml:trace contextRef="#ctx0" brushRef="#br0" timeOffset="269.106">240 1,'-14'63,"3"1,2 1,4-1,2 1,3 0,2 0,4 0,3 0,2-1,11 30,147 744,-135-664,-27-146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3.9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1,'43'10,"0"-1,0-2,1-2,0-2,0-2,1-2,3-2,51 1,41-3,-116-2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4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1,'39'0,"16"0,5 0,1 0,-4 0,-8 0,-7 0,-6 0,-4 0,-3 0,-2 0,0 0,0 0,0 0,0 0,1 0,0 0,-5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2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424 284,'-15'112,"6"0,4 1,5 0,11 66,3 26,-10 95,-4-276</inkml:trace>
  <inkml:trace contextRef="#ctx0" brushRef="#br0" timeOffset="519.621">1 369,'47'-41,"2"1,2 3,2 2,1 2,1 3,31-11,-40 20,2 3,0 1,0 3,2 2,-1 1,2 3,-1 3,1 1,40 3,-84 1,0-1,0 1,0 1,0-1,0 1,0 1,0-1,0 1,0 0,0 1,-1 0,1 0,-1 0,0 0,0 1,0 0,-1 1,1-1,-1 1,0 0,0 1,-1-1,1 1,-1-1,0 1,-1 1,0-1,0 0,0 1,-1 0,2 5,-5 8,-2-1,0 1,0-1,-2 0,-1 0,0-1,-1 1,-1-1,-1-1,0 1,-2-2,0 1,-9 9,-213 291,231-315,-1 0,1 1,0-1,0 1,0 0,1 0,-1-1,1 1,-1 0,1 0,0 0,0 0,0 1,0-1,1 0,-1 0,1 1,0-1,0 0,0 0,1 1,-1-1,1 0,-1 0,1 0,0 0,0 0,1 0,-1 0,1 0,-1 0,1 0,0 0,0-1,0 1,2 1,10 3,1 0,-1 0,1-1,0-1,1 0,0-1,-1-1,1-1,0 0,2-1,25 5,-17-2,-2-1,0 0,0 1,0 1,0 2,-1 0,0 1,-1 2,0 0,0 1,16 12,-33-18,0 0,-1 1,1-1,-1 1,-1 0,1 0,-1 0,0 0,0 1,-1-1,0 1,0-1,-1 1,1 0,-2 0,1 0,-1 0,0 0,0 0,-1 0,0-1,0 1,0 0,-1 0,0-1,0 1,-1-1,0 1,0-1,-1 0,1 0,-1-1,-1 1,1-1,-1 0,0 0,0 0,-1 0,-27 27,-2-1,-1-2,-1-1,-2-2,-1-2,0-1,-43 16,47-22,-4 4,0-1,-1-2,-1-2,-1-2,0-2,-1-1,0-3,0-1,-21-1,61-6,0 1,0-1,0 0,0 0,0-1,1 1,-1-1,0 0,0 0,0 0,0 0,1-1,-1 1,0-1,1 0,0 0,-1 0,1-1,0 1,0-1,0 0,1 0,-1 0,1 0,-1 0,1 0,0-1,0 1,1-1,-1 0,1 1,-1-1,1 0,1 0,-1 0,0 0,1-4,-1-15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5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1,'24'0,"12"0,6 0,-1 0,-1 0,-3 0,-4 0,3 0,0 0,-1 0,-2 0,-2 0,-1 0,-2 0,1 0,-1 0,0 0,-5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9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3698 566,'-7'-4,"-1"1,1 0,-1 0,1 1,-1 0,0 1,0-1,0 1,0 1,0-1,0 2,0-1,0 1,0 0,0 1,0-1,1 2,-1-1,0 1,1 0,0 1,0-1,0 2,0-1,1 1,-2 1,7-4,-1 0,1 0,-1 0,1 1,0-1,0 1,0-1,0 1,0-1,1 1,-1-1,1 1,0 0,-1-1,1 1,0 0,1-1,-1 1,0 0,1-1,0 1,-1-1,1 1,0-1,0 1,1-1,-1 0,0 1,1-1,1 2,55 61,-10-27,-39-33,0 1,0 1,0-1,-1 1,0 1,-1 0,1 0,-2 0,1 1,-1 0,0 0,-1 1,0-1,-1 1,1 2,-5-9,0 1,0-1,0 0,0 1,0-1,-1 1,0-1,0 0,0 1,0-1,0 0,0 0,-1 0,0 0,0 0,0 0,0 0,0 0,0-1,-1 1,1-1,-1 0,1 0,-1 0,0 0,0 0,0 0,-1 0,-95 38,94-39,-11 5,0-1,0-1,0-1,-1 0,1-1,-1-1,0 0,1-1,-1-1,-16-3,15-3</inkml:trace>
  <inkml:trace contextRef="#ctx0" brushRef="#br0" timeOffset="267.233">4206 199,'46'371,"-35"-39,-12-269,-4-12,-1-34</inkml:trace>
  <inkml:trace contextRef="#ctx0" brushRef="#br0" timeOffset="520.941">3952 595,'33'-5,"22"-2,5 1,2 1,-4 2,-3 0,-5 2,-7 1,-1 0,-3 0,-3 0,-3 0,-3 1,-5-1</inkml:trace>
  <inkml:trace contextRef="#ctx0" brushRef="#br0" timeOffset="798.353">4516 1018,'10'-29,"7"-19,2-6,2 1,2 6,-3 4,0 1,-3 3,0 3,2 8,-2 3,1 2,-3 0,1 3,-3 11,-2 6</inkml:trace>
  <inkml:trace contextRef="#ctx0" brushRef="#br0" timeOffset="1167.507">4967 821,'17'-6,"0"-1,-1 0,0-1,-1-1,0 0,0-1,-1 0,0-2,-1 0,0 0,-1-1,0 0,-1-1,5-8,-15 19,0 0,-1 0,1 0,0 0,-1-1,0 1,0 0,0 0,0 0,0 0,-1 0,1 0,-1 0,0 0,0 0,0 0,0 0,0 0,-1 0,1 0,-1 1,0-1,0 1,0-1,0 1,0 0,0 0,-1 0,1 0,-1 0,0 0,1 1,-1-1,0 1,0 0,0 0,0 0,0 0,0 1,0-1,0 1,0-1,0 1,0 0,-1 0,1 1,0-1,0 1,0-1,0 1,0 0,0 0,0 0,0 1,1-1,-1 1,0 0,1-1,-1 1,1 0,-8 5,0 0,1 0,0 1,1 0,0 1,0-1,0 2,1-1,1 1,0 0,0 0,1 1,0 0,1 0,0 0,1 0,0 0,1 1,0 0,0 9,2-15,0-1,0 0,1 1,0-1,0 0,0 0,1 0,0 0,0 0,0 0,0 0,1 0,0-1,0 0,0 1,1-1,-1 0,1-1,0 1,0 0,0-1,0 0,1 0,0-1,-1 1,5 1,1 0,-1 0,1 0,1-1,-1 0,0-1,1 0,-1 0,1-2,-1 1,1-1,-1 0,1-1,1-1,113-44,-106 33</inkml:trace>
  <inkml:trace contextRef="#ctx0" brushRef="#br0" timeOffset="1594.906">5701 510,'-28'15,"-15"9,-5 0,6 2,5 0,10 1,8 1,13-5,7-1,4 1,0 0,-4-2,-4-2,-5-2,-2-1,2-2</inkml:trace>
  <inkml:trace contextRef="#ctx0" brushRef="#br0" timeOffset="2067.981">6012 538,'-6'-2,"1"1,-1-1,1 1,-1 0,1 0,-1 1,0 0,1 0,-1 0,0 1,1 0,-1 0,1 0,-1 0,1 1,0 0,0 0,-1 1,1-1,1 1,-3 2,6-1,0 0,0 0,1 0,0 0,-1 1,2-1,-1 0,0 0,1 0,0 0,0 0,0 0,0 0,1 0,-1 0,1 0,0-1,1 1,-1 0,0-1,1 0,0 0,0 0,0 1,10 15,-10-14,0-1,0 1,-1 0,1 0,-1 0,0 0,-1 0,1 1,-1-1,0 0,-1 1,1-1,-1 1,0-1,0 1,-1-1,1 1,-1-1,0 0,-1 1,1-1,-1 0,0 0,-1 0,1 0,-1 0,0 0,0-1,-1 0,1 1,-96 57,82-54</inkml:trace>
  <inkml:trace contextRef="#ctx0" brushRef="#br0" timeOffset="-1037.177">2484 171,'-17'150,"-43"260,56-390,-6 18,2 0,1 1,2 0,2 0,1 1,4 28,-3-67,1 0,0 0,0 1,0-1,0 0,0 0,0 0,0 0,0 0,0 0,1 0,-1 0,0 0,1 0,-1 0,1 0,-1 0,1 0,-1 0,1 0,0 0,0 0,-1 0,1-1,0 1,0 0,0-1,0 1,0 0,0-1,0 1,0-1,0 0,0 1,0-1,0 0,0 0,0 1,1-1,9-7</inkml:trace>
  <inkml:trace contextRef="#ctx0" brushRef="#br0" timeOffset="-764.648">2738 454,'-229'191,"227"-188,-57 64,57-66,1 1,0 0,0 0,0 0,0 1,0-1,0 0,0 0,1 0,-1 1,1-1,0 0,0 1,0-1,0 0,0 1,0-1,0 0,1 0,-1 1,1-1,0 0,0 0,0 0,0 0,0 1,0-2,0 1,1 0,-1 0,1 0,-1 0,1-1,0 1,1 0,117 46,-75-35,9 2,-38-12,1 1,-1 0,0 2,-1 0,1 0,-1 2,0 0,-1 0,0 2,8 6,-8 0</inkml:trace>
  <inkml:trace contextRef="#ctx0" brushRef="#br0" timeOffset="-2382.838">255 482,'4'84,"4"1,4-1,7 15,-3-16,-4 1,-3 0,-3 22,-12-22,-1-61</inkml:trace>
  <inkml:trace contextRef="#ctx0" brushRef="#br0" timeOffset="-1905.375">1 482,'27'-25,"0"2,2 0,1 2,0 2,2 0,0 3,1 0,1 2,0 2,0 0,1 3,1 1,0 2,0 1,23 0,-56 5,0-1,0 1,-1 0,1 0,0 0,0 0,0 1,0-1,0 1,0 0,0 0,-1 0,1 0,0 0,-1 1,1-1,-1 1,1 0,-1-1,0 1,1 0,-1 0,0 1,-1-1,1 0,0 1,-1-1,1 1,-1-1,0 1,1 0,-1 0,-1 0,1-1,0 1,-1 0,1 0,-1 0,0 0,0 0,0 0,-1 0,1 0,-1 0,1 0,-2 1,-4 13,-1-1,0 0,-1-1,-1 0,-1 0,0-1,-1 0,-3 3,5-8,0 1,0 1,1 0,1 0,0 1,0-1,1 2,1-1,0 0,1 1,0 0,1 0,-2 12,7-16,1-1,0 1,0-1,0 0,1 0,1 0,-1 0,1-1,0 0,1 0,0 0,0-1,0 1,1-2,0 1,0-1,0 0,1 0,0-1,0 0,2 1,-9-4,58 33,66 50,-122-81,1 0,-1 0,-1 1,1-1,0 1,-1 0,0-1,0 1,0 0,0 0,-1 1,1-1,-1 0,0 0,-1 1,1-1,-1 1,1-1,-1 0,-1 1,1-1,-1 1,1-1,-1 0,0 1,-1-1,1 0,-1 0,0 0,0 0,0 0,0 0,-2 0,-7 11,-1-1,0 0,-1-1,-1-1,0 0,0-1,-8 4,-3 5,-2-1,0-2,-1-1,0-1,-1-1,-1-1,0-2,-15 3,-2-14,46 0,1 0,-1 0,0 0,0 0,1 0,-1 0,0 0,0 0,0 0,1 0,-1-1,0 1,1 0,-1-1,0 1,1 0,-1-1,0 1,1-1,-1 1,1-1,-1 1,1-1,-1 0,1 1,-1-1,1 0,0 1,-1-1,1 0,0 1,0-1,-1 0,1 0,0 1,0-1,0 0,0 0,0 1,0-1,0 0,0 0,0 0,0 1,0-1,1 0,-1 1,0-1,1 0,-1 0,0 1,1-1,-1 1,1-1,-1 0,1 0,8-9</inkml:trace>
  <inkml:trace contextRef="#ctx0" brushRef="#br0" timeOffset="-1289.478">1016 962,'14'93,"-13"-90,0 0,0-1,0 1,0 0,0-1,1 1,0-1,-1 1,1-1,0 0,0 0,0 1,0-2,1 1,-1 0,1 0,-1-1,1 1,-1-1,1 0,0 0,0 0,-1 0,1 0,0-1,0 1,0-1,0 0,0 1,0-2,11-2,-1-1,1 0,-1-1,0-1,0 0,-1 0,0-1,0-1,0 0,-1-1,-1 0,1-1,-2 0,1-1,-1 0,7-4,46-48,-61 63,0 0,0-1,-1 1,1 0,0 0,0-1,0 1,0 0,0 0,0 0,0 0,0 0,-1 0,1 0,0 1,0-1,0 0,0 0,0 1,-1-1,1 1,0-1,0 0,0 1,-1 0,1-1,0 1,-1-1,1 1,0 0,-1-1,1 1,-1 0,1 0,-1 0,1-1,-1 1,0 0,0 0,1 0,-1 0,0 0,0-1,0 1,0 0,0 0,0 0,0 0,0 0,0 0,0 0,0 0,-1-1,1 1,0 0,-1 0,1 0,-1 0,1-1,-1 1,1 0,1 13,0-9,-1 1,1-1,0 1,1-1,-1 1,1-1,0 0,0 0,1 0,-1 0,1 0,0 0,1-1,-1 0,1 1,0-1,0 0,0-1,0 1,1-1,-1 0,1 0,0 0,0-1,0 0,0 0,0 0,1 0,-1-1,1 0,-1 0,1 0,-1-1,5 0,8-4,0-1,0 0,0-2,-1 0,0-1,-1 0,0-2,0 0,-1 0,0-2,-1 0,0 0,-1-2,8-9,7-10,-2-1,-2-1,-1 0,-2-2,-1-1,-2-1,-2 0,-2-1,-1-1,-2 0,-2 0,-1-1,-3 0,-1-1,-2 1,-2-1,-4-23,4 66,0-19,-1-1,-1 1,0 0,-1 0,-2 0,1 1,-8-18,11 34,0 0,1 1,-1-1,0 0,0 1,0-1,0 1,0-1,-1 1,1-1,0 1,-1 0,1 0,0 0,-1-1,0 1,1 1,-1-1,0 0,1 0,-1 1,0-1,0 1,1-1,-1 1,0 0,0 0,0-1,0 2,0-1,1 0,-1 0,0 0,0 1,0-1,0 1,1 0,-2 0,-51 51,38-17,1 0,2 1,1 1,2 0,2 1,1-1,2 2,1-1,2 0,2 1,5 34,-2-26,2 1,2-1,2 0,2-1,3 0,1 0,2-2,2 0,2-1,23 34,-40-70,-3-5,0 0,-1 1,1-1,0 1,0-1,0 0,0 0,0 1,1-1,-1 0,1 0,-1 0,1-1,0 1,0 0,0-1,0 1,0-1,0 1,0-1,0 0,0 0,1 0,-1 0,0 0,1-1,-1 1,1-1,-1 0,1 1,-1-1,1 0,-1 0,1-1,-1 1,1 0,-1-1,1 0,-1 1,3-2,8-12</inkml:trace>
  <inkml:trace contextRef="#ctx0" brushRef="#br0" timeOffset="3000.666">29 1667,'64'-9,"330"-45,154 8,346 15,-216 4,303-64,109-64,-578 91,-423 65,-58 4</inkml:trace>
  <inkml:trace contextRef="#ctx0" brushRef="#br0" timeOffset="3597.708">649 1949,'22'207,"-15"-118,4 1,18 66,0 26,-23-164</inkml:trace>
  <inkml:trace contextRef="#ctx0" brushRef="#br0" timeOffset="4081.31">481 2062,'240'-151,"-221"142,0 1,0 0,1 2,-1 0,2 1,-1 1,1 1,-1 1,1 1,0 0,-1 2,14 1,-29-1,0 0,-1 0,1 0,0 0,0 1,-1 0,1 0,-1 0,1 0,-1 1,0-1,0 1,0 0,0 1,-1-1,1 1,-1-1,0 1,0 0,0 0,-1 1,1-1,-1 0,0 1,0-1,-1 1,1 0,-1 0,0 0,0-1,-1 1,0 0,1 0,-1 0,-1 0,1 0,-1 0,0 0,0 0,-1-1,1 1,-1 0,0-1,0 1,-1 1,-44 71,37-64,1 1,0 0,1 0,0 1,2 0,-1 0,2 0,0 1,0 4,6-14,1 1,-1 0,1-1,0 1,1-1,-1 1,1-1,1 0,-1 0,1-1,0 1,0-1,0 0,1 0,0 0,0 0,1-1,-1 0,1 0,-1 0,1-1,1 0,-1 0,0-1,1 1,-1-1,1-1,0 1,-1-1,24 12,-19-8,0 1,0 0,-1 1,0 0,0 1,0 0,-1 0,0 1,-1 1,6 7,-12-14,1 1,-1-1,0 1,0 0,0 0,0 0,-1 0,1 1,-1-1,0 0,-1 1,1-1,-1 0,0 1,0-1,0 1,0-1,-1 0,0 1,0-1,0 0,0 0,-1 1,0-1,0 0,0-1,0 1,0 0,-1 0,0-1,-2 3,-10 7,-1 0,0 0,-1-2,-1 0,0-1,0 0,-1-2,0 0,0-2,-1 0,0 0,-5-1,-81-5,103-1,0 0,0 1,0-1,0 0,0 0,0-1,0 1,0-1,0 1,1-1,-1 0,1 0,-1 0,1 0,0-1,0 1,0-1,0 1,0-1,1 0,-1 1,1-1,-1 0,1 0,0 0,0 0,1 0,-1 0,1-1,-1 1,1-2,2-16</inkml:trace>
  <inkml:trace contextRef="#ctx0" brushRef="#br0" timeOffset="4714.244">1609 2429,'12'5,"-1"-1,1 0,0-1,-1 0,1-1,0-1,1 1,-1-2,0 0,0 0,0-1,0-1,0 0,0-1,0 0,0 0,-1-2,0 1,0-1,0-1,0 0,-1-1,0 0,0 0,-1-1,0 0,1-2,104-92,-113 101,1 0,-1 0,0-1,1 1,0 0,-1 0,1 1,-1-1,1 0,0 0,0 1,0-1,-1 1,1 0,0-1,0 1,0 0,0 0,0 0,0 0,-1 0,1 1,0-1,0 1,0-1,-1 1,1-1,0 1,0 0,-1 0,1 0,-1 0,1 0,-1 0,1 1,-1-1,0 0,1 1,-1-1,0 1,0-1,0 1,0 0,-1-1,1 1,0 0,-1 0,1 1,14 22,-13-19,0-1,1 1,0 0,0-1,1 0,-1 0,1 0,1 0,-1 0,0-1,1 0,0 0,0 0,0 0,1-1,-1 0,1 0,0-1,-1 1,1-1,0 0,2-1,-2 0,1-1,0 0,-1 0,1-1,-1 0,1 0,-1-1,1 1,-1-2,0 1,0-1,0 1,0-2,0 1,-1-1,0 1,1-1,-1-1,-1 1,4-5,81-111,-79 104,13-21,-2 0,-1-1,-2-2,-1 0,-3 0,-1-1,-2-1,-2 0,-1-1,1-38,-8 71,0-1,-1 0,0 1,0-1,-1 0,-1 1,0-1,0 1,-1 0,0 0,-1 0,0 0,-1 0,0 1,-3-5,7 14,0-1,0 0,-1 1,1-1,0 1,-1-1,1 1,0-1,-1 1,1 0,-1 0,1 0,0 0,-1 0,1 0,-1 0,1 0,-1 1,1-1,0 0,-1 1,1-1,0 1,-1 0,1-1,0 1,0 0,0 0,-1 0,1-1,0 1,0 1,0-1,0 0,1 0,-1 0,0 0,0 1,-29 49,22-26,2-1,1 1,1 0,1 0,1 0,1 1,2-1,1 4,-2 5,1 3,2-1,2 1,1-1,1 0,2-1,2 0,1 0,2-1,1-1,1 0,6 5,93 96,-92-121,-13-13</inkml:trace>
  <inkml:trace contextRef="#ctx0" brushRef="#br0" timeOffset="4951.849">3134 1639,'0'34,"0"20,0 11,0 4,0-6,-5-2,-2-4,1-5,1-8,2-1,0-4,-3-2,0-5,0-1,1-2,2-10,1-9</inkml:trace>
  <inkml:trace contextRef="#ctx0" brushRef="#br0" timeOffset="5212.807">3388 1865,'-212'150,"210"-149,-1 1,0 0,1 0,-1 0,1 0,-1 0,1 0,0 1,0-1,0 1,0-1,1 1,-1 0,1 0,0 0,-1 0,1 0,1 0,-1 0,0 0,1 0,-1 0,1 1,0-1,0 0,0 0,1 0,-1 0,1 1,0-1,-1 0,2 0,-1 0,0 0,0-1,1 1,0 0,-1 0,1-1,0 1,0-1,1 1,107 58,113 44,-208-96</inkml:trace>
  <inkml:trace contextRef="#ctx0" brushRef="#br0" timeOffset="5999.93">4206 2006,'-17'-1,"0"1,1 1,-1 1,1 0,-1 1,1 1,0 0,0 2,1-1,-9 6,21-10,1 0,-1 1,1-1,0 1,0-1,-1 1,1 0,0-1,1 1,-1 0,0 0,1 1,-1-1,1 0,-1 1,1-1,0 0,0 1,0 0,0-1,1 1,-1-1,1 1,-1 0,1-1,0 1,0 0,0 0,1-1,-1 1,1 0,-1-1,1 1,0-1,0 1,0-1,0 1,0-1,1 0,73 77,-62-71,64 52,-76-59,1 1,0 0,0 0,-1 0,1 0,-1 0,1 1,-1-1,0 0,0 1,0-1,0 0,0 1,-1-1,1 1,-1 0,0-1,0 1,0-1,0 1,0-1,0 1,0 0,-1-1,0 1,1-1,-1 1,0-1,0 0,0 1,-1-1,1 0,-1 1,-6 6,1-1,-2 0,1-1,-1 0,0 0,-1-1,1 0,-1-1,0 0,-1 0,1-1,-1-1,0 0,0 0,-1-1,-28-9,27-3</inkml:trace>
  <inkml:trace contextRef="#ctx0" brushRef="#br0" timeOffset="6249.834">4601 1723,'0'34,"0"20,0 6,0-2,0-2,0-5,5-7,1-5,0-6,-1-3,-1-1,3-2,0 0,-1 0,-1 0,-2 0,-1-4</inkml:trace>
  <inkml:trace contextRef="#ctx0" brushRef="#br0" timeOffset="6434.659">4432 2006,'33'-10,"17"-2,3-1,-1 8,-5 5,-7 6,-4 3,-8 0</inkml:trace>
  <inkml:trace contextRef="#ctx0" brushRef="#br0" timeOffset="7014.167">4912 2344,'1'-20,"0"0,2 1,0-1,2 1,0-1,1 1,1 1,0-1,5-5,-6 13,1 1,1 0,0 0,0 1,1 0,0 0,1 1,0 0,0 1,1 0,-1 0,2 1,-1 1,0 0,1 0,0 1,0 1,1 0,-1 1,12-1,-14 2</inkml:trace>
  <inkml:trace contextRef="#ctx0" brushRef="#br0" timeOffset="8132.612">5645 1977,'-6'-2,"1"0,-1 1,1 0,-1 0,1 0,-1 0,0 1,1 0,-1 0,0 1,1-1,-1 1,1 1,-1-1,1 1,-1 0,1 0,0 0,0 1,0-1,0 1,0 1,1-1,-4 4,-3 0,-1 1,1 1,1 0,0 0,0 1,1 0,0 0,1 1,0 1,1-1,0 1,1 0,0 1,1-1,-1 4,5-13,1-1,-1 1,1 0,-1 0,1 0,0 0,0 0,0 0,1 0,-1 0,1-1,0 1,-1 0,1 0,0 0,1-1,-1 1,0 0,1-1,-1 0,1 1,0-1,0 0,0 0,0 0,0 0,1 0,-1 0,1 0,-1-1,1 0,-1 1,1-1,0 0,-1 0,1 0,0-1,0 1,0-1,0 1,0-1,0 0,0 0,0 0,-1-1,1 1,0-1,0 1,0-1,0 0,-1 0,1-1,2 0,9-4,0-1,0 0,0-1,-1-1,-1 0,1-1,-1 0,-1-1,0 0,-1 0,0-2,0 1,-1-1,32-37,-40 49,-1 0,0-1,1 1,-1 0,0 0,1 0,-1 0,1 0,0 0,-1 0,1 0,0 0,0 0,-1 0,1 1,0-1,0 0,0 0,0 1,0-1,0 1,0-1,0 1,0-1,0 1,1 0,-1-1,0 1,0 0,0 0,0 0,1 0,-1 0,0 0,0 0,0 0,0 1,0-1,1 0,-1 1,0-1,0 1,0-1,0 1,0-1,0 1,0 0,0 0,0-1,-1 1,1 0,0 0,0 0,-1 0,1 0,0 0,-1 0,1 0,-1 1,5 12,47 100,-49-111,-1 1,1-1,0 1,0-1,0 0,1 0,-1-1,1 1,0-1,-1 1,1-1,0-1,0 1,1 0,-1-1,0 0,0 0,1 0,-1 0,1-1,-1 0,0 0,1 0,-1 0,1-1,-1 0,1 0,5-2,-1-1,-1 0,1 0,0-1,-1 0,0-1,0 0,-1 0,0-1,0 0,0 0,-1 0,0-1,0 0,-1 0,0-1,3-6,43-55,-49 69,0 0,0 0,0 0,0 0,0 0,0 0,0 0,0 1,0-1,1 1,-1 0,0-1,0 1,1 0,-1 0,0 1,0-1,0 0,1 1,-1-1,0 1,0 0,0 0,0-1,0 2,0-1,0 0,0 0,0 0,-1 1,1-1,0 1,-1 0,1-1,-1 1,0 0,0 0,1 0,-1 0,0 0,0 1,27 24,-21-25,0 0,0 0,0 0,1-1,-1 0,0 0,1-1,-1 1,0-2,1 1,-1-1,0 0,0-1,1 0,-1 0,0 0,-1-1,1 0,0-1,-1 1,0-1,0 0,0-1,0 1,0-1,-1 0,0-1,0 0,55-35,-54 39,1 0,-1 0,0 0,1 1,-1 0,1 1,-1-1,1 1,-1 1,1-1,-1 1,0 0,1 0,-1 1,0 0,0 0,0 1,0-1,1 2,86 15,-76-21,-1-2,0 1,0-2,-1 0,1-1,-1-1,-1 0,5-4,-1 2,-11 7,-1 1,1-1,0 1,-1 1,1-1,0 1,0 0,0 1,0-1,0 1,-1 1,1-1,-1 1,1 0,-1 1,1 0,4 3,67 15,-55-23,-4-3</inkml:trace>
  <inkml:trace contextRef="#ctx0" brushRef="#br0" timeOffset="8392.072">6012 1582,'0'0</inkml:trace>
  <inkml:trace contextRef="#ctx0" brushRef="#br0" timeOffset="14766.818">5222 1188,'284'-1,"-97"-26,2 14,-98 3,1 4,65 6,145-30,-247 30,-31 1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08.9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58,'-1'-1,"1"1,0-1,-1 1,1-1,0 1,-1 0,1-1,0 0,0 1,-1-1,1 1,0-1,0 1,0-1,0 1,0-1,0 0,0 1,0-1,0 1,0-1,0 1,0-1,0 0,0 1,1-1,-1 1,0-1,0 1,1-1,-1 1,0-1,1 1,-1-1,0 1,1 0,-1-1,1 1,-1-1,1 1,-1 0,1 0,-1-1,1 1,-1 0,1 0,-1-1,1 1,-1 0,1 0,0 0,-1 0,1 0,-1 0,1 0,0 0,-1 0,1 0,-1 0,41-5,-40 4,225-10,-163 2,0 3,1 3,31 4,-71-1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09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29,'33'0,"17"0,4 0,-3 0,-4 0,-7 0,-4 0,-3-5,-4-2,-1 1,0 1,-1 1,0 2,0 6,1 2,-5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11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1,'34'5,"15"1,5 1,-2-2,-6-2,-5-1,-5 0,-3-2,-4 0,-1 0,-1 0,0-1,-4 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13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1052,'451'-26,"327"-5,-104 32,-361 24,-275-23</inkml:trace>
  <inkml:trace contextRef="#ctx0" brushRef="#br0" timeOffset="-996.687">903 290,'-313'291,"138"-134,174-157,0 0,0 1,0-1,0 1,-1-1,1 1,0 0,0-1,0 1,0 0,0 0,0 0,1 0,-1 0,0 0,0 0,1 0,-1 0,0 0,1 0,-1 0,1 0,0 1,-1-1,1 0,0 0,0 1,-1-1,1 0,0 0,0 1,1-1,-1 0,0 0,0 0,0 1,1-1,-1 0,1 0,-1 0,1 1,-1-1,1 0,0 0,0 0,-1 0,1 0,0-1,0 1,0 0,0 0,0 0,0-1,0 1,0 0,0-1,1 1,-1-1,0 0,0 1,0-1,1 0,-1 0,0 1,1-1,169 6,-108-8,245 28,-306-25,0 0,0 0,0-1,0 1,0-1,0 0,0 1,0-1,0 0,0 0,0-1,0 1,0 0,0-1,0 1,0-1,0 1,0-1,0 0,0 0,0 0,0 0,-1 0,1 0,0-1,-1 1,1 0,-1-1,0 1,1-1,-1 0,0 1,0-1,0 0,0 0,0 0,0 0,-1 0,1 0,-1 0,1 0,-1 0,0 0,0 0,0 0,0 0,0 0,0 0,0 0,-1-1,-71-144,-104-196,162 324,1 4</inkml:trace>
  <inkml:trace contextRef="#ctx0" brushRef="#br0" timeOffset="-697.271">1440 318,'5'24,"1"13,0 4,-1 6,-2-1,-1-3,-1-5,0 2,-1-2,0-3,-1-1,1-3,-5-2,-1 0,-5-1,0-5</inkml:trace>
  <inkml:trace contextRef="#ctx0" brushRef="#br0" timeOffset="-397.179">1412 234,'13'-24,"2"1,0 0,2 1,0 1,1 1,15-13,-25 26,0 0,1 0,0 1,0 0,1 1,-1 0,1 0,0 1,0 1,1 0,-1 0,1 0,0 2,0-1,-1 1,1 1,0 0,1 1,10 2,-1 1,-1 1,1 1,-1 0,0 2,0 0,-1 1,0 2,-1-1,0 2,0 1,11 10,-26-20,1 1,-1-1,0 0,0 1,0 0,0-1,-1 1,0 0,1 1,-1-1,-1 0,1 1,-1-1,1 1,-1-1,-1 1,1-1,-1 1,1 0,-1-1,-1 1,1 0,-1-1,1 1,-2 0,1-1,0 1,-1-1,0 0,0 1,0-1,0 0,-1 0,1 0,-1-1,0 1,0-1,-1 1,1-1,-1 0,1 0,-1-1,0 1,0-1,-1 1,-25 10,0-1,-1-1,0-2,-1-1,1-1,-4-2,30-4,-108 9,89-10</inkml:trace>
  <inkml:trace contextRef="#ctx0" brushRef="#br0" timeOffset="2037.25">649 1447,'-60'36,"1"2,2 3,2 3,2 1,-13 18,26-26,-85 76,124-112,0 0,0 0,1 0,-1 1,0-1,1 0,-1 0,1 0,0 1,-1-1,1 0,0 1,0-1,0 0,0 0,0 1,0-1,0 0,0 1,1-1,-1 0,0 0,1 1,-1-1,1 0,-1 0,1 0,0 0,-1 0,1 1,0-1,0-1,0 1,0 0,0 0,0 0,0 0,0-1,0 1,0 0,0-1,0 1,1-1,-1 1,0-1,0 0,1 1,-1-1,65 15,271-16,-214 0,-119-1,-1 0,0 0,0-1,0 1,-1-1,1 1,-1-1,1 0,-1 0,0 0,0 0,0-1,-1 1,1 0,-1-1,0 1,0-1,0 0,0 1,0-1,-1 0,0 1,0-1,0 0,0 0,0 1,-1-1,0 0,1 1,-1-1,-1 1,1-1,0 1,-1-1,-1-19,-1-7,-1 1,-1 0,-2 0,-1 1,-1 0,-1 1,-2 0,-1 0,-1 2,-1 0,-1 0,-7-6,12 19,13 16</inkml:trace>
  <inkml:trace contextRef="#ctx0" brushRef="#br0" timeOffset="2504.055">1101 1306,'85'285,"-63"-210,-19-58,1-1,1 1,0-1,1 0,1 0,1-1,0 0,1 0,-9-14,0-1,1 1,-1-1,0 1,0 0,0-1,1 1,-1-1,0 1,1 0,-1-1,1 1,-1-1,0 1,1-1,-1 0,1 1,-1-1,1 1,-1-1,1 0,0 1,-1-1,1 0,-1 0,1 1,0-1,-1 0,1 0,0 0,-1 0,1 0,0 0,-1 0,1 0,0 0,-1 0,1 0,-1-1,1 1,0 0,-1 0,1-1,-1 1,1 0,-1-1,1 1,0 0,-1-1,1 1,-1-1,0 1,1-1,-1 1,1-1,-1 1,0-1,1 1,-1-1,0 0,0 1,0-1,1 1,-1-1,8-43,-4-12,3 1,2 0,2 0,3 1,6-9,37-64,-28 90,-13 26</inkml:trace>
  <inkml:trace contextRef="#ctx0" brushRef="#br0" timeOffset="2852.213">2004 1109,'-4'33,"-2"1,-1-1,-1 0,-2 0,-2-1,0 0,-2-1,-2-1,-1 0,-1-2,-10 13,11-14,-44 71,9-15,2 1,-32 83,61-123,13-27</inkml:trace>
  <inkml:trace contextRef="#ctx0" brushRef="#br0" timeOffset="3317.175">2117 1278,'4'50,"1"-1,3 0,2-1,10 32,1 4,36 123,-22-123,-33-84,0 0,0-1,0 1,0 0,0-1,0 0,0 1,0-1,0 0,0 0,0 0,0 0,0 0,-1-1,1 1,-1 0,1-1,-1 0,1 1,-1-1,0 0,0 1,0-1,0 0,0 0,0 0,0 0,0 0,-1 0,1 0,-1 0,0 0,0 0,0 0,0-3,1 4,101-325,-11 49,-72 226,-16 52</inkml:trace>
  <inkml:trace contextRef="#ctx0" brushRef="#br0" timeOffset="3688.377">2795 1645,'-10'13,"2"0,0 0,1 1,0 0,1 0,1 1,0 0,1 0,0 0,1 0,1 1,1-1,0 5,1-17,1 0,0 0,-1-1,1 1,0 0,1-1,-1 1,0-1,1 0,-1 1,1-1,0 0,0 0,0 0,0 0,0 0,0 0,1-1,-1 1,0-1,1 0,-1 1,1-1,0 0,-1-1,1 1,0 0,0-1,-1 1,1-1,0 0,0 0,0 0,-1 0,1-1,1 0,101-24,-99 23,0 1,-1-1,1-1,0 1,-1-1,0 0,1 0,-1-1,-1 1,1-1,0 0,-1-1,0 1,0-1,0 0,-1 0,1 0,-1 0,0 0,-1-1,1 1,-1-1,0 0,-1 0,1 0,-1 0,0 0,-1 0,0 0,1 0,-2 0,1 0,-1 0,0 0,0 0,-2-5,-2 2,0 1,0 0,0 1,-1-1,0 1,-1 0,1 1,-1-1,-1 1,1 1,-1-1,0 1,0 0,-1 1,1 0,-7-2,-11-1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813 28,'-24'-7,"1"1,-1 1,1 1,-1 1,0 1,0 2,-1 0,1 1,0 2,0 0,1 2,-1 0,1 2,0 0,1 2,-1 0,2 2,-1 0,-14 11,1 12,1 1,2 1,1 2,3 1,0 2,3 0,1 2,3 0,1 2,-5 20,20-56,1 1,0-1,0 1,1 0,0 0,1 0,0 0,1 0,0 1,0-1,1 0,0 1,1-1,1 0,-1 1,1-1,1 0,0 0,1 0,-1-1,2 1,-1-1,2 0,-1 0,6 6,5-2,0-1,0 0,1-2,1 0,0-1,0 0,1-2,0 0,0-1,0-1,1-1,0 0,0-2,0 0,15-2,-11 0,0-1,0-1,0-1,0-1,-1-1,1-2,-1 0,-1-1,1-1,-2-1,11-7,-9 3</inkml:trace>
  <inkml:trace contextRef="#ctx0" brushRef="#br0" timeOffset="371.241">1236 451,'-30'44,"11"-19,1 1,1 0,2 1,0 1,2 0,1 1,1 1,1-1,-2 19,11-43,1 0,-1 1,1-1,0 0,1 0,-1 0,1 0,0 0,0 0,1 0,-1 0,1 0,0 0,1-1,-1 1,1-1,0 1,0-1,0 0,0 0,1-1,0 1,0-1,0 1,0-1,0-1,1 1,-1 0,1-1,-1 0,1 0,0-1,0 1,0-1,0 0,0 0,0-1,5 1,0-1,0-1,-1 0,1 0,-1-1,1 0,-1-1,0 0,0 0,0-1,0 0,-1 0,1-1,-1-1,0 1,-1-1,0 0,0-1,6-7,0 1,-1-2,0 0,-1 0,-1-1,0 0,-2-1,0 0,0 0,0-7,-3 9,-2 0,0 0,-1 0,0-1,-1 1,-1-1,-1 1,-1-10,2 20,-1 0,1 1,-1-1,0 1,0-1,-1 0,1 1,-1 0,0-1,0 1,-1 0,1 0,-1 0,0 0,0 1,0-1,0 1,-1 0,1 0,-1 0,0 0,0 0,0 1,0 0,0 0,-1 0,1 0,-1 1,-1-1,-17 0</inkml:trace>
  <inkml:trace contextRef="#ctx0" brushRef="#br0" timeOffset="848.775">1660 1016,'27'-79,"-19"49,2 1,0 0,2 1,1 0,1 1,1 1,2 0,0 1,2 1,18-18,-36 40,-1 1,1 0,0 0,0 0,0 0,-1 0,1 0,0 1,0-1,1 0,-1 0,0 1,0-1,0 1,0-1,1 1,-1-1,0 1,0 0,1-1,-1 1,0 0,1 0,-1 0,0 0,1 0,-1 0,0 1,1-1,-1 0,0 1,0-1,1 1,-1-1,0 1,0-1,0 1,0 0,0 0,0 0,0-1,0 1,0 0,0 0,0 0,-1 0,1 1,0-1,-1 0,1 0,0 0,-1 1,0-1,1 0,-1 0,0 1,0-1,0 0,1 1,-1-1,-1 0,1 1,0-1,0 0,0 1,1 34,-3-33,1 0,0 0,1 1,-1-1,0 1,1-1,0 0,0 1,0-1,0 1,1-1,-1 1,1-1,0 0,0 1,0-1,0 0,0 0,1 0,0 0,0 0,-1 0,2 0,-1-1,0 1,0-1,1 1,-1-1,1 0,0 0,0 0,0 0,0-1,0 1,0-1,0 0,1 1,0-1,9-4,-1 0,1-1,-1-1,0 0,0 0,-1-1,0-1,0 0,0 0,-1-1,5-4,142-116,-156 127,0-1,1 1,-1 0,1 0,-1 0,0 0,1 1,-1-1,1 0,0 1,-1-1,1 1,0-1,-1 1,1 0,0-1,-1 1,1 0,0 0,0 0,-1 1,1-1,0 0,-1 1,1-1,-1 1,1-1,0 1,-1 0,1 0,-1 0,1 0,-1 0,0 0,1 0,-1 0,0 0,0 1,0-1,0 0,0 1,0-1,0 1,-1-1,1 1,0-1,-1 1,1 0,-1-1,0 1,1 0,-1-1,0 1,0 0,0 1,3 50,-3-27</inkml:trace>
  <inkml:trace contextRef="#ctx0" brushRef="#br0" timeOffset="4086.474">2647 734,'16'-2,"0"0,0 1,1 1,-1 0,0 1,0 1,0 1,11 3,-21-5,0 1,-1 0,0 0,1 1,-1-1,0 1,0 0,0 1,-1-1,1 1,-1 0,0 0,0 0,0 1,-1-1,1 1,-1 0,0 0,-1 0,1 0,-1 0,0 1,0-1,-1 1,2 4,-1 15,0 0,-1 0,-2 0,-1 0,0-1,-2 1,-1-1,-1 1,-1-1,-1-1,-1 0,-1 0,-1 0,-1-2,-1 1,0-2,-2 1,-1-2,-16 16,-21 5,51-40,1 1,-1 0,1-1,-1 1,1-1,-1 1,1-1,-1 0,1 1,-1-1,0 0,1 0,-1 0,1-1,-1 1,0 0,1 0,-1-1,1 1,-1-1,1 0,-1 1,1-1,0 0,-1 0,1 0,0 0,-1 0,1 0,0 0,0 0,0 0,0-1,0 1,0 0,0-1,1 1,-1-2,-2-7,2 0,-1 0,1 0,1 0,0 0,0 0,1-1,0 1,1 0,0 0,1 0,0 1,0-1,5-8,15-44,3 2,2 1,3 1,3 1,1 2,4 2,1 1,3 2,20-16,-51 52,1 1,0 1,1 0,1 0,0 2,0 0,1 0,1 2,-1 0,1 1,1 0,-1 1,1 2,0-1,2 2,-17 3,-1 0,1 0,-1 0,1 0,-1 0,0 1,1 0,-1-1,1 1,-1 0,0 0,0 0,1 0,-1 1,0-1,0 0,0 1,-1 0,1-1,0 1,0 0,-1 0,1 0,-1 0,0 0,0 0,0 1,0-1,0 0,0 1,0-1,-1 0,1 1,-1-1,0 1,1-1,-1 1,0-1,-1 1,1-1,-1 2,-21 104,10-81,-2-2,-1 1,-1-2,-1 0,-1 0,-1-2,-1-1,-11 10,18-17,-2 2,-1 0,0-1,-1-1,0-1,-1 0,-1-1,-11 5,6-7</inkml:trace>
  <inkml:trace contextRef="#ctx0" brushRef="#br0" timeOffset="4556.532">3268 959,'36'-13,"11"-3,-1-1,0-3,-2-2,0-1,-2-2,20-17,-38 24,-1 0,-1-2,-1 0,-1-1,-1-1,0-1,-2 0,-1-2,-1 0,0-1,-3 0,4-10,-14 33,-1 1,1 0,-1 0,0-1,0 1,0-1,0 1,0-1,-1 1,1-1,-1 1,0-1,1 0,-1 1,0-1,0 0,-1 1,1-1,-1 1,1-1,-1 0,0 1,0 0,0-1,0 1,0-1,-1 1,1 0,-1 0,1 0,-1 0,0 0,0 0,0 0,0 1,0-1,0 1,0-1,-1 1,1 0,-1 0,1 0,-1 0,1 0,-1 1,1-1,-1 1,0-1,-12 6,0 0,1 0,-1 1,1 1,1 1,-1 0,1 0,1 1,-1 1,2 0,-1 1,1 0,1 1,0 0,1 1,0 0,1 0,-1 4,6-14,1-1,0 1,0 0,0 0,0 0,0 1,1-1,0 0,-1 1,1-1,0 1,1-1,-1 1,0 0,1-1,0 1,0-1,0 1,0 0,1-1,0 1,-1-1,1 1,0-1,1 1,-1-1,1 0,-1 1,1-1,0 0,0 0,0 0,1 0,-1-1,1 1,0-1,-1 1,1-1,0 0,0 0,0 0,4 1,10 1,1 0,1-1,-1 0,0-2,1 0,-1-1,0-1,13-2,24 0,34 13,-87-9,0 0,1 0,-1 0,0 0,0 1,0-1,0 0,-1 1,1-1,0 1,-1 0,1-1,-1 1,1 0,-1 0,0 0,0 0,0 0,0 1,0-1,0 0,-1 0,1 1,-1-1,1 0,-1 1,0-1,0 0,0 1,0-1,0 0,-1 1,1-1,-1 0,0 0,1 1,-8 24,-2-2</inkml:trace>
  <inkml:trace contextRef="#ctx0" brushRef="#br0" timeOffset="4906.639">4199 818,'43'-5,"184"-41,-213 42,0-1,-1 0,0-1,0-1,0 0,-1-1,0 0,0-1,-1 0,-1-1,1 0,-1-1,-1 0,6-8,-12 16,-1 0,1 0,-1-1,1 1,-1 0,0-1,0 1,-1-1,1 0,-1 0,0 1,0-1,0 0,0 0,-1 0,1 0,-1 0,0 0,0 0,-1 0,1 0,-1 0,0 0,0 0,0 0,-1 0,1 0,-1 1,0-1,0 1,0-1,0 1,-1 0,1 0,-1 0,0 0,0 0,0 1,0-1,-1 1,1 0,-1 0,1 0,-1 0,0 1,1-1,-1 1,0 0,0 0,-1 1,-10 1,0 1,1 0,-1 2,1-1,-1 2,1 0,1 1,-1 0,1 1,0 0,0 1,1 1,0 0,1 0,0 1,-7 8,9-8,0 0,1 0,0 0,0 1,1 0,0 1,1 0,1 0,-2 4,6-12,-1 1,1-1,0 0,0 1,0-1,1 1,0-1,0 1,0-1,0 1,1-1,-1 1,1-1,0 0,1 1,-1-1,1 0,0 0,0 0,0 0,0 0,1 0,-1-1,1 1,0-1,0 0,1 1,2 1,4 0,0-1,1 1,-1-2,1 0,0 0,0 0,0-2,0 1,0-1,1-1,-1 0,0-1,0 0,2-1,18 1,142-20,-140 16</inkml:trace>
  <inkml:trace contextRef="#ctx0" brushRef="#br0" timeOffset="5350.531">5329 367,'-275'125,"273"-125,0 1,0-1,0 1,0-1,0 1,1 0,-1-1,0 1,0 0,0 0,1 1,-1-1,0 0,1 0,-1 1,1-1,-1 1,1-1,0 1,0 0,0 0,0-1,0 1,0 0,0 0,1 0,-1 0,1 0,-1 0,1 0,0 0,0 0,-1 0,2 0,-1 0,0 0,0 1,1-1,-1 0,1 0,-1-1,1 1,0 0,0 0,0 0,0 0,0-1,1 2,75 33,-70-35,0 1,-1 0,1 0,-1 0,1 1,-1 0,0 0,0 1,0 0,-1 0,0 0,1 0,-1 1,-1 0,1 0,-1 0,1 1,-2 0,2 1,-6-2,1 0,-1-1,0 1,0 0,-1 0,0-1,1 1,-1-1,-1 0,1 1,-1-1,0 0,0 0,0-1,0 1,0 0,-1-1,0 0,0 0,0 0,0-1,0 1,0-1,-1 0,1 0,-1 0,0-1,1 0,-1 0,0 0,-1 0,-12 6,11-4,1 0,-1-1,1 0,-1 0,0 0,0 0,0-1,0-1,0 1,0-1,0 0,0 0,0-1,-5-1,5-3</inkml:trace>
  <inkml:trace contextRef="#ctx0" brushRef="#br0" timeOffset="5803.953">5639 451,'-5'0,"-1"-1,1 0,-1 1,1 0,0 1,-1-1,1 1,-1 0,1 0,0 1,0 0,-1 0,1 0,1 0,-1 1,0 0,0 0,1 0,0 0,0 1,0-1,0 1,0 0,1 1,0-1,-1 1,2-1,-1 1,0 0,1 0,0 0,0 0,-17 119,17-113,2-4,0-1,0 1,-1-1,0 0,0 1,-1-1,1 0,-1 0,-1 0,1 0,-1 0,0 0,-1-1,1 0,-1 1,0-1,0-1,-1 1,1 0,-1-1,0 0,0 0,-1-1,1 0,-1 1,0-2,-4 3,-14-1,2-2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39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1,'0'28,"0"11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0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0,'-27'190,"8"0,7 75,14 53,-2-294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0,'-5'34,"-1"16,0-1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1,'-24'462,"21"34,3-466,10 59,-3-66</inkml:trace>
  <inkml:trace contextRef="#ctx0" brushRef="#br0" timeOffset="494.38">0 678,'344'27,"-343"-27,38 3,1-3,-1-1,0-2,26-6,-1 7,-74 45,1-27,6-13,0 1,0-1,0 1,0-1,1 1,0 0,-1 0,2 0,-1 1,0-1,1 0,0 1,0-1,0 0,0 1,1-1,0 1,0 0,0-1,0 1,1-1,0 1,0-1,0 1,0-1,1 0,0 0,-1 0,2 0,-1 0,0 0,4-2,-1-1,0-1,1 1,-1-1,0 0,1 0,-1-1,0 1,1-1,-1 0,0-1,0 1,0-1,0 0,0 0,0-1,-1 1,1-1,-1 0,1 0,-1-1,0 1,1-2,-3 3,114-105,-114 105,-1 1,0 0,0 0,1-1,-1 1,0 0,1 0,-1 1,1-1,-1 0,1 0,0 1,-1-1,1 1,0-1,-1 1,1 0,0 0,0 0,-1 0,1 0,0 0,0 0,-1 0,1 1,0-1,-1 1,1-1,0 1,-1 0,1-1,-1 1,1 0,-1 0,1 0,-1 0,0 1,39 55,-30-39,146 225,-148-232,12 15,0 0,-2 2,0 0,-3 1,0 1,-1 0,-2 1,-2 0,0 1,2 24,-12-49,0 0,-1 1,0-1,0 0,-1 0,0 0,0 0,-1 0,1 0,-2-1,1 1,-1-1,0 0,0 0,0 0,-1-1,0 1,0-1,-1 0,1-1,-1 1,0-1,-1 0,1-1,0 0,-1 0,-4 2,-6 2,0 0,0-1,-1-1,1 0,-1-1,0-2,-1 1,1-2,0 0,-1-2,-16-1,33 2,0-1,0 1,-1 0,1-1,0 1,0-1,0 1,0-1,0 0,0 0,0 0,0 0,0-1,0 1,0 0,0-1,1 1,-1-1,1 0,-1 1,1-1,0 0,-1 0,1 0,0 0,0 0,1 0,-1 0,0 0,1-1,-1 1,1 0,-1 0,1-1,0 1,0 0,0-1,32-81,2 48,0 1,2 2,2 1,1 2,1 2,2 1,0 3,44-19,11-3,1 4,66-16,-117 42,-9 1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0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1,'16'130,"-6"2,-5-1,-8 40,0-121,-2 0,-3 0,-2 0,-1-2,-3 1,-8 15,39-94,2 1,2 0,0 2,1 0,2 2,1 1,1 0,14-8,-27 19,0 2,0 0,1 0,1 2,0-1,0 2,1 0,0 1,0 1,1 0,-1 1,1 1,15-2,-30 6,0 0,1 0,-1 0,0 1,1-1,-1 1,0-1,1 1,-1 0,0 0,0 0,0 0,0 0,0 1,0-1,0 1,0-1,-1 1,1 0,0-1,-1 1,0 0,1 0,-1 0,0 0,0 1,0-1,0 0,0 0,-1 0,1 1,-1-1,1 0,-1 1,0 0,-15 83,5-69,-1 0,-1-1,0 0,-1-1,-1 0,0-1,-1-1,0 0,-1-1,-1-1,0 0,0-1,-1-1,0-1,-1-1,0 0,0-1,0-1,-14 1,29-5,1 0,-1-1,1 0,-1 1,0-1,1 0,-1-1,1 1,-1-1,0 1,1-1,-1 0,1-1,0 1,-1 0,1-1,0 0,-2-1,-7-9</inkml:trace>
  <inkml:trace contextRef="#ctx0" brushRef="#br0" timeOffset="204.696">638 678,'0'34,"5"11,1-7,1-10</inkml:trace>
  <inkml:trace contextRef="#ctx0" brushRef="#br0" timeOffset="396.389">610 284,'0'0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8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1,'1098'0,"-1099"0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9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31,'204'-20,"1"10,108 10,-130 1,-159-1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9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1,'558'0,"-237"28,-266-28,-32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0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1 329,'30'0,"-1"-1,1-1,-1-2,1-1,-1-1,0-1,-1-2,0-1,-1-1,0-2,0 0,-1-2,0-1,14-12,-2-2,0-1,-3-2,0-2,17-24,-107 245,7 80,-7 184,41-315,-14 121,26-235,-18 47,11-100,18-21,-4 27</inkml:trace>
  <inkml:trace contextRef="#ctx0" brushRef="#br0" timeOffset="316.365">1073 358,'-299'145,"116"-45,139-59,43-40,0 0,1 0,-1 0,1 0,-1 1,1-1,-1 0,1 0,0 1,0-1,0 0,0 1,0-1,0 0,0 0,0 1,0-1,0 0,1 0,-1 1,1-1,-1 0,1 0,-1 0,1 1,0-1,-1 0,1 0,0 0,0 0,0 0,0 0,0-1,0 1,0 0,0 0,0-1,0 1,0-1,1 1,-1-1,1 1,154 53,-137-50,-1 0,1 1,-1 0,-1 2,1 0,-1 1,0 1,-1 0,0 2,0 0,-1 0,-1 1,5 6,-10-6,-1-1,-1 2,0-1,0 1,-1 0,-1 1,0-1,-1 1,0 1,9 26,-12-37,1 0,-1-1,1 1,0-1,1 1,-1-1,0 0,1 0,0 0,0 0,0 0,0-1,0 1,0-1,1 0,-1 0,1 0,0-1,-1 1,1-1,0 0,0 0,0 0,0 0,0-1,0 1,0-1,3 0,17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1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0 550,'102'-214,"-79"171,1 0,3 2,1 1,2 1,2 2,2 1,1 1,-35 34,1 0,-1-1,1 1,0 0,0-1,0 1,0 0,-1 0,1 0,1 0,-1 0,0 0,0 0,0 1,0-1,1 0,-1 0,0 1,1-1,-1 1,0-1,1 1,-1 0,1 0,-1-1,1 1,-1 0,1 0,-1 0,0 1,1-1,-1 0,1 1,-1-1,0 0,1 1,-1 0,0-1,1 1,-1 0,0-1,0 1,0 0,1 0,-1 0,0 0,0 0,-1 0,2 1,3 115,-6-108,-1 0,1 0,1 1,-1-1,2 0,-1 0,1 1,1-1,0 0,0 0,0 0,1-1,1 1,0-1,0 1,0-1,2 1,-4-6,1-1,-1 0,1 0,-1 0,1 0,0 0,0 0,-1-1,1 0,0 1,1-1,-1 0,0 0,0-1,0 1,1-1,-1 1,0-1,1 0,-1 0,0-1,0 1,1-1,-1 1,0-1,0 0,3-2,81-42,193-154,-278 197,-1 1,1-1,-1 1,1 0,-1-1,1 1,-1 0,1 0,0 0,0 1,0-1,-1 0,1 1,0-1,0 1,0-1,0 1,0 0,0 0,0 0,0 0,0 0,0 1,0-1,0 0,0 1,0 0,0-1,-1 1,1 0,0 0,0 0,-1 0,1 0,0 0,-1 1,1-1,-1 0,0 1,0-1,2 2,12 211,11-184,-10-22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84,'160'-17,"135"4,6-13,-151 2,-126 21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86,'370'-26,"-136"-3,-44 0,-167 28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85,'38'-5,"42"-1,12 0,-5-4,-13 0,-8 2,-12 2,-9 2,-9 2,-4-4,-4 0,-1 0,-1 1,0 2,-5 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6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368 111,'-2'140,"-1"-30,4-1,4 0,6 0,23 101,-1-100,-29-99</inkml:trace>
  <inkml:trace contextRef="#ctx0" brushRef="#br0" timeOffset="443.817">1 111,'51'-21,"1"2,1 3,1 1,0 4,1 1,0 3,0 2,-1 1,1 2,-1 2,0 3,0 2,0 3,31 8,24 31,-106-45,0 0,0 1,1 0,-1 0,-1 0,1 0,0 0,-1 1,0-1,0 1,0-1,0 1,0 0,-1 0,1 0,-1 0,0 0,-1 0,1 0,-1 0,1 0,-1 0,0 0,-1 1,1-1,-2 3,-4 11,-1-1,-1 1,-1-1,0-1,-1 0,-1 0,0-1,-1 0,-9 7,17-17,-235 222,236-223,1-1,0 1,0 0,0 0,1 0,-1 0,1 0,0 0,0 0,0 0,1 0,-1 1,1-1,0 0,1 1,-1-1,0 0,1 0,0 0,0 0,1 1,-1-1,1 0,0-1,0 1,0 0,0-1,1 1,-1-1,1 1,0-1,0 0,3 2,119 85,-98-76,-1 1,0 1,-1 1,-1 2,-1 0,-1 1,0 1,13 18,-32-35,-1-1,1 1,-1-1,1 1,-1 0,0 0,-1 0,1 0,-1 0,1 0,-1 0,0 0,-1 1,1-1,-1 0,0 1,0-1,0 0,-1 1,1-1,-1 0,0 0,0 1,-1-1,1 0,-1 0,0 0,0 0,0-1,-1 1,1-1,-1 1,0-1,0 0,0 0,0 0,-1 0,1-1,-3 2,-14 7,0-1,-1-1,0 0,-1-2,1-1,-2 0,1-2,0 0,-1-2,-19 1,16-2,-1 0,1-2,0-1,-1-1,1-1,0-1,-15-6,11 1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3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1016,'-3'8,"-5"11,2 1,0 1,1-1,1 1,0 0,2 0,1 0,0 4,2-20,0-1,1 0,-1 1,1-1,0 0,0 0,0 0,0 0,1 0,-1-1,1 1,0-1,0 1,1-1,-1 0,1 0,-1-1,1 1,0-1,0 0,0 0,0 0,0 0,1-1,-1 1,1-1,-1 0,0-1,1 1,0-1,-1 0,1 0,-1 0,1-1,-1 1,1-1,-1 0,0-1,1 1,-1-1,0 0,0 0,0 0,0 0,0-1,0 1,-1-1,1 0,-1 0,0-1,0 1,0-1,-1 1,1-1,-1 0,1-1,3-5,-1-1,0 1,-1-1,-1 0,1 0,-2 0,1 0,-1-1,-1 1,0-1,-1 1,0-1,-1 1,-1-6,1 11,0-1,0 1,-1-1,0 1,0-1,-1 1,0 0,0 0,0 0,0 1,-1-1,0 1,0 0,-1 0,0 0,0 0,0 1,0 0,0 0,-1 1,0-1,0 1,0 0,0 1,-3-2,-45-1,29 10</inkml:trace>
  <inkml:trace contextRef="#ctx0" brushRef="#br0" timeOffset="466.67">575 989,'-19'21,"0"1,2 0,1 2,1 0,0 1,-3 12,16-35,1 1,-1 0,1 0,0 0,0 0,0 0,0 0,1 0,-1 0,1 0,0 0,0 0,0 0,0 0,0 0,1 1,0-1,-1 0,1 0,0 0,0-1,1 1,-1 0,1 0,-1-1,1 1,0-1,0 1,0-1,0 0,0 1,1-1,-1 0,1-1,-1 1,1 0,0-1,-1 1,1-1,0 0,0 0,0 0,0-1,0 1,3 0,9 1,1-1,-1 0,0-1,0-1,1 0,-1-1,0-1,0 0,0-1,-1-1,0 0,1-1,-2-1,1 0,-1-1,0 0,0-1,-1 0,11-11,5-7,-2-1,0-1,-2-1,-1-1,-2-1,-1-2,6-14,-15 28,-2 0,-1-1,0 0,-1 0,-2-1,0 0,-1 0,-1 0,-2 0,0-1,-1 1,-1 0,-1-1,-1 1,-1 0,-1 0,-1 1,-1 0,-4-8,9 22,-1 0,0 1,-1 0,1-1,-1 1,-1 0,1 1,-1-1,0 1,0 0,0 0,-1 1,0-1,0 1,0 0,0 1,-1 0,0 0,1 0,-1 1,0 0,0 0,0 0,0 1,-1 0,1 1,0 0,0 0,-1 0,1 1,0 0,0 0,0 1,0 0,0 0,-4 3,2 0,-1 1,1 1,0-1,0 2,1-1,0 1,1 0,0 1,0 0,0 0,1 0,1 1,-1 0,2 0,-1 0,2 1,-1 0,0 4,-2 12,1 1,1-1,2 1,0-1,2 1,3 26,-2-44,0 0,0 1,1-1,0 0,0 0,1 0,1 0,0-1,0 1,1-1,0 0,0-1,1 1,0-1,1 0,0 0,0-1,0 0,1 0,0-1,1 0,1 1,17 9,-2-2</inkml:trace>
  <inkml:trace contextRef="#ctx0" brushRef="#br0" timeOffset="716.245">1140 903,'2'2,"7"15,0-1,2 0,0-1,0 0,2-1,0 0,0-1,1-1,1 0,0-1,0 0,1-1,8 3,-18-12,-1 0,0 0,1 0,0-1,-1 0,1 0,-1 0,1 0,-1-1,1 0,-1 0,1-1,-1 0,0 1,0-2,0 1,0-1,0 1,0-1,-1-1,1 1,-1-1,0 1,0-1,0-1,-1 1,2-3,77-131,-52 69,-24 49</inkml:trace>
  <inkml:trace contextRef="#ctx0" brushRef="#br0" timeOffset="983.779">1818 1,'-18'416,"13"-335,3 0,4 0,8 45,-7-97,-1-6,0 0,1 0,2 0,0 0,1-1,1 0,2 0,0-1,3 5,0-9</inkml:trace>
  <inkml:trace contextRef="#ctx0" brushRef="#br0" timeOffset="1456.686">2015 847,'4'16,"1"1,1-1,0 0,1-1,0 0,2 0,0 0,0-1,1 0,3 1,-8-9,0-1,0 0,1 0,0 0,0-1,0 0,0 0,1 0,-1-1,1 0,0 0,0-1,0 0,0 0,1 0,-1-1,0 0,1-1,-1 0,1 0,-1 0,1-1,-1 0,2-1,6-3,-1-1,1 0,-1 0,-1-2,1 0,-1 0,-1-1,0-1,0 0,-1-1,0 0,-1-1,0 0,-1 0,6-10,48-93,-53 98</inkml:trace>
  <inkml:trace contextRef="#ctx0" brushRef="#br0" timeOffset="1818.247">2918 593,'-7'-2,"-1"0,0 1,0 0,0 0,-1 1,1 0,0 1,0 0,0 0,0 1,-3 1,8-3,0 1,0-1,1 1,-1 0,0 0,1 0,-1 0,1 1,-1-1,1 1,0-1,0 1,0 0,0 0,0 0,0 0,0 0,0 1,1-1,-1 1,1-1,0 1,0-1,0 1,0-1,0 1,0 0,1 0,-1-1,1 1,0 0,0 0,0 2,2-1,0 1,0-1,1 1,-1-1,1 0,0 0,0 0,0 0,1 0,-1-1,1 1,0-1,0 0,0 0,1-1,-1 1,1-1,1 1,20 14,-21-15,0 0,0 1,0-1,-1 1,1 0,-1 1,0-1,0 1,0 0,0 0,-1 0,0 0,0 1,0-1,0 1,0 0,-1 0,0 0,0 0,-1 0,1 0,-1 1,0-1,-1 1,1-1,-1 0,0 1,0-1,-1 1,0-1,0 0,0 1,0-1,-5 4,-1 0,0 0,0-1,0 0,-1-1,0 0,-1 0,1 0,-1-1,-1-1,1 1,-1-1,0-1,0 0,0-1,-1 1,1-2,-1 0,-1 0,-13 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1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0,'-36'139,"15"-71,4 0,2 1,4 1,3 0,1 42,10 84,-3-172</inkml:trace>
  <inkml:trace contextRef="#ctx0" brushRef="#br0" timeOffset="323.094">427 170,'-269'183,"266"-182,1 1,0-1,-1 1,1 0,0 0,0 0,0 0,1 0,-1 0,0 1,1-1,0 0,-1 1,1-1,0 1,0 0,0-1,1 1,-1 0,1 0,-1-1,1 1,0 0,0 0,0 0,0-1,1 1,-1 0,1 0,0-1,-1 1,1 0,1-1,-1 1,0-1,0 1,1-1,0 0,0 1,218 194,-140-115,-63-68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30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452 478,'-9'93,"5"1,4 1,12 92,15 27,-18-158,-5-41,-1 1,-1 0,0 0,-1-1,-1 1,0 0,-2 0,1 0,-4 9,-4 2,-1-3</inkml:trace>
  <inkml:trace contextRef="#ctx0" brushRef="#br0" timeOffset="483.068">0 507,'51'-35,"0"3,3 2,0 2,1 3,2 2,0 3,2 2,30-4,-41 12,0 2,1 2,0 2,-1 3,27 3,-70-3,-1 0,0 1,1 0,-1 0,0 1,1-1,-1 1,0 0,0 0,1 0,-1 0,0 1,0 0,0 0,0 0,-1 0,1 1,-1-1,1 1,-1 0,0 0,0 0,0 0,0 1,-1-1,1 1,-1 0,0-1,0 1,0 0,-1 0,0 1,1-1,-1 0,-1 0,1 1,0-1,-1 4,-5 10,0-1,-1 1,-1-1,0-1,-2 1,0-1,0-1,-2 0,-8 11,10-14,-216 293,224-303,-1 1,0 0,1-1,0 1,-1 0,1 0,0 0,1 0,-1 1,0-1,1 0,0 0,0 0,0 0,0 1,0-1,0 0,1 0,0 0,0 0,0 0,0 0,0 0,0 0,1 0,-1 0,1-1,0 1,0-1,0 1,0-1,0 0,1 1,-1-1,1 0,-1-1,1 1,1 0,118 50,-112-49,8 3,-6-3,1 0,-1 1,0 0,0 1,-1 1,1 0,-1 0,-1 1,1 0,-1 1,4 4,-13-7,1 0,-1 0,0 0,0 1,0-1,-1 0,1 1,-2-1,1 0,0 1,-1-1,0 0,0 0,-1 1,1-1,-1 0,0 0,-1-1,1 1,-1 0,0-1,0 1,0-1,-1 0,1 0,-1-1,0 1,0-1,0 1,-2-1,-30 32,-3-1,-1-3,-1-1,-1-2,-42 21,77-45,0 1,-1-1,0-1,1 1,-1-1,-1 0,1-1,0 0,0 0,-1-1,1 0,-1-1,-2 1,-1-6,6-1</inkml:trace>
  <inkml:trace contextRef="#ctx0" brushRef="#br0" timeOffset="1102.677">1157 1071,'0'5,"0"1,1 0,0-1,0 1,1-1,-1 1,1-1,1 0,-1 0,1 0,-1 0,1 0,1-1,-1 1,1-1,-1 0,1 0,1 0,-1 0,0-1,1 1,0-1,0-1,0 1,0-1,0 1,0-1,1-1,-1 1,1-1,-1 0,1 0,-1-1,1 1,0-1,0-1,12-3,-1-1,0-1,-1-1,0-1,0 0,0 0,-1-2,0 0,-1-1,0 0,-1-1,5-6,14-9,51-45,-82 72,1 1,-1-1,1 1,0-1,-1 1,0 0,1 0,-1 0,1 0,-1 0,0 0,0 0,1 1,-1-1,0 0,0 1,0-1,-1 1,1-1,0 1,0-1,-1 1,1-1,-1 1,1 0,-1-1,0 1,0 0,0-1,0 1,0 0,0 0,0 1,2 7,-1-4,0 0,0 0,1 0,0 0,0 0,1-1,0 1,0-1,0 1,0-1,1 0,0 0,0-1,1 1,-1-1,1 0,0 0,0 0,0-1,0 0,1 0,-1 0,1-1,0 1,0-1,0-1,0 1,0-1,0 0,0 0,7-1,0 1,-1-2,1 0,-1 0,1-1,-1 0,1-1,-1-1,0 0,0-1,-1 0,1-1,-1 0,0 0,-1-1,3-3,16-14,-1-1,-1 0,-1-3,20-27,-26 28,0-2,-2 0,-1-1,-2 0,-1-2,-1 0,-2 0,-1-1,-2 0,3-22,1-34,-4 0,-3-1,-6-38,1 118,1-3,-1 0,-1 0,1 0,-2 0,0 0,-1 0,0 1,-1-1,0 1,-3-6,6 17,0-1,0 1,0-1,0 1,0-1,0 1,-1-1,1 1,0 0,-1 0,1 0,-1 0,1 0,-1 0,0 0,1 0,-1 1,0-1,0 0,1 1,-1 0,0-1,0 1,0 0,0 0,1 0,-1 0,0 0,0 1,0-1,1 0,-1 1,0-1,0 1,1 0,-1 0,0 0,1-1,-1 2,1-1,-1 0,1 0,-1 1,-52 63,41-31,1 0,2 1,2 0,1 1,2 0,1 0,2 0,1 1,3-1,3 30,-1-17,1 0,3-1,2 0,1 0,3-1,2 0,2-2,19 35,23 22,-46-92,-11-15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1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693 565,'-4'-7,"1"-1,-1 1,0 0,0 1,-1-1,1 1,-2 0,1 0,-1 1,0-1,0 1,0 0,-1 1,1 0,-1 0,0 0,0 1,-1 0,1 0,-1 1,0 0,1 0,-1 1,0 0,0 0,0 1,0 0,0 0,0 1,-4 1,-43 8,0 2,1 3,1 3,0 1,2 3,-47 27,95-47,-54 38,56-39,0 0,0 0,0 0,0 1,1-1,-1 0,0 1,0-1,1 1,-1-1,1 1,-1-1,1 1,0-1,0 1,0 0,-1-1,1 1,1-1,-1 1,0 0,0-1,1 1,-1-1,1 1,-1-1,1 1,-1-1,1 0,0 1,0-1,0 0,0 1,0-1,0 0,0 0,0 0,0 0,2 1,6 4,0 0,1 0,0-1,0-1,0 1,1-2,-1 1,1-2,0 1,0-2,0 1,1-1,47 10,-56-11,0 0,0 0,0 0,-1 0,1 1,0-1,0 1,-1 0,1 0,0 0,-1 0,1 0,-1 1,1-1,-1 1,0-1,0 1,0 0,1 0,-2 0,1 0,0 0,0 1,-1-1,1 0,-1 1,0-1,0 1,0 0,0-1,0 1,0 0,-1-1,1 1,-1 0,0 0,0 0,0-1,0 1,0 0,-1 0,1 0,-1-1,0 1,0 0,-120 171,115-167,1 0,0 1,0-1,1 1,0 0,0 0,1 0,0 1,1-1,0 1,0 0,0 0,1-1,1 1,-1 0,2 0,-1 0,1 0,0 0,1-1,0 1,0 0,1-1,0 0,1 1,1 0,1-1,2 0,-1-1,1 0,0-1,0 0,1 0,-1 0,1-1,1-1,-1 1,1-2,0 1,0-1,0-1,0 1,0-2,0 0,1 0,-1-1,0 0,1 0,-1-1,0-1,0 0,10-3,0 1,-15 3,-1 1,1-1,0 0,-1 0,1 0,-1 0,1-1,-1 0,0 0,0 0,0-1,0 1,0-1,0 0,-1 0,1 0,-1 0,0-1,0 0,0 1,0-2,4-13</inkml:trace>
  <inkml:trace contextRef="#ctx0" brushRef="#br0" timeOffset="269.106">240 1,'-14'63,"3"1,2 1,4-1,2 1,3 0,2 0,4 0,3 0,2-1,11 30,147 744,-135-664,-27-146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3.9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1,'43'10,"0"-1,0-2,1-2,0-2,0-2,1-2,3-2,51 1,41-3,-116-2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4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1,'39'0,"16"0,5 0,1 0,-4 0,-8 0,-7 0,-6 0,-4 0,-3 0,-2 0,0 0,0 0,0 0,0 0,1 0,0 0,-5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2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424 284,'-15'112,"6"0,4 1,5 0,11 66,3 26,-10 95,-4-276</inkml:trace>
  <inkml:trace contextRef="#ctx0" brushRef="#br0" timeOffset="519.621">1 369,'47'-41,"2"1,2 3,2 2,1 2,1 3,31-11,-40 20,2 3,0 1,0 3,2 2,-1 1,2 3,-1 3,1 1,40 3,-84 1,0-1,0 1,0 1,0-1,0 1,0 1,0-1,0 1,0 0,0 1,-1 0,1 0,-1 0,0 0,0 1,0 0,-1 1,1-1,-1 1,0 0,0 1,-1-1,1 1,-1-1,0 1,-1 1,0-1,0 0,0 1,-1 0,2 5,-5 8,-2-1,0 1,0-1,-2 0,-1 0,0-1,-1 1,-1-1,-1-1,0 1,-2-2,0 1,-9 9,-213 291,231-315,-1 0,1 1,0-1,0 1,0 0,1 0,-1-1,1 1,-1 0,1 0,0 0,0 0,0 1,0-1,1 0,-1 0,1 1,0-1,0 0,0 0,1 1,-1-1,1 0,-1 0,1 0,0 0,0 0,1 0,-1 0,1 0,-1 0,1 0,0 0,0-1,0 1,2 1,10 3,1 0,-1 0,1-1,0-1,1 0,0-1,-1-1,1-1,0 0,2-1,25 5,-17-2,-2-1,0 0,0 1,0 1,0 2,-1 0,0 1,-1 2,0 0,0 1,16 12,-33-18,0 0,-1 1,1-1,-1 1,-1 0,1 0,-1 0,0 0,0 1,-1-1,0 1,0-1,-1 1,1 0,-2 0,1 0,-1 0,0 0,0 0,-1 0,0-1,0 1,0 0,-1 0,0-1,0 1,-1-1,0 1,0-1,-1 0,1 0,-1-1,-1 1,1-1,-1 0,0 0,0 0,-1 0,-27 27,-2-1,-1-2,-1-1,-2-2,-1-2,0-1,-43 16,47-22,-4 4,0-1,-1-2,-1-2,-1-2,0-2,-1-1,0-3,0-1,-21-1,61-6,0 1,0-1,0 0,0 0,0-1,1 1,-1-1,0 0,0 0,0 0,0 0,1-1,-1 1,0-1,1 0,0 0,-1 0,1-1,0 1,0-1,0 0,1 0,-1 0,1 0,-1 0,1 0,0-1,0 1,1-1,-1 0,1 1,-1-1,1 0,1 0,-1 0,0 0,1-4,-1-15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5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1,'24'0,"12"0,6 0,-1 0,-1 0,-3 0,-4 0,3 0,0 0,-1 0,-2 0,-2 0,-1 0,-2 0,1 0,-1 0,0 0,-5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7:49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3698 566,'-7'-4,"-1"1,1 0,-1 0,1 1,-1 0,0 1,0-1,0 1,0 1,0-1,0 2,0-1,0 1,0 0,0 1,0-1,1 2,-1-1,0 1,1 0,0 1,0-1,0 2,0-1,1 1,-2 1,7-4,-1 0,1 0,-1 0,1 1,0-1,0 1,0-1,0 1,0-1,1 1,-1-1,1 1,0 0,-1-1,1 1,0 0,1-1,-1 1,0 0,1-1,0 1,-1-1,1 1,0-1,0 1,1-1,-1 0,0 1,1-1,1 2,55 61,-10-27,-39-33,0 1,0 1,0-1,-1 1,0 1,-1 0,1 0,-2 0,1 1,-1 0,0 0,-1 1,0-1,-1 1,1 2,-5-9,0 1,0-1,0 0,0 1,0-1,-1 1,0-1,0 0,0 1,0-1,0 0,0 0,-1 0,0 0,0 0,0 0,0 0,0 0,0-1,-1 1,1-1,-1 0,1 0,-1 0,0 0,0 0,0 0,-1 0,-95 38,94-39,-11 5,0-1,0-1,0-1,-1 0,1-1,-1-1,0 0,1-1,-1-1,-16-3,15-3</inkml:trace>
  <inkml:trace contextRef="#ctx0" brushRef="#br0" timeOffset="267.233">4206 199,'46'371,"-35"-39,-12-269,-4-12,-1-34</inkml:trace>
  <inkml:trace contextRef="#ctx0" brushRef="#br0" timeOffset="520.941">3952 595,'33'-5,"22"-2,5 1,2 1,-4 2,-3 0,-5 2,-7 1,-1 0,-3 0,-3 0,-3 0,-3 1,-5-1</inkml:trace>
  <inkml:trace contextRef="#ctx0" brushRef="#br0" timeOffset="798.353">4516 1018,'10'-29,"7"-19,2-6,2 1,2 6,-3 4,0 1,-3 3,0 3,2 8,-2 3,1 2,-3 0,1 3,-3 11,-2 6</inkml:trace>
  <inkml:trace contextRef="#ctx0" brushRef="#br0" timeOffset="1167.507">4967 821,'17'-6,"0"-1,-1 0,0-1,-1-1,0 0,0-1,-1 0,0-2,-1 0,0 0,-1-1,0 0,-1-1,5-8,-15 19,0 0,-1 0,1 0,0 0,-1-1,0 1,0 0,0 0,0 0,0 0,-1 0,1 0,-1 0,0 0,0 0,0 0,0 0,0 0,-1 0,1 0,-1 1,0-1,0 1,0-1,0 1,0 0,0 0,-1 0,1 0,-1 0,0 0,1 1,-1-1,0 1,0 0,0 0,0 0,0 0,0 1,0-1,0 1,0-1,0 1,0 0,-1 0,1 1,0-1,0 1,0-1,0 1,0 0,0 0,0 0,0 1,1-1,-1 1,0 0,1-1,-1 1,1 0,-8 5,0 0,1 0,0 1,1 0,0 1,0-1,0 2,1-1,1 1,0 0,0 0,1 1,0 0,1 0,0 0,1 0,0 0,1 1,0 0,0 9,2-15,0-1,0 0,1 1,0-1,0 0,0 0,1 0,0 0,0 0,0 0,0 0,1 0,0-1,0 0,0 1,1-1,-1 0,1-1,0 1,0 0,0-1,0 0,1 0,0-1,-1 1,5 1,1 0,-1 0,1 0,1-1,-1 0,0-1,1 0,-1 0,1-2,-1 1,1-1,-1 0,1-1,1-1,113-44,-106 33</inkml:trace>
  <inkml:trace contextRef="#ctx0" brushRef="#br0" timeOffset="1594.906">5701 510,'-28'15,"-15"9,-5 0,6 2,5 0,10 1,8 1,13-5,7-1,4 1,0 0,-4-2,-4-2,-5-2,-2-1,2-2</inkml:trace>
  <inkml:trace contextRef="#ctx0" brushRef="#br0" timeOffset="2067.981">6012 538,'-6'-2,"1"1,-1-1,1 1,-1 0,1 0,-1 1,0 0,1 0,-1 0,0 1,1 0,-1 0,1 0,-1 0,1 1,0 0,0 0,-1 1,1-1,1 1,-3 2,6-1,0 0,0 0,1 0,0 0,-1 1,2-1,-1 0,0 0,1 0,0 0,0 0,0 0,0 0,1 0,-1 0,1 0,0-1,1 1,-1 0,0-1,1 0,0 0,0 0,0 1,10 15,-10-14,0-1,0 1,-1 0,1 0,-1 0,0 0,-1 0,1 1,-1-1,0 0,-1 1,1-1,-1 1,0-1,0 1,-1-1,1 1,-1-1,0 0,-1 1,1-1,-1 0,0 0,-1 0,1 0,-1 0,0 0,0-1,-1 0,1 1,-96 57,82-54</inkml:trace>
  <inkml:trace contextRef="#ctx0" brushRef="#br0" timeOffset="-1037.177">2484 171,'-17'150,"-43"260,56-390,-6 18,2 0,1 1,2 0,2 0,1 1,4 28,-3-67,1 0,0 0,0 1,0-1,0 0,0 0,0 0,0 0,0 0,0 0,1 0,-1 0,0 0,1 0,-1 0,1 0,-1 0,1 0,-1 0,1 0,0 0,0 0,-1 0,1-1,0 1,0 0,0-1,0 1,0 0,0-1,0 1,0-1,0 0,0 1,0-1,0 0,0 0,0 1,1-1,9-7</inkml:trace>
  <inkml:trace contextRef="#ctx0" brushRef="#br0" timeOffset="-764.648">2738 454,'-229'191,"227"-188,-57 64,57-66,1 1,0 0,0 0,0 0,0 1,0-1,0 0,0 0,1 0,-1 1,1-1,0 0,0 1,0-1,0 0,0 1,0-1,0 0,1 0,-1 1,1-1,0 0,0 0,0 0,0 0,0 1,0-2,0 1,1 0,-1 0,1 0,-1 0,1-1,0 1,1 0,117 46,-75-35,9 2,-38-12,1 1,-1 0,0 2,-1 0,1 0,-1 2,0 0,-1 0,0 2,8 6,-8 0</inkml:trace>
  <inkml:trace contextRef="#ctx0" brushRef="#br0" timeOffset="-2382.838">255 482,'4'84,"4"1,4-1,7 15,-3-16,-4 1,-3 0,-3 22,-12-22,-1-61</inkml:trace>
  <inkml:trace contextRef="#ctx0" brushRef="#br0" timeOffset="-1905.375">1 482,'27'-25,"0"2,2 0,1 2,0 2,2 0,0 3,1 0,1 2,0 2,0 0,1 3,1 1,0 2,0 1,23 0,-56 5,0-1,0 1,-1 0,1 0,0 0,0 0,0 1,0-1,0 1,0 0,0 0,-1 0,1 0,0 0,-1 1,1-1,-1 1,1 0,-1-1,0 1,1 0,-1 0,0 1,-1-1,1 0,0 1,-1-1,1 1,-1-1,0 1,1 0,-1 0,-1 0,1-1,0 1,-1 0,1 0,-1 0,0 0,0 0,0 0,-1 0,1 0,-1 0,1 0,-2 1,-4 13,-1-1,0 0,-1-1,-1 0,-1 0,0-1,-1 0,-3 3,5-8,0 1,0 1,1 0,1 0,0 1,0-1,1 2,1-1,0 0,1 1,0 0,1 0,-2 12,7-16,1-1,0 1,0-1,0 0,1 0,1 0,-1 0,1-1,0 0,1 0,0 0,0-1,0 1,1-2,0 1,0-1,0 0,1 0,0-1,0 0,2 1,-9-4,58 33,66 50,-122-81,1 0,-1 0,-1 1,1-1,0 1,-1 0,0-1,0 1,0 0,0 0,-1 1,1-1,-1 0,0 0,-1 1,1-1,-1 1,1-1,-1 0,-1 1,1-1,-1 1,1-1,-1 0,0 1,-1-1,1 0,-1 0,0 0,0 0,0 0,0 0,-2 0,-7 11,-1-1,0 0,-1-1,-1-1,0 0,0-1,-8 4,-3 5,-2-1,0-2,-1-1,0-1,-1-1,-1-1,0-2,-15 3,-2-14,46 0,1 0,-1 0,0 0,0 0,1 0,-1 0,0 0,0 0,0 0,1 0,-1-1,0 1,1 0,-1-1,0 1,1 0,-1-1,0 1,1-1,-1 1,1-1,-1 1,1-1,-1 0,1 1,-1-1,1 0,0 1,-1-1,1 0,0 1,0-1,-1 0,1 0,0 1,0-1,0 0,0 0,0 1,0-1,0 0,0 0,0 0,0 1,0-1,1 0,-1 1,0-1,1 0,-1 0,0 1,1-1,-1 1,1-1,-1 0,1 0,8-9</inkml:trace>
  <inkml:trace contextRef="#ctx0" brushRef="#br0" timeOffset="-1289.478">1016 962,'14'93,"-13"-90,0 0,0-1,0 1,0 0,0-1,1 1,0-1,-1 1,1-1,0 0,0 0,0 1,0-2,1 1,-1 0,1 0,-1-1,1 1,-1-1,1 0,0 0,0 0,-1 0,1 0,0-1,0 1,0-1,0 0,0 1,0-2,11-2,-1-1,1 0,-1-1,0-1,0 0,-1 0,0-1,0-1,0 0,-1-1,-1 0,1-1,-2 0,1-1,-1 0,7-4,46-48,-61 63,0 0,0-1,-1 1,1 0,0 0,0-1,0 1,0 0,0 0,0 0,0 0,0 0,-1 0,1 0,0 1,0-1,0 0,0 0,0 1,-1-1,1 1,0-1,0 0,0 1,-1 0,1-1,0 1,-1-1,1 1,0 0,-1-1,1 1,-1 0,1 0,-1 0,1-1,-1 1,0 0,0 0,1 0,-1 0,0 0,0-1,0 1,0 0,0 0,0 0,0 0,0 0,0 0,0 0,0 0,-1-1,1 1,0 0,-1 0,1 0,-1 0,1-1,-1 1,1 0,1 13,0-9,-1 1,1-1,0 1,1-1,-1 1,1-1,0 0,0 0,1 0,-1 0,1 0,0 0,1-1,-1 0,1 1,0-1,0 0,0-1,0 1,1-1,-1 0,1 0,0 0,0-1,0 0,0 0,0 0,1 0,-1-1,1 0,-1 0,1 0,-1-1,5 0,8-4,0-1,0 0,0-2,-1 0,0-1,-1 0,0-2,0 0,-1 0,0-2,-1 0,0 0,-1-2,8-9,7-10,-2-1,-2-1,-1 0,-2-2,-1-1,-2-1,-2 0,-2-1,-1-1,-2 0,-2 0,-1-1,-3 0,-1-1,-2 1,-2-1,-4-23,4 66,0-19,-1-1,-1 1,0 0,-1 0,-2 0,1 1,-8-18,11 34,0 0,1 1,-1-1,0 0,0 1,0-1,0 1,0-1,-1 1,1-1,0 1,-1 0,1 0,0 0,-1-1,0 1,1 1,-1-1,0 0,1 0,-1 1,0-1,0 1,1-1,-1 1,0 0,0 0,0-1,0 2,0-1,1 0,-1 0,0 0,0 1,0-1,0 1,1 0,-2 0,-51 51,38-17,1 0,2 1,1 1,2 0,2 1,1-1,2 2,1-1,2 0,2 1,5 34,-2-26,2 1,2-1,2 0,2-1,3 0,1 0,2-2,2 0,2-1,23 34,-40-70,-3-5,0 0,-1 1,1-1,0 1,0-1,0 0,0 0,0 1,1-1,-1 0,1 0,-1 0,1-1,0 1,0 0,0-1,0 1,0-1,0 1,0-1,0 0,0 0,1 0,-1 0,0 0,1-1,-1 1,1-1,-1 0,1 1,-1-1,1 0,-1 0,1-1,-1 1,1 0,-1-1,1 0,-1 1,3-2,8-12</inkml:trace>
  <inkml:trace contextRef="#ctx0" brushRef="#br0" timeOffset="3000.666">29 1667,'64'-9,"330"-45,154 8,346 15,-216 4,303-64,109-64,-578 91,-423 65,-58 4</inkml:trace>
  <inkml:trace contextRef="#ctx0" brushRef="#br0" timeOffset="3597.708">649 1949,'22'207,"-15"-118,4 1,18 66,0 26,-23-164</inkml:trace>
  <inkml:trace contextRef="#ctx0" brushRef="#br0" timeOffset="4081.31">481 2062,'240'-151,"-221"142,0 1,0 0,1 2,-1 0,2 1,-1 1,1 1,-1 1,1 1,0 0,-1 2,14 1,-29-1,0 0,-1 0,1 0,0 0,0 1,-1 0,1 0,-1 0,1 0,-1 1,0-1,0 1,0 0,0 1,-1-1,1 1,-1-1,0 1,0 0,0 0,-1 1,1-1,-1 0,0 1,0-1,-1 1,1 0,-1 0,0 0,0-1,-1 1,0 0,1 0,-1 0,-1 0,1 0,-1 0,0 0,0 0,-1-1,1 1,-1 0,0-1,0 1,-1 1,-44 71,37-64,1 1,0 0,1 0,0 1,2 0,-1 0,2 0,0 1,0 4,6-14,1 1,-1 0,1-1,0 1,1-1,-1 1,1-1,1 0,-1 0,1-1,0 1,0-1,0 0,1 0,0 0,0 0,1-1,-1 0,1 0,-1 0,1-1,1 0,-1 0,0-1,1 1,-1-1,1-1,0 1,-1-1,24 12,-19-8,0 1,0 0,-1 1,0 0,0 1,0 0,-1 0,0 1,-1 1,6 7,-12-14,1 1,-1-1,0 1,0 0,0 0,0 0,-1 0,1 1,-1-1,0 0,-1 1,1-1,-1 0,0 1,0-1,0 1,0-1,-1 0,0 1,0-1,0 0,0 0,-1 1,0-1,0 0,0-1,0 1,0 0,-1 0,0-1,-2 3,-10 7,-1 0,0 0,-1-2,-1 0,0-1,0 0,-1-2,0 0,0-2,-1 0,0 0,-5-1,-81-5,103-1,0 0,0 1,0-1,0 0,0 0,0-1,0 1,0-1,0 1,1-1,-1 0,1 0,-1 0,1 0,0-1,0 1,0-1,0 1,0-1,1 0,-1 1,1-1,-1 0,1 0,0 0,0 0,1 0,-1 0,1-1,-1 1,1-2,2-16</inkml:trace>
  <inkml:trace contextRef="#ctx0" brushRef="#br0" timeOffset="4714.244">1609 2429,'12'5,"-1"-1,1 0,0-1,-1 0,1-1,0-1,1 1,-1-2,0 0,0 0,0-1,0-1,0 0,0-1,0 0,0 0,-1-2,0 1,0-1,0-1,0 0,-1-1,0 0,0 0,-1-1,0 0,1-2,104-92,-113 101,1 0,-1 0,0-1,1 1,0 0,-1 0,1 1,-1-1,1 0,0 0,0 1,0-1,-1 1,1 0,0-1,0 1,0 0,0 0,0 0,0 0,-1 0,1 1,0-1,0 1,0-1,-1 1,1-1,0 1,0 0,-1 0,1 0,-1 0,1 0,-1 0,1 1,-1-1,0 0,1 1,-1-1,0 1,0-1,0 1,0 0,-1-1,1 1,0 0,-1 0,1 1,14 22,-13-19,0-1,1 1,0 0,0-1,1 0,-1 0,1 0,1 0,-1 0,0-1,1 0,0 0,0 0,0 0,1-1,-1 0,1 0,0-1,-1 1,1-1,0 0,2-1,-2 0,1-1,0 0,-1 0,1-1,-1 0,1 0,-1-1,1 1,-1-2,0 1,0-1,0 1,0-2,0 1,-1-1,0 1,1-1,-1-1,-1 1,4-5,81-111,-79 104,13-21,-2 0,-1-1,-2-2,-1 0,-3 0,-1-1,-2-1,-2 0,-1-1,1-38,-8 71,0-1,-1 0,0 1,0-1,-1 0,-1 1,0-1,0 1,-1 0,0 0,-1 0,0 0,-1 0,0 1,-3-5,7 14,0-1,0 0,-1 1,1-1,0 1,-1-1,1 1,0-1,-1 1,1 0,-1 0,1 0,0 0,-1 0,1 0,-1 0,1 0,-1 1,1-1,0 0,-1 1,1-1,0 1,-1 0,1-1,0 1,0 0,0 0,-1 0,1-1,0 1,0 1,0-1,0 0,1 0,-1 0,0 0,0 1,-29 49,22-26,2-1,1 1,1 0,1 0,1 0,1 1,2-1,1 4,-2 5,1 3,2-1,2 1,1-1,1 0,2-1,2 0,1 0,2-1,1-1,1 0,6 5,93 96,-92-121,-13-13</inkml:trace>
  <inkml:trace contextRef="#ctx0" brushRef="#br0" timeOffset="4951.849">3134 1639,'0'34,"0"20,0 11,0 4,0-6,-5-2,-2-4,1-5,1-8,2-1,0-4,-3-2,0-5,0-1,1-2,2-10,1-9</inkml:trace>
  <inkml:trace contextRef="#ctx0" brushRef="#br0" timeOffset="5212.807">3388 1865,'-212'150,"210"-149,-1 1,0 0,1 0,-1 0,1 0,-1 0,1 0,0 1,0-1,0 1,0-1,1 1,-1 0,1 0,0 0,-1 0,1 0,1 0,-1 0,0 0,1 0,-1 0,1 1,0-1,0 0,0 0,1 0,-1 0,1 1,0-1,-1 0,2 0,-1 0,0 0,0-1,1 1,0 0,-1 0,1-1,0 1,0-1,1 1,107 58,113 44,-208-96</inkml:trace>
  <inkml:trace contextRef="#ctx0" brushRef="#br0" timeOffset="5999.93">4206 2006,'-17'-1,"0"1,1 1,-1 1,1 0,-1 1,1 1,0 0,0 2,1-1,-9 6,21-10,1 0,-1 1,1-1,0 1,0-1,-1 1,1 0,0-1,1 1,-1 0,0 0,1 1,-1-1,1 0,-1 1,1-1,0 0,0 1,0 0,0-1,1 1,-1-1,1 1,-1 0,1-1,0 1,0 0,0 0,1-1,-1 1,1 0,-1-1,1 1,0-1,0 1,0-1,0 1,0-1,1 0,73 77,-62-71,64 52,-76-59,1 1,0 0,0 0,-1 0,1 0,-1 0,1 1,-1-1,0 0,0 1,0-1,0 0,0 1,-1-1,1 1,-1 0,0-1,0 1,0-1,0 1,0-1,0 1,0 0,-1-1,0 1,1-1,-1 1,0-1,0 0,0 1,-1-1,1 0,-1 1,-6 6,1-1,-2 0,1-1,-1 0,0 0,-1-1,1 0,-1-1,0 0,-1 0,1-1,-1-1,0 0,0 0,-1-1,-28-9,27-3</inkml:trace>
  <inkml:trace contextRef="#ctx0" brushRef="#br0" timeOffset="6249.834">4601 1723,'0'34,"0"20,0 6,0-2,0-2,0-5,5-7,1-5,0-6,-1-3,-1-1,3-2,0 0,-1 0,-1 0,-2 0,-1-4</inkml:trace>
  <inkml:trace contextRef="#ctx0" brushRef="#br0" timeOffset="6434.659">4432 2006,'33'-10,"17"-2,3-1,-1 8,-5 5,-7 6,-4 3,-8 0</inkml:trace>
  <inkml:trace contextRef="#ctx0" brushRef="#br0" timeOffset="7014.167">4912 2344,'1'-20,"0"0,2 1,0-1,2 1,0-1,1 1,1 1,0-1,5-5,-6 13,1 1,1 0,0 0,0 1,1 0,0 0,1 1,0 0,0 1,1 0,-1 0,2 1,-1 1,0 0,1 0,0 1,0 1,1 0,-1 1,12-1,-14 2</inkml:trace>
  <inkml:trace contextRef="#ctx0" brushRef="#br0" timeOffset="8132.612">5645 1977,'-6'-2,"1"0,-1 1,1 0,-1 0,1 0,-1 0,0 1,1 0,-1 0,0 1,1-1,-1 1,1 1,-1-1,1 1,-1 0,1 0,0 0,0 1,0-1,0 1,0 1,1-1,-4 4,-3 0,-1 1,1 1,1 0,0 0,0 1,1 0,0 0,1 1,0 1,1-1,0 1,1 0,0 1,1-1,-1 4,5-13,1-1,-1 1,1 0,-1 0,1 0,0 0,0 0,0 0,1 0,-1 0,1-1,0 1,-1 0,1 0,0 0,1-1,-1 1,0 0,1-1,-1 0,1 1,0-1,0 0,0 0,0 0,0 0,1 0,-1 0,1 0,-1-1,1 0,-1 1,1-1,0 0,-1 0,1 0,0-1,0 1,0-1,0 1,0-1,0 0,0 0,0 0,-1-1,1 1,0-1,0 1,0-1,0 0,-1 0,1-1,2 0,9-4,0-1,0 0,0-1,-1-1,-1 0,1-1,-1 0,-1-1,0 0,-1 0,0-2,0 1,-1-1,32-37,-40 49,-1 0,0-1,1 1,-1 0,0 0,1 0,-1 0,1 0,0 0,-1 0,1 0,0 0,0 0,-1 0,1 1,0-1,0 0,0 0,0 1,0-1,0 1,0-1,0 1,0-1,0 1,1 0,-1-1,0 1,0 0,0 0,0 0,1 0,-1 0,0 0,0 0,0 0,0 1,0-1,1 0,-1 1,0-1,0 1,0-1,0 1,0-1,0 1,0 0,0 0,0-1,-1 1,1 0,0 0,0 0,-1 0,1 0,0 0,-1 0,1 0,-1 1,5 12,47 100,-49-111,-1 1,1-1,0 1,0-1,0 0,1 0,-1-1,1 1,0-1,-1 1,1-1,0-1,0 1,1 0,-1-1,0 0,0 0,1 0,-1 0,1-1,-1 0,0 0,1 0,-1 0,1-1,-1 0,1 0,5-2,-1-1,-1 0,1 0,0-1,-1 0,0-1,0 0,-1 0,0-1,0 0,0 0,-1 0,0-1,0 0,-1 0,0-1,3-6,43-55,-49 69,0 0,0 0,0 0,0 0,0 0,0 0,0 0,0 1,0-1,1 1,-1 0,0-1,0 1,1 0,-1 0,0 1,0-1,0 0,1 1,-1-1,0 1,0 0,0 0,0-1,0 2,0-1,0 0,0 0,0 0,-1 1,1-1,0 1,-1 0,1-1,-1 1,0 0,0 0,1 0,-1 0,0 0,0 1,27 24,-21-25,0 0,0 0,0 0,1-1,-1 0,0 0,1-1,-1 1,0-2,1 1,-1-1,0 0,0-1,1 0,-1 0,0 0,-1-1,1 0,0-1,-1 1,0-1,0 0,0-1,0 1,0-1,-1 0,0-1,0 0,55-35,-54 39,1 0,-1 0,0 0,1 1,-1 0,1 1,-1-1,1 1,-1 1,1-1,-1 1,0 0,1 0,-1 1,0 0,0 0,0 1,0-1,1 2,86 15,-76-21,-1-2,0 1,0-2,-1 0,1-1,-1-1,-1 0,5-4,-1 2,-11 7,-1 1,1-1,0 1,-1 1,1-1,0 1,0 0,0 1,0-1,0 1,-1 1,1-1,-1 1,1 0,-1 1,1 0,4 3,67 15,-55-23,-4-3</inkml:trace>
  <inkml:trace contextRef="#ctx0" brushRef="#br0" timeOffset="8392.072">6012 1582,'0'0</inkml:trace>
  <inkml:trace contextRef="#ctx0" brushRef="#br0" timeOffset="14766.818">5222 1188,'284'-1,"-97"-26,2 14,-98 3,1 4,65 6,145-30,-247 30,-31 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08.9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58,'-1'-1,"1"1,0-1,-1 1,1-1,0 1,-1 0,1-1,0 0,0 1,-1-1,1 1,0-1,0 1,0-1,0 1,0-1,0 0,0 1,0-1,0 1,0-1,0 1,0-1,0 0,0 1,1-1,-1 1,0-1,0 1,1-1,-1 1,0-1,1 1,-1-1,0 1,1 0,-1-1,1 1,-1-1,1 1,-1 0,1 0,-1-1,1 1,-1 0,1 0,-1-1,1 1,-1 0,1 0,0 0,-1 0,1 0,-1 0,1 0,0 0,-1 0,1 0,-1 0,41-5,-40 4,225-10,-163 2,0 3,1 3,31 4,-71-1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09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29,'33'0,"17"0,4 0,-3 0,-4 0,-7 0,-4 0,-3-5,-4-2,-1 1,0 1,-1 1,0 2,0 6,1 2,-5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11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1,'34'5,"15"1,5 1,-2-2,-6-2,-5-1,-5 0,-3-2,-4 0,-1 0,-1 0,0-1,-4 1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13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1052,'451'-26,"327"-5,-104 32,-361 24,-275-23</inkml:trace>
  <inkml:trace contextRef="#ctx0" brushRef="#br0" timeOffset="-996.687">903 290,'-313'291,"138"-134,174-157,0 0,0 1,0-1,0 1,-1-1,1 1,0 0,0-1,0 1,0 0,0 0,0 0,1 0,-1 0,0 0,0 0,1 0,-1 0,0 0,1 0,-1 0,1 0,0 1,-1-1,1 0,0 0,0 1,-1-1,1 0,0 0,0 1,1-1,-1 0,0 0,0 0,0 1,1-1,-1 0,1 0,-1 0,1 1,-1-1,1 0,0 0,0 0,-1 0,1 0,0-1,0 1,0 0,0 0,0 0,0-1,0 1,0 0,0-1,1 1,-1-1,0 0,0 1,0-1,1 0,-1 0,0 1,1-1,169 6,-108-8,245 28,-306-25,0 0,0 0,0-1,0 1,0-1,0 0,0 1,0-1,0 0,0 0,0-1,0 1,0 0,0-1,0 1,0-1,0 1,0-1,0 0,0 0,0 0,0 0,-1 0,1 0,0-1,-1 1,1 0,-1-1,0 1,1-1,-1 0,0 1,0-1,0 0,0 0,0 0,0 0,-1 0,1 0,-1 0,1 0,-1 0,0 0,0 0,0 0,0 0,0 0,0 0,0 0,-1-1,-71-144,-104-196,162 324,1 4</inkml:trace>
  <inkml:trace contextRef="#ctx0" brushRef="#br0" timeOffset="-697.271">1440 318,'5'24,"1"13,0 4,-1 6,-2-1,-1-3,-1-5,0 2,-1-2,0-3,-1-1,1-3,-5-2,-1 0,-5-1,0-5</inkml:trace>
  <inkml:trace contextRef="#ctx0" brushRef="#br0" timeOffset="-397.179">1412 234,'13'-24,"2"1,0 0,2 1,0 1,1 1,15-13,-25 26,0 0,1 0,0 1,0 0,1 1,-1 0,1 0,0 1,0 1,1 0,-1 0,1 0,0 2,0-1,-1 1,1 1,0 0,1 1,10 2,-1 1,-1 1,1 1,-1 0,0 2,0 0,-1 1,0 2,-1-1,0 2,0 1,11 10,-26-20,1 1,-1-1,0 0,0 1,0 0,0-1,-1 1,0 0,1 1,-1-1,-1 0,1 1,-1-1,1 1,-1-1,-1 1,1-1,-1 1,1 0,-1-1,-1 1,1 0,-1-1,1 1,-2 0,1-1,0 1,-1-1,0 0,0 1,0-1,0 0,-1 0,1 0,-1-1,0 1,0-1,-1 1,1-1,-1 0,1 0,-1-1,0 1,0-1,-1 1,-25 10,0-1,-1-1,0-2,-1-1,1-1,-4-2,30-4,-108 9,89-10</inkml:trace>
  <inkml:trace contextRef="#ctx0" brushRef="#br0" timeOffset="2037.25">649 1447,'-60'36,"1"2,2 3,2 3,2 1,-13 18,26-26,-85 76,124-112,0 0,0 0,1 0,-1 1,0-1,1 0,-1 0,1 0,0 1,-1-1,1 0,0 1,0-1,0 0,0 0,0 1,0-1,0 0,0 1,1-1,-1 0,0 0,1 1,-1-1,1 0,-1 0,1 0,0 0,-1 0,1 1,0-1,0-1,0 1,0 0,0 0,0 0,0 0,0-1,0 1,0 0,0-1,0 1,1-1,-1 1,0-1,0 0,1 1,-1-1,65 15,271-16,-214 0,-119-1,-1 0,0 0,0-1,0 1,-1-1,1 1,-1-1,1 0,-1 0,0 0,0 0,0-1,-1 1,1 0,-1-1,0 1,0-1,0 0,0 1,0-1,-1 0,0 1,0-1,0 0,0 0,0 1,-1-1,0 0,1 1,-1-1,-1 1,1-1,0 1,-1-1,-1-19,-1-7,-1 1,-1 0,-2 0,-1 1,-1 0,-1 1,-2 0,-1 0,-1 2,-1 0,-1 0,-7-6,12 19,13 16</inkml:trace>
  <inkml:trace contextRef="#ctx0" brushRef="#br0" timeOffset="2504.055">1101 1306,'85'285,"-63"-210,-19-58,1-1,1 1,0-1,1 0,1 0,1-1,0 0,1 0,-9-14,0-1,1 1,-1-1,0 1,0 0,0-1,1 1,-1-1,0 1,1 0,-1-1,1 1,-1-1,0 1,1-1,-1 0,1 1,-1-1,1 1,-1-1,1 0,0 1,-1-1,1 0,-1 0,1 1,0-1,-1 0,1 0,0 0,-1 0,1 0,0 0,-1 0,1 0,0 0,-1 0,1 0,-1-1,1 1,0 0,-1 0,1-1,-1 1,1 0,-1-1,1 1,0 0,-1-1,1 1,-1-1,0 1,1-1,-1 1,1-1,-1 1,0-1,1 1,-1-1,0 0,0 1,0-1,1 1,-1-1,8-43,-4-12,3 1,2 0,2 0,3 1,6-9,37-64,-28 90,-13 26</inkml:trace>
  <inkml:trace contextRef="#ctx0" brushRef="#br0" timeOffset="2852.213">2004 1109,'-4'33,"-2"1,-1-1,-1 0,-2 0,-2-1,0 0,-2-1,-2-1,-1 0,-1-2,-10 13,11-14,-44 71,9-15,2 1,-32 83,61-123,13-27</inkml:trace>
  <inkml:trace contextRef="#ctx0" brushRef="#br0" timeOffset="3317.175">2117 1278,'4'50,"1"-1,3 0,2-1,10 32,1 4,36 123,-22-123,-33-84,0 0,0-1,0 1,0 0,0-1,0 0,0 1,0-1,0 0,0 0,0 0,0 0,0 0,-1-1,1 1,-1 0,1-1,-1 0,1 1,-1-1,0 0,0 1,0-1,0 0,0 0,0 0,0 0,0 0,-1 0,1 0,-1 0,0 0,0 0,0 0,0-3,1 4,101-325,-11 49,-72 226,-16 52</inkml:trace>
  <inkml:trace contextRef="#ctx0" brushRef="#br0" timeOffset="3688.377">2795 1645,'-10'13,"2"0,0 0,1 1,0 0,1 0,1 1,0 0,1 0,0 0,1 0,1 1,1-1,0 5,1-17,1 0,0 0,-1-1,1 1,0 0,1-1,-1 1,0-1,1 0,-1 1,1-1,0 0,0 0,0 0,0 0,0 0,0 0,1-1,-1 1,0-1,1 0,-1 1,1-1,0 0,-1-1,1 1,0 0,0-1,-1 1,1-1,0 0,0 0,0 0,-1 0,1-1,1 0,101-24,-99 23,0 1,-1-1,1-1,0 1,-1-1,0 0,1 0,-1-1,-1 1,1-1,0 0,-1-1,0 1,0-1,0 0,-1 0,1 0,-1 0,0 0,-1-1,1 1,-1-1,0 0,-1 0,1 0,-1 0,0 0,-1 0,0 0,1 0,-2 0,1 0,-1 0,0 0,0 0,-2-5,-2 2,0 1,0 0,0 1,-1-1,0 1,-1 0,1 1,-1-1,-1 1,1 1,-1-1,0 1,0 0,-1 1,1 0,-7-2,-11-1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813 28,'-24'-7,"1"1,-1 1,1 1,-1 1,0 1,0 2,-1 0,1 1,0 2,0 0,1 2,-1 0,1 2,0 0,1 2,-1 0,2 2,-1 0,-14 11,1 12,1 1,2 1,1 2,3 1,0 2,3 0,1 2,3 0,1 2,-5 20,20-56,1 1,0-1,0 1,1 0,0 0,1 0,0 0,1 0,0 1,0-1,1 0,0 1,1-1,1 0,-1 1,1-1,1 0,0 0,1 0,-1-1,2 1,-1-1,2 0,-1 0,6 6,5-2,0-1,0 0,1-2,1 0,0-1,0 0,1-2,0 0,0-1,0-1,1-1,0 0,0-2,0 0,15-2,-11 0,0-1,0-1,0-1,0-1,-1-1,1-2,-1 0,-1-1,1-1,-2-1,11-7,-9 3</inkml:trace>
  <inkml:trace contextRef="#ctx0" brushRef="#br0" timeOffset="371.241">1236 451,'-30'44,"11"-19,1 1,1 0,2 1,0 1,2 0,1 1,1 1,1-1,-2 19,11-43,1 0,-1 1,1-1,0 0,1 0,-1 0,1 0,0 0,0 0,1 0,-1 0,1 0,0 0,1-1,-1 1,1-1,0 1,0-1,0 0,0 0,1-1,0 1,0-1,0 1,0-1,0-1,1 1,-1 0,1-1,-1 0,1 0,0-1,0 1,0-1,0 0,0 0,0-1,5 1,0-1,0-1,-1 0,1 0,-1-1,1 0,-1-1,0 0,0 0,0-1,0 0,-1 0,1-1,-1-1,0 1,-1-1,0 0,0-1,6-7,0 1,-1-2,0 0,-1 0,-1-1,0 0,-2-1,0 0,0 0,0-7,-3 9,-2 0,0 0,-1 0,0-1,-1 1,-1-1,-1 1,-1-10,2 20,-1 0,1 1,-1-1,0 1,0-1,-1 0,1 1,-1 0,0-1,0 1,-1 0,1 0,-1 0,0 0,0 1,0-1,0 1,-1 0,1 0,-1 0,0 0,0 0,0 1,0 0,0 0,-1 0,1 0,-1 1,-1-1,-17 0</inkml:trace>
  <inkml:trace contextRef="#ctx0" brushRef="#br0" timeOffset="848.775">1660 1016,'27'-79,"-19"49,2 1,0 0,2 1,1 0,1 1,1 1,2 0,0 1,2 1,18-18,-36 40,-1 1,1 0,0 0,0 0,0 0,-1 0,1 0,0 1,0-1,1 0,-1 0,0 1,0-1,0 1,0-1,1 1,-1-1,0 1,0 0,1-1,-1 1,0 0,1 0,-1 0,0 0,1 0,-1 0,0 1,1-1,-1 0,0 1,0-1,1 1,-1-1,0 1,0-1,0 1,0 0,0 0,0 0,0-1,0 1,0 0,0 0,0 0,-1 0,1 1,0-1,-1 0,1 0,0 0,-1 1,0-1,1 0,-1 0,0 1,0-1,0 0,1 1,-1-1,-1 0,1 1,0-1,0 0,0 1,1 34,-3-33,1 0,0 0,1 1,-1-1,0 1,1-1,0 0,0 1,0-1,0 1,1-1,-1 1,1-1,0 0,0 1,0-1,0 0,0 0,1 0,0 0,0 0,-1 0,2 0,-1-1,0 1,0-1,1 1,-1-1,1 0,0 0,0 0,0 0,0-1,0 1,0-1,0 0,1 1,0-1,9-4,-1 0,1-1,-1-1,0 0,0 0,-1-1,0-1,0 0,0 0,-1-1,5-4,142-116,-156 127,0-1,1 1,-1 0,1 0,-1 0,0 0,1 1,-1-1,1 0,0 1,-1-1,1 1,0-1,-1 1,1 0,0-1,-1 1,1 0,0 0,0 0,-1 1,1-1,0 0,-1 1,1-1,-1 1,1-1,0 1,-1 0,1 0,-1 0,1 0,-1 0,0 0,1 0,-1 0,0 0,0 1,0-1,0 0,0 1,0-1,0 1,-1-1,1 1,0-1,-1 1,1 0,-1-1,0 1,1 0,-1-1,0 1,0 0,0 1,3 50,-3-27</inkml:trace>
  <inkml:trace contextRef="#ctx0" brushRef="#br0" timeOffset="4086.474">2647 734,'16'-2,"0"0,0 1,1 1,-1 0,0 1,0 1,0 1,11 3,-21-5,0 1,-1 0,0 0,1 1,-1-1,0 1,0 0,0 1,-1-1,1 1,-1 0,0 0,0 0,0 1,-1-1,1 1,-1 0,0 0,-1 0,1 0,-1 0,0 1,0-1,-1 1,2 4,-1 15,0 0,-1 0,-2 0,-1 0,0-1,-2 1,-1-1,-1 1,-1-1,-1-1,-1 0,-1 0,-1 0,-1-2,-1 1,0-2,-2 1,-1-2,-16 16,-21 5,51-40,1 1,-1 0,1-1,-1 1,1-1,-1 1,1-1,-1 0,1 1,-1-1,0 0,1 0,-1 0,1-1,-1 1,0 0,1 0,-1-1,1 1,-1-1,1 0,-1 1,1-1,0 0,-1 0,1 0,0 0,-1 0,1 0,0 0,0 0,0 0,0-1,0 1,0 0,0-1,1 1,-1-2,-2-7,2 0,-1 0,1 0,1 0,0 0,0 0,1-1,0 1,1 0,0 0,1 0,0 1,0-1,5-8,15-44,3 2,2 1,3 1,3 1,1 2,4 2,1 1,3 2,20-16,-51 52,1 1,0 1,1 0,1 0,0 2,0 0,1 0,1 2,-1 0,1 1,1 0,-1 1,1 2,0-1,2 2,-17 3,-1 0,1 0,-1 0,1 0,-1 0,0 1,1 0,-1-1,1 1,-1 0,0 0,0 0,1 0,-1 1,0-1,0 0,0 1,-1 0,1-1,0 1,0 0,-1 0,1 0,-1 0,0 0,0 0,0 1,0-1,0 0,0 1,0-1,-1 0,1 1,-1-1,0 1,1-1,-1 1,0-1,-1 1,1-1,-1 2,-21 104,10-81,-2-2,-1 1,-1-2,-1 0,-1 0,-1-2,-1-1,-11 10,18-17,-2 2,-1 0,0-1,-1-1,0-1,-1 0,-1-1,-11 5,6-7</inkml:trace>
  <inkml:trace contextRef="#ctx0" brushRef="#br0" timeOffset="4556.532">3268 959,'36'-13,"11"-3,-1-1,0-3,-2-2,0-1,-2-2,20-17,-38 24,-1 0,-1-2,-1 0,-1-1,-1-1,0-1,-2 0,-1-2,-1 0,0-1,-3 0,4-10,-14 33,-1 1,1 0,-1 0,0-1,0 1,0-1,0 1,0-1,-1 1,1-1,-1 1,0-1,1 0,-1 1,0-1,0 0,-1 1,1-1,-1 1,1-1,-1 0,0 1,0 0,0-1,0 1,0-1,-1 1,1 0,-1 0,1 0,-1 0,0 0,0 0,0 0,0 1,0-1,0 1,0-1,-1 1,1 0,-1 0,1 0,-1 0,1 0,-1 1,1-1,-1 1,0-1,-12 6,0 0,1 0,-1 1,1 1,1 1,-1 0,1 0,1 1,-1 1,2 0,-1 1,1 0,1 1,0 0,1 1,0 0,1 0,-1 4,6-14,1-1,0 1,0 0,0 0,0 0,0 1,1-1,0 0,-1 1,1-1,0 1,1-1,-1 1,0 0,1-1,0 1,0-1,0 1,0 0,1-1,0 1,-1-1,1 1,0-1,1 1,-1-1,1 0,-1 1,1-1,0 0,0 0,0 0,1 0,-1-1,1 1,0-1,-1 1,1-1,0 0,0 0,0 0,4 1,10 1,1 0,1-1,-1 0,0-2,1 0,-1-1,0-1,13-2,24 0,34 13,-87-9,0 0,1 0,-1 0,0 0,0 1,0-1,0 0,-1 1,1-1,0 1,-1 0,1-1,-1 1,1 0,-1 0,0 0,0 0,0 0,0 1,0-1,0 0,-1 0,1 1,-1-1,1 0,-1 1,0-1,0 0,0 1,0-1,0 0,-1 1,1-1,-1 0,0 0,1 1,-8 24,-2-2</inkml:trace>
  <inkml:trace contextRef="#ctx0" brushRef="#br0" timeOffset="4906.639">4199 818,'43'-5,"184"-41,-213 42,0-1,-1 0,0-1,0-1,0 0,-1-1,0 0,0-1,-1 0,-1-1,1 0,-1-1,-1 0,6-8,-12 16,-1 0,1 0,-1-1,1 1,-1 0,0-1,0 1,-1-1,1 0,-1 0,0 1,0-1,0 0,0 0,-1 0,1 0,-1 0,0 0,0 0,-1 0,1 0,-1 0,0 0,0 0,0 0,-1 0,1 0,-1 1,0-1,0 1,0-1,0 1,-1 0,1 0,-1 0,0 0,0 0,0 1,0-1,-1 1,1 0,-1 0,1 0,-1 0,0 1,1-1,-1 1,0 0,0 0,-1 1,-10 1,0 1,1 0,-1 2,1-1,-1 2,1 0,1 1,-1 0,1 1,0 0,0 1,1 1,0 0,1 0,0 1,-7 8,9-8,0 0,1 0,0 0,0 1,1 0,0 1,1 0,1 0,-2 4,6-12,-1 1,1-1,0 0,0 1,0-1,1 1,0-1,0 1,0-1,0 1,1-1,-1 1,1-1,0 0,1 1,-1-1,1 0,0 0,0 0,0 0,0 0,1 0,-1-1,1 1,0-1,0 0,1 1,2 1,4 0,0-1,1 1,-1-2,1 0,0 0,0 0,0-2,0 1,0-1,1-1,-1 0,0-1,0 0,2-1,18 1,142-20,-140 16</inkml:trace>
  <inkml:trace contextRef="#ctx0" brushRef="#br0" timeOffset="5350.531">5329 367,'-275'125,"273"-125,0 1,0-1,0 1,0-1,0 1,1 0,-1-1,0 1,0 0,0 0,1 1,-1-1,0 0,1 0,-1 1,1-1,-1 1,1-1,0 1,0 0,0 0,0-1,0 1,0 0,0 0,1 0,-1 0,1 0,-1 0,1 0,0 0,0 0,-1 0,2 0,-1 0,0 0,0 1,1-1,-1 0,1 0,-1-1,1 1,0 0,0 0,0 0,0 0,0-1,1 2,75 33,-70-35,0 1,-1 0,1 0,-1 0,1 1,-1 0,0 0,0 1,0 0,-1 0,0 0,1 0,-1 1,-1 0,1 0,-1 0,1 1,-2 0,2 1,-6-2,1 0,-1-1,0 1,0 0,-1 0,0-1,1 1,-1-1,-1 0,1 1,-1-1,0 0,0 0,0-1,0 1,0 0,-1-1,0 0,0 0,0 0,0-1,0 1,0-1,-1 0,1 0,-1 0,0-1,1 0,-1 0,0 0,-1 0,-12 6,11-4,1 0,-1-1,1 0,-1 0,0 0,0 0,0-1,0-1,0 1,0-1,0 0,0 0,0-1,-5-1,5-3</inkml:trace>
  <inkml:trace contextRef="#ctx0" brushRef="#br0" timeOffset="5803.953">5639 451,'-5'0,"-1"-1,1 0,-1 1,1 0,0 1,-1-1,1 1,-1 0,1 0,0 1,0 0,-1 0,1 0,1 0,-1 1,0 0,0 0,1 0,0 0,0 1,0-1,0 1,0 0,1 1,0-1,-1 1,2-1,-1 1,0 0,1 0,0 0,0 0,-17 119,17-113,2-4,0-1,0 1,-1-1,0 0,0 1,-1-1,1 0,-1 0,-1 0,1 0,-1 0,0 0,-1-1,1 0,-1 1,0-1,0-1,-1 1,1 0,-1-1,0 0,0 0,-1-1,1 0,-1 1,0-2,-4 3,-14-1,2-2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39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1,'0'28,"0"11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0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0,'-27'190,"8"0,7 75,14 53,-2-294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0,'-5'34,"-1"16,0-1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1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1,'-24'462,"21"34,3-466,10 59,-3-66</inkml:trace>
  <inkml:trace contextRef="#ctx0" brushRef="#br0" timeOffset="494.38">0 678,'344'27,"-343"-27,38 3,1-3,-1-1,0-2,26-6,-1 7,-74 45,1-27,6-13,0 1,0-1,0 1,0-1,1 1,0 0,-1 0,2 0,-1 1,0-1,1 0,0 1,0-1,0 0,0 1,1-1,0 1,0 0,0-1,0 1,1-1,0 1,0-1,0 1,0-1,1 0,0 0,-1 0,2 0,-1 0,0 0,4-2,-1-1,0-1,1 1,-1-1,0 0,1 0,-1-1,0 1,1-1,-1 0,0-1,0 1,0-1,0 0,0 0,0-1,-1 1,1-1,-1 0,1 0,-1-1,0 1,1-2,-3 3,114-105,-114 105,-1 1,0 0,0 0,1-1,-1 1,0 0,1 0,-1 1,1-1,-1 0,1 0,0 1,-1-1,1 1,0-1,-1 1,1 0,0 0,0 0,-1 0,1 0,0 0,0 0,-1 0,1 1,0-1,-1 1,1-1,0 1,-1 0,1-1,-1 1,1 0,-1 0,1 0,-1 0,0 1,39 55,-30-39,146 225,-148-232,12 15,0 0,-2 2,0 0,-3 1,0 1,-1 0,-2 1,-2 0,0 1,2 24,-12-49,0 0,-1 1,0-1,0 0,-1 0,0 0,0 0,-1 0,1 0,-2-1,1 1,-1-1,0 0,0 0,0 0,-1-1,0 1,0-1,-1 0,1-1,-1 1,0-1,-1 0,1-1,0 0,-1 0,-4 2,-6 2,0 0,0-1,-1-1,1 0,-1-1,0-2,-1 1,1-2,0 0,-1-2,-16-1,33 2,0-1,0 1,-1 0,1-1,0 1,0-1,0 1,0-1,0 0,0 0,0 0,0 0,0-1,0 1,0 0,0-1,1 1,-1-1,1 0,-1 1,1-1,0 0,-1 0,1 0,0 0,0 0,1 0,-1 0,0 0,1-1,-1 1,1 0,-1 0,1-1,0 1,0 0,0-1,32-81,2 48,0 1,2 2,2 1,1 2,1 2,2 1,0 3,44-19,11-3,1 4,66-16,-117 42,-9 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0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1,'16'130,"-6"2,-5-1,-8 40,0-121,-2 0,-3 0,-2 0,-1-2,-3 1,-8 15,39-94,2 1,2 0,0 2,1 0,2 2,1 1,1 0,14-8,-27 19,0 2,0 0,1 0,1 2,0-1,0 2,1 0,0 1,0 1,1 0,-1 1,1 1,15-2,-30 6,0 0,1 0,-1 0,0 1,1-1,-1 1,0-1,1 1,-1 0,0 0,0 0,0 0,0 0,0 1,0-1,0 1,0-1,-1 1,1 0,0-1,-1 1,0 0,1 0,-1 0,0 0,0 1,0-1,0 0,0 0,-1 0,1 1,-1-1,1 0,-1 1,0 0,-15 83,5-69,-1 0,-1-1,0 0,-1-1,-1 0,0-1,-1-1,0 0,-1-1,-1-1,0 0,0-1,-1-1,0-1,-1-1,0 0,0-1,0-1,-14 1,29-5,1 0,-1-1,1 0,-1 1,0-1,1 0,-1-1,1 1,-1-1,0 1,1-1,-1 0,1-1,0 1,-1 0,1-1,0 0,-2-1,-7-9</inkml:trace>
  <inkml:trace contextRef="#ctx0" brushRef="#br0" timeOffset="204.696">638 678,'0'34,"5"11,1-7,1-10</inkml:trace>
  <inkml:trace contextRef="#ctx0" brushRef="#br0" timeOffset="396.389">610 284,'0'0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8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1,'1098'0,"-1099"0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9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31,'204'-20,"1"10,108 10,-130 1,-159-1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49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1,'558'0,"-237"28,-266-28,-32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0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1 329,'30'0,"-1"-1,1-1,-1-2,1-1,-1-1,0-1,-1-2,0-1,-1-1,0-2,0 0,-1-2,0-1,14-12,-2-2,0-1,-3-2,0-2,17-24,-107 245,7 80,-7 184,41-315,-14 121,26-235,-18 47,11-100,18-21,-4 27</inkml:trace>
  <inkml:trace contextRef="#ctx0" brushRef="#br0" timeOffset="316.365">1073 358,'-299'145,"116"-45,139-59,43-40,0 0,1 0,-1 0,1 0,-1 1,1-1,-1 0,1 0,0 1,0-1,0 0,0 1,0-1,0 0,0 0,0 1,0-1,0 0,1 0,-1 1,1-1,-1 0,1 0,-1 0,1 1,0-1,-1 0,1 0,0 0,0 0,0 0,0 0,0-1,0 1,0 0,0 0,0-1,0 1,0-1,1 1,-1-1,1 1,154 53,-137-50,-1 0,1 1,-1 0,-1 2,1 0,-1 1,0 1,-1 0,0 2,0 0,-1 0,-1 1,5 6,-10-6,-1-1,-1 2,0-1,0 1,-1 0,-1 1,0-1,-1 1,0 1,9 26,-12-37,1 0,-1-1,1 1,0-1,1 1,-1-1,0 0,1 0,0 0,0 0,0 0,0-1,0 1,0-1,1 0,-1 0,1 0,0-1,-1 1,1-1,0 0,0 0,0 0,0 0,0-1,0 1,0-1,3 0,17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5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693 564,'-29'-3,"0"0,0 2,0 1,-1 2,1 0,1 2,-1 1,1 2,0 0,0 2,0 1,2 2,-8 4,-130 51,163-67,-1 0,1 0,0 0,0 0,-1 0,1 0,0 0,0 1,0-1,-1 1,1-1,0 1,0-1,0 1,0-1,0 1,0 0,0 0,0-1,0 1,0 0,1 0,-1 0,0 0,1 0,-1 0,0 0,1 0,-1 1,1-1,0 0,-1 0,1 0,0 0,0 1,-1-1,1 0,0 0,0 1,0-1,1 0,-1 0,0 1,0-1,1 0,-1 0,1 0,-1 0,1 0,-1 0,1 0,0 1,-1-2,1 1,0 0,0 0,0 0,103 28,-81-26,-19-3,0 0,0 0,1 1,-1-1,0 1,0 0,0 0,0 1,0-1,0 1,0 0,0 0,-1 0,1 0,-1 1,1-1,-1 1,1 1,-4-1,0 1,-1-1,1 0,-1 0,0 1,0-1,0 0,0 0,-1 0,1 0,-1 0,0 0,1-1,-1 1,-1 0,1-1,0 0,0 1,-1-1,0 0,1 0,-1 0,0-1,-3 2,-2 4,-56 43,-63 63,122-109,0 1,0 0,0 0,1 0,0 0,0 1,0 0,0-1,1 1,0 1,1-1,-1 0,1 1,0-1,1 1,0 0,0 0,0-1,1 1,0 0,0 0,0 0,1 0,0-1,1 1,0 0,0-1,0 1,0-1,1 0,4 6,5-1,0 0,1-1,0-1,1 0,0 0,0-1,1-1,0-1,0 0,1-1,-1-1,1 0,0-1,1-1,-1 0,0-1,11-1,-25 0,1 0,-1-1,1 1,-1 0,0-1,1 0,-1 1,1-1,-1 0,0 0,0 0,0-1,0 1,0-1,0 1,0-1,0 1,0-1,-1 0,1 0,-1 0,1 0,-1 0,0 0,0-1,6-15</inkml:trace>
  <inkml:trace contextRef="#ctx0" brushRef="#br0" timeOffset="275.051">326 0,'10'143,"-5"1,-7-1,-6 1,-6-1,-26 103,-12 145,10 140,42-489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7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0,'74'13,"1"-3,0-3,1-4,69-6,-24 1,-92 7,-24 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7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1,'33'0,"17"0,3 0,4 0,-4 0,-6 0,-6 0,-6 0,-3 0,-3 0,-1 0,-1 0,0 0,0 0,-4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28,'39'0,"16"0,5 0,-3 0,-7 0,-7 0,-6 0,-5-5,-2-1,-2 0,-1 1,0 2,-5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8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1,'0'88,"12"215,23-75,-29-187,-5-26,1 0,1 0,0-1,0 1,2-1,0 1,0-1,1-1,1 1,3 2,-4-9</inkml:trace>
  <inkml:trace contextRef="#ctx0" brushRef="#br0" timeOffset="286.214">0 819,'127'21,"105"6,191-65,-348 29,61-14,-96 33,-29 1</inkml:trace>
  <inkml:trace contextRef="#ctx0" brushRef="#br0" timeOffset="623.453">480 1215,'5'33,"7"21,0 6,-1-2,-3-2,3-5,-1-7,-2-5,-3-6,-2-3,-1-1,4-2,0 0,-1 0,0 0,-7 0,-2-4</inkml:trace>
  <inkml:trace contextRef="#ctx0" brushRef="#br0" timeOffset="1271.17">424 1158,'14'-15,"1"0,1 1,0 0,1 1,0 1,1 1,0 1,1 0,0 1,1 1,0 1,0 1,0 0,1 2,19-2,-20 2,1 0,0 2,0 0,-1 1,1 1,0 2,0 0,0 1,-1 0,1 2,-1 1,-1 0,15 7,-31-11,0-1,0 1,-1 0,1 0,0 0,-1 0,0 0,1 1,-1-1,0 1,0-1,0 1,-1 0,1 0,-1 0,1 0,-1 0,0 0,0 0,0 0,-1 1,1-1,-1 0,0 0,0 1,0-1,0 0,0 0,-1 1,0-1,1 0,-2 3,-2 4,0-1,0 1,0-1,-2 0,1 0,-1 0,0-1,-1 0,-6 7,-212 182,176-134,49-61,-1 0,1 0,0 0,-1 0,1 0,0 1,0-1,1 0,-1 0,0 0,1 0,-1 0,1 0,0 0,-1 1,1-2,0 1,0 0,1 0,-1 0,0 0,1-1,-1 1,0-1,1 1,0-1,-1 1,1-1,0 0,0 0,0 0,0 0,0 0,0 0,0 0,163 36,-137-33,1 2,-1 1,0 1,0 2,-1 1,0 0,-1 2,0 2,5 4,-28-17,1 1,-1-1,0 1,-1 0,1 0,0 0,-1 0,1 0,-1 0,0 1,0-1,-1 1,1 0,-1-1,1 1,-1 0,0 0,-1 0,1 0,-1 0,0 0,0 0,0 0,0 0,0 0,-1 0,0 0,0 0,0-1,0 1,-1 0,0-1,1 1,-1-1,0 1,-1-1,1 0,-1 0,1 0,-1 0,0 0,0 0,-2 1,-15 11,0 0,-1-2,-1 0,1-1,-2-2,0 0,-14 4,15-6,-5 2,0-2,0-1,-1-1,1-2,-1 0,-1-2,1-1,0-1,0-2,-4-1,28 3,0 0,0-1,0 0,0 0,0 0,0 0,1 0,-1-1,0 0,1 1,-1-2,1 1,-1 0,1 0,0-1,0 0,0 0,1 0,-1 0,0-1,-5-12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58:56.3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0 331,'21'8,"0"-1,0 0,1-2,-1-1,1-1,0 0,0-2,0 0,1-2,-1-1,0 0,0-1,-1-2,1 0,-1-1,0-2,0 0,4-7,0-2,-1 0,-1-2,-1-1,0 0,-2-2,0 0,-2-1,0-1,-2-1,-1 0,0-1,10-28,-25 82,-91 454,-6 104,41-350,48-225,10-33,4-1,0 0</inkml:trace>
  <inkml:trace contextRef="#ctx0" brushRef="#br0" timeOffset="345.599">931 246,'-332'304,"332"-303,-13 10,1 1,0 1,1 0,0 0,1 1,1 1,0 0,1 0,0 0,2 1,-3 9,8-22,1 0,0 0,0 1,0-1,0 0,1 0,0 0,-1 1,1-1,0 0,0 0,0 0,1 0,-1 0,1-1,0 1,0 0,0-1,0 1,0-1,0 0,1 1,-1-1,1 0,-1-1,1 1,0 0,0-1,0 1,3 0,100 29,-93-29,95 14,-82-15,0 2,-1 1,1 1,-1 1,0 2,0 0,-1 1,8 6,-27-13,-1 1,1-1,-1 1,0 0,0 0,0 1,-1-1,1 1,-1 0,0-1,0 2,0-1,0 0,-1 0,0 1,0 0,0-1,0 1,-1 0,0 0,0 0,0 0,0 0,-1 0,0 0,0 0,-1 0,1 0,-1 0,0 0,0-1,0 1,-1 0,0 0,0-1,0 1,-1-1,1 1,-1-1,0 0,-3 3,-16 30,48-54,-13 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0:17.28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979 619,'-26'108,"5"0,5 2,4 0,5 0,7 92,27 915,-29 275,-33-679,-36 31,-58 169,32-376,-45 322,105-484,12 184,13-152,-18-1,-19 14,-209 1002,228-1065,28-343,0 0,0 0,1 0,1 0,1 0,0 0,0 0,2 0,0 0,0 0,4 8,-2-17,1 0,0 0,-1-1,2 1,-1-1,0-1,1 1,0-1,0 0,0 0,0-1,0 0,0-1,1 1,-1-1,1-1,-1 1,7-2,-3 3,266 57,-128-21,-133-35,212 48,3-10,49-5,1240 62,-778-61,-433-38,-1-13,-1-14,-1-14,0-13,-283 51,70-13,1 3,1 4,40 4,-132 7,0 0,-1-1,1 1,0-1,0 0,0 0,0 0,0 0,0-1,0 1,-1-1,1 1,0-1,0 0,0 0,-1 0,1-1,-1 1,1-1,-1 1,1-1,-1 0,0 0,0 0,0 0,0 0,0 0,0-1,-1 1,1-1,-1 1,0-1,0 1,1-1,-2 0,1 0,0 1,0-3,0-16,-1-1,-1 1,0-1,-2 1,0-1,-5-12,-9-82,-31-274,20 210,8 16,1-136,9-192,-25-407,-13 101,0-276,111-212,-49 1085,51-849,-39 457,6-269,-16 48,7 252,18 88,41-120,-17 68,-39 291,-27 230,0 0,0 0,0 0,0 0,-1 0,0 0,0 1,0-1,-1 1,1-1,-1 1,0 0,0 0,-1 0,1 1,-1-1,0 1,0-1,0 1,0 1,0-1,-1 1,1-1,-1 1,-1 0,-129-31,128 32,-204-18,-1 10,-1 9,1 9,-90 20,199-20,-1391 150,308 44,1068-184,-1-5,-57-3,136-11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47,'341'0,"-173"-27,-123 14,-26 6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31,'10'5,"17"1,9-5,3-2,0-2,-2 1,-2-1,-3 2,-2-1,-6-3,-2-2,0 1,1 1,1 1,2 2,1 1,0 1,-3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2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395 178,'-25'138,"-7"196,8-155,37-144,-8-41</inkml:trace>
  <inkml:trace contextRef="#ctx0" brushRef="#br0" timeOffset="649.968">1 234,'23'-24,"1"1,1 1,2 1,0 1,1 1,0 2,18-8,-27 15,0 1,1 1,0 0,0 2,1 0,0 1,0 1,0 1,1 1,-1 1,1 1,-1 1,0 0,2 2,-18-2,1 0,0 1,-1-1,1 1,-1 0,0 1,0-1,0 1,0 0,0 0,0 1,-1-1,0 1,0 0,0 0,0 1,0-1,-1 1,0 0,0 0,0 0,-1 0,1 0,-1 1,0-1,-1 1,1-1,-1 1,-1 0,1-1,-1 1,0 0,0 0,0-1,-1 1,0 0,0-1,-2 5,-2 8,-1-1,-1 1,0-1,-2-1,0 0,0 0,-2-1,0 0,0-1,-2 0,0 0,-9 6,20-18,0-1,0 1,1 0,-1 0,1-1,-1 1,1 0,0 0,-1 0,1 1,0-1,1 0,-1 0,0 0,1 1,-1-1,1 0,-1 1,1-1,0 1,0-1,0 0,1 1,-1-1,0 0,1 1,0-1,-1 0,1 0,0 1,0-1,0 0,1 0,-1 0,0 0,1 0,-1-1,1 1,0 0,0-1,-1 1,1-1,0 1,0-1,0 0,0 0,1 0,-1 0,0 0,0-1,218 120,-190-97,-22-20,-1 1,1 0,-1 0,0 0,0 1,-1 0,0 1,1 0,-2 0,1 0,-1 0,0 1,0 0,-1 0,0 0,0 1,-1-1,0 1,0 0,-1 0,0 0,0 0,-1 0,0 1,0-1,-1 0,0 1,-1 3,-5-1,0 0,-1 0,-1 0,1-1,-2-1,1 1,-1-1,-1-1,0 0,0 0,0-1,-1 0,0 0,-1-2,1 1,-1-1,0-1,0 0,-1-1,1 0,-5-1,-11 5,-1-1,1-2,-1-1,0-1,0-2,0 0,-25-5,50 4,0 1,0-1,0 0,0 0,0-1,1 1,-1-1,0 0,1 0,-1 0,1 0,0-1,0 1,0-1,0 0,-3-3,-7-11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05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0 671,'226'-1,"-153"-12,-61 10,1 0,0 0,-1 1,1 1,0 0,0 1,0 1,10 1,5 4,-4 0</inkml:trace>
  <inkml:trace contextRef="#ctx0" brushRef="#br0" timeOffset="643.677">1271 191,'-79'68,"3"4,-57 71,100-91,33-51,-1 0,1 0,0 0,0 0,-1 1,1-1,0 0,0 0,1 0,-1 1,0-1,0 0,0 0,1 0,-1 1,1-1,-1 0,1 0,-1 0,1 0,-1 0,1 0,0 0,0 0,0 0,-1-1,1 1,0 0,0 0,0-1,0 1,0 0,1-1,-1 1,0-1,0 0,0 1,0-1,0 0,1 0,-1 1,0-1,0 0,0 0,1-1,0 1,174 8,-155-4,-5 1,1-2,0 0,0-1,-1-1,1 0,0-2,0 0,0 0,4-3,-20 3,1 0,-1-1,0 0,0 1,0-1,0 0,0 1,0-1,-1 0,1 0,-1 0,1 1,-1-1,0 0,1 0,-1 0,0 0,0 0,0 0,-1 0,1 0,0 0,-1 0,1 1,-1-1,0 0,0 0,0 0,1 1,-2-1,1 1,0-1,0 1,0-1,-1 1,1-1,-1 1,1 0,-1 0,1 0,-1 0,0 0,0 0,-8-12,-8-14,0-1,2-1,1 0,1-1,2 0,-5-20,7 18,7 27,1-1,0 0,0 0,0 0,1 0,0 0,0 0,0 0,1 0,0 0,0 0,1 0,0-1,0 1,1-4,4 0</inkml:trace>
  <inkml:trace contextRef="#ctx0" brushRef="#br0" timeOffset="1027.326">1666 134,'9'34,"4"25,-1 8,-2-4,-3-6,-3-9,-1-8,-2-5,-1-5,-1-7</inkml:trace>
  <inkml:trace contextRef="#ctx0" brushRef="#br0" timeOffset="1331.343">1693 50,'38'-12,"1"1,0 3,0 0,0 3,1 1,0 3,12 1,55 17,-104-16,-1 0,1-1,0 1,0 0,-1 1,1-1,-1 0,1 1,-1-1,0 1,0 0,0 0,1 0,-2 0,1 0,0 0,0 1,-1-1,1 0,-1 1,0 0,0-1,0 1,0 0,0-1,0 1,-1 0,1 0,-1 0,0-1,0 1,0 0,0 0,-1 0,0 2,-4 3,0 0,-1 0,0-1,0 1,-1-2,0 1,0-1,-1 0,0 0,0-1,0 0,0-1,-1 0,0 0,0 0,0-1,-7 1,-20 8,-1-2,1-1,-1-2,-1-2,0-1,-26-2,38-2</inkml:trace>
  <inkml:trace contextRef="#ctx0" brushRef="#br0" timeOffset="1780.168">706 812,'473'-23,"-131"-4,-55 3,27 12,-58 13,-232-1</inkml:trace>
  <inkml:trace contextRef="#ctx0" brushRef="#br0" timeOffset="4080.858">1214 1094,'-170'117,"-135"121,298-232,-52 48,90-43,398-13,-412 2,-13 1,0 0,1-1,-1 0,1 0,-1 0,1 0,-1-1,1 0,-1 0,0 0,0 0,1-1,-1 1,0-1,4-2,-8 1,0 0,1 0,-1 0,0 0,-1 0,1 1,0-1,-1 0,1 0,-1 0,0 1,0-1,0 0,0 1,-1-1,1 1,-1-1,0 1,1 0,-1 0,0-1,0 1,-1 0,-4-7,-49-68,41 59,0-1,1 0,1-1,1-1,0 0,2 0,1-1,0-1,-4-17,11 27</inkml:trace>
  <inkml:trace contextRef="#ctx0" brushRef="#br0" timeOffset="4617.068">1412 1066,'36'167,"-27"-138,54 143,-62-170,-1 0,1-1,-1 1,1-1,-1 1,1 0,0-1,0 0,0 1,0-1,0 1,0-1,0 0,0 0,1 0,-1 1,0-1,1 0,-1-1,1 1,-1 0,1 0,-1-1,1 1,0-1,-1 1,1-1,0 0,-1 1,1-1,0 0,0 0,-1 0,1-1,0 1,-1 0,1-1,0 1,-1-1,1 1,-1-1,1 0,-1 0,1 1,-1-1,1 0,-1 0,0-1,1 1,-1 0,0 0,0-1,0 1,0 0,0-1,0 1,-1-1,1 1,0-1,0-1,25-141,26-57,-44 177</inkml:trace>
  <inkml:trace contextRef="#ctx0" brushRef="#br0" timeOffset="5012.755">2173 897,'0'0,"0"1,0-1,0 0,0 0,1 1,-1-1,0 0,0 0,0 1,0-1,0 0,0 0,1 1,-1-1,0 0,0 0,0 0,1 1,-1-1,0 0,0 0,0 0,1 0,-1 0,0 1,0-1,1 0,-1 0,0 0,0 0,1 0,-1 0,0 0,1 0,-1 0,0 0,0 0,1 0,-1 0,0 0,0 0,1 0,-1 0,0-1,0 1,1 0,-1 0,0 0,0 0,1 0,-1-1,0 1,0 0,-7 26,-25 43,-2-2,-4-1,-2-2,-10 7,-92 156,128-200,3-2</inkml:trace>
  <inkml:trace contextRef="#ctx0" brushRef="#br0" timeOffset="5601.758">2314 1009,'-15'49,"3"0,1 0,3 1,2 1,0 45,-12 65,18-161,-1 1,1-1,1 1,-1 0,0-1,0 1,0 0,0-1,0 1,0 0,1-1,-1 1,0-1,1 1,-1-1,0 1,1-1,-1 1,1-1,-1 1,0-1,1 1,-1-1,1 1,0-1,-1 0,1 1,-1-1,1 0,-1 0,1 0,0 1,-1-1,1 0,0 0,-1 0,1 0,-1 0,1 0,0 0,-1 0,1 0,0 0,-1 0,1-1,0 1,-1 0,1 0,-1-1,1 1,-1 0,1-1,-1 1,1-1,-1 1,1 0,-1-1,1 1,-1-1,1 1,-1-1,0 0,1 1,-1-1,0 1,0-1,0 1,1-2,27-38,112-264,-118 242,45-91,-43 133,-14 19</inkml:trace>
  <inkml:trace contextRef="#ctx0" brushRef="#br0" timeOffset="5978.833">2710 1292,'-7'9,"0"1,0 0,1 1,1 0,0 0,0 0,1 0,1 1,0-1,0 1,1 0,1 0,0 0,0 0,2 5,-1-15,0 0,0 0,0 0,1-1,-1 1,0 0,1 0,0-1,-1 1,1 0,0-1,0 1,0-1,0 1,0-1,0 1,1-1,-1 0,0 0,1 1,-1-1,1 0,-1 0,1-1,-1 1,1 0,0 0,-1-1,1 1,0-1,0 1,0-1,-1 0,1 0,0 0,0 0,0 0,-1 0,1 0,0-1,0 1,-1-1,2 0,64-44,-62 38,1 1,-1-1,-1 0,1 0,-1 0,-1 0,1-1,-1 0,0 0,-1 0,0 0,0 0,-1 0,0 0,0-1,-1 1,0 0,0-1,-1 1,0 0,-2-3,-25-22,9 19</inkml:trace>
  <inkml:trace contextRef="#ctx0" brushRef="#br0" timeOffset="6335.735">2964 840,'35'49,"-1"0,-3 2,-2 2,-2 0,-1 6,21 81,-46-134,0 1,0-1,-1 1,0-1,0 1,-1-1,1 1,-1-1,-1 0,1 1,-1-1,-1 0,1 0,-1 0,0 0,0-1,0 1,-1-1,0 0,0 0,-2 1,-155 113,136-104</inkml:trace>
  <inkml:trace contextRef="#ctx0" brushRef="#br0" timeOffset="6901.356">508 925,'-20'38,"1"1,2 1,2 1,2 0,1 1,-1 18,6-40,2 0,0 0,1 1,2 0,0 0,1 0,0 0,2 0,1 0,0-1,2 1,0 0,2-1,0 0,1 0,1-1,1 0,0 0,2-1,0 1,6 1,1 1,1-2,1-1,0 0,1-1,1-2,1 0,0-1,0-1,2-2,-1 0,4-1,17 5,-5-4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47,'341'0,"-173"-27,-123 14,-26 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31,'10'5,"17"1,9-5,3-2,0-2,-2 1,-2-1,-3 2,-2-1,-6-3,-2-2,0 1,1 1,1 1,2 2,1 1,0 1,-3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2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395 178,'-25'138,"-7"196,8-155,37-144,-8-41</inkml:trace>
  <inkml:trace contextRef="#ctx0" brushRef="#br0" timeOffset="649.968">1 234,'23'-24,"1"1,1 1,2 1,0 1,1 1,0 2,18-8,-27 15,0 1,1 1,0 0,0 2,1 0,0 1,0 1,0 1,1 1,-1 1,1 1,-1 1,0 0,2 2,-18-2,1 0,0 1,-1-1,1 1,-1 0,0 1,0-1,0 1,0 0,0 0,0 1,-1-1,0 1,0 0,0 0,0 1,0-1,-1 1,0 0,0 0,0 0,-1 0,1 0,-1 1,0-1,-1 1,1-1,-1 1,-1 0,1-1,-1 1,0 0,0 0,0-1,-1 1,0 0,0-1,-2 5,-2 8,-1-1,-1 1,0-1,-2-1,0 0,0 0,-2-1,0 0,0-1,-2 0,0 0,-9 6,20-18,0-1,0 1,1 0,-1 0,1-1,-1 1,1 0,0 0,-1 0,1 1,0-1,1 0,-1 0,0 0,1 1,-1-1,1 0,-1 1,1-1,0 1,0-1,0 0,1 1,-1-1,0 0,1 1,0-1,-1 0,1 0,0 1,0-1,0 0,1 0,-1 0,0 0,1 0,-1-1,1 1,0 0,0-1,-1 1,1-1,0 1,0-1,0 0,0 0,1 0,-1 0,0 0,0-1,218 120,-190-97,-22-20,-1 1,1 0,-1 0,0 0,0 1,-1 0,0 1,1 0,-2 0,1 0,-1 0,0 1,0 0,-1 0,0 0,0 1,-1-1,0 1,0 0,-1 0,0 0,0 0,-1 0,0 1,0-1,-1 0,0 1,-1 3,-5-1,0 0,-1 0,-1 0,1-1,-2-1,1 1,-1-1,-1-1,0 0,0 0,0-1,-1 0,0 0,-1-2,1 1,-1-1,0-1,0 0,-1-1,1 0,-5-1,-11 5,-1-1,1-2,-1-1,0-1,0-2,0 0,-25-5,50 4,0 1,0-1,0 0,0 0,0-1,1 1,-1-1,0 0,1 0,-1 0,1 0,0-1,0 1,0-1,0 0,-3-3,-7-11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05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0 671,'226'-1,"-153"-12,-61 10,1 0,0 0,-1 1,1 1,0 0,0 1,0 1,10 1,5 4,-4 0</inkml:trace>
  <inkml:trace contextRef="#ctx0" brushRef="#br0" timeOffset="643.677">1271 191,'-79'68,"3"4,-57 71,100-91,33-51,-1 0,1 0,0 0,0 0,-1 1,1-1,0 0,0 0,1 0,-1 1,0-1,0 0,0 0,1 0,-1 1,1-1,-1 0,1 0,-1 0,1 0,-1 0,1 0,0 0,0 0,0 0,-1-1,1 1,0 0,0 0,0-1,0 1,0 0,1-1,-1 1,0-1,0 0,0 1,0-1,0 0,1 0,-1 1,0-1,0 0,0 0,1-1,0 1,174 8,-155-4,-5 1,1-2,0 0,0-1,-1-1,1 0,0-2,0 0,0 0,4-3,-20 3,1 0,-1-1,0 0,0 1,0-1,0 0,0 1,0-1,-1 0,1 0,-1 0,1 1,-1-1,0 0,1 0,-1 0,0 0,0 0,0 0,-1 0,1 0,0 0,-1 0,1 1,-1-1,0 0,0 0,0 0,1 1,-2-1,1 1,0-1,0 1,0-1,-1 1,1-1,-1 1,1 0,-1 0,1 0,-1 0,0 0,0 0,-8-12,-8-14,0-1,2-1,1 0,1-1,2 0,-5-20,7 18,7 27,1-1,0 0,0 0,0 0,1 0,0 0,0 0,0 0,1 0,0 0,0 0,1 0,0-1,0 1,1-4,4 0</inkml:trace>
  <inkml:trace contextRef="#ctx0" brushRef="#br0" timeOffset="1027.326">1666 134,'9'34,"4"25,-1 8,-2-4,-3-6,-3-9,-1-8,-2-5,-1-5,-1-7</inkml:trace>
  <inkml:trace contextRef="#ctx0" brushRef="#br0" timeOffset="1331.343">1693 50,'38'-12,"1"1,0 3,0 0,0 3,1 1,0 3,12 1,55 17,-104-16,-1 0,1-1,0 1,0 0,-1 1,1-1,-1 0,1 1,-1-1,0 1,0 0,0 0,1 0,-2 0,1 0,0 0,0 1,-1-1,1 0,-1 1,0 0,0-1,0 1,0 0,0-1,0 1,-1 0,1 0,-1 0,0-1,0 1,0 0,0 0,-1 0,0 2,-4 3,0 0,-1 0,0-1,0 1,-1-2,0 1,0-1,-1 0,0 0,0-1,0 0,0-1,-1 0,0 0,0 0,0-1,-7 1,-20 8,-1-2,1-1,-1-2,-1-2,0-1,-26-2,38-2</inkml:trace>
  <inkml:trace contextRef="#ctx0" brushRef="#br0" timeOffset="1780.168">706 812,'473'-23,"-131"-4,-55 3,27 12,-58 13,-232-1</inkml:trace>
  <inkml:trace contextRef="#ctx0" brushRef="#br0" timeOffset="4080.858">1214 1094,'-170'117,"-135"121,298-232,-52 48,90-43,398-13,-412 2,-13 1,0 0,1-1,-1 0,1 0,-1 0,1 0,-1-1,1 0,-1 0,0 0,0 0,1-1,-1 1,0-1,4-2,-8 1,0 0,1 0,-1 0,0 0,-1 0,1 1,0-1,-1 0,1 0,-1 0,0 1,0-1,0 0,0 1,-1-1,1 1,-1-1,0 1,1 0,-1 0,0-1,0 1,-1 0,-4-7,-49-68,41 59,0-1,1 0,1-1,1-1,0 0,2 0,1-1,0-1,-4-17,11 27</inkml:trace>
  <inkml:trace contextRef="#ctx0" brushRef="#br0" timeOffset="4617.068">1412 1066,'36'167,"-27"-138,54 143,-62-170,-1 0,1-1,-1 1,1-1,-1 1,1 0,0-1,0 0,0 1,0-1,0 1,0-1,0 0,0 0,1 0,-1 1,0-1,1 0,-1-1,1 1,-1 0,1 0,-1-1,1 1,0-1,-1 1,1-1,0 0,-1 1,1-1,0 0,0 0,-1 0,1-1,0 1,-1 0,1-1,0 1,-1-1,1 1,-1-1,1 0,-1 0,1 1,-1-1,1 0,-1 0,0-1,1 1,-1 0,0 0,0-1,0 1,0 0,0-1,0 1,-1-1,1 1,0-1,0-1,25-141,26-57,-44 177</inkml:trace>
  <inkml:trace contextRef="#ctx0" brushRef="#br0" timeOffset="5012.755">2173 897,'0'0,"0"1,0-1,0 0,0 0,1 1,-1-1,0 0,0 0,0 1,0-1,0 0,0 0,1 1,-1-1,0 0,0 0,0 0,1 1,-1-1,0 0,0 0,0 0,1 0,-1 0,0 1,0-1,1 0,-1 0,0 0,0 0,1 0,-1 0,0 0,1 0,-1 0,0 0,0 0,1 0,-1 0,0 0,0 0,1 0,-1 0,0-1,0 1,1 0,-1 0,0 0,0 0,1 0,-1-1,0 1,0 0,-7 26,-25 43,-2-2,-4-1,-2-2,-10 7,-92 156,128-200,3-2</inkml:trace>
  <inkml:trace contextRef="#ctx0" brushRef="#br0" timeOffset="5601.758">2314 1009,'-15'49,"3"0,1 0,3 1,2 1,0 45,-12 65,18-161,-1 1,1-1,1 1,-1 0,0-1,0 1,0 0,0-1,0 1,0 0,1-1,-1 1,0-1,1 1,-1-1,0 1,1-1,-1 1,1-1,-1 1,0-1,1 1,-1-1,1 1,0-1,-1 0,1 1,-1-1,1 0,-1 0,1 0,0 1,-1-1,1 0,0 0,-1 0,1 0,-1 0,1 0,0 0,-1 0,1 0,0 0,-1 0,1-1,0 1,-1 0,1 0,-1-1,1 1,-1 0,1-1,-1 1,1-1,-1 1,1 0,-1-1,1 1,-1-1,1 1,-1-1,0 0,1 1,-1-1,0 1,0-1,0 1,1-2,27-38,112-264,-118 242,45-91,-43 133,-14 19</inkml:trace>
  <inkml:trace contextRef="#ctx0" brushRef="#br0" timeOffset="5978.833">2710 1292,'-7'9,"0"1,0 0,1 1,1 0,0 0,0 0,1 0,1 1,0-1,0 1,1 0,1 0,0 0,0 0,2 5,-1-15,0 0,0 0,0 0,1-1,-1 1,0 0,1 0,0-1,-1 1,1 0,0-1,0 1,0-1,0 1,0-1,0 1,1-1,-1 0,0 0,1 1,-1-1,1 0,-1 0,1-1,-1 1,1 0,0 0,-1-1,1 1,0-1,0 1,0-1,-1 0,1 0,0 0,0 0,0 0,-1 0,1 0,0-1,0 1,-1-1,2 0,64-44,-62 38,1 1,-1-1,-1 0,1 0,-1 0,-1 0,1-1,-1 0,0 0,-1 0,0 0,0 0,-1 0,0 0,0-1,-1 1,0 0,0-1,-1 1,0 0,-2-3,-25-22,9 19</inkml:trace>
  <inkml:trace contextRef="#ctx0" brushRef="#br0" timeOffset="6335.735">2964 840,'35'49,"-1"0,-3 2,-2 2,-2 0,-1 6,21 81,-46-134,0 1,0-1,-1 1,0-1,0 1,-1-1,1 1,-1-1,-1 0,1 1,-1-1,-1 0,1 0,-1 0,0 0,0-1,0 1,-1-1,0 0,0 0,-2 1,-155 113,136-104</inkml:trace>
  <inkml:trace contextRef="#ctx0" brushRef="#br0" timeOffset="6901.356">508 925,'-20'38,"1"1,2 1,2 1,2 0,1 1,-1 18,6-40,2 0,0 0,1 1,2 0,0 0,1 0,0 0,2 0,1 0,0-1,2 1,0 0,2-1,0 0,1 0,1-1,1 0,0 0,2-1,0 1,6 1,1 1,1-2,1-1,0 0,1-1,1-2,1 0,0-1,0-1,2-2,-1 0,4-1,17 5,-5-4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16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1 232,'121'17,"-104"-15,1 0,0-1,-1-1,1-1,0 0,-1-2,16-3,58-5,107 11,-174 0</inkml:trace>
  <inkml:trace contextRef="#ctx0" brushRef="#br0" timeOffset="353.326">1 457,'33'-5,"27"-1,6 0,-2 1,-8 2,-8 1,-8 0,-5 2,-5 0,-1 0,-2 1,-1-1,1 0,0 0,0 0,-4 0</inkml:trace>
  <inkml:trace contextRef="#ctx0" brushRef="#br0" timeOffset="1019.811">340 6,'1'-1,"0"0,0 1,1-1,-1 1,0-1,0 1,1 0,-1-1,0 1,1 0,-1 0,0 0,1 0,-1 0,0 0,1 0,-1 1,0-1,1 0,-1 1,0-1,0 1,1-1,-1 1,0 0,0-1,0 1,0 0,0 0,0 0,1 0,3 2,26 9,1 2,-2 1,0 2,-1 1,-1 1,0 1,-2 2,0 0,4 7,-21-19,1 0,-1 1,-1 0,0 1,0 0,-1 0,-1 0,0 1,3 10,-10-18,1-1,-1 1,-1-1,1 0,-1 0,0 0,1 0,-2 0,1 0,0 0,-1-1,0 1,0-1,0 0,0 0,0 0,-1 0,1 0,-1-1,0 0,0 1,-3 0,-13 12,-52 51,4 4,2 2,-11 22,75-91,-42 50,30-36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3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449 116,'-135'226,"115"-198,-2-1,-1-1,-1 0,-2-2,0-1,-1-2,-6 3,-78 68,111-91,-1 1,1-1,0 0,0 0,0 0,0 1,0-1,0 0,0 0,0 1,1-1,-1 0,0 0,1 0,-1 1,1-1,-1 0,1 0,0 0,-1 0,1 0,0 0,0 0,0 0,0 0,0-1,0 1,0 0,0 0,0-1,0 1,0-1,0 1,0-1,1 0,-1 1,0-1,0 0,0 0,1 1,-1-1,0 0,0 0,1-1,-1 1,0 0,0 0,1-1,-1 1,0 0,0-1,0 1,1-1,6 2,276 14,-113 22,-169-36,-1-1,1 0,0 1,0-1,-1 0,1 0,0 0,0 0,0 0,0 0,-1-1,1 1,0-1,0 1,-1-1,1 0,0 1,-1-1,1 0,-1 0,1 0,-1 0,1 0,-1-1,0 1,0 0,1-1,-1 1,0-1,0 1,0-1,-1 1,1-1,0 0,0 1,-1-1,1 0,-1 0,0 0,0 1,1-1,-1 0,0 0,0 0,-1 1,1-1,0 0,-1 0,1 0,-1 1,1-1,-1 0,0 1,0-1,0 0,-61-230,-57 7,94 164,25 60,0 1,0-1,0 1,0 0,0-1,0 1,0 0,1-1,-1 1,0-1,0 1,0 0,0-1,1 1,-1 0,0-1,0 1,1 0,-1 0,0-1,1 1,-1 0,0 0,1-1,-1 1,0 0,1 0,-1 0,0 0,1 0,-1-1,0 1,1 0,-1 0,1 0,-1 0,0 0,1 0,-1 0,1 0,-1 0,0 0,1 1,-1-1,0 0,1 0,-1 0,1 0,-1 1,0-1,1 0,-1 0,0 1,0-1,1 0,-1 0,0 1,0-1,1 0,-1 1,0-1,0 0,0 1,1-1,-1 0,0 1,9 9</inkml:trace>
  <inkml:trace contextRef="#ctx0" brushRef="#br0" timeOffset="566.115">843 89,'45'206,"-5"42,-33-226,29 50,-34-72,-1 0,1 1,-1-1,1 0,-1 0,1 0,0 0,-1 0,1 0,-1-1,1 1,-1 0,1-1,-1 1,1-1,-1 0,1 1,-1-1,0 0,1 0,-1 0,0 0,0 0,0 0,0 0,0 0,0-1,0 1,0 0,0-1,-1 1,1 0,0-1,-1 1,1-1,-1 1,0-1,1 0,-1 1,0-1,0 1,0-1,0 1,0-1,0 1,-1-1,1 0,3-10,42-142,67-102,-27 102,-72 137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0,'38'0,"28"0,6 0,-3 5,-9 2,-15-1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0,2-5,0-1,-3 0,-1 1,-3 2,-1 1,-1 1,-1 0,0 1,0 0,0 1,0-1,0 0,-5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6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12,'43'0,"24"0,5 0,-4 0,-10 0,-9 0,-9 0,-5 0,-5-5,-7-1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342 1,'-12'26,"-1"0,-1 0,-1-1,-2-1,0-1,-1-1,-2 0,0-1,-1-1,-1-1,-17 11,-60 59,98-88,0-1,0 0,1 1,-1-1,0 1,0-1,0 1,1 0,-1-1,0 1,1 0,-1-1,0 1,1 0,-1 0,1 0,-1-1,1 1,0 0,-1 0,1 0,0 0,0 0,-1 0,1 0,0 0,0 0,0 0,0 0,0 0,0 0,1 0,-1-1,0 1,0 0,1 0,-1 0,0 0,1 0,-1 0,1 0,-1-1,1 1,0 0,-1 0,1-1,0 1,-1-1,1 1,0 0,0-1,0 1,-1-1,2 1,55 10,-48-10,227 25,-221-25,73-9,-86 8,0-1,-1 1,1-1,0 0,0 0,-1 0,1 0,0 0,-1 0,1 0,-1 0,1 0,-1-1,0 1,0-1,0 1,1-1,-1 0,-1 1,1-1,0 0,0 1,-1-1,1 0,-1 0,1 0,-1 0,0 0,0 0,1 1,-1-1,-1 0,1 0,0 0,0 0,-1 0,1 0,-1 1,0-1,1 0,-1 0,0 0,-8-14,0-1,-1 1,-1 1,-1 0,0 0,0 1,-2 1,-11-10,-98-76,115 95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84 159,'10'38,"3"33,-1 8,-2-4,-3-11,-3-10,-2-15</inkml:trace>
  <inkml:trace contextRef="#ctx0" brushRef="#br0" timeOffset="317.693">0 102,'38'-18,"1"2,1 1,0 2,1 1,0 3,41-4,-77 11,1 1,-1 0,1 0,0 1,-1-1,1 1,-1 1,1-1,0 1,-1 0,1 0,-1 0,1 1,-1 0,0 0,0 0,0 1,0 0,0 0,0 0,-1 0,1 1,-1 0,0 0,0 0,-1 0,1 1,-1-1,0 1,0 0,-1 0,1 0,-1 0,0 1,1 3,-2-4,0 1,-1-1,1 1,-1 0,0-1,-1 1,1-1,-1 1,0-1,0 0,-1 1,0-1,0 0,0 0,0 0,-1 0,0 0,0-1,0 1,-1-1,1 0,-1 0,0 0,0 0,-1-1,-2 2,-3 2,0-1,0-1,0 0,-1 0,0-1,0-1,0 0,0 0,0-1,-1 0,1-1,-6 0,-40-2,32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0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30,'115'7,"-1"-5,59-8,-167 6,459-33,132 34,-573-1</inkml:trace>
  <inkml:trace contextRef="#ctx0" brushRef="#br0" timeOffset="2499.999">339 227,'2'2,"0"-1,0 1,0-1,0 1,-1-1,1 1,-1 0,1 0,-1 0,0 0,0 0,0 0,0 1,0-1,0 0,0 0,-1 1,1-1,-1 0,0 1,0-1,1 0,-2 1,1 1,0-1,3 225,-28-87,23-117</inkml:trace>
  <inkml:trace contextRef="#ctx0" brushRef="#br0" timeOffset="3290.01">226 256,'46'-22,"1"2,0 2,1 3,1 1,50-7,-97 21,8-3,1 1,-1 0,1 1,0 0,-1 1,1 0,0 0,0 1,-1 1,1 0,-1 0,1 1,-1 0,0 1,0 0,-8-2,0 0,0-1,0 1,-1 0,1 0,-1 0,1 0,-1 0,0 0,0 0,0 1,0-1,0 0,-1 1,1-1,-1 1,1-1,-1 0,0 1,0-1,0 1,0-1,0 1,-1-1,1 1,-1-1,0 0,1 1,-1-1,0 0,-1 0,1 1,0-1,-1 0,-55 67,-69 36,123-104,1 0,0 1,0-1,0 1,0-1,1 1,-1-1,0 1,1 0,-1 0,1 0,-1 0,1 0,0 0,0 0,0 1,0-1,0 0,1 0,-1 1,1-1,-1 1,1-1,0 0,0 1,0-1,0 1,1-1,-1 1,0-1,1 0,0 1,0-1,-1 0,1 0,1 1,-1-1,0 0,0 0,1 0,-1 0,2 0,114 35,-104-35,1 0,-1 1,0 1,0 0,0 1,-1 0,1 1,-1 0,10 8,-19-13,0 1,-1-1,1 1,0 0,-1 0,1 0,-1 0,0 1,1-1,-1 1,0-1,-1 1,1 0,0 0,-1 0,1-1,-1 1,0 1,0-1,0 0,-1 0,1 0,-1 0,0 1,0-1,0 0,0 0,0 1,-1-1,1 0,-1 0,0 0,0 1,0-1,0 0,-1-1,1 1,-1 0,0 0,0-1,0 1,0 0,0-1,-2 2,-14 6,-1-2,1 0,-1-1,-1 0,1-2,-1 0,0-2,0 0,0-1,0-1,-1-1,1 0,0-2,-1 0,-22 1,38 1,1 1,0-1,-1 0,1 0,0 0,-1-1,1 1,0-1,-1 0,1 0,0-1,0 1,0-1,0 0,0 0,1 0,-1-1,1 1,-1-1,1 0,0 0,0 0,0 0,0 0,0-1,1 1,0-1,0 0,0 0,0 0,-3-16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4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48,'27'50,"-2"2,-3 0,-1 2,-4 0,4 20,43 241,-55-287,-10-28,1 0,0-1,0 1,0 0,0-1,0 1,0-1,0 1,0 0,0-1,0 1,0 0,1-1,-1 1,0 0,0-1,0 1,0 0,1-1,-1 1,0 0,0-1,0 1,1 0,-1 0,0-1,1 1,-1 0,0 0,0-1,1 1,-1 0,0 0,1 0,-1 0,1 0,-1-1,0 1,1 0,-1 0,0 0,1 0,-1 0,0 0,1 0,-1 0,1 0,-1 1,0-1,1 0,-1 0,0 0,1 0,-1 0,0 1,1-1,-1 0,0 0,0 1,1-1,-1 0,0 0,0 1,1-1,-1 0,0 1,0-1,0 0,1 1,-1-1,83-223,-21 19,-53 163,1 1,2 0,2 1,2 0,8-13,-1 20,-11 20</inkml:trace>
  <inkml:trace contextRef="#ctx0" brushRef="#br0" timeOffset="538.143">650 499,'-41'124,"40"-120,1 0,0 0,0-1,0 1,0 0,1 0,-1 0,1-1,0 1,0 0,1-1,-1 1,1-1,0 0,0 1,0-1,0 0,0 0,1 0,-1 0,1-1,0 1,0-1,0 1,0-1,0 0,0 0,1 0,-1-1,1 1,-1-1,3 1,3-1,0-1,0 0,0 0,1-1,-1 0,0-1,-1 0,1 0,0-1,0 0,-1 0,0-1,0 0,0-1,0 0,-1 0,1 0,-1-1,-1 0,1-1,-1 0,0 0,-1 0,1 0,-1-1,-1 0,0 0,0 0,0 0,-1-1,0 0,-1 0,1-3,-2 8,-1 0,0 0,0 0,0 0,0 0,0 0,-1 0,0 1,1-1,-2 0,1 0,0 1,-1-1,1 1,-1-1,0 1,0-1,-1 1,1 0,-1 0,1 0,-1 1,0-1,0 1,0-1,-1 1,1 0,0 0,-1 0,1 1,-1-1,0 1,1 0,-1 0,0 0,-1 0,-19-4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47,'341'0,"-173"-27,-123 14,-26 6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31,'10'5,"17"1,9-5,3-2,0-2,-2 1,-2-1,-3 2,-2-1,-6-3,-2-2,0 1,1 1,1 1,2 2,1 1,0 1,-3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2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395 178,'-25'138,"-7"196,8-155,37-144,-8-41</inkml:trace>
  <inkml:trace contextRef="#ctx0" brushRef="#br0" timeOffset="649.968">1 234,'23'-24,"1"1,1 1,2 1,0 1,1 1,0 2,18-8,-27 15,0 1,1 1,0 0,0 2,1 0,0 1,0 1,0 1,1 1,-1 1,1 1,-1 1,0 0,2 2,-18-2,1 0,0 1,-1-1,1 1,-1 0,0 1,0-1,0 1,0 0,0 0,0 1,-1-1,0 1,0 0,0 0,0 1,0-1,-1 1,0 0,0 0,0 0,-1 0,1 0,-1 1,0-1,-1 1,1-1,-1 1,-1 0,1-1,-1 1,0 0,0 0,0-1,-1 1,0 0,0-1,-2 5,-2 8,-1-1,-1 1,0-1,-2-1,0 0,0 0,-2-1,0 0,0-1,-2 0,0 0,-9 6,20-18,0-1,0 1,1 0,-1 0,1-1,-1 1,1 0,0 0,-1 0,1 1,0-1,1 0,-1 0,0 0,1 1,-1-1,1 0,-1 1,1-1,0 1,0-1,0 0,1 1,-1-1,0 0,1 1,0-1,-1 0,1 0,0 1,0-1,0 0,1 0,-1 0,0 0,1 0,-1-1,1 1,0 0,0-1,-1 1,1-1,0 1,0-1,0 0,0 0,1 0,-1 0,0 0,0-1,218 120,-190-97,-22-20,-1 1,1 0,-1 0,0 0,0 1,-1 0,0 1,1 0,-2 0,1 0,-1 0,0 1,0 0,-1 0,0 0,0 1,-1-1,0 1,0 0,-1 0,0 0,0 0,-1 0,0 1,0-1,-1 0,0 1,-1 3,-5-1,0 0,-1 0,-1 0,1-1,-2-1,1 1,-1-1,-1-1,0 0,0 0,0-1,-1 0,0 0,-1-2,1 1,-1-1,0-1,0 0,-1-1,1 0,-5-1,-11 5,-1-1,1-2,-1-1,0-1,0-2,0 0,-25-5,50 4,0 1,0-1,0 0,0 0,0-1,1 1,-1-1,0 0,1 0,-1 0,1 0,0-1,0 1,0-1,0 0,-3-3,-7-11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05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0 671,'226'-1,"-153"-12,-61 10,1 0,0 0,-1 1,1 1,0 0,0 1,0 1,10 1,5 4,-4 0</inkml:trace>
  <inkml:trace contextRef="#ctx0" brushRef="#br0" timeOffset="643.677">1271 191,'-79'68,"3"4,-57 71,100-91,33-51,-1 0,1 0,0 0,0 0,-1 1,1-1,0 0,0 0,1 0,-1 1,0-1,0 0,0 0,1 0,-1 1,1-1,-1 0,1 0,-1 0,1 0,-1 0,1 0,0 0,0 0,0 0,-1-1,1 1,0 0,0 0,0-1,0 1,0 0,1-1,-1 1,0-1,0 0,0 1,0-1,0 0,1 0,-1 1,0-1,0 0,0 0,1-1,0 1,174 8,-155-4,-5 1,1-2,0 0,0-1,-1-1,1 0,0-2,0 0,0 0,4-3,-20 3,1 0,-1-1,0 0,0 1,0-1,0 0,0 1,0-1,-1 0,1 0,-1 0,1 1,-1-1,0 0,1 0,-1 0,0 0,0 0,0 0,-1 0,1 0,0 0,-1 0,1 1,-1-1,0 0,0 0,0 0,1 1,-2-1,1 1,0-1,0 1,0-1,-1 1,1-1,-1 1,1 0,-1 0,1 0,-1 0,0 0,0 0,-8-12,-8-14,0-1,2-1,1 0,1-1,2 0,-5-20,7 18,7 27,1-1,0 0,0 0,0 0,1 0,0 0,0 0,0 0,1 0,0 0,0 0,1 0,0-1,0 1,1-4,4 0</inkml:trace>
  <inkml:trace contextRef="#ctx0" brushRef="#br0" timeOffset="1027.326">1666 134,'9'34,"4"25,-1 8,-2-4,-3-6,-3-9,-1-8,-2-5,-1-5,-1-7</inkml:trace>
  <inkml:trace contextRef="#ctx0" brushRef="#br0" timeOffset="1331.343">1693 50,'38'-12,"1"1,0 3,0 0,0 3,1 1,0 3,12 1,55 17,-104-16,-1 0,1-1,0 1,0 0,-1 1,1-1,-1 0,1 1,-1-1,0 1,0 0,0 0,1 0,-2 0,1 0,0 0,0 1,-1-1,1 0,-1 1,0 0,0-1,0 1,0 0,0-1,0 1,-1 0,1 0,-1 0,0-1,0 1,0 0,0 0,-1 0,0 2,-4 3,0 0,-1 0,0-1,0 1,-1-2,0 1,0-1,-1 0,0 0,0-1,0 0,0-1,-1 0,0 0,0 0,0-1,-7 1,-20 8,-1-2,1-1,-1-2,-1-2,0-1,-26-2,38-2</inkml:trace>
  <inkml:trace contextRef="#ctx0" brushRef="#br0" timeOffset="1780.168">706 812,'473'-23,"-131"-4,-55 3,27 12,-58 13,-232-1</inkml:trace>
  <inkml:trace contextRef="#ctx0" brushRef="#br0" timeOffset="4080.858">1214 1094,'-170'117,"-135"121,298-232,-52 48,90-43,398-13,-412 2,-13 1,0 0,1-1,-1 0,1 0,-1 0,1 0,-1-1,1 0,-1 0,0 0,0 0,1-1,-1 1,0-1,4-2,-8 1,0 0,1 0,-1 0,0 0,-1 0,1 1,0-1,-1 0,1 0,-1 0,0 1,0-1,0 0,0 1,-1-1,1 1,-1-1,0 1,1 0,-1 0,0-1,0 1,-1 0,-4-7,-49-68,41 59,0-1,1 0,1-1,1-1,0 0,2 0,1-1,0-1,-4-17,11 27</inkml:trace>
  <inkml:trace contextRef="#ctx0" brushRef="#br0" timeOffset="4617.068">1412 1066,'36'167,"-27"-138,54 143,-62-170,-1 0,1-1,-1 1,1-1,-1 1,1 0,0-1,0 0,0 1,0-1,0 1,0-1,0 0,0 0,1 0,-1 1,0-1,1 0,-1-1,1 1,-1 0,1 0,-1-1,1 1,0-1,-1 1,1-1,0 0,-1 1,1-1,0 0,0 0,-1 0,1-1,0 1,-1 0,1-1,0 1,-1-1,1 1,-1-1,1 0,-1 0,1 1,-1-1,1 0,-1 0,0-1,1 1,-1 0,0 0,0-1,0 1,0 0,0-1,0 1,-1-1,1 1,0-1,0-1,25-141,26-57,-44 177</inkml:trace>
  <inkml:trace contextRef="#ctx0" brushRef="#br0" timeOffset="5012.755">2173 897,'0'0,"0"1,0-1,0 0,0 0,1 1,-1-1,0 0,0 0,0 1,0-1,0 0,0 0,1 1,-1-1,0 0,0 0,0 0,1 1,-1-1,0 0,0 0,0 0,1 0,-1 0,0 1,0-1,1 0,-1 0,0 0,0 0,1 0,-1 0,0 0,1 0,-1 0,0 0,0 0,1 0,-1 0,0 0,0 0,1 0,-1 0,0-1,0 1,1 0,-1 0,0 0,0 0,1 0,-1-1,0 1,0 0,-7 26,-25 43,-2-2,-4-1,-2-2,-10 7,-92 156,128-200,3-2</inkml:trace>
  <inkml:trace contextRef="#ctx0" brushRef="#br0" timeOffset="5601.758">2314 1009,'-15'49,"3"0,1 0,3 1,2 1,0 45,-12 65,18-161,-1 1,1-1,1 1,-1 0,0-1,0 1,0 0,0-1,0 1,0 0,1-1,-1 1,0-1,1 1,-1-1,0 1,1-1,-1 1,1-1,-1 1,0-1,1 1,-1-1,1 1,0-1,-1 0,1 1,-1-1,1 0,-1 0,1 0,0 1,-1-1,1 0,0 0,-1 0,1 0,-1 0,1 0,0 0,-1 0,1 0,0 0,-1 0,1-1,0 1,-1 0,1 0,-1-1,1 1,-1 0,1-1,-1 1,1-1,-1 1,1 0,-1-1,1 1,-1-1,1 1,-1-1,0 0,1 1,-1-1,0 1,0-1,0 1,1-2,27-38,112-264,-118 242,45-91,-43 133,-14 19</inkml:trace>
  <inkml:trace contextRef="#ctx0" brushRef="#br0" timeOffset="5978.833">2710 1292,'-7'9,"0"1,0 0,1 1,1 0,0 0,0 0,1 0,1 1,0-1,0 1,1 0,1 0,0 0,0 0,2 5,-1-15,0 0,0 0,0 0,1-1,-1 1,0 0,1 0,0-1,-1 1,1 0,0-1,0 1,0-1,0 1,0-1,0 1,1-1,-1 0,0 0,1 1,-1-1,1 0,-1 0,1-1,-1 1,1 0,0 0,-1-1,1 1,0-1,0 1,0-1,-1 0,1 0,0 0,0 0,0 0,-1 0,1 0,0-1,0 1,-1-1,2 0,64-44,-62 38,1 1,-1-1,-1 0,1 0,-1 0,-1 0,1-1,-1 0,0 0,-1 0,0 0,0 0,-1 0,0 0,0-1,-1 1,0 0,0-1,-1 1,0 0,-2-3,-25-22,9 19</inkml:trace>
  <inkml:trace contextRef="#ctx0" brushRef="#br0" timeOffset="6335.735">2964 840,'35'49,"-1"0,-3 2,-2 2,-2 0,-1 6,21 81,-46-134,0 1,0-1,-1 1,0-1,0 1,-1-1,1 1,-1-1,-1 0,1 1,-1-1,-1 0,1 0,-1 0,0 0,0-1,0 1,-1-1,0 0,0 0,-2 1,-155 113,136-104</inkml:trace>
  <inkml:trace contextRef="#ctx0" brushRef="#br0" timeOffset="6901.356">508 925,'-20'38,"1"1,2 1,2 1,2 0,1 1,-1 18,6-40,2 0,0 0,1 1,2 0,0 0,1 0,0 0,2 0,1 0,0-1,2 1,0 0,2-1,0 0,1 0,1-1,1 0,0 0,2-1,0 1,6 1,1 1,1-2,1-1,0 0,1-1,1-2,1 0,0-1,0-1,2-2,-1 0,4-1,17 5,-5-4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16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1 232,'121'17,"-104"-15,1 0,0-1,-1-1,1-1,0 0,-1-2,16-3,58-5,107 11,-174 0</inkml:trace>
  <inkml:trace contextRef="#ctx0" brushRef="#br0" timeOffset="353.326">1 457,'33'-5,"27"-1,6 0,-2 1,-8 2,-8 1,-8 0,-5 2,-5 0,-1 0,-2 1,-1-1,1 0,0 0,0 0,-4 0</inkml:trace>
  <inkml:trace contextRef="#ctx0" brushRef="#br0" timeOffset="1019.811">340 6,'1'-1,"0"0,0 1,1-1,-1 1,0-1,0 1,1 0,-1-1,0 1,1 0,-1 0,0 0,1 0,-1 0,0 0,1 0,-1 1,0-1,1 0,-1 1,0-1,0 1,1-1,-1 1,0 0,0-1,0 1,0 0,0 0,0 0,1 0,3 2,26 9,1 2,-2 1,0 2,-1 1,-1 1,0 1,-2 2,0 0,4 7,-21-19,1 0,-1 1,-1 0,0 1,0 0,-1 0,-1 0,0 1,3 10,-10-18,1-1,-1 1,-1-1,1 0,-1 0,0 0,1 0,-2 0,1 0,0 0,-1-1,0 1,0-1,0 0,0 0,0 0,-1 0,1 0,-1-1,0 0,0 1,-3 0,-13 12,-52 51,4 4,2 2,-11 22,75-91,-42 50,30-36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3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449 116,'-135'226,"115"-198,-2-1,-1-1,-1 0,-2-2,0-1,-1-2,-6 3,-78 68,111-91,-1 1,1-1,0 0,0 0,0 0,0 1,0-1,0 0,0 0,0 1,1-1,-1 0,0 0,1 0,-1 1,1-1,-1 0,1 0,0 0,-1 0,1 0,0 0,0 0,0 0,0 0,0-1,0 1,0 0,0 0,0-1,0 1,0-1,0 1,0-1,1 0,-1 1,0-1,0 0,0 0,1 1,-1-1,0 0,0 0,1-1,-1 1,0 0,0 0,1-1,-1 1,0 0,0-1,0 1,1-1,6 2,276 14,-113 22,-169-36,-1-1,1 0,0 1,0-1,-1 0,1 0,0 0,0 0,0 0,0 0,-1-1,1 1,0-1,0 1,-1-1,1 0,0 1,-1-1,1 0,-1 0,1 0,-1 0,1 0,-1-1,0 1,0 0,1-1,-1 1,0-1,0 1,0-1,-1 1,1-1,0 0,0 1,-1-1,1 0,-1 0,0 0,0 1,1-1,-1 0,0 0,0 0,-1 1,1-1,0 0,-1 0,1 0,-1 1,1-1,-1 0,0 1,0-1,0 0,-61-230,-57 7,94 164,25 60,0 1,0-1,0 1,0 0,0-1,0 1,0 0,1-1,-1 1,0-1,0 1,0 0,0-1,1 1,-1 0,0-1,0 1,1 0,-1 0,0-1,1 1,-1 0,0 0,1-1,-1 1,0 0,1 0,-1 0,0 0,1 0,-1-1,0 1,1 0,-1 0,1 0,-1 0,0 0,1 0,-1 0,1 0,-1 0,0 0,1 1,-1-1,0 0,1 0,-1 0,1 0,-1 1,0-1,1 0,-1 0,0 1,0-1,1 0,-1 0,0 1,0-1,1 0,-1 1,0-1,0 0,0 1,1-1,-1 0,0 1,9 9</inkml:trace>
  <inkml:trace contextRef="#ctx0" brushRef="#br0" timeOffset="566.115">843 89,'45'206,"-5"42,-33-226,29 50,-34-72,-1 0,1 1,-1-1,1 0,-1 0,1 0,0 0,-1 0,1 0,-1-1,1 1,-1 0,1-1,-1 1,1-1,-1 0,1 1,-1-1,0 0,1 0,-1 0,0 0,0 0,0 0,0 0,0 0,0-1,0 1,0 0,0-1,-1 1,1 0,0-1,-1 1,1-1,-1 1,0-1,1 0,-1 1,0-1,0 1,0-1,0 1,0-1,0 1,-1-1,1 0,3-10,42-142,67-102,-27 102,-72 137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0,'38'0,"28"0,6 0,-3 5,-9 2,-15-1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0,2-5,0-1,-3 0,-1 1,-3 2,-1 1,-1 1,-1 0,0 1,0 0,0 1,0-1,0 0,-5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6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12,'43'0,"24"0,5 0,-4 0,-10 0,-9 0,-9 0,-5 0,-5-5,-7-1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342 1,'-12'26,"-1"0,-1 0,-1-1,-2-1,0-1,-1-1,-2 0,0-1,-1-1,-1-1,-17 11,-60 59,98-88,0-1,0 0,1 1,-1-1,0 1,0-1,0 1,1 0,-1-1,0 1,1 0,-1-1,0 1,1 0,-1 0,1 0,-1-1,1 1,0 0,-1 0,1 0,0 0,0 0,-1 0,1 0,0 0,0 0,0 0,0 0,0 0,0 0,1 0,-1-1,0 1,0 0,1 0,-1 0,0 0,1 0,-1 0,1 0,-1-1,1 1,0 0,-1 0,1-1,0 1,-1-1,1 1,0 0,0-1,0 1,-1-1,2 1,55 10,-48-10,227 25,-221-25,73-9,-86 8,0-1,-1 1,1-1,0 0,0 0,-1 0,1 0,0 0,-1 0,1 0,-1 0,1 0,-1-1,0 1,0-1,0 1,1-1,-1 0,-1 1,1-1,0 0,0 1,-1-1,1 0,-1 0,1 0,-1 0,0 0,0 0,1 1,-1-1,-1 0,1 0,0 0,0 0,-1 0,1 0,-1 1,0-1,1 0,-1 0,0 0,-8-14,0-1,-1 1,-1 1,-1 0,0 0,0 1,-2 1,-11-10,-98-76,115 95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84 159,'10'38,"3"33,-1 8,-2-4,-3-11,-3-10,-2-15</inkml:trace>
  <inkml:trace contextRef="#ctx0" brushRef="#br0" timeOffset="317.693">0 102,'38'-18,"1"2,1 1,0 2,1 1,0 3,41-4,-77 11,1 1,-1 0,1 0,0 1,-1-1,1 1,-1 1,1-1,0 1,-1 0,1 0,-1 0,1 1,-1 0,0 0,0 0,0 1,0 0,0 0,0 0,-1 0,1 1,-1 0,0 0,0 0,-1 0,1 1,-1-1,0 1,0 0,-1 0,1 0,-1 0,0 1,1 3,-2-4,0 1,-1-1,1 1,-1 0,0-1,-1 1,1-1,-1 1,0-1,0 0,-1 1,0-1,0 0,0 0,0 0,-1 0,0 0,0-1,0 1,-1-1,1 0,-1 0,0 0,0 0,-1-1,-2 2,-3 2,0-1,0-1,0 0,-1 0,0-1,0-1,0 0,0 0,0-1,-1 0,1-1,-6 0,-40-2,32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0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30,'115'7,"-1"-5,59-8,-167 6,459-33,132 34,-573-1</inkml:trace>
  <inkml:trace contextRef="#ctx0" brushRef="#br0" timeOffset="2499.999">339 227,'2'2,"0"-1,0 1,0-1,0 1,-1-1,1 1,-1 0,1 0,-1 0,0 0,0 0,0 0,0 1,0-1,0 0,0 0,-1 1,1-1,-1 0,0 1,0-1,1 0,-2 1,1 1,0-1,3 225,-28-87,23-117</inkml:trace>
  <inkml:trace contextRef="#ctx0" brushRef="#br0" timeOffset="3290.01">226 256,'46'-22,"1"2,0 2,1 3,1 1,50-7,-97 21,8-3,1 1,-1 0,1 1,0 0,-1 1,1 0,0 0,0 1,-1 1,1 0,-1 0,1 1,-1 0,0 1,0 0,-8-2,0 0,0-1,0 1,-1 0,1 0,-1 0,1 0,-1 0,0 0,0 0,0 1,0-1,0 0,-1 1,1-1,-1 1,1-1,-1 0,0 1,0-1,0 1,0-1,0 1,-1-1,1 1,-1-1,0 0,1 1,-1-1,0 0,-1 0,1 1,0-1,-1 0,-55 67,-69 36,123-104,1 0,0 1,0-1,0 1,0-1,1 1,-1-1,0 1,1 0,-1 0,1 0,-1 0,1 0,0 0,0 0,0 1,0-1,0 0,1 0,-1 1,1-1,-1 1,1-1,0 0,0 1,0-1,0 1,1-1,-1 1,0-1,1 0,0 1,0-1,-1 0,1 0,1 1,-1-1,0 0,0 0,1 0,-1 0,2 0,114 35,-104-35,1 0,-1 1,0 1,0 0,0 1,-1 0,1 1,-1 0,10 8,-19-13,0 1,-1-1,1 1,0 0,-1 0,1 0,-1 0,0 1,1-1,-1 1,0-1,-1 1,1 0,0 0,-1 0,1-1,-1 1,0 1,0-1,0 0,-1 0,1 0,-1 0,0 1,0-1,0 0,0 0,0 1,-1-1,1 0,-1 0,0 0,0 1,0-1,0 0,-1-1,1 1,-1 0,0 0,0-1,0 1,0 0,0-1,-2 2,-14 6,-1-2,1 0,-1-1,-1 0,1-2,-1 0,0-2,0 0,0-1,0-1,-1-1,1 0,0-2,-1 0,-22 1,38 1,1 1,0-1,-1 0,1 0,0 0,-1-1,1 1,0-1,-1 0,1 0,0-1,0 1,0-1,0 0,0 0,1 0,-1-1,1 1,-1-1,1 0,0 0,0 0,0 0,0 0,0-1,1 1,0-1,0 0,0 0,0 0,-3-16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4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48,'27'50,"-2"2,-3 0,-1 2,-4 0,4 20,43 241,-55-287,-10-28,1 0,0-1,0 1,0 0,0-1,0 1,0-1,0 1,0 0,0-1,0 1,0 0,1-1,-1 1,0 0,0-1,0 1,0 0,1-1,-1 1,0 0,0-1,0 1,1 0,-1 0,0-1,1 1,-1 0,0 0,0-1,1 1,-1 0,0 0,1 0,-1 0,1 0,-1-1,0 1,1 0,-1 0,0 0,1 0,-1 0,0 0,1 0,-1 0,1 0,-1 1,0-1,1 0,-1 0,0 0,1 0,-1 0,0 1,1-1,-1 0,0 0,0 1,1-1,-1 0,0 0,0 1,1-1,-1 0,0 1,0-1,0 0,1 1,-1-1,83-223,-21 19,-53 163,1 1,2 0,2 1,2 0,8-13,-1 20,-11 20</inkml:trace>
  <inkml:trace contextRef="#ctx0" brushRef="#br0" timeOffset="538.143">650 499,'-41'124,"40"-120,1 0,0 0,0-1,0 1,0 0,1 0,-1 0,1-1,0 1,0 0,1-1,-1 1,1-1,0 0,0 1,0-1,0 0,0 0,1 0,-1 0,1-1,0 1,0-1,0 1,0-1,0 0,0 0,1 0,-1-1,1 1,-1-1,3 1,3-1,0-1,0 0,0 0,1-1,-1 0,0-1,-1 0,1 0,0-1,0 0,-1 0,0-1,0 0,0-1,0 0,-1 0,1 0,-1-1,-1 0,1-1,-1 0,0 0,-1 0,1 0,-1-1,-1 0,0 0,0 0,0 0,-1-1,0 0,-1 0,1-3,-2 8,-1 0,0 0,0 0,0 0,0 0,0 0,-1 0,0 1,1-1,-2 0,1 0,0 1,-1-1,1 1,-1-1,0 1,0-1,-1 1,1 0,-1 0,1 0,-1 1,0-1,0 1,0-1,-1 1,1 0,0 0,-1 0,1 1,-1-1,0 1,1 0,-1 0,0 0,-1 0,-19-4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6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29,'430'0,"-209"-27,-197 26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60,'39'-5,"31"-1,9-5,-4-1,-11 3,-5 2,-9 2,-8 2,-6 2,-5 1,-2 0,-2 1,-1-1,-4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1,'285'145,"-260"-129,0 0,-1 2,-1 1,0 1,-2 1,0 1,8 12,-26-31,1 0,-1 1,1 0,-1 0,0 0,0 0,-1 0,1 1,-1-1,0 1,0 0,0-1,-1 1,0 0,0 0,0 0,-1 0,1 0,-1 0,0 0,-1 0,1 0,-1 0,0 0,0 0,0 0,-1 0,0-1,-2 5,-10 10,-2-1,0-1,0 0,-2-2,0 1,-1-2,0-1,-1 0,0-2,-18 8,-25 17,42-24,1 1,0 0,1 1,1 2,0-1,1 2,-1 2,6-2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4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1,0-2,-4-2,-7-1,-5 0,-4-2,-4 0,-1 0,-2 0,0-6,-9 0,-8-1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0,'38'5,"32"-3,9-2,-4-2,-11 1,-10 0,-11 0,-6 0,-6 0,-8 1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0 339,'39'-10,"26"-3,8 1,-5 2,-8 3,-10 3,-8 2,-8 1,-3 1,-3 0,-1 1,-1-1,0 1,-4-1</inkml:trace>
  <inkml:trace contextRef="#ctx0" brushRef="#br0" timeOffset="5631.902">1044 113,'-50'100,"-5"-1,-65 86,97-157,18-24,0 1,0 0,1 0,0 1,0-1,0 1,0 0,1 0,0 0,0 1,1-1,0 1,0-1,0 1,1 2,3-6,0 0,0-1,0 1,1-1,0 1,-1-1,1 0,0 0,0 0,0 0,0 0,0-1,1 1,-1-1,0 0,1 0,-1 0,1-1,-1 1,1-1,-1 0,1 0,-1 0,1 0,-1-1,1 1,-1-1,1 0,3 1,367-5,-373 5,-1 1,1-1,-1 1,1-1,0 0,-1 1,1-1,0 0,-1 0,1 1,0-1,0 0,-1 0,1 0,0 0,0 0,-1 0,1 0,0 0,-1-1,1 1,0 0,0 0,-1 0,1-1,0 1,-1 0,1-1,-1 1,1-1,0 1,-1-1,1 1,-1-1,1 1,-1-1,1 1,-1-1,0 0,1 1,-1-1,0 0,1 1,-1-1,0 0,0 1,0-1,0 0,1 0,-1 1,0-1,0 0,0 1,-1-1,1 0,0 0,0 1,0-1,0 0,-1 1,1-1,0 0,-1 1,1-2,-44-64,-73-139,48 46,58 134</inkml:trace>
  <inkml:trace contextRef="#ctx0" brushRef="#br0" timeOffset="6267.385">1496 56,'93'172,"-42"-92,-32-47,-2 2,-1 0,-2 0,-1 2,3 18,-14-46,10 26,-12-35,1 1,-1-1,1 0,-1 0,1 1,-1-1,1 0,-1 0,1 1,-1-1,1 0,-1 0,1 0,0 0,-1 0,1 0,-1 0,1 0,-1 0,1 0,0 0,-1-1,1 1,-1 0,1 0,-1 0,1-1,-1 1,1 0,-1-1,1 1,-1 0,0-1,1 1,-1-1,1 1,-1 0,0-1,0 1,1-1,-1 1,0-1,0 0,1 1,-1-1,0 1,0-1,0 1,0-1,0 1,0-1,0 0,0 1,0-1,0 1,0-1,0 1,0-1,0 1,-1-1,102-301,-12 62,-81 216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02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796 1045,'-5'4,"-1"3</inkml:trace>
  <inkml:trace contextRef="#ctx0" brushRef="#br0" timeOffset="440.791">1248 453,'-21'24,"2"2,1 1,1 0,2 1,0 1,2 0,1 1,2 0,1 1,1 0,1 1,2-1,2 1,0 0,2 10,5-32,-1 0,1-1,0 1,1-1,0 0,1 0,0-1,0 0,1 0,0 0,0-1,0 0,1 0,1-1,-1 0,1 0,0-1,0 0,0-1,1 0,-1 0,1-1,0 0,0-1,1 0,-1-1,0 0,1 0,-1-1,0-1,1 0,-1 0,0-1,0 0,0-1,0 0,0 0,-1-1,1 0,-1-1,0 0,0-1,-1 0,0 0,0-1,6-5,-11 6,1 0,-1-1,0 1,0-1,-1 1,0-1,0 0,-1 0,0 0,0 0,0 0,-1 0,0 0,0 0,-1 0,0 0,0 0,-1 1,0-1,0 0,0 0,-1 1,0 0,0-1,-1 1,0 0,0 1,0-1,-1 1,1 0,-1 0,-1 0,1 0,-1 1,0 0,1 0,-2 1,1 0,0 0,-1 0,-5-3,-1 1,0 0,1 0,-2 1,1 1,0 0,-1 1,1 1,-1 0,0 1,1 0,-1 1,0 1,1 0,-1 0,-3 3,-7 2</inkml:trace>
  <inkml:trace contextRef="#ctx0" brushRef="#br0" timeOffset="1152.545">2320 509,'-24'43,"-8"29,-3 7,4-6,8-10,7-11,2-14,-2-9,3-9</inkml:trace>
  <inkml:trace contextRef="#ctx0" brushRef="#br0" timeOffset="1405.469">1925 537,'29'38,"33"28,11 2,-2-11,-8-10,-11-13,-8-7,-8-9,-4-6,-4-2,-11-7,-8-3</inkml:trace>
  <inkml:trace contextRef="#ctx0" brushRef="#br0" timeOffset="1653.972">2009 480,'10'39,"7"31,2 9,-3-4,-4-6,1-9,-2-10,-3-9,-3-7,-2-4,-2-2,0-2,-2-4</inkml:trace>
  <inkml:trace contextRef="#ctx0" brushRef="#br0" timeOffset="1906.75">2743 593,'-14'39,"-5"31,0 9,5-4,3-11,5-10,2-10,8-13,2-7,6-7,0-6</inkml:trace>
  <inkml:trace contextRef="#ctx0" brushRef="#br0" timeOffset="6020.889">5058 198,'-96'86,"74"-59,2 0,0 1,2 1,2 1,0 1,2 0,2 0,0 2,2-1,2 2,1-1,1 1,2 0,2 1,2-16,1 0,1 0,0-1,2 1,0-1,1 0,1 0,0 0,2-1,0 0,1 0,0-1,2 0,-1-1,2 0,0-1,1 0,1-1,0 0,0-1,1-1,1 0,14 7,16 12,-27-20</inkml:trace>
  <inkml:trace contextRef="#ctx0" brushRef="#br0" timeOffset="-4867.669">401 565,'-7'18,"2"1,0 0,1 0,1 0,0 0,2 1,0-1,2 8,-2-11,-24 186,10-72,7-65,12-50</inkml:trace>
  <inkml:trace contextRef="#ctx0" brushRef="#br0" timeOffset="5173.236">316 283,'-9'0,"1"-1,-1 2,0-1,0 1,0 1,0 0,1 0,-1 1,1 0,-1 0,1 1,0 0,1 0,-1 1,1 0,0 0,0 1,0 0,1 0,0 1,0-1,0 1,1 1,0-1,1 1,-2 2,-17 46,3 0,1 1,4 1,-8 50,17-71,1 0,1 0,3 0,0 0,3 0,1 0,2 0,1 0,2-18,0-1,1 0,1-1,0 0,2 0,0-1,1-1,0 0,1 0,1-2,0 0,1 0,0-2,1 0,0-1,1 0,3 0,64 25,-60-25</inkml:trace>
  <inkml:trace contextRef="#ctx0" brushRef="#br0" timeOffset="2223.142">3139 621,'-19'25,"1"1,1 1,2 0,0 1,2 1,1 0,2 0,0 2,-2 21,10-48,1 0,0 0,1 0,-1 1,1-1,-1 0,1 0,0 0,1 1,-1-1,1 0,0 0,0 0,0 0,1 0,-1 0,1 0,0 0,0-1,0 1,1-1,-1 1,1-1,0 0,0 0,0 0,0 0,0-1,1 1,-1-1,1 0,0 0,0 0,-1 0,1-1,0 1,0-1,4 0,6 1,0-2,0 0,-1 0,1-2,0 0,-1 0,1-1,-1 0,0-2,0 1,0-2,0 0,-1 0,0-1,0 0,-1-1,2-2,-6 5,0-1,0 0,-1 0,1 0,-1-1,-1 0,1 0,-1-1,-1 1,1-1,-1 0,-1 0,1 0,-1-1,-1 1,1-1,-2 0,1 0,-1 1,-1-1,1 0,-1 0,-1 0,0 0,0 0,-3-8,-1 6,0 0,-2 0,1 0,-1 1,-1 0,0 0,0 1,-1 0,0 0,0 1,-1 1,0-1,-1 1,1 1,-1 0,-1 1,-7-3,-7-2</inkml:trace>
  <inkml:trace contextRef="#ctx0" brushRef="#br0" timeOffset="2669.167">3477 283,'303'26,"-300"-27,0 1,0-1,0 1,0 0,0 0,0 0,0 0,0 1,0-1,0 1,0 0,-1 0,1 0,0 0,0 0,0 1,-1-1,1 1,-1 0,1-1,-1 1,0 0,0 1,0-1,0 0,0 1,0-1,-1 1,1-1,-1 1,0 0,1 0,-1-1,-1 1,1 0,0 0,0 2,-44 135,40-124,0 0,2 0,0 1,1-1,0 0,1 0,3 14,3-6</inkml:trace>
  <inkml:trace contextRef="#ctx0" brushRef="#br0" timeOffset="2914.362">3533 509,'44'0,"32"0,9 0,-5 0,-12 0,-7 0,-10 0,-13 0</inkml:trace>
  <inkml:trace contextRef="#ctx0" brushRef="#br0" timeOffset="4457.656">4352 170,'21'34,"-1"2,-1 0,-2 1,-2 1,-1 1,-2 0,-1 6,-4-21,5 23,-2 1,-3 0,-2 0,-1 0,-3 0,-2 1,-2 1,0-30,-1 0,-1-1,-1 1,0-1,-1-1,-1 1,-1-1,-1-1,0 1,-1-2,-1 0,0 0,-2-1,1 0,-2-1,0-1,-1 0,0-2,0 1,-1-2,-1 0,0-1,-15 5,-53 22,51-20</inkml:trace>
  <inkml:trace contextRef="#ctx0" brushRef="#br0" timeOffset="8985.999">5538 509,'-15'-13,"13"13,-1-1,1 0,0 0,0 0,-1 0,1 0,0-1,0 1,0 0,0-1,1 0,-1 1,0-1,1 0,-1 0,1 0,-1 0,1 0,0 0,0 0,0-1,0 1,0 0,1-1,-1 1,1 0,-1-1,1 1,0-1,0 1,0-1,0 1,1-1,-1 1,1 0,-1-1,1 1,0 0,0-1,0 1,0 0,0 0,0 0,1 0,18-9,1 1,0 0,1 2,-1 1,2 1,8-2,-20 5,0 0,1 1,-1 0,1 1,-1 0,1 1,-1 1,1-1,0 2,10 2,-20-4,0 1,0 0,0 0,0 1,0-1,0 0,0 1,0-1,0 1,0 0,-1 0,1 0,-1-1,0 1,1 0,-1 1,0-1,0 0,0 0,0 0,-1 1,1-1,-1 0,1 1,-1-1,0 1,0-1,0 0,0 1,0-1,0 1,-1-1,1 0,-1 1,0-1,0 0,1 0,-2 1,-45 84,45-84,-67 88,43-57,1 0,1 1,2 2,-5 13,26-48,-3 4,-1 1,1 1,0-1,1 0,-1 1,1 0,1 0,0 0,0 0,1 0,-1 1,2-1,-1 0,1 0,1 1,-1-1,2 0,-1 0,1 1,0-1,0 0,1-1,0 1,3 3,-3-9,0 1,0-1,1 0,-1 0,1-1,0 1,-1-1,1 0,0 0,0 0,0 0,-1 0,1-1,0 0,0 0,0 0,0 0,0-1,0 0,0 1,0-2,-1 1,1 0,0-1,2 0,-6 2,19-6</inkml:trace>
  <inkml:trace contextRef="#ctx0" brushRef="#br0" timeOffset="10840.02">8021 480,'-10'34,"-7"25,-2 8,4-4,3-6,4-9,3-8,3-11</inkml:trace>
  <inkml:trace contextRef="#ctx0" brushRef="#br0" timeOffset="12189.971">9347 0,'47'81,"-3"1,-4 2,-3 2,-4 2,3 25,-32-90,0 1,-1-1,-2 1,0 0,-1-1,-2 1,0 0,-2-1,0 0,-2 0,0 0,-2 0,-1-1,0 0,-1-1,-2 0,-3 4,5-12,1-1,-2-1,1 0,-2 0,1-1,-2-1,1 0,-1 0,0-2,-1 1,-9 2,-6 5</inkml:trace>
  <inkml:trace contextRef="#ctx0" brushRef="#br0" timeOffset="11190.755">8304 593,'-10'14,"1"1,1-1,0 2,1-1,1 1,0 0,1 0,1 0,0 1,1 0,1-1,1 1,0 0,2 0,0 6,-1-20,1-1,0 1,0 0,0-1,0 1,0-1,0 1,0-1,1 0,-1 0,1 1,0-1,0 0,0 0,0-1,0 1,0 0,0-1,0 1,1-1,-1 0,1 0,-1 0,1 0,-1 0,1 0,0-1,-1 1,1-1,0 0,-1 1,1-1,0-1,0 1,-1 0,1-1,0 1,2-2,90-51,-87 47,-1 0,0 0,0-1,0 0,-1-1,0 1,-1-1,0-1,0 1,-1-1,0 1,0-1,-1 0,0-1,0 1,-1 0,-1-1,0 1,0-1,0 0,-1 1,-1-1,0 0,0 1,-3-9,2 8,-1 0,0 0,-1 0,0 1,0 0,-1 0,-1 0,1 0,-1 1,-1 0,1 0,-1 1,-1 0,1 0,-1 0,-1 1,1 0,-1 1,0 0,-8-3,-3 3</inkml:trace>
  <inkml:trace contextRef="#ctx0" brushRef="#br0" timeOffset="11573.384">8669 311,'34'0,"21"5,5 1,-2 0,-7-1,-11-6,-13-3</inkml:trace>
  <inkml:trace contextRef="#ctx0" brushRef="#br0" timeOffset="11805.579">9093 142,'0'38,"0"23,0 5,0-8</inkml:trace>
  <inkml:trace contextRef="#ctx0" brushRef="#br0" timeOffset="9226.127">6102 820,'-10'19,"2"6,2-1</inkml:trace>
  <inkml:trace contextRef="#ctx0" brushRef="#br0" timeOffset="9593.077">6469 396,'-8'5,"-5"0,1 2,0-1,0 2,1-1,0 2,0-1,1 2,0-1,1 1,0 1,1 0,0 0,-4 7,11-16,0 1,1-1,0 0,-1 0,1 0,0 1,0-1,0 0,0 0,0 0,1 1,-1-1,1 0,-1 0,1 0,0 0,0 0,0 0,0 0,0 0,1 0,-1 0,0 0,1-1,-1 1,1-1,0 1,-1-1,1 0,0 1,0-1,0 0,0 0,0 0,0-1,0 1,1 0,83 21,118 20,-199-41,0 1,-1-1,1 1,-1 0,1 1,-1-1,0 1,0 0,0 0,0 0,-1 1,1-1,-1 1,0 0,0 0,0 0,-1 0,1 0,-1 1,0-1,0 1,0-1,-1 1,0 0,0 0,0 0,0 0,-1-1,0 1,0 0,0 0,-1 0,1 0,-1 0,0 0,-1 0,1-1,-2 4,-1-1,1 1,-2-1,1 0,-1 0,0 0,0 0,-1-1,0 0,0 0,0-1,-1 0,0 0,0 0,0-1,-1 0,1 0,-1-1,0 0,0 0,0-1,0 0,-1-1,-3 1,-13 1</inkml:trace>
  <inkml:trace contextRef="#ctx0" brushRef="#br0" timeOffset="9847.27">6440 424,'39'-5,"31"-1,9 0,-4 6,-10 3,-12 0,-4 1,-7 4,-5 1,-9-2</inkml:trace>
  <inkml:trace contextRef="#ctx0" brushRef="#br0" timeOffset="10096.039">7541 509,'-29'38,"-14"18,0 4,3-8,8-9,4-11,3-6,0-8,5-6</inkml:trace>
  <inkml:trace contextRef="#ctx0" brushRef="#br0" timeOffset="10291.03">7117 565,'39'9,"31"18,9 5,-4 1,-10-5,-11-2,-11-6,-12-1,-6-4,-8 0,-2-2,-8-9,-10-9,-5-4</inkml:trace>
  <inkml:trace contextRef="#ctx0" brushRef="#br0" timeOffset="10537.019">7371 340,'0'43,"5"28,2 8,-1-5,-1-11,-2-11,0-9,-2-8,-1-4,0-4,0-1,0 1,0-1,-1 0,1 2,0-6</inkml:trace>
  <inkml:trace contextRef="#ctx0" brushRef="#br0" timeOffset="13787.302">231 1525,'360'-37,"330"-39,-302 29,47 8,-130 12,-55 15,-94 0,139 7,-280 5,351-29,114 29,-199-26,-32 13,-23-2,192 13,-205 3,16 10,-84 3,0-7,139-11,100-24,869 28,-857-28,591 28,-310 0,-653 0</inkml:trace>
  <inkml:trace contextRef="#ctx0" brushRef="#br0" timeOffset="17195.051">3195 1807,'-1'-1,"0"-1,0 0,0 1,-1-1,1 1,0-1,-1 1,1 0,-1 0,0-1,1 1,-1 0,0 1,0-1,0 0,1 0,-1 1,0-1,0 1,0 0,0-1,0 1,0 0,0 0,0 0,0 0,0 1,0-1,0 1,0-1,-1 1,-6 2,0 1,0-1,1 1,0 1,0 0,0 0,0 0,1 1,-1 0,2 1,-1 0,1 0,0 0,0 1,1-1,0 1,-3 6,7-11,1-1,-1 1,0 0,1-1,0 1,0 0,-1 0,2-1,-1 1,0 0,0 0,1 0,0-1,-1 1,1 0,0-1,0 1,1-1,-1 1,0-1,1 0,0 1,-1-1,1 0,0 0,0 0,0 0,0-1,0 1,1 0,80 43,-65-36,11 4,-17-10,-1 1,1 0,-1 1,0 0,0 1,0 0,-1 0,0 1,0 1,-1 0,1 0,-2 1,0 0,0 0,0 1,-1 0,-1 0,1 1,-2 0,0 0,0 0,1 6,-5-8,0 0,-1 0,0 0,-1 0,0 0,0 0,0 0,-2-1,1 1,-1-1,0 1,0-1,-1 0,-1 0,1 0,-1 0,0-1,-1 0,0 0,0-1,0 1,-1-1,0-1,0 1,-1-1,1-1,-1 1,-7 2,12-5,0-1,-1 1,1-1,-1 0,1 0,-1 0,0 0,1-1,-1 1,0-1,1 0,-1 0,0 0,1-1,-1 0,0 1,1-1,-1 0,1 0,-1-1,1 1,0-1,0 0,-1 0,-8-11</inkml:trace>
  <inkml:trace contextRef="#ctx0" brushRef="#br0" timeOffset="17443.418">3110 1722,'43'-5,"29"-1,7-5,-5 0,-11 1,-11 3,-9 2,-8 3,-5 0,-7-3,-3-1,-5 1</inkml:trace>
  <inkml:trace contextRef="#ctx0" brushRef="#br0" timeOffset="18044.417">4295 1892,'-24'38,"-17"23,-7 5,0-8,4-15,3-9,6-10,2-10,3-7,7-5</inkml:trace>
  <inkml:trace contextRef="#ctx0" brushRef="#br0" timeOffset="18293.603">3844 1948,'33'14,"22"15,5 2,-2 1,-7-1,-6-5,-7-7,-10-2,-4-4,-2-4,-5-9,-10-8,-6-9,-7-5,-4 0</inkml:trace>
  <inkml:trace contextRef="#ctx0" brushRef="#br0" timeOffset="18542.046">4154 1722,'-4'33,"-3"41,1 12,1-4,2-11,1-13,1-11,0-9,1-6,0-4,5-2,2 0,-1 0,4-5,0-5</inkml:trace>
  <inkml:trace contextRef="#ctx0" brushRef="#br0" timeOffset="18777.25">4860 1807,'-9'43,"-9"29,-5 12,0-5,5-9,6-13,4-11,3-9,4-5,1-9</inkml:trace>
  <inkml:trace contextRef="#ctx0" brushRef="#br0" timeOffset="19096.206">5227 1948,'-13'23,"1"0,1 0,2 2,0-1,1 1,1 0,2 1,0-1,2 1,0 9,4-28,1-1,0 0,0 0,0 0,0 0,1 0,0-1,1 1,-1-1,1 0,0 0,0 0,0 0,1-1,0 0,-1 0,2 0,-1 0,0-1,1 0,-1 0,1-1,0 1,0-1,0 0,0-1,1 1,-1-1,0-1,1 1,-1-1,0 0,1-1,-1 1,0-1,1 0,-1-1,0 0,0 0,0 0,0 0,-1-1,1 0,4-4,5 1,0-1,0 0,-1-1,-1-1,1 0,-1-1,-1 0,0-1,0-1,-1 0,-1 0,0-1,-1 0,0-1,-1 0,0-1,-1 1,-1-1,0-1,0-3,-4 8,0 0,0 0,-1 0,-1 0,0 0,0 1,-1-1,0 0,-1 0,0 0,-1 0,0 1,-1 0,0-1,-1 1,0 1,0-1,-1 1,0 0,-1 0,0 1,0-1,-1 2,0-1,0 1,-1 0,0 1,0 0,-1 0,-7-3,-11 2,4 2</inkml:trace>
  <inkml:trace contextRef="#ctx0" brushRef="#br0" timeOffset="19845.065">6130 1638,'-6'-8,"0"1,0 0,0 1,-1 0,0 0,0 0,-1 1,0 0,0 0,0 1,0 0,-1 0,-5-1,10 4,1-1,0 1,-1 0,1 1,-1-1,1 1,-1-1,1 1,-1 0,1 0,-1 1,1-1,-1 1,1 0,-1 0,1 0,0 0,-1 0,1 1,0 0,0-1,0 1,0 0,0 0,1 1,-1-1,1 1,-1-1,1 1,0 0,0 0,0 0,0 0,1 0,-1 0,1 1,-1-1,0 1,0-1,1 1,0 0,-1-1,1 1,1 0,-1 0,0 0,1 0,0 0,0 0,0 0,0 0,1 0,0 0,0 0,0-1,0 1,0 0,1 0,-1-1,1 1,0-1,0 1,1-1,-1 0,1 0,-1 0,1 0,0-1,0 1,0-1,1 1,-1-1,1 0,-1 0,1-1,-1 1,1-1,0 0,0 0,0 0,0 0,1-1,6 0,0-1,0-1,1 0,-1-1,-1 0,1-1,0 0,-1 0,0-1,0-1,0 0,-1 0,3-3,32-18,-43 27,0-1,-1 1,1-1,0 1,0-1,0 1,0-1,0 1,0 0,0-1,0 1,0 0,0 0,0 0,0 0,0 0,0 0,0 0,0 0,0 0,0 1,0-1,0 0,0 1,0-1,0 1,0-1,0 1,-1-1,1 1,0-1,0 1,0 0,-1-1,1 1,0 0,-1 0,1 0,-1 0,1-1,-1 1,1 0,-1 0,0 0,1 0,-1 0,0 0,0 0,0 0,0 0,0 0,0 1,-1 56,-45 106,38-116,6-26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6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1,'-9'11,"0"1,1 0,0 0,1 1,1 0,0 1,0-1,0 5,0-2,-83 273,81-269,10-32,100-234,6 95,-108 150,1 0,0 0,0 0,-1 0,1 0,0 0,0 0,0 1,0-1,0 0,0 0,0 1,1-1,-1 1,0-1,0 1,0 0,1-1,-1 1,0 0,0 0,0 0,1 0,-1 0,0 0,1 0,-1 0,0 1,0-1,0 0,1 1,-1-1,0 1,0-1,0 1,0-1,0 1,0 0,0 0,0 0,0-1,0 1,0 0,0 0,-1 0,1 0,0 1,-1-1,1 0,0 1,17 63,-19 33,0-80,0 0,0 0,2-1,0 1,1 0,1 0,4 11,-7-28,0-1,0 1,0-1,0 1,1-1,-1 1,0-1,0 1,0 0,1-1,-1 1,0-1,1 0,-1 1,1-1,-1 1,0-1,1 1,-1-1,1 0,-1 1,1-1,-1 0,1 0,-1 1,1-1,0 0,-1 0,1 0,-1 0,1 0,-1 0,1 0,0 0,-1 0,1 0,-1 0,1 0,0 0,-1 0,1 0,-1-1,1 1,-1 0,1 0,-1-1,1 1,-1 0,1-1,-1 1,1 0,-1-1,0 1,1-1,-1 1,1-1,-1 1,0-1,0 1,27-37,-23 31,103-172,-34 70,-73 108,1-1,-1 0,0 1,0-1,1 0,-1 1,1-1,-1 0,1 1,-1-1,0 1,1-1,0 1,-1-1,1 1,-1-1,1 1,0 0,-1-1,1 1,0 0,-1-1,1 1,0 0,0 0,-1 0,1 0,0 0,-1 0,1 0,0 0,0 0,-1 0,1 0,0 0,0 0,-1 0,1 1,0-1,-1 0,1 1,0-1,-1 0,1 1,0-1,-1 1,1-1,-1 1,1-1,-1 1,1 0,-1-1,0 1,1-1,-1 1,0 0,1-1,-1 1,0 0,0 0,1-1,-1 1,0 0,0 0,0-1,0 1,0 0,0 0,0-1,4 61,-4-57,-3 260,14-229,-5-29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7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82,'197'-75,"-125"68,-70 7,0 1,-1-1,1 0,-1 1,1-1,-1 1,1-1,-1 1,1 0,-1-1,0 1,1 0,-1 0,0 0,0 0,0 0,1 0,-1 1,0-1,-1 0,1 1,0-1,0 0,0 1,-1-1,1 1,-1-1,1 1,-1-1,0 1,1-1,-1 1,0 0,0-1,0 1,0-1,-1 1,1 0,0-1,-1 1,1-1,-1 1,-44 69,40-67,1 1,0-1,0 0,0 1,1 0,-1 0,1 0,0 0,1 0,-1 1,1-1,0 1,0 2,3-2,1-1,-1 1,1 0,0-1,1 0,-1 1,1-1,0 0,0 0,1-1,-1 1,1-1,0 1,0-1,1 0,-1-1,1 1,0-1,0 0,0 0,0 0,5 1,17 14,-24-17,-1 1,1-1,-1 1,1 0,-1 0,0 0,1 0,-1 0,0 0,-1 1,1-1,0 1,-1-1,1 1,-1 0,0 0,0-1,0 1,0 0,0 0,0 0,-1 0,0 0,0 0,0 0,0 0,0 0,0 0,-1 0,1 0,-1 0,0 0,0 0,0 0,0-1,-1 1,1 0,-1-1,1 1,-1-1,0 0,0 1,0-1,0 0,-1 0,1 0,0 0,-1-1,0 1,1-1,-1 1,0-1,-1 0,-2 1,-1-1,1 0,-1-1,1 1,-1-1,1-1,-1 1,1-1,-1 0,1-1,-1 1,1-1,0 0,0-1,0 0,0 0,0 0,-19-9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47,'341'0,"-173"-27,-123 14,-26 6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31,'10'5,"17"1,9-5,3-2,0-2,-2 1,-2-1,-3 2,-2-1,-6-3,-2-2,0 1,1 1,1 1,2 2,1 1,0 1,-3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2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395 178,'-25'138,"-7"196,8-155,37-144,-8-41</inkml:trace>
  <inkml:trace contextRef="#ctx0" brushRef="#br0" timeOffset="649.968">1 234,'23'-24,"1"1,1 1,2 1,0 1,1 1,0 2,18-8,-27 15,0 1,1 1,0 0,0 2,1 0,0 1,0 1,0 1,1 1,-1 1,1 1,-1 1,0 0,2 2,-18-2,1 0,0 1,-1-1,1 1,-1 0,0 1,0-1,0 1,0 0,0 0,0 1,-1-1,0 1,0 0,0 0,0 1,0-1,-1 1,0 0,0 0,0 0,-1 0,1 0,-1 1,0-1,-1 1,1-1,-1 1,-1 0,1-1,-1 1,0 0,0 0,0-1,-1 1,0 0,0-1,-2 5,-2 8,-1-1,-1 1,0-1,-2-1,0 0,0 0,-2-1,0 0,0-1,-2 0,0 0,-9 6,20-18,0-1,0 1,1 0,-1 0,1-1,-1 1,1 0,0 0,-1 0,1 1,0-1,1 0,-1 0,0 0,1 1,-1-1,1 0,-1 1,1-1,0 1,0-1,0 0,1 1,-1-1,0 0,1 1,0-1,-1 0,1 0,0 1,0-1,0 0,1 0,-1 0,0 0,1 0,-1-1,1 1,0 0,0-1,-1 1,1-1,0 1,0-1,0 0,0 0,1 0,-1 0,0 0,0-1,218 120,-190-97,-22-20,-1 1,1 0,-1 0,0 0,0 1,-1 0,0 1,1 0,-2 0,1 0,-1 0,0 1,0 0,-1 0,0 0,0 1,-1-1,0 1,0 0,-1 0,0 0,0 0,-1 0,0 1,0-1,-1 0,0 1,-1 3,-5-1,0 0,-1 0,-1 0,1-1,-2-1,1 1,-1-1,-1-1,0 0,0 0,0-1,-1 0,0 0,-1-2,1 1,-1-1,0-1,0 0,-1-1,1 0,-5-1,-11 5,-1-1,1-2,-1-1,0-1,0-2,0 0,-25-5,50 4,0 1,0-1,0 0,0 0,0-1,1 1,-1-1,0 0,1 0,-1 0,1 0,0-1,0 1,0-1,0 0,-3-3,-7-11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05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0 671,'226'-1,"-153"-12,-61 10,1 0,0 0,-1 1,1 1,0 0,0 1,0 1,10 1,5 4,-4 0</inkml:trace>
  <inkml:trace contextRef="#ctx0" brushRef="#br0" timeOffset="643.677">1271 191,'-79'68,"3"4,-57 71,100-91,33-51,-1 0,1 0,0 0,0 0,-1 1,1-1,0 0,0 0,1 0,-1 1,0-1,0 0,0 0,1 0,-1 1,1-1,-1 0,1 0,-1 0,1 0,-1 0,1 0,0 0,0 0,0 0,-1-1,1 1,0 0,0 0,0-1,0 1,0 0,1-1,-1 1,0-1,0 0,0 1,0-1,0 0,1 0,-1 1,0-1,0 0,0 0,1-1,0 1,174 8,-155-4,-5 1,1-2,0 0,0-1,-1-1,1 0,0-2,0 0,0 0,4-3,-20 3,1 0,-1-1,0 0,0 1,0-1,0 0,0 1,0-1,-1 0,1 0,-1 0,1 1,-1-1,0 0,1 0,-1 0,0 0,0 0,0 0,-1 0,1 0,0 0,-1 0,1 1,-1-1,0 0,0 0,0 0,1 1,-2-1,1 1,0-1,0 1,0-1,-1 1,1-1,-1 1,1 0,-1 0,1 0,-1 0,0 0,0 0,-8-12,-8-14,0-1,2-1,1 0,1-1,2 0,-5-20,7 18,7 27,1-1,0 0,0 0,0 0,1 0,0 0,0 0,0 0,1 0,0 0,0 0,1 0,0-1,0 1,1-4,4 0</inkml:trace>
  <inkml:trace contextRef="#ctx0" brushRef="#br0" timeOffset="1027.326">1666 134,'9'34,"4"25,-1 8,-2-4,-3-6,-3-9,-1-8,-2-5,-1-5,-1-7</inkml:trace>
  <inkml:trace contextRef="#ctx0" brushRef="#br0" timeOffset="1331.343">1693 50,'38'-12,"1"1,0 3,0 0,0 3,1 1,0 3,12 1,55 17,-104-16,-1 0,1-1,0 1,0 0,-1 1,1-1,-1 0,1 1,-1-1,0 1,0 0,0 0,1 0,-2 0,1 0,0 0,0 1,-1-1,1 0,-1 1,0 0,0-1,0 1,0 0,0-1,0 1,-1 0,1 0,-1 0,0-1,0 1,0 0,0 0,-1 0,0 2,-4 3,0 0,-1 0,0-1,0 1,-1-2,0 1,0-1,-1 0,0 0,0-1,0 0,0-1,-1 0,0 0,0 0,0-1,-7 1,-20 8,-1-2,1-1,-1-2,-1-2,0-1,-26-2,38-2</inkml:trace>
  <inkml:trace contextRef="#ctx0" brushRef="#br0" timeOffset="1780.168">706 812,'473'-23,"-131"-4,-55 3,27 12,-58 13,-232-1</inkml:trace>
  <inkml:trace contextRef="#ctx0" brushRef="#br0" timeOffset="4080.858">1214 1094,'-170'117,"-135"121,298-232,-52 48,90-43,398-13,-412 2,-13 1,0 0,1-1,-1 0,1 0,-1 0,1 0,-1-1,1 0,-1 0,0 0,0 0,1-1,-1 1,0-1,4-2,-8 1,0 0,1 0,-1 0,0 0,-1 0,1 1,0-1,-1 0,1 0,-1 0,0 1,0-1,0 0,0 1,-1-1,1 1,-1-1,0 1,1 0,-1 0,0-1,0 1,-1 0,-4-7,-49-68,41 59,0-1,1 0,1-1,1-1,0 0,2 0,1-1,0-1,-4-17,11 27</inkml:trace>
  <inkml:trace contextRef="#ctx0" brushRef="#br0" timeOffset="4617.068">1412 1066,'36'167,"-27"-138,54 143,-62-170,-1 0,1-1,-1 1,1-1,-1 1,1 0,0-1,0 0,0 1,0-1,0 1,0-1,0 0,0 0,1 0,-1 1,0-1,1 0,-1-1,1 1,-1 0,1 0,-1-1,1 1,0-1,-1 1,1-1,0 0,-1 1,1-1,0 0,0 0,-1 0,1-1,0 1,-1 0,1-1,0 1,-1-1,1 1,-1-1,1 0,-1 0,1 1,-1-1,1 0,-1 0,0-1,1 1,-1 0,0 0,0-1,0 1,0 0,0-1,0 1,-1-1,1 1,0-1,0-1,25-141,26-57,-44 177</inkml:trace>
  <inkml:trace contextRef="#ctx0" brushRef="#br0" timeOffset="5012.755">2173 897,'0'0,"0"1,0-1,0 0,0 0,1 1,-1-1,0 0,0 0,0 1,0-1,0 0,0 0,1 1,-1-1,0 0,0 0,0 0,1 1,-1-1,0 0,0 0,0 0,1 0,-1 0,0 1,0-1,1 0,-1 0,0 0,0 0,1 0,-1 0,0 0,1 0,-1 0,0 0,0 0,1 0,-1 0,0 0,0 0,1 0,-1 0,0-1,0 1,1 0,-1 0,0 0,0 0,1 0,-1-1,0 1,0 0,-7 26,-25 43,-2-2,-4-1,-2-2,-10 7,-92 156,128-200,3-2</inkml:trace>
  <inkml:trace contextRef="#ctx0" brushRef="#br0" timeOffset="5601.758">2314 1009,'-15'49,"3"0,1 0,3 1,2 1,0 45,-12 65,18-161,-1 1,1-1,1 1,-1 0,0-1,0 1,0 0,0-1,0 1,0 0,1-1,-1 1,0-1,1 1,-1-1,0 1,1-1,-1 1,1-1,-1 1,0-1,1 1,-1-1,1 1,0-1,-1 0,1 1,-1-1,1 0,-1 0,1 0,0 1,-1-1,1 0,0 0,-1 0,1 0,-1 0,1 0,0 0,-1 0,1 0,0 0,-1 0,1-1,0 1,-1 0,1 0,-1-1,1 1,-1 0,1-1,-1 1,1-1,-1 1,1 0,-1-1,1 1,-1-1,1 1,-1-1,0 0,1 1,-1-1,0 1,0-1,0 1,1-2,27-38,112-264,-118 242,45-91,-43 133,-14 19</inkml:trace>
  <inkml:trace contextRef="#ctx0" brushRef="#br0" timeOffset="5978.833">2710 1292,'-7'9,"0"1,0 0,1 1,1 0,0 0,0 0,1 0,1 1,0-1,0 1,1 0,1 0,0 0,0 0,2 5,-1-15,0 0,0 0,0 0,1-1,-1 1,0 0,1 0,0-1,-1 1,1 0,0-1,0 1,0-1,0 1,0-1,0 1,1-1,-1 0,0 0,1 1,-1-1,1 0,-1 0,1-1,-1 1,1 0,0 0,-1-1,1 1,0-1,0 1,0-1,-1 0,1 0,0 0,0 0,0 0,-1 0,1 0,0-1,0 1,-1-1,2 0,64-44,-62 38,1 1,-1-1,-1 0,1 0,-1 0,-1 0,1-1,-1 0,0 0,-1 0,0 0,0 0,-1 0,0 0,0-1,-1 1,0 0,0-1,-1 1,0 0,-2-3,-25-22,9 19</inkml:trace>
  <inkml:trace contextRef="#ctx0" brushRef="#br0" timeOffset="6335.735">2964 840,'35'49,"-1"0,-3 2,-2 2,-2 0,-1 6,21 81,-46-134,0 1,0-1,-1 1,0-1,0 1,-1-1,1 1,-1-1,-1 0,1 1,-1-1,-1 0,1 0,-1 0,0 0,0-1,0 1,-1-1,0 0,0 0,-2 1,-155 113,136-104</inkml:trace>
  <inkml:trace contextRef="#ctx0" brushRef="#br0" timeOffset="6901.356">508 925,'-20'38,"1"1,2 1,2 1,2 0,1 1,-1 18,6-40,2 0,0 0,1 1,2 0,0 0,1 0,0 0,2 0,1 0,0-1,2 1,0 0,2-1,0 0,1 0,1-1,1 0,0 0,2-1,0 1,6 1,1 1,1-2,1-1,0 0,1-1,1-2,1 0,0-1,0-1,2-2,-1 0,4-1,17 5,-5-4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16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1 232,'121'17,"-104"-15,1 0,0-1,-1-1,1-1,0 0,-1-2,16-3,58-5,107 11,-174 0</inkml:trace>
  <inkml:trace contextRef="#ctx0" brushRef="#br0" timeOffset="353.326">1 457,'33'-5,"27"-1,6 0,-2 1,-8 2,-8 1,-8 0,-5 2,-5 0,-1 0,-2 1,-1-1,1 0,0 0,0 0,-4 0</inkml:trace>
  <inkml:trace contextRef="#ctx0" brushRef="#br0" timeOffset="1019.811">340 6,'1'-1,"0"0,0 1,1-1,-1 1,0-1,0 1,1 0,-1-1,0 1,1 0,-1 0,0 0,1 0,-1 0,0 0,1 0,-1 1,0-1,1 0,-1 1,0-1,0 1,1-1,-1 1,0 0,0-1,0 1,0 0,0 0,0 0,1 0,3 2,26 9,1 2,-2 1,0 2,-1 1,-1 1,0 1,-2 2,0 0,4 7,-21-19,1 0,-1 1,-1 0,0 1,0 0,-1 0,-1 0,0 1,3 10,-10-18,1-1,-1 1,-1-1,1 0,-1 0,0 0,1 0,-2 0,1 0,0 0,-1-1,0 1,0-1,0 0,0 0,0 0,-1 0,1 0,-1-1,0 0,0 1,-3 0,-13 12,-52 51,4 4,2 2,-11 22,75-91,-42 50,30-36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3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449 116,'-135'226,"115"-198,-2-1,-1-1,-1 0,-2-2,0-1,-1-2,-6 3,-78 68,111-91,-1 1,1-1,0 0,0 0,0 0,0 1,0-1,0 0,0 0,0 1,1-1,-1 0,0 0,1 0,-1 1,1-1,-1 0,1 0,0 0,-1 0,1 0,0 0,0 0,0 0,0 0,0-1,0 1,0 0,0 0,0-1,0 1,0-1,0 1,0-1,1 0,-1 1,0-1,0 0,0 0,1 1,-1-1,0 0,0 0,1-1,-1 1,0 0,0 0,1-1,-1 1,0 0,0-1,0 1,1-1,6 2,276 14,-113 22,-169-36,-1-1,1 0,0 1,0-1,-1 0,1 0,0 0,0 0,0 0,0 0,-1-1,1 1,0-1,0 1,-1-1,1 0,0 1,-1-1,1 0,-1 0,1 0,-1 0,1 0,-1-1,0 1,0 0,1-1,-1 1,0-1,0 1,0-1,-1 1,1-1,0 0,0 1,-1-1,1 0,-1 0,0 0,0 1,1-1,-1 0,0 0,0 0,-1 1,1-1,0 0,-1 0,1 0,-1 1,1-1,-1 0,0 1,0-1,0 0,-61-230,-57 7,94 164,25 60,0 1,0-1,0 1,0 0,0-1,0 1,0 0,1-1,-1 1,0-1,0 1,0 0,0-1,1 1,-1 0,0-1,0 1,1 0,-1 0,0-1,1 1,-1 0,0 0,1-1,-1 1,0 0,1 0,-1 0,0 0,1 0,-1-1,0 1,1 0,-1 0,1 0,-1 0,0 0,1 0,-1 0,1 0,-1 0,0 0,1 1,-1-1,0 0,1 0,-1 0,1 0,-1 1,0-1,1 0,-1 0,0 1,0-1,1 0,-1 0,0 1,0-1,1 0,-1 1,0-1,0 0,0 1,1-1,-1 0,0 1,9 9</inkml:trace>
  <inkml:trace contextRef="#ctx0" brushRef="#br0" timeOffset="566.115">843 89,'45'206,"-5"42,-33-226,29 50,-34-72,-1 0,1 1,-1-1,1 0,-1 0,1 0,0 0,-1 0,1 0,-1-1,1 1,-1 0,1-1,-1 1,1-1,-1 0,1 1,-1-1,0 0,1 0,-1 0,0 0,0 0,0 0,0 0,0 0,0-1,0 1,0 0,0-1,-1 1,1 0,0-1,-1 1,1-1,-1 1,0-1,1 0,-1 1,0-1,0 1,0-1,0 1,0-1,0 1,-1-1,1 0,3-10,42-142,67-102,-27 102,-72 137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0,'38'0,"28"0,6 0,-3 5,-9 2,-15-1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0,2-5,0-1,-3 0,-1 1,-3 2,-1 1,-1 1,-1 0,0 1,0 0,0 1,0-1,0 0,-5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6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12,'43'0,"24"0,5 0,-4 0,-10 0,-9 0,-9 0,-5 0,-5-5,-7-1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342 1,'-12'26,"-1"0,-1 0,-1-1,-2-1,0-1,-1-1,-2 0,0-1,-1-1,-1-1,-17 11,-60 59,98-88,0-1,0 0,1 1,-1-1,0 1,0-1,0 1,1 0,-1-1,0 1,1 0,-1-1,0 1,1 0,-1 0,1 0,-1-1,1 1,0 0,-1 0,1 0,0 0,0 0,-1 0,1 0,0 0,0 0,0 0,0 0,0 0,0 0,1 0,-1-1,0 1,0 0,1 0,-1 0,0 0,1 0,-1 0,1 0,-1-1,1 1,0 0,-1 0,1-1,0 1,-1-1,1 1,0 0,0-1,0 1,-1-1,2 1,55 10,-48-10,227 25,-221-25,73-9,-86 8,0-1,-1 1,1-1,0 0,0 0,-1 0,1 0,0 0,-1 0,1 0,-1 0,1 0,-1-1,0 1,0-1,0 1,1-1,-1 0,-1 1,1-1,0 0,0 1,-1-1,1 0,-1 0,1 0,-1 0,0 0,0 0,1 1,-1-1,-1 0,1 0,0 0,0 0,-1 0,1 0,-1 1,0-1,1 0,-1 0,0 0,-8-14,0-1,-1 1,-1 1,-1 0,0 0,0 1,-2 1,-11-10,-98-76,115 95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84 159,'10'38,"3"33,-1 8,-2-4,-3-11,-3-10,-2-15</inkml:trace>
  <inkml:trace contextRef="#ctx0" brushRef="#br0" timeOffset="317.693">0 102,'38'-18,"1"2,1 1,0 2,1 1,0 3,41-4,-77 11,1 1,-1 0,1 0,0 1,-1-1,1 1,-1 1,1-1,0 1,-1 0,1 0,-1 0,1 1,-1 0,0 0,0 0,0 1,0 0,0 0,0 0,-1 0,1 1,-1 0,0 0,0 0,-1 0,1 1,-1-1,0 1,0 0,-1 0,1 0,-1 0,0 1,1 3,-2-4,0 1,-1-1,1 1,-1 0,0-1,-1 1,1-1,-1 1,0-1,0 0,-1 1,0-1,0 0,0 0,0 0,-1 0,0 0,0-1,0 1,-1-1,1 0,-1 0,0 0,0 0,-1-1,-2 2,-3 2,0-1,0-1,0 0,-1 0,0-1,0-1,0 0,0 0,0-1,-1 0,1-1,-6 0,-40-2,32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0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30,'115'7,"-1"-5,59-8,-167 6,459-33,132 34,-573-1</inkml:trace>
  <inkml:trace contextRef="#ctx0" brushRef="#br0" timeOffset="2499.999">339 227,'2'2,"0"-1,0 1,0-1,0 1,-1-1,1 1,-1 0,1 0,-1 0,0 0,0 0,0 0,0 1,0-1,0 0,0 0,-1 1,1-1,-1 0,0 1,0-1,1 0,-2 1,1 1,0-1,3 225,-28-87,23-117</inkml:trace>
  <inkml:trace contextRef="#ctx0" brushRef="#br0" timeOffset="3290.01">226 256,'46'-22,"1"2,0 2,1 3,1 1,50-7,-97 21,8-3,1 1,-1 0,1 1,0 0,-1 1,1 0,0 0,0 1,-1 1,1 0,-1 0,1 1,-1 0,0 1,0 0,-8-2,0 0,0-1,0 1,-1 0,1 0,-1 0,1 0,-1 0,0 0,0 0,0 1,0-1,0 0,-1 1,1-1,-1 1,1-1,-1 0,0 1,0-1,0 1,0-1,0 1,-1-1,1 1,-1-1,0 0,1 1,-1-1,0 0,-1 0,1 1,0-1,-1 0,-55 67,-69 36,123-104,1 0,0 1,0-1,0 1,0-1,1 1,-1-1,0 1,1 0,-1 0,1 0,-1 0,1 0,0 0,0 0,0 1,0-1,0 0,1 0,-1 1,1-1,-1 1,1-1,0 0,0 1,0-1,0 1,1-1,-1 1,0-1,1 0,0 1,0-1,-1 0,1 0,1 1,-1-1,0 0,0 0,1 0,-1 0,2 0,114 35,-104-35,1 0,-1 1,0 1,0 0,0 1,-1 0,1 1,-1 0,10 8,-19-13,0 1,-1-1,1 1,0 0,-1 0,1 0,-1 0,0 1,1-1,-1 1,0-1,-1 1,1 0,0 0,-1 0,1-1,-1 1,0 1,0-1,0 0,-1 0,1 0,-1 0,0 1,0-1,0 0,0 0,0 1,-1-1,1 0,-1 0,0 0,0 1,0-1,0 0,-1-1,1 1,-1 0,0 0,0-1,0 1,0 0,0-1,-2 2,-14 6,-1-2,1 0,-1-1,-1 0,1-2,-1 0,0-2,0 0,0-1,0-1,-1-1,1 0,0-2,-1 0,-22 1,38 1,1 1,0-1,-1 0,1 0,0 0,-1-1,1 1,0-1,-1 0,1 0,0-1,0 1,0-1,0 0,0 0,1 0,-1-1,1 1,-1-1,1 0,0 0,0 0,0 0,0 0,0-1,1 1,0-1,0 0,0 0,0 0,-3-16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4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48,'27'50,"-2"2,-3 0,-1 2,-4 0,4 20,43 241,-55-287,-10-28,1 0,0-1,0 1,0 0,0-1,0 1,0-1,0 1,0 0,0-1,0 1,0 0,1-1,-1 1,0 0,0-1,0 1,0 0,1-1,-1 1,0 0,0-1,0 1,1 0,-1 0,0-1,1 1,-1 0,0 0,0-1,1 1,-1 0,0 0,1 0,-1 0,1 0,-1-1,0 1,1 0,-1 0,0 0,1 0,-1 0,0 0,1 0,-1 0,1 0,-1 1,0-1,1 0,-1 0,0 0,1 0,-1 0,0 1,1-1,-1 0,0 0,0 1,1-1,-1 0,0 0,0 1,1-1,-1 0,0 1,0-1,0 0,1 1,-1-1,83-223,-21 19,-53 163,1 1,2 0,2 1,2 0,8-13,-1 20,-11 20</inkml:trace>
  <inkml:trace contextRef="#ctx0" brushRef="#br0" timeOffset="538.143">650 499,'-41'124,"40"-120,1 0,0 0,0-1,0 1,0 0,1 0,-1 0,1-1,0 1,0 0,1-1,-1 1,1-1,0 0,0 1,0-1,0 0,0 0,1 0,-1 0,1-1,0 1,0-1,0 1,0-1,0 0,0 0,1 0,-1-1,1 1,-1-1,3 1,3-1,0-1,0 0,0 0,1-1,-1 0,0-1,-1 0,1 0,0-1,0 0,-1 0,0-1,0 0,0-1,0 0,-1 0,1 0,-1-1,-1 0,1-1,-1 0,0 0,-1 0,1 0,-1-1,-1 0,0 0,0 0,0 0,-1-1,0 0,-1 0,1-3,-2 8,-1 0,0 0,0 0,0 0,0 0,0 0,-1 0,0 1,1-1,-2 0,1 0,0 1,-1-1,1 1,-1-1,0 1,0-1,-1 1,1 0,-1 0,1 0,-1 1,0-1,0 1,0-1,-1 1,1 0,0 0,-1 0,1 1,-1-1,0 1,1 0,-1 0,0 0,-1 0,-19-4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6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29,'430'0,"-209"-27,-197 26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60,'39'-5,"31"-1,9-5,-4-1,-11 3,-5 2,-9 2,-8 2,-6 2,-5 1,-2 0,-2 1,-1-1,-4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1,'285'145,"-260"-129,0 0,-1 2,-1 1,0 1,-2 1,0 1,8 12,-26-31,1 0,-1 1,1 0,-1 0,0 0,0 0,-1 0,1 1,-1-1,0 1,0 0,0-1,-1 1,0 0,0 0,0 0,-1 0,1 0,-1 0,0 0,-1 0,1 0,-1 0,0 0,0 0,0 0,-1 0,0-1,-2 5,-10 10,-2-1,0-1,0 0,-2-2,0 1,-1-2,0-1,-1 0,0-2,-18 8,-25 17,42-24,1 1,0 0,1 1,1 2,0-1,1 2,-1 2,6-2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4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1,0-2,-4-2,-7-1,-5 0,-4-2,-4 0,-1 0,-2 0,0-6,-9 0,-8-1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0,'38'5,"32"-3,9-2,-4-2,-11 1,-10 0,-11 0,-6 0,-6 0,-8 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0 339,'39'-10,"26"-3,8 1,-5 2,-8 3,-10 3,-8 2,-8 1,-3 1,-3 0,-1 1,-1-1,0 1,-4-1</inkml:trace>
  <inkml:trace contextRef="#ctx0" brushRef="#br0" timeOffset="5631.902">1044 113,'-50'100,"-5"-1,-65 86,97-157,18-24,0 1,0 0,1 0,0 1,0-1,0 1,0 0,1 0,0 0,0 1,1-1,0 1,0-1,0 1,1 2,3-6,0 0,0-1,0 1,1-1,0 1,-1-1,1 0,0 0,0 0,0 0,0 0,0-1,1 1,-1-1,0 0,1 0,-1 0,1-1,-1 1,1-1,-1 0,1 0,-1 0,1 0,-1-1,1 1,-1-1,1 0,3 1,367-5,-373 5,-1 1,1-1,-1 1,1-1,0 0,-1 1,1-1,0 0,-1 0,1 1,0-1,0 0,-1 0,1 0,0 0,0 0,-1 0,1 0,0 0,-1-1,1 1,0 0,0 0,-1 0,1-1,0 1,-1 0,1-1,-1 1,1-1,0 1,-1-1,1 1,-1-1,1 1,-1-1,1 1,-1-1,0 0,1 1,-1-1,0 0,1 1,-1-1,0 0,0 1,0-1,0 0,1 0,-1 1,0-1,0 0,0 1,-1-1,1 0,0 0,0 1,0-1,0 0,-1 1,1-1,0 0,-1 1,1-2,-44-64,-73-139,48 46,58 134</inkml:trace>
  <inkml:trace contextRef="#ctx0" brushRef="#br0" timeOffset="6267.385">1496 56,'93'172,"-42"-92,-32-47,-2 2,-1 0,-2 0,-1 2,3 18,-14-46,10 26,-12-35,1 1,-1-1,1 0,-1 0,1 1,-1-1,1 0,-1 0,1 1,-1-1,1 0,-1 0,1 0,0 0,-1 0,1 0,-1 0,1 0,-1 0,1 0,0 0,-1-1,1 1,-1 0,1 0,-1 0,1-1,-1 1,1 0,-1-1,1 1,-1 0,0-1,1 1,-1-1,1 1,-1 0,0-1,0 1,1-1,-1 1,0-1,0 0,1 1,-1-1,0 1,0-1,0 1,0-1,0 1,0-1,0 0,0 1,0-1,0 1,0-1,0 1,0-1,0 1,-1-1,102-301,-12 62,-81 216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02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796 1045,'-5'4,"-1"3</inkml:trace>
  <inkml:trace contextRef="#ctx0" brushRef="#br0" timeOffset="440.791">1248 453,'-21'24,"2"2,1 1,1 0,2 1,0 1,2 0,1 1,2 0,1 1,1 0,1 1,2-1,2 1,0 0,2 10,5-32,-1 0,1-1,0 1,1-1,0 0,1 0,0-1,0 0,1 0,0 0,0-1,0 0,1 0,1-1,-1 0,1 0,0-1,0 0,0-1,1 0,-1 0,1-1,0 0,0-1,1 0,-1-1,0 0,1 0,-1-1,0-1,1 0,-1 0,0-1,0 0,0-1,0 0,0 0,-1-1,1 0,-1-1,0 0,0-1,-1 0,0 0,0-1,6-5,-11 6,1 0,-1-1,0 1,0-1,-1 1,0-1,0 0,-1 0,0 0,0 0,0 0,-1 0,0 0,0 0,-1 0,0 0,0 0,-1 1,0-1,0 0,0 0,-1 1,0 0,0-1,-1 1,0 0,0 1,0-1,-1 1,1 0,-1 0,-1 0,1 0,-1 1,0 0,1 0,-2 1,1 0,0 0,-1 0,-5-3,-1 1,0 0,1 0,-2 1,1 1,0 0,-1 1,1 1,-1 0,0 1,1 0,-1 1,0 1,1 0,-1 0,-3 3,-7 2</inkml:trace>
  <inkml:trace contextRef="#ctx0" brushRef="#br0" timeOffset="1152.545">2320 509,'-24'43,"-8"29,-3 7,4-6,8-10,7-11,2-14,-2-9,3-9</inkml:trace>
  <inkml:trace contextRef="#ctx0" brushRef="#br0" timeOffset="1405.469">1925 537,'29'38,"33"28,11 2,-2-11,-8-10,-11-13,-8-7,-8-9,-4-6,-4-2,-11-7,-8-3</inkml:trace>
  <inkml:trace contextRef="#ctx0" brushRef="#br0" timeOffset="1653.972">2009 480,'10'39,"7"31,2 9,-3-4,-4-6,1-9,-2-10,-3-9,-3-7,-2-4,-2-2,0-2,-2-4</inkml:trace>
  <inkml:trace contextRef="#ctx0" brushRef="#br0" timeOffset="1906.75">2743 593,'-14'39,"-5"31,0 9,5-4,3-11,5-10,2-10,8-13,2-7,6-7,0-6</inkml:trace>
  <inkml:trace contextRef="#ctx0" brushRef="#br0" timeOffset="6020.889">5058 198,'-96'86,"74"-59,2 0,0 1,2 1,2 1,0 1,2 0,2 0,0 2,2-1,2 2,1-1,1 1,2 0,2 1,2-16,1 0,1 0,0-1,2 1,0-1,1 0,1 0,0 0,2-1,0 0,1 0,0-1,2 0,-1-1,2 0,0-1,1 0,1-1,0 0,0-1,1-1,1 0,14 7,16 12,-27-20</inkml:trace>
  <inkml:trace contextRef="#ctx0" brushRef="#br0" timeOffset="-4867.669">401 565,'-7'18,"2"1,0 0,1 0,1 0,0 0,2 1,0-1,2 8,-2-11,-24 186,10-72,7-65,12-50</inkml:trace>
  <inkml:trace contextRef="#ctx0" brushRef="#br0" timeOffset="5173.236">316 283,'-9'0,"1"-1,-1 2,0-1,0 1,0 1,0 0,1 0,-1 1,1 0,-1 0,1 1,0 0,1 0,-1 1,1 0,0 0,0 1,0 0,1 0,0 1,0-1,0 1,1 1,0-1,1 1,-2 2,-17 46,3 0,1 1,4 1,-8 50,17-71,1 0,1 0,3 0,0 0,3 0,1 0,2 0,1 0,2-18,0-1,1 0,1-1,0 0,2 0,0-1,1-1,0 0,1 0,1-2,0 0,1 0,0-2,1 0,0-1,1 0,3 0,64 25,-60-25</inkml:trace>
  <inkml:trace contextRef="#ctx0" brushRef="#br0" timeOffset="2223.142">3139 621,'-19'25,"1"1,1 1,2 0,0 1,2 1,1 0,2 0,0 2,-2 21,10-48,1 0,0 0,1 0,-1 1,1-1,-1 0,1 0,0 0,1 1,-1-1,1 0,0 0,0 0,0 0,1 0,-1 0,1 0,0 0,0-1,0 1,1-1,-1 1,1-1,0 0,0 0,0 0,0 0,0-1,1 1,-1-1,1 0,0 0,0 0,-1 0,1-1,0 1,0-1,4 0,6 1,0-2,0 0,-1 0,1-2,0 0,-1 0,1-1,-1 0,0-2,0 1,0-2,0 0,-1 0,0-1,0 0,-1-1,2-2,-6 5,0-1,0 0,-1 0,1 0,-1-1,-1 0,1 0,-1-1,-1 1,1-1,-1 0,-1 0,1 0,-1-1,-1 1,1-1,-2 0,1 0,-1 1,-1-1,1 0,-1 0,-1 0,0 0,0 0,-3-8,-1 6,0 0,-2 0,1 0,-1 1,-1 0,0 0,0 1,-1 0,0 0,0 1,-1 1,0-1,-1 1,1 1,-1 0,-1 1,-7-3,-7-2</inkml:trace>
  <inkml:trace contextRef="#ctx0" brushRef="#br0" timeOffset="2669.167">3477 283,'303'26,"-300"-27,0 1,0-1,0 1,0 0,0 0,0 0,0 0,0 1,0-1,0 1,0 0,-1 0,1 0,0 0,0 0,0 1,-1-1,1 1,-1 0,1-1,-1 1,0 0,0 1,0-1,0 0,0 1,0-1,-1 1,1-1,-1 1,0 0,1 0,-1-1,-1 1,1 0,0 0,0 2,-44 135,40-124,0 0,2 0,0 1,1-1,0 0,1 0,3 14,3-6</inkml:trace>
  <inkml:trace contextRef="#ctx0" brushRef="#br0" timeOffset="2914.362">3533 509,'44'0,"32"0,9 0,-5 0,-12 0,-7 0,-10 0,-13 0</inkml:trace>
  <inkml:trace contextRef="#ctx0" brushRef="#br0" timeOffset="4457.656">4352 170,'21'34,"-1"2,-1 0,-2 1,-2 1,-1 1,-2 0,-1 6,-4-21,5 23,-2 1,-3 0,-2 0,-1 0,-3 0,-2 1,-2 1,0-30,-1 0,-1-1,-1 1,0-1,-1-1,-1 1,-1-1,-1-1,0 1,-1-2,-1 0,0 0,-2-1,1 0,-2-1,0-1,-1 0,0-2,0 1,-1-2,-1 0,0-1,-15 5,-53 22,51-20</inkml:trace>
  <inkml:trace contextRef="#ctx0" brushRef="#br0" timeOffset="8985.999">5538 509,'-15'-13,"13"13,-1-1,1 0,0 0,0 0,-1 0,1 0,0-1,0 1,0 0,0-1,1 0,-1 1,0-1,1 0,-1 0,1 0,-1 0,1 0,0 0,0 0,0-1,0 1,0 0,1-1,-1 1,1 0,-1-1,1 1,0-1,0 1,0-1,0 1,1-1,-1 1,1 0,-1-1,1 1,0 0,0-1,0 1,0 0,0 0,0 0,1 0,18-9,1 1,0 0,1 2,-1 1,2 1,8-2,-20 5,0 0,1 1,-1 0,1 1,-1 0,1 1,-1 1,1-1,0 2,10 2,-20-4,0 1,0 0,0 0,0 1,0-1,0 0,0 1,0-1,0 1,0 0,-1 0,1 0,-1-1,0 1,1 0,-1 1,0-1,0 0,0 0,0 0,-1 1,1-1,-1 0,1 1,-1-1,0 1,0-1,0 0,0 1,0-1,0 1,-1-1,1 0,-1 1,0-1,0 0,1 0,-2 1,-45 84,45-84,-67 88,43-57,1 0,1 1,2 2,-5 13,26-48,-3 4,-1 1,1 1,0-1,1 0,-1 1,1 0,1 0,0 0,0 0,1 0,-1 1,2-1,-1 0,1 0,1 1,-1-1,2 0,-1 0,1 1,0-1,0 0,1-1,0 1,3 3,-3-9,0 1,0-1,1 0,-1 0,1-1,0 1,-1-1,1 0,0 0,0 0,0 0,-1 0,1-1,0 0,0 0,0 0,0 0,0-1,0 0,0 1,0-2,-1 1,1 0,0-1,2 0,-6 2,19-6</inkml:trace>
  <inkml:trace contextRef="#ctx0" brushRef="#br0" timeOffset="10840.02">8021 480,'-10'34,"-7"25,-2 8,4-4,3-6,4-9,3-8,3-11</inkml:trace>
  <inkml:trace contextRef="#ctx0" brushRef="#br0" timeOffset="12189.971">9347 0,'47'81,"-3"1,-4 2,-3 2,-4 2,3 25,-32-90,0 1,-1-1,-2 1,0 0,-1-1,-2 1,0 0,-2-1,0 0,-2 0,0 0,-2 0,-1-1,0 0,-1-1,-2 0,-3 4,5-12,1-1,-2-1,1 0,-2 0,1-1,-2-1,1 0,-1 0,0-2,-1 1,-9 2,-6 5</inkml:trace>
  <inkml:trace contextRef="#ctx0" brushRef="#br0" timeOffset="11190.755">8304 593,'-10'14,"1"1,1-1,0 2,1-1,1 1,0 0,1 0,1 0,0 1,1 0,1-1,1 1,0 0,2 0,0 6,-1-20,1-1,0 1,0 0,0-1,0 1,0-1,0 1,0-1,1 0,-1 0,1 1,0-1,0 0,0 0,0-1,0 1,0 0,0-1,0 1,1-1,-1 0,1 0,-1 0,1 0,-1 0,1 0,0-1,-1 1,1-1,0 0,-1 1,1-1,0-1,0 1,-1 0,1-1,0 1,2-2,90-51,-87 47,-1 0,0 0,0-1,0 0,-1-1,0 1,-1-1,0-1,0 1,-1-1,0 1,0-1,-1 0,0-1,0 1,-1 0,-1-1,0 1,0-1,0 0,-1 1,-1-1,0 0,0 1,-3-9,2 8,-1 0,0 0,-1 0,0 1,0 0,-1 0,-1 0,1 0,-1 1,-1 0,1 0,-1 1,-1 0,1 0,-1 0,-1 1,1 0,-1 1,0 0,-8-3,-3 3</inkml:trace>
  <inkml:trace contextRef="#ctx0" brushRef="#br0" timeOffset="11573.384">8669 311,'34'0,"21"5,5 1,-2 0,-7-1,-11-6,-13-3</inkml:trace>
  <inkml:trace contextRef="#ctx0" brushRef="#br0" timeOffset="11805.579">9093 142,'0'38,"0"23,0 5,0-8</inkml:trace>
  <inkml:trace contextRef="#ctx0" brushRef="#br0" timeOffset="9226.127">6102 820,'-10'19,"2"6,2-1</inkml:trace>
  <inkml:trace contextRef="#ctx0" brushRef="#br0" timeOffset="9593.077">6469 396,'-8'5,"-5"0,1 2,0-1,0 2,1-1,0 2,0-1,1 2,0-1,1 1,0 1,1 0,0 0,-4 7,11-16,0 1,1-1,0 0,-1 0,1 0,0 1,0-1,0 0,0 0,0 0,1 1,-1-1,1 0,-1 0,1 0,0 0,0 0,0 0,0 0,0 0,1 0,-1 0,0 0,1-1,-1 1,1-1,0 1,-1-1,1 0,0 1,0-1,0 0,0 0,0 0,0-1,0 1,1 0,83 21,118 20,-199-41,0 1,-1-1,1 1,-1 0,1 1,-1-1,0 1,0 0,0 0,0 0,-1 1,1-1,-1 1,0 0,0 0,0 0,-1 0,1 0,-1 1,0-1,0 1,0-1,-1 1,0 0,0 0,0 0,0 0,-1-1,0 1,0 0,0 0,-1 0,1 0,-1 0,0 0,-1 0,1-1,-2 4,-1-1,1 1,-2-1,1 0,-1 0,0 0,0 0,-1-1,0 0,0 0,0-1,-1 0,0 0,0 0,0-1,-1 0,1 0,-1-1,0 0,0 0,0-1,0 0,-1-1,-3 1,-13 1</inkml:trace>
  <inkml:trace contextRef="#ctx0" brushRef="#br0" timeOffset="9847.27">6440 424,'39'-5,"31"-1,9 0,-4 6,-10 3,-12 0,-4 1,-7 4,-5 1,-9-2</inkml:trace>
  <inkml:trace contextRef="#ctx0" brushRef="#br0" timeOffset="10096.039">7541 509,'-29'38,"-14"18,0 4,3-8,8-9,4-11,3-6,0-8,5-6</inkml:trace>
  <inkml:trace contextRef="#ctx0" brushRef="#br0" timeOffset="10291.03">7117 565,'39'9,"31"18,9 5,-4 1,-10-5,-11-2,-11-6,-12-1,-6-4,-8 0,-2-2,-8-9,-10-9,-5-4</inkml:trace>
  <inkml:trace contextRef="#ctx0" brushRef="#br0" timeOffset="10537.019">7371 340,'0'43,"5"28,2 8,-1-5,-1-11,-2-11,0-9,-2-8,-1-4,0-4,0-1,0 1,0-1,-1 0,1 2,0-6</inkml:trace>
  <inkml:trace contextRef="#ctx0" brushRef="#br0" timeOffset="13787.302">231 1525,'360'-37,"330"-39,-302 29,47 8,-130 12,-55 15,-94 0,139 7,-280 5,351-29,114 29,-199-26,-32 13,-23-2,192 13,-205 3,16 10,-84 3,0-7,139-11,100-24,869 28,-857-28,591 28,-310 0,-653 0</inkml:trace>
  <inkml:trace contextRef="#ctx0" brushRef="#br0" timeOffset="17195.051">3195 1807,'-1'-1,"0"-1,0 0,0 1,-1-1,1 1,0-1,-1 1,1 0,-1 0,0-1,1 1,-1 0,0 1,0-1,0 0,1 0,-1 1,0-1,0 1,0 0,0-1,0 1,0 0,0 0,0 0,0 0,0 1,0-1,0 1,0-1,-1 1,-6 2,0 1,0-1,1 1,0 1,0 0,0 0,0 0,1 1,-1 0,2 1,-1 0,1 0,0 0,0 1,1-1,0 1,-3 6,7-11,1-1,-1 1,0 0,1-1,0 1,0 0,-1 0,2-1,-1 1,0 0,0 0,1 0,0-1,-1 1,1 0,0-1,0 1,1-1,-1 1,0-1,1 0,0 1,-1-1,1 0,0 0,0 0,0 0,0-1,0 1,1 0,80 43,-65-36,11 4,-17-10,-1 1,1 0,-1 1,0 0,0 1,0 0,-1 0,0 1,0 1,-1 0,1 0,-2 1,0 0,0 0,0 1,-1 0,-1 0,1 1,-2 0,0 0,0 0,1 6,-5-8,0 0,-1 0,0 0,-1 0,0 0,0 0,0 0,-2-1,1 1,-1-1,0 1,0-1,-1 0,-1 0,1 0,-1 0,0-1,-1 0,0 0,0-1,0 1,-1-1,0-1,0 1,-1-1,1-1,-1 1,-7 2,12-5,0-1,-1 1,1-1,-1 0,1 0,-1 0,0 0,1-1,-1 1,0-1,1 0,-1 0,0 0,1-1,-1 0,0 1,1-1,-1 0,1 0,-1-1,1 1,0-1,0 0,-1 0,-8-11</inkml:trace>
  <inkml:trace contextRef="#ctx0" brushRef="#br0" timeOffset="17443.418">3110 1722,'43'-5,"29"-1,7-5,-5 0,-11 1,-11 3,-9 2,-8 3,-5 0,-7-3,-3-1,-5 1</inkml:trace>
  <inkml:trace contextRef="#ctx0" brushRef="#br0" timeOffset="18044.417">4295 1892,'-24'38,"-17"23,-7 5,0-8,4-15,3-9,6-10,2-10,3-7,7-5</inkml:trace>
  <inkml:trace contextRef="#ctx0" brushRef="#br0" timeOffset="18293.603">3844 1948,'33'14,"22"15,5 2,-2 1,-7-1,-6-5,-7-7,-10-2,-4-4,-2-4,-5-9,-10-8,-6-9,-7-5,-4 0</inkml:trace>
  <inkml:trace contextRef="#ctx0" brushRef="#br0" timeOffset="18542.046">4154 1722,'-4'33,"-3"41,1 12,1-4,2-11,1-13,1-11,0-9,1-6,0-4,5-2,2 0,-1 0,4-5,0-5</inkml:trace>
  <inkml:trace contextRef="#ctx0" brushRef="#br0" timeOffset="18777.25">4860 1807,'-9'43,"-9"29,-5 12,0-5,5-9,6-13,4-11,3-9,4-5,1-9</inkml:trace>
  <inkml:trace contextRef="#ctx0" brushRef="#br0" timeOffset="19096.206">5227 1948,'-13'23,"1"0,1 0,2 2,0-1,1 1,1 0,2 1,0-1,2 1,0 9,4-28,1-1,0 0,0 0,0 0,0 0,1 0,0-1,1 1,-1-1,1 0,0 0,0 0,0 0,1-1,0 0,-1 0,2 0,-1 0,0-1,1 0,-1 0,1-1,0 1,0-1,0 0,0-1,1 1,-1-1,0-1,1 1,-1-1,0 0,1-1,-1 1,0-1,1 0,-1-1,0 0,0 0,0 0,0 0,-1-1,1 0,4-4,5 1,0-1,0 0,-1-1,-1-1,1 0,-1-1,-1 0,0-1,0-1,-1 0,-1 0,0-1,-1 0,0-1,-1 0,0-1,-1 1,-1-1,0-1,0-3,-4 8,0 0,0 0,-1 0,-1 0,0 0,0 1,-1-1,0 0,-1 0,0 0,-1 0,0 1,-1 0,0-1,-1 1,0 1,0-1,-1 1,0 0,-1 0,0 1,0-1,-1 2,0-1,0 1,-1 0,0 1,0 0,-1 0,-7-3,-11 2,4 2</inkml:trace>
  <inkml:trace contextRef="#ctx0" brushRef="#br0" timeOffset="19845.065">6130 1638,'-6'-8,"0"1,0 0,0 1,-1 0,0 0,0 0,-1 1,0 0,0 0,0 1,0 0,-1 0,-5-1,10 4,1-1,0 1,-1 0,1 1,-1-1,1 1,-1-1,1 1,-1 0,1 0,-1 1,1-1,-1 1,1 0,-1 0,1 0,0 0,-1 0,1 1,0 0,0-1,0 1,0 0,0 0,1 1,-1-1,1 1,-1-1,1 1,0 0,0 0,0 0,0 0,1 0,-1 0,1 1,-1-1,0 1,0-1,1 1,0 0,-1-1,1 1,1 0,-1 0,0 0,1 0,0 0,0 0,0 0,0 0,1 0,0 0,0 0,0-1,0 1,0 0,1 0,-1-1,1 1,0-1,0 1,1-1,-1 0,1 0,-1 0,1 0,0-1,0 1,0-1,1 1,-1-1,1 0,-1 0,1-1,-1 1,1-1,0 0,0 0,0 0,0 0,1-1,6 0,0-1,0-1,1 0,-1-1,-1 0,1-1,0 0,-1 0,0-1,0-1,0 0,-1 0,3-3,32-18,-43 27,0-1,-1 1,1-1,0 1,0-1,0 1,0-1,0 1,0 0,0-1,0 1,0 0,0 0,0 0,0 0,0 0,0 0,0 0,0 0,0 0,0 1,0-1,0 0,0 1,0-1,0 1,0-1,0 1,-1-1,1 1,0-1,0 1,0 0,-1-1,1 1,0 0,-1 0,1 0,-1 0,1-1,-1 1,1 0,-1 0,0 0,1 0,-1 0,0 0,0 0,0 0,0 0,0 0,0 1,-1 56,-45 106,38-116,6-26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6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1,'-9'11,"0"1,1 0,0 0,1 1,1 0,0 1,0-1,0 5,0-2,-83 273,81-269,10-32,100-234,6 95,-108 150,1 0,0 0,0 0,-1 0,1 0,0 0,0 0,0 1,0-1,0 0,0 0,0 1,1-1,-1 1,0-1,0 1,0 0,1-1,-1 1,0 0,0 0,0 0,1 0,-1 0,0 0,1 0,-1 0,0 1,0-1,0 0,1 1,-1-1,0 1,0-1,0 1,0-1,0 1,0 0,0 0,0 0,0-1,0 1,0 0,0 0,-1 0,1 0,0 1,-1-1,1 0,0 1,17 63,-19 33,0-80,0 0,0 0,2-1,0 1,1 0,1 0,4 11,-7-28,0-1,0 1,0-1,0 1,1-1,-1 1,0-1,0 1,0 0,1-1,-1 1,0-1,1 0,-1 1,1-1,-1 1,0-1,1 1,-1-1,1 0,-1 1,1-1,-1 0,1 0,-1 1,1-1,0 0,-1 0,1 0,-1 0,1 0,-1 0,1 0,0 0,-1 0,1 0,-1 0,1 0,0 0,-1 0,1 0,-1-1,1 1,-1 0,1 0,-1-1,1 1,-1 0,1-1,-1 1,1 0,-1-1,0 1,1-1,-1 1,1-1,-1 1,0-1,0 1,27-37,-23 31,103-172,-34 70,-73 108,1-1,-1 0,0 1,0-1,1 0,-1 1,1-1,-1 0,1 1,-1-1,0 1,1-1,0 1,-1-1,1 1,-1-1,1 1,0 0,-1-1,1 1,0 0,-1-1,1 1,0 0,0 0,-1 0,1 0,0 0,-1 0,1 0,0 0,0 0,-1 0,1 0,0 0,0 0,-1 0,1 1,0-1,-1 0,1 1,0-1,-1 0,1 1,0-1,-1 1,1-1,-1 1,1-1,-1 1,1 0,-1-1,0 1,1-1,-1 1,0 0,1-1,-1 1,0 0,0 0,1-1,-1 1,0 0,0 0,0-1,0 1,0 0,0 0,0-1,4 61,-4-57,-3 260,14-229,-5-29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7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82,'197'-75,"-125"68,-70 7,0 1,-1-1,1 0,-1 1,1-1,-1 1,1-1,-1 1,1 0,-1-1,0 1,1 0,-1 0,0 0,0 0,0 0,1 0,-1 1,0-1,-1 0,1 1,0-1,0 0,0 1,-1-1,1 1,-1-1,1 1,-1-1,0 1,1-1,-1 1,0 0,0-1,0 1,0-1,-1 1,1 0,0-1,-1 1,1-1,-1 1,-44 69,40-67,1 1,0-1,0 0,0 1,1 0,-1 0,1 0,0 0,1 0,-1 1,1-1,0 1,0 2,3-2,1-1,-1 1,1 0,0-1,1 0,-1 1,1-1,0 0,0 0,1-1,-1 1,1-1,0 1,0-1,1 0,-1-1,1 1,0-1,0 0,0 0,0 0,5 1,17 14,-24-17,-1 1,1-1,-1 1,1 0,-1 0,0 0,1 0,-1 0,0 0,-1 1,1-1,0 1,-1-1,1 1,-1 0,0 0,0-1,0 1,0 0,0 0,0 0,-1 0,0 0,0 0,0 0,0 0,0 0,0 0,-1 0,1 0,-1 0,0 0,0 0,0 0,0-1,-1 1,1 0,-1-1,1 1,-1-1,0 0,0 1,0-1,0 0,-1 0,1 0,0 0,-1-1,0 1,1-1,-1 1,0-1,-1 0,-2 1,-1-1,1 0,-1-1,1 1,-1-1,1-1,-1 1,1-1,-1 0,1-1,-1 1,1-1,0 0,0-1,0 0,0 0,0 0,-19-9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4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58,'127'-11,"57"-25,60 26,-232 10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4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0,'34'5,"20"1,6 0,-2-1,-7-1,-7-2,-6-1,-4-1,-4 0,-7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6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1157 57,'-41'62,"3"2,2 1,3 2,-10 36,38-93,1-1,0 1,1 0,0 1,1-1,0 0,0 1,1-1,1 1,0-1,0 1,1-1,0 1,1-1,0 1,0-1,1 0,1 0,0 0,0 0,1-1,0 0,1 0,0 0,0-1,1 1,0-1,0-1,3 2,-1-2,0-1,1 0,-1 0,1-1,1-1,-1 1,0-2,1 1,0-2,0 1,0-2,0 1,0-1,0-1,0 0,6-1,-10 0,0 0,0 0,-1-1,1 1,0-2,-1 1,1-1,-1 0,0 0,0 0,0-1,-1 0,1-1,-1 1,0-1,0 0,0 0,-1 0,0-1,0 1,0-1,-1 0,0 0,0-1,0 1,1-7,-2 6,0 1,-1-1,0 0,0 0,-1 0,0 0,0 0,-1 0,0 0,0 0,0 0,-1 0,0 0,0 0,-1 1,0 0,0-1,-1 1,1 0,-1 0,-1 1,1-1,-1 1,0 0,0 0,0 1,-1-1,1 1,-1 0,0 1,-1-1,1 1,-6-1,3-1,0 1,-1 0,1 1,-1 0,0 0,1 1,-1 1,-1-1,1 2,0-1,0 1,0 1,0 0,0 0,0 1,0 1,0-1,1 1,-1 1,1 0,0 0,-2 2,-17 12</inkml:trace>
  <inkml:trace contextRef="#ctx0" brushRef="#br0" timeOffset="-565.065">451 225,'-5'15,"-6"23,-1 11,0 1,4 2,2-3,3-5,1-5,2-5,0 2,1-1,-1-1,1-1,-1-3,0 0,0-2,0-9,0-9</inkml:trace>
  <inkml:trace contextRef="#ctx0" brushRef="#br0" timeOffset="-313.637">649 649,'-5'19,"-1"6</inkml:trace>
  <inkml:trace contextRef="#ctx0" brushRef="#br0" timeOffset="1518.906">1919 311,'-24'33,"-13"16,0 5,2-7,1-7,8-10</inkml:trace>
  <inkml:trace contextRef="#ctx0" brushRef="#br0" timeOffset="1784.982">1694 282,'28'19,"15"16,5 2,-6 0,-6-2,-8-2,-9-2,-8-6</inkml:trace>
  <inkml:trace contextRef="#ctx0" brushRef="#br0" timeOffset="2053.908">1806 113,'4'38,"8"33,0 8,-1-5,-2-9,1-12,0-9,-2-8,-3-5,-1-3,-3-2,0 0,-1-4</inkml:trace>
  <inkml:trace contextRef="#ctx0" brushRef="#br0" timeOffset="3006.52">2286 141,'23'-6,"14"-5,1 2,0 2,0 2,0 1,25 1,-60 2,-1 1,0 0,0-1,0 1,0 0,0 0,1 0,-1 1,0-1,0 0,0 1,0 0,0-1,0 1,0 0,0 0,0 0,0 0,0 0,-1 0,1 1,0-1,-1 1,1-1,-1 1,0 0,1-1,-1 1,0 0,0 0,0 0,0 0,0 0,-1 0,1 0,-1 0,1 0,-1 0,0 0,1 0,-1 1,0-1,-1 0,1 0,0 0,-1 0,1 0,-1 0,1 1,-1-1,-10 18,-1-2,-1 1,0-2,-1 0,-1 0,-12 9,-16 20,28-29,4-7,0 1,1 0,0 0,1 1,0 0,1 1,0 0,1 1,1-1,0 1,0 1,2-1,0 1,0-1,1 3,4-12,-1 0,1 0,0 0,1-1,-1 1,1 0,0 0,0-1,0 1,1-1,0 1,-1-1,1 0,1 0,-1-1,1 1,-1-1,1 1,0-1,0 0,1 0,-1-1,1 0,-1 1,1-1,0-1,-1 1,1-1,0 0,0 0,0 0,0-1,0 1,1-1,-1-1,0 1,0-1,0 0,0 0,0 0,-1 0,1-1,0 0,-1 0,1-1,3-1,12-8</inkml:trace>
  <inkml:trace contextRef="#ctx0" brushRef="#br0" timeOffset="3254.929">2766 536,'0'14,"0"5</inkml:trace>
  <inkml:trace contextRef="#ctx0" brushRef="#br0" timeOffset="3723.018">3132 113,'-10'5,"1"1,-1-1,1 2,0-1,0 1,1 1,0 0,0 0,1 0,0 1,0 0,1 0,0 1,1 0,0 0,1 0,0 0,0 2,5-6,0 0,1 0,0 0,0 0,1 0,0 0,0-1,0 1,1-1,-1 0,1 0,0 0,1 0,-1-1,1 0,0 0,0 0,0 0,1-1,-1 0,1 0,0-1,0 1,0-1,0 0,0-1,0 1,1-1,0-1,40 19,-43-18,-1 0,1 0,-1 1,0-1,0 1,0-1,1 1,-1 0,-1 0,1 0,0 1,-1-1,1 1,-1-1,0 1,1 0,-1 0,-1 0,1 0,0 0,-1 1,1-1,-1 0,0 1,0-1,-1 1,1-1,-1 1,0-1,1 1,-2-1,1 1,0-1,-1 1,1-1,-1 1,0-1,0 1,0-1,-1 1,-6 5,0 0,-1-1,0 0,0 0,-1-1,0 0,0-1,-1 0,1-1,-1 0,-1-1,-7 3,-1-1</inkml:trace>
  <inkml:trace contextRef="#ctx0" brushRef="#br0" timeOffset="3975.073">3104 84,'38'-4,"28"2,6 2,-3 2,-9 4,-10 2,-8 4,-12 0</inkml:trace>
  <inkml:trace contextRef="#ctx0" brushRef="#br0" timeOffset="5270.605">254 1044,'329'6,"-225"-8,413-19,-23 10,-157 10,88-27,82 29,-312-29,-93 15,-54 11,-44 6</inkml:trace>
  <inkml:trace contextRef="#ctx0" brushRef="#br0" timeOffset="10069.993">2004 1242,'-284'0,"278"1,1-1,0 1,0 0,0 0,0 1,0 0,0-1,0 2,0-1,1 0,-1 1,1 0,0 0,0 0,0 1,0-1,0 1,1 0,0 0,-1 0,2 1,-1-1,0 1,1-1,0 1,0 0,0 0,1 0,0 0,0 0,0 0,0 1,1-1,0 0,0 0,0 0,1 4,1-3,1 0,0 1,0-1,0 0,1-1,-1 1,1 0,1-1,-1 0,1 0,0 0,0-1,0 0,1 0,0 0,0 0,0-1,0 0,0-1,0 1,1-1,-1 0,1-1,0 1,-1-1,1-1,0 1,1-1,35 12,-20-5,-17-7,0 1,0 0,0 1,0 0,0-1,0 2,0-1,0 1,-1 0,0 0,1 1,-1-1,0 1,-1 0,1 0,-1 1,0 0,0 0,0 0,0 0,-1 0,0 1,0-1,-1 1,1 0,-1 2,1 5,-2 1,1 0,-2 0,0 0,-1 0,0 0,-1 0,-1 0,0-1,-1 1,-1 1,4-10,-2 0,1 0,-1 0,1 0,-1 0,-1 0,1-1,-1 1,0-1,0 0,0 0,0 0,-1-1,1 0,-1 0,0 0,0 0,0-1,-1 1,1-1,0-1,-1 1,1-1,-1 0,0 0,1-1,-1 1,0-1,-11-2,0-1,0 0,1-1,-1 0,1-2,0 0,-13-7,-38-20,48 25</inkml:trace>
  <inkml:trace contextRef="#ctx0" brushRef="#br0" timeOffset="10918.783">197 225,'3'-6,"0"0,-1 0,1 0,-1-1,-1 1,1-1,-1 1,0-1,-1 0,0 1,0-1,0 0,-1 1,0-1,0 0,1 6,0 1,-1-1,1 0,0 1,-1-1,1 0,0 1,-1-1,1 1,-1-1,1 0,-1 1,1-1,-1 1,1 0,-1-1,1 1,-1-1,0 1,1 0,-1-1,0 1,1 0,-1 0,0 0,1 0,-1-1,0 1,0 0,1 0,-1 0,0 0,0 1,1-1,-1 0,0 0,1 0,-1 0,0 1,1-1,-1 0,0 1,1-1,-1 1,1-1,-1 0,1 1,-1-1,1 1,-1 0,1-1,-1 1,1-1,0 1,-1 0,1-1,0 1,-1 0,1-1,0 1,-26 40,7 4,2 0,2 1,1 1,3 0,2 1,-1 24,-7 71,-4 30,2 129,18-260,2 0,2 0,2 0,1-1,3 0,1 0,2-1,2 0,1-1,2 0,2-2,2 0,1-1,1-2,2 0,2-1,8 7,-16-24,0 0,1-1,1-1,0-1,0-1,2-1,-1 0,1-2,1-1,0-1,0-1,16 2,-16-6</inkml:trace>
  <inkml:trace contextRef="#ctx0" brushRef="#br0" timeOffset="11757.965">3612 0,'18'20,"-1"0,-1 1,-2 0,0 1,-1 1,-1 0,-1 1,-1 0,-1 1,-1 0,-2 1,0-1,0 16,3 40,-4 1,-3-1,-8 58,0-77,-2-1,-4 1,-2-2,-3 0,-2-1,-3 0,-2-2,-5 3,7-21,-1-1,-2-1,-1-2,-2 0,-20 18,40-44,0-1,-1 0,0-1,0 0,-1 0,0-1,0 0,0-1,-8 3,-6 0</inkml:trace>
  <inkml:trace contextRef="#ctx0" brushRef="#br0" timeOffset="12443.001">4290 734,'-29'38,"-19"23,-1 5,2-3,10-9,6-12,9-14</inkml:trace>
  <inkml:trace contextRef="#ctx0" brushRef="#br0" timeOffset="12689.799">3951 762,'28'29,"20"19,2 6,-4-6,-9-7,-11-5,-5-9,-6-3,-5-12,-5-8</inkml:trace>
  <inkml:trace contextRef="#ctx0" brushRef="#br0" timeOffset="12886.99">4177 677,'-5'39,"-2"26,1 8,6 0,3-7,1-10,0-9,4-9,0-5,-1-4,4-2,-1-6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50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110 449,'-5'38,"-6"37,-2 11,-3-5,1-7,4-11,2-11,4-9,-2-9,-1-3,2-4,2-6</inkml:trace>
  <inkml:trace contextRef="#ctx0" brushRef="#br0" timeOffset="336.856">364 534,'-22'35,"2"2,2 0,2 1,1 1,-4 18,16-51,1 0,-1 0,1 0,0 0,0 1,1-1,0 1,0-1,1 1,0-1,0 1,0-1,1 1,0-1,0 0,0 1,1-1,0 0,0 0,1 0,0 0,0 0,0-1,1 1,0-1,0 0,0 0,0 0,1-1,0 1,0-1,0 0,0-1,1 1,0-1,4 2,5-2,-1-2,1 0,0 0,0-2,0 1,-1-2,1 0,0-1,-1 0,0-2,0 1,0-1,0-1,-1-1,0 0,0-1,-1 0,0 0,-1-2,6-4,-11 8,0 1,0-1,-1-1,1 1,-1-1,-1 0,0 0,1-1,-2 1,1-1,-1 1,-1-1,1 0,-1-1,-1 1,0 0,0 0,0-1,-1 1,0 0,-1-1,0 1,0 0,-1-1,0 1,0 0,-1 0,0 1,0-1,-1 0,0 1,-1-2,-2 0,0 0,0 0,-1 1,1 0,-2 1,1 0,-1 0,0 0,-1 1,0 1,0-1,0 2,0-1,-1 2,1-1,-1 1,0 1,0 0,0 1,-1 0,-6 0,-16-1</inkml:trace>
  <inkml:trace contextRef="#ctx0" brushRef="#br0" timeOffset="6921.705">504 195,'20'5,"15"1,7 0,-4-1</inkml:trace>
  <inkml:trace contextRef="#ctx0" brushRef="#br0" timeOffset="7649.682">758 26,'6'-3,"0"-1,0 1,1 0,-1 1,1-1,-1 1,1 0,0 1,0 0,-1 0,1 0,0 1,0 0,0 1,0-1,0 1,0 1,-1-1,1 1,0 0,-1 1,0-1,1 1,-1 0,0 1,2 2,-7-4,1 0,-1 0,0 1,0-1,0 1,-1-1,1 1,-1-1,1 1,-1-1,0 1,0-1,0 1,0-1,0 1,-1 0,1-1,-1 1,0-1,0 0,0 1,0-1,0 1,0-1,0 0,-1 0,1 0,-1 0,0 0,0 0,1 0,-1-1,0 1,0-1,-1 1,1-1,-30 54,34-51,0-1,0 0,0 0,0 0,1 0,-1-1,1 1,0-1,0 1,-1-1,1 0,1 0,-1 0,0-1,0 1,1-1,-1 1,1-1,15 9,-17-10,0 1,0 0,0 0,0 0,0 0,0 0,0 0,-1 1,1-1,0 1,-1-1,1 1,-1 0,1-1,-1 1,0 0,0 0,0 0,0 0,0 0,0 0,0 0,-1 0,1 1,-1-1,0 0,1 0,-1 0,0 1,0-1,0 0,-1 0,1 1,-1-1,1 0,-1 0,0 0,1 0,-1 0,0 0,-1 0,1 0,0 0,0 0,-1 0,-3 3,1 1,-1-1,0 0,0-1,-1 1,1-1,-1 0,0 0,0-1,0 0,-1 0,1 0,-1-1,0 0,1 0,-1-1,0 0,0 0,0 0,0-1,-1 0,-16 0</inkml:trace>
  <inkml:trace contextRef="#ctx0" brushRef="#br0" timeOffset="11204.363">645 1239,'18'-39,"60"-179,-78 217,0 0,0 0,0 0,0 0,0 0,0 0,0 0,0 0,1 0,-1 0,0 0,1 0,-1 0,1 0,-1 0,1 0,-1 0,1 1,0-1,-1 0,1 0,0 1,0-1,-1 0,1 1,0-1,0 1,0-1,0 1,0-1,0 1,0 0,0-1,0 1,0 0,0 0,0 0,0 0,0 0,0 0,0 0,0 0,0 0,0 0,0 0,0 1,0-1,0 0,0 1,0-1,0 1,0-1,0 1,-1 0,1-1,0 1,0 0,8 48,15 31,-22-80,-1 0,1 0,-1 0,1-1,-1 1,1 0,-1 0,1-1,-1 1,1-1,-1 0,0 1,1-1,-1 0,0 0,0 1,1-1,-1 0,0 0,0-1,0 1,0 0,0 0,0 0,-1-1,1 1,0 0,-1-1,1 1,0-1,-1 1,0 0,1-1,-1 0,3-5,3-7,0 1,2-1,-1 1,1 1,1-1,0 1,1 1,5-5,-14 15,-1 0,1 0,0 1,-1-1,1 0,0 1,0-1,-1 1,1-1,0 1,0-1,0 1,-1-1,1 1,0 0,0-1,0 1,0 0,0 0,0 0,0 0,0 0,0 0,0 0,0 0,0 0,0 0,-1 1,1-1,0 0,0 0,0 1,0-1,0 1,0-1,-1 1,1-1,0 1,0 0,-1-1,1 1,-1 0,1-1,0 1,-1 0,1 0,-1 0,0 0,1-1,-1 1,0 0,1 1,11 54,-11-48,4 16,1-4</inkml:trace>
  <inkml:trace contextRef="#ctx0" brushRef="#br0" timeOffset="11752.142">984 590,'10'-4,"1"0,-1 1,0 0,1 1,0 0,-1 0,1 1,0 1,0 0,0 0,0 1,-1 0,1 1,0 0,1 2,-10-4,-1 1,0 0,0 0,0 0,0 0,0 0,0 0,0 1,0-1,-1 0,1 0,0 1,-1-1,1 0,-1 1,1-1,-1 0,0 1,1-1,-1 1,0-1,0 1,0-1,0 1,0-1,-1 0,1 1,0-1,-1 1,1-1,-1 0,1 1,-1-1,0 0,1 1,-1-1,0 0,0 0,0 0,0 0,0 0,0 0,-1 1,-48 46,45-44,3-3,0-1,0 1,0 0,0 0,1 0,-1 0,0 0,0 0,1 0,-1 1,1-1,-1 0,1 1,0 0,-1-1,1 1,0 0,0-1,0 1,0 0,0 0,1 0,-1 0,1 0,-1 0,1 0,-1 0,1 0,0 0,0 0,0 0,0 0,1 0,-1 0,1 0,-1 0,1 0,-1 0,1 0,0 0,0 0,0-1,0 1,153 68,-152-69,-1 0,0 0,0 0,0 0,0 0,0 0,0 1,-1-1,1 0,0 0,0 1,-1-1,1 0,-1 1,1-1,-1 1,0-1,0 0,1 1,-1-1,0 1,0-1,0 1,-1-1,1 1,0-1,-1 0,1 1,0-1,-1 1,0-1,1 0,-1 1,0-1,1 0,-1 0,0 0,0 0,0 0,0 1,0-2,-1 1,1 0,0 0,0 0,0 0,-1-1,1 1,-1-1,-68 32,49-30,4-5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47,'341'0,"-173"-27,-123 14,-26 6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31,'10'5,"17"1,9-5,3-2,0-2,-2 1,-2-1,-3 2,-2-1,-6-3,-2-2,0 1,1 1,1 1,2 2,1 1,0 1,-3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2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395 178,'-25'138,"-7"196,8-155,37-144,-8-41</inkml:trace>
  <inkml:trace contextRef="#ctx0" brushRef="#br0" timeOffset="649.968">1 234,'23'-24,"1"1,1 1,2 1,0 1,1 1,0 2,18-8,-27 15,0 1,1 1,0 0,0 2,1 0,0 1,0 1,0 1,1 1,-1 1,1 1,-1 1,0 0,2 2,-18-2,1 0,0 1,-1-1,1 1,-1 0,0 1,0-1,0 1,0 0,0 0,0 1,-1-1,0 1,0 0,0 0,0 1,0-1,-1 1,0 0,0 0,0 0,-1 0,1 0,-1 1,0-1,-1 1,1-1,-1 1,-1 0,1-1,-1 1,0 0,0 0,0-1,-1 1,0 0,0-1,-2 5,-2 8,-1-1,-1 1,0-1,-2-1,0 0,0 0,-2-1,0 0,0-1,-2 0,0 0,-9 6,20-18,0-1,0 1,1 0,-1 0,1-1,-1 1,1 0,0 0,-1 0,1 1,0-1,1 0,-1 0,0 0,1 1,-1-1,1 0,-1 1,1-1,0 1,0-1,0 0,1 1,-1-1,0 0,1 1,0-1,-1 0,1 0,0 1,0-1,0 0,1 0,-1 0,0 0,1 0,-1-1,1 1,0 0,0-1,-1 1,1-1,0 1,0-1,0 0,0 0,1 0,-1 0,0 0,0-1,218 120,-190-97,-22-20,-1 1,1 0,-1 0,0 0,0 1,-1 0,0 1,1 0,-2 0,1 0,-1 0,0 1,0 0,-1 0,0 0,0 1,-1-1,0 1,0 0,-1 0,0 0,0 0,-1 0,0 1,0-1,-1 0,0 1,-1 3,-5-1,0 0,-1 0,-1 0,1-1,-2-1,1 1,-1-1,-1-1,0 0,0 0,0-1,-1 0,0 0,-1-2,1 1,-1-1,0-1,0 0,-1-1,1 0,-5-1,-11 5,-1-1,1-2,-1-1,0-1,0-2,0 0,-25-5,50 4,0 1,0-1,0 0,0 0,0-1,1 1,-1-1,0 0,1 0,-1 0,1 0,0-1,0 1,0-1,0 0,-3-3,-7-11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05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0 671,'226'-1,"-153"-12,-61 10,1 0,0 0,-1 1,1 1,0 0,0 1,0 1,10 1,5 4,-4 0</inkml:trace>
  <inkml:trace contextRef="#ctx0" brushRef="#br0" timeOffset="643.677">1271 191,'-79'68,"3"4,-57 71,100-91,33-51,-1 0,1 0,0 0,0 0,-1 1,1-1,0 0,0 0,1 0,-1 1,0-1,0 0,0 0,1 0,-1 1,1-1,-1 0,1 0,-1 0,1 0,-1 0,1 0,0 0,0 0,0 0,-1-1,1 1,0 0,0 0,0-1,0 1,0 0,1-1,-1 1,0-1,0 0,0 1,0-1,0 0,1 0,-1 1,0-1,0 0,0 0,1-1,0 1,174 8,-155-4,-5 1,1-2,0 0,0-1,-1-1,1 0,0-2,0 0,0 0,4-3,-20 3,1 0,-1-1,0 0,0 1,0-1,0 0,0 1,0-1,-1 0,1 0,-1 0,1 1,-1-1,0 0,1 0,-1 0,0 0,0 0,0 0,-1 0,1 0,0 0,-1 0,1 1,-1-1,0 0,0 0,0 0,1 1,-2-1,1 1,0-1,0 1,0-1,-1 1,1-1,-1 1,1 0,-1 0,1 0,-1 0,0 0,0 0,-8-12,-8-14,0-1,2-1,1 0,1-1,2 0,-5-20,7 18,7 27,1-1,0 0,0 0,0 0,1 0,0 0,0 0,0 0,1 0,0 0,0 0,1 0,0-1,0 1,1-4,4 0</inkml:trace>
  <inkml:trace contextRef="#ctx0" brushRef="#br0" timeOffset="1027.326">1666 134,'9'34,"4"25,-1 8,-2-4,-3-6,-3-9,-1-8,-2-5,-1-5,-1-7</inkml:trace>
  <inkml:trace contextRef="#ctx0" brushRef="#br0" timeOffset="1331.343">1693 50,'38'-12,"1"1,0 3,0 0,0 3,1 1,0 3,12 1,55 17,-104-16,-1 0,1-1,0 1,0 0,-1 1,1-1,-1 0,1 1,-1-1,0 1,0 0,0 0,1 0,-2 0,1 0,0 0,0 1,-1-1,1 0,-1 1,0 0,0-1,0 1,0 0,0-1,0 1,-1 0,1 0,-1 0,0-1,0 1,0 0,0 0,-1 0,0 2,-4 3,0 0,-1 0,0-1,0 1,-1-2,0 1,0-1,-1 0,0 0,0-1,0 0,0-1,-1 0,0 0,0 0,0-1,-7 1,-20 8,-1-2,1-1,-1-2,-1-2,0-1,-26-2,38-2</inkml:trace>
  <inkml:trace contextRef="#ctx0" brushRef="#br0" timeOffset="1780.168">706 812,'473'-23,"-131"-4,-55 3,27 12,-58 13,-232-1</inkml:trace>
  <inkml:trace contextRef="#ctx0" brushRef="#br0" timeOffset="4080.858">1214 1094,'-170'117,"-135"121,298-232,-52 48,90-43,398-13,-412 2,-13 1,0 0,1-1,-1 0,1 0,-1 0,1 0,-1-1,1 0,-1 0,0 0,0 0,1-1,-1 1,0-1,4-2,-8 1,0 0,1 0,-1 0,0 0,-1 0,1 1,0-1,-1 0,1 0,-1 0,0 1,0-1,0 0,0 1,-1-1,1 1,-1-1,0 1,1 0,-1 0,0-1,0 1,-1 0,-4-7,-49-68,41 59,0-1,1 0,1-1,1-1,0 0,2 0,1-1,0-1,-4-17,11 27</inkml:trace>
  <inkml:trace contextRef="#ctx0" brushRef="#br0" timeOffset="4617.068">1412 1066,'36'167,"-27"-138,54 143,-62-170,-1 0,1-1,-1 1,1-1,-1 1,1 0,0-1,0 0,0 1,0-1,0 1,0-1,0 0,0 0,1 0,-1 1,0-1,1 0,-1-1,1 1,-1 0,1 0,-1-1,1 1,0-1,-1 1,1-1,0 0,-1 1,1-1,0 0,0 0,-1 0,1-1,0 1,-1 0,1-1,0 1,-1-1,1 1,-1-1,1 0,-1 0,1 1,-1-1,1 0,-1 0,0-1,1 1,-1 0,0 0,0-1,0 1,0 0,0-1,0 1,-1-1,1 1,0-1,0-1,25-141,26-57,-44 177</inkml:trace>
  <inkml:trace contextRef="#ctx0" brushRef="#br0" timeOffset="5012.755">2173 897,'0'0,"0"1,0-1,0 0,0 0,1 1,-1-1,0 0,0 0,0 1,0-1,0 0,0 0,1 1,-1-1,0 0,0 0,0 0,1 1,-1-1,0 0,0 0,0 0,1 0,-1 0,0 1,0-1,1 0,-1 0,0 0,0 0,1 0,-1 0,0 0,1 0,-1 0,0 0,0 0,1 0,-1 0,0 0,0 0,1 0,-1 0,0-1,0 1,1 0,-1 0,0 0,0 0,1 0,-1-1,0 1,0 0,-7 26,-25 43,-2-2,-4-1,-2-2,-10 7,-92 156,128-200,3-2</inkml:trace>
  <inkml:trace contextRef="#ctx0" brushRef="#br0" timeOffset="5601.758">2314 1009,'-15'49,"3"0,1 0,3 1,2 1,0 45,-12 65,18-161,-1 1,1-1,1 1,-1 0,0-1,0 1,0 0,0-1,0 1,0 0,1-1,-1 1,0-1,1 1,-1-1,0 1,1-1,-1 1,1-1,-1 1,0-1,1 1,-1-1,1 1,0-1,-1 0,1 1,-1-1,1 0,-1 0,1 0,0 1,-1-1,1 0,0 0,-1 0,1 0,-1 0,1 0,0 0,-1 0,1 0,0 0,-1 0,1-1,0 1,-1 0,1 0,-1-1,1 1,-1 0,1-1,-1 1,1-1,-1 1,1 0,-1-1,1 1,-1-1,1 1,-1-1,0 0,1 1,-1-1,0 1,0-1,0 1,1-2,27-38,112-264,-118 242,45-91,-43 133,-14 19</inkml:trace>
  <inkml:trace contextRef="#ctx0" brushRef="#br0" timeOffset="5978.833">2710 1292,'-7'9,"0"1,0 0,1 1,1 0,0 0,0 0,1 0,1 1,0-1,0 1,1 0,1 0,0 0,0 0,2 5,-1-15,0 0,0 0,0 0,1-1,-1 1,0 0,1 0,0-1,-1 1,1 0,0-1,0 1,0-1,0 1,0-1,0 1,1-1,-1 0,0 0,1 1,-1-1,1 0,-1 0,1-1,-1 1,1 0,0 0,-1-1,1 1,0-1,0 1,0-1,-1 0,1 0,0 0,0 0,0 0,-1 0,1 0,0-1,0 1,-1-1,2 0,64-44,-62 38,1 1,-1-1,-1 0,1 0,-1 0,-1 0,1-1,-1 0,0 0,-1 0,0 0,0 0,-1 0,0 0,0-1,-1 1,0 0,0-1,-1 1,0 0,-2-3,-25-22,9 19</inkml:trace>
  <inkml:trace contextRef="#ctx0" brushRef="#br0" timeOffset="6335.735">2964 840,'35'49,"-1"0,-3 2,-2 2,-2 0,-1 6,21 81,-46-134,0 1,0-1,-1 1,0-1,0 1,-1-1,1 1,-1-1,-1 0,1 1,-1-1,-1 0,1 0,-1 0,0 0,0-1,0 1,-1-1,0 0,0 0,-2 1,-155 113,136-104</inkml:trace>
  <inkml:trace contextRef="#ctx0" brushRef="#br0" timeOffset="6901.356">508 925,'-20'38,"1"1,2 1,2 1,2 0,1 1,-1 18,6-40,2 0,0 0,1 1,2 0,0 0,1 0,0 0,2 0,1 0,0-1,2 1,0 0,2-1,0 0,1 0,1-1,1 0,0 0,2-1,0 1,6 1,1 1,1-2,1-1,0 0,1-1,1-2,1 0,0-1,0-1,2-2,-1 0,4-1,17 5,-5-4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16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1 232,'121'17,"-104"-15,1 0,0-1,-1-1,1-1,0 0,-1-2,16-3,58-5,107 11,-174 0</inkml:trace>
  <inkml:trace contextRef="#ctx0" brushRef="#br0" timeOffset="353.326">1 457,'33'-5,"27"-1,6 0,-2 1,-8 2,-8 1,-8 0,-5 2,-5 0,-1 0,-2 1,-1-1,1 0,0 0,0 0,-4 0</inkml:trace>
  <inkml:trace contextRef="#ctx0" brushRef="#br0" timeOffset="1019.811">340 6,'1'-1,"0"0,0 1,1-1,-1 1,0-1,0 1,1 0,-1-1,0 1,1 0,-1 0,0 0,1 0,-1 0,0 0,1 0,-1 1,0-1,1 0,-1 1,0-1,0 1,1-1,-1 1,0 0,0-1,0 1,0 0,0 0,0 0,1 0,3 2,26 9,1 2,-2 1,0 2,-1 1,-1 1,0 1,-2 2,0 0,4 7,-21-19,1 0,-1 1,-1 0,0 1,0 0,-1 0,-1 0,0 1,3 10,-10-18,1-1,-1 1,-1-1,1 0,-1 0,0 0,1 0,-2 0,1 0,0 0,-1-1,0 1,0-1,0 0,0 0,0 0,-1 0,1 0,-1-1,0 0,0 1,-3 0,-13 12,-52 51,4 4,2 2,-11 22,75-91,-42 50,30-36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3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449 116,'-135'226,"115"-198,-2-1,-1-1,-1 0,-2-2,0-1,-1-2,-6 3,-78 68,111-91,-1 1,1-1,0 0,0 0,0 0,0 1,0-1,0 0,0 0,0 1,1-1,-1 0,0 0,1 0,-1 1,1-1,-1 0,1 0,0 0,-1 0,1 0,0 0,0 0,0 0,0 0,0-1,0 1,0 0,0 0,0-1,0 1,0-1,0 1,0-1,1 0,-1 1,0-1,0 0,0 0,1 1,-1-1,0 0,0 0,1-1,-1 1,0 0,0 0,1-1,-1 1,0 0,0-1,0 1,1-1,6 2,276 14,-113 22,-169-36,-1-1,1 0,0 1,0-1,-1 0,1 0,0 0,0 0,0 0,0 0,-1-1,1 1,0-1,0 1,-1-1,1 0,0 1,-1-1,1 0,-1 0,1 0,-1 0,1 0,-1-1,0 1,0 0,1-1,-1 1,0-1,0 1,0-1,-1 1,1-1,0 0,0 1,-1-1,1 0,-1 0,0 0,0 1,1-1,-1 0,0 0,0 0,-1 1,1-1,0 0,-1 0,1 0,-1 1,1-1,-1 0,0 1,0-1,0 0,-61-230,-57 7,94 164,25 60,0 1,0-1,0 1,0 0,0-1,0 1,0 0,1-1,-1 1,0-1,0 1,0 0,0-1,1 1,-1 0,0-1,0 1,1 0,-1 0,0-1,1 1,-1 0,0 0,1-1,-1 1,0 0,1 0,-1 0,0 0,1 0,-1-1,0 1,1 0,-1 0,1 0,-1 0,0 0,1 0,-1 0,1 0,-1 0,0 0,1 1,-1-1,0 0,1 0,-1 0,1 0,-1 1,0-1,1 0,-1 0,0 1,0-1,1 0,-1 0,0 1,0-1,1 0,-1 1,0-1,0 0,0 1,1-1,-1 0,0 1,9 9</inkml:trace>
  <inkml:trace contextRef="#ctx0" brushRef="#br0" timeOffset="566.115">843 89,'45'206,"-5"42,-33-226,29 50,-34-72,-1 0,1 1,-1-1,1 0,-1 0,1 0,0 0,-1 0,1 0,-1-1,1 1,-1 0,1-1,-1 1,1-1,-1 0,1 1,-1-1,0 0,1 0,-1 0,0 0,0 0,0 0,0 0,0 0,0-1,0 1,0 0,0-1,-1 1,1 0,0-1,-1 1,1-1,-1 1,0-1,1 0,-1 1,0-1,0 1,0-1,0 1,0-1,0 1,-1-1,1 0,3-10,42-142,67-102,-27 102,-72 137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0,'38'0,"28"0,6 0,-3 5,-9 2,-15-1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0,2-5,0-1,-3 0,-1 1,-3 2,-1 1,-1 1,-1 0,0 1,0 0,0 1,0-1,0 0,-5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6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12,'43'0,"24"0,5 0,-4 0,-10 0,-9 0,-9 0,-5 0,-5-5,-7-1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342 1,'-12'26,"-1"0,-1 0,-1-1,-2-1,0-1,-1-1,-2 0,0-1,-1-1,-1-1,-17 11,-60 59,98-88,0-1,0 0,1 1,-1-1,0 1,0-1,0 1,1 0,-1-1,0 1,1 0,-1-1,0 1,1 0,-1 0,1 0,-1-1,1 1,0 0,-1 0,1 0,0 0,0 0,-1 0,1 0,0 0,0 0,0 0,0 0,0 0,0 0,1 0,-1-1,0 1,0 0,1 0,-1 0,0 0,1 0,-1 0,1 0,-1-1,1 1,0 0,-1 0,1-1,0 1,-1-1,1 1,0 0,0-1,0 1,-1-1,2 1,55 10,-48-10,227 25,-221-25,73-9,-86 8,0-1,-1 1,1-1,0 0,0 0,-1 0,1 0,0 0,-1 0,1 0,-1 0,1 0,-1-1,0 1,0-1,0 1,1-1,-1 0,-1 1,1-1,0 0,0 1,-1-1,1 0,-1 0,1 0,-1 0,0 0,0 0,1 1,-1-1,-1 0,1 0,0 0,0 0,-1 0,1 0,-1 1,0-1,1 0,-1 0,0 0,-8-14,0-1,-1 1,-1 1,-1 0,0 0,0 1,-2 1,-11-10,-98-76,115 95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84 159,'10'38,"3"33,-1 8,-2-4,-3-11,-3-10,-2-15</inkml:trace>
  <inkml:trace contextRef="#ctx0" brushRef="#br0" timeOffset="317.693">0 102,'38'-18,"1"2,1 1,0 2,1 1,0 3,41-4,-77 11,1 1,-1 0,1 0,0 1,-1-1,1 1,-1 1,1-1,0 1,-1 0,1 0,-1 0,1 1,-1 0,0 0,0 0,0 1,0 0,0 0,0 0,-1 0,1 1,-1 0,0 0,0 0,-1 0,1 1,-1-1,0 1,0 0,-1 0,1 0,-1 0,0 1,1 3,-2-4,0 1,-1-1,1 1,-1 0,0-1,-1 1,1-1,-1 1,0-1,0 0,-1 1,0-1,0 0,0 0,0 0,-1 0,0 0,0-1,0 1,-1-1,1 0,-1 0,0 0,0 0,-1-1,-2 2,-3 2,0-1,0-1,0 0,-1 0,0-1,0-1,0 0,0 0,0-1,-1 0,1-1,-6 0,-40-2,32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0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30,'115'7,"-1"-5,59-8,-167 6,459-33,132 34,-573-1</inkml:trace>
  <inkml:trace contextRef="#ctx0" brushRef="#br0" timeOffset="2499.999">339 227,'2'2,"0"-1,0 1,0-1,0 1,-1-1,1 1,-1 0,1 0,-1 0,0 0,0 0,0 0,0 1,0-1,0 0,0 0,-1 1,1-1,-1 0,0 1,0-1,1 0,-2 1,1 1,0-1,3 225,-28-87,23-117</inkml:trace>
  <inkml:trace contextRef="#ctx0" brushRef="#br0" timeOffset="3290.01">226 256,'46'-22,"1"2,0 2,1 3,1 1,50-7,-97 21,8-3,1 1,-1 0,1 1,0 0,-1 1,1 0,0 0,0 1,-1 1,1 0,-1 0,1 1,-1 0,0 1,0 0,-8-2,0 0,0-1,0 1,-1 0,1 0,-1 0,1 0,-1 0,0 0,0 0,0 1,0-1,0 0,-1 1,1-1,-1 1,1-1,-1 0,0 1,0-1,0 1,0-1,0 1,-1-1,1 1,-1-1,0 0,1 1,-1-1,0 0,-1 0,1 1,0-1,-1 0,-55 67,-69 36,123-104,1 0,0 1,0-1,0 1,0-1,1 1,-1-1,0 1,1 0,-1 0,1 0,-1 0,1 0,0 0,0 0,0 1,0-1,0 0,1 0,-1 1,1-1,-1 1,1-1,0 0,0 1,0-1,0 1,1-1,-1 1,0-1,1 0,0 1,0-1,-1 0,1 0,1 1,-1-1,0 0,0 0,1 0,-1 0,2 0,114 35,-104-35,1 0,-1 1,0 1,0 0,0 1,-1 0,1 1,-1 0,10 8,-19-13,0 1,-1-1,1 1,0 0,-1 0,1 0,-1 0,0 1,1-1,-1 1,0-1,-1 1,1 0,0 0,-1 0,1-1,-1 1,0 1,0-1,0 0,-1 0,1 0,-1 0,0 1,0-1,0 0,0 0,0 1,-1-1,1 0,-1 0,0 0,0 1,0-1,0 0,-1-1,1 1,-1 0,0 0,0-1,0 1,0 0,0-1,-2 2,-14 6,-1-2,1 0,-1-1,-1 0,1-2,-1 0,0-2,0 0,0-1,0-1,-1-1,1 0,0-2,-1 0,-22 1,38 1,1 1,0-1,-1 0,1 0,0 0,-1-1,1 1,0-1,-1 0,1 0,0-1,0 1,0-1,0 0,0 0,1 0,-1-1,1 1,-1-1,1 0,0 0,0 0,0 0,0 0,0-1,1 1,0-1,0 0,0 0,0 0,-3-16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4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48,'27'50,"-2"2,-3 0,-1 2,-4 0,4 20,43 241,-55-287,-10-28,1 0,0-1,0 1,0 0,0-1,0 1,0-1,0 1,0 0,0-1,0 1,0 0,1-1,-1 1,0 0,0-1,0 1,0 0,1-1,-1 1,0 0,0-1,0 1,1 0,-1 0,0-1,1 1,-1 0,0 0,0-1,1 1,-1 0,0 0,1 0,-1 0,1 0,-1-1,0 1,1 0,-1 0,0 0,1 0,-1 0,0 0,1 0,-1 0,1 0,-1 1,0-1,1 0,-1 0,0 0,1 0,-1 0,0 1,1-1,-1 0,0 0,0 1,1-1,-1 0,0 0,0 1,1-1,-1 0,0 1,0-1,0 0,1 1,-1-1,83-223,-21 19,-53 163,1 1,2 0,2 1,2 0,8-13,-1 20,-11 20</inkml:trace>
  <inkml:trace contextRef="#ctx0" brushRef="#br0" timeOffset="538.143">650 499,'-41'124,"40"-120,1 0,0 0,0-1,0 1,0 0,1 0,-1 0,1-1,0 1,0 0,1-1,-1 1,1-1,0 0,0 1,0-1,0 0,0 0,1 0,-1 0,1-1,0 1,0-1,0 1,0-1,0 0,0 0,1 0,-1-1,1 1,-1-1,3 1,3-1,0-1,0 0,0 0,1-1,-1 0,0-1,-1 0,1 0,0-1,0 0,-1 0,0-1,0 0,0-1,0 0,-1 0,1 0,-1-1,-1 0,1-1,-1 0,0 0,-1 0,1 0,-1-1,-1 0,0 0,0 0,0 0,-1-1,0 0,-1 0,1-3,-2 8,-1 0,0 0,0 0,0 0,0 0,0 0,-1 0,0 1,1-1,-2 0,1 0,0 1,-1-1,1 1,-1-1,0 1,0-1,-1 1,1 0,-1 0,1 0,-1 1,0-1,0 1,0-1,-1 1,1 0,0 0,-1 0,1 1,-1-1,0 1,1 0,-1 0,0 0,-1 0,-19-4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6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29,'430'0,"-209"-27,-197 26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60,'39'-5,"31"-1,9-5,-4-1,-11 3,-5 2,-9 2,-8 2,-6 2,-5 1,-2 0,-2 1,-1-1,-4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1,'285'145,"-260"-129,0 0,-1 2,-1 1,0 1,-2 1,0 1,8 12,-26-31,1 0,-1 1,1 0,-1 0,0 0,0 0,-1 0,1 1,-1-1,0 1,0 0,0-1,-1 1,0 0,0 0,0 0,-1 0,1 0,-1 0,0 0,-1 0,1 0,-1 0,0 0,0 0,0 0,-1 0,0-1,-2 5,-10 10,-2-1,0-1,0 0,-2-2,0 1,-1-2,0-1,-1 0,0-2,-18 8,-25 17,42-24,1 1,0 0,1 1,1 2,0-1,1 2,-1 2,6-2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4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1,0-2,-4-2,-7-1,-5 0,-4-2,-4 0,-1 0,-2 0,0-6,-9 0,-8-1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0,'38'5,"32"-3,9-2,-4-2,-11 1,-10 0,-11 0,-6 0,-6 0,-8 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0 339,'39'-10,"26"-3,8 1,-5 2,-8 3,-10 3,-8 2,-8 1,-3 1,-3 0,-1 1,-1-1,0 1,-4-1</inkml:trace>
  <inkml:trace contextRef="#ctx0" brushRef="#br0" timeOffset="5631.902">1044 113,'-50'100,"-5"-1,-65 86,97-157,18-24,0 1,0 0,1 0,0 1,0-1,0 1,0 0,1 0,0 0,0 1,1-1,0 1,0-1,0 1,1 2,3-6,0 0,0-1,0 1,1-1,0 1,-1-1,1 0,0 0,0 0,0 0,0 0,0-1,1 1,-1-1,0 0,1 0,-1 0,1-1,-1 1,1-1,-1 0,1 0,-1 0,1 0,-1-1,1 1,-1-1,1 0,3 1,367-5,-373 5,-1 1,1-1,-1 1,1-1,0 0,-1 1,1-1,0 0,-1 0,1 1,0-1,0 0,-1 0,1 0,0 0,0 0,-1 0,1 0,0 0,-1-1,1 1,0 0,0 0,-1 0,1-1,0 1,-1 0,1-1,-1 1,1-1,0 1,-1-1,1 1,-1-1,1 1,-1-1,1 1,-1-1,0 0,1 1,-1-1,0 0,1 1,-1-1,0 0,0 1,0-1,0 0,1 0,-1 1,0-1,0 0,0 1,-1-1,1 0,0 0,0 1,0-1,0 0,-1 1,1-1,0 0,-1 1,1-2,-44-64,-73-139,48 46,58 134</inkml:trace>
  <inkml:trace contextRef="#ctx0" brushRef="#br0" timeOffset="6267.385">1496 56,'93'172,"-42"-92,-32-47,-2 2,-1 0,-2 0,-1 2,3 18,-14-46,10 26,-12-35,1 1,-1-1,1 0,-1 0,1 1,-1-1,1 0,-1 0,1 1,-1-1,1 0,-1 0,1 0,0 0,-1 0,1 0,-1 0,1 0,-1 0,1 0,0 0,-1-1,1 1,-1 0,1 0,-1 0,1-1,-1 1,1 0,-1-1,1 1,-1 0,0-1,1 1,-1-1,1 1,-1 0,0-1,0 1,1-1,-1 1,0-1,0 0,1 1,-1-1,0 1,0-1,0 1,0-1,0 1,0-1,0 0,0 1,0-1,0 1,0-1,0 1,0-1,0 1,-1-1,102-301,-12 62,-81 216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02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796 1045,'-5'4,"-1"3</inkml:trace>
  <inkml:trace contextRef="#ctx0" brushRef="#br0" timeOffset="440.791">1248 453,'-21'24,"2"2,1 1,1 0,2 1,0 1,2 0,1 1,2 0,1 1,1 0,1 1,2-1,2 1,0 0,2 10,5-32,-1 0,1-1,0 1,1-1,0 0,1 0,0-1,0 0,1 0,0 0,0-1,0 0,1 0,1-1,-1 0,1 0,0-1,0 0,0-1,1 0,-1 0,1-1,0 0,0-1,1 0,-1-1,0 0,1 0,-1-1,0-1,1 0,-1 0,0-1,0 0,0-1,0 0,0 0,-1-1,1 0,-1-1,0 0,0-1,-1 0,0 0,0-1,6-5,-11 6,1 0,-1-1,0 1,0-1,-1 1,0-1,0 0,-1 0,0 0,0 0,0 0,-1 0,0 0,0 0,-1 0,0 0,0 0,-1 1,0-1,0 0,0 0,-1 1,0 0,0-1,-1 1,0 0,0 1,0-1,-1 1,1 0,-1 0,-1 0,1 0,-1 1,0 0,1 0,-2 1,1 0,0 0,-1 0,-5-3,-1 1,0 0,1 0,-2 1,1 1,0 0,-1 1,1 1,-1 0,0 1,1 0,-1 1,0 1,1 0,-1 0,-3 3,-7 2</inkml:trace>
  <inkml:trace contextRef="#ctx0" brushRef="#br0" timeOffset="1152.545">2320 509,'-24'43,"-8"29,-3 7,4-6,8-10,7-11,2-14,-2-9,3-9</inkml:trace>
  <inkml:trace contextRef="#ctx0" brushRef="#br0" timeOffset="1405.469">1925 537,'29'38,"33"28,11 2,-2-11,-8-10,-11-13,-8-7,-8-9,-4-6,-4-2,-11-7,-8-3</inkml:trace>
  <inkml:trace contextRef="#ctx0" brushRef="#br0" timeOffset="1653.972">2009 480,'10'39,"7"31,2 9,-3-4,-4-6,1-9,-2-10,-3-9,-3-7,-2-4,-2-2,0-2,-2-4</inkml:trace>
  <inkml:trace contextRef="#ctx0" brushRef="#br0" timeOffset="1906.75">2743 593,'-14'39,"-5"31,0 9,5-4,3-11,5-10,2-10,8-13,2-7,6-7,0-6</inkml:trace>
  <inkml:trace contextRef="#ctx0" brushRef="#br0" timeOffset="6020.889">5058 198,'-96'86,"74"-59,2 0,0 1,2 1,2 1,0 1,2 0,2 0,0 2,2-1,2 2,1-1,1 1,2 0,2 1,2-16,1 0,1 0,0-1,2 1,0-1,1 0,1 0,0 0,2-1,0 0,1 0,0-1,2 0,-1-1,2 0,0-1,1 0,1-1,0 0,0-1,1-1,1 0,14 7,16 12,-27-20</inkml:trace>
  <inkml:trace contextRef="#ctx0" brushRef="#br0" timeOffset="-4867.669">401 565,'-7'18,"2"1,0 0,1 0,1 0,0 0,2 1,0-1,2 8,-2-11,-24 186,10-72,7-65,12-50</inkml:trace>
  <inkml:trace contextRef="#ctx0" brushRef="#br0" timeOffset="5173.236">316 283,'-9'0,"1"-1,-1 2,0-1,0 1,0 1,0 0,1 0,-1 1,1 0,-1 0,1 1,0 0,1 0,-1 1,1 0,0 0,0 1,0 0,1 0,0 1,0-1,0 1,1 1,0-1,1 1,-2 2,-17 46,3 0,1 1,4 1,-8 50,17-71,1 0,1 0,3 0,0 0,3 0,1 0,2 0,1 0,2-18,0-1,1 0,1-1,0 0,2 0,0-1,1-1,0 0,1 0,1-2,0 0,1 0,0-2,1 0,0-1,1 0,3 0,64 25,-60-25</inkml:trace>
  <inkml:trace contextRef="#ctx0" brushRef="#br0" timeOffset="2223.142">3139 621,'-19'25,"1"1,1 1,2 0,0 1,2 1,1 0,2 0,0 2,-2 21,10-48,1 0,0 0,1 0,-1 1,1-1,-1 0,1 0,0 0,1 1,-1-1,1 0,0 0,0 0,0 0,1 0,-1 0,1 0,0 0,0-1,0 1,1-1,-1 1,1-1,0 0,0 0,0 0,0 0,0-1,1 1,-1-1,1 0,0 0,0 0,-1 0,1-1,0 1,0-1,4 0,6 1,0-2,0 0,-1 0,1-2,0 0,-1 0,1-1,-1 0,0-2,0 1,0-2,0 0,-1 0,0-1,0 0,-1-1,2-2,-6 5,0-1,0 0,-1 0,1 0,-1-1,-1 0,1 0,-1-1,-1 1,1-1,-1 0,-1 0,1 0,-1-1,-1 1,1-1,-2 0,1 0,-1 1,-1-1,1 0,-1 0,-1 0,0 0,0 0,-3-8,-1 6,0 0,-2 0,1 0,-1 1,-1 0,0 0,0 1,-1 0,0 0,0 1,-1 1,0-1,-1 1,1 1,-1 0,-1 1,-7-3,-7-2</inkml:trace>
  <inkml:trace contextRef="#ctx0" brushRef="#br0" timeOffset="2669.167">3477 283,'303'26,"-300"-27,0 1,0-1,0 1,0 0,0 0,0 0,0 0,0 1,0-1,0 1,0 0,-1 0,1 0,0 0,0 0,0 1,-1-1,1 1,-1 0,1-1,-1 1,0 0,0 1,0-1,0 0,0 1,0-1,-1 1,1-1,-1 1,0 0,1 0,-1-1,-1 1,1 0,0 0,0 2,-44 135,40-124,0 0,2 0,0 1,1-1,0 0,1 0,3 14,3-6</inkml:trace>
  <inkml:trace contextRef="#ctx0" brushRef="#br0" timeOffset="2914.362">3533 509,'44'0,"32"0,9 0,-5 0,-12 0,-7 0,-10 0,-13 0</inkml:trace>
  <inkml:trace contextRef="#ctx0" brushRef="#br0" timeOffset="4457.656">4352 170,'21'34,"-1"2,-1 0,-2 1,-2 1,-1 1,-2 0,-1 6,-4-21,5 23,-2 1,-3 0,-2 0,-1 0,-3 0,-2 1,-2 1,0-30,-1 0,-1-1,-1 1,0-1,-1-1,-1 1,-1-1,-1-1,0 1,-1-2,-1 0,0 0,-2-1,1 0,-2-1,0-1,-1 0,0-2,0 1,-1-2,-1 0,0-1,-15 5,-53 22,51-20</inkml:trace>
  <inkml:trace contextRef="#ctx0" brushRef="#br0" timeOffset="8985.999">5538 509,'-15'-13,"13"13,-1-1,1 0,0 0,0 0,-1 0,1 0,0-1,0 1,0 0,0-1,1 0,-1 1,0-1,1 0,-1 0,1 0,-1 0,1 0,0 0,0 0,0-1,0 1,0 0,1-1,-1 1,1 0,-1-1,1 1,0-1,0 1,0-1,0 1,1-1,-1 1,1 0,-1-1,1 1,0 0,0-1,0 1,0 0,0 0,0 0,1 0,18-9,1 1,0 0,1 2,-1 1,2 1,8-2,-20 5,0 0,1 1,-1 0,1 1,-1 0,1 1,-1 1,1-1,0 2,10 2,-20-4,0 1,0 0,0 0,0 1,0-1,0 0,0 1,0-1,0 1,0 0,-1 0,1 0,-1-1,0 1,1 0,-1 1,0-1,0 0,0 0,0 0,-1 1,1-1,-1 0,1 1,-1-1,0 1,0-1,0 0,0 1,0-1,0 1,-1-1,1 0,-1 1,0-1,0 0,1 0,-2 1,-45 84,45-84,-67 88,43-57,1 0,1 1,2 2,-5 13,26-48,-3 4,-1 1,1 1,0-1,1 0,-1 1,1 0,1 0,0 0,0 0,1 0,-1 1,2-1,-1 0,1 0,1 1,-1-1,2 0,-1 0,1 1,0-1,0 0,1-1,0 1,3 3,-3-9,0 1,0-1,1 0,-1 0,1-1,0 1,-1-1,1 0,0 0,0 0,0 0,-1 0,1-1,0 0,0 0,0 0,0 0,0-1,0 0,0 1,0-2,-1 1,1 0,0-1,2 0,-6 2,19-6</inkml:trace>
  <inkml:trace contextRef="#ctx0" brushRef="#br0" timeOffset="10840.02">8021 480,'-10'34,"-7"25,-2 8,4-4,3-6,4-9,3-8,3-11</inkml:trace>
  <inkml:trace contextRef="#ctx0" brushRef="#br0" timeOffset="12189.971">9347 0,'47'81,"-3"1,-4 2,-3 2,-4 2,3 25,-32-90,0 1,-1-1,-2 1,0 0,-1-1,-2 1,0 0,-2-1,0 0,-2 0,0 0,-2 0,-1-1,0 0,-1-1,-2 0,-3 4,5-12,1-1,-2-1,1 0,-2 0,1-1,-2-1,1 0,-1 0,0-2,-1 1,-9 2,-6 5</inkml:trace>
  <inkml:trace contextRef="#ctx0" brushRef="#br0" timeOffset="11190.755">8304 593,'-10'14,"1"1,1-1,0 2,1-1,1 1,0 0,1 0,1 0,0 1,1 0,1-1,1 1,0 0,2 0,0 6,-1-20,1-1,0 1,0 0,0-1,0 1,0-1,0 1,0-1,1 0,-1 0,1 1,0-1,0 0,0 0,0-1,0 1,0 0,0-1,0 1,1-1,-1 0,1 0,-1 0,1 0,-1 0,1 0,0-1,-1 1,1-1,0 0,-1 1,1-1,0-1,0 1,-1 0,1-1,0 1,2-2,90-51,-87 47,-1 0,0 0,0-1,0 0,-1-1,0 1,-1-1,0-1,0 1,-1-1,0 1,0-1,-1 0,0-1,0 1,-1 0,-1-1,0 1,0-1,0 0,-1 1,-1-1,0 0,0 1,-3-9,2 8,-1 0,0 0,-1 0,0 1,0 0,-1 0,-1 0,1 0,-1 1,-1 0,1 0,-1 1,-1 0,1 0,-1 0,-1 1,1 0,-1 1,0 0,-8-3,-3 3</inkml:trace>
  <inkml:trace contextRef="#ctx0" brushRef="#br0" timeOffset="11573.384">8669 311,'34'0,"21"5,5 1,-2 0,-7-1,-11-6,-13-3</inkml:trace>
  <inkml:trace contextRef="#ctx0" brushRef="#br0" timeOffset="11805.579">9093 142,'0'38,"0"23,0 5,0-8</inkml:trace>
  <inkml:trace contextRef="#ctx0" brushRef="#br0" timeOffset="9226.127">6102 820,'-10'19,"2"6,2-1</inkml:trace>
  <inkml:trace contextRef="#ctx0" brushRef="#br0" timeOffset="9593.077">6469 396,'-8'5,"-5"0,1 2,0-1,0 2,1-1,0 2,0-1,1 2,0-1,1 1,0 1,1 0,0 0,-4 7,11-16,0 1,1-1,0 0,-1 0,1 0,0 1,0-1,0 0,0 0,0 0,1 1,-1-1,1 0,-1 0,1 0,0 0,0 0,0 0,0 0,0 0,1 0,-1 0,0 0,1-1,-1 1,1-1,0 1,-1-1,1 0,0 1,0-1,0 0,0 0,0 0,0-1,0 1,1 0,83 21,118 20,-199-41,0 1,-1-1,1 1,-1 0,1 1,-1-1,0 1,0 0,0 0,0 0,-1 1,1-1,-1 1,0 0,0 0,0 0,-1 0,1 0,-1 1,0-1,0 1,0-1,-1 1,0 0,0 0,0 0,0 0,-1-1,0 1,0 0,0 0,-1 0,1 0,-1 0,0 0,-1 0,1-1,-2 4,-1-1,1 1,-2-1,1 0,-1 0,0 0,0 0,-1-1,0 0,0 0,0-1,-1 0,0 0,0 0,0-1,-1 0,1 0,-1-1,0 0,0 0,0-1,0 0,-1-1,-3 1,-13 1</inkml:trace>
  <inkml:trace contextRef="#ctx0" brushRef="#br0" timeOffset="9847.27">6440 424,'39'-5,"31"-1,9 0,-4 6,-10 3,-12 0,-4 1,-7 4,-5 1,-9-2</inkml:trace>
  <inkml:trace contextRef="#ctx0" brushRef="#br0" timeOffset="10096.039">7541 509,'-29'38,"-14"18,0 4,3-8,8-9,4-11,3-6,0-8,5-6</inkml:trace>
  <inkml:trace contextRef="#ctx0" brushRef="#br0" timeOffset="10291.03">7117 565,'39'9,"31"18,9 5,-4 1,-10-5,-11-2,-11-6,-12-1,-6-4,-8 0,-2-2,-8-9,-10-9,-5-4</inkml:trace>
  <inkml:trace contextRef="#ctx0" brushRef="#br0" timeOffset="10537.019">7371 340,'0'43,"5"28,2 8,-1-5,-1-11,-2-11,0-9,-2-8,-1-4,0-4,0-1,0 1,0-1,-1 0,1 2,0-6</inkml:trace>
  <inkml:trace contextRef="#ctx0" brushRef="#br0" timeOffset="13787.302">231 1525,'360'-37,"330"-39,-302 29,47 8,-130 12,-55 15,-94 0,139 7,-280 5,351-29,114 29,-199-26,-32 13,-23-2,192 13,-205 3,16 10,-84 3,0-7,139-11,100-24,869 28,-857-28,591 28,-310 0,-653 0</inkml:trace>
  <inkml:trace contextRef="#ctx0" brushRef="#br0" timeOffset="17195.051">3195 1807,'-1'-1,"0"-1,0 0,0 1,-1-1,1 1,0-1,-1 1,1 0,-1 0,0-1,1 1,-1 0,0 1,0-1,0 0,1 0,-1 1,0-1,0 1,0 0,0-1,0 1,0 0,0 0,0 0,0 0,0 1,0-1,0 1,0-1,-1 1,-6 2,0 1,0-1,1 1,0 1,0 0,0 0,0 0,1 1,-1 0,2 1,-1 0,1 0,0 0,0 1,1-1,0 1,-3 6,7-11,1-1,-1 1,0 0,1-1,0 1,0 0,-1 0,2-1,-1 1,0 0,0 0,1 0,0-1,-1 1,1 0,0-1,0 1,1-1,-1 1,0-1,1 0,0 1,-1-1,1 0,0 0,0 0,0 0,0-1,0 1,1 0,80 43,-65-36,11 4,-17-10,-1 1,1 0,-1 1,0 0,0 1,0 0,-1 0,0 1,0 1,-1 0,1 0,-2 1,0 0,0 0,0 1,-1 0,-1 0,1 1,-2 0,0 0,0 0,1 6,-5-8,0 0,-1 0,0 0,-1 0,0 0,0 0,0 0,-2-1,1 1,-1-1,0 1,0-1,-1 0,-1 0,1 0,-1 0,0-1,-1 0,0 0,0-1,0 1,-1-1,0-1,0 1,-1-1,1-1,-1 1,-7 2,12-5,0-1,-1 1,1-1,-1 0,1 0,-1 0,0 0,1-1,-1 1,0-1,1 0,-1 0,0 0,1-1,-1 0,0 1,1-1,-1 0,1 0,-1-1,1 1,0-1,0 0,-1 0,-8-11</inkml:trace>
  <inkml:trace contextRef="#ctx0" brushRef="#br0" timeOffset="17443.418">3110 1722,'43'-5,"29"-1,7-5,-5 0,-11 1,-11 3,-9 2,-8 3,-5 0,-7-3,-3-1,-5 1</inkml:trace>
  <inkml:trace contextRef="#ctx0" brushRef="#br0" timeOffset="18044.417">4295 1892,'-24'38,"-17"23,-7 5,0-8,4-15,3-9,6-10,2-10,3-7,7-5</inkml:trace>
  <inkml:trace contextRef="#ctx0" brushRef="#br0" timeOffset="18293.603">3844 1948,'33'14,"22"15,5 2,-2 1,-7-1,-6-5,-7-7,-10-2,-4-4,-2-4,-5-9,-10-8,-6-9,-7-5,-4 0</inkml:trace>
  <inkml:trace contextRef="#ctx0" brushRef="#br0" timeOffset="18542.046">4154 1722,'-4'33,"-3"41,1 12,1-4,2-11,1-13,1-11,0-9,1-6,0-4,5-2,2 0,-1 0,4-5,0-5</inkml:trace>
  <inkml:trace contextRef="#ctx0" brushRef="#br0" timeOffset="18777.25">4860 1807,'-9'43,"-9"29,-5 12,0-5,5-9,6-13,4-11,3-9,4-5,1-9</inkml:trace>
  <inkml:trace contextRef="#ctx0" brushRef="#br0" timeOffset="19096.206">5227 1948,'-13'23,"1"0,1 0,2 2,0-1,1 1,1 0,2 1,0-1,2 1,0 9,4-28,1-1,0 0,0 0,0 0,0 0,1 0,0-1,1 1,-1-1,1 0,0 0,0 0,0 0,1-1,0 0,-1 0,2 0,-1 0,0-1,1 0,-1 0,1-1,0 1,0-1,0 0,0-1,1 1,-1-1,0-1,1 1,-1-1,0 0,1-1,-1 1,0-1,1 0,-1-1,0 0,0 0,0 0,0 0,-1-1,1 0,4-4,5 1,0-1,0 0,-1-1,-1-1,1 0,-1-1,-1 0,0-1,0-1,-1 0,-1 0,0-1,-1 0,0-1,-1 0,0-1,-1 1,-1-1,0-1,0-3,-4 8,0 0,0 0,-1 0,-1 0,0 0,0 1,-1-1,0 0,-1 0,0 0,-1 0,0 1,-1 0,0-1,-1 1,0 1,0-1,-1 1,0 0,-1 0,0 1,0-1,-1 2,0-1,0 1,-1 0,0 1,0 0,-1 0,-7-3,-11 2,4 2</inkml:trace>
  <inkml:trace contextRef="#ctx0" brushRef="#br0" timeOffset="19845.065">6130 1638,'-6'-8,"0"1,0 0,0 1,-1 0,0 0,0 0,-1 1,0 0,0 0,0 1,0 0,-1 0,-5-1,10 4,1-1,0 1,-1 0,1 1,-1-1,1 1,-1-1,1 1,-1 0,1 0,-1 1,1-1,-1 1,1 0,-1 0,1 0,0 0,-1 0,1 1,0 0,0-1,0 1,0 0,0 0,1 1,-1-1,1 1,-1-1,1 1,0 0,0 0,0 0,0 0,1 0,-1 0,1 1,-1-1,0 1,0-1,1 1,0 0,-1-1,1 1,1 0,-1 0,0 0,1 0,0 0,0 0,0 0,0 0,1 0,0 0,0 0,0-1,0 1,0 0,1 0,-1-1,1 1,0-1,0 1,1-1,-1 0,1 0,-1 0,1 0,0-1,0 1,0-1,1 1,-1-1,1 0,-1 0,1-1,-1 1,1-1,0 0,0 0,0 0,0 0,1-1,6 0,0-1,0-1,1 0,-1-1,-1 0,1-1,0 0,-1 0,0-1,0-1,0 0,-1 0,3-3,32-18,-43 27,0-1,-1 1,1-1,0 1,0-1,0 1,0-1,0 1,0 0,0-1,0 1,0 0,0 0,0 0,0 0,0 0,0 0,0 0,0 0,0 0,0 1,0-1,0 0,0 1,0-1,0 1,0-1,0 1,-1-1,1 1,0-1,0 1,0 0,-1-1,1 1,0 0,-1 0,1 0,-1 0,1-1,-1 1,1 0,-1 0,0 0,1 0,-1 0,0 0,0 0,0 0,0 0,0 0,0 1,-1 56,-45 106,38-116,6-26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6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1,'-9'11,"0"1,1 0,0 0,1 1,1 0,0 1,0-1,0 5,0-2,-83 273,81-269,10-32,100-234,6 95,-108 150,1 0,0 0,0 0,-1 0,1 0,0 0,0 0,0 1,0-1,0 0,0 0,0 1,1-1,-1 1,0-1,0 1,0 0,1-1,-1 1,0 0,0 0,0 0,1 0,-1 0,0 0,1 0,-1 0,0 1,0-1,0 0,1 1,-1-1,0 1,0-1,0 1,0-1,0 1,0 0,0 0,0 0,0-1,0 1,0 0,0 0,-1 0,1 0,0 1,-1-1,1 0,0 1,17 63,-19 33,0-80,0 0,0 0,2-1,0 1,1 0,1 0,4 11,-7-28,0-1,0 1,0-1,0 1,1-1,-1 1,0-1,0 1,0 0,1-1,-1 1,0-1,1 0,-1 1,1-1,-1 1,0-1,1 1,-1-1,1 0,-1 1,1-1,-1 0,1 0,-1 1,1-1,0 0,-1 0,1 0,-1 0,1 0,-1 0,1 0,0 0,-1 0,1 0,-1 0,1 0,0 0,-1 0,1 0,-1-1,1 1,-1 0,1 0,-1-1,1 1,-1 0,1-1,-1 1,1 0,-1-1,0 1,1-1,-1 1,1-1,-1 1,0-1,0 1,27-37,-23 31,103-172,-34 70,-73 108,1-1,-1 0,0 1,0-1,1 0,-1 1,1-1,-1 0,1 1,-1-1,0 1,1-1,0 1,-1-1,1 1,-1-1,1 1,0 0,-1-1,1 1,0 0,-1-1,1 1,0 0,0 0,-1 0,1 0,0 0,-1 0,1 0,0 0,0 0,-1 0,1 0,0 0,0 0,-1 0,1 1,0-1,-1 0,1 1,0-1,-1 0,1 1,0-1,-1 1,1-1,-1 1,1-1,-1 1,1 0,-1-1,0 1,1-1,-1 1,0 0,1-1,-1 1,0 0,0 0,1-1,-1 1,0 0,0 0,0-1,0 1,0 0,0 0,0-1,4 61,-4-57,-3 260,14-229,-5-29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7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82,'197'-75,"-125"68,-70 7,0 1,-1-1,1 0,-1 1,1-1,-1 1,1-1,-1 1,1 0,-1-1,0 1,1 0,-1 0,0 0,0 0,0 0,1 0,-1 1,0-1,-1 0,1 1,0-1,0 0,0 1,-1-1,1 1,-1-1,1 1,-1-1,0 1,1-1,-1 1,0 0,0-1,0 1,0-1,-1 1,1 0,0-1,-1 1,1-1,-1 1,-44 69,40-67,1 1,0-1,0 0,0 1,1 0,-1 0,1 0,0 0,1 0,-1 1,1-1,0 1,0 2,3-2,1-1,-1 1,1 0,0-1,1 0,-1 1,1-1,0 0,0 0,1-1,-1 1,1-1,0 1,0-1,1 0,-1-1,1 1,0-1,0 0,0 0,0 0,5 1,17 14,-24-17,-1 1,1-1,-1 1,1 0,-1 0,0 0,1 0,-1 0,0 0,-1 1,1-1,0 1,-1-1,1 1,-1 0,0 0,0-1,0 1,0 0,0 0,0 0,-1 0,0 0,0 0,0 0,0 0,0 0,0 0,-1 0,1 0,-1 0,0 0,0 0,0 0,0-1,-1 1,1 0,-1-1,1 1,-1-1,0 0,0 1,0-1,0 0,-1 0,1 0,0 0,-1-1,0 1,1-1,-1 1,0-1,-1 0,-2 1,-1-1,1 0,-1-1,1 1,-1-1,1-1,-1 1,1-1,-1 0,1-1,-1 1,1-1,0 0,0-1,0 0,0 0,0 0,-19-9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4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58,'127'-11,"57"-25,60 26,-232 10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4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0,'34'5,"20"1,6 0,-2-1,-7-1,-7-2,-6-1,-4-1,-4 0,-7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6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1157 57,'-41'62,"3"2,2 1,3 2,-10 36,38-93,1-1,0 1,1 0,0 1,1-1,0 0,0 1,1-1,1 1,0-1,0 1,1-1,0 1,1-1,0 1,0-1,1 0,1 0,0 0,0 0,1-1,0 0,1 0,0 0,0-1,1 1,0-1,0-1,3 2,-1-2,0-1,1 0,-1 0,1-1,1-1,-1 1,0-2,1 1,0-2,0 1,0-2,0 1,0-1,0-1,0 0,6-1,-10 0,0 0,0 0,-1-1,1 1,0-2,-1 1,1-1,-1 0,0 0,0 0,0-1,-1 0,1-1,-1 1,0-1,0 0,0 0,-1 0,0-1,0 1,0-1,-1 0,0 0,0-1,0 1,1-7,-2 6,0 1,-1-1,0 0,0 0,-1 0,0 0,0 0,-1 0,0 0,0 0,0 0,-1 0,0 0,0 0,-1 1,0 0,0-1,-1 1,1 0,-1 0,-1 1,1-1,-1 1,0 0,0 0,0 1,-1-1,1 1,-1 0,0 1,-1-1,1 1,-6-1,3-1,0 1,-1 0,1 1,-1 0,0 0,1 1,-1 1,-1-1,1 2,0-1,0 1,0 1,0 0,0 0,0 1,0 1,0-1,1 1,-1 1,1 0,0 0,-2 2,-17 12</inkml:trace>
  <inkml:trace contextRef="#ctx0" brushRef="#br0" timeOffset="-565.065">451 225,'-5'15,"-6"23,-1 11,0 1,4 2,2-3,3-5,1-5,2-5,0 2,1-1,-1-1,1-1,-1-3,0 0,0-2,0-9,0-9</inkml:trace>
  <inkml:trace contextRef="#ctx0" brushRef="#br0" timeOffset="-313.637">649 649,'-5'19,"-1"6</inkml:trace>
  <inkml:trace contextRef="#ctx0" brushRef="#br0" timeOffset="1518.906">1919 311,'-24'33,"-13"16,0 5,2-7,1-7,8-10</inkml:trace>
  <inkml:trace contextRef="#ctx0" brushRef="#br0" timeOffset="1784.982">1694 282,'28'19,"15"16,5 2,-6 0,-6-2,-8-2,-9-2,-8-6</inkml:trace>
  <inkml:trace contextRef="#ctx0" brushRef="#br0" timeOffset="2053.908">1806 113,'4'38,"8"33,0 8,-1-5,-2-9,1-12,0-9,-2-8,-3-5,-1-3,-3-2,0 0,-1-4</inkml:trace>
  <inkml:trace contextRef="#ctx0" brushRef="#br0" timeOffset="3006.52">2286 141,'23'-6,"14"-5,1 2,0 2,0 2,0 1,25 1,-60 2,-1 1,0 0,0-1,0 1,0 0,0 0,1 0,-1 1,0-1,0 0,0 1,0 0,0-1,0 1,0 0,0 0,0 0,0 0,0 0,-1 0,1 1,0-1,-1 1,1-1,-1 1,0 0,1-1,-1 1,0 0,0 0,0 0,0 0,0 0,-1 0,1 0,-1 0,1 0,-1 0,0 0,1 0,-1 1,0-1,-1 0,1 0,0 0,-1 0,1 0,-1 0,1 1,-1-1,-10 18,-1-2,-1 1,0-2,-1 0,-1 0,-12 9,-16 20,28-29,4-7,0 1,1 0,0 0,1 1,0 0,1 1,0 0,1 1,1-1,0 1,0 1,2-1,0 1,0-1,1 3,4-12,-1 0,1 0,0 0,1-1,-1 1,1 0,0 0,0-1,0 1,1-1,0 1,-1-1,1 0,1 0,-1-1,1 1,-1-1,1 1,0-1,0 0,1 0,-1-1,1 0,-1 1,1-1,0-1,-1 1,1-1,0 0,0 0,0 0,0-1,0 1,1-1,-1-1,0 1,0-1,0 0,0 0,0 0,-1 0,1-1,0 0,-1 0,1-1,3-1,12-8</inkml:trace>
  <inkml:trace contextRef="#ctx0" brushRef="#br0" timeOffset="3254.929">2766 536,'0'14,"0"5</inkml:trace>
  <inkml:trace contextRef="#ctx0" brushRef="#br0" timeOffset="3723.018">3132 113,'-10'5,"1"1,-1-1,1 2,0-1,0 1,1 1,0 0,0 0,1 0,0 1,0 0,1 0,0 1,1 0,0 0,1 0,0 0,0 2,5-6,0 0,1 0,0 0,0 0,1 0,0 0,0-1,0 1,1-1,-1 0,1 0,0 0,1 0,-1-1,1 0,0 0,0 0,0 0,1-1,-1 0,1 0,0-1,0 1,0-1,0 0,0-1,0 1,1-1,0-1,40 19,-43-18,-1 0,1 0,-1 1,0-1,0 1,0-1,1 1,-1 0,-1 0,1 0,0 1,-1-1,1 1,-1-1,0 1,1 0,-1 0,-1 0,1 0,0 0,-1 1,1-1,-1 0,0 1,0-1,-1 1,1-1,-1 1,0-1,1 1,-2-1,1 1,0-1,-1 1,1-1,-1 1,0-1,0 1,0-1,-1 1,-6 5,0 0,-1-1,0 0,0 0,-1-1,0 0,0-1,-1 0,1-1,-1 0,-1-1,-7 3,-1-1</inkml:trace>
  <inkml:trace contextRef="#ctx0" brushRef="#br0" timeOffset="3975.073">3104 84,'38'-4,"28"2,6 2,-3 2,-9 4,-10 2,-8 4,-12 0</inkml:trace>
  <inkml:trace contextRef="#ctx0" brushRef="#br0" timeOffset="5270.605">254 1044,'329'6,"-225"-8,413-19,-23 10,-157 10,88-27,82 29,-312-29,-93 15,-54 11,-44 6</inkml:trace>
  <inkml:trace contextRef="#ctx0" brushRef="#br0" timeOffset="10069.993">2004 1242,'-284'0,"278"1,1-1,0 1,0 0,0 0,0 1,0 0,0-1,0 2,0-1,1 0,-1 1,1 0,0 0,0 0,0 1,0-1,0 1,1 0,0 0,-1 0,2 1,-1-1,0 1,1-1,0 1,0 0,0 0,1 0,0 0,0 0,0 0,0 1,1-1,0 0,0 0,0 0,1 4,1-3,1 0,0 1,0-1,0 0,1-1,-1 1,1 0,1-1,-1 0,1 0,0 0,0-1,0 0,1 0,0 0,0 0,0-1,0 0,0-1,0 1,1-1,-1 0,1-1,0 1,-1-1,1-1,0 1,1-1,35 12,-20-5,-17-7,0 1,0 0,0 1,0 0,0-1,0 2,0-1,0 1,-1 0,0 0,1 1,-1-1,0 1,-1 0,1 0,-1 1,0 0,0 0,0 0,0 0,-1 0,0 1,0-1,-1 1,1 0,-1 2,1 5,-2 1,1 0,-2 0,0 0,-1 0,0 0,-1 0,-1 0,0-1,-1 1,-1 1,4-10,-2 0,1 0,-1 0,1 0,-1 0,-1 0,1-1,-1 1,0-1,0 0,0 0,0 0,-1-1,1 0,-1 0,0 0,0 0,0-1,-1 1,1-1,0-1,-1 1,1-1,-1 0,0 0,1-1,-1 1,0-1,-11-2,0-1,0 0,1-1,-1 0,1-2,0 0,-13-7,-38-20,48 25</inkml:trace>
  <inkml:trace contextRef="#ctx0" brushRef="#br0" timeOffset="10918.783">197 225,'3'-6,"0"0,-1 0,1 0,-1-1,-1 1,1-1,-1 1,0-1,-1 0,0 1,0-1,0 0,-1 1,0-1,0 0,1 6,0 1,-1-1,1 0,0 1,-1-1,1 0,0 1,-1-1,1 1,-1-1,1 0,-1 1,1-1,-1 1,1 0,-1-1,1 1,-1-1,0 1,1 0,-1-1,0 1,1 0,-1 0,0 0,1 0,-1-1,0 1,0 0,1 0,-1 0,0 0,0 1,1-1,-1 0,0 0,1 0,-1 0,0 1,1-1,-1 0,0 1,1-1,-1 1,1-1,-1 0,1 1,-1-1,1 1,-1 0,1-1,-1 1,1-1,0 1,-1 0,1-1,0 1,-1 0,1-1,0 1,-26 40,7 4,2 0,2 1,1 1,3 0,2 1,-1 24,-7 71,-4 30,2 129,18-260,2 0,2 0,2 0,1-1,3 0,1 0,2-1,2 0,1-1,2 0,2-2,2 0,1-1,1-2,2 0,2-1,8 7,-16-24,0 0,1-1,1-1,0-1,0-1,2-1,-1 0,1-2,1-1,0-1,0-1,16 2,-16-6</inkml:trace>
  <inkml:trace contextRef="#ctx0" brushRef="#br0" timeOffset="11757.965">3612 0,'18'20,"-1"0,-1 1,-2 0,0 1,-1 1,-1 0,-1 1,-1 0,-1 1,-1 0,-2 1,0-1,0 16,3 40,-4 1,-3-1,-8 58,0-77,-2-1,-4 1,-2-2,-3 0,-2-1,-3 0,-2-2,-5 3,7-21,-1-1,-2-1,-1-2,-2 0,-20 18,40-44,0-1,-1 0,0-1,0 0,-1 0,0-1,0 0,0-1,-8 3,-6 0</inkml:trace>
  <inkml:trace contextRef="#ctx0" brushRef="#br0" timeOffset="12443.001">4290 734,'-29'38,"-19"23,-1 5,2-3,10-9,6-12,9-14</inkml:trace>
  <inkml:trace contextRef="#ctx0" brushRef="#br0" timeOffset="12689.799">3951 762,'28'29,"20"19,2 6,-4-6,-9-7,-11-5,-5-9,-6-3,-5-12,-5-8</inkml:trace>
  <inkml:trace contextRef="#ctx0" brushRef="#br0" timeOffset="12886.99">4177 677,'-5'39,"-2"26,1 8,6 0,3-7,1-10,0-9,4-9,0-5,-1-4,4-2,-1-6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50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110 449,'-5'38,"-6"37,-2 11,-3-5,1-7,4-11,2-11,4-9,-2-9,-1-3,2-4,2-6</inkml:trace>
  <inkml:trace contextRef="#ctx0" brushRef="#br0" timeOffset="336.856">364 534,'-22'35,"2"2,2 0,2 1,1 1,-4 18,16-51,1 0,-1 0,1 0,0 0,0 1,1-1,0 1,0-1,1 1,0-1,0 1,0-1,1 1,0-1,0 0,0 1,1-1,0 0,0 0,1 0,0 0,0 0,0-1,1 1,0-1,0 0,0 0,0 0,1-1,0 1,0-1,0 0,0-1,1 1,0-1,4 2,5-2,-1-2,1 0,0 0,0-2,0 1,-1-2,1 0,0-1,-1 0,0-2,0 1,0-1,0-1,-1-1,0 0,0-1,-1 0,0 0,-1-2,6-4,-11 8,0 1,0-1,-1-1,1 1,-1-1,-1 0,0 0,1-1,-2 1,1-1,-1 1,-1-1,1 0,-1-1,-1 1,0 0,0 0,0-1,-1 1,0 0,-1-1,0 1,0 0,-1-1,0 1,0 0,-1 0,0 1,0-1,-1 0,0 1,-1-2,-2 0,0 0,0 0,-1 1,1 0,-2 1,1 0,-1 0,0 0,-1 1,0 1,0-1,0 2,0-1,-1 2,1-1,-1 1,0 1,0 0,0 1,-1 0,-6 0,-16-1</inkml:trace>
  <inkml:trace contextRef="#ctx0" brushRef="#br0" timeOffset="6921.705">504 195,'20'5,"15"1,7 0,-4-1</inkml:trace>
  <inkml:trace contextRef="#ctx0" brushRef="#br0" timeOffset="7649.682">758 26,'6'-3,"0"-1,0 1,1 0,-1 1,1-1,-1 1,1 0,0 1,0 0,-1 0,1 0,0 1,0 0,0 1,0-1,0 1,0 1,-1-1,1 1,0 0,-1 1,0-1,1 1,-1 0,0 1,2 2,-7-4,1 0,-1 0,0 1,0-1,0 1,-1-1,1 1,-1-1,1 1,-1-1,0 1,0-1,0 1,0-1,0 1,-1 0,1-1,-1 1,0-1,0 0,0 1,0-1,0 1,0-1,0 0,-1 0,1 0,-1 0,0 0,0 0,1 0,-1-1,0 1,0-1,-1 1,1-1,-30 54,34-51,0-1,0 0,0 0,0 0,1 0,-1-1,1 1,0-1,0 1,-1-1,1 0,1 0,-1 0,0-1,0 1,1-1,-1 1,1-1,15 9,-17-10,0 1,0 0,0 0,0 0,0 0,0 0,0 0,-1 1,1-1,0 1,-1-1,1 1,-1 0,1-1,-1 1,0 0,0 0,0 0,0 0,0 0,0 0,0 0,-1 0,1 1,-1-1,0 0,1 0,-1 0,0 1,0-1,0 0,-1 0,1 1,-1-1,1 0,-1 0,0 0,1 0,-1 0,0 0,-1 0,1 0,0 0,0 0,-1 0,-3 3,1 1,-1-1,0 0,0-1,-1 1,1-1,-1 0,0 0,0-1,0 0,-1 0,1 0,-1-1,0 0,1 0,-1-1,0 0,0 0,0 0,0-1,-1 0,-16 0</inkml:trace>
  <inkml:trace contextRef="#ctx0" brushRef="#br0" timeOffset="11204.363">645 1239,'18'-39,"60"-179,-78 217,0 0,0 0,0 0,0 0,0 0,0 0,0 0,0 0,1 0,-1 0,0 0,1 0,-1 0,1 0,-1 0,1 0,-1 0,1 1,0-1,-1 0,1 0,0 1,0-1,-1 0,1 1,0-1,0 1,0-1,0 1,0-1,0 1,0 0,0-1,0 1,0 0,0 0,0 0,0 0,0 0,0 0,0 0,0 0,0 0,0 0,0 0,0 1,0-1,0 0,0 1,0-1,0 1,0-1,0 1,-1 0,1-1,0 1,0 0,8 48,15 31,-22-80,-1 0,1 0,-1 0,1-1,-1 1,1 0,-1 0,1-1,-1 1,1-1,-1 0,0 1,1-1,-1 0,0 0,0 1,1-1,-1 0,0 0,0-1,0 1,0 0,0 0,0 0,-1-1,1 1,0 0,-1-1,1 1,0-1,-1 1,0 0,1-1,-1 0,3-5,3-7,0 1,2-1,-1 1,1 1,1-1,0 1,1 1,5-5,-14 15,-1 0,1 0,0 1,-1-1,1 0,0 1,0-1,-1 1,1-1,0 1,0-1,0 1,-1-1,1 1,0 0,0-1,0 1,0 0,0 0,0 0,0 0,0 0,0 0,0 0,0 0,0 0,0 0,-1 1,1-1,0 0,0 0,0 1,0-1,0 1,0-1,-1 1,1-1,0 1,0 0,-1-1,1 1,-1 0,1-1,0 1,-1 0,1 0,-1 0,0 0,1-1,-1 1,0 0,1 1,11 54,-11-48,4 16,1-4</inkml:trace>
  <inkml:trace contextRef="#ctx0" brushRef="#br0" timeOffset="11752.142">984 590,'10'-4,"1"0,-1 1,0 0,1 1,0 0,-1 0,1 1,0 1,0 0,0 0,0 1,-1 0,1 1,0 0,1 2,-10-4,-1 1,0 0,0 0,0 0,0 0,0 0,0 0,0 1,0-1,-1 0,1 0,0 1,-1-1,1 0,-1 1,1-1,-1 0,0 1,1-1,-1 1,0-1,0 1,0-1,0 1,0-1,-1 0,1 1,0-1,-1 1,1-1,-1 0,1 1,-1-1,0 0,1 1,-1-1,0 0,0 0,0 0,0 0,0 0,0 0,-1 1,-48 46,45-44,3-3,0-1,0 1,0 0,0 0,1 0,-1 0,0 0,0 0,1 0,-1 1,1-1,-1 0,1 1,0 0,-1-1,1 1,0 0,0-1,0 1,0 0,0 0,1 0,-1 0,1 0,-1 0,1 0,-1 0,1 0,0 0,0 0,0 0,0 0,1 0,-1 0,1 0,-1 0,1 0,-1 0,1 0,0 0,0 0,0-1,0 1,153 68,-152-69,-1 0,0 0,0 0,0 0,0 0,0 0,0 1,-1-1,1 0,0 0,0 1,-1-1,1 0,-1 1,1-1,-1 1,0-1,0 0,1 1,-1-1,0 1,0-1,0 1,-1-1,1 1,0-1,-1 0,1 1,0-1,-1 1,0-1,1 0,-1 1,0-1,1 0,-1 0,0 0,0 0,0 0,0 1,0-2,-1 1,1 0,0 0,0 0,0 0,-1-1,1 1,-1-1,-68 32,49-30,4-5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45,'-60'35,"2"2,1 4,2 1,-37 38,-49 39,21-34,119-85,0 0,1 1,-1-1,0 1,1-1,-1 1,0-1,1 1,-1 0,1-1,-1 1,1 0,0-1,-1 1,1 0,-1 0,1-1,0 1,0 0,-1 0,1-1,0 1,0 0,0 0,0 0,0-1,0 1,0 0,0 0,1 0,-1 0,0-1,0 1,1 0,-1 0,0-1,1 1,-1 0,1-1,-1 1,1 0,-1-1,1 1,-1-1,1 1,-1-1,1 1,0-1,0 1,-1-1,1 1,0-1,-1 0,1 0,0 1,0-1,0 0,-1 0,1 0,0 0,0 0,0 0,-1 0,2 0,55 7,-8-6,-17-2,0 2,-1 2,1 1,-1 1,23 7,135 56,-188-67,0 0,0 0,0 0,-1-1,1 1,0 0,0 0,0-1,0 1,0-1,0 1,0-1,1 1,-1-1,0 0,0 1,0-1,0 0,1 0,-1 0,0 0,0 0,0 0,1 0,-1 0,0 0,0-1,0 1,0 0,0-1,0 1,1-1,-1 1,0-1,0 0,0 0,-1 1,1-1,0 0,0 0,0 0,0 0,-1 0,1 0,-1 0,1 0,0 0,-1 0,0 0,1 0,-1 0,0 0,1-1,-1 1,0 0,0 0,0 0,0-1,0 1,-26-165,-34-115,58 272,-36-115,28 105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4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72,'99'218,"31"81,-130-298,1 0,0 1,0-1,-1 0,1 1,0-1,0 0,0 0,0 0,0 0,1 0,-1 0,0 0,0 0,1 0,-1-1,0 1,1-1,-1 1,1-1,-1 1,1-1,-1 0,1 1,-1-1,1 0,-1 0,1 0,-1 0,1-1,-1 1,1 0,-1-1,0 1,1-1,-1 1,1-1,-1 1,0-1,1 0,-1 0,0 0,0 0,0 0,0 0,0 0,0 0,0 0,0-1,0 1,0 0,-1-1,1 1,0 0,-1-1,1 1,-1-1,0 0,18-32,-2-1,-2 0,-1-1,-2 0,2-16,24-72,48-86,-71 190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4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18,'33'0,"26"0,8 0,-3 0,-8 0,-8 0,-8 0,-6 0,-8-5,-4-1,-6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4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1,'48'0,"25"0,6 0,-7 0,-10 0,-16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5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2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0 452,'485'-30,"-289"5,-28-16,-145 34</inkml:trace>
  <inkml:trace contextRef="#ctx0" brushRef="#br0" timeOffset="248.171">113 622,'39'-5,"26"-2,8 1,-5 1,-8 1,-10 2,-8 1,-8 1,-3 0,-3 0,-2 0,1 0,-1 1,-4-1</inkml:trace>
  <inkml:trace contextRef="#ctx0" brushRef="#br0" timeOffset="675.259">396 1,'27'23,"0"-1,2-1,1-2,0 0,6 0,-12-6,391 183,-412-195,0 0,0 0,-1 1,1-1,0 1,-1-1,1 1,-1 0,0 0,1 0,-1 0,0 1,0-1,-1 1,1-1,0 1,-1-1,1 1,-1 0,0 0,0 0,0-1,0 1,-1 0,1 0,-1 0,0 0,0 1,0-1,0 0,0 0,-1 0,1 0,-1 0,0 0,-1 1,-6 9,-1-1,0 0,-1-1,0 0,-1-1,0 0,-1-1,0 0,0 0,-1-2,0 1,-11 3,-2 4,-351 184,374-197,0 0,0-1,0 1,0 0,0 0,1 1,-1-1,1 0,-1 1,1 0,0-1,0 1,0 0,1 0,-1 0,1 0,0 0,-1 1,1-1,1 0,-1 1,0-1,1 0,0 1,-1 0,5 12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9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236 0,'-28'34,"-20"39,-2 13,9-4,10-6,11-11,9-13,6-9,4-8,6-9,4-5,4-1,0-4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7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287 133,'-16'0,"1"1,-1 1,1 0,-1 1,1 1,0 0,0 1,0 0,1 2,0 0,0 0,1 1,-1 1,7-4,1-1,0 2,0-1,1 0,0 1,0 0,0 0,0 1,1 0,0-1,1 1,-1 0,1 1,1-1,-1 0,1 1,1 0,-1-1,1 1,1 0,-1 0,1 0,1 0,0-1,0 1,1 6,0-7,0 0,1 1,-1-1,1 0,1 0,-1-1,1 1,1-1,-1 0,1 0,0 0,0 0,1-1,-1 0,1 0,0-1,1 0,-1 0,1 0,0 0,0-1,0-1,0 1,4 0,2 0,1 0,0 0,0-2,-1 1,1-2,0 0,0-1,0 0,0-1,0-1,-1 0,1 0,1-2,-3 1,0 0,0-1,0-1,0 1,-1-2,0 0,0 0,-1-1,0 0,0-1,-1 0,0 0,-1-1,0-1,0 1,-1-1,0 0,-1-1,-1 1,0-1,0-1,-1 1,0 0,-2-1,1 0,-1 0,-1-4,-4 4,-1 0,-1-1,0 2,-1-1,0 1,-1-1,0 2,-1-1,0 1,-1 0,0 1,-1 0,0 1,0 0,-1 0,-1 1,1 0,-1 1,0 1,-1 0,0 0,-12-3,15 6,0 0,0 1,0 0,0 1,-1 0,1 0,0 1,-1 1,1 0,0 0,-1 1,1 0,0 0,0 1,1 1,-1 0,1 0,-1 1,1 0,-3 3,-13 6</inkml:trace>
  <inkml:trace contextRef="#ctx0" brushRef="#br0" timeOffset="353.882">372 472,'-42'22,"0"1,2 3,1 1,0 1,3 3,-13 14,-8 29,55-72,1 1,-1 0,1 0,0 0,0 0,0 0,0 0,1 0,-1 0,1 0,0 0,0 0,0 0,0 1,0-1,1 0,0 0,-1 0,1 0,0 0,0 0,1 0,-1-1,1 1,-1 0,1-1,0 1,0 0,9 5,0-1,1 1,-1-2,2 0,-1 0,1-1,-1 0,1-1,0-1,1 0,-1-1,1 0,-1-1,1-1,-1 0,1-1,-1 0,1-1,-1 0,12-4,3 0,-1 0,1-2,-1-1,-1-1,0-2,17-10,-35 19,-1-2,1 1,-1-1,0-1,-1 1,1-1,-1 0,-1 0,1-1,-1 0,0 0,0 0,-1-1,0 1,0-1,-1 0,0 0,0 0,-1-1,0 1,-1 0,0-1,0 0,-1 0,-1-1,-1 0,-1 0,0 0,0 1,-1-1,0 1,-1 0,0 0,0 0,-1 1,0-1,-1 2,0-1,0 1,0 0,-1 0,0 1,0 0,-1 0,0 1,0 0,0 1,0 0,-1 0,0 1,0 0,0 1,-6-1,-9 0</inkml:trace>
  <inkml:trace contextRef="#ctx0" brushRef="#br0" timeOffset="586.843">1444 190,'-33'23,"-36"33,-10 12,3-2,15-7,12-8,16-9,7-11,9-6,2-3,4-4</inkml:trace>
  <inkml:trace contextRef="#ctx0" brushRef="#br0" timeOffset="854.217">880 303,'58'24,"23"7,3 5,-8-1,-16 0,-15-2,-9-6,-7-3,-3-1,-1-5,-5 1,-1-4,1-5,2-3,-8-8,-6-9,-9-2,-4 0</inkml:trace>
  <inkml:trace contextRef="#ctx0" brushRef="#br0" timeOffset="1068.601">1191 20,'-5'43,"-2"39,1 9,1 0,1-7,7-12,2-9,1-11,4-9,0-7,3-5,0-3,-3-1,2-6,-1-1,-2 1,1-4,0-4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341 169,'-8'-3,"1"1,-1 0,0 0,0 1,0 0,0 0,1 0,-1 1,0 1,0-1,0 1,0 1,0-1,0 1,1 1,-1-1,1 1,0 1,0-1,0 1,0 1,0-1,1 1,0 0,0 0,0 1,1 0,0 0,0 0,0 1,1-1,-2 6,-11 18,1 1,2 1,1 0,1 1,2 0,2 1,1 0,1 0,2 0,1 13,2-37,1 0,0 0,1 0,0 0,0 0,1 0,1 0,0 0,0-1,1 1,0-1,0 0,1 0,0 0,1-1,0 0,0 0,1 0,0-1,0 0,1 0,0-1,0 0,0 0,1-1,0 0,0-1,0 0,1 0,-1-1,3 1,7-2,0-1,0 0,0-1,0-1,0-1,-1 0,1-2,0 0,-1-1,0-1,0 0,-1-2,0 0,10-6,6-6,-1-1,-1-2,-1-1,-1-1,-1-1,18-24,-31 35,-2-1,0 0,-1-1,0 0,-2-1,0 0,-1-1,-1 0,0 0,-2-1,0 0,-1 0,-1-1,-1 1,-1-1,-1 0,-1 1,0-1,-2 0,0 0,-1 9,0 1,-1 0,0 0,0 0,-1 0,-1 0,0 1,0 0,-1 0,-1 1,1 0,-1 0,-1 1,1 0,-2 0,1 1,-1 1,0-1,0 1,-1 1,1 0,-1 1,-3-1,-2-1,0 1,-1 1,0 1,0 0,0 1,0 1,0 1,-1 0,1 1,0 1,0 0,0 2,0 0,1 0,-12 6,11-2,1 0,0 0,1 2,0 0,0 1,1 0,1 1,0 1,0 0,1 1,1 0,-5 9,-3 8</inkml:trace>
  <inkml:trace contextRef="#ctx0" brushRef="#br0" timeOffset="404.613">1159 479,'-24'39,"-8"17,2 4,10-9,9-16,11-16,5-15,3-8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9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137 342,'-16'22,"0"1,1 1,1 0,1 1,1 0,2 1,0 1,2-1,1 1,1 1,-2 21,8-44,-1 0,0 0,1 0,0 0,0 0,1 0,-1 0,1 0,0 0,1 0,-1 0,1-1,0 1,0 0,0-1,1 1,0-1,0 0,0 0,0 0,0 0,1-1,0 1,0-1,0 0,0 0,0 0,0-1,1 1,-1-1,1 0,0-1,0 1,0-1,0 0,1 1,7-2,-1-1,0 1,1-2,-1 0,0 0,0-1,0-1,-1 0,1 0,-1-1,0 0,0-1,0-1,-1 0,0 0,-1-1,1 0,-2-1,1 1,-1-2,0 1,-1-1,0-1,-1 1,0-1,0 0,-2 0,1-1,-1 0,-1 1,0-1,0-1,-1-7,0 10,0 1,-1-1,0 1,-1-1,0 1,0-1,-1 1,0-1,-1 1,0 0,0 0,-1-1,-1 1,1 1,-1-1,-1 1,0-1,0 1,0 1,-1-1,0 1,-1 0,1 0,-1 1,-7-6,5 7,0 0,0 0,0 0,-1 1,1 1,-1-1,0 2,0-1,0 1,-10 0,-6 0</inkml:trace>
  <inkml:trace contextRef="#ctx0" brushRef="#br0" timeOffset="333.138">504 285,'34'-4,"21"-3,5 1,-2 2,-7 0,-11 2</inkml:trace>
  <inkml:trace contextRef="#ctx0" brushRef="#br0" timeOffset="799.192">1013 4,'41'-1,"-27"0,1 0,-1 1,0 0,1 1,-1 1,0 0,0 1,0 1,7 3,-19-7,-1 1,0-1,0 0,0 1,1 0,-1-1,0 1,0-1,0 1,0 0,0 0,0 0,0 0,-1 0,1 0,0 0,0 0,-1 0,1 0,0 0,-1 0,1 0,-1 0,0 1,1-1,-1 0,0 0,0 1,0-1,0 0,0 0,0 1,0-1,0 0,0 0,-1 1,1-1,0 0,-1 0,1 0,-1 1,1-1,-1 0,0 0,0 0,1 0,-1 0,0 0,-49 42,45-39,2-3,0 0,1 0,-1 1,1-1,-1 0,1 1,0-1,-1 1,1 0,0 0,0 0,0 0,1 0,-1 0,0 1,1-1,-1 1,1-1,0 1,0-1,0 1,0 0,1-1,-1 1,1 0,-1 0,1-1,0 1,0 0,0 0,0 0,1-1,-1 1,1 0,0 0,0-1,0 1,0 0,0-1,0 1,2 0,117 82,-119-83,0 0,0 0,0 0,0 0,0 0,-1 0,1 0,-1 0,1 0,-1 0,0 1,0-1,1 0,-2 0,1 0,0 1,0-1,-1 0,1 0,-1 0,0 0,1 0,-1 0,0 0,0 0,-1 0,1 0,0-1,0 1,-1 0,1-1,-1 1,0-1,1 0,-1 1,0-1,0 0,-74 39,-37-21,88-18</inkml:trace>
  <inkml:trace contextRef="#ctx0" brushRef="#br0" timeOffset="2234.354">1126 1019,'39'-81,"-22"55,1 2,1 0,2 0,0 2,1 1,18-13,76-54,-115 87,0 1,0-1,0 0,0 0,0 1,0-1,0 1,0-1,0 1,0-1,0 1,0 0,0-1,0 1,0 0,1 0,-1 0,0 0,0 0,0 0,0 0,0 0,1 1,-1-1,0 0,0 1,0-1,0 1,0-1,0 1,0-1,0 1,0 0,0-1,0 1,0 0,-1 0,1 0,0 0,-1-1,1 1,0 0,-1 0,1 0,-1 1,1-1,-1 0,-1 58,-1-45,0-10,1 1,0 0,1 0,-1 0,1-1,-1 1,2 0,-1 0,0 0,1 0,0-1,0 1,0 0,1-1,0 1,0-1,0 1,0-1,0 0,1 0,0 0,0 0,0 0,1-1,-1 1,1-1,-1 0,1 0,0 0,0-1,1 1,-1-1,0 0,1-1,0 1,-1-1,1 1,0-1,2 0,7-5,1-1,-1 0,0-1,0 0,0-1,-1-1,0 0,-1-1,0 0,0-1,-1 0,0-1,-1 0,0-1,4-6,100-95,-114 112,1 1,0-1,0 0,0 0,0 0,0 1,0-1,0 0,0 1,0-1,0 1,0-1,0 1,0-1,0 1,0 0,1 0,-1 0,0-1,0 1,0 0,1 0,-1 1,0-1,0 0,0 0,1 1,-1-1,0 0,0 1,0-1,0 1,0 0,0-1,0 1,0 0,0-1,0 1,0 0,-1 0,1 0,0 0,0 0,-1 0,1 0,-1 0,1 0,-1 0,1 0,-1 0,0 1,1-1,-3 65,-11-25,10-37,1 0,0 1,0 0,0-1,0 1,1 0,0 0,0 0,0 0,0 0,1 0,0 0,0 0,1 0,-1 1,1-1,0 0,0-1,1 1,-1 0,1 0,0 0,3 3,9 4</inkml:trace>
  <inkml:trace contextRef="#ctx0" brushRef="#br0" timeOffset="2680.358">2114 145,'34'-9,"1"2,0 2,0 1,1 1,-1 2,14 3,14 19,-62-20,0 1,0-1,0 0,0 0,0 1,0-1,0 1,-1-1,1 0,0 1,-1-1,1 1,-1 0,0-1,1 1,-1-1,0 1,0 0,0-1,0 1,0 0,-1-1,1 1,0-1,-1 1,1-1,-1 1,1-1,-1 1,0-1,0 1,1-1,-1 0,0 1,0-1,-1 0,1 0,-107 104,108-104,-1 0,0 0,1 0,-1 1,1-1,0 0,-1 0,1 0,0 0,0 1,0-1,0 0,0 0,0 1,0-1,0 0,0 0,0 0,1 0,-1 1,1-1,-1 0,1 0,-1 0,1 0,-1 0,1 0,0 0,0 0,-1 0,1 0,0 0,0-1,0 1,0 0,0-1,0 1,0 0,0-1,0 1,1-1,-1 0,59 20,-47-17,3 1,98 39,-111-42,0 1,-1 0,1 0,-1 0,1 0,-1 0,0 0,0 1,0-1,0 1,0-1,0 1,-1 0,1 0,-1-1,0 1,0 0,0 1,0-1,0 0,-1 0,1 0,-1 0,0 0,0 1,0-1,-1 0,1 0,-1 0,1 0,-1 1,0-1,0 0,-2 2,-2 4,-1 0,1-1,-2 0,1 0,-1 0,0-1,-1 0,0-1,0 0,0 0,-1 0,0-1,0 0,0-1,-1 0,1-1,-1 0,0 0,0-1,0 0,0-1,0 0,0 0,-1-1,1-1,0 0,0 0,0-1,-3-1,-5-4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0:55.9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8 312,'-1'-1,"1"0,-1 1,0-1,1 0,-1 1,1-1,-1 0,1 0,-1 0,1 0,-1 0,1 0,0 1,0-1,-1 0,1 0,0 0,0 0,0 0,0 0,0 0,0 0,1 0,-1 0,0 0,0 0,1 0,-1 0,0 0,1 1,-1-1,1 0,-1 0,1 0,-1 1,1-1,0 0,-1 1,1-1,0 0,0 1,-1-1,1 1,0-1,0 1,0-1,0 1,0 0,46-17,222 4,-179 3,0 4,86 6,38-1,88-28,-168 30,154-12,-41-8,6-9,-25 18,71-25,-81 23,-31-15,236 28,-225-29,281 27,283 1,-536-28,85 28,-261 5,-32 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0 210,'34'104,"-14"-30,-2 1,-4 1,-3 9,-4-36,22 112,-30-161,1 1,0 0,0-1,-1 1,1-1,0 1,0-1,0 1,0 0,0-1,0 1,0-1,0 1,0 0,0-1,1 1,-1-1,0 1,0-1,0 1,1 0,-1-1,0 1,1-1,-1 1,0-1,1 0,-1 1,1-1,-1 1,0-1,1 0,-1 1,1-1,0 0,-1 1,1-1,-1 0,1 0,-1 0,1 0,-1 1,1-1,0 0,-1 0,1 0,-1 0,1 0,0 0,-1 0,1-1,-1 1,1 0,-1 0,1 0,0-1,-1 1,1 0,-1 0,1-1,-1 1,1-1,-1 1,0 0,1-1,21-37,141-343,-3 106,-155 269,-1 1,0-1,0 0,-1-1,0 1,0 0,0-1,-1 0,0 0,0 0,-1 0,0 0,0 0,-1 0,1 0,-1 0,-1 0,0 0,0-4,-6-1,0 6</inkml:trace>
  <inkml:trace contextRef="#ctx0" brushRef="#br0" timeOffset="483.993">820 351,'4'0,"3"0</inkml:trace>
  <inkml:trace contextRef="#ctx0" brushRef="#br0" timeOffset="813.98">820 351,'508'0,"-484"0</inkml:trace>
  <inkml:trace contextRef="#ctx0" brushRef="#br0" timeOffset="1113.037">847 577,'44'0,"23"0,5 0,-4 0,-10 0,-9 0,-9 0,-11 0</inkml:trace>
  <inkml:trace contextRef="#ctx0" brushRef="#br0" timeOffset="1687.053">509 774,'-11'22,"6"-15,0 0,1 1,0 0,0 0,0 0,1 1,1-1,-1 1,1-1,1 1,-1 0,2 0,-1 0,1-1,1 1,-1 0,1 0,2 4,-2-10,0-1,1 1,-1 0,1 0,0-1,0 1,0-1,0 0,0 0,1 1,-1-1,1-1,-1 1,1 0,0-1,0 1,-1-1,1 0,0 0,0 0,0 0,0 0,1-1,-1 1,0-1,0 0,0 0,0 0,0-1,0 1,1-1,0 0,96-36,-89 29,0 0,0-1,-1 0,0-1,0 0,-1 0,-1-1,6-8,-12 15,0 1,0 0,0-1,0 0,-1 1,1-1,-1 0,0 0,0 0,0 0,-1 0,1 0,-1 0,0 0,0 0,-1 0,1 0,-1 0,0 0,0 1,0-1,0 0,-1 0,1 1,-1-1,0 0,0 1,-1 0,1 0,-1-1,-1 0,0 0,-1 1,1-1,-1 1,0 0,0 0,-1 0,1 1,-1-1,1 1,-1 1,0-1,1 1,-5 0,-16-3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53,'13'-7,"0"0,1 0,0 1,0 1,0 0,0 1,1 0,0 2,0-1,0 2,0 0,0 1,0 0,0 2,12 1,-25-2,0 0,-1-1,1 1,0 0,-1 0,1 0,-1 1,1-1,-1 0,0 1,1-1,-1 0,0 1,0-1,0 1,0 0,0-1,0 1,-1 0,1 0,0-1,-1 1,0 0,1 0,-1 0,0 0,0 0,0 0,0-1,0 1,0 0,-1 0,1 0,-1 0,1 0,-1-1,0 2,-35 65,-74 57,106-122,-1 1,1 0,0-1,0 1,0 1,1-1,0 0,-1 1,1 0,1 0,-1 0,1 0,0 0,0 0,0 1,1-1,0 1,0-1,0 1,1-1,0 1,0-1,0 1,1 0,0-1,0 1,0-1,1 0,-1 1,1-1,1 0,-1 0,1 0,-1 0,2-1,-1 1,0-1,3 3,1-3,0 0,0 0,0-1,1 0,-1-1,1 0,-1 0,1 0,0-1,0 0,0 0,0-1,0 0,-1-1,1 0,0 0,0 0,0-1,-1 0,1-1,-1 0,0 0,0 0,0-1,0 0,6-5,12-9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3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90,'2'-5,"0"0,0-1,1 2,-1-1,1 0,0 0,0 1,1 0,-1-1,1 1,0 1,0-1,0 0,1 1,-1 0,1 0,0 1,0-1,0 1,0 0,0 0,0 0,1 1,-1 0,1 0,-1 0,0 1,1 0,-1 0,1 0,-1 1,1 0,-1 0,1 0,3 2,-7-2,-1 0,1 0,0 0,-1 0,1 1,-1-1,1 1,-1-1,1 1,-1-1,0 1,0 0,0 0,0 0,0-1,0 1,-1 0,1 0,-1 0,1 0,-1 0,0 0,0 0,0 1,0-1,0 0,0 0,0 0,-1 0,1 0,-1 0,1 0,-1 0,0 0,0-1,0 1,0 0,0 0,0-1,0 1,-1 0,1-1,-1 1,1-1,-2 1,-12 32,15-28,0-1,0 1,0 0,1-1,0 1,0-1,1 1,0-1,-1 1,2-1,-1 0,1 0,0 0,0 0,0-1,0 1,1-1,0 1,0-1,3 2,29 42,-34-46,-1 1,1 0,-1 0,0 0,1 0,-2 0,1 0,0 0,0 1,-1-1,0 0,0 0,0 1,0-1,0 0,0 0,-1 0,0 1,0-1,0 0,0 0,0 0,0 0,-1 0,1 0,-1-1,0 1,0-1,0 1,0-1,-1 1,1-1,0 0,-1 0,0 0,1-1,-1 1,0 0,0-1,0 0,0 0,-3 1,-65 4,52-12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09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119 114,'-10'8,"0"1,1 0,0 1,0 0,1 1,0 0,1 0,1 1,-1-1,2 1,0 1,0-1,-2 11,3-8,1 0,0 0,1 1,1-1,0 0,1 1,1-1,0 1,1-1,1 0,0 0,4 8,-6-19,1 0,-1 0,1-1,1 1,-1-1,0 0,1 0,-1 0,1 0,0 0,0 0,0-1,1 1,-1-1,0 0,1 0,0 0,-1 0,1-1,0 0,0 1,0-2,0 1,0 0,0-1,0 1,0-1,0 0,0-1,0 1,0-1,0 1,3-2,6-1,0-1,0 0,-1 0,0-2,1 1,-2-1,1-1,-1 0,9-8,0 0,0-1,-1-1,-1 0,0-1,-1-2,-2 1,0-2,-1 0,-1-1,0 0,-2-1,-1 0,-1-1,2-8,-10 27,0 0,-1 0,0 1,0-1,0 0,0 0,-1 0,1 1,-1-1,-1 0,1 1,-1-1,1 1,-1-1,0 1,-1 0,1 0,-1 0,0 0,0 0,0 1,0-1,-1 1,0 0,1 0,-1 0,0 0,0 1,-1 0,1 0,0 0,-1 0,1 0,-1 1,0 0,1 0,-1 0,0 1,0 0,1 0,-1 0,-1 0,-28 3,4 1</inkml:trace>
  <inkml:trace contextRef="#ctx0" brushRef="#br0" timeOffset="301.597">740 340,'-10'14,"-2"10,-1 5,8-1,5-7</inkml:trace>
  <inkml:trace contextRef="#ctx0" brushRef="#br0" timeOffset="4783.858">316 1,'-4'0,"-7"0,-7 0,1 4,-2 3,2 4,-1 0,3 4,4 3,4 4,2-2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10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89,'-27'18,"9"-6,0 0,1 0,0 2,1 0,1 1,0 0,1 2,0-1,-3 9,16-23,0-1,0 1,0 0,0-1,0 1,0 0,1-1,-1 1,1 0,-1 0,1-1,0 1,0 0,0 0,0 0,0 0,0 0,0-1,1 1,-1 0,0 0,1-1,0 1,-1 0,1 0,0-1,0 1,0-1,0 1,0-1,0 1,1-1,-1 0,0 1,1-1,-1 0,1 0,-1 0,1 0,1 0,77 21,-53-17,-25-5,4 0,0 1,-1 0,1 0,-1 0,1 1,-1-1,1 1,-1 0,0 1,0 0,0-1,0 1,-1 1,1-1,-1 1,0 0,0 0,0 0,0 0,-1 1,0 0,0-1,0 1,0 0,0 2,-2-3,0 1,0-1,0 0,0 1,-1-1,1 0,-1 1,0-1,-1 1,1-1,-1 0,0 1,0-1,0 0,-1 0,1 1,-1-1,0 0,0-1,0 1,-1 0,0-1,1 1,-1-1,0 0,-1 0,1 0,0 0,-1 0,0-1,1 0,-1 1,0-2,0 1,-1 0,1-1,0 0,-4 1,-16 3</inkml:trace>
  <inkml:trace contextRef="#ctx0" brushRef="#br0" timeOffset="244.392">112 60,'39'-10,"22"-3,5 1,-3 2,-8 3,-9 3,-6 2,-12 1</inkml:trace>
  <inkml:trace contextRef="#ctx0" brushRef="#br0" timeOffset="1498.849">621 681,'38'-73,"-13"28,1 2,2 0,2 2,26-26,-12 35,-42 31,-1 1,0 0,0 0,0-1,0 1,1 0,-1 0,0 0,0 0,0 1,0-1,0 0,1 0,-1 1,0-1,0 1,0-1,0 1,0-1,0 1,0 0,0-1,0 1,0 0,-1 0,1-1,0 1,0 0,-1 0,1 0,0 0,-1 0,1 0,-1 0,0 1,1-1,-1 0,0 0,1 0,-1 0,0 0,0 1,0-1,0 1,3 28,-4-28,0 1,1-1,-1 1,1-1,0 1,0-1,0 1,0-1,0 1,0-1,1 1,-1-1,1 1,0-1,0 0,0 1,0-1,0 0,0 1,1-1,-1 0,1 0,-1 0,1 0,0-1,0 1,-1 0,1-1,1 1,-1-1,0 0,0 0,0 1,1-1,-1-1,1 1,-1 0,1-1,-1 1,1-1,2 0,6-4,1-2,0 1,-1-2,0 0,-1 0,0-1,0 0,0 0,-1-1,0-1,-1 1,0-1,-1-1,0 0,2-3,39-42,-47 56,1 1,-1-1,1 1,0 0,-1 0,0 0,1 0,-1 0,1 0,-1 0,0 1,0-1,0 0,0 1,0-1,0 1,0-1,0 1,-1-1,1 1,0 0,-1-1,0 1,1 0,-1-1,0 1,0 0,0 0,0-1,0 1,0 0,0-1,-1 1,1 0,-1 1,1-1,3 141,3-124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28.0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56,'26'-7,"0"0,0 2,1 0,-1 2,1 1,0 1,-1 2,1 0,0 2,21 5,12 1,1-2,-1-2,1-4,41-4,4 1,298 3,-118 28,737-30,-279 1,-490-29,0 18,-187 2,0 2,0 3,1 2,23 6,28-2,502-2,-406-29,-204 33,-5 2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0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0,'-24'34,"-17"20,-7 6,4-2,6-12,9-8,10-11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53,'2'-2,"-2"1,0 1,0-1,0 1,0-1,0 1,0-1,0 1,0 0,0-1,0 1,0-1,0 1,0-1,0 1,0-1,1 1,-1 0,0-1,0 1,0-1,1 1,-1 0,0-1,0 1,1 0,-1-1,0 1,1 0,-1 0,1-1,-1 1,0 0,1 0,-1-1,1 1,-1 0,0 0,1 0,-1 0,1 0,-1 0,1 0,-1 0,1 0,-1 0,0 0,1 0,-1 0,1 0,-1 0,1 0,-1 0,0 1,1-1,-1 0,1 0,-1 0,0 1,1-1,-1 0,0 1,1-1,-1 0,0 1,1-1,-1 0,0 1,0-1,1 1,-6 11,0-1,-1 0,0 0,0 0,-1 0,-1-1,1 0,-2-1,0 0,-3 4,-24 26,21-22,10-13,1 0,-1 1,1 0,0 0,0 0,0 1,1-1,0 1,0 0,0 0,1 0,0 0,0 0,0 0,1 3,2-6,1-1,0 1,0-1,0 0,0 0,0 0,0 0,0 0,1 0,-1 0,1-1,-1 1,1-1,0 0,0 0,-1 0,1 0,0 0,0-1,0 1,0-1,0 0,0 0,0 0,0 0,1 0,19 3,158 34,-78-15,-102-21,0 0,0 0,0 0,0 0,1-1,-1 1,0 0,1-1,-1 1,0-1,1 1,-1-1,1 0,-1 0,0 1,1-1,-1 0,1 0,-1-1,1 1,-1 0,1 0,-1-1,0 1,1-1,-1 1,0-1,1 1,-1-1,0 0,0 0,0 0,1 0,-1 1,0-2,0 1,0 0,-1 0,1 0,0 0,0 0,-1-1,1 1,0 0,-1-1,1 1,-1-1,0 1,0 0,1-1,-1 1,0-1,0 1,0-1,0 1,-6-13,-1 0,0 0,-1 1,-1 0,0 0,0 1,-1 0,-1 1,-6-5,-33-41,-59-106,99 139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57 166,'0'34,"5"25,1 7,0-2,-1-7,-2-9,4-8,1-6,-1-8</inkml:trace>
  <inkml:trace contextRef="#ctx0" brushRef="#br0" timeOffset="301.675">1 166,'32'-24,"2"1,0 1,2 2,0 1,1 2,34-10,-68 25,0 1,0-1,0 0,0 1,1 0,-1 0,0 0,1 0,-1 0,1 1,-1-1,1 1,-1 0,1 0,-1 1,1-1,-1 1,1-1,-1 1,0 0,1 0,-1 1,0-1,0 1,0 0,0-1,0 1,0 1,0-1,-1 0,1 1,-1-1,1 1,-1 0,0-1,0 1,-1 0,1 1,1 1,-3 7,0-1,-1 0,0 0,-1 0,0 0,-1 0,0 0,0-1,-1 1,-1-1,0 0,0 0,-1 0,0-1,-1 0,0 0,0-1,-1 0,0 0,0-1,-1 0,-5 3,7-4,-1 0,0 0,0-1,0-1,0 1,-1-1,0-1,0 1,0-2,0 1,0-1,-8 1,3-6</inkml:trace>
  <inkml:trace contextRef="#ctx0" brushRef="#br0" timeOffset="1216.579">565 364,'14'0,"15"0,7 0,2 0,-1 0,-1 0,-3-5,-1-1,-2 0,-1 1,-1 1,0 2,0 1,-5 1</inkml:trace>
  <inkml:trace contextRef="#ctx0" brushRef="#br0" timeOffset="1448.132">649 533,'39'-5,"21"-1,7 0,-5 1,-7 2,-13 1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59,'-43'11,"36"-10,0 0,0 0,-1 1,1-1,0 2,0-1,1 1,-1 0,1 1,-1-1,1 1,0 1,0-1,1 1,-1 0,-2 4,7-5,0-1,1 1,0 0,-1 0,1 0,1 0,-1 0,1 0,-1 0,1 0,0 0,1 0,-1-1,1 1,-1 0,1-1,0 1,0-1,1 0,-1 0,1 0,-1 0,1 0,0 0,2 0,6 11,21 24,-24-30,0 1,-1-1,0 1,0 1,-1-1,0 1,-1 0,0 1,0-1,1 6,-6-12,0 0,0 0,-1 0,1 0,-1 0,1-1,-1 1,-1 0,1 0,0-1,-1 1,0-1,0 1,0-1,0 1,0-1,-1 0,1 0,-1 0,0-1,0 1,0-1,0 1,-1-1,1 0,0 0,-1-1,0 1,1-1,-1 1,-2-1,-18 6</inkml:trace>
  <inkml:trace contextRef="#ctx0" brushRef="#br0" timeOffset="251.707">130 59,'24'-10,"13"-2,5-1,0 4,-3 2,-2 2,-8 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1,'-15'28,"-14"25,-2 8,-1-7,6-8,1-6,6-6,1-8,4-4,-1-1,-3-4,2 0,0-3,1-4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1,'20'29,"15"19,7 1,1-7,-7-7,-5-8,-2-9,-7-8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39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1,'-4'38,"2"28,2 6,1-3,6-9,0-10,1-9,-3-6,-1-4,-1-3,-2-2,0 0,-2 1,1 0,0 0,0 0,-1-4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1,'-9'43,"-4"24,1 5,2-5,3-8,2-11,8-12,3-13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8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142 100,'-10'38,"-2"37,0 11,2-5,3-7,3-11,2-11,1-9,1-9,0-3,1-4,-1-1,1 0,-6-5,-1-5</inkml:trace>
  <inkml:trace contextRef="#ctx0" brushRef="#br0" timeOffset="296.462">1 100,'23'-15,"0"2,1 1,1 0,0 2,0 1,1 1,0 1,0 2,28-3,-51 7,1 1,0 0,0 0,0 0,0 1,-1-1,1 1,0 0,0 0,-1 0,1 1,-1-1,1 1,-1 0,0 0,1 0,-1 0,0 0,0 1,-1-1,1 1,0 0,-1 0,0 0,1 0,-1 1,-1-1,1 0,0 1,-1-1,0 1,0 0,0-1,0 1,0 0,-1 0,0 0,1-1,-2 2,0 11,-1-1,-1 1,-1-1,0 0,-1 0,0-1,-2 1,1-1,-2 0,0-1,0 0,-1 0,-1-1,0 0,-1-1,0 0,-1-1,0 0,0 0,-1-2,0 1,-1-2,-4 2,-34 6,34-17</inkml:trace>
  <inkml:trace contextRef="#ctx0" brushRef="#br0" timeOffset="797.913">678 495,'-16'-1,"-1"0,0 1,1 1,-1 0,1 2,-1 0,1 0,0 1,0 1,1 1,-1 1,1 0,0 0,1 2,0 0,0 0,-1 3,12-10,1 1,-1-1,0 1,1 0,-1 0,1 0,0 0,0 1,0-1,1 0,-1 1,1-1,0 1,0 0,0-1,0 1,0 0,1 0,0-1,0 1,0 0,0 0,1-1,-1 1,1 0,0 0,0-1,0 1,1-1,-1 1,1-1,0 1,0-1,0 0,0 0,1 0,-1 0,1 0,0-1,1 2,8-2,-1 0,1-1,-1 0,1-1,-1-1,1 0,-1 0,0-1,1 0,-1-1,0 0,0-1,-1-1,1 1,-1-2,0 1,0-1,2-3,1 2,99-55,-109 63,-1 0,1 0,-1 0,1 0,-1 0,0 0,1 1,-1-1,0 1,0 0,0-1,-1 1,1 0,0 0,-1 0,1 1,-1-1,1 0,-1 0,0 1,0-1,0 1,0-1,-1 1,1-1,-1 1,0 0,1-1,-1 1,0-1,0 1,-1 1,5 13,-3-10,1 0,0-1,0 0,1 1,0-1,0 0,0 0,1-1,0 1,0-1,0 0,0 0,1 0,0 0,0-1,1 0,-1 0,1 0,0-1,0 0,0 0,0 0,0-1,1 0,5 2,13-1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47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89 498,'-32'48,"25"-38,0 0,1 0,0 0,1 1,0 0,1 0,0 0,1 0,0 1,1-1,0 1,1 0,0 0,1 0,0-1,1 1,0 0,1 0,0-1,1 1,2 3,-2-9,1-1,0 0,0 0,0 0,0-1,1 0,0 0,0 0,0 0,0-1,0 1,1-2,0 1,-1 0,1-1,0 0,0-1,1 1,-1-1,0 0,0-1,1 1,-1-1,0 0,0-1,1 0,-1 0,0 0,0-1,0 1,0-2,0 1,0-1,-1 1,1-1,-1-1,0 1,0-1,0 0,0 0,-1-1,0 1,1-1,1-3,3-3,0-1,0 1,-1-1,0-1,-1 0,-1 0,0 0,-1-1,0 1,-1-1,0 0,-1-1,-1 1,-1-1,1-14,-3 24,0-1,-1 1,1 0,-1-1,0 1,-1 0,1 0,-1 0,0 0,0 0,-1 1,1 0,-1-1,0 1,0 0,0 1,-1-1,1 1,-1 0,0 0,0 0,0 1,0 0,-1 0,1 0,0 1,-1-1,0 1,1 1,-1-1,1 1,-1 0,0 0,1 0,-1 1,1 0,-1 0,1 0,-1 1,-20 4</inkml:trace>
  <inkml:trace contextRef="#ctx0" brushRef="#br0" timeOffset="955.49">540 18,'-4'-2,"0"-1,-1 1,1 0,-1 0,1 1,-1-1,0 1,1 0,-1 0,0 1,0-1,0 1,0 0,0 1,1-1,-1 1,0 0,0 0,0 0,1 1,-1 0,1-1,-1 2,1-1,0 0,0 1,0 0,0 0,0 0,1 1,-1-1,1 1,0-1,0 1,1 0,-1 1,1-1,-1 0,1 1,1-1,-1 1,1-2,-1 0,1 0,0 0,0 1,0-1,1 0,-1 1,1-1,0 0,0 1,0-1,0 1,1-1,-1 0,1 1,0-1,0 0,0 0,0 1,1-1,-1 0,1 0,0 0,0-1,0 1,0 0,0-1,0 1,1-1,0 0,-1 0,1 0,0 0,0 0,0-1,0 1,0-1,0 0,0 0,2 1,6-2,-1 1,1-1,-1-1,1 1,-1-2,1 0,-1 0,0-1,0 0,0-1,0 0,-1 0,1-1,-1 0,0-1,-1 0,1 0,-1-1,-1 0,1-1,-1 0,0 0,-1 0,0-1,1-1,-1-14,-8 28,-19 302,15-281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1:57.9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59,'16'-5,"0"0,1 1,-1 1,1 1,0 0,0 1,-1 1,1 1,0 0,0 1,-1 1,1 0,-1 1,12 5,-16-4,1-1,0-1,0 0,0 0,1-1,-1-1,0-1,1 1,-1-2,1 0,6-2,94-21,-43 7,2 4,0 2,0 4,2 3,999 5,-904 27,140-27,-141 26,124 3,176-31,-271 29,84-27,-196 12,-70-9,1 0,0-2,-1 0,1-1,0-1,0 0,0-1,0-1,0 0,0-2,14-3,1 1,0 2,1 1,-1 1,0 2,1 1,6 3,-11 0,-4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12,'9'0,"14"5,6 2,4-1,1-1,0-2,-2 0,-1-2,-1-1,-1 0,-5-5,-2-2,0 1,0 1,3 1,1-3,-4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8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0,'24'5,"27"1,10 0,-1-1,-6-1,-7-7,-7-2,-5-1,-9 2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04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27,'-17'91,"-6"117,-12 5,13-85,16-110</inkml:trace>
  <inkml:trace contextRef="#ctx0" brushRef="#br0" timeOffset="3433.896">1 56,'255'-55,"-157"57,-96-1,1-1,-1 1,0 0,0 0,1 0,-1 0,0 0,0 0,0 0,0 1,0-1,0 1,-1-1,1 1,0 0,-1 0,0 0,1 0,-1 0,0 0,0 0,0 0,0 0,0 1,0-1,-1 0,1 0,-1 1,0-1,1 1,-1-1,0 0,-1 1,1-1,0 0,-1 1,1-1,-2 3,0 3,-2 0,1 0,-1 0,-1 0,1-1,-1 0,-1 0,1 0,-1 0,0-1,-1 0,1 0,-1-1,-6 4,-48 50,60-57,0 0,0 0,0 0,0 1,1-1,-1 0,0 0,1 1,0-1,-1 1,1-1,0 0,0 1,0-1,1 0,-1 1,0-1,1 0,0 1,0-1,-1 0,1 0,0 0,1 1,-1-1,0 0,1-1,-1 1,1 0,0 0,59 54,-50-48,6 5,-8-7,1 0,-1 0,-1 0,1 1,-1 1,0-1,-1 1,0 1,0-1,-1 1,0 0,0 1,-1 0,0-1,-1 1,0 1,-1-1,0 1,0 0,-4-6,0-1,0 0,0 0,0 0,0 0,-1-1,0 1,0 0,0-1,0 1,0-1,-1 0,0 1,0-1,1 0,-2-1,1 1,0 0,-1-1,1 0,-1 0,1 0,-1 0,-2 0,-99 30,82-28,0 0,-1-1,1-2,-1 0,1-1,-1-2,1 0,-1-2,-19-5,20-1,6-2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1,'-9'38,"-4"32,1 9,3-4,2-11,2-15</inkml:trace>
  <inkml:trace contextRef="#ctx0" brushRef="#br0" timeOffset="349.789">281 114,'-11'21,"1"0,1 1,1 0,0 1,2 0,1 0,1 1,1 0,2-21,0 0,1 0,0 1,0-1,0 0,0 0,1 1,-1-1,1 0,0 0,-1 0,1 0,1 0,-1 0,0 0,1 0,0 0,0 0,-1-1,2 1,-1-1,0 0,0 1,1-1,-1 0,1 0,0-1,-1 1,1 0,0-1,0 0,0 1,0-1,0-1,0 1,1 0,-1-1,0 1,0-1,1 0,-1 0,0 0,3-1,4-1,0 0,0 0,0-1,0 0,-1-1,0 0,0-1,0 1,0-2,-1 1,1-1,-1-1,-1 1,1-1,-1-1,-1 1,1-1,-1 0,-1-1,1 0,-2 1,1-2,-1 1,0 0,-1-1,0 0,-1 0,0 1,0-8,-2 10,-1-1,0 1,-1 0,0-1,0 1,-1 0,0 0,0 0,0 0,-1 1,0-1,0 1,-1 0,0 0,0 1,0 0,-1-1,0 2,1-1,-2 1,1-1,-1 2,1-1,-1 1,0 0,-6-1,-6-6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1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204 111,'-10'-2,"0"0,0 0,0 1,0 0,0 1,0 0,-1 1,1 0,0 0,0 1,0 0,1 1,-1 0,0 1,-3 2,10-5,1 0,-1 1,1-1,-1 1,1-1,0 1,0 0,0 0,0 0,0 0,0 0,1 0,-1 1,0-1,1 1,0-1,0 1,0-1,0 1,0 0,0-1,1 1,-1 0,1 0,0-1,0 1,0 0,0 0,0 0,1-1,-1 1,1 0,0 0,0-1,0 1,0-1,0 1,0-1,1 1,-1-1,1 0,0 1,0-1,-1 0,2 0,-1 0,0-1,1 1,74 64,-62-56,0 1,-1 1,0 1,-1 0,0 0,-1 1,5 10,-13-20,0 1,-1 0,0 0,1 0,-2 0,1 0,-1 0,0 1,0 0,0-1,-1 1,0 0,0-1,0 1,-1 0,0 0,0 0,0 0,-1 0,0-1,0 1,0 0,-1 0,0-1,0 1,0-1,-1 0,0 0,0 0,0 0,-1 0,1 0,-1-1,-1 1,-6 4,-1-1,0 0,0 0,0-1,-1-1,-1 0,1-1,-1-1,1 0,-1 0,0-1,-10 0,-1-1</inkml:trace>
  <inkml:trace contextRef="#ctx0" brushRef="#br0" timeOffset="219.899">7 27,'43'0,"38"0,15 0,-3 0,-14 0,-15-5,-14-1,-10 0,-7 1,-10 1</inkml:trace>
  <inkml:trace contextRef="#ctx0" brushRef="#br0" timeOffset="2696.473">1135 168,'-14'24,"-15"13,-2 4,0 1,-1-2,6-4,3-7,0-4,-1-2,-1 1,3-5</inkml:trace>
  <inkml:trace contextRef="#ctx0" brushRef="#br0" timeOffset="2966.053">768 168,'15'10,"9"17,5 9,3 3,1 0,-5-2,-3-3,-6-1,-1-8,-3-2,0-6,-3 0,2-4,-1 1,1-1,-1-4</inkml:trace>
  <inkml:trace contextRef="#ctx0" brushRef="#br0" timeOffset="3372.099">938 83,'0'24,"0"32,0 11,0 4,0-5,0-10,0-9,0-7,0-7,0-3,0-2,0-2,0-4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1,'-8'1,"0"0,0 1,1 0,-1 0,0 1,1 0,0 0,0 1,0 0,0 0,1 1,-1 0,1 0,0 0,1 1,-4 3,8-7,0 0,-1 0,1 0,0 1,0-1,0 0,0 1,1-1,-1 1,1-1,-1 1,1-1,0 1,0-1,0 1,0-1,1 1,-1-1,1 0,-1 1,1-1,0 1,0-1,0 0,0 1,0-1,0 0,1 0,-1 0,1 0,0 0,-1 0,1-1,0 1,0-1,0 1,0-1,0 1,1-1,-1 0,0 0,1 0,-1-1,0 1,1 0,-1-1,1 0,-1 1,1-1,-1 0,3 0,0-1,0 1,0-1,0 1,0-1,1-1,-1 1,-1-1,1 0,0 0,0 0,-1-1,1 0,-1 0,0 0,0 0,0-1,0 1,-1-1,1 0,-1 0,23-20,-26 24,1-1,-1 0,1 1,0-1,-1 1,1-1,0 1,-1-1,1 1,0 0,-1-1,1 1,0 0,0 0,-1-1,1 1,0 0,0 0,0 0,-1 0,1 0,0 0,0 0,0 0,-1 0,1 1,0-1,0 0,-1 0,1 1,0-1,0 0,-1 1,1-1,0 1,-1-1,1 1,-1-1,1 1,0-1,-1 1,1 0,-1-1,0 1,1 0,-1-1,0 1,1 0,-1 0,0-1,0 1,1 0,-1 0,0 0,0-1,0 1,0 0,0 0,0 0,3 57,-3-52,1 30,-2 1,-2 0,-1-1,-9 35,8-52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1.9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171 195,'-10'34,"-3"29,1 10,2-3,3-9,3-9,1-10,3-6,0-5,0-3,1-1,-1-1,0 0,1 1,-1-5</inkml:trace>
  <inkml:trace contextRef="#ctx0" brushRef="#br0" timeOffset="335.239">1 223,'82'-53,"3"5,1 3,12 0,11 15,-105 29,0 1,0 0,0 0,0 0,0 1,-1-1,1 1,0 0,0 0,-1 0,1 1,0-1,-1 1,1 0,-1 0,0 0,0 0,0 1,0-1,0 1,0 0,-1 0,1 0,-1 0,0 0,0 1,1 0,-1 2,1 1,-1 0,0-1,-1 1,0 0,0 0,0 0,-1 0,0 0,0 0,-1-1,0 1,0 0,0 0,-1 0,0-1,-1 1,1-1,-1 1,0-1,-1 0,0 0,-3 4,-6 8,0-1,-2-1,0 0,0-1,-2-1,1 0,-4 0,-3 3,-2-2,0 0,-1-2,0-1,-1-1,0-1,-1-2,-4 1,2-15,35 0</inkml:trace>
  <inkml:trace contextRef="#ctx0" brushRef="#br0" timeOffset="968.067">848 477,'-13'2,"0"0,0 2,0 0,0 0,1 1,-1 0,1 2,1-1,-1 1,1 1,0 0,1 0,-5 2,0 1,1 0,0 1,1 0,1 1,0 1,1 0,0 0,1 1,0 0,2 1,-1 0,2 1,0-1,-3 18,9-32,1 0,0 0,0 0,0 0,0 0,0 1,0-1,1 0,-1 0,1 0,-1 0,1 0,0 0,0 0,0 0,0 0,0-1,0 1,0 0,1-1,-1 1,1-1,-1 1,1-1,0 1,-1-1,1 0,0 0,0 0,0 0,0 0,0-1,0 1,0 0,0-1,0 0,0 1,0-1,0 0,85-8,-46-9,0-1,-2-1,0-3,-1-1,17-15,18-10,-71 47,0-1,1 0,-1 1,1-1,-1 1,1 0,-1 0,1 0,-1 0,1 0,0 0,0 1,-1-1,1 1,0 0,0 0,0 0,-1 0,1 1,0-1,0 1,0-1,-1 1,1 0,-1 0,1 0,0 1,-1-1,0 0,1 1,-1 0,0-1,0 1,0 0,0 0,0 0,0 1,1 1,59 88,-52-77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29.6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1 113,'388'-24,"205"21,-15 0,-146-21,279-7,115 3,-177 29,-198 26,174-27,-320 29,117-29,-152 28,81-28,-148 29,50-19,-187 0,1-3,0-3,-1-3,29-4,24 1,2025 2,-1945-27,26-4,-123 31,-90 1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36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1778 874,'-1'-61,"0"27,0 1,3 0,0-1,3 1,7-31,-12 62,0 0,0 0,1 1,-1-1,1 0,-1 0,1 1,0-1,0 0,-1 0,1 1,0-1,1 1,-1-1,0 1,0 0,1-1,-1 1,0 0,1 0,0 0,-1 0,1 0,-1 0,1 0,0 1,0-1,-1 0,1 1,0 0,0-1,0 1,0 0,0 0,-1 0,1 0,0 0,0 1,0-1,0 0,-1 1,1 0,0-1,0 1,-1 0,1 0,0 0,-1 0,1 0,-1 0,1 0,-1 1,0-1,0 0,1 1,-1-1,0 1,0-1,0 1,-1 0,1 0,28 65,19 23,-47-88,0-1,0 0,1 1,-1-1,1 0,-1 0,1 0,-1 0,1 0,-1 0,1-1,0 1,-1-1,1 1,0-1,0 1,0-1,-1 0,1 0,0 0,0 0,0 0,-1 0,1-1,0 1,0 0,-1-1,1 0,0 1,-1-1,1 0,0 0,-1 0,1 0,-1 0,0 0,1 0,-1 0,0-1,0 1,0-1,1 1,-2-1,1 1,0-1,0 1,0-3,32-81,-3-39,-25 102,2 5</inkml:trace>
  <inkml:trace contextRef="#ctx0" brushRef="#br0" timeOffset="748.684">2512 535,'-9'18,"2"0,0 1,0 0,2 0,1 0,0 0,1 1,1 0,1-1,1 17,1-32,-1 1,1-1,0 0,0 0,0 0,1 0,-1 0,1 0,0 0,0 0,0 0,1-1,-1 1,1-1,0 0,0 0,0 0,0 0,1 0,-1-1,1 1,0-1,-1 0,1 0,0-1,0 1,0-1,1 0,-1 0,0 0,0 0,1-1,3 0,2 1,1-1,-1-1,0 0,0 0,0-1,0 0,0-1,0 0,-1 0,1-1,-1 0,0-1,0 0,1-2,12-12,0-1,-1-1,-2 0,0-2,-1 0,-1-1,-2-1,0-1,-2 0,0 0,-2-2,-1 1,-2-1,4-17,-9 30,0 0,0-1,-1 1,-1 0,-1-1,0 1,-1-1,0 1,-1 0,-1-1,-1 1,0 0,-1 1,0-1,-1 1,-1 0,0 1,-1-1,-1 1,0 1,0 0,-1 0,-1 1,0 0,-1 1,0 0,0 1,-1 0,0 1,0 0,-1 1,0 1,-13-4,19 9,0 1,0 0,0 1,-1 0,1 0,0 1,0 0,0 0,1 1,-1 0,1 0,-1 1,1 0,0 0,0 1,1 0,-1 0,1 0,0 1,1 0,-1 0,1 0,0 1,1 0,0 0,0 0,0 0,1 1,0 0,0-1,1 1,0 0,0 0,1 0,0 1,1-1,0 0,0 0,0 0,2 5,3 10,0 0,2-1,0 0,1-1,2 1,0-2,1 1,1-2,1 1,1-2,0 0,2 0,0-1,0-1,2-1,0-1,0 0,20 10,16 11,2-3,1-2,35 11,-89-39,158 49,-137-45</inkml:trace>
  <inkml:trace contextRef="#ctx0" brushRef="#br0" timeOffset="-1106.307">395 310,'28'-14,"335"-151,-360 163,0-1,1 1,-1 0,0 0,1 1,0-1,-1 1,1 0,0 0,0 0,0 0,0 0,0 1,0 0,0 0,-1 0,1 0,0 1,0 0,0-1,0 1,0 1,-1-1,1 0,0 1,-1 0,1 0,-1 0,0 0,0 1,1-1,-2 1,1 0,0-1,0 1,-1 1,0-1,0 0,0 1,2 2,0 14,0 0,-2 0,0 0,-1 0,-1 0,-1 1,-2 5,1 28,-1 329,-25-133,28-250,-1-1,1 1,0-1,-1 0,1 1,-1-1,1 1,-1-1,1 1,-1-1,1 1,-1-1,1 1,-1 0,1-1,-1 1,0 0,1-1,-1 1,0 0,1 0,-1 0,0-1,1 1,-1 0,0 0,1 0,-1 0,0 0,1 0,-1 1,0-1,1 0,-1 0,0 0,1 1,-1-1,0 0,1 1,-1-1,1 0,-1 1,0-1,1 1,-1-1,1 1,0-1,-1 1,1-1,-1 1,1-1,0 1,-1 0,1-1,0 1,0 0,-1-1,1 1,0 0,0-1,0 1,0 0,0-1,0 1,0 0,-3-3,-10-9,-1 0,-1 1,1 1,-2 0,1 1,-1 1,0 1,0 0,-1 1,0 0,-16-1,12 5,0 1,0 2,0 0,1 1,-1 1,1 1,0 0,0 2,0 0,1 2,0 0,1 1,0 0,0 2,1 0,1 1,0 1,1 0,-14 17,7-8</inkml:trace>
  <inkml:trace contextRef="#ctx0" brushRef="#br0" timeOffset="-819.843">677 648,'39'-14,"26"-10,8-1,-5 4,-8 6,-10 5,-8 4,-7 4,-5 1,-2 2,-6 0</inkml:trace>
  <inkml:trace contextRef="#ctx0" brushRef="#br0" timeOffset="-547.344">1411 677,'10'29,"7"14,2 0</inkml:trace>
  <inkml:trace contextRef="#ctx0" brushRef="#br0" timeOffset="-301.345">1382 141,'0'0</inkml:trace>
  <inkml:trace contextRef="#ctx0" brushRef="#br0" timeOffset="1960.674">4035 621,'15'4,"18"3,10-1,1-2,-2 0,-3-7,-3-2,-3 0,-3 0,-1 1,-1 2,-5 0</inkml:trace>
  <inkml:trace contextRef="#ctx0" brushRef="#br0" timeOffset="3709.886">5079 338,'-180'223,"-13"-2,140-166,53-54,-1-1,1 1,0 0,-1 0,1 0,0 0,0 0,0 0,-1 0,1-1,0 1,0 0,1 0,-1 0,0 0,0 0,0 0,1 0,-1-1,0 1,1 0,-1 0,0 0,1-1,0 1,-1 0,1 0,-1-1,1 1,0 0,-1-1,1 1,0-1,0 1,-1-1,1 1,0-1,0 0,0 1,0-1,-1 0,1 0,0 0,0 1,0-1,1 0,51 8,-42-7,135 23,-91-10,-46-10,0-1,0 0,0-1,0 0,0 0,1-1,-1-1,0 1,1-1,-1-1,1 0,-1 0,9-3,-14 0,0 0,0-1,0 1,-1-1,1 0,-1 0,0-1,-1 1,1-1,-1 1,0-1,0 0,-1 0,0 1,0-1,0 0,-1 0,0 0,0 0,0 0,-1 0,0 0,0 0,-2-5,2-10,-3-9,-1 1,-1-1,-1 1,-2 1,-1-1,-1 1,-5-4,-4-19,-28-57,50 100</inkml:trace>
  <inkml:trace contextRef="#ctx0" brushRef="#br0" timeOffset="4445.649">5362 394,'37'83,"78"288,-115-370,0 1,0-1,1 0,-1 0,0 1,0-1,1 0,-1 0,0 1,1-1,-1 0,1 0,0 0,-1 0,1 1,0-1,0 0,0 0,0-1,0 1,0 0,0 0,0 0,0-1,0 1,0 0,0-1,1 1,-1-1,0 0,0 1,1-1,-1 0,0 0,1 1,-1-1,0 0,0 0,1-1,-1 1,0 0,1 0,-1-1,0 1,0 0,1-1,-1 0,0 1,0-1,0 0,0 1,0-1,0 0,0 0,1 0,52-126,-36 74,11-25,4 2,42-71,-25 70,-33 60</inkml:trace>
  <inkml:trace contextRef="#ctx0" brushRef="#br0" timeOffset="5760.633">0 1466,'173'-35,"1"6,14 8,211-7,471 29,-279-48,-386 28,142-12,42 13,235-1,110 10,-458 11,882-2,-824-29,-307 29,-27 0</inkml:trace>
  <inkml:trace contextRef="#ctx0" brushRef="#br0" timeOffset="7132.338">6688 422,'0'5,"5"2,1 4,1 5,2 0,1-3</inkml:trace>
  <inkml:trace contextRef="#ctx0" brushRef="#br0" timeOffset="7380.377">6773 874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47,'341'0,"-173"-27,-123 14,-26 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31,'10'5,"17"1,9-5,3-2,0-2,-2 1,-2-1,-3 2,-2-1,-6-3,-2-2,0 1,1 1,1 1,2 2,1 1,0 1,-3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2:52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395 178,'-25'138,"-7"196,8-155,37-144,-8-41</inkml:trace>
  <inkml:trace contextRef="#ctx0" brushRef="#br0" timeOffset="649.968">1 234,'23'-24,"1"1,1 1,2 1,0 1,1 1,0 2,18-8,-27 15,0 1,1 1,0 0,0 2,1 0,0 1,0 1,0 1,1 1,-1 1,1 1,-1 1,0 0,2 2,-18-2,1 0,0 1,-1-1,1 1,-1 0,0 1,0-1,0 1,0 0,0 0,0 1,-1-1,0 1,0 0,0 0,0 1,0-1,-1 1,0 0,0 0,0 0,-1 0,1 0,-1 1,0-1,-1 1,1-1,-1 1,-1 0,1-1,-1 1,0 0,0 0,0-1,-1 1,0 0,0-1,-2 5,-2 8,-1-1,-1 1,0-1,-2-1,0 0,0 0,-2-1,0 0,0-1,-2 0,0 0,-9 6,20-18,0-1,0 1,1 0,-1 0,1-1,-1 1,1 0,0 0,-1 0,1 1,0-1,1 0,-1 0,0 0,1 1,-1-1,1 0,-1 1,1-1,0 1,0-1,0 0,1 1,-1-1,0 0,1 1,0-1,-1 0,1 0,0 1,0-1,0 0,1 0,-1 0,0 0,1 0,-1-1,1 1,0 0,0-1,-1 1,1-1,0 1,0-1,0 0,0 0,1 0,-1 0,0 0,0-1,218 120,-190-97,-22-20,-1 1,1 0,-1 0,0 0,0 1,-1 0,0 1,1 0,-2 0,1 0,-1 0,0 1,0 0,-1 0,0 0,0 1,-1-1,0 1,0 0,-1 0,0 0,0 0,-1 0,0 1,0-1,-1 0,0 1,-1 3,-5-1,0 0,-1 0,-1 0,1-1,-2-1,1 1,-1-1,-1-1,0 0,0 0,0-1,-1 0,0 0,-1-2,1 1,-1-1,0-1,0 0,-1-1,1 0,-5-1,-11 5,-1-1,1-2,-1-1,0-1,0-2,0 0,-25-5,50 4,0 1,0-1,0 0,0 0,0-1,1 1,-1-1,0 0,1 0,-1 0,1 0,0-1,0 1,0-1,0 0,-3-3,-7-11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05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0 671,'226'-1,"-153"-12,-61 10,1 0,0 0,-1 1,1 1,0 0,0 1,0 1,10 1,5 4,-4 0</inkml:trace>
  <inkml:trace contextRef="#ctx0" brushRef="#br0" timeOffset="643.677">1271 191,'-79'68,"3"4,-57 71,100-91,33-51,-1 0,1 0,0 0,0 0,-1 1,1-1,0 0,0 0,1 0,-1 1,0-1,0 0,0 0,1 0,-1 1,1-1,-1 0,1 0,-1 0,1 0,-1 0,1 0,0 0,0 0,0 0,-1-1,1 1,0 0,0 0,0-1,0 1,0 0,1-1,-1 1,0-1,0 0,0 1,0-1,0 0,1 0,-1 1,0-1,0 0,0 0,1-1,0 1,174 8,-155-4,-5 1,1-2,0 0,0-1,-1-1,1 0,0-2,0 0,0 0,4-3,-20 3,1 0,-1-1,0 0,0 1,0-1,0 0,0 1,0-1,-1 0,1 0,-1 0,1 1,-1-1,0 0,1 0,-1 0,0 0,0 0,0 0,-1 0,1 0,0 0,-1 0,1 1,-1-1,0 0,0 0,0 0,1 1,-2-1,1 1,0-1,0 1,0-1,-1 1,1-1,-1 1,1 0,-1 0,1 0,-1 0,0 0,0 0,-8-12,-8-14,0-1,2-1,1 0,1-1,2 0,-5-20,7 18,7 27,1-1,0 0,0 0,0 0,1 0,0 0,0 0,0 0,1 0,0 0,0 0,1 0,0-1,0 1,1-4,4 0</inkml:trace>
  <inkml:trace contextRef="#ctx0" brushRef="#br0" timeOffset="1027.326">1666 134,'9'34,"4"25,-1 8,-2-4,-3-6,-3-9,-1-8,-2-5,-1-5,-1-7</inkml:trace>
  <inkml:trace contextRef="#ctx0" brushRef="#br0" timeOffset="1331.343">1693 50,'38'-12,"1"1,0 3,0 0,0 3,1 1,0 3,12 1,55 17,-104-16,-1 0,1-1,0 1,0 0,-1 1,1-1,-1 0,1 1,-1-1,0 1,0 0,0 0,1 0,-2 0,1 0,0 0,0 1,-1-1,1 0,-1 1,0 0,0-1,0 1,0 0,0-1,0 1,-1 0,1 0,-1 0,0-1,0 1,0 0,0 0,-1 0,0 2,-4 3,0 0,-1 0,0-1,0 1,-1-2,0 1,0-1,-1 0,0 0,0-1,0 0,0-1,-1 0,0 0,0 0,0-1,-7 1,-20 8,-1-2,1-1,-1-2,-1-2,0-1,-26-2,38-2</inkml:trace>
  <inkml:trace contextRef="#ctx0" brushRef="#br0" timeOffset="1780.168">706 812,'473'-23,"-131"-4,-55 3,27 12,-58 13,-232-1</inkml:trace>
  <inkml:trace contextRef="#ctx0" brushRef="#br0" timeOffset="4080.858">1214 1094,'-170'117,"-135"121,298-232,-52 48,90-43,398-13,-412 2,-13 1,0 0,1-1,-1 0,1 0,-1 0,1 0,-1-1,1 0,-1 0,0 0,0 0,1-1,-1 1,0-1,4-2,-8 1,0 0,1 0,-1 0,0 0,-1 0,1 1,0-1,-1 0,1 0,-1 0,0 1,0-1,0 0,0 1,-1-1,1 1,-1-1,0 1,1 0,-1 0,0-1,0 1,-1 0,-4-7,-49-68,41 59,0-1,1 0,1-1,1-1,0 0,2 0,1-1,0-1,-4-17,11 27</inkml:trace>
  <inkml:trace contextRef="#ctx0" brushRef="#br0" timeOffset="4617.068">1412 1066,'36'167,"-27"-138,54 143,-62-170,-1 0,1-1,-1 1,1-1,-1 1,1 0,0-1,0 0,0 1,0-1,0 1,0-1,0 0,0 0,1 0,-1 1,0-1,1 0,-1-1,1 1,-1 0,1 0,-1-1,1 1,0-1,-1 1,1-1,0 0,-1 1,1-1,0 0,0 0,-1 0,1-1,0 1,-1 0,1-1,0 1,-1-1,1 1,-1-1,1 0,-1 0,1 1,-1-1,1 0,-1 0,0-1,1 1,-1 0,0 0,0-1,0 1,0 0,0-1,0 1,-1-1,1 1,0-1,0-1,25-141,26-57,-44 177</inkml:trace>
  <inkml:trace contextRef="#ctx0" brushRef="#br0" timeOffset="5012.755">2173 897,'0'0,"0"1,0-1,0 0,0 0,1 1,-1-1,0 0,0 0,0 1,0-1,0 0,0 0,1 1,-1-1,0 0,0 0,0 0,1 1,-1-1,0 0,0 0,0 0,1 0,-1 0,0 1,0-1,1 0,-1 0,0 0,0 0,1 0,-1 0,0 0,1 0,-1 0,0 0,0 0,1 0,-1 0,0 0,0 0,1 0,-1 0,0-1,0 1,1 0,-1 0,0 0,0 0,1 0,-1-1,0 1,0 0,-7 26,-25 43,-2-2,-4-1,-2-2,-10 7,-92 156,128-200,3-2</inkml:trace>
  <inkml:trace contextRef="#ctx0" brushRef="#br0" timeOffset="5601.758">2314 1009,'-15'49,"3"0,1 0,3 1,2 1,0 45,-12 65,18-161,-1 1,1-1,1 1,-1 0,0-1,0 1,0 0,0-1,0 1,0 0,1-1,-1 1,0-1,1 1,-1-1,0 1,1-1,-1 1,1-1,-1 1,0-1,1 1,-1-1,1 1,0-1,-1 0,1 1,-1-1,1 0,-1 0,1 0,0 1,-1-1,1 0,0 0,-1 0,1 0,-1 0,1 0,0 0,-1 0,1 0,0 0,-1 0,1-1,0 1,-1 0,1 0,-1-1,1 1,-1 0,1-1,-1 1,1-1,-1 1,1 0,-1-1,1 1,-1-1,1 1,-1-1,0 0,1 1,-1-1,0 1,0-1,0 1,1-2,27-38,112-264,-118 242,45-91,-43 133,-14 19</inkml:trace>
  <inkml:trace contextRef="#ctx0" brushRef="#br0" timeOffset="5978.833">2710 1292,'-7'9,"0"1,0 0,1 1,1 0,0 0,0 0,1 0,1 1,0-1,0 1,1 0,1 0,0 0,0 0,2 5,-1-15,0 0,0 0,0 0,1-1,-1 1,0 0,1 0,0-1,-1 1,1 0,0-1,0 1,0-1,0 1,0-1,0 1,1-1,-1 0,0 0,1 1,-1-1,1 0,-1 0,1-1,-1 1,1 0,0 0,-1-1,1 1,0-1,0 1,0-1,-1 0,1 0,0 0,0 0,0 0,-1 0,1 0,0-1,0 1,-1-1,2 0,64-44,-62 38,1 1,-1-1,-1 0,1 0,-1 0,-1 0,1-1,-1 0,0 0,-1 0,0 0,0 0,-1 0,0 0,0-1,-1 1,0 0,0-1,-1 1,0 0,-2-3,-25-22,9 19</inkml:trace>
  <inkml:trace contextRef="#ctx0" brushRef="#br0" timeOffset="6335.735">2964 840,'35'49,"-1"0,-3 2,-2 2,-2 0,-1 6,21 81,-46-134,0 1,0-1,-1 1,0-1,0 1,-1-1,1 1,-1-1,-1 0,1 1,-1-1,-1 0,1 0,-1 0,0 0,0-1,0 1,-1-1,0 0,0 0,-2 1,-155 113,136-104</inkml:trace>
  <inkml:trace contextRef="#ctx0" brushRef="#br0" timeOffset="6901.356">508 925,'-20'38,"1"1,2 1,2 1,2 0,1 1,-1 18,6-40,2 0,0 0,1 1,2 0,0 0,1 0,0 0,2 0,1 0,0-1,2 1,0 0,2-1,0 0,1 0,1-1,1 0,0 0,2-1,0 1,6 1,1 1,1-2,1-1,0 0,1-1,1-2,1 0,0-1,0-1,2-2,-1 0,4-1,17 5,-5-4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16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1 232,'121'17,"-104"-15,1 0,0-1,-1-1,1-1,0 0,-1-2,16-3,58-5,107 11,-174 0</inkml:trace>
  <inkml:trace contextRef="#ctx0" brushRef="#br0" timeOffset="353.326">1 457,'33'-5,"27"-1,6 0,-2 1,-8 2,-8 1,-8 0,-5 2,-5 0,-1 0,-2 1,-1-1,1 0,0 0,0 0,-4 0</inkml:trace>
  <inkml:trace contextRef="#ctx0" brushRef="#br0" timeOffset="1019.811">340 6,'1'-1,"0"0,0 1,1-1,-1 1,0-1,0 1,1 0,-1-1,0 1,1 0,-1 0,0 0,1 0,-1 0,0 0,1 0,-1 1,0-1,1 0,-1 1,0-1,0 1,1-1,-1 1,0 0,0-1,0 1,0 0,0 0,0 0,1 0,3 2,26 9,1 2,-2 1,0 2,-1 1,-1 1,0 1,-2 2,0 0,4 7,-21-19,1 0,-1 1,-1 0,0 1,0 0,-1 0,-1 0,0 1,3 10,-10-18,1-1,-1 1,-1-1,1 0,-1 0,0 0,1 0,-2 0,1 0,0 0,-1-1,0 1,0-1,0 0,0 0,0 0,-1 0,1 0,-1-1,0 0,0 1,-3 0,-13 12,-52 51,4 4,2 2,-11 22,75-91,-42 50,30-36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3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449 116,'-135'226,"115"-198,-2-1,-1-1,-1 0,-2-2,0-1,-1-2,-6 3,-78 68,111-91,-1 1,1-1,0 0,0 0,0 0,0 1,0-1,0 0,0 0,0 1,1-1,-1 0,0 0,1 0,-1 1,1-1,-1 0,1 0,0 0,-1 0,1 0,0 0,0 0,0 0,0 0,0-1,0 1,0 0,0 0,0-1,0 1,0-1,0 1,0-1,1 0,-1 1,0-1,0 0,0 0,1 1,-1-1,0 0,0 0,1-1,-1 1,0 0,0 0,1-1,-1 1,0 0,0-1,0 1,1-1,6 2,276 14,-113 22,-169-36,-1-1,1 0,0 1,0-1,-1 0,1 0,0 0,0 0,0 0,0 0,-1-1,1 1,0-1,0 1,-1-1,1 0,0 1,-1-1,1 0,-1 0,1 0,-1 0,1 0,-1-1,0 1,0 0,1-1,-1 1,0-1,0 1,0-1,-1 1,1-1,0 0,0 1,-1-1,1 0,-1 0,0 0,0 1,1-1,-1 0,0 0,0 0,-1 1,1-1,0 0,-1 0,1 0,-1 1,1-1,-1 0,0 1,0-1,0 0,-61-230,-57 7,94 164,25 60,0 1,0-1,0 1,0 0,0-1,0 1,0 0,1-1,-1 1,0-1,0 1,0 0,0-1,1 1,-1 0,0-1,0 1,1 0,-1 0,0-1,1 1,-1 0,0 0,1-1,-1 1,0 0,1 0,-1 0,0 0,1 0,-1-1,0 1,1 0,-1 0,1 0,-1 0,0 0,1 0,-1 0,1 0,-1 0,0 0,1 1,-1-1,0 0,1 0,-1 0,1 0,-1 1,0-1,1 0,-1 0,0 1,0-1,1 0,-1 0,0 1,0-1,1 0,-1 1,0-1,0 0,0 1,1-1,-1 0,0 1,9 9</inkml:trace>
  <inkml:trace contextRef="#ctx0" brushRef="#br0" timeOffset="566.115">843 89,'45'206,"-5"42,-33-226,29 50,-34-72,-1 0,1 1,-1-1,1 0,-1 0,1 0,0 0,-1 0,1 0,-1-1,1 1,-1 0,1-1,-1 1,1-1,-1 0,1 1,-1-1,0 0,1 0,-1 0,0 0,0 0,0 0,0 0,0 0,0-1,0 1,0 0,0-1,-1 1,1 0,0-1,-1 1,1-1,-1 1,0-1,1 0,-1 1,0-1,0 1,0-1,0 1,0-1,0 1,-1-1,1 0,3-10,42-142,67-102,-27 102,-72 137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0,'38'0,"28"0,6 0,-3 5,-9 2,-15-1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5.7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0,2-5,0-1,-3 0,-1 1,-3 2,-1 1,-1 1,-1 0,0 1,0 0,0 1,0-1,0 0,-5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6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12,'43'0,"24"0,5 0,-4 0,-10 0,-9 0,-9 0,-5 0,-5-5,-7-1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342 1,'-12'26,"-1"0,-1 0,-1-1,-2-1,0-1,-1-1,-2 0,0-1,-1-1,-1-1,-17 11,-60 59,98-88,0-1,0 0,1 1,-1-1,0 1,0-1,0 1,1 0,-1-1,0 1,1 0,-1-1,0 1,1 0,-1 0,1 0,-1-1,1 1,0 0,-1 0,1 0,0 0,0 0,-1 0,1 0,0 0,0 0,0 0,0 0,0 0,0 0,1 0,-1-1,0 1,0 0,1 0,-1 0,0 0,1 0,-1 0,1 0,-1-1,1 1,0 0,-1 0,1-1,0 1,-1-1,1 1,0 0,0-1,0 1,-1-1,2 1,55 10,-48-10,227 25,-221-25,73-9,-86 8,0-1,-1 1,1-1,0 0,0 0,-1 0,1 0,0 0,-1 0,1 0,-1 0,1 0,-1-1,0 1,0-1,0 1,1-1,-1 0,-1 1,1-1,0 0,0 1,-1-1,1 0,-1 0,1 0,-1 0,0 0,0 0,1 1,-1-1,-1 0,1 0,0 0,0 0,-1 0,1 0,-1 1,0-1,1 0,-1 0,0 0,-8-14,0-1,-1 1,-1 1,-1 0,0 0,0 1,-2 1,-11-10,-98-76,115 95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28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84 159,'10'38,"3"33,-1 8,-2-4,-3-11,-3-10,-2-15</inkml:trace>
  <inkml:trace contextRef="#ctx0" brushRef="#br0" timeOffset="317.693">0 102,'38'-18,"1"2,1 1,0 2,1 1,0 3,41-4,-77 11,1 1,-1 0,1 0,0 1,-1-1,1 1,-1 1,1-1,0 1,-1 0,1 0,-1 0,1 1,-1 0,0 0,0 0,0 1,0 0,0 0,0 0,-1 0,1 1,-1 0,0 0,0 0,-1 0,1 1,-1-1,0 1,0 0,-1 0,1 0,-1 0,0 1,1 3,-2-4,0 1,-1-1,1 1,-1 0,0-1,-1 1,1-1,-1 1,0-1,0 0,-1 1,0-1,0 0,0 0,0 0,-1 0,0 0,0-1,0 1,-1-1,1 0,-1 0,0 0,0 0,-1-1,-2 2,-3 2,0-1,0-1,0 0,-1 0,0-1,0-1,0 0,0 0,0-1,-1 0,1-1,-6 0,-40-2,32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0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30,'115'7,"-1"-5,59-8,-167 6,459-33,132 34,-573-1</inkml:trace>
  <inkml:trace contextRef="#ctx0" brushRef="#br0" timeOffset="2499.999">339 227,'2'2,"0"-1,0 1,0-1,0 1,-1-1,1 1,-1 0,1 0,-1 0,0 0,0 0,0 0,0 1,0-1,0 0,0 0,-1 1,1-1,-1 0,0 1,0-1,1 0,-2 1,1 1,0-1,3 225,-28-87,23-117</inkml:trace>
  <inkml:trace contextRef="#ctx0" brushRef="#br0" timeOffset="3290.01">226 256,'46'-22,"1"2,0 2,1 3,1 1,50-7,-97 21,8-3,1 1,-1 0,1 1,0 0,-1 1,1 0,0 0,0 1,-1 1,1 0,-1 0,1 1,-1 0,0 1,0 0,-8-2,0 0,0-1,0 1,-1 0,1 0,-1 0,1 0,-1 0,0 0,0 0,0 1,0-1,0 0,-1 1,1-1,-1 1,1-1,-1 0,0 1,0-1,0 1,0-1,0 1,-1-1,1 1,-1-1,0 0,1 1,-1-1,0 0,-1 0,1 1,0-1,-1 0,-55 67,-69 36,123-104,1 0,0 1,0-1,0 1,0-1,1 1,-1-1,0 1,1 0,-1 0,1 0,-1 0,1 0,0 0,0 0,0 1,0-1,0 0,1 0,-1 1,1-1,-1 1,1-1,0 0,0 1,0-1,0 1,1-1,-1 1,0-1,1 0,0 1,0-1,-1 0,1 0,1 1,-1-1,0 0,0 0,1 0,-1 0,2 0,114 35,-104-35,1 0,-1 1,0 1,0 0,0 1,-1 0,1 1,-1 0,10 8,-19-13,0 1,-1-1,1 1,0 0,-1 0,1 0,-1 0,0 1,1-1,-1 1,0-1,-1 1,1 0,0 0,-1 0,1-1,-1 1,0 1,0-1,0 0,-1 0,1 0,-1 0,0 1,0-1,0 0,0 0,0 1,-1-1,1 0,-1 0,0 0,0 1,0-1,0 0,-1-1,1 1,-1 0,0 0,0-1,0 1,0 0,0-1,-2 2,-14 6,-1-2,1 0,-1-1,-1 0,1-2,-1 0,0-2,0 0,0-1,0-1,-1-1,1 0,0-2,-1 0,-22 1,38 1,1 1,0-1,-1 0,1 0,0 0,-1-1,1 1,0-1,-1 0,1 0,0-1,0 1,0-1,0 0,0 0,1 0,-1-1,1 1,-1-1,1 0,0 0,0 0,0 0,0 0,0-1,1 1,0-1,0 0,0 0,0 0,-3-16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34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48,'27'50,"-2"2,-3 0,-1 2,-4 0,4 20,43 241,-55-287,-10-28,1 0,0-1,0 1,0 0,0-1,0 1,0-1,0 1,0 0,0-1,0 1,0 0,1-1,-1 1,0 0,0-1,0 1,0 0,1-1,-1 1,0 0,0-1,0 1,1 0,-1 0,0-1,1 1,-1 0,0 0,0-1,1 1,-1 0,0 0,1 0,-1 0,1 0,-1-1,0 1,1 0,-1 0,0 0,1 0,-1 0,0 0,1 0,-1 0,1 0,-1 1,0-1,1 0,-1 0,0 0,1 0,-1 0,0 1,1-1,-1 0,0 0,0 1,1-1,-1 0,0 0,0 1,1-1,-1 0,0 1,0-1,0 0,1 1,-1-1,83-223,-21 19,-53 163,1 1,2 0,2 1,2 0,8-13,-1 20,-11 20</inkml:trace>
  <inkml:trace contextRef="#ctx0" brushRef="#br0" timeOffset="538.143">650 499,'-41'124,"40"-120,1 0,0 0,0-1,0 1,0 0,1 0,-1 0,1-1,0 1,0 0,1-1,-1 1,1-1,0 0,0 1,0-1,0 0,0 0,1 0,-1 0,1-1,0 1,0-1,0 1,0-1,0 0,0 0,1 0,-1-1,1 1,-1-1,3 1,3-1,0-1,0 0,0 0,1-1,-1 0,0-1,-1 0,1 0,0-1,0 0,-1 0,0-1,0 0,0-1,0 0,-1 0,1 0,-1-1,-1 0,1-1,-1 0,0 0,-1 0,1 0,-1-1,-1 0,0 0,0 0,0 0,-1-1,0 0,-1 0,1-3,-2 8,-1 0,0 0,0 0,0 0,0 0,0 0,-1 0,0 1,1-1,-2 0,1 0,0 1,-1-1,1 1,-1-1,0 1,0-1,-1 1,1 0,-1 0,1 0,-1 1,0-1,0 1,0-1,-1 1,1 0,0 0,-1 0,1 1,-1-1,0 1,1 0,-1 0,0 0,-1 0,-19-4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6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29,'430'0,"-209"-27,-197 26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60,'39'-5,"31"-1,9-5,-4-1,-11 3,-5 2,-9 2,-8 2,-6 2,-5 1,-2 0,-2 1,-1-1,-4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1,'285'145,"-260"-129,0 0,-1 2,-1 1,0 1,-2 1,0 1,8 12,-26-31,1 0,-1 1,1 0,-1 0,0 0,0 0,-1 0,1 1,-1-1,0 1,0 0,0-1,-1 1,0 0,0 0,0 0,-1 0,1 0,-1 0,0 0,-1 0,1 0,-1 0,0 0,0 0,0 0,-1 0,0-1,-2 5,-10 10,-2-1,0-1,0 0,-2-2,0 1,-1-2,0-1,-1 0,0-2,-18 8,-25 17,42-24,1 1,0 0,1 1,1 2,0-1,1 2,-1 2,6-2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4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0,'24'5,"23"1,7 1,0-2,-4-2,-7-1,-5 0,-4-2,-4 0,-1 0,-2 0,0-6,-9 0,-8-1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5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0,'38'5,"32"-3,9-2,-4-2,-11 1,-10 0,-11 0,-6 0,-6 0,-8 1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3:4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0 339,'39'-10,"26"-3,8 1,-5 2,-8 3,-10 3,-8 2,-8 1,-3 1,-3 0,-1 1,-1-1,0 1,-4-1</inkml:trace>
  <inkml:trace contextRef="#ctx0" brushRef="#br0" timeOffset="5631.902">1044 113,'-50'100,"-5"-1,-65 86,97-157,18-24,0 1,0 0,1 0,0 1,0-1,0 1,0 0,1 0,0 0,0 1,1-1,0 1,0-1,0 1,1 2,3-6,0 0,0-1,0 1,1-1,0 1,-1-1,1 0,0 0,0 0,0 0,0 0,0-1,1 1,-1-1,0 0,1 0,-1 0,1-1,-1 1,1-1,-1 0,1 0,-1 0,1 0,-1-1,1 1,-1-1,1 0,3 1,367-5,-373 5,-1 1,1-1,-1 1,1-1,0 0,-1 1,1-1,0 0,-1 0,1 1,0-1,0 0,-1 0,1 0,0 0,0 0,-1 0,1 0,0 0,-1-1,1 1,0 0,0 0,-1 0,1-1,0 1,-1 0,1-1,-1 1,1-1,0 1,-1-1,1 1,-1-1,1 1,-1-1,1 1,-1-1,0 0,1 1,-1-1,0 0,1 1,-1-1,0 0,0 1,0-1,0 0,1 0,-1 1,0-1,0 0,0 1,-1-1,1 0,0 0,0 1,0-1,0 0,-1 1,1-1,0 0,-1 1,1-2,-44-64,-73-139,48 46,58 134</inkml:trace>
  <inkml:trace contextRef="#ctx0" brushRef="#br0" timeOffset="6267.385">1496 56,'93'172,"-42"-92,-32-47,-2 2,-1 0,-2 0,-1 2,3 18,-14-46,10 26,-12-35,1 1,-1-1,1 0,-1 0,1 1,-1-1,1 0,-1 0,1 1,-1-1,1 0,-1 0,1 0,0 0,-1 0,1 0,-1 0,1 0,-1 0,1 0,0 0,-1-1,1 1,-1 0,1 0,-1 0,1-1,-1 1,1 0,-1-1,1 1,-1 0,0-1,1 1,-1-1,1 1,-1 0,0-1,0 1,1-1,-1 1,0-1,0 0,1 1,-1-1,0 1,0-1,0 1,0-1,0 1,0-1,0 0,0 1,0-1,0 1,0-1,0 1,0-1,0 1,-1-1,102-301,-12 62,-81 216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02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796 1045,'-5'4,"-1"3</inkml:trace>
  <inkml:trace contextRef="#ctx0" brushRef="#br0" timeOffset="440.791">1248 453,'-21'24,"2"2,1 1,1 0,2 1,0 1,2 0,1 1,2 0,1 1,1 0,1 1,2-1,2 1,0 0,2 10,5-32,-1 0,1-1,0 1,1-1,0 0,1 0,0-1,0 0,1 0,0 0,0-1,0 0,1 0,1-1,-1 0,1 0,0-1,0 0,0-1,1 0,-1 0,1-1,0 0,0-1,1 0,-1-1,0 0,1 0,-1-1,0-1,1 0,-1 0,0-1,0 0,0-1,0 0,0 0,-1-1,1 0,-1-1,0 0,0-1,-1 0,0 0,0-1,6-5,-11 6,1 0,-1-1,0 1,0-1,-1 1,0-1,0 0,-1 0,0 0,0 0,0 0,-1 0,0 0,0 0,-1 0,0 0,0 0,-1 1,0-1,0 0,0 0,-1 1,0 0,0-1,-1 1,0 0,0 1,0-1,-1 1,1 0,-1 0,-1 0,1 0,-1 1,0 0,1 0,-2 1,1 0,0 0,-1 0,-5-3,-1 1,0 0,1 0,-2 1,1 1,0 0,-1 1,1 1,-1 0,0 1,1 0,-1 1,0 1,1 0,-1 0,-3 3,-7 2</inkml:trace>
  <inkml:trace contextRef="#ctx0" brushRef="#br0" timeOffset="1152.545">2320 509,'-24'43,"-8"29,-3 7,4-6,8-10,7-11,2-14,-2-9,3-9</inkml:trace>
  <inkml:trace contextRef="#ctx0" brushRef="#br0" timeOffset="1405.469">1925 537,'29'38,"33"28,11 2,-2-11,-8-10,-11-13,-8-7,-8-9,-4-6,-4-2,-11-7,-8-3</inkml:trace>
  <inkml:trace contextRef="#ctx0" brushRef="#br0" timeOffset="1653.972">2009 480,'10'39,"7"31,2 9,-3-4,-4-6,1-9,-2-10,-3-9,-3-7,-2-4,-2-2,0-2,-2-4</inkml:trace>
  <inkml:trace contextRef="#ctx0" brushRef="#br0" timeOffset="1906.75">2743 593,'-14'39,"-5"31,0 9,5-4,3-11,5-10,2-10,8-13,2-7,6-7,0-6</inkml:trace>
  <inkml:trace contextRef="#ctx0" brushRef="#br0" timeOffset="6020.889">5058 198,'-96'86,"74"-59,2 0,0 1,2 1,2 1,0 1,2 0,2 0,0 2,2-1,2 2,1-1,1 1,2 0,2 1,2-16,1 0,1 0,0-1,2 1,0-1,1 0,1 0,0 0,2-1,0 0,1 0,0-1,2 0,-1-1,2 0,0-1,1 0,1-1,0 0,0-1,1-1,1 0,14 7,16 12,-27-20</inkml:trace>
  <inkml:trace contextRef="#ctx0" brushRef="#br0" timeOffset="-4867.669">401 565,'-7'18,"2"1,0 0,1 0,1 0,0 0,2 1,0-1,2 8,-2-11,-24 186,10-72,7-65,12-50</inkml:trace>
  <inkml:trace contextRef="#ctx0" brushRef="#br0" timeOffset="5173.236">316 283,'-9'0,"1"-1,-1 2,0-1,0 1,0 1,0 0,1 0,-1 1,1 0,-1 0,1 1,0 0,1 0,-1 1,1 0,0 0,0 1,0 0,1 0,0 1,0-1,0 1,1 1,0-1,1 1,-2 2,-17 46,3 0,1 1,4 1,-8 50,17-71,1 0,1 0,3 0,0 0,3 0,1 0,2 0,1 0,2-18,0-1,1 0,1-1,0 0,2 0,0-1,1-1,0 0,1 0,1-2,0 0,1 0,0-2,1 0,0-1,1 0,3 0,64 25,-60-25</inkml:trace>
  <inkml:trace contextRef="#ctx0" brushRef="#br0" timeOffset="2223.142">3139 621,'-19'25,"1"1,1 1,2 0,0 1,2 1,1 0,2 0,0 2,-2 21,10-48,1 0,0 0,1 0,-1 1,1-1,-1 0,1 0,0 0,1 1,-1-1,1 0,0 0,0 0,0 0,1 0,-1 0,1 0,0 0,0-1,0 1,1-1,-1 1,1-1,0 0,0 0,0 0,0 0,0-1,1 1,-1-1,1 0,0 0,0 0,-1 0,1-1,0 1,0-1,4 0,6 1,0-2,0 0,-1 0,1-2,0 0,-1 0,1-1,-1 0,0-2,0 1,0-2,0 0,-1 0,0-1,0 0,-1-1,2-2,-6 5,0-1,0 0,-1 0,1 0,-1-1,-1 0,1 0,-1-1,-1 1,1-1,-1 0,-1 0,1 0,-1-1,-1 1,1-1,-2 0,1 0,-1 1,-1-1,1 0,-1 0,-1 0,0 0,0 0,-3-8,-1 6,0 0,-2 0,1 0,-1 1,-1 0,0 0,0 1,-1 0,0 0,0 1,-1 1,0-1,-1 1,1 1,-1 0,-1 1,-7-3,-7-2</inkml:trace>
  <inkml:trace contextRef="#ctx0" brushRef="#br0" timeOffset="2669.167">3477 283,'303'26,"-300"-27,0 1,0-1,0 1,0 0,0 0,0 0,0 0,0 1,0-1,0 1,0 0,-1 0,1 0,0 0,0 0,0 1,-1-1,1 1,-1 0,1-1,-1 1,0 0,0 1,0-1,0 0,0 1,0-1,-1 1,1-1,-1 1,0 0,1 0,-1-1,-1 1,1 0,0 0,0 2,-44 135,40-124,0 0,2 0,0 1,1-1,0 0,1 0,3 14,3-6</inkml:trace>
  <inkml:trace contextRef="#ctx0" brushRef="#br0" timeOffset="2914.362">3533 509,'44'0,"32"0,9 0,-5 0,-12 0,-7 0,-10 0,-13 0</inkml:trace>
  <inkml:trace contextRef="#ctx0" brushRef="#br0" timeOffset="4457.656">4352 170,'21'34,"-1"2,-1 0,-2 1,-2 1,-1 1,-2 0,-1 6,-4-21,5 23,-2 1,-3 0,-2 0,-1 0,-3 0,-2 1,-2 1,0-30,-1 0,-1-1,-1 1,0-1,-1-1,-1 1,-1-1,-1-1,0 1,-1-2,-1 0,0 0,-2-1,1 0,-2-1,0-1,-1 0,0-2,0 1,-1-2,-1 0,0-1,-15 5,-53 22,51-20</inkml:trace>
  <inkml:trace contextRef="#ctx0" brushRef="#br0" timeOffset="8985.999">5538 509,'-15'-13,"13"13,-1-1,1 0,0 0,0 0,-1 0,1 0,0-1,0 1,0 0,0-1,1 0,-1 1,0-1,1 0,-1 0,1 0,-1 0,1 0,0 0,0 0,0-1,0 1,0 0,1-1,-1 1,1 0,-1-1,1 1,0-1,0 1,0-1,0 1,1-1,-1 1,1 0,-1-1,1 1,0 0,0-1,0 1,0 0,0 0,0 0,1 0,18-9,1 1,0 0,1 2,-1 1,2 1,8-2,-20 5,0 0,1 1,-1 0,1 1,-1 0,1 1,-1 1,1-1,0 2,10 2,-20-4,0 1,0 0,0 0,0 1,0-1,0 0,0 1,0-1,0 1,0 0,-1 0,1 0,-1-1,0 1,1 0,-1 1,0-1,0 0,0 0,0 0,-1 1,1-1,-1 0,1 1,-1-1,0 1,0-1,0 0,0 1,0-1,0 1,-1-1,1 0,-1 1,0-1,0 0,1 0,-2 1,-45 84,45-84,-67 88,43-57,1 0,1 1,2 2,-5 13,26-48,-3 4,-1 1,1 1,0-1,1 0,-1 1,1 0,1 0,0 0,0 0,1 0,-1 1,2-1,-1 0,1 0,1 1,-1-1,2 0,-1 0,1 1,0-1,0 0,1-1,0 1,3 3,-3-9,0 1,0-1,1 0,-1 0,1-1,0 1,-1-1,1 0,0 0,0 0,0 0,-1 0,1-1,0 0,0 0,0 0,0 0,0-1,0 0,0 1,0-2,-1 1,1 0,0-1,2 0,-6 2,19-6</inkml:trace>
  <inkml:trace contextRef="#ctx0" brushRef="#br0" timeOffset="10840.02">8021 480,'-10'34,"-7"25,-2 8,4-4,3-6,4-9,3-8,3-11</inkml:trace>
  <inkml:trace contextRef="#ctx0" brushRef="#br0" timeOffset="12189.971">9347 0,'47'81,"-3"1,-4 2,-3 2,-4 2,3 25,-32-90,0 1,-1-1,-2 1,0 0,-1-1,-2 1,0 0,-2-1,0 0,-2 0,0 0,-2 0,-1-1,0 0,-1-1,-2 0,-3 4,5-12,1-1,-2-1,1 0,-2 0,1-1,-2-1,1 0,-1 0,0-2,-1 1,-9 2,-6 5</inkml:trace>
  <inkml:trace contextRef="#ctx0" brushRef="#br0" timeOffset="11190.755">8304 593,'-10'14,"1"1,1-1,0 2,1-1,1 1,0 0,1 0,1 0,0 1,1 0,1-1,1 1,0 0,2 0,0 6,-1-20,1-1,0 1,0 0,0-1,0 1,0-1,0 1,0-1,1 0,-1 0,1 1,0-1,0 0,0 0,0-1,0 1,0 0,0-1,0 1,1-1,-1 0,1 0,-1 0,1 0,-1 0,1 0,0-1,-1 1,1-1,0 0,-1 1,1-1,0-1,0 1,-1 0,1-1,0 1,2-2,90-51,-87 47,-1 0,0 0,0-1,0 0,-1-1,0 1,-1-1,0-1,0 1,-1-1,0 1,0-1,-1 0,0-1,0 1,-1 0,-1-1,0 1,0-1,0 0,-1 1,-1-1,0 0,0 1,-3-9,2 8,-1 0,0 0,-1 0,0 1,0 0,-1 0,-1 0,1 0,-1 1,-1 0,1 0,-1 1,-1 0,1 0,-1 0,-1 1,1 0,-1 1,0 0,-8-3,-3 3</inkml:trace>
  <inkml:trace contextRef="#ctx0" brushRef="#br0" timeOffset="11573.384">8669 311,'34'0,"21"5,5 1,-2 0,-7-1,-11-6,-13-3</inkml:trace>
  <inkml:trace contextRef="#ctx0" brushRef="#br0" timeOffset="11805.579">9093 142,'0'38,"0"23,0 5,0-8</inkml:trace>
  <inkml:trace contextRef="#ctx0" brushRef="#br0" timeOffset="9226.127">6102 820,'-10'19,"2"6,2-1</inkml:trace>
  <inkml:trace contextRef="#ctx0" brushRef="#br0" timeOffset="9593.077">6469 396,'-8'5,"-5"0,1 2,0-1,0 2,1-1,0 2,0-1,1 2,0-1,1 1,0 1,1 0,0 0,-4 7,11-16,0 1,1-1,0 0,-1 0,1 0,0 1,0-1,0 0,0 0,0 0,1 1,-1-1,1 0,-1 0,1 0,0 0,0 0,0 0,0 0,0 0,1 0,-1 0,0 0,1-1,-1 1,1-1,0 1,-1-1,1 0,0 1,0-1,0 0,0 0,0 0,0-1,0 1,1 0,83 21,118 20,-199-41,0 1,-1-1,1 1,-1 0,1 1,-1-1,0 1,0 0,0 0,0 0,-1 1,1-1,-1 1,0 0,0 0,0 0,-1 0,1 0,-1 1,0-1,0 1,0-1,-1 1,0 0,0 0,0 0,0 0,-1-1,0 1,0 0,0 0,-1 0,1 0,-1 0,0 0,-1 0,1-1,-2 4,-1-1,1 1,-2-1,1 0,-1 0,0 0,0 0,-1-1,0 0,0 0,0-1,-1 0,0 0,0 0,0-1,-1 0,1 0,-1-1,0 0,0 0,0-1,0 0,-1-1,-3 1,-13 1</inkml:trace>
  <inkml:trace contextRef="#ctx0" brushRef="#br0" timeOffset="9847.27">6440 424,'39'-5,"31"-1,9 0,-4 6,-10 3,-12 0,-4 1,-7 4,-5 1,-9-2</inkml:trace>
  <inkml:trace contextRef="#ctx0" brushRef="#br0" timeOffset="10096.039">7541 509,'-29'38,"-14"18,0 4,3-8,8-9,4-11,3-6,0-8,5-6</inkml:trace>
  <inkml:trace contextRef="#ctx0" brushRef="#br0" timeOffset="10291.03">7117 565,'39'9,"31"18,9 5,-4 1,-10-5,-11-2,-11-6,-12-1,-6-4,-8 0,-2-2,-8-9,-10-9,-5-4</inkml:trace>
  <inkml:trace contextRef="#ctx0" brushRef="#br0" timeOffset="10537.019">7371 340,'0'43,"5"28,2 8,-1-5,-1-11,-2-11,0-9,-2-8,-1-4,0-4,0-1,0 1,0-1,-1 0,1 2,0-6</inkml:trace>
  <inkml:trace contextRef="#ctx0" brushRef="#br0" timeOffset="13787.302">231 1525,'360'-37,"330"-39,-302 29,47 8,-130 12,-55 15,-94 0,139 7,-280 5,351-29,114 29,-199-26,-32 13,-23-2,192 13,-205 3,16 10,-84 3,0-7,139-11,100-24,869 28,-857-28,591 28,-310 0,-653 0</inkml:trace>
  <inkml:trace contextRef="#ctx0" brushRef="#br0" timeOffset="17195.051">3195 1807,'-1'-1,"0"-1,0 0,0 1,-1-1,1 1,0-1,-1 1,1 0,-1 0,0-1,1 1,-1 0,0 1,0-1,0 0,1 0,-1 1,0-1,0 1,0 0,0-1,0 1,0 0,0 0,0 0,0 0,0 1,0-1,0 1,0-1,-1 1,-6 2,0 1,0-1,1 1,0 1,0 0,0 0,0 0,1 1,-1 0,2 1,-1 0,1 0,0 0,0 1,1-1,0 1,-3 6,7-11,1-1,-1 1,0 0,1-1,0 1,0 0,-1 0,2-1,-1 1,0 0,0 0,1 0,0-1,-1 1,1 0,0-1,0 1,1-1,-1 1,0-1,1 0,0 1,-1-1,1 0,0 0,0 0,0 0,0-1,0 1,1 0,80 43,-65-36,11 4,-17-10,-1 1,1 0,-1 1,0 0,0 1,0 0,-1 0,0 1,0 1,-1 0,1 0,-2 1,0 0,0 0,0 1,-1 0,-1 0,1 1,-2 0,0 0,0 0,1 6,-5-8,0 0,-1 0,0 0,-1 0,0 0,0 0,0 0,-2-1,1 1,-1-1,0 1,0-1,-1 0,-1 0,1 0,-1 0,0-1,-1 0,0 0,0-1,0 1,-1-1,0-1,0 1,-1-1,1-1,-1 1,-7 2,12-5,0-1,-1 1,1-1,-1 0,1 0,-1 0,0 0,1-1,-1 1,0-1,1 0,-1 0,0 0,1-1,-1 0,0 1,1-1,-1 0,1 0,-1-1,1 1,0-1,0 0,-1 0,-8-11</inkml:trace>
  <inkml:trace contextRef="#ctx0" brushRef="#br0" timeOffset="17443.418">3110 1722,'43'-5,"29"-1,7-5,-5 0,-11 1,-11 3,-9 2,-8 3,-5 0,-7-3,-3-1,-5 1</inkml:trace>
  <inkml:trace contextRef="#ctx0" brushRef="#br0" timeOffset="18044.417">4295 1892,'-24'38,"-17"23,-7 5,0-8,4-15,3-9,6-10,2-10,3-7,7-5</inkml:trace>
  <inkml:trace contextRef="#ctx0" brushRef="#br0" timeOffset="18293.603">3844 1948,'33'14,"22"15,5 2,-2 1,-7-1,-6-5,-7-7,-10-2,-4-4,-2-4,-5-9,-10-8,-6-9,-7-5,-4 0</inkml:trace>
  <inkml:trace contextRef="#ctx0" brushRef="#br0" timeOffset="18542.046">4154 1722,'-4'33,"-3"41,1 12,1-4,2-11,1-13,1-11,0-9,1-6,0-4,5-2,2 0,-1 0,4-5,0-5</inkml:trace>
  <inkml:trace contextRef="#ctx0" brushRef="#br0" timeOffset="18777.25">4860 1807,'-9'43,"-9"29,-5 12,0-5,5-9,6-13,4-11,3-9,4-5,1-9</inkml:trace>
  <inkml:trace contextRef="#ctx0" brushRef="#br0" timeOffset="19096.206">5227 1948,'-13'23,"1"0,1 0,2 2,0-1,1 1,1 0,2 1,0-1,2 1,0 9,4-28,1-1,0 0,0 0,0 0,0 0,1 0,0-1,1 1,-1-1,1 0,0 0,0 0,0 0,1-1,0 0,-1 0,2 0,-1 0,0-1,1 0,-1 0,1-1,0 1,0-1,0 0,0-1,1 1,-1-1,0-1,1 1,-1-1,0 0,1-1,-1 1,0-1,1 0,-1-1,0 0,0 0,0 0,0 0,-1-1,1 0,4-4,5 1,0-1,0 0,-1-1,-1-1,1 0,-1-1,-1 0,0-1,0-1,-1 0,-1 0,0-1,-1 0,0-1,-1 0,0-1,-1 1,-1-1,0-1,0-3,-4 8,0 0,0 0,-1 0,-1 0,0 0,0 1,-1-1,0 0,-1 0,0 0,-1 0,0 1,-1 0,0-1,-1 1,0 1,0-1,-1 1,0 0,-1 0,0 1,0-1,-1 2,0-1,0 1,-1 0,0 1,0 0,-1 0,-7-3,-11 2,4 2</inkml:trace>
  <inkml:trace contextRef="#ctx0" brushRef="#br0" timeOffset="19845.065">6130 1638,'-6'-8,"0"1,0 0,0 1,-1 0,0 0,0 0,-1 1,0 0,0 0,0 1,0 0,-1 0,-5-1,10 4,1-1,0 1,-1 0,1 1,-1-1,1 1,-1-1,1 1,-1 0,1 0,-1 1,1-1,-1 1,1 0,-1 0,1 0,0 0,-1 0,1 1,0 0,0-1,0 1,0 0,0 0,1 1,-1-1,1 1,-1-1,1 1,0 0,0 0,0 0,0 0,1 0,-1 0,1 1,-1-1,0 1,0-1,1 1,0 0,-1-1,1 1,1 0,-1 0,0 0,1 0,0 0,0 0,0 0,0 0,1 0,0 0,0 0,0-1,0 1,0 0,1 0,-1-1,1 1,0-1,0 1,1-1,-1 0,1 0,-1 0,1 0,0-1,0 1,0-1,1 1,-1-1,1 0,-1 0,1-1,-1 1,1-1,0 0,0 0,0 0,0 0,1-1,6 0,0-1,0-1,1 0,-1-1,-1 0,1-1,0 0,-1 0,0-1,0-1,0 0,-1 0,3-3,32-18,-43 27,0-1,-1 1,1-1,0 1,0-1,0 1,0-1,0 1,0 0,0-1,0 1,0 0,0 0,0 0,0 0,0 0,0 0,0 0,0 0,0 0,0 1,0-1,0 0,0 1,0-1,0 1,0-1,0 1,-1-1,1 1,0-1,0 1,0 0,-1-1,1 1,0 0,-1 0,1 0,-1 0,1-1,-1 1,1 0,-1 0,0 0,1 0,-1 0,0 0,0 0,0 0,0 0,0 0,0 1,-1 56,-45 106,38-116,6-26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6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1,'-9'11,"0"1,1 0,0 0,1 1,1 0,0 1,0-1,0 5,0-2,-83 273,81-269,10-32,100-234,6 95,-108 150,1 0,0 0,0 0,-1 0,1 0,0 0,0 0,0 1,0-1,0 0,0 0,0 1,1-1,-1 1,0-1,0 1,0 0,1-1,-1 1,0 0,0 0,0 0,1 0,-1 0,0 0,1 0,-1 0,0 1,0-1,0 0,1 1,-1-1,0 1,0-1,0 1,0-1,0 1,0 0,0 0,0 0,0-1,0 1,0 0,0 0,-1 0,1 0,0 1,-1-1,1 0,0 1,17 63,-19 33,0-80,0 0,0 0,2-1,0 1,1 0,1 0,4 11,-7-28,0-1,0 1,0-1,0 1,1-1,-1 1,0-1,0 1,0 0,1-1,-1 1,0-1,1 0,-1 1,1-1,-1 1,0-1,1 1,-1-1,1 0,-1 1,1-1,-1 0,1 0,-1 1,1-1,0 0,-1 0,1 0,-1 0,1 0,-1 0,1 0,0 0,-1 0,1 0,-1 0,1 0,0 0,-1 0,1 0,-1-1,1 1,-1 0,1 0,-1-1,1 1,-1 0,1-1,-1 1,1 0,-1-1,0 1,1-1,-1 1,1-1,-1 1,0-1,0 1,27-37,-23 31,103-172,-34 70,-73 108,1-1,-1 0,0 1,0-1,1 0,-1 1,1-1,-1 0,1 1,-1-1,0 1,1-1,0 1,-1-1,1 1,-1-1,1 1,0 0,-1-1,1 1,0 0,-1-1,1 1,0 0,0 0,-1 0,1 0,0 0,-1 0,1 0,0 0,0 0,-1 0,1 0,0 0,0 0,-1 0,1 1,0-1,-1 0,1 1,0-1,-1 0,1 1,0-1,-1 1,1-1,-1 1,1-1,-1 1,1 0,-1-1,0 1,1-1,-1 1,0 0,1-1,-1 1,0 0,0 0,1-1,-1 1,0 0,0 0,0-1,0 1,0 0,0 0,0-1,4 61,-4-57,-3 260,14-229,-5-29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27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82,'197'-75,"-125"68,-70 7,0 1,-1-1,1 0,-1 1,1-1,-1 1,1-1,-1 1,1 0,-1-1,0 1,1 0,-1 0,0 0,0 0,0 0,1 0,-1 1,0-1,-1 0,1 1,0-1,0 0,0 1,-1-1,1 1,-1-1,1 1,-1-1,0 1,1-1,-1 1,0 0,0-1,0 1,0-1,-1 1,1 0,0-1,-1 1,1-1,-1 1,-44 69,40-67,1 1,0-1,0 0,0 1,1 0,-1 0,1 0,0 0,1 0,-1 1,1-1,0 1,0 2,3-2,1-1,-1 1,1 0,0-1,1 0,-1 1,1-1,0 0,0 0,1-1,-1 1,1-1,0 1,0-1,1 0,-1-1,1 1,0-1,0 0,0 0,0 0,5 1,17 14,-24-17,-1 1,1-1,-1 1,1 0,-1 0,0 0,1 0,-1 0,0 0,-1 1,1-1,0 1,-1-1,1 1,-1 0,0 0,0-1,0 1,0 0,0 0,0 0,-1 0,0 0,0 0,0 0,0 0,0 0,0 0,-1 0,1 0,-1 0,0 0,0 0,0 0,0-1,-1 1,1 0,-1-1,1 1,-1-1,0 0,0 1,0-1,0 0,-1 0,1 0,0 0,-1-1,0 1,1-1,-1 1,0-1,-1 0,-2 1,-1-1,1 0,-1-1,1 1,-1-1,1-1,-1 1,1-1,-1 0,1-1,-1 1,1-1,0 0,0-1,0 0,0 0,0 0,-19-9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4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58,'127'-11,"57"-25,60 26,-232 10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4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0,'34'5,"20"1,6 0,-2-1,-7-1,-7-2,-6-1,-4-1,-4 0,-7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36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1157 57,'-41'62,"3"2,2 1,3 2,-10 36,38-93,1-1,0 1,1 0,0 1,1-1,0 0,0 1,1-1,1 1,0-1,0 1,1-1,0 1,1-1,0 1,0-1,1 0,1 0,0 0,0 0,1-1,0 0,1 0,0 0,0-1,1 1,0-1,0-1,3 2,-1-2,0-1,1 0,-1 0,1-1,1-1,-1 1,0-2,1 1,0-2,0 1,0-2,0 1,0-1,0-1,0 0,6-1,-10 0,0 0,0 0,-1-1,1 1,0-2,-1 1,1-1,-1 0,0 0,0 0,0-1,-1 0,1-1,-1 1,0-1,0 0,0 0,-1 0,0-1,0 1,0-1,-1 0,0 0,0-1,0 1,1-7,-2 6,0 1,-1-1,0 0,0 0,-1 0,0 0,0 0,-1 0,0 0,0 0,0 0,-1 0,0 0,0 0,-1 1,0 0,0-1,-1 1,1 0,-1 0,-1 1,1-1,-1 1,0 0,0 0,0 1,-1-1,1 1,-1 0,0 1,-1-1,1 1,-6-1,3-1,0 1,-1 0,1 1,-1 0,0 0,1 1,-1 1,-1-1,1 2,0-1,0 1,0 1,0 0,0 0,0 1,0 1,0-1,1 1,-1 1,1 0,0 0,-2 2,-17 12</inkml:trace>
  <inkml:trace contextRef="#ctx0" brushRef="#br0" timeOffset="-565.065">451 225,'-5'15,"-6"23,-1 11,0 1,4 2,2-3,3-5,1-5,2-5,0 2,1-1,-1-1,1-1,-1-3,0 0,0-2,0-9,0-9</inkml:trace>
  <inkml:trace contextRef="#ctx0" brushRef="#br0" timeOffset="-313.637">649 649,'-5'19,"-1"6</inkml:trace>
  <inkml:trace contextRef="#ctx0" brushRef="#br0" timeOffset="1518.906">1919 311,'-24'33,"-13"16,0 5,2-7,1-7,8-10</inkml:trace>
  <inkml:trace contextRef="#ctx0" brushRef="#br0" timeOffset="1784.982">1694 282,'28'19,"15"16,5 2,-6 0,-6-2,-8-2,-9-2,-8-6</inkml:trace>
  <inkml:trace contextRef="#ctx0" brushRef="#br0" timeOffset="2053.908">1806 113,'4'38,"8"33,0 8,-1-5,-2-9,1-12,0-9,-2-8,-3-5,-1-3,-3-2,0 0,-1-4</inkml:trace>
  <inkml:trace contextRef="#ctx0" brushRef="#br0" timeOffset="3006.52">2286 141,'23'-6,"14"-5,1 2,0 2,0 2,0 1,25 1,-60 2,-1 1,0 0,0-1,0 1,0 0,0 0,1 0,-1 1,0-1,0 0,0 1,0 0,0-1,0 1,0 0,0 0,0 0,0 0,0 0,-1 0,1 1,0-1,-1 1,1-1,-1 1,0 0,1-1,-1 1,0 0,0 0,0 0,0 0,0 0,-1 0,1 0,-1 0,1 0,-1 0,0 0,1 0,-1 1,0-1,-1 0,1 0,0 0,-1 0,1 0,-1 0,1 1,-1-1,-10 18,-1-2,-1 1,0-2,-1 0,-1 0,-12 9,-16 20,28-29,4-7,0 1,1 0,0 0,1 1,0 0,1 1,0 0,1 1,1-1,0 1,0 1,2-1,0 1,0-1,1 3,4-12,-1 0,1 0,0 0,1-1,-1 1,1 0,0 0,0-1,0 1,1-1,0 1,-1-1,1 0,1 0,-1-1,1 1,-1-1,1 1,0-1,0 0,1 0,-1-1,1 0,-1 1,1-1,0-1,-1 1,1-1,0 0,0 0,0 0,0-1,0 1,1-1,-1-1,0 1,0-1,0 0,0 0,0 0,-1 0,1-1,0 0,-1 0,1-1,3-1,12-8</inkml:trace>
  <inkml:trace contextRef="#ctx0" brushRef="#br0" timeOffset="3254.929">2766 536,'0'14,"0"5</inkml:trace>
  <inkml:trace contextRef="#ctx0" brushRef="#br0" timeOffset="3723.018">3132 113,'-10'5,"1"1,-1-1,1 2,0-1,0 1,1 1,0 0,0 0,1 0,0 1,0 0,1 0,0 1,1 0,0 0,1 0,0 0,0 2,5-6,0 0,1 0,0 0,0 0,1 0,0 0,0-1,0 1,1-1,-1 0,1 0,0 0,1 0,-1-1,1 0,0 0,0 0,0 0,1-1,-1 0,1 0,0-1,0 1,0-1,0 0,0-1,0 1,1-1,0-1,40 19,-43-18,-1 0,1 0,-1 1,0-1,0 1,0-1,1 1,-1 0,-1 0,1 0,0 1,-1-1,1 1,-1-1,0 1,1 0,-1 0,-1 0,1 0,0 0,-1 1,1-1,-1 0,0 1,0-1,-1 1,1-1,-1 1,0-1,1 1,-2-1,1 1,0-1,-1 1,1-1,-1 1,0-1,0 1,0-1,-1 1,-6 5,0 0,-1-1,0 0,0 0,-1-1,0 0,0-1,-1 0,1-1,-1 0,-1-1,-7 3,-1-1</inkml:trace>
  <inkml:trace contextRef="#ctx0" brushRef="#br0" timeOffset="3975.073">3104 84,'38'-4,"28"2,6 2,-3 2,-9 4,-10 2,-8 4,-12 0</inkml:trace>
  <inkml:trace contextRef="#ctx0" brushRef="#br0" timeOffset="5270.605">254 1044,'329'6,"-225"-8,413-19,-23 10,-157 10,88-27,82 29,-312-29,-93 15,-54 11,-44 6</inkml:trace>
  <inkml:trace contextRef="#ctx0" brushRef="#br0" timeOffset="10069.993">2004 1242,'-284'0,"278"1,1-1,0 1,0 0,0 0,0 1,0 0,0-1,0 2,0-1,1 0,-1 1,1 0,0 0,0 0,0 1,0-1,0 1,1 0,0 0,-1 0,2 1,-1-1,0 1,1-1,0 1,0 0,0 0,1 0,0 0,0 0,0 0,0 1,1-1,0 0,0 0,0 0,1 4,1-3,1 0,0 1,0-1,0 0,1-1,-1 1,1 0,1-1,-1 0,1 0,0 0,0-1,0 0,1 0,0 0,0 0,0-1,0 0,0-1,0 1,1-1,-1 0,1-1,0 1,-1-1,1-1,0 1,1-1,35 12,-20-5,-17-7,0 1,0 0,0 1,0 0,0-1,0 2,0-1,0 1,-1 0,0 0,1 1,-1-1,0 1,-1 0,1 0,-1 1,0 0,0 0,0 0,0 0,-1 0,0 1,0-1,-1 1,1 0,-1 2,1 5,-2 1,1 0,-2 0,0 0,-1 0,0 0,-1 0,-1 0,0-1,-1 1,-1 1,4-10,-2 0,1 0,-1 0,1 0,-1 0,-1 0,1-1,-1 1,0-1,0 0,0 0,0 0,-1-1,1 0,-1 0,0 0,0 0,0-1,-1 1,1-1,0-1,-1 1,1-1,-1 0,0 0,1-1,-1 1,0-1,-11-2,0-1,0 0,1-1,-1 0,1-2,0 0,-13-7,-38-20,48 25</inkml:trace>
  <inkml:trace contextRef="#ctx0" brushRef="#br0" timeOffset="10918.783">197 225,'3'-6,"0"0,-1 0,1 0,-1-1,-1 1,1-1,-1 1,0-1,-1 0,0 1,0-1,0 0,-1 1,0-1,0 0,1 6,0 1,-1-1,1 0,0 1,-1-1,1 0,0 1,-1-1,1 1,-1-1,1 0,-1 1,1-1,-1 1,1 0,-1-1,1 1,-1-1,0 1,1 0,-1-1,0 1,1 0,-1 0,0 0,1 0,-1-1,0 1,0 0,1 0,-1 0,0 0,0 1,1-1,-1 0,0 0,1 0,-1 0,0 1,1-1,-1 0,0 1,1-1,-1 1,1-1,-1 0,1 1,-1-1,1 1,-1 0,1-1,-1 1,1-1,0 1,-1 0,1-1,0 1,-1 0,1-1,0 1,-26 40,7 4,2 0,2 1,1 1,3 0,2 1,-1 24,-7 71,-4 30,2 129,18-260,2 0,2 0,2 0,1-1,3 0,1 0,2-1,2 0,1-1,2 0,2-2,2 0,1-1,1-2,2 0,2-1,8 7,-16-24,0 0,1-1,1-1,0-1,0-1,2-1,-1 0,1-2,1-1,0-1,0-1,16 2,-16-6</inkml:trace>
  <inkml:trace contextRef="#ctx0" brushRef="#br0" timeOffset="11757.965">3612 0,'18'20,"-1"0,-1 1,-2 0,0 1,-1 1,-1 0,-1 1,-1 0,-1 1,-1 0,-2 1,0-1,0 16,3 40,-4 1,-3-1,-8 58,0-77,-2-1,-4 1,-2-2,-3 0,-2-1,-3 0,-2-2,-5 3,7-21,-1-1,-2-1,-1-2,-2 0,-20 18,40-44,0-1,-1 0,0-1,0 0,-1 0,0-1,0 0,0-1,-8 3,-6 0</inkml:trace>
  <inkml:trace contextRef="#ctx0" brushRef="#br0" timeOffset="12443.001">4290 734,'-29'38,"-19"23,-1 5,2-3,10-9,6-12,9-14</inkml:trace>
  <inkml:trace contextRef="#ctx0" brushRef="#br0" timeOffset="12689.799">3951 762,'28'29,"20"19,2 6,-4-6,-9-7,-11-5,-5-9,-6-3,-5-12,-5-8</inkml:trace>
  <inkml:trace contextRef="#ctx0" brushRef="#br0" timeOffset="12886.99">4177 677,'-5'39,"-2"26,1 8,6 0,3-7,1-10,0-9,4-9,0-5,-1-4,4-2,-1-6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4:50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110 449,'-5'38,"-6"37,-2 11,-3-5,1-7,4-11,2-11,4-9,-2-9,-1-3,2-4,2-6</inkml:trace>
  <inkml:trace contextRef="#ctx0" brushRef="#br0" timeOffset="336.856">364 534,'-22'35,"2"2,2 0,2 1,1 1,-4 18,16-51,1 0,-1 0,1 0,0 0,0 1,1-1,0 1,0-1,1 1,0-1,0 1,0-1,1 1,0-1,0 0,0 1,1-1,0 0,0 0,1 0,0 0,0 0,0-1,1 1,0-1,0 0,0 0,0 0,1-1,0 1,0-1,0 0,0-1,1 1,0-1,4 2,5-2,-1-2,1 0,0 0,0-2,0 1,-1-2,1 0,0-1,-1 0,0-2,0 1,0-1,0-1,-1-1,0 0,0-1,-1 0,0 0,-1-2,6-4,-11 8,0 1,0-1,-1-1,1 1,-1-1,-1 0,0 0,1-1,-2 1,1-1,-1 1,-1-1,1 0,-1-1,-1 1,0 0,0 0,0-1,-1 1,0 0,-1-1,0 1,0 0,-1-1,0 1,0 0,-1 0,0 1,0-1,-1 0,0 1,-1-2,-2 0,0 0,0 0,-1 1,1 0,-2 1,1 0,-1 0,0 0,-1 1,0 1,0-1,0 2,0-1,-1 2,1-1,-1 1,0 1,0 0,0 1,-1 0,-6 0,-16-1</inkml:trace>
  <inkml:trace contextRef="#ctx0" brushRef="#br0" timeOffset="6921.705">504 195,'20'5,"15"1,7 0,-4-1</inkml:trace>
  <inkml:trace contextRef="#ctx0" brushRef="#br0" timeOffset="7649.682">758 26,'6'-3,"0"-1,0 1,1 0,-1 1,1-1,-1 1,1 0,0 1,0 0,-1 0,1 0,0 1,0 0,0 1,0-1,0 1,0 1,-1-1,1 1,0 0,-1 1,0-1,1 1,-1 0,0 1,2 2,-7-4,1 0,-1 0,0 1,0-1,0 1,-1-1,1 1,-1-1,1 1,-1-1,0 1,0-1,0 1,0-1,0 1,-1 0,1-1,-1 1,0-1,0 0,0 1,0-1,0 1,0-1,0 0,-1 0,1 0,-1 0,0 0,0 0,1 0,-1-1,0 1,0-1,-1 1,1-1,-30 54,34-51,0-1,0 0,0 0,0 0,1 0,-1-1,1 1,0-1,0 1,-1-1,1 0,1 0,-1 0,0-1,0 1,1-1,-1 1,1-1,15 9,-17-10,0 1,0 0,0 0,0 0,0 0,0 0,0 0,-1 1,1-1,0 1,-1-1,1 1,-1 0,1-1,-1 1,0 0,0 0,0 0,0 0,0 0,0 0,0 0,-1 0,1 1,-1-1,0 0,1 0,-1 0,0 1,0-1,0 0,-1 0,1 1,-1-1,1 0,-1 0,0 0,1 0,-1 0,0 0,-1 0,1 0,0 0,0 0,-1 0,-3 3,1 1,-1-1,0 0,0-1,-1 1,1-1,-1 0,0 0,0-1,0 0,-1 0,1 0,-1-1,0 0,1 0,-1-1,0 0,0 0,0 0,0-1,-1 0,-16 0</inkml:trace>
  <inkml:trace contextRef="#ctx0" brushRef="#br0" timeOffset="11204.363">645 1239,'18'-39,"60"-179,-78 217,0 0,0 0,0 0,0 0,0 0,0 0,0 0,0 0,1 0,-1 0,0 0,1 0,-1 0,1 0,-1 0,1 0,-1 0,1 1,0-1,-1 0,1 0,0 1,0-1,-1 0,1 1,0-1,0 1,0-1,0 1,0-1,0 1,0 0,0-1,0 1,0 0,0 0,0 0,0 0,0 0,0 0,0 0,0 0,0 0,0 0,0 0,0 1,0-1,0 0,0 1,0-1,0 1,0-1,0 1,-1 0,1-1,0 1,0 0,8 48,15 31,-22-80,-1 0,1 0,-1 0,1-1,-1 1,1 0,-1 0,1-1,-1 1,1-1,-1 0,0 1,1-1,-1 0,0 0,0 1,1-1,-1 0,0 0,0-1,0 1,0 0,0 0,0 0,-1-1,1 1,0 0,-1-1,1 1,0-1,-1 1,0 0,1-1,-1 0,3-5,3-7,0 1,2-1,-1 1,1 1,1-1,0 1,1 1,5-5,-14 15,-1 0,1 0,0 1,-1-1,1 0,0 1,0-1,-1 1,1-1,0 1,0-1,0 1,-1-1,1 1,0 0,0-1,0 1,0 0,0 0,0 0,0 0,0 0,0 0,0 0,0 0,0 0,0 0,-1 1,1-1,0 0,0 0,0 1,0-1,0 1,0-1,-1 1,1-1,0 1,0 0,-1-1,1 1,-1 0,1-1,0 1,-1 0,1 0,-1 0,0 0,1-1,-1 1,0 0,1 1,11 54,-11-48,4 16,1-4</inkml:trace>
  <inkml:trace contextRef="#ctx0" brushRef="#br0" timeOffset="11752.142">984 590,'10'-4,"1"0,-1 1,0 0,1 1,0 0,-1 0,1 1,0 1,0 0,0 0,0 1,-1 0,1 1,0 0,1 2,-10-4,-1 1,0 0,0 0,0 0,0 0,0 0,0 0,0 1,0-1,-1 0,1 0,0 1,-1-1,1 0,-1 1,1-1,-1 0,0 1,1-1,-1 1,0-1,0 1,0-1,0 1,0-1,-1 0,1 1,0-1,-1 1,1-1,-1 0,1 1,-1-1,0 0,1 1,-1-1,0 0,0 0,0 0,0 0,0 0,0 0,-1 1,-48 46,45-44,3-3,0-1,0 1,0 0,0 0,1 0,-1 0,0 0,0 0,1 0,-1 1,1-1,-1 0,1 1,0 0,-1-1,1 1,0 0,0-1,0 1,0 0,0 0,1 0,-1 0,1 0,-1 0,1 0,-1 0,1 0,0 0,0 0,0 0,0 0,1 0,-1 0,1 0,-1 0,1 0,-1 0,1 0,0 0,0 0,0-1,0 1,153 68,-152-69,-1 0,0 0,0 0,0 0,0 0,0 0,0 1,-1-1,1 0,0 0,0 1,-1-1,1 0,-1 1,1-1,-1 1,0-1,0 0,1 1,-1-1,0 1,0-1,0 1,-1-1,1 1,0-1,-1 0,1 1,0-1,-1 1,0-1,1 0,-1 1,0-1,1 0,-1 0,0 0,0 0,0 0,0 1,0-2,-1 1,1 0,0 0,0 0,0 0,-1-1,1 1,-1-1,-68 32,49-30,4-5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45,'-60'35,"2"2,1 4,2 1,-37 38,-49 39,21-34,119-85,0 0,1 1,-1-1,0 1,1-1,-1 1,0-1,1 1,-1 0,1-1,-1 1,1 0,0-1,-1 1,1 0,-1 0,1-1,0 1,0 0,-1 0,1-1,0 1,0 0,0 0,0 0,0-1,0 1,0 0,0 0,1 0,-1 0,0-1,0 1,1 0,-1 0,0-1,1 1,-1 0,1-1,-1 1,1 0,-1-1,1 1,-1-1,1 1,-1-1,1 1,0-1,0 1,-1-1,1 1,0-1,-1 0,1 0,0 1,0-1,0 0,-1 0,1 0,0 0,0 0,0 0,-1 0,2 0,55 7,-8-6,-17-2,0 2,-1 2,1 1,-1 1,23 7,135 56,-188-67,0 0,0 0,0 0,-1-1,1 1,0 0,0 0,0-1,0 1,0-1,0 1,0-1,1 1,-1-1,0 0,0 1,0-1,0 0,1 0,-1 0,0 0,0 0,0 0,1 0,-1 0,0 0,0-1,0 1,0 0,0-1,0 1,1-1,-1 1,0-1,0 0,0 0,-1 1,1-1,0 0,0 0,0 0,0 0,-1 0,1 0,-1 0,1 0,0 0,-1 0,0 0,1 0,-1 0,0 0,1-1,-1 1,0 0,0 0,0 0,0-1,0 1,-26-165,-34-115,58 272,-36-115,28 105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4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72,'99'218,"31"81,-130-298,1 0,0 1,0-1,-1 0,1 1,0-1,0 0,0 0,0 0,0 0,1 0,-1 0,0 0,0 0,1 0,-1-1,0 1,1-1,-1 1,1-1,-1 1,1-1,-1 0,1 1,-1-1,1 0,-1 0,1 0,-1 0,1-1,-1 1,1 0,-1-1,0 1,1-1,-1 1,1-1,-1 1,0-1,1 0,-1 0,0 0,0 0,0 0,0 0,0 0,0 0,0 0,0-1,0 1,0 0,-1-1,1 1,0 0,-1-1,1 1,-1-1,0 0,18-32,-2-1,-2 0,-1-1,-2 0,2-16,24-72,48-86,-71 190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4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18,'33'0,"26"0,8 0,-3 0,-8 0,-8 0,-8 0,-6 0,-8-5,-4-1,-6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4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1,'48'0,"25"0,6 0,-7 0,-10 0,-16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5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0,'38'0,"28"0,6 0,-3 0,-14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12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0 452,'485'-30,"-289"5,-28-16,-145 34</inkml:trace>
  <inkml:trace contextRef="#ctx0" brushRef="#br0" timeOffset="248.171">113 622,'39'-5,"26"-2,8 1,-5 1,-8 1,-10 2,-8 1,-8 1,-3 0,-3 0,-2 0,1 0,-1 1,-4-1</inkml:trace>
  <inkml:trace contextRef="#ctx0" brushRef="#br0" timeOffset="675.259">396 1,'27'23,"0"-1,2-1,1-2,0 0,6 0,-12-6,391 183,-412-195,0 0,0 0,-1 1,1-1,0 1,-1-1,1 1,-1 0,0 0,1 0,-1 0,0 1,0-1,-1 1,1-1,0 1,-1-1,1 1,-1 0,0 0,0 0,0-1,0 1,-1 0,1 0,-1 0,0 0,0 1,0-1,0 0,0 0,-1 0,1 0,-1 0,0 0,-1 1,-6 9,-1-1,0 0,-1-1,0 0,-1-1,0 0,-1-1,0 0,0 0,-1-2,0 1,-11 3,-2 4,-351 184,374-197,0 0,0-1,0 1,0 0,0 0,1 1,-1-1,1 0,-1 1,1 0,0-1,0 1,0 0,1 0,-1 0,1 0,0 0,-1 1,1-1,1 0,-1 1,0-1,1 0,0 1,-1 0,5 12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9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236 0,'-28'34,"-20"39,-2 13,9-4,10-6,11-11,9-13,6-9,4-8,6-9,4-5,4-1,0-4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7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287 133,'-16'0,"1"1,-1 1,1 0,-1 1,1 1,0 0,0 1,0 0,1 2,0 0,0 0,1 1,-1 1,7-4,1-1,0 2,0-1,1 0,0 1,0 0,0 0,0 1,1 0,0-1,1 1,-1 0,1 1,1-1,-1 0,1 1,1 0,-1-1,1 1,1 0,-1 0,1 0,1 0,0-1,0 1,1 6,0-7,0 0,1 1,-1-1,1 0,1 0,-1-1,1 1,1-1,-1 0,1 0,0 0,0 0,1-1,-1 0,1 0,0-1,1 0,-1 0,1 0,0 0,0-1,0-1,0 1,4 0,2 0,1 0,0 0,0-2,-1 1,1-2,0 0,0-1,0 0,0-1,0-1,-1 0,1 0,1-2,-3 1,0 0,0-1,0-1,0 1,-1-2,0 0,0 0,-1-1,0 0,0-1,-1 0,0 0,-1-1,0-1,0 1,-1-1,0 0,-1-1,-1 1,0-1,0-1,-1 1,0 0,-2-1,1 0,-1 0,-1-4,-4 4,-1 0,-1-1,0 2,-1-1,0 1,-1-1,0 2,-1-1,0 1,-1 0,0 1,-1 0,0 1,0 0,-1 0,-1 1,1 0,-1 1,0 1,-1 0,0 0,-12-3,15 6,0 0,0 1,0 0,0 1,-1 0,1 0,0 1,-1 1,1 0,0 0,-1 1,1 0,0 0,0 1,1 1,-1 0,1 0,-1 1,1 0,-3 3,-13 6</inkml:trace>
  <inkml:trace contextRef="#ctx0" brushRef="#br0" timeOffset="353.882">372 472,'-42'22,"0"1,2 3,1 1,0 1,3 3,-13 14,-8 29,55-72,1 1,-1 0,1 0,0 0,0 0,0 0,0 0,1 0,-1 0,1 0,0 0,0 0,0 0,0 1,0-1,1 0,0 0,-1 0,1 0,0 0,0 0,1 0,-1-1,1 1,-1 0,1-1,0 1,0 0,9 5,0-1,1 1,-1-2,2 0,-1 0,1-1,-1 0,1-1,0-1,1 0,-1-1,1 0,-1-1,1-1,-1 0,1-1,-1 0,1-1,-1 0,12-4,3 0,-1 0,1-2,-1-1,-1-1,0-2,17-10,-35 19,-1-2,1 1,-1-1,0-1,-1 1,1-1,-1 0,-1 0,1-1,-1 0,0 0,0 0,-1-1,0 1,0-1,-1 0,0 0,0 0,-1-1,0 1,-1 0,0-1,0 0,-1 0,-1-1,-1 0,-1 0,0 0,0 1,-1-1,0 1,-1 0,0 0,0 0,-1 1,0-1,-1 2,0-1,0 1,0 0,-1 0,0 1,0 0,-1 0,0 1,0 0,0 1,0 0,-1 0,0 1,0 0,0 1,-6-1,-9 0</inkml:trace>
  <inkml:trace contextRef="#ctx0" brushRef="#br0" timeOffset="586.843">1444 190,'-33'23,"-36"33,-10 12,3-2,15-7,12-8,16-9,7-11,9-6,2-3,4-4</inkml:trace>
  <inkml:trace contextRef="#ctx0" brushRef="#br0" timeOffset="854.217">880 303,'58'24,"23"7,3 5,-8-1,-16 0,-15-2,-9-6,-7-3,-3-1,-1-5,-5 1,-1-4,1-5,2-3,-8-8,-6-9,-9-2,-4 0</inkml:trace>
  <inkml:trace contextRef="#ctx0" brushRef="#br0" timeOffset="1068.601">1191 20,'-5'43,"-2"39,1 9,1 0,1-7,7-12,2-9,1-11,4-9,0-7,3-5,0-3,-3-1,2-6,-1-1,-2 1,1-4,0-4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341 169,'-8'-3,"1"1,-1 0,0 0,0 1,0 0,0 0,1 0,-1 1,0 1,0-1,0 1,0 1,0-1,0 1,1 1,-1-1,1 1,0 1,0-1,0 1,0 1,0-1,1 1,0 0,0 0,0 1,1 0,0 0,0 0,0 1,1-1,-2 6,-11 18,1 1,2 1,1 0,1 1,2 0,2 1,1 0,1 0,2 0,1 13,2-37,1 0,0 0,1 0,0 0,0 0,1 0,1 0,0 0,0-1,1 1,0-1,0 0,1 0,0 0,1-1,0 0,0 0,1 0,0-1,0 0,1 0,0-1,0 0,0 0,1-1,0 0,0-1,0 0,1 0,-1-1,3 1,7-2,0-1,0 0,0-1,0-1,0-1,-1 0,1-2,0 0,-1-1,0-1,0 0,-1-2,0 0,10-6,6-6,-1-1,-1-2,-1-1,-1-1,-1-1,18-24,-31 35,-2-1,0 0,-1-1,0 0,-2-1,0 0,-1-1,-1 0,0 0,-2-1,0 0,-1 0,-1-1,-1 1,-1-1,-1 0,-1 1,0-1,-2 0,0 0,-1 9,0 1,-1 0,0 0,0 0,-1 0,-1 0,0 1,0 0,-1 0,-1 1,1 0,-1 0,-1 1,1 0,-2 0,1 1,-1 1,0-1,0 1,-1 1,1 0,-1 1,-3-1,-2-1,0 1,-1 1,0 1,0 0,0 1,0 1,0 1,-1 0,1 1,0 1,0 0,0 2,0 0,1 0,-12 6,11-2,1 0,0 0,1 2,0 0,0 1,1 0,1 1,0 1,0 0,1 1,1 0,-5 9,-3 8</inkml:trace>
  <inkml:trace contextRef="#ctx0" brushRef="#br0" timeOffset="404.613">1159 479,'-24'39,"-8"17,2 4,10-9,9-16,11-16,5-15,3-8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29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137 342,'-16'22,"0"1,1 1,1 0,1 1,1 0,2 1,0 1,2-1,1 1,1 1,-2 21,8-44,-1 0,0 0,1 0,0 0,0 0,1 0,-1 0,1 0,0 0,1 0,-1 0,1-1,0 1,0 0,0-1,1 1,0-1,0 0,0 0,0 0,0 0,1-1,0 1,0-1,0 0,0 0,0 0,0-1,1 1,-1-1,1 0,0-1,0 1,0-1,0 0,1 1,7-2,-1-1,0 1,1-2,-1 0,0 0,0-1,0-1,-1 0,1 0,-1-1,0 0,0-1,0-1,-1 0,0 0,-1-1,1 0,-2-1,1 1,-1-2,0 1,-1-1,0-1,-1 1,0-1,0 0,-2 0,1-1,-1 0,-1 1,0-1,0-1,-1-7,0 10,0 1,-1-1,0 1,-1-1,0 1,0-1,-1 1,0-1,-1 1,0 0,0 0,-1-1,-1 1,1 1,-1-1,-1 1,0-1,0 1,0 1,-1-1,0 1,-1 0,1 0,-1 1,-7-6,5 7,0 0,0 0,0 0,-1 1,1 1,-1-1,0 2,0-1,0 1,-10 0,-6 0</inkml:trace>
  <inkml:trace contextRef="#ctx0" brushRef="#br0" timeOffset="333.138">504 285,'34'-4,"21"-3,5 1,-2 2,-7 0,-11 2</inkml:trace>
  <inkml:trace contextRef="#ctx0" brushRef="#br0" timeOffset="799.192">1013 4,'41'-1,"-27"0,1 0,-1 1,0 0,1 1,-1 1,0 0,0 1,0 1,7 3,-19-7,-1 1,0-1,0 0,0 1,1 0,-1-1,0 1,0-1,0 1,0 0,0 0,0 0,0 0,-1 0,1 0,0 0,0 0,-1 0,1 0,0 0,-1 0,1 0,-1 0,0 1,1-1,-1 0,0 0,0 1,0-1,0 0,0 0,0 1,0-1,0 0,0 0,-1 1,1-1,0 0,-1 0,1 0,-1 1,1-1,-1 0,0 0,0 0,1 0,-1 0,0 0,-49 42,45-39,2-3,0 0,1 0,-1 1,1-1,-1 0,1 1,0-1,-1 1,1 0,0 0,0 0,0 0,1 0,-1 0,0 1,1-1,-1 1,1-1,0 1,0-1,0 1,0 0,1-1,-1 1,1 0,-1 0,1-1,0 1,0 0,0 0,0 0,1-1,-1 1,1 0,0 0,0-1,0 1,0 0,0-1,0 1,2 0,117 82,-119-83,0 0,0 0,0 0,0 0,0 0,-1 0,1 0,-1 0,1 0,-1 0,0 1,0-1,1 0,-2 0,1 0,0 1,0-1,-1 0,1 0,-1 0,0 0,1 0,-1 0,0 0,0 0,-1 0,1 0,0-1,0 1,-1 0,1-1,-1 1,0-1,1 0,-1 1,0-1,0 0,-74 39,-37-21,88-18</inkml:trace>
  <inkml:trace contextRef="#ctx0" brushRef="#br0" timeOffset="2234.354">1126 1019,'39'-81,"-22"55,1 2,1 0,2 0,0 2,1 1,18-13,76-54,-115 87,0 1,0-1,0 0,0 0,0 1,0-1,0 1,0-1,0 1,0-1,0 1,0 0,0-1,0 1,0 0,1 0,-1 0,0 0,0 0,0 0,0 0,0 0,1 1,-1-1,0 0,0 1,0-1,0 1,0-1,0 1,0-1,0 1,0 0,0-1,0 1,0 0,-1 0,1 0,0 0,-1-1,1 1,0 0,-1 0,1 0,-1 1,1-1,-1 0,-1 58,-1-45,0-10,1 1,0 0,1 0,-1 0,1-1,-1 1,2 0,-1 0,0 0,1 0,0-1,0 1,0 0,1-1,0 1,0-1,0 1,0-1,0 0,1 0,0 0,0 0,0 0,1-1,-1 1,1-1,-1 0,1 0,0 0,0-1,1 1,-1-1,0 0,1-1,0 1,-1-1,1 1,0-1,2 0,7-5,1-1,-1 0,0-1,0 0,0-1,-1-1,0 0,-1-1,0 0,0-1,-1 0,0-1,-1 0,0-1,4-6,100-95,-114 112,1 1,0-1,0 0,0 0,0 0,0 1,0-1,0 0,0 1,0-1,0 1,0-1,0 1,0-1,0 1,0 0,1 0,-1 0,0-1,0 1,0 0,1 0,-1 1,0-1,0 0,0 0,1 1,-1-1,0 0,0 1,0-1,0 1,0 0,0-1,0 1,0 0,0-1,0 1,0 0,-1 0,1 0,0 0,0 0,-1 0,1 0,-1 0,1 0,-1 0,1 0,-1 0,0 1,1-1,-3 65,-11-25,10-37,1 0,0 1,0 0,0-1,0 1,1 0,0 0,0 0,0 0,0 0,1 0,0 0,0 0,1 0,-1 1,1-1,0 0,0-1,1 1,-1 0,1 0,0 0,3 3,9 4</inkml:trace>
  <inkml:trace contextRef="#ctx0" brushRef="#br0" timeOffset="2680.358">2114 145,'34'-9,"1"2,0 2,0 1,1 1,-1 2,14 3,14 19,-62-20,0 1,0-1,0 0,0 0,0 1,0-1,0 1,-1-1,1 0,0 1,-1-1,1 1,-1 0,0-1,1 1,-1-1,0 1,0 0,0-1,0 1,0 0,-1-1,1 1,0-1,-1 1,1-1,-1 1,1-1,-1 1,0-1,0 1,1-1,-1 0,0 1,0-1,-1 0,1 0,-107 104,108-104,-1 0,0 0,1 0,-1 1,1-1,0 0,-1 0,1 0,0 0,0 1,0-1,0 0,0 0,0 1,0-1,0 0,0 0,0 0,1 0,-1 1,1-1,-1 0,1 0,-1 0,1 0,-1 0,1 0,0 0,0 0,-1 0,1 0,0 0,0-1,0 1,0 0,0-1,0 1,0 0,0-1,0 1,1-1,-1 0,59 20,-47-17,3 1,98 39,-111-42,0 1,-1 0,1 0,-1 0,1 0,-1 0,0 0,0 1,0-1,0 1,0-1,0 1,-1 0,1 0,-1-1,0 1,0 0,0 1,0-1,0 0,-1 0,1 0,-1 0,0 0,0 1,0-1,-1 0,1 0,-1 0,1 0,-1 1,0-1,0 0,-2 2,-2 4,-1 0,1-1,-2 0,1 0,-1 0,0-1,-1 0,0-1,0 0,0 0,-1 0,0-1,0 0,0-1,-1 0,1-1,-1 0,0 0,0-1,0 0,0-1,0 0,0 0,-1-1,1-1,0 0,0 0,0-1,-3-1,-5-4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38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18,'368'0,"-234"-18,-121 21,-7 1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38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31,'48'-5,"21"-1,3-1,-5 2,-11 2,-8 1,-9 0,-5 2,-10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41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124 622,'-15'43,"-9"33,0 9,3-5,5-12,1-12,8-11,5-9,3-9</inkml:trace>
  <inkml:trace contextRef="#ctx0" brushRef="#br0" timeOffset="344.527">547 678,'-32'41,"2"1,2 2,2 1,2 0,2 2,-11 35,31-79,0 0,0 1,0-1,0 1,1-1,0 1,0 0,0 0,0-1,0 1,1 0,0 0,0 0,0 0,0 0,0 0,1-1,0 1,0 0,0 0,0-1,0 1,1 0,0-1,0 1,0-1,0 0,0 0,1 0,-1 0,1 0,0 0,0-1,0 1,0-1,0 0,0 0,1 0,-1 0,1-1,2 2,14 0,0 0,0-2,0 0,0-1,0-1,0-1,0 0,0-2,0 0,-1-1,0-1,2-2,-10 3,1-1,-1 0,0-1,-1 0,0-1,0 0,0 0,-1-1,0-1,-1 1,0-1,0-1,-1 1,-1-1,0 0,0-1,-1 0,-1 0,0 0,0 0,-1-1,-1 1,0-1,-1 1,0-1,-1 0,0 0,-1 1,-1-1,0 0,0 0,-2 2,0 0,-1 0,0 1,-1-1,0 1,-1 0,0 0,0 1,-1 0,0 1,-1-1,1 2,-3-2,7 5,-1 0,0 1,0-1,0 1,-1 0,1 0,-1 1,0-1,1 1,-1 0,0 1,0 0,0 0,0 0,-1 0,1 1,0 0,0 1,0-1,0 1,0 0,0 1,0-1,0 1,-3 2,-10 7</inkml:trace>
  <inkml:trace contextRef="#ctx0" brushRef="#br0" timeOffset="752.645">858 395,'19'-4,"16"-3,6 1,2 2,-2 0,-3 2,-3 1,-8-4,-3-2,-2-4,-3 0</inkml:trace>
  <inkml:trace contextRef="#ctx0" brushRef="#br0" timeOffset="1168.614">1422 85,'-10'11,"1"1,0 0,0 1,2 0,-1 0,2 0,0 1,0 0,2 0,-1 1,2-1,0 1,1 0,0 0,1 0,1 0,0 0,1 0,1 4,-2-15,0-1,0 0,0 0,1 1,-1-1,1 0,0 0,0 0,0 1,0-1,0 0,1 0,-1-1,1 1,0 0,0 0,0-1,0 1,0-1,0 0,1 0,-1 1,1-1,0-1,0 1,-1 0,1-1,0 0,0 1,1-1,-1 0,0-1,0 1,0 0,1-1,-1 0,0 0,0 0,1 0,-1 0,0-1,0 0,1 1,-1-1,0 0,12-6,-1-1,0 1,-1-2,0 0,0-1,-1 0,0-1,1-2,18-15,-17 17</inkml:trace>
  <inkml:trace contextRef="#ctx0" brushRef="#br0" timeOffset="1420.948">1760 1,'-19'43,"-11"29,-6 11,4-3,7-11,3-11,5-12,6-9,5-5,3-4,2-1,-4-2,0 1,0-4</inkml:trace>
  <inkml:trace contextRef="#ctx0" brushRef="#br0" timeOffset="2479.142">1647 1242,'199'-224,"78"-48,-277 271,1 0,-1 0,1 0,-1 1,1-1,-1 0,1 1,-1-1,1 0,-1 1,1-1,0 1,0-1,-1 1,1-1,0 1,0-1,-1 1,1 0,0-1,0 1,0 0,0 0,-1 0,1 0,0 0,0 0,0 0,0 0,0 0,0 0,-1 0,1 0,0 1,0-1,0 0,0 1,-1-1,1 0,0 1,0-1,-1 1,1-1,0 1,-1 0,1-1,-1 1,1 0,-1-1,1 1,-1 0,1 0,-1-1,0 1,1 0,-1 0,0 0,0-1,1 1,-1 0,0 0,0 0,0 0,0 0,0 0,0-1,0 1,-1 0,1 0,0 1,0 59,-2-52,1 1,0-1,1 0,0 0,0 1,1-1,0 0,1 0,0 0,0 0,1 0,0 0,1-1,0 1,0-1,1 0,0 0,6 7,-8-13,1 1,0 0,0-1,0 1,0-1,0 0,0-1,1 1,-1-1,1 1,-1-2,1 1,-1 0,1-1,0 0,-1 0,1 0,-1 0,1-1,-1 0,1 0,-1 0,1 0,-1-1,4-2,102-61,-102 59,270-244,-246 228,-32 22,1-1,-1 1,1 0,-1-1,1 1,-1 0,1 0,-1-1,1 1,-1 0,1 0,0 0,-1 0,1 0,-1 0,1 0,0 0,-1 0,1 0,-1 0,1 0,-1 0,1 0,0 1,-1-1,1 0,-1 0,1 1,-1-1,1 0,-1 1,1-1,-1 0,0 1,1-1,-1 1,1-1,-1 1,0-1,1 1,-1-1,0 1,0-1,1 1,-1-1,0 1,0 0,0-1,0 1,0-1,0 1,0 0,0-1,0 1,0-1,0 1,0 0,-43 171,42-170,1 1,0 0,-1 0,1 0,0-1,1 1,-1 0,0 0,1-1,0 1,-1 0,1-1,0 1,1 0,-1-1,0 1,1-1,-1 0,1 0,0 1,0-1,-1 0,2 0,-1-1,0 1,0 0,0-1,1 1,-1-1,1 0,-1 0,1 0,0 0,-1 0,1 0,0-1,0 1,-1-1,1 0,0 0,0 0,-1 0,1 0,0-1,20-3</inkml:trace>
  <inkml:trace contextRef="#ctx0" brushRef="#br0" timeOffset="2967.519">2890 85,'72'-17,"1"3,0 3,25 2,-93 9,7-3,0 2,1 0,-1 0,0 1,0 1,1 0,-1 0,0 1,0 1,0 0,-1 1,6 2,-15-5,0 0,0 0,0 1,0-1,-1 0,1 1,-1-1,1 1,-1-1,1 1,-1 0,0-1,0 1,0 0,0 0,0 0,0 0,0 0,-1 0,1 0,-1 0,0 0,1 1,-1-1,0 0,0 0,0 0,-1 0,1 0,0 0,-1 1,1-1,-1 0,0 0,0 0,0 1,-53 58,-115 55,167-115,-1 0,1 1,0-1,-1 1,1 0,0 0,0 0,0 0,0 0,0 0,1 0,-1 1,1-1,-1 1,1-1,0 1,0 0,0-1,0 1,0 0,1-1,-1 1,1 0,0 0,0 0,0 0,0-1,0 1,1 0,-1 0,1 0,0-1,0 1,0 0,0-1,0 1,0-1,1 1,0-1,-1 1,1-1,0 0,0 0,0 0,0 0,0 0,2 0,55 29,-51-29,-1 1,0 0,1 0,-1 1,0 0,0 0,-1 1,0 0,1 0,-2 0,1 1,0 0,-1 0,0 0,1 3,-6-4,0-1,0 1,-1 0,1-1,-1 1,0 0,0-1,0 1,-1-1,0 1,0-1,0 0,0 0,0 0,-1 0,0 0,0 0,0-1,0 0,-1 1,1-1,-1 0,0-1,0 1,0-1,0 1,0-1,0 0,-1-1,1 1,-1-1,-6 6,-10 3,0 0,0-1,-1-1,0-1,0-1,-1-1,0-1,-5 0,26-4,-1 0,1 0,-1 0,0 0,1 0,-1-1,1 1,-1-1,1 0,0 1,-1-1,1 0,0-1,-1 1,1 0,0-1,0 1,0-1,0 1,0-1,1 0,-1 0,0 0,1 0,-1 0,1 0,0-1,0 1,0 0,0-1,0 1,0 0,1-1,-1 1,1-1,0 1,-1-1,1 0,0 1,1-1,-1 1,1-3,-2-18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4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508 112,'-38'29,"-28"24,-6 8,3-2,14-6,11-8,14-6,6-9,8-6,6-7</inkml:trace>
  <inkml:trace contextRef="#ctx0" brushRef="#br0" timeOffset="282.968">1 225,'74'43,"-2"4,-1 2,-3 4,16 18,0 0,-84-72,0 1,-1-1,1 1,0-1,0 1,0-1,0 0,0 1,0-1,-1 1,1-1,1 1,-1-1,0 0,0 1,0-1,0 1,0-1,0 1,1-1,-1 1,0-1,0 1,1-1,-1 1,0-1,1 1,-1-1,1 1,-1 0,0-1,1 1,-1 0,1-1,-1 1,1 0,-1-1,1 1,-1 0,1 0,0 0,-1 0,1-1,-1 1,1 0,-1 0,1 0,0 0,-1 0,1 0,-1 1,1-1,-1 0,1 0,-1 0,1 0,0 1,-1-1,1 0,-1 1,0-1,1 0,-1 1,1-1,-1 0,1 1,-1-1,0 1,1-1,-1 1,-14-41,-39-51,44 71</inkml:trace>
  <inkml:trace contextRef="#ctx0" brushRef="#br0" timeOffset="482.85">226 0,'5'43,"1"34,0 8,-1 0,4-11,-1-8,-1-10,-2-10,-1-7,3-7,0-3,-1-2,-1-1,-2 0,-1 1,-1-5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55:40.3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261 140,'-16'4,"0"1,0 1,1 0,0 0,0 2,0 0,1 1,0 0,1 1,0 1,1 0,0 0,0 1,1 1,1 0,0 0,1 1,-5 12,12-20,0 0,0 1,1 0,0-1,1 1,-1 0,1-1,1 1,-1 0,1-1,0 1,1-1,-1 1,1-1,1 1,-1-1,1 0,0 0,0 0,1-1,0 1,0-1,0 0,1 0,-1 0,1 0,0-1,1 0,-1 0,1-1,0 1,-1-1,2 0,-1-1,0 1,0-1,2 0,4 0,1 0,-1 0,0-1,1-1,-1 0,0-1,1 0,-1-1,0 0,0-1,0 0,0-1,-1-1,1 0,-1 0,0-1,-1 0,1-1,-1 0,-1-1,1 0,-1 0,-1-1,0-1,0 1,0-1,-1 0,-1-1,0 0,0 0,-1 0,-1-1,0 2,0-1,-1-1,0 1,-1 0,-1-1,0 1,0-1,-1 0,0 1,-1-1,-1 1,0-1,0 1,-1 0,-1 0,1 0,-2 0,0 0,0 1,-1 0,0 0,0 1,-1-1,-1 2,0-1,0 1,0 0,-1 0,0 1,-1 0,1 1,-1 0,-1 1,1 0,-1 0,-1 1,-58-2,40 11</inkml:trace>
  <inkml:trace contextRef="#ctx0" brushRef="#br0" timeOffset="350.307">317 535,'-29'18,"1"0,1 3,0 0,2 1,1 2,0 0,2 2,-18 27,37-50,1 0,-1 0,1 0,0 0,0 0,1 0,-1 0,0 1,1-1,0 1,0-1,0 1,0-1,1 1,-1 0,1-1,0 1,0 0,0 0,1-1,-1 1,1-1,0 1,0 0,0-1,1 0,-1 1,1-1,0 0,0 1,0-1,0 0,0-1,1 1,-1 0,1-1,0 1,0-1,0 0,0 0,0 0,2 1,14 1,0-1,0 0,1-2,-1 0,1-2,-1 0,0 0,1-2,-1-1,0 0,-1-1,1-1,-1-1,12-6,-17 6,1 1,-1-2,0 0,0 0,-1-2,0 1,-1-1,6-8,-13 15,-1-1,0 0,0 0,0 0,0-1,-1 1,0-1,0 1,0-1,0 0,-1 0,0 0,0 0,0 0,-1 0,1 0,-1 0,0 0,-1 0,1 0,-1 0,0 0,0 0,-1 0,1 1,-1-1,-1-2,-2-2,-1-1,0 1,0 1,-1-1,0 1,-1 0,1 1,-2 0,1 0,-1 1,0 0,0 0,0 1,-1 0,0 1,0 0,0 0,-1 1,1 1,-1 0,1 0,-1 1,0 0,0 1,1 0,-1 1,0 0,1 1,-1 0,-9 3,-8 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3:21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1197,'15'11,"1"0,0-1,1-1,0 0,1-1,-1-1,2-1,-1-1,1 0,-1-1,1-1,0-1,0 0,1-2,-1 0,0-1,0-1,0-1,4-2,9-5,0-2,-1-1,0-1,-1-2,-1-1,-1-1,0-2,-2-1,0-1,16-18,9-14,-2-2,-3-2,-2-3,10-23,28-58,-7-4,8-36,-41 110,-42 71,0 1,1-1,-1 0,1 1,-1-1,1 0,-1 1,1-1,0 1,-1-1,1 1,0-1,-1 1,1 0,0-1,-1 1,1 0,0-1,0 1,-1 0,1 0,0 0,0 0,0 0,-1 0,1 0,0 0,0 0,0 0,-1 0,1 0,0 1,0-1,-1 0,1 1,0-1,0 0,-1 1,1-1,-1 1,1-1,0 1,-1-1,1 1,-1 0,1-1,-1 1,1 0,-1-1,0 1,1 0,-1-1,0 1,1 0,-1 0,0-1,0 1,0 0,0 0,9 52,-10 461,2-504,-1 0,0 0,0 1,-1-1,-1 0,0 0,0 0,0 0,-2 0,1-1,-1 1,0-1,-1 0,0 0,-1-1,0 1,0-1,-4 3,-11 8,-2-2,0 0,0-1,-2-2,0 0,0-2,-1-1,-1-1,0-1,0-1,0-1,-1-2,0-1,-1-1,1-1,0-2,-3-1,21 1,0 1,0 0,0-1,1 0,-1-1,0 0,0 0,0-1,0 0,1-1,-1 0,1-1,0 0,0 0,0-1,1 0,0 0,-5-5,0-5</inkml:trace>
  <inkml:trace contextRef="#ctx0" brushRef="#br0" timeOffset="535.802">1637 125,'11'61,"-2"1,-3 0,-3 1,-2-1,-4 0,-6 36,-27 168,35-262,-4 63,4-66,1 1,0-1,0 0,0 0,1 1,-1-1,0 0,0 0,1 1,-1-1,0 0,1 0,0 0,-1 0,1 1,-1-1,1 0,0 0,0 0,0-1,0 1,0 0,0 0,0 0,0-1,0 1,0 0,0-1,0 1,0-1,0 1,1-1,-1 0,0 1,0-1,1 0,-1 0,0 0,0 0,1 0,-1 0,0 0,0-1,1 1,-1 0,0-1,1 1,8-5,0 0,0 0,-1-1,1-1,-1 1,-1-1,1-1,-1 0,7-8,11-10,106-73,-131 99,-1-1,1 0,0 1,0-1,0 1,0-1,0 1,0 0,0-1,0 1,0 0,0 0,0 0,0 0,0 0,0 0,0 0,0 0,0 0,0 0,0 0,0 1,0-1,0 0,-1 1,1-1,0 1,0-1,0 1,0-1,0 1,-1-1,1 1,0 0,-1 0,1-1,0 1,-1 0,1 0,-1 0,1 0,-1 0,1 0,-1 0,0-1,0 1,1 1,4 53,-4-38,-1-8,0 0,1-1,1 1,0 0,0 0,0-1,1 1,1-1,-1 0,1 1,1-2,-1 1,1-1,3 3,4-3,-2-5</inkml:trace>
  <inkml:trace contextRef="#ctx0" brushRef="#br0" timeOffset="923.927">2314 830,'44'-12,"-21"7,0-1,-1-1,0-1,0 0,-1-2,0-1,-1 0,15-12,-33 23,0-1,-1 0,1 0,0-1,0 1,0 0,-1-1,1 1,-1-1,1 1,-1-1,1 0,-1 0,0 0,0 1,0-1,0 0,0 0,0 0,-1-1,1 1,-1 0,1 0,-1 0,0 0,0-1,0 1,0 0,0 0,-1 0,1 0,-1-1,1 1,-1 0,0 0,1 0,-1 0,0 0,-1 0,1 1,0-1,0 0,-1 0,1 1,-1-1,0 1,1-1,-1 1,0 0,0 0,0 0,1 0,-1 0,-1 0,1 0,0 1,0-1,0 1,0-1,0 1,0 0,-1 0,-5 0,0 1,0 0,0 1,0 0,0 0,1 1,-1 0,1 0,-1 1,1 0,0 0,1 1,-1-1,1 1,0 1,-3 3,-15 10,-63 68,85-84,-1 1,1-1,-1 1,1-1,0 1,0 0,1 0,-1 0,1 0,0 0,0 0,0 1,0-1,1 0,0 0,0 1,0-1,0 0,1 0,0 1,0-1,0 0,0 0,0 0,1 0,0 0,0 0,5 2,1-1,0-1,0 1,0-1,0 0,0-1,1 0,0 0,0-1,-1 0,1-1,0 0,0 0,1-1,-1 0,0-1,0 0,0 0,0-1,-1 0,8-3,101-25,-85 19</inkml:trace>
  <inkml:trace contextRef="#ctx0" brushRef="#br0" timeOffset="1589.717">3048 632,'-24'9,"1"0,0 2,1 0,0 2,0 0,2 2,0 0,0 1,2 1,0 1,1 0,0 2,15-18,1 0,-1 1,1-1,0 0,0 1,0-1,0 1,0-1,0 1,0 0,1-1,0 1,-1 0,1 0,0-1,0 1,1 0,-1 0,0-1,1 1,0 0,-1-1,1 1,0-1,1 1,-1-1,0 1,1-1,-1 0,1 0,0 0,-1 0,1 0,0 0,0 0,1 0,-1-1,1 1,3 2,0 0,0-1,1 0,-1 0,1 0,0-1,0 0,0 0,0-1,0 0,0 0,0-1,0 0,4 0,4-5,1 0,-1 0,1-2,-2 0,1 0,-1-2,0 0,-1 0,0-1,0-1,-1 0,-1-1,5-6,86-110,-108 203,7-70,0 0,0 0,1-1,-1 1,1-1,0 1,1-1,-1 0,1 0,-1 0,1 0,1 0,-1 0,0-1,1 0,0 0,-1 0,1 0,0 0,1-1,-1 1,0-1,1-1,-1 1,1 0,0-1,0 0,-1 0,3 0,5 0,0 0,0 0,0-1,0-1,0 0,0 0,0-1,0-1,0 0,-1-1,5-2,7-3,-1-2,0-1,-1-1,0 0,-1-2,-1 0,0-1,-1-1,-1-1,-1 0,0-1,-1-1,-1-1,-1 0,0-3,-11 22,0 0,0-1,0 1,0-1,-1 1,1-1,-1 1,0-1,0 0,0 0,0 1,0-1,-1 0,1 0,-1 0,0 0,0 0,0 0,0 0,0 0,-1 0,1 0,-1 0,0 1,1-1,-2 0,1 0,0 1,0-1,-1 1,0-1,1 1,-1-1,0 1,0 0,0 0,0 0,-1 0,1 0,-1 1,1-1,-1 1,1-1,-1 1,0 0,0 0,-2 0,-1 1,0 0,1 0,-1 1,0 0,1 1,-1-1,0 1,1 0,0 0,-1 1,1-1,0 1,0 1,1-1,-1 1,1-1,0 1,-1 0,2 1,-1-1,0 1,1 0,0-1,0 2,1-1,-1 0,1 0,0 1,0-1,1 1,0 0,0-1,0 1,0 2,4-3,-1 0,0 0,1-1,0 1,0 0,1-1,-1 0,1 0,0 0,0 0,0-1,1 1,-1-1,1 0,0 0,0-1,0 1,1-1,18 13,-15-9,1 0,-1 1,-1 0,1 1,-1-1,-1 2,1-1,-2 1,1 0,-1 1,0-1,-1 1,0 0,-1 1,0-1,2 7,21 75,-17-78</inkml:trace>
  <inkml:trace contextRef="#ctx0" brushRef="#br0" timeOffset="2837.596">4516 943,'226'-52,"-171"28,-1-3,-1-2,46-33,-58 35,-9 5,-22 14,1 0,0 1,0 0,1 0,0 1,0 1,0 0,0 1,1 0,0 1,8-1,-19 4,0 0,0 0,0 0,0 0,0 1,0-1,0 1,0 0,0-1,0 1,0 0,0 0,0 0,-1 0,1 0,0 1,-1-1,1 0,-1 1,1-1,-1 1,0 0,0-1,0 1,0 0,0 0,0 0,0 0,0 0,-1 0,1 0,-1 0,1 0,-1 0,0 0,0 0,0 0,0 0,0 0,-1 0,1 0,-1 0,0 2,-28 89,16-70,0 0,-1-1,-2-1,0-1,-1 0,-1-1,0-1,-2-1,-9 7,-40 0,68-24,1 0,-1-1,0 1,0 0,1-1,-1 1,0-1,0 1,1-1,-1 1,1-1,-1 1,1-1,-1 0,1 1,-1-1,1 0,-1 1,1-1,0 0,-1 0,1 1,0-1,0 0,-1 0,1 0,0 1,0-1,0 0,0 0,0 0,0 0,0 1,1-1,-1 0,0 0,0 0,1 1,-1-1,0 0,1 0,-1 1,1-1,-1 0,1 1,-1-1,1 1,0-1,24-36,-13 25,0 1,0 0,0 1,2 1,-1 0,1 1,0 0,1 1,0 0,0 2,0-1,1 2,7-1,-15 4,0 1,0 1,0-1,0 1,0 1,0-1,0 1,0 1,-1-1,1 2,-1-1,0 1,0 0,0 0,2 2,-1 0,1-1,-1-1,1 1,0-1,0-1,1 0,-1 0,1-1,-1 0,3 0,5-4,0 0,0-1,-1-1,1-1,-1 0,0-1,-1-1,1 0,-1-1,-1-1,1 0,11-11,35-28,-1-4,-4-1,-1-3,44-60,-81 94,0-1,-2-1,0 0,-2-1,-1-1,-1 0,-1-1,-1 0,-1-1,-2 0,-1 0,-1 0,-1-1,-2 0,0 0,-3-12,1 39,1 1,-1 0,0-1,0 1,0 0,0-1,-1 1,1 0,0-1,0 1,-1 0,1 0,-1-1,1 1,-1 0,1 0,-1 0,0 0,0 0,1 0,-1 0,0 0,0 0,0 0,0 0,0 0,0 1,-1-1,1 0,0 1,0-1,0 1,-1-1,1 1,0 0,0 0,-1-1,1 1,0 0,-1 0,1 0,0 0,-1 0,1 1,0-1,0 0,-1 1,1-1,0 1,0-1,0 1,-1-1,1 1,0 0,0 0,0-1,0 1,0 0,0 0,0 0,1 0,-1 0,-9 13,1 0,0 0,1 1,1 0,0 0,2 1,-1-1,2 2,0-1,1 0,0 1,-3 15,1 0,2 0,1 1,1-1,2 1,1-1,2 0,1 1,4 11,3 5,3-1,1 0,2-1,3-1,11 17,-18-40</inkml:trace>
  <inkml:trace contextRef="#ctx0" brushRef="#br0" timeOffset="3086.447">5701 463,'33'-5,"22"-1,10 0,-1 1,-2 2,-1 0,-2 2,-6 1,-3 0,0 0,-3 0,-1 0,-3 1,-4 4,-4 1,-8 0</inkml:trace>
  <inkml:trace contextRef="#ctx0" brushRef="#br0" timeOffset="3549.15">6464 972,'229'-220,"-217"208,6-5,-2 0,0-1,0-1,-2 0,0-1,-2-1,0 0,3-10,-11 20,3-3,-1-1,0 0,-1 0,-1-1,0 1,-1-1,-1 0,-1 0,0 0,-1 0,-1-1,1 14,0 1,-1-1,0 0,0 1,0-1,0 1,0-1,0 1,-1 0,1-1,-1 1,1 0,-1 0,0 0,0 0,0 0,0 1,0-1,0 0,-1 1,1 0,0-1,-1 1,1 0,-1 0,0 1,1-1,-1 0,0 1,1 0,-1-1,0 1,1 0,-1 1,0-1,0 0,1 1,-1-1,1 1,-1 0,0 0,-3 1,-1 0,1 0,0 1,0 0,0 0,0 1,1-1,-1 1,1 1,0-1,0 1,1-1,-1 1,1 1,0-1,-2 5,4-6,0 0,0-1,0 1,0 0,1 1,0-1,0 0,0 0,0 1,1-1,0 0,0 1,0-1,0 0,1 1,-1-1,1 0,0 0,1 0,-1 1,1-1,-1 0,1-1,0 1,1 0,-1 0,1-1,0 0,-1 1,1-1,1 0,-1 0,0-1,1 1,-1-1,1 0,0 0,0 1,9 1,-1 1,1-1,0-1,0 0,0-1,0 0,0-1,0-1,5 0,69 8,-84-8,0 1,0-1,0 1,-1 0,1 0,0 0,-1 0,1 0,-1 1,1 0,-1-1,1 1,-1 0,0 0,0 0,0 0,0 0,0 0,-1 1,1-1,-1 1,1-1,-1 1,0 0,0-1,0 1,-1 0,1 0,0 0,-1-1,0 1,0 0,0 0,0 0,0 0,0 0,-1 0,0-1,1 1,-1 0,-1 2,2-4,-2 3,0 0,0-1,1 1,-1 0,1 0,0 0,1 1,-1-1,1 0,0 0,-1 0,2 0,-1 1,1-1,-1 0,1 0,0 0,0 0,1 0,-1 0,1 0,0-1,0 1,0-1,1 1,-1-1,1 0,2 3,10 2</inkml:trace>
  <inkml:trace contextRef="#ctx0" brushRef="#br0" timeOffset="7924.166">7338 661,'45'36,"-36"-32,0 0,1-1,-1 0,1 0,0-1,0 0,0-1,0 0,0-1,0 0,0-1,0 0,0 0,-1-1,1 0,0-1,-1 0,1 0,-1-1,0 0,0-1,-1 0,1-1,6-5,-13 8,1 0,-1-1,0 0,0 1,-1-1,1 0,-1 0,0 0,0 0,0 0,0 0,-1 0,1-1,-1 1,0 0,-1 0,1 0,-1 0,0 0,0-1,0 1,0 1,-1-1,1 0,-1 0,0 0,0 1,-1-1,1 1,-1 0,1 0,-1 0,0 0,0 0,-1 0,1 1,0 0,-1-1,-3 0,2-1,-1 1,1 0,-1 1,0-1,0 1,0 0,-1 0,1 1,0 0,-1 0,1 0,0 1,-1 0,1 0,-1 1,1 0,0 0,-1 0,1 1,0 0,0 0,0 1,0-1,0 1,1 1,0-1,-1 1,1 0,-1 1,-2 1,0 0,0 0,1 1,0 0,0 0,1 1,0 0,0 0,0 1,1-1,1 1,0 0,0 1,0-1,1 1,1-1,0 1,0 0,1 0,0 0,0 0,1 0,1 0,0 0,0 0,1 0,2 6,0-10,1-1,0 1,0-1,0 0,0-1,1 1,0-1,0 0,0-1,0 0,1 0,-1 0,1 0,0-1,0 0,0-1,5 1,6 3,-4-1,-1 0,1-1,-1-1,1 0,0-1,0-1,0 0,-1-1,1 0,0-1,0-1,-1 0,0-1,1 0,-1-1,-1 0,1-1,-1-1,0 0,0 0,-1-2,0 1,4-5,3-4,-3 3</inkml:trace>
  <inkml:trace contextRef="#ctx0" brushRef="#br0" timeOffset="8357.138">8241 435,'-55'16,"38"-12,-1 1,1 1,0 1,0 0,1 1,0 0,1 2,-5 3,13-9,1 0,-1 0,1 1,1 0,-1 0,0 1,1-1,0 1,1 0,-1 1,1-1,0 1,1 0,0 0,0 0,0 0,1 0,0 1,0-1,1 1,0 0,0-1,1 1,0 1,4-4,0 0,1 0,0 0,0 0,0-1,0 0,1 0,-1-1,1 1,0-1,0-1,0 1,1-1,-1 0,1 0,-1-1,1 0,-1 0,3 0,2 1,40 19,-50-21,0 0,0 1,0-1,0 1,-1-1,1 1,0-1,0 1,0 0,-1-1,1 1,0 0,-1 0,1-1,-1 1,1 0,-1 0,1 0,-1 0,1 0,-1 0,0 0,0 0,1 0,-1 0,0 0,0 0,0 0,0 0,0 0,0 0,0 0,-1 0,1-1,0 1,0 0,-1 0,1 0,-1 0,1 0,-1 0,1 0,-1-1,0 1,1 0,-1 0,0-1,1 1,-1 0,0-1,0 1,0-1,-12 9,-1-1,0 0,-1-1,0-1,0 0,0-2,-1 1,-3-1,-8 3,-31 6,33-9</inkml:trace>
  <inkml:trace contextRef="#ctx0" brushRef="#br0" timeOffset="8768.834">8664 463,'-27'4,"17"-4,-1 1,0 0,0 1,1 0,-1 1,1 0,0 0,0 1,0 0,1 1,-1 0,1 1,0 0,0 0,1 1,0 0,-2 3,9-6,0 0,1 0,-1 0,1 0,0 1,0-1,0 0,0 0,1 0,0 0,0 1,0-1,0 0,1-1,0 1,-1 0,1 0,1-1,-1 1,0-1,1 1,0-1,0 0,0 0,0 0,0-1,0 1,3 0,5 9,45 74,-54-83,-1 0,0 0,0 0,0 0,0 0,-1 0,1 0,-1 0,0 0,0 0,0 0,0 0,0 0,-1 0,0 0,1 0,-1 0,0 0,0 0,-1 0,1 0,0 0,-1-1,0 1,0-1,0 1,0-1,0 0,0 0,0 0,-1 1,-8 4,0-1,0 0,-1 0,1-1,-1-1,0 0,-1 0,1-1,0-1,-1 0,0-1,1 0,-2-1,-10 1</inkml:trace>
  <inkml:trace contextRef="#ctx0" brushRef="#br0" timeOffset="12588.035">10358 350,'-1'-2,"0"0,-1 1,1-1,-1 0,1 1,-1 0,1-1,-1 1,0 0,1 0,-1 0,0 0,0 0,0 0,0 0,0 1,0-1,0 1,0 0,0-1,0 1,-1 0,1 0,0 0,0 0,0 1,0-1,0 1,-1 0,-225 70,99-27,129-44,-1 0,1 0,-1 1,0-1,1 0,-1 0,1 0,-1 1,1-1,-1 0,1 0,-1 1,1-1,-1 1,1-1,-1 0,1 1,-1-1,1 1,0-1,-1 1,1-1,0 1,-1-1,1 1,0-1,0 1,0 0,0-1,-1 1,1-1,0 1,0 0,0-1,0 1,0-1,0 1,0 0,1-1,-1 1,0-1,0 1,0 0,1-1,-1 1,0-1,0 1,1-1,-1 1,1-1,-1 1,0-1,1 0,-1 1,1-1,-1 1,1-1,-1 0,1 0,-1 1,1-1,-1 0,1 0,0 1,-1-1,1 0,-1 0,2 0,41 14,87 4,-129-18,0 1,0-1,0 1,0 0,0 0,0-1,0 1,0 0,-1 0,1 0,0 0,0 0,-1 0,1 0,0 0,-1 0,1 0,-1 0,0 1,1-1,-1 0,0 0,0 0,0 1,0-1,0 0,0 0,0 1,0-1,0 0,0 0,-1 0,1 1,-1-1,1 0,-1 0,1 0,-1 0,1 0,-1 0,0 0,0 0,1 0,-1 0,0 0,0 0,0-1,-45 44,-9-8,34-24,1 0,0 2,1 0,0 2,2 0,0 0,0 2,-2 5,17-21,1 1,-1-1,0 1,1 0,0-1,0 1,0 0,0 0,0 0,0 0,1 0,0 0,-1 0,1 0,0 0,0 0,1 0,-1 0,1 0,-1-1,1 1,0 0,0 0,0 0,1 0,-1-1,1 1,-1-1,1 1,0-1,0 0,0 1,0-1,0 0,1 0,-1-1,0 1,2 0,4 4,1-1,0 0,1 0,-1-1,1 0,0-1,-1 0,2-1,-1 0,7 1,-7-1,0-1,0 0,0 0,0 0,0-2,0 1,0-1,0-1,0 1,0-2,0 1,-1-2,1 1,-1-1,0-1,0 1,-1-1,1-1,-1 0,0 0,-1-1,1 1,0-3,0-9</inkml:trace>
  <inkml:trace contextRef="#ctx0" brushRef="#br0" timeOffset="12903.933">10019 68,'17'56,"-4"-3,-3 1,-2 0,1 44,-10 665,19-671,-13-73</inkml:trace>
  <inkml:trace contextRef="#ctx0" brushRef="#br0" timeOffset="17954.274">11148 972,'3'4,"0"1,0-1,0 0,0 0,1 0,0 0,-1-1,2 1,-1-1,0 0,0 0,1 0,0-1,-1 0,1 1,0-2,0 1,0-1,1 1,-1-1,0-1,0 1,0-1,1 0,-1 0,0-1,1 1,-1-1,0 0,0-1,0 1,0-1,0 0,0 0,-1-1,3-1,105-98,-72 60,0 1,-12 10,1 1,2 1,0 2,2 1,1 1,1 2,34-16,-65 37,1 1,0-1,0 1,0 0,0 0,0 0,0 1,0-1,1 1,-1 1,0-1,0 1,0 0,0 0,0 0,0 1,0-1,0 1,-1 0,1 1,-1-1,1 1,-1 0,0 0,0 0,0 1,-1 0,1-1,-1 1,0 0,0 1,0-1,-1 0,1 1,-1 0,0-1,0 1,-1 0,1 2,3 4,0 1,-1 0,0 0,-1 1,0-1,-1 1,0-1,-1 1,-1 0,0-1,-1 1,0 0,-1-1,0 1,-1-1,0 1,-1-1,-1 0,0-1,0 1,-1-1,0 0,-1 0,-5 5,-11 5,0-1,-1-1,0-1,-2-2,0 0,-1-1,-1-2,0-1,0-1,-1-2,-1 0,-7-1,1 4,-15 1,34-11</inkml:trace>
  <inkml:trace contextRef="#ctx0" brushRef="#br0" timeOffset="18304.296">12361 152,'18'167,"-2"-69,-4 0,-4 0,-4 42,-6 81,-2-198,-2-6</inkml:trace>
  <inkml:trace contextRef="#ctx0" brushRef="#br0" timeOffset="18555.35">12080 717,'38'-15,"22"-4,11-4,3 2,-7 5,-4 0,-4 2,-7 5,-3 3,-5 2,-5 3,-4 1,-4 0,-2 1,-6-1</inkml:trace>
  <inkml:trace contextRef="#ctx0" brushRef="#br0" timeOffset="18837.774">12870 1056,'0'14,"0"-22,1-24,52-139,-46 153,4-4,0 0,1 1,1 1,1 0,1 0,1 2,1 0,0 1,1 0,1 2,6-5,-23 18,0 1,0-1,0 0,1 1,-1-1,0 1,1 0,-1 0,1-1,-1 2,1-1,0 0,-1 1,1-1,0 1,-1 0,1-1,0 1,-1 1,1-1,0 0,0 1,1 0,10 7</inkml:trace>
  <inkml:trace contextRef="#ctx0" brushRef="#br0" timeOffset="20206.65">13688 661,'-13'-4,"-1"1,1 1,-1 0,0 1,0 0,1 1,-1 1,0 0,0 0,1 2,-1 0,1 0,0 1,0 1,0 0,0 1,1 0,0 1,0 0,-8 8,8-6,1 1,-1 0,2 1,0 1,0-1,1 1,0 1,1 0,1 0,0 1,0-1,2 1,-1 1,2-1,0 1,1 0,0 1,3-12,1 1,-1 0,1 0,-1-1,1 1,1 0,-1-1,1 1,0-1,0 1,0-1,0 0,1 0,0 0,0 0,0 0,0-1,0 1,1-1,-1 0,1 0,0 0,0-1,0 1,1-1,-1 0,1 0,-1 0,1-1,-1 0,1 0,0 0,0 0,-1-1,1 0,0 0,0 0,0 0,-1-1,1 0,1 0,15-7,0-2,-1 0,0-1,-1-1,-1-1,1 0,-2-2,0 0,-1-1,0 0,-2-2,0 1,0-2,-2 0,-1 0,0-1,3-9,-14 29,0 1,0 0,1-1,-1 1,0-1,0 1,1-1,-1 1,1-1,-1 1,0-1,1 1,-1-1,1 1,-1-1,1 0,0 1,-1-1,1 0,-1 0,1 1,-1-1,1 0,0 0,-1 0,1 0,0 0,-1 0,1 0,-1 0,1 0,0 0,-1 0,1 0,0 0,-1 0,1-1,-1 1,1 0,-1 0,1-1,0 1,-1 0,1-1,-1 1,1-1,1 14,1 2,0 0,2 0,-1-1,2 0,-1 0,2 0,0 0,1-1,0-1,1 1,0-1,1-1,0 0,1 0,7 5,-10-12,-1-1,0 0,1 0,0-1,0 0,0 0,0-1,0 0,0 0,0-1,0 0,0 0,0-1,0 0,0-1,0 0,0 0,-1 0,1-1,-1 0,1-1,-1 0,0 0,0 0,-1-1,1 0,-1 0,0-1,-1 1,1-1,-1-1,0 1,2-6,103-150,-54 107,-55 55,0-1,-1 0,1 1,0-1,-1 1,1-1,0 1,0-1,0 1,0-1,-1 1,1 0,0-1,0 1,0 0,0 0,0 0,0 0,0 0,0 0,0 0,0 0,-1 0,1 0,0 0,0 1,0-1,0 0,0 1,0-1,0 0,-1 1,1-1,0 1,0 0,-1-1,1 1,0 0,-1-1,1 1,-1 0,1-1,-1 1,1 0,-1 0,1 0,-1 0,0 0,1-1,-1 1,0 0,0 0,0 0,0 0,0 0,0 0,12 56,-11-37,-1-5,1-1,0 0,1 1,1-1,0 0,0-1,2 1,0 0,0-1,1 0,1 0,1 2,-6-13,0 0,0 1,0-1,0 0,0-1,1 1,-1 0,0 0,1-1,-1 0,1 1,0-1,-1 0,1 0,0-1,0 1,0 0,-1-1,1 0,0 1,0-1,0-1,0 1,0 0,0-1,-1 1,1-1,0 0,0 0,-1 0,1 0,0 0,-1-1,1 1,-1-1,0 0,1 1,-1-1,0-1,79-87,76-85,-156 172,1 0,0 1,1-1,-1 1,0-1,1 1,-1 0,1 0,0 0,0 0,0 0,0 1,0 0,0-1,0 1,0 0,0 0,1 1,-1-1,0 1,1-1,-1 1,0 0,1 0,-1 1,0-1,1 1,-1-1,0 1,1 0,-1 0,0 1,0-1,0 1,0-1,0 1,-1 0,3 2,39 101,-16-26,-28-77,1-1,0 1,-1-1,1 0,0 0,0 1,0-1,0 0,0 0,0 0,0 0,0 0,1 0,-1 0,0 0,1 0,-1-1,0 1,1-1,-1 1,1-1,-1 1,1-1,-1 0,1 0,-1 1,1-1,-1 0,1-1,-1 1,1 0,-1 0,1-1,-1 1,1-1,-1 1,1-1,-1 1,0-1,2 0,51-44,-47 38,178-147,-183 152,1 0,0-1,0 1,-1 1,1-1,0 0,0 1,1-1,-1 1,0 0,0 0,1 0,-1 0,1 1,-1 0,0-1,1 1,-1 0,1 1,-1-1,1 1,-1-1,0 1,1 0,-1 0,0 0,0 1,0-1,0 1,0 0,0 0,0 0,0 0,-1 0,1 1,-1-1,0 1,0-1,0 1,1 1,9 14,0-1,1-1,0 0,2-1,0-1,0 0,2-1,-1 0,2-1,-1-1,15 6,-11-14,-17-8</inkml:trace>
  <inkml:trace contextRef="#ctx0" brushRef="#br0" timeOffset="20478.801">14139 125</inkml:trace>
  <inkml:trace contextRef="#ctx0" brushRef="#br0" timeOffset="25377.503">57 1620,'30'-4,"6"-3,1 2,0 2,0 1,0 2,0 1,0 2,1 2,17 3,-1-3,1-2,0-3,6-2,22 0,67-5,-1-8,36-12,-137 20,457-68,-348 64,1 6,19 9,7-2,-75-1,290-13,-166-4,201 13,-220 4,328-1,-130-28,123 29,-149 27,906-29,-854-15,-184 2,104 15,-139 1,2997-2,-2746 27,264 3,1782-31,-2048 35,-297-17,-127-13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3:21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1197,'15'11,"1"0,0-1,1-1,0 0,1-1,-1-1,2-1,-1-1,1 0,-1-1,1-1,0-1,0 0,1-2,-1 0,0-1,0-1,0-1,4-2,9-5,0-2,-1-1,0-1,-1-2,-1-1,-1-1,0-2,-2-1,0-1,16-18,9-14,-2-2,-3-2,-2-3,10-23,28-58,-7-4,8-36,-41 110,-42 71,0 1,1-1,-1 0,1 1,-1-1,1 0,-1 1,1-1,0 1,-1-1,1 1,0-1,-1 1,1 0,0-1,-1 1,1 0,0-1,0 1,-1 0,1 0,0 0,0 0,0 0,-1 0,1 0,0 0,0 0,0 0,-1 0,1 0,0 1,0-1,-1 0,1 1,0-1,0 0,-1 1,1-1,-1 1,1-1,0 1,-1-1,1 1,-1 0,1-1,-1 1,1 0,-1-1,0 1,1 0,-1-1,0 1,1 0,-1 0,0-1,0 1,0 0,0 0,9 52,-10 461,2-504,-1 0,0 0,0 1,-1-1,-1 0,0 0,0 0,0 0,-2 0,1-1,-1 1,0-1,-1 0,0 0,-1-1,0 1,0-1,-4 3,-11 8,-2-2,0 0,0-1,-2-2,0 0,0-2,-1-1,-1-1,0-1,0-1,0-1,-1-2,0-1,-1-1,1-1,0-2,-3-1,21 1,0 1,0 0,0-1,1 0,-1-1,0 0,0 0,0-1,0 0,1-1,-1 0,1-1,0 0,0 0,0-1,1 0,0 0,-5-5,0-5</inkml:trace>
  <inkml:trace contextRef="#ctx0" brushRef="#br0" timeOffset="535.802">1637 125,'11'61,"-2"1,-3 0,-3 1,-2-1,-4 0,-6 36,-27 168,35-262,-4 63,4-66,1 1,0-1,0 0,0 0,1 1,-1-1,0 0,0 0,1 1,-1-1,0 0,1 0,0 0,-1 0,1 1,-1-1,1 0,0 0,0 0,0-1,0 1,0 0,0 0,0 0,0-1,0 1,0 0,0-1,0 1,0-1,0 1,1-1,-1 0,0 1,0-1,1 0,-1 0,0 0,0 0,1 0,-1 0,0 0,0-1,1 1,-1 0,0-1,1 1,8-5,0 0,0 0,-1-1,1-1,-1 1,-1-1,1-1,-1 0,7-8,11-10,106-73,-131 99,-1-1,1 0,0 1,0-1,0 1,0-1,0 1,0 0,0-1,0 1,0 0,0 0,0 0,0 0,0 0,0 0,0 0,0 0,0 0,0 0,0 0,0 1,0-1,0 0,-1 1,1-1,0 1,0-1,0 1,0-1,0 1,-1-1,1 1,0 0,-1 0,1-1,0 1,-1 0,1 0,-1 0,1 0,-1 0,1 0,-1 0,0-1,0 1,1 1,4 53,-4-38,-1-8,0 0,1-1,1 1,0 0,0 0,0-1,1 1,1-1,-1 0,1 1,1-2,-1 1,1-1,3 3,4-3,-2-5</inkml:trace>
  <inkml:trace contextRef="#ctx0" brushRef="#br0" timeOffset="923.927">2314 830,'44'-12,"-21"7,0-1,-1-1,0-1,0 0,-1-2,0-1,-1 0,15-12,-33 23,0-1,-1 0,1 0,0-1,0 1,0 0,-1-1,1 1,-1-1,1 1,-1-1,1 0,-1 0,0 0,0 1,0-1,0 0,0 0,0 0,-1-1,1 1,-1 0,1 0,-1 0,0 0,0-1,0 1,0 0,0 0,-1 0,1 0,-1-1,1 1,-1 0,0 0,1 0,-1 0,0 0,-1 0,1 1,0-1,0 0,-1 0,1 1,-1-1,0 1,1-1,-1 1,0 0,0 0,0 0,1 0,-1 0,-1 0,1 0,0 1,0-1,0 1,0-1,0 1,0 0,-1 0,-5 0,0 1,0 0,0 1,0 0,0 0,1 1,-1 0,1 0,-1 1,1 0,0 0,1 1,-1-1,1 1,0 1,-3 3,-15 10,-63 68,85-84,-1 1,1-1,-1 1,1-1,0 1,0 0,1 0,-1 0,1 0,0 0,0 0,0 1,0-1,1 0,0 0,0 1,0-1,0 0,1 0,0 1,0-1,0 0,0 0,0 0,1 0,0 0,0 0,5 2,1-1,0-1,0 1,0-1,0 0,0-1,1 0,0 0,0-1,-1 0,1-1,0 0,0 0,1-1,-1 0,0-1,0 0,0 0,0-1,-1 0,8-3,101-25,-85 19</inkml:trace>
  <inkml:trace contextRef="#ctx0" brushRef="#br0" timeOffset="1589.717">3048 632,'-24'9,"1"0,0 2,1 0,0 2,0 0,2 2,0 0,0 1,2 1,0 1,1 0,0 2,15-18,1 0,-1 1,1-1,0 0,0 1,0-1,0 1,0-1,0 1,0 0,1-1,0 1,-1 0,1 0,0-1,0 1,1 0,-1 0,0-1,1 1,0 0,-1-1,1 1,0-1,1 1,-1-1,0 1,1-1,-1 0,1 0,0 0,-1 0,1 0,0 0,0 0,1 0,-1-1,1 1,3 2,0 0,0-1,1 0,-1 0,1 0,0-1,0 0,0 0,0-1,0 0,0 0,0-1,0 0,4 0,4-5,1 0,-1 0,1-2,-2 0,1 0,-1-2,0 0,-1 0,0-1,0-1,-1 0,-1-1,5-6,86-110,-108 203,7-70,0 0,0 0,1-1,-1 1,1-1,0 1,1-1,-1 0,1 0,-1 0,1 0,1 0,-1 0,0-1,1 0,0 0,-1 0,1 0,0 0,1-1,-1 1,0-1,1-1,-1 1,1 0,0-1,0 0,-1 0,3 0,5 0,0 0,0 0,0-1,0-1,0 0,0 0,0-1,0-1,0 0,-1-1,5-2,7-3,-1-2,0-1,-1-1,0 0,-1-2,-1 0,0-1,-1-1,-1-1,-1 0,0-1,-1-1,-1-1,-1 0,0-3,-11 22,0 0,0-1,0 1,0-1,-1 1,1-1,-1 1,0-1,0 0,0 0,0 1,0-1,-1 0,1 0,-1 0,0 0,0 0,0 0,0 0,0 0,-1 0,1 0,-1 0,0 1,1-1,-2 0,1 0,0 1,0-1,-1 1,0-1,1 1,-1-1,0 1,0 0,0 0,0 0,-1 0,1 0,-1 1,1-1,-1 1,1-1,-1 1,0 0,0 0,-2 0,-1 1,0 0,1 0,-1 1,0 0,1 1,-1-1,0 1,1 0,0 0,-1 1,1-1,0 1,0 1,1-1,-1 1,1-1,0 1,-1 0,2 1,-1-1,0 1,1 0,0-1,0 2,1-1,-1 0,1 0,0 1,0-1,1 1,0 0,0-1,0 1,0 2,4-3,-1 0,0 0,1-1,0 1,0 0,1-1,-1 0,1 0,0 0,0 0,0-1,1 1,-1-1,1 0,0 0,0-1,0 1,1-1,18 13,-15-9,1 0,-1 1,-1 0,1 1,-1-1,-1 2,1-1,-2 1,1 0,-1 1,0-1,-1 1,0 0,-1 1,0-1,2 7,21 75,-17-78</inkml:trace>
  <inkml:trace contextRef="#ctx0" brushRef="#br0" timeOffset="2837.596">4516 943,'226'-52,"-171"28,-1-3,-1-2,46-33,-58 35,-9 5,-22 14,1 0,0 1,0 0,1 0,0 1,0 1,0 0,0 1,1 0,0 1,8-1,-19 4,0 0,0 0,0 0,0 0,0 1,0-1,0 1,0 0,0-1,0 1,0 0,0 0,0 0,-1 0,1 0,0 1,-1-1,1 0,-1 1,1-1,-1 1,0 0,0-1,0 1,0 0,0 0,0 0,0 0,0 0,-1 0,1 0,-1 0,1 0,-1 0,0 0,0 0,0 0,0 0,0 0,-1 0,1 0,-1 0,0 2,-28 89,16-70,0 0,-1-1,-2-1,0-1,-1 0,-1-1,0-1,-2-1,-9 7,-40 0,68-24,1 0,-1-1,0 1,0 0,1-1,-1 1,0-1,0 1,1-1,-1 1,1-1,-1 1,1-1,-1 0,1 1,-1-1,1 0,-1 1,1-1,0 0,-1 0,1 1,0-1,0 0,-1 0,1 0,0 1,0-1,0 0,0 0,0 0,0 0,0 1,1-1,-1 0,0 0,0 0,1 1,-1-1,0 0,1 0,-1 1,1-1,-1 0,1 1,-1-1,1 1,0-1,24-36,-13 25,0 1,0 0,0 1,2 1,-1 0,1 1,0 0,1 1,0 0,0 2,0-1,1 2,7-1,-15 4,0 1,0 1,0-1,0 1,0 1,0-1,0 1,0 1,-1-1,1 2,-1-1,0 1,0 0,0 0,2 2,-1 0,1-1,-1-1,1 1,0-1,0-1,1 0,-1 0,1-1,-1 0,3 0,5-4,0 0,0-1,-1-1,1-1,-1 0,0-1,-1-1,1 0,-1-1,-1-1,1 0,11-11,35-28,-1-4,-4-1,-1-3,44-60,-81 94,0-1,-2-1,0 0,-2-1,-1-1,-1 0,-1-1,-1 0,-1-1,-2 0,-1 0,-1 0,-1-1,-2 0,0 0,-3-12,1 39,1 1,-1 0,0-1,0 1,0 0,0-1,-1 1,1 0,0-1,0 1,-1 0,1 0,-1-1,1 1,-1 0,1 0,-1 0,0 0,0 0,1 0,-1 0,0 0,0 0,0 0,0 0,0 0,0 1,-1-1,1 0,0 1,0-1,0 1,-1-1,1 1,0 0,0 0,-1-1,1 1,0 0,-1 0,1 0,0 0,-1 0,1 1,0-1,0 0,-1 1,1-1,0 1,0-1,0 1,-1-1,1 1,0 0,0 0,0-1,0 1,0 0,0 0,0 0,1 0,-1 0,-9 13,1 0,0 0,1 1,1 0,0 0,2 1,-1-1,2 2,0-1,1 0,0 1,-3 15,1 0,2 0,1 1,1-1,2 1,1-1,2 0,1 1,4 11,3 5,3-1,1 0,2-1,3-1,11 17,-18-40</inkml:trace>
  <inkml:trace contextRef="#ctx0" brushRef="#br0" timeOffset="3086.447">5701 463,'33'-5,"22"-1,10 0,-1 1,-2 2,-1 0,-2 2,-6 1,-3 0,0 0,-3 0,-1 0,-3 1,-4 4,-4 1,-8 0</inkml:trace>
  <inkml:trace contextRef="#ctx0" brushRef="#br0" timeOffset="3549.15">6464 972,'229'-220,"-217"208,6-5,-2 0,0-1,0-1,-2 0,0-1,-2-1,0 0,3-10,-11 20,3-3,-1-1,0 0,-1 0,-1-1,0 1,-1-1,-1 0,-1 0,0 0,-1 0,-1-1,1 14,0 1,-1-1,0 0,0 1,0-1,0 1,0-1,0 1,-1 0,1-1,-1 1,1 0,-1 0,0 0,0 0,0 0,0 1,0-1,0 0,-1 1,1 0,0-1,-1 1,1 0,-1 0,0 1,1-1,-1 0,0 1,1 0,-1-1,0 1,1 0,-1 1,0-1,0 0,1 1,-1-1,1 1,-1 0,0 0,-3 1,-1 0,1 0,0 1,0 0,0 0,0 1,1-1,-1 1,1 1,0-1,0 1,1-1,-1 1,1 1,0-1,-2 5,4-6,0 0,0-1,0 1,0 0,1 1,0-1,0 0,0 0,0 1,1-1,0 0,0 1,0-1,0 0,1 1,-1-1,1 0,0 0,1 0,-1 1,1-1,-1 0,1-1,0 1,1 0,-1 0,1-1,0 0,-1 1,1-1,1 0,-1 0,0-1,1 1,-1-1,1 0,0 0,0 1,9 1,-1 1,1-1,0-1,0 0,0-1,0 0,0-1,0-1,5 0,69 8,-84-8,0 1,0-1,0 1,-1 0,1 0,0 0,-1 0,1 0,-1 1,1 0,-1-1,1 1,-1 0,0 0,0 0,0 0,0 0,0 0,-1 1,1-1,-1 1,1-1,-1 1,0 0,0-1,0 1,-1 0,1 0,0 0,-1-1,0 1,0 0,0 0,0 0,0 0,0 0,-1 0,0-1,1 1,-1 0,-1 2,2-4,-2 3,0 0,0-1,1 1,-1 0,1 0,0 0,1 1,-1-1,1 0,0 0,-1 0,2 0,-1 1,1-1,-1 0,1 0,0 0,0 0,1 0,-1 0,1 0,0-1,0 1,0-1,1 1,-1-1,1 0,2 3,10 2</inkml:trace>
  <inkml:trace contextRef="#ctx0" brushRef="#br0" timeOffset="7924.166">7338 661,'45'36,"-36"-32,0 0,1-1,-1 0,1 0,0-1,0 0,0-1,0 0,0-1,0 0,0-1,0 0,0 0,-1-1,1 0,0-1,-1 0,1 0,-1-1,0 0,0-1,-1 0,1-1,6-5,-13 8,1 0,-1-1,0 0,0 1,-1-1,1 0,-1 0,0 0,0 0,0 0,0 0,-1 0,1-1,-1 1,0 0,-1 0,1 0,-1 0,0 0,0-1,0 1,0 1,-1-1,1 0,-1 0,0 0,0 1,-1-1,1 1,-1 0,1 0,-1 0,0 0,0 0,-1 0,1 1,0 0,-1-1,-3 0,2-1,-1 1,1 0,-1 1,0-1,0 1,0 0,-1 0,1 1,0 0,-1 0,1 0,0 1,-1 0,1 0,-1 1,1 0,0 0,-1 0,1 1,0 0,0 0,0 1,0-1,0 1,1 1,0-1,-1 1,1 0,-1 1,-2 1,0 0,0 0,1 1,0 0,0 0,1 1,0 0,0 0,0 1,1-1,1 1,0 0,0 1,0-1,1 1,1-1,0 1,0 0,1 0,0 0,0 0,1 0,1 0,0 0,0 0,1 0,2 6,0-10,1-1,0 1,0-1,0 0,0-1,1 1,0-1,0 0,0-1,0 0,1 0,-1 0,1 0,0-1,0 0,0-1,5 1,6 3,-4-1,-1 0,1-1,-1-1,1 0,0-1,0-1,0 0,-1-1,1 0,0-1,0-1,-1 0,0-1,1 0,-1-1,-1 0,1-1,-1-1,0 0,0 0,-1-2,0 1,4-5,3-4,-3 3</inkml:trace>
  <inkml:trace contextRef="#ctx0" brushRef="#br0" timeOffset="8357.138">8241 435,'-55'16,"38"-12,-1 1,1 1,0 1,0 0,1 1,0 0,1 2,-5 3,13-9,1 0,-1 0,1 1,1 0,-1 0,0 1,1-1,0 1,1 0,-1 1,1-1,0 1,1 0,0 0,0 0,0 0,1 0,0 1,0-1,1 1,0 0,0-1,1 1,0 1,4-4,0 0,1 0,0 0,0 0,0-1,0 0,1 0,-1-1,1 1,0-1,0-1,0 1,1-1,-1 0,1 0,-1-1,1 0,-1 0,3 0,2 1,40 19,-50-21,0 0,0 1,0-1,0 1,-1-1,1 1,0-1,0 1,0 0,-1-1,1 1,0 0,-1 0,1-1,-1 1,1 0,-1 0,1 0,-1 0,1 0,-1 0,0 0,0 0,1 0,-1 0,0 0,0 0,0 0,0 0,0 0,0 0,0 0,-1 0,1-1,0 1,0 0,-1 0,1 0,-1 0,1 0,-1 0,1 0,-1-1,0 1,1 0,-1 0,0-1,1 1,-1 0,0-1,0 1,0-1,-12 9,-1-1,0 0,-1-1,0-1,0 0,0-2,-1 1,-3-1,-8 3,-31 6,33-9</inkml:trace>
  <inkml:trace contextRef="#ctx0" brushRef="#br0" timeOffset="8768.834">8664 463,'-27'4,"17"-4,-1 1,0 0,0 1,1 0,-1 1,1 0,0 0,0 1,0 0,1 1,-1 0,1 1,0 0,0 0,1 1,0 0,-2 3,9-6,0 0,1 0,-1 0,1 0,0 1,0-1,0 0,0 0,1 0,0 0,0 1,0-1,0 0,1-1,0 1,-1 0,1 0,1-1,-1 1,0-1,1 1,0-1,0 0,0 0,0 0,0-1,0 1,3 0,5 9,45 74,-54-83,-1 0,0 0,0 0,0 0,0 0,-1 0,1 0,-1 0,0 0,0 0,0 0,0 0,0 0,-1 0,0 0,1 0,-1 0,0 0,0 0,-1 0,1 0,0 0,-1-1,0 1,0-1,0 1,0-1,0 0,0 0,0 0,-1 1,-8 4,0-1,0 0,-1 0,1-1,-1-1,0 0,-1 0,1-1,0-1,-1 0,0-1,1 0,-2-1,-10 1</inkml:trace>
  <inkml:trace contextRef="#ctx0" brushRef="#br0" timeOffset="12588.035">10358 350,'-1'-2,"0"0,-1 1,1-1,-1 0,1 1,-1 0,1-1,-1 1,0 0,1 0,-1 0,0 0,0 0,0 0,0 0,0 1,0-1,0 1,0 0,0-1,0 1,-1 0,1 0,0 0,0 0,0 1,0-1,0 1,-1 0,-225 70,99-27,129-44,-1 0,1 0,-1 1,0-1,1 0,-1 0,1 0,-1 1,1-1,-1 0,1 0,-1 1,1-1,-1 1,1-1,-1 0,1 1,-1-1,1 1,0-1,-1 1,1-1,0 1,-1-1,1 1,0-1,0 1,0 0,0-1,-1 1,1-1,0 1,0 0,0-1,0 1,0-1,0 1,0 0,1-1,-1 1,0-1,0 1,0 0,1-1,-1 1,0-1,0 1,1-1,-1 1,1-1,-1 1,0-1,1 0,-1 1,1-1,-1 1,1-1,-1 0,1 0,-1 1,1-1,-1 0,1 0,0 1,-1-1,1 0,-1 0,2 0,41 14,87 4,-129-18,0 1,0-1,0 1,0 0,0 0,0-1,0 1,0 0,-1 0,1 0,0 0,0 0,-1 0,1 0,0 0,-1 0,1 0,-1 0,0 1,1-1,-1 0,0 0,0 0,0 1,0-1,0 0,0 0,0 1,0-1,0 0,0 0,-1 0,1 1,-1-1,1 0,-1 0,1 0,-1 0,1 0,-1 0,0 0,0 0,1 0,-1 0,0 0,0 0,0-1,-45 44,-9-8,34-24,1 0,0 2,1 0,0 2,2 0,0 0,0 2,-2 5,17-21,1 1,-1-1,0 1,1 0,0-1,0 1,0 0,0 0,0 0,0 0,1 0,0 0,-1 0,1 0,0 0,0 0,1 0,-1 0,1 0,-1-1,1 1,0 0,0 0,0 0,1 0,-1-1,1 1,-1-1,1 1,0-1,0 0,0 1,0-1,0 0,1 0,-1-1,0 1,2 0,4 4,1-1,0 0,1 0,-1-1,1 0,0-1,-1 0,2-1,-1 0,7 1,-7-1,0-1,0 0,0 0,0 0,0-2,0 1,0-1,0-1,0 1,0-2,0 1,-1-2,1 1,-1-1,0-1,0 1,-1-1,1-1,-1 0,0 0,-1-1,1 1,0-3,0-9</inkml:trace>
  <inkml:trace contextRef="#ctx0" brushRef="#br0" timeOffset="12903.933">10019 68,'17'56,"-4"-3,-3 1,-2 0,1 44,-10 665,19-671,-13-73</inkml:trace>
  <inkml:trace contextRef="#ctx0" brushRef="#br0" timeOffset="17954.274">11148 972,'3'4,"0"1,0-1,0 0,0 0,1 0,0 0,-1-1,2 1,-1-1,0 0,0 0,1 0,0-1,-1 0,1 1,0-2,0 1,0-1,1 1,-1-1,0-1,0 1,0-1,1 0,-1 0,0-1,1 1,-1-1,0 0,0-1,0 1,0-1,0 0,0 0,-1-1,3-1,105-98,-72 60,0 1,-12 10,1 1,2 1,0 2,2 1,1 1,1 2,34-16,-65 37,1 1,0-1,0 1,0 0,0 0,0 0,0 1,0-1,1 1,-1 1,0-1,0 1,0 0,0 0,0 0,0 1,0-1,0 1,-1 0,1 1,-1-1,1 1,-1 0,0 0,0 0,0 1,-1 0,1-1,-1 1,0 0,0 1,0-1,-1 0,1 1,-1 0,0-1,0 1,-1 0,1 2,3 4,0 1,-1 0,0 0,-1 1,0-1,-1 1,0-1,-1 1,-1 0,0-1,-1 1,0 0,-1-1,0 1,-1-1,0 1,-1-1,-1 0,0-1,0 1,-1-1,0 0,-1 0,-5 5,-11 5,0-1,-1-1,0-1,-2-2,0 0,-1-1,-1-2,0-1,0-1,-1-2,-1 0,-7-1,1 4,-15 1,34-11</inkml:trace>
  <inkml:trace contextRef="#ctx0" brushRef="#br0" timeOffset="18304.296">12361 152,'18'167,"-2"-69,-4 0,-4 0,-4 42,-6 81,-2-198,-2-6</inkml:trace>
  <inkml:trace contextRef="#ctx0" brushRef="#br0" timeOffset="18555.35">12080 717,'38'-15,"22"-4,11-4,3 2,-7 5,-4 0,-4 2,-7 5,-3 3,-5 2,-5 3,-4 1,-4 0,-2 1,-6-1</inkml:trace>
  <inkml:trace contextRef="#ctx0" brushRef="#br0" timeOffset="18837.774">12870 1056,'0'14,"0"-22,1-24,52-139,-46 153,4-4,0 0,1 1,1 1,1 0,1 0,1 2,1 0,0 1,1 0,1 2,6-5,-23 18,0 1,0-1,0 0,1 1,-1-1,0 1,1 0,-1 0,1-1,-1 2,1-1,0 0,-1 1,1-1,0 1,-1 0,1-1,0 1,-1 1,1-1,0 0,0 1,1 0,10 7</inkml:trace>
  <inkml:trace contextRef="#ctx0" brushRef="#br0" timeOffset="20206.65">13688 661,'-13'-4,"-1"1,1 1,-1 0,0 1,0 0,1 1,-1 1,0 0,0 0,1 2,-1 0,1 0,0 1,0 1,0 0,0 1,1 0,0 1,0 0,-8 8,8-6,1 1,-1 0,2 1,0 1,0-1,1 1,0 1,1 0,1 0,0 1,0-1,2 1,-1 1,2-1,0 1,1 0,0 1,3-12,1 1,-1 0,1 0,-1-1,1 1,1 0,-1-1,1 1,0-1,0 1,0-1,0 0,1 0,0 0,0 0,0 0,0-1,0 1,1-1,-1 0,1 0,0 0,0-1,0 1,1-1,-1 0,1 0,-1 0,1-1,-1 0,1 0,0 0,0 0,-1-1,1 0,0 0,0 0,0 0,-1-1,1 0,1 0,15-7,0-2,-1 0,0-1,-1-1,-1-1,1 0,-2-2,0 0,-1-1,0 0,-2-2,0 1,0-2,-2 0,-1 0,0-1,3-9,-14 29,0 1,0 0,1-1,-1 1,0-1,0 1,1-1,-1 1,1-1,-1 1,0-1,1 1,-1-1,1 1,-1-1,1 0,0 1,-1-1,1 0,-1 0,1 1,-1-1,1 0,0 0,-1 0,1 0,0 0,-1 0,1 0,-1 0,1 0,0 0,-1 0,1 0,0 0,-1 0,1-1,-1 1,1 0,-1 0,1-1,0 1,-1 0,1-1,-1 1,1-1,1 14,1 2,0 0,2 0,-1-1,2 0,-1 0,2 0,0 0,1-1,0-1,1 1,0-1,1-1,0 0,1 0,7 5,-10-12,-1-1,0 0,1 0,0-1,0 0,0 0,0-1,0 0,0 0,0-1,0 0,0 0,0-1,0 0,0-1,0 0,0 0,-1 0,1-1,-1 0,1-1,-1 0,0 0,0 0,-1-1,1 0,-1 0,0-1,-1 1,1-1,-1-1,0 1,2-6,103-150,-54 107,-55 55,0-1,-1 0,1 1,0-1,-1 1,1-1,0 1,0-1,0 1,0-1,-1 1,1 0,0-1,0 1,0 0,0 0,0 0,0 0,0 0,0 0,0 0,0 0,-1 0,1 0,0 0,0 1,0-1,0 0,0 1,0-1,0 0,-1 1,1-1,0 1,0 0,-1-1,1 1,0 0,-1-1,1 1,-1 0,1-1,-1 1,1 0,-1 0,1 0,-1 0,0 0,1-1,-1 1,0 0,0 0,0 0,0 0,0 0,0 0,12 56,-11-37,-1-5,1-1,0 0,1 1,1-1,0 0,0-1,2 1,0 0,0-1,1 0,1 0,1 2,-6-13,0 0,0 1,0-1,0 0,0-1,1 1,-1 0,0 0,1-1,-1 0,1 1,0-1,-1 0,1 0,0-1,0 1,0 0,-1-1,1 0,0 1,0-1,0-1,0 1,0 0,0-1,-1 1,1-1,0 0,0 0,-1 0,1 0,0 0,-1-1,1 1,-1-1,0 0,1 1,-1-1,0-1,79-87,76-85,-156 172,1 0,0 1,1-1,-1 1,0-1,1 1,-1 0,1 0,0 0,0 0,0 0,0 1,0 0,0-1,0 1,0 0,0 0,1 1,-1-1,0 1,1-1,-1 1,0 0,1 0,-1 1,0-1,1 1,-1-1,0 1,1 0,-1 0,0 1,0-1,0 1,0-1,0 1,-1 0,3 2,39 101,-16-26,-28-77,1-1,0 1,-1-1,1 0,0 0,0 1,0-1,0 0,0 0,0 0,0 0,0 0,1 0,-1 0,0 0,1 0,-1-1,0 1,1-1,-1 1,1-1,-1 1,1-1,-1 0,1 0,-1 1,1-1,-1 0,1-1,-1 1,1 0,-1 0,1-1,-1 1,1-1,-1 1,1-1,-1 1,0-1,2 0,51-44,-47 38,178-147,-183 152,1 0,0-1,0 1,-1 1,1-1,0 0,0 1,1-1,-1 1,0 0,0 0,1 0,-1 0,1 1,-1 0,0-1,1 1,-1 0,1 1,-1-1,1 1,-1-1,0 1,1 0,-1 0,0 0,0 1,0-1,0 1,0 0,0 0,0 0,0 0,-1 0,1 1,-1-1,0 1,0-1,0 1,1 1,9 14,0-1,1-1,0 0,2-1,0-1,0 0,2-1,-1 0,2-1,-1-1,15 6,-11-14,-17-8</inkml:trace>
  <inkml:trace contextRef="#ctx0" brushRef="#br0" timeOffset="20478.801">14139 125</inkml:trace>
  <inkml:trace contextRef="#ctx0" brushRef="#br0" timeOffset="25377.503">57 1620,'30'-4,"6"-3,1 2,0 2,0 1,0 2,0 1,0 2,1 2,17 3,-1-3,1-2,0-3,6-2,22 0,67-5,-1-8,36-12,-137 20,457-68,-348 64,1 6,19 9,7-2,-75-1,290-13,-166-4,201 13,-220 4,328-1,-130-28,123 29,-149 27,906-29,-854-15,-184 2,104 15,-139 1,2997-2,-2746 27,264 3,1782-31,-2048 35,-297-17,-127-13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4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23,'210'27,"6"-27,-76-25,-3 1,-126 28,-6 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4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46,'34'0,"16"0,4-5,-3-1,-4 0,-6 1,-1 2,-1 1,-4 1,-2 0,-2 1,-1-5,-2-1,-5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85 108,'13'71,"-4"1,-2 0,-4 0,-3 1,-3 0,-27 163,30-236,0-11</inkml:trace>
  <inkml:trace contextRef="#ctx0" brushRef="#br0" timeOffset="261.696">57 51,'19'-4,"12"-3,4 1,2 2,4 0,0 2,-3 1,-2 0,-3-4,-2-1,-2 0,-1 1,0 7,0 2,-5 6,-7 6,-5 0</inkml:trace>
  <inkml:trace contextRef="#ctx0" brushRef="#br0" timeOffset="465.82">1 560,'38'-9,"18"-4,4 1,-4 2,-6-2,-6 1,-7 2,-5 4,-2 1,-3 2,-4 1</inkml:trace>
  <inkml:trace contextRef="#ctx0" brushRef="#br0" timeOffset="759.806">707 418,'-5'29,"-2"14,1 5,-4-1,1-4,0-5,3-3,3-3,0-2,2-2,1-5</inkml:trace>
  <inkml:trace contextRef="#ctx0" brushRef="#br0" timeOffset="1022.475">932 447,'-10'34,"-3"15,1 5,2-3,3-4,3-6,2-5,1-4,-4-3,-1-5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1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297 367,'-3'1,"-50"25,2 1,0 3,-27 23,77-53,-1 1,0-1,1 1,-1 0,0 0,1 0,-1 0,1 0,-1 0,1 0,0 0,-1 1,1-1,0 0,0 1,0-1,0 1,0-1,0 1,1 0,-1-1,0 1,1 0,-1-1,1 1,0 0,0 0,-1 0,1-1,0 1,0 0,1 0,-1 0,0-1,1 1,-1 0,1 0,-1-1,1 1,0 0,0-1,0 1,0-1,0 1,0-1,0 1,1-1,135 40,-51-7,-84-33,0 1,0-1,0 0,0 1,0-1,0 1,-1 0,1-1,-1 1,1 0,-1 0,0 0,0 0,0 0,0 0,0 0,0 1,-1-1,1 0,-1 0,1 1,-1-1,0 0,0 1,0-1,0 0,0 1,-1-1,1 0,-1 0,1 1,-1-1,0 0,0 0,0 0,0 0,0 0,-1 1,-9 10,0-1,-1 0,-1 0,0-1,0-1,-1 0,0-1,-1 0,0-1,0-1,-1-1,-7 3,-58 6,62-19</inkml:trace>
  <inkml:trace contextRef="#ctx0" brushRef="#br0" timeOffset="253.202">804 0,'-14'125,"4"1,7 60,32 144,-29-322,0-1,0 0,0 0,0 0,-1 0,0 0,0 0,-1 0,0 0,0 0,0-1,-1 1,0 0,-10 10</inkml:trace>
  <inkml:trace contextRef="#ctx0" brushRef="#br0" timeOffset="432.409">550 395,'34'-10,"16"-7,4-2,2 3,-3 5,-6 3,-6 3,-1 3,-2 7,-2 1,-4 1,-1-1,-6-2</inkml:trace>
  <inkml:trace contextRef="#ctx0" brushRef="#br0" timeOffset="688.564">1087 762,'62'-109,"96"-146,-101 186,-44 58</inkml:trace>
  <inkml:trace contextRef="#ctx0" brushRef="#br0" timeOffset="1047.837">1426 592,'23'0,"131"-9,-147 8,1-1,-1 0,0 0,0 0,1-1,-2 0,1 0,0 0,-1-1,1 0,-1-1,0 1,-1-1,1 0,-1-1,0 1,0-1,2-3,-6 6,1 1,-1-1,1 1,-1-1,0 1,0-1,0 0,0 1,-1-1,1 0,-1 0,1 0,-1 1,0-1,0 0,-1 0,1 0,0 0,-1 1,0-1,0 0,0 0,0 1,0-1,0 1,-1-1,1 1,-1-1,1 1,-1 0,0 0,0 0,0 0,0 0,-1 0,1 1,0-1,-1 1,1-1,-1 1,1 0,-1 0,0 0,0 0,1 1,-1-1,0 1,0 0,0-1,0 1,1 0,-1 1,0-1,-1 1,-7 1,1 1,-1 0,1 0,-1 1,1 1,1-1,-1 2,1-1,-1 1,2 1,-1 0,1 0,0 1,0 0,1 0,0 0,1 1,0 0,0 1,1-1,0 1,0 0,2 0,-1 1,1-1,0 1,1 0,1 0,-1-1,1 9,2-15,-1-1,1 1,0 0,0 0,1 0,-1-1,1 1,-1-1,1 1,0-1,1 0,-1 1,0-1,1 0,0-1,0 1,0 0,0-1,0 0,0 1,0-1,1 0,-1-1,1 1,0-1,-1 1,1-1,0 0,2 0,118 5,-102-9,-1-2,1 0,-1-1,1-1,-2 0,19-11,-12 4</inkml:trace>
  <inkml:trace contextRef="#ctx0" brushRef="#br0" timeOffset="1418.959">2244 282,'-28'17,"1"2,1 0,0 2,2 1,0 1,2 1,0 1,19-22,1 0,-1 1,1-1,0 1,0 0,0-1,0 1,1 0,-1 0,1 0,0 0,0 0,1 0,-1 0,1 1,0-1,0 0,0 0,1 0,-1 0,1 1,0-1,0 0,1 0,0 1,0-2,0-1,0 1,0 0,0-1,-1 1,1 0,-1 0,0 0,0 1,0-1,0 0,0 0,-1 1,1-1,-1 0,0 1,0-1,0 0,-1 1,1-1,-1 0,0 0,0 1,0-1,0 0,0 0,-1 0,1 0,-1 0,0-1,0 1,0 0,0-1,-34 30,31-31</inkml:trace>
  <inkml:trace contextRef="#ctx0" brushRef="#br0" timeOffset="1830.755">2668 254,'-16'3,"0"0,1 2,-1 0,1 0,0 1,1 1,0 1,0 0,0 1,-8 7,20-13,1-1,-1 1,0 0,1 0,0 0,0 0,0 0,0 0,0 1,1-1,0 0,-1 0,1 1,0-1,1 0,-1 0,0 0,1 1,0-1,0 0,0 0,0 0,0 0,0 0,1 0,0 0,-1-1,1 1,2 1,11 32,-13-31,0 1,0 0,-1 0,0 0,0 0,0 0,-1 0,0 0,0 0,0 0,-1 0,0 0,0 0,-1-1,1 1,-1 0,-1 0,1-1,-1 0,0 1,0-1,0 0,-1 0,0-1,0 1,0-1,0 0,-1 1,-61 26,45-27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4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732 227,'-16'-5,"0"1,-1 0,1 2,-1 0,1 0,-1 2,0 0,1 1,-1 0,1 2,-1 0,1 1,0 0,0 1,0 1,-8 5,-243 156,122-64,144-102,-1 1,0-1,1 0,-1 1,1-1,0 0,-1 1,1 0,0-1,0 1,0 0,0-1,0 1,0 0,1 0,-1 0,1 0,-1 0,1 0,0 0,-1 0,1 0,0 0,0 0,1 0,-1 0,0 0,1 0,-1 0,1 0,-1 0,1-1,0 1,0 0,0 0,0 0,0-1,0 1,1-1,-1 1,1-1,-1 1,1-1,-1 0,2 1,82 48,192 47,-272-94,0 0,-1 0,1 0,-1 0,1 1,-1 0,0 0,-1 0,1 1,-1-1,1 1,-2-1,1 1,0 0,-1 0,0 1,0-1,0 0,-1 1,0-1,0 1,0-1,-1 1,0 0,0-1,0 1,-1-1,1 1,-2-1,1 1,0-1,-1 1,0-1,0 0,-1 0,1 0,-1 0,-2 2,-23 32,-1-2,-3-1,0-1,-2-2,-2-1,-1-2,-1-2,-2-1,-13 6,-24 2,76-36,0 1,1-1,-1 0,1 1,0-1,-1 0,1 0,-1 0,1 1,0-1,0 0,0 0,-1 0,1 0,0 0,0 0,0 1,0-1,0 0,1 0,-1 0,0 0,0 0,0 1,1-1,-1 0,0 0,1 0,-1 1,1-1,-1 0,1 1,-1-1,1 0,0 1,-1-1,1 1,0-1,-1 1,1-1,0 1,0-1,0 1,-1 0,1-1,0 1,0 0,0 0,0 0,-1-1,2 1,2-4,82-86,-60 61</inkml:trace>
  <inkml:trace contextRef="#ctx0" brushRef="#br0" timeOffset="487.063">986 1,'-24'80,"5"2,2 0,5 1,3 0,3 19,9 312,4-342,-6-70,-1-1,0 1,1 0,-1-1,1 1,0-1,-1 1,1-1,0 1,0-1,0 0,0 1,0-1,0 0,1 0,-1 0,0 0,1 0,-1 0,0 0,1 0,-1-1,1 1,0 0,-1-1,1 1,-1-1,1 0,0 0,-1 1,1-1,0 0,-1 0,1 0,0-1,-1 1,1 0,-1-1,1 1,0-1,11-6,1 0,-2-1,1 0,-1-1,0 0,-1-1,0-1,-1 0,0 0,-1-1,0 0,0-1,8-9,-3 4,42-37,-53 55,-1 1,1 0,0-1,-1 1,1 0,-1 0,0 1,1-1,-1 0,0 1,0-1,0 1,0 0,0 0,0 0,0 0,-1 0,1 0,-1 0,1 1,-1-1,0 0,0 1,0-1,0 1,0-1,-1 1,1 0,-1-1,0 1,1 0,-1-1,0 1,-1 0,1-1,0 1,-1 0,4 15,4 11,-6-17,1 1,1-1,0 0,1 0,0 0,1-1,0 0,1 1,0-2,1 1,0-1,3 4,3-6,-2-6</inkml:trace>
  <inkml:trace contextRef="#ctx0" brushRef="#br0" timeOffset="906.282">1579 848,'10'5,"0"-1,0 1,0-2,0 1,1-1,0-1,-1 0,1 0,0-1,0-1,0 0,0 0,0-1,0-1,0 1,0-2,-1 0,1 0,-1 0,0-2,0 1,0-1,-1-1,1 0,-1 0,0-1,-4 3,0 1,0-1,-1 0,1-1,-1 1,0-1,-1 0,1 0,-1 0,0 0,0-1,0 1,-1-1,0 1,0-1,-1 0,1 0,-1 0,0 0,-1 0,0 0,0 0,0 0,-1 0,1 0,-1 0,-1 0,1 0,-1 0,0 0,0 1,-1-1,0 1,0-1,0 1,-1 0,-3-4,3 6,0 1,-1 0,1 0,0 0,-1 1,1-1,-1 1,1 0,-1 1,0-1,1 1,-1 0,0 0,0 0,1 0,-1 1,1 0,-1 0,0 0,1 1,0 0,-1-1,1 1,0 1,0-1,0 1,-1 0,-93 89,83-70,1 0,1 1,1 0,0 1,2 0,1 1,1 0,2 0,0 1,0 7,5-28,0 0,0-1,1 1,0 0,-1 0,2 0,-1 0,0 0,1 0,0-1,0 1,1 0,-1-1,1 1,0 0,0-1,1 0,-1 0,1 0,0 0,0 0,0 0,1-1,-1 1,1-1,0 0,0 0,0 0,0-1,0 1,1-1,-1 0,1-1,-1 1,2 0,16 1,0-2,0 0,-1-1,1-1,0-1,0 0,-1-2,1-1,-1-1,-1 0,1-2,-1 0,0-1,-1-1,0-1,0-1,2-3,8-1,-5 3</inkml:trace>
  <inkml:trace contextRef="#ctx0" brushRef="#br0" timeOffset="1567.465">2341 707,'-17'12,"-5"1,1 1,1 1,1 1,0 0,1 2,1 0,0 1,1 0,2 2,-11 17,23-35,0 0,0-1,1 1,-1 0,1 0,0 0,-1 0,2 1,-1-1,0 0,0 0,1 1,0-1,0 0,0 0,0 1,0-1,1 0,-1 0,1 1,0-1,0 0,0 0,0 0,1 0,-1 0,1 0,0 0,0-1,0 1,0-1,0 1,0-1,1 0,-1 0,1 0,0 0,0 0,-1 0,1-1,0 1,0-1,1 0,-1 0,0 0,0-1,1 1,7-2,0-1,0 0,0-1,0 0,-1-1,0 0,1-1,-2 0,1 0,0-1,-1 0,0-1,5-5,16-9,-12 9,1-2,-2 0,0-1,0-1,-2-1,0 0,-1-1,0 0,5-11,27-24,-48 80,-6-3,-18 75,26-97,-1 1,1 0,0 0,1 0,-1-1,0 1,1 0,0-1,-1 1,1 0,0-1,0 1,1-1,-1 1,0-1,1 0,-1 0,1 1,0-1,0 0,0 0,0-1,0 1,0 0,1-1,-1 1,0-1,1 0,-1 0,1 0,0 0,-1 0,3 0,6-1,0 0,1-2,-1 1,0-1,0-1,0 0,0 0,-1-1,1 0,-1-1,0 0,0-1,-1 0,0-1,0 0,0 0,-1-1,0 0,0 0,-1-1,0 0,2-4,11-14,0-2,-2 0,-1-1,-2-1,4-11,8-16,-2-22,-26 79,0 0,-1 0,1 0,0 0,-1 1,1-1,0 0,-1 1,1-1,-1 1,1-1,-1 1,1 0,-1 0,0 0,1 0,-1 0,1 0,-1 0,1 0,-1 0,1 1,-1-1,1 1,-1-1,1 1,-1 0,1-1,0 1,-1 0,1 0,0 0,0 0,0 0,0 0,0 0,0 1,0-1,0 0,0 1,0-1,1 0,-1 1,-4 5,0-1,0 1,1 0,0 0,0 1,0-1,1 1,1 0,-1 0,1 0,1 0,-1 0,1 0,1 0,-1 1,2-1,-1 0,1 0,0 0,1 1,-1-1,2 0,-1-1,1 1,0 0,1-1,0 0,0 1,1-2,0 1,0 0,0-1,1 0,0 0,0-1,4 3,-1 0,-1 0,1 1,-1 0,-1 0,0 0,0 1,-1 0,0 1,0 0,-1 0,-1 0,3 9,-4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6.5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1 131,'144'-29,"0"6,90-1,275-13,-351 25,-132 6</inkml:trace>
  <inkml:trace contextRef="#ctx0" brushRef="#br0" timeOffset="2566.025">622 300,'-3'1,"-1"1,1 0,1 0,-1 0,0 0,0 0,1 1,-1-1,1 1,0 0,0 0,0 0,0-1,0 2,1-1,-1 0,1 0,-1 3,-3 4,-172 343,13-29,154-298,20-31,158-299,78-120,-118 224,-128 201,0-1,-1 0,1 1,0-1,0 1,0-1,1 1,-1-1,0 0,0 1,0-1,0 1,0-1,0 0,1 1,-1-1,0 1,0-1,0 0,1 1,-1-1,0 0,1 1,-1-1,0 0,1 0,-1 1,0-1,1 0,-1 0,1 0,-1 1,0-1,1 0,-1 0,1 0,-1 0,0 0,1 0,-1 0,1 0,-1 0,1 0,-1 0,0 0,1 0,-1 0,1 0,-1-1,1 1,-1 0,0 0,1 0,-1-1,0 1,1 0,-1 0,0-1,1 1,-1 0,0-1,0 1,1 0,-1-1,0 1,0-1,1 1,-1 0,0-1,0 1,2 40,-2-35,7 250,50 38,-12-149,-34-88,-13-56,0 0,0 0,0 0,-1 0,1-1,0 1,0 0,0-1,0 0,0 1,0-1,1 0,-1 0,0 0,0 0,0 0,1 0,-1-1,1 1,-1-1,1 1,-1-1,0-1,-1 1,-298-236,168 143,115 84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3:21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1197,'15'11,"1"0,0-1,1-1,0 0,1-1,-1-1,2-1,-1-1,1 0,-1-1,1-1,0-1,0 0,1-2,-1 0,0-1,0-1,0-1,4-2,9-5,0-2,-1-1,0-1,-1-2,-1-1,-1-1,0-2,-2-1,0-1,16-18,9-14,-2-2,-3-2,-2-3,10-23,28-58,-7-4,8-36,-41 110,-42 71,0 1,1-1,-1 0,1 1,-1-1,1 0,-1 1,1-1,0 1,-1-1,1 1,0-1,-1 1,1 0,0-1,-1 1,1 0,0-1,0 1,-1 0,1 0,0 0,0 0,0 0,-1 0,1 0,0 0,0 0,0 0,-1 0,1 0,0 1,0-1,-1 0,1 1,0-1,0 0,-1 1,1-1,-1 1,1-1,0 1,-1-1,1 1,-1 0,1-1,-1 1,1 0,-1-1,0 1,1 0,-1-1,0 1,1 0,-1 0,0-1,0 1,0 0,0 0,9 52,-10 461,2-504,-1 0,0 0,0 1,-1-1,-1 0,0 0,0 0,0 0,-2 0,1-1,-1 1,0-1,-1 0,0 0,-1-1,0 1,0-1,-4 3,-11 8,-2-2,0 0,0-1,-2-2,0 0,0-2,-1-1,-1-1,0-1,0-1,0-1,-1-2,0-1,-1-1,1-1,0-2,-3-1,21 1,0 1,0 0,0-1,1 0,-1-1,0 0,0 0,0-1,0 0,1-1,-1 0,1-1,0 0,0 0,0-1,1 0,0 0,-5-5,0-5</inkml:trace>
  <inkml:trace contextRef="#ctx0" brushRef="#br0" timeOffset="535.802">1637 125,'11'61,"-2"1,-3 0,-3 1,-2-1,-4 0,-6 36,-27 168,35-262,-4 63,4-66,1 1,0-1,0 0,0 0,1 1,-1-1,0 0,0 0,1 1,-1-1,0 0,1 0,0 0,-1 0,1 1,-1-1,1 0,0 0,0 0,0-1,0 1,0 0,0 0,0 0,0-1,0 1,0 0,0-1,0 1,0-1,0 1,1-1,-1 0,0 1,0-1,1 0,-1 0,0 0,0 0,1 0,-1 0,0 0,0-1,1 1,-1 0,0-1,1 1,8-5,0 0,0 0,-1-1,1-1,-1 1,-1-1,1-1,-1 0,7-8,11-10,106-73,-131 99,-1-1,1 0,0 1,0-1,0 1,0-1,0 1,0 0,0-1,0 1,0 0,0 0,0 0,0 0,0 0,0 0,0 0,0 0,0 0,0 0,0 0,0 1,0-1,0 0,-1 1,1-1,0 1,0-1,0 1,0-1,0 1,-1-1,1 1,0 0,-1 0,1-1,0 1,-1 0,1 0,-1 0,1 0,-1 0,1 0,-1 0,0-1,0 1,1 1,4 53,-4-38,-1-8,0 0,1-1,1 1,0 0,0 0,0-1,1 1,1-1,-1 0,1 1,1-2,-1 1,1-1,3 3,4-3,-2-5</inkml:trace>
  <inkml:trace contextRef="#ctx0" brushRef="#br0" timeOffset="923.927">2314 830,'44'-12,"-21"7,0-1,-1-1,0-1,0 0,-1-2,0-1,-1 0,15-12,-33 23,0-1,-1 0,1 0,0-1,0 1,0 0,-1-1,1 1,-1-1,1 1,-1-1,1 0,-1 0,0 0,0 1,0-1,0 0,0 0,0 0,-1-1,1 1,-1 0,1 0,-1 0,0 0,0-1,0 1,0 0,0 0,-1 0,1 0,-1-1,1 1,-1 0,0 0,1 0,-1 0,0 0,-1 0,1 1,0-1,0 0,-1 0,1 1,-1-1,0 1,1-1,-1 1,0 0,0 0,0 0,1 0,-1 0,-1 0,1 0,0 1,0-1,0 1,0-1,0 1,0 0,-1 0,-5 0,0 1,0 0,0 1,0 0,0 0,1 1,-1 0,1 0,-1 1,1 0,0 0,1 1,-1-1,1 1,0 1,-3 3,-15 10,-63 68,85-84,-1 1,1-1,-1 1,1-1,0 1,0 0,1 0,-1 0,1 0,0 0,0 0,0 1,0-1,1 0,0 0,0 1,0-1,0 0,1 0,0 1,0-1,0 0,0 0,0 0,1 0,0 0,0 0,5 2,1-1,0-1,0 1,0-1,0 0,0-1,1 0,0 0,0-1,-1 0,1-1,0 0,0 0,1-1,-1 0,0-1,0 0,0 0,0-1,-1 0,8-3,101-25,-85 19</inkml:trace>
  <inkml:trace contextRef="#ctx0" brushRef="#br0" timeOffset="1589.717">3048 632,'-24'9,"1"0,0 2,1 0,0 2,0 0,2 2,0 0,0 1,2 1,0 1,1 0,0 2,15-18,1 0,-1 1,1-1,0 0,0 1,0-1,0 1,0-1,0 1,0 0,1-1,0 1,-1 0,1 0,0-1,0 1,1 0,-1 0,0-1,1 1,0 0,-1-1,1 1,0-1,1 1,-1-1,0 1,1-1,-1 0,1 0,0 0,-1 0,1 0,0 0,0 0,1 0,-1-1,1 1,3 2,0 0,0-1,1 0,-1 0,1 0,0-1,0 0,0 0,0-1,0 0,0 0,0-1,0 0,4 0,4-5,1 0,-1 0,1-2,-2 0,1 0,-1-2,0 0,-1 0,0-1,0-1,-1 0,-1-1,5-6,86-110,-108 203,7-70,0 0,0 0,1-1,-1 1,1-1,0 1,1-1,-1 0,1 0,-1 0,1 0,1 0,-1 0,0-1,1 0,0 0,-1 0,1 0,0 0,1-1,-1 1,0-1,1-1,-1 1,1 0,0-1,0 0,-1 0,3 0,5 0,0 0,0 0,0-1,0-1,0 0,0 0,0-1,0-1,0 0,-1-1,5-2,7-3,-1-2,0-1,-1-1,0 0,-1-2,-1 0,0-1,-1-1,-1-1,-1 0,0-1,-1-1,-1-1,-1 0,0-3,-11 22,0 0,0-1,0 1,0-1,-1 1,1-1,-1 1,0-1,0 0,0 0,0 1,0-1,-1 0,1 0,-1 0,0 0,0 0,0 0,0 0,0 0,-1 0,1 0,-1 0,0 1,1-1,-2 0,1 0,0 1,0-1,-1 1,0-1,1 1,-1-1,0 1,0 0,0 0,0 0,-1 0,1 0,-1 1,1-1,-1 1,1-1,-1 1,0 0,0 0,-2 0,-1 1,0 0,1 0,-1 1,0 0,1 1,-1-1,0 1,1 0,0 0,-1 1,1-1,0 1,0 1,1-1,-1 1,1-1,0 1,-1 0,2 1,-1-1,0 1,1 0,0-1,0 2,1-1,-1 0,1 0,0 1,0-1,1 1,0 0,0-1,0 1,0 2,4-3,-1 0,0 0,1-1,0 1,0 0,1-1,-1 0,1 0,0 0,0 0,0-1,1 1,-1-1,1 0,0 0,0-1,0 1,1-1,18 13,-15-9,1 0,-1 1,-1 0,1 1,-1-1,-1 2,1-1,-2 1,1 0,-1 1,0-1,-1 1,0 0,-1 1,0-1,2 7,21 75,-17-78</inkml:trace>
  <inkml:trace contextRef="#ctx0" brushRef="#br0" timeOffset="2837.596">4516 943,'226'-52,"-171"28,-1-3,-1-2,46-33,-58 35,-9 5,-22 14,1 0,0 1,0 0,1 0,0 1,0 1,0 0,0 1,1 0,0 1,8-1,-19 4,0 0,0 0,0 0,0 0,0 1,0-1,0 1,0 0,0-1,0 1,0 0,0 0,0 0,-1 0,1 0,0 1,-1-1,1 0,-1 1,1-1,-1 1,0 0,0-1,0 1,0 0,0 0,0 0,0 0,0 0,-1 0,1 0,-1 0,1 0,-1 0,0 0,0 0,0 0,0 0,0 0,-1 0,1 0,-1 0,0 2,-28 89,16-70,0 0,-1-1,-2-1,0-1,-1 0,-1-1,0-1,-2-1,-9 7,-40 0,68-24,1 0,-1-1,0 1,0 0,1-1,-1 1,0-1,0 1,1-1,-1 1,1-1,-1 1,1-1,-1 0,1 1,-1-1,1 0,-1 1,1-1,0 0,-1 0,1 1,0-1,0 0,-1 0,1 0,0 1,0-1,0 0,0 0,0 0,0 0,0 1,1-1,-1 0,0 0,0 0,1 1,-1-1,0 0,1 0,-1 1,1-1,-1 0,1 1,-1-1,1 1,0-1,24-36,-13 25,0 1,0 0,0 1,2 1,-1 0,1 1,0 0,1 1,0 0,0 2,0-1,1 2,7-1,-15 4,0 1,0 1,0-1,0 1,0 1,0-1,0 1,0 1,-1-1,1 2,-1-1,0 1,0 0,0 0,2 2,-1 0,1-1,-1-1,1 1,0-1,0-1,1 0,-1 0,1-1,-1 0,3 0,5-4,0 0,0-1,-1-1,1-1,-1 0,0-1,-1-1,1 0,-1-1,-1-1,1 0,11-11,35-28,-1-4,-4-1,-1-3,44-60,-81 94,0-1,-2-1,0 0,-2-1,-1-1,-1 0,-1-1,-1 0,-1-1,-2 0,-1 0,-1 0,-1-1,-2 0,0 0,-3-12,1 39,1 1,-1 0,0-1,0 1,0 0,0-1,-1 1,1 0,0-1,0 1,-1 0,1 0,-1-1,1 1,-1 0,1 0,-1 0,0 0,0 0,1 0,-1 0,0 0,0 0,0 0,0 0,0 0,0 1,-1-1,1 0,0 1,0-1,0 1,-1-1,1 1,0 0,0 0,-1-1,1 1,0 0,-1 0,1 0,0 0,-1 0,1 1,0-1,0 0,-1 1,1-1,0 1,0-1,0 1,-1-1,1 1,0 0,0 0,0-1,0 1,0 0,0 0,0 0,1 0,-1 0,-9 13,1 0,0 0,1 1,1 0,0 0,2 1,-1-1,2 2,0-1,1 0,0 1,-3 15,1 0,2 0,1 1,1-1,2 1,1-1,2 0,1 1,4 11,3 5,3-1,1 0,2-1,3-1,11 17,-18-40</inkml:trace>
  <inkml:trace contextRef="#ctx0" brushRef="#br0" timeOffset="3086.447">5701 463,'33'-5,"22"-1,10 0,-1 1,-2 2,-1 0,-2 2,-6 1,-3 0,0 0,-3 0,-1 0,-3 1,-4 4,-4 1,-8 0</inkml:trace>
  <inkml:trace contextRef="#ctx0" brushRef="#br0" timeOffset="3549.15">6464 972,'229'-220,"-217"208,6-5,-2 0,0-1,0-1,-2 0,0-1,-2-1,0 0,3-10,-11 20,3-3,-1-1,0 0,-1 0,-1-1,0 1,-1-1,-1 0,-1 0,0 0,-1 0,-1-1,1 14,0 1,-1-1,0 0,0 1,0-1,0 1,0-1,0 1,-1 0,1-1,-1 1,1 0,-1 0,0 0,0 0,0 0,0 1,0-1,0 0,-1 1,1 0,0-1,-1 1,1 0,-1 0,0 1,1-1,-1 0,0 1,1 0,-1-1,0 1,1 0,-1 1,0-1,0 0,1 1,-1-1,1 1,-1 0,0 0,-3 1,-1 0,1 0,0 1,0 0,0 0,0 1,1-1,-1 1,1 1,0-1,0 1,1-1,-1 1,1 1,0-1,-2 5,4-6,0 0,0-1,0 1,0 0,1 1,0-1,0 0,0 0,0 1,1-1,0 0,0 1,0-1,0 0,1 1,-1-1,1 0,0 0,1 0,-1 1,1-1,-1 0,1-1,0 1,1 0,-1 0,1-1,0 0,-1 1,1-1,1 0,-1 0,0-1,1 1,-1-1,1 0,0 0,0 1,9 1,-1 1,1-1,0-1,0 0,0-1,0 0,0-1,0-1,5 0,69 8,-84-8,0 1,0-1,0 1,-1 0,1 0,0 0,-1 0,1 0,-1 1,1 0,-1-1,1 1,-1 0,0 0,0 0,0 0,0 0,0 0,-1 1,1-1,-1 1,1-1,-1 1,0 0,0-1,0 1,-1 0,1 0,0 0,-1-1,0 1,0 0,0 0,0 0,0 0,0 0,-1 0,0-1,1 1,-1 0,-1 2,2-4,-2 3,0 0,0-1,1 1,-1 0,1 0,0 0,1 1,-1-1,1 0,0 0,-1 0,2 0,-1 1,1-1,-1 0,1 0,0 0,0 0,1 0,-1 0,1 0,0-1,0 1,0-1,1 1,-1-1,1 0,2 3,10 2</inkml:trace>
  <inkml:trace contextRef="#ctx0" brushRef="#br0" timeOffset="7924.166">7338 661,'45'36,"-36"-32,0 0,1-1,-1 0,1 0,0-1,0 0,0-1,0 0,0-1,0 0,0-1,0 0,0 0,-1-1,1 0,0-1,-1 0,1 0,-1-1,0 0,0-1,-1 0,1-1,6-5,-13 8,1 0,-1-1,0 0,0 1,-1-1,1 0,-1 0,0 0,0 0,0 0,0 0,-1 0,1-1,-1 1,0 0,-1 0,1 0,-1 0,0 0,0-1,0 1,0 1,-1-1,1 0,-1 0,0 0,0 1,-1-1,1 1,-1 0,1 0,-1 0,0 0,0 0,-1 0,1 1,0 0,-1-1,-3 0,2-1,-1 1,1 0,-1 1,0-1,0 1,0 0,-1 0,1 1,0 0,-1 0,1 0,0 1,-1 0,1 0,-1 1,1 0,0 0,-1 0,1 1,0 0,0 0,0 1,0-1,0 1,1 1,0-1,-1 1,1 0,-1 1,-2 1,0 0,0 0,1 1,0 0,0 0,1 1,0 0,0 0,0 1,1-1,1 1,0 0,0 1,0-1,1 1,1-1,0 1,0 0,1 0,0 0,0 0,1 0,1 0,0 0,0 0,1 0,2 6,0-10,1-1,0 1,0-1,0 0,0-1,1 1,0-1,0 0,0-1,0 0,1 0,-1 0,1 0,0-1,0 0,0-1,5 1,6 3,-4-1,-1 0,1-1,-1-1,1 0,0-1,0-1,0 0,-1-1,1 0,0-1,0-1,-1 0,0-1,1 0,-1-1,-1 0,1-1,-1-1,0 0,0 0,-1-2,0 1,4-5,3-4,-3 3</inkml:trace>
  <inkml:trace contextRef="#ctx0" brushRef="#br0" timeOffset="8357.138">8241 435,'-55'16,"38"-12,-1 1,1 1,0 1,0 0,1 1,0 0,1 2,-5 3,13-9,1 0,-1 0,1 1,1 0,-1 0,0 1,1-1,0 1,1 0,-1 1,1-1,0 1,1 0,0 0,0 0,0 0,1 0,0 1,0-1,1 1,0 0,0-1,1 1,0 1,4-4,0 0,1 0,0 0,0 0,0-1,0 0,1 0,-1-1,1 1,0-1,0-1,0 1,1-1,-1 0,1 0,-1-1,1 0,-1 0,3 0,2 1,40 19,-50-21,0 0,0 1,0-1,0 1,-1-1,1 1,0-1,0 1,0 0,-1-1,1 1,0 0,-1 0,1-1,-1 1,1 0,-1 0,1 0,-1 0,1 0,-1 0,0 0,0 0,1 0,-1 0,0 0,0 0,0 0,0 0,0 0,0 0,0 0,-1 0,1-1,0 1,0 0,-1 0,1 0,-1 0,1 0,-1 0,1 0,-1-1,0 1,1 0,-1 0,0-1,1 1,-1 0,0-1,0 1,0-1,-12 9,-1-1,0 0,-1-1,0-1,0 0,0-2,-1 1,-3-1,-8 3,-31 6,33-9</inkml:trace>
  <inkml:trace contextRef="#ctx0" brushRef="#br0" timeOffset="8768.834">8664 463,'-27'4,"17"-4,-1 1,0 0,0 1,1 0,-1 1,1 0,0 0,0 1,0 0,1 1,-1 0,1 1,0 0,0 0,1 1,0 0,-2 3,9-6,0 0,1 0,-1 0,1 0,0 1,0-1,0 0,0 0,1 0,0 0,0 1,0-1,0 0,1-1,0 1,-1 0,1 0,1-1,-1 1,0-1,1 1,0-1,0 0,0 0,0 0,0-1,0 1,3 0,5 9,45 74,-54-83,-1 0,0 0,0 0,0 0,0 0,-1 0,1 0,-1 0,0 0,0 0,0 0,0 0,0 0,-1 0,0 0,1 0,-1 0,0 0,0 0,-1 0,1 0,0 0,-1-1,0 1,0-1,0 1,0-1,0 0,0 0,0 0,-1 1,-8 4,0-1,0 0,-1 0,1-1,-1-1,0 0,-1 0,1-1,0-1,-1 0,0-1,1 0,-2-1,-10 1</inkml:trace>
  <inkml:trace contextRef="#ctx0" brushRef="#br0" timeOffset="12588.035">10358 350,'-1'-2,"0"0,-1 1,1-1,-1 0,1 1,-1 0,1-1,-1 1,0 0,1 0,-1 0,0 0,0 0,0 0,0 0,0 1,0-1,0 1,0 0,0-1,0 1,-1 0,1 0,0 0,0 0,0 1,0-1,0 1,-1 0,-225 70,99-27,129-44,-1 0,1 0,-1 1,0-1,1 0,-1 0,1 0,-1 1,1-1,-1 0,1 0,-1 1,1-1,-1 1,1-1,-1 0,1 1,-1-1,1 1,0-1,-1 1,1-1,0 1,-1-1,1 1,0-1,0 1,0 0,0-1,-1 1,1-1,0 1,0 0,0-1,0 1,0-1,0 1,0 0,1-1,-1 1,0-1,0 1,0 0,1-1,-1 1,0-1,0 1,1-1,-1 1,1-1,-1 1,0-1,1 0,-1 1,1-1,-1 1,1-1,-1 0,1 0,-1 1,1-1,-1 0,1 0,0 1,-1-1,1 0,-1 0,2 0,41 14,87 4,-129-18,0 1,0-1,0 1,0 0,0 0,0-1,0 1,0 0,-1 0,1 0,0 0,0 0,-1 0,1 0,0 0,-1 0,1 0,-1 0,0 1,1-1,-1 0,0 0,0 0,0 1,0-1,0 0,0 0,0 1,0-1,0 0,0 0,-1 0,1 1,-1-1,1 0,-1 0,1 0,-1 0,1 0,-1 0,0 0,0 0,1 0,-1 0,0 0,0 0,0-1,-45 44,-9-8,34-24,1 0,0 2,1 0,0 2,2 0,0 0,0 2,-2 5,17-21,1 1,-1-1,0 1,1 0,0-1,0 1,0 0,0 0,0 0,0 0,1 0,0 0,-1 0,1 0,0 0,0 0,1 0,-1 0,1 0,-1-1,1 1,0 0,0 0,0 0,1 0,-1-1,1 1,-1-1,1 1,0-1,0 0,0 1,0-1,0 0,1 0,-1-1,0 1,2 0,4 4,1-1,0 0,1 0,-1-1,1 0,0-1,-1 0,2-1,-1 0,7 1,-7-1,0-1,0 0,0 0,0 0,0-2,0 1,0-1,0-1,0 1,0-2,0 1,-1-2,1 1,-1-1,0-1,0 1,-1-1,1-1,-1 0,0 0,-1-1,1 1,0-3,0-9</inkml:trace>
  <inkml:trace contextRef="#ctx0" brushRef="#br0" timeOffset="12903.933">10019 68,'17'56,"-4"-3,-3 1,-2 0,1 44,-10 665,19-671,-13-73</inkml:trace>
  <inkml:trace contextRef="#ctx0" brushRef="#br0" timeOffset="17954.274">11148 972,'3'4,"0"1,0-1,0 0,0 0,1 0,0 0,-1-1,2 1,-1-1,0 0,0 0,1 0,0-1,-1 0,1 1,0-2,0 1,0-1,1 1,-1-1,0-1,0 1,0-1,1 0,-1 0,0-1,1 1,-1-1,0 0,0-1,0 1,0-1,0 0,0 0,-1-1,3-1,105-98,-72 60,0 1,-12 10,1 1,2 1,0 2,2 1,1 1,1 2,34-16,-65 37,1 1,0-1,0 1,0 0,0 0,0 0,0 1,0-1,1 1,-1 1,0-1,0 1,0 0,0 0,0 0,0 1,0-1,0 1,-1 0,1 1,-1-1,1 1,-1 0,0 0,0 0,0 1,-1 0,1-1,-1 1,0 0,0 1,0-1,-1 0,1 1,-1 0,0-1,0 1,-1 0,1 2,3 4,0 1,-1 0,0 0,-1 1,0-1,-1 1,0-1,-1 1,-1 0,0-1,-1 1,0 0,-1-1,0 1,-1-1,0 1,-1-1,-1 0,0-1,0 1,-1-1,0 0,-1 0,-5 5,-11 5,0-1,-1-1,0-1,-2-2,0 0,-1-1,-1-2,0-1,0-1,-1-2,-1 0,-7-1,1 4,-15 1,34-11</inkml:trace>
  <inkml:trace contextRef="#ctx0" brushRef="#br0" timeOffset="18304.296">12361 152,'18'167,"-2"-69,-4 0,-4 0,-4 42,-6 81,-2-198,-2-6</inkml:trace>
  <inkml:trace contextRef="#ctx0" brushRef="#br0" timeOffset="18555.35">12080 717,'38'-15,"22"-4,11-4,3 2,-7 5,-4 0,-4 2,-7 5,-3 3,-5 2,-5 3,-4 1,-4 0,-2 1,-6-1</inkml:trace>
  <inkml:trace contextRef="#ctx0" brushRef="#br0" timeOffset="18837.774">12870 1056,'0'14,"0"-22,1-24,52-139,-46 153,4-4,0 0,1 1,1 1,1 0,1 0,1 2,1 0,0 1,1 0,1 2,6-5,-23 18,0 1,0-1,0 0,1 1,-1-1,0 1,1 0,-1 0,1-1,-1 2,1-1,0 0,-1 1,1-1,0 1,-1 0,1-1,0 1,-1 1,1-1,0 0,0 1,1 0,10 7</inkml:trace>
  <inkml:trace contextRef="#ctx0" brushRef="#br0" timeOffset="20206.65">13688 661,'-13'-4,"-1"1,1 1,-1 0,0 1,0 0,1 1,-1 1,0 0,0 0,1 2,-1 0,1 0,0 1,0 1,0 0,0 1,1 0,0 1,0 0,-8 8,8-6,1 1,-1 0,2 1,0 1,0-1,1 1,0 1,1 0,1 0,0 1,0-1,2 1,-1 1,2-1,0 1,1 0,0 1,3-12,1 1,-1 0,1 0,-1-1,1 1,1 0,-1-1,1 1,0-1,0 1,0-1,0 0,1 0,0 0,0 0,0 0,0-1,0 1,1-1,-1 0,1 0,0 0,0-1,0 1,1-1,-1 0,1 0,-1 0,1-1,-1 0,1 0,0 0,0 0,-1-1,1 0,0 0,0 0,0 0,-1-1,1 0,1 0,15-7,0-2,-1 0,0-1,-1-1,-1-1,1 0,-2-2,0 0,-1-1,0 0,-2-2,0 1,0-2,-2 0,-1 0,0-1,3-9,-14 29,0 1,0 0,1-1,-1 1,0-1,0 1,1-1,-1 1,1-1,-1 1,0-1,1 1,-1-1,1 1,-1-1,1 0,0 1,-1-1,1 0,-1 0,1 1,-1-1,1 0,0 0,-1 0,1 0,0 0,-1 0,1 0,-1 0,1 0,0 0,-1 0,1 0,0 0,-1 0,1-1,-1 1,1 0,-1 0,1-1,0 1,-1 0,1-1,-1 1,1-1,1 14,1 2,0 0,2 0,-1-1,2 0,-1 0,2 0,0 0,1-1,0-1,1 1,0-1,1-1,0 0,1 0,7 5,-10-12,-1-1,0 0,1 0,0-1,0 0,0 0,0-1,0 0,0 0,0-1,0 0,0 0,0-1,0 0,0-1,0 0,0 0,-1 0,1-1,-1 0,1-1,-1 0,0 0,0 0,-1-1,1 0,-1 0,0-1,-1 1,1-1,-1-1,0 1,2-6,103-150,-54 107,-55 55,0-1,-1 0,1 1,0-1,-1 1,1-1,0 1,0-1,0 1,0-1,-1 1,1 0,0-1,0 1,0 0,0 0,0 0,0 0,0 0,0 0,0 0,0 0,-1 0,1 0,0 0,0 1,0-1,0 0,0 1,0-1,0 0,-1 1,1-1,0 1,0 0,-1-1,1 1,0 0,-1-1,1 1,-1 0,1-1,-1 1,1 0,-1 0,1 0,-1 0,0 0,1-1,-1 1,0 0,0 0,0 0,0 0,0 0,0 0,12 56,-11-37,-1-5,1-1,0 0,1 1,1-1,0 0,0-1,2 1,0 0,0-1,1 0,1 0,1 2,-6-13,0 0,0 1,0-1,0 0,0-1,1 1,-1 0,0 0,1-1,-1 0,1 1,0-1,-1 0,1 0,0-1,0 1,0 0,-1-1,1 0,0 1,0-1,0-1,0 1,0 0,0-1,-1 1,1-1,0 0,0 0,-1 0,1 0,0 0,-1-1,1 1,-1-1,0 0,1 1,-1-1,0-1,79-87,76-85,-156 172,1 0,0 1,1-1,-1 1,0-1,1 1,-1 0,1 0,0 0,0 0,0 0,0 1,0 0,0-1,0 1,0 0,0 0,1 1,-1-1,0 1,1-1,-1 1,0 0,1 0,-1 1,0-1,1 1,-1-1,0 1,1 0,-1 0,0 1,0-1,0 1,0-1,0 1,-1 0,3 2,39 101,-16-26,-28-77,1-1,0 1,-1-1,1 0,0 0,0 1,0-1,0 0,0 0,0 0,0 0,0 0,1 0,-1 0,0 0,1 0,-1-1,0 1,1-1,-1 1,1-1,-1 1,1-1,-1 0,1 0,-1 1,1-1,-1 0,1-1,-1 1,1 0,-1 0,1-1,-1 1,1-1,-1 1,1-1,-1 1,0-1,2 0,51-44,-47 38,178-147,-183 152,1 0,0-1,0 1,-1 1,1-1,0 0,0 1,1-1,-1 1,0 0,0 0,1 0,-1 0,1 1,-1 0,0-1,1 1,-1 0,1 1,-1-1,1 1,-1-1,0 1,1 0,-1 0,0 0,0 1,0-1,0 1,0 0,0 0,0 0,0 0,-1 0,1 1,-1-1,0 1,0-1,0 1,1 1,9 14,0-1,1-1,0 0,2-1,0-1,0 0,2-1,-1 0,2-1,-1-1,15 6,-11-14,-17-8</inkml:trace>
  <inkml:trace contextRef="#ctx0" brushRef="#br0" timeOffset="20478.801">14139 125</inkml:trace>
  <inkml:trace contextRef="#ctx0" brushRef="#br0" timeOffset="25377.503">57 1620,'30'-4,"6"-3,1 2,0 2,0 1,0 2,0 1,0 2,1 2,17 3,-1-3,1-2,0-3,6-2,22 0,67-5,-1-8,36-12,-137 20,457-68,-348 64,1 6,19 9,7-2,-75-1,290-13,-166-4,201 13,-220 4,328-1,-130-28,123 29,-149 27,906-29,-854-15,-184 2,104 15,-139 1,2997-2,-2746 27,264 3,1782-31,-2048 35,-297-17,-127-13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4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23,'210'27,"6"-27,-76-25,-3 1,-126 28,-6 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4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46,'34'0,"16"0,4-5,-3-1,-4 0,-6 1,-1 2,-1 1,-4 1,-2 0,-2 1,-1-5,-2-1,-5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85 108,'13'71,"-4"1,-2 0,-4 0,-3 1,-3 0,-27 163,30-236,0-11</inkml:trace>
  <inkml:trace contextRef="#ctx0" brushRef="#br0" timeOffset="261.696">57 51,'19'-4,"12"-3,4 1,2 2,4 0,0 2,-3 1,-2 0,-3-4,-2-1,-2 0,-1 1,0 7,0 2,-5 6,-7 6,-5 0</inkml:trace>
  <inkml:trace contextRef="#ctx0" brushRef="#br0" timeOffset="465.82">1 560,'38'-9,"18"-4,4 1,-4 2,-6-2,-6 1,-7 2,-5 4,-2 1,-3 2,-4 1</inkml:trace>
  <inkml:trace contextRef="#ctx0" brushRef="#br0" timeOffset="759.806">707 418,'-5'29,"-2"14,1 5,-4-1,1-4,0-5,3-3,3-3,0-2,2-2,1-5</inkml:trace>
  <inkml:trace contextRef="#ctx0" brushRef="#br0" timeOffset="1022.475">932 447,'-10'34,"-3"15,1 5,2-3,3-4,3-6,2-5,1-4,-4-3,-1-5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1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297 367,'-3'1,"-50"25,2 1,0 3,-27 23,77-53,-1 1,0-1,1 1,-1 0,0 0,1 0,-1 0,1 0,-1 0,1 0,0 0,-1 1,1-1,0 0,0 1,0-1,0 1,0-1,0 1,1 0,-1-1,0 1,1 0,-1-1,1 1,0 0,0 0,-1 0,1-1,0 1,0 0,1 0,-1 0,0-1,1 1,-1 0,1 0,-1-1,1 1,0 0,0-1,0 1,0-1,0 1,0-1,0 1,1-1,135 40,-51-7,-84-33,0 1,0-1,0 0,0 1,0-1,0 1,-1 0,1-1,-1 1,1 0,-1 0,0 0,0 0,0 0,0 0,0 0,0 1,-1-1,1 0,-1 0,1 1,-1-1,0 0,0 1,0-1,0 0,0 1,-1-1,1 0,-1 0,1 1,-1-1,0 0,0 0,0 0,0 0,0 0,-1 1,-9 10,0-1,-1 0,-1 0,0-1,0-1,-1 0,0-1,-1 0,0-1,0-1,-1-1,-7 3,-58 6,62-19</inkml:trace>
  <inkml:trace contextRef="#ctx0" brushRef="#br0" timeOffset="253.202">804 0,'-14'125,"4"1,7 60,32 144,-29-322,0-1,0 0,0 0,0 0,-1 0,0 0,0 0,-1 0,0 0,0 0,0-1,-1 1,0 0,-10 10</inkml:trace>
  <inkml:trace contextRef="#ctx0" brushRef="#br0" timeOffset="432.409">550 395,'34'-10,"16"-7,4-2,2 3,-3 5,-6 3,-6 3,-1 3,-2 7,-2 1,-4 1,-1-1,-6-2</inkml:trace>
  <inkml:trace contextRef="#ctx0" brushRef="#br0" timeOffset="688.564">1087 762,'62'-109,"96"-146,-101 186,-44 58</inkml:trace>
  <inkml:trace contextRef="#ctx0" brushRef="#br0" timeOffset="1047.837">1426 592,'23'0,"131"-9,-147 8,1-1,-1 0,0 0,0 0,1-1,-2 0,1 0,0 0,-1-1,1 0,-1-1,0 1,-1-1,1 0,-1-1,0 1,0-1,2-3,-6 6,1 1,-1-1,1 1,-1-1,0 1,0-1,0 0,0 1,-1-1,1 0,-1 0,1 0,-1 1,0-1,0 0,-1 0,1 0,0 0,-1 1,0-1,0 0,0 0,0 1,0-1,0 1,-1-1,1 1,-1-1,1 1,-1 0,0 0,0 0,0 0,0 0,-1 0,1 1,0-1,-1 1,1-1,-1 1,1 0,-1 0,0 0,0 0,1 1,-1-1,0 1,0 0,0-1,0 1,1 0,-1 1,0-1,-1 1,-7 1,1 1,-1 0,1 0,-1 1,1 1,1-1,-1 2,1-1,-1 1,2 1,-1 0,1 0,0 1,0 0,1 0,0 0,1 1,0 0,0 1,1-1,0 1,0 0,2 0,-1 1,1-1,0 1,1 0,1 0,-1-1,1 9,2-15,-1-1,1 1,0 0,0 0,1 0,-1-1,1 1,-1-1,1 1,0-1,1 0,-1 1,0-1,1 0,0-1,0 1,0 0,0-1,0 0,0 1,0-1,1 0,-1-1,1 1,0-1,-1 1,1-1,0 0,2 0,118 5,-102-9,-1-2,1 0,-1-1,1-1,-2 0,19-11,-12 4</inkml:trace>
  <inkml:trace contextRef="#ctx0" brushRef="#br0" timeOffset="1418.959">2244 282,'-28'17,"1"2,1 0,0 2,2 1,0 1,2 1,0 1,19-22,1 0,-1 1,1-1,0 1,0 0,0-1,0 1,1 0,-1 0,1 0,0 0,0 0,1 0,-1 0,1 1,0-1,0 0,0 0,1 0,-1 0,1 1,0-1,0 0,1 0,0 1,0-2,0-1,0 1,0 0,0-1,-1 1,1 0,-1 0,0 0,0 1,0-1,0 0,0 0,-1 1,1-1,-1 0,0 1,0-1,0 0,-1 1,1-1,-1 0,0 0,0 1,0-1,0 0,0 0,-1 0,1 0,-1 0,0-1,0 1,0 0,0-1,-34 30,31-31</inkml:trace>
  <inkml:trace contextRef="#ctx0" brushRef="#br0" timeOffset="1830.755">2668 254,'-16'3,"0"0,1 2,-1 0,1 0,0 1,1 1,0 1,0 0,0 1,-8 7,20-13,1-1,-1 1,0 0,1 0,0 0,0 0,0 0,0 0,0 1,1-1,0 0,-1 0,1 1,0-1,1 0,-1 0,0 0,1 1,0-1,0 0,0 0,0 0,0 0,0 0,1 0,0 0,-1-1,1 1,2 1,11 32,-13-31,0 1,0 0,-1 0,0 0,0 0,0 0,-1 0,0 0,0 0,0 0,-1 0,0 0,0 0,-1-1,1 1,-1 0,-1 0,1-1,-1 0,0 1,0-1,0 0,-1 0,0-1,0 1,0-1,0 0,-1 1,-61 26,45-27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49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732 227,'-16'-5,"0"1,-1 0,1 2,-1 0,1 0,-1 2,0 0,1 1,-1 0,1 2,-1 0,1 1,0 0,0 1,0 1,-8 5,-243 156,122-64,144-102,-1 1,0-1,1 0,-1 1,1-1,0 0,-1 1,1 0,0-1,0 1,0 0,0-1,0 1,0 0,1 0,-1 0,1 0,-1 0,1 0,0 0,-1 0,1 0,0 0,0 0,1 0,-1 0,0 0,1 0,-1 0,1 0,-1 0,1-1,0 1,0 0,0 0,0 0,0-1,0 1,1-1,-1 1,1-1,-1 1,1-1,-1 0,2 1,82 48,192 47,-272-94,0 0,-1 0,1 0,-1 0,1 1,-1 0,0 0,-1 0,1 1,-1-1,1 1,-2-1,1 1,0 0,-1 0,0 1,0-1,0 0,-1 1,0-1,0 1,0-1,-1 1,0 0,0-1,0 1,-1-1,1 1,-2-1,1 1,0-1,-1 1,0-1,0 0,-1 0,1 0,-1 0,-2 2,-23 32,-1-2,-3-1,0-1,-2-2,-2-1,-1-2,-1-2,-2-1,-13 6,-24 2,76-36,0 1,1-1,-1 0,1 1,0-1,-1 0,1 0,-1 0,1 1,0-1,0 0,0 0,-1 0,1 0,0 0,0 0,0 1,0-1,0 0,1 0,-1 0,0 0,0 0,0 1,1-1,-1 0,0 0,1 0,-1 1,1-1,-1 0,1 1,-1-1,1 0,0 1,-1-1,1 1,0-1,-1 1,1-1,0 1,0-1,0 1,-1 0,1-1,0 1,0 0,0 0,0 0,-1-1,2 1,2-4,82-86,-60 61</inkml:trace>
  <inkml:trace contextRef="#ctx0" brushRef="#br0" timeOffset="487.063">986 1,'-24'80,"5"2,2 0,5 1,3 0,3 19,9 312,4-342,-6-70,-1-1,0 1,1 0,-1-1,1 1,0-1,-1 1,1-1,0 1,0-1,0 0,0 1,0-1,0 0,1 0,-1 0,0 0,1 0,-1 0,0 0,1 0,-1-1,1 1,0 0,-1-1,1 1,-1-1,1 0,0 0,-1 1,1-1,0 0,-1 0,1 0,0-1,-1 1,1 0,-1-1,1 1,0-1,11-6,1 0,-2-1,1 0,-1-1,0 0,-1-1,0-1,-1 0,0 0,-1-1,0 0,0-1,8-9,-3 4,42-37,-53 55,-1 1,1 0,0-1,-1 1,1 0,-1 0,0 1,1-1,-1 0,0 1,0-1,0 1,0 0,0 0,0 0,0 0,-1 0,1 0,-1 0,1 1,-1-1,0 0,0 1,0-1,0 1,0-1,-1 1,1 0,-1-1,0 1,1 0,-1-1,0 1,-1 0,1-1,0 1,-1 0,4 15,4 11,-6-17,1 1,1-1,0 0,1 0,0 0,1-1,0 0,1 1,0-2,1 1,0-1,3 4,3-6,-2-6</inkml:trace>
  <inkml:trace contextRef="#ctx0" brushRef="#br0" timeOffset="906.282">1579 848,'10'5,"0"-1,0 1,0-2,0 1,1-1,0-1,-1 0,1 0,0-1,0-1,0 0,0 0,0-1,0-1,0 1,0-2,-1 0,1 0,-1 0,0-2,0 1,0-1,-1-1,1 0,-1 0,0-1,-4 3,0 1,0-1,-1 0,1-1,-1 1,0-1,-1 0,1 0,-1 0,0 0,0-1,0 1,-1-1,0 1,0-1,-1 0,1 0,-1 0,0 0,-1 0,0 0,0 0,0 0,-1 0,1 0,-1 0,-1 0,1 0,-1 0,0 0,0 1,-1-1,0 1,0-1,0 1,-1 0,-3-4,3 6,0 1,-1 0,1 0,0 0,-1 1,1-1,-1 1,1 0,-1 1,0-1,1 1,-1 0,0 0,0 0,1 0,-1 1,1 0,-1 0,0 0,1 1,0 0,-1-1,1 1,0 1,0-1,0 1,-1 0,-93 89,83-70,1 0,1 1,1 0,0 1,2 0,1 1,1 0,2 0,0 1,0 7,5-28,0 0,0-1,1 1,0 0,-1 0,2 0,-1 0,0 0,1 0,0-1,0 1,1 0,-1-1,1 1,0 0,0-1,1 0,-1 0,1 0,0 0,0 0,0 0,1-1,-1 1,1-1,0 0,0 0,0 0,0-1,0 1,1-1,-1 0,1-1,-1 1,2 0,16 1,0-2,0 0,-1-1,1-1,0-1,0 0,-1-2,1-1,-1-1,-1 0,1-2,-1 0,0-1,-1-1,0-1,0-1,2-3,8-1,-5 3</inkml:trace>
  <inkml:trace contextRef="#ctx0" brushRef="#br0" timeOffset="1567.465">2341 707,'-17'12,"-5"1,1 1,1 1,1 1,0 0,1 2,1 0,0 1,1 0,2 2,-11 17,23-35,0 0,0-1,1 1,-1 0,1 0,0 0,-1 0,2 1,-1-1,0 0,0 0,1 1,0-1,0 0,0 0,0 1,0-1,1 0,-1 0,1 1,0-1,0 0,0 0,0 0,1 0,-1 0,1 0,0 0,0-1,0 1,0-1,0 1,0-1,1 0,-1 0,1 0,0 0,0 0,-1 0,1-1,0 1,0-1,1 0,-1 0,0 0,0-1,1 1,7-2,0-1,0 0,0-1,0 0,-1-1,0 0,1-1,-2 0,1 0,0-1,-1 0,0-1,5-5,16-9,-12 9,1-2,-2 0,0-1,0-1,-2-1,0 0,-1-1,0 0,5-11,27-24,-48 80,-6-3,-18 75,26-97,-1 1,1 0,0 0,1 0,-1-1,0 1,1 0,0-1,-1 1,1 0,0-1,0 1,1-1,-1 1,0-1,1 0,-1 0,1 1,0-1,0 0,0 0,0-1,0 1,0 0,1-1,-1 1,0-1,1 0,-1 0,1 0,0 0,-1 0,3 0,6-1,0 0,1-2,-1 1,0-1,0-1,0 0,0 0,-1-1,1 0,-1-1,0 0,0-1,-1 0,0-1,0 0,0 0,-1-1,0 0,0 0,-1-1,0 0,2-4,11-14,0-2,-2 0,-1-1,-2-1,4-11,8-16,-2-22,-26 79,0 0,-1 0,1 0,0 0,-1 1,1-1,0 0,-1 1,1-1,-1 1,1-1,-1 1,1 0,-1 0,0 0,1 0,-1 0,1 0,-1 0,1 0,-1 0,1 1,-1-1,1 1,-1-1,1 1,-1 0,1-1,0 1,-1 0,1 0,0 0,0 0,0 0,0 0,0 0,0 1,0-1,0 0,0 1,0-1,1 0,-1 1,-4 5,0-1,0 1,1 0,0 0,0 1,0-1,1 1,1 0,-1 0,1 0,1 0,-1 0,1 0,1 0,-1 1,2-1,-1 0,1 0,0 0,1 1,-1-1,2 0,-1-1,1 1,0 0,1-1,0 0,0 1,1-2,0 1,0 0,0-1,1 0,0 0,0-1,4 3,-1 0,-1 0,1 1,-1 0,-1 0,0 0,0 1,-1 0,0 1,0 0,-1 0,-1 0,3 9,-4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4:56.5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1 131,'144'-29,"0"6,90-1,275-13,-351 25,-132 6</inkml:trace>
  <inkml:trace contextRef="#ctx0" brushRef="#br0" timeOffset="2566.025">622 300,'-3'1,"-1"1,1 0,1 0,-1 0,0 0,0 0,1 1,-1-1,1 1,0 0,0 0,0 0,0-1,0 2,1-1,-1 0,1 0,-1 3,-3 4,-172 343,13-29,154-298,20-31,158-299,78-120,-118 224,-128 201,0-1,-1 0,1 1,0-1,0 1,0-1,1 1,-1-1,0 0,0 1,0-1,0 1,0-1,0 0,1 1,-1-1,0 1,0-1,0 0,1 1,-1-1,0 0,1 1,-1-1,0 0,1 0,-1 1,0-1,1 0,-1 0,1 0,-1 1,0-1,1 0,-1 0,1 0,-1 0,0 0,1 0,-1 0,1 0,-1 0,1 0,-1 0,0 0,1 0,-1 0,1 0,-1-1,1 1,-1 0,0 0,1 0,-1-1,0 1,1 0,-1 0,0-1,1 1,-1 0,0-1,0 1,1 0,-1-1,0 1,0-1,1 1,-1 0,0-1,0 1,2 40,-2-35,7 250,50 38,-12-149,-34-88,-13-56,0 0,0 0,0 0,-1 0,1-1,0 1,0 0,0-1,0 0,0 1,0-1,1 0,-1 0,0 0,0 0,0 0,1 0,-1-1,1 1,-1-1,1 1,-1-1,0-1,-1 1,-298-236,168 143,115 84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04.6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776 594,'-47'-8,"0"2,0 2,0 2,0 2,0 2,0 3,0 1,-32 10,-138 55,216-71,-1 0,1 1,0-1,-1 1,1-1,0 1,-1-1,1 1,0 0,0-1,-1 1,1 0,0 0,0 0,0 0,0 0,0 0,0 0,1 0,-1 1,0-1,0 0,1 0,-1 1,1-1,-1 1,1-1,0 0,-1 1,1-1,0 1,0-1,0 0,0 1,0-1,0 1,1-1,-1 1,0-1,1 0,-1 1,1-1,-1 0,1 1,0-1,0 0,-1 0,1 0,0 0,0 0,0 0,0 0,0 0,1 0,17 11,1-2,1 0,0-1,0-2,0 0,1-1,9 1,-25-6,38 8,-35-8,0 0,1 1,-1-1,0 2,0 0,0 0,0 0,0 1,-1 1,0-1,0 1,0 1,3 2,-10-7,0 1,1 0,-1 0,0 0,0 0,0 0,0 0,-1 0,1 0,-1 0,1 0,-1 1,1-1,-1 0,0 0,0 0,0 1,-1-1,1 0,0 0,-1 0,1 0,-1 0,0 0,0 1,0-2,0 1,0 0,0 0,0 0,-2 1,-51 55,43-48,-139 115,-52 54,200-177,0 0,0 0,0 0,0 0,1 0,-1 1,1-1,0 1,-1-1,1 1,0-1,1 1,-1 0,0-1,1 1,-1 0,1-1,0 1,0 0,0 0,0 0,1-1,-1 1,1 0,0-1,-1 1,1 0,1-1,-1 1,0-1,0 1,1-1,-1 0,1 0,0 0,0 0,0 0,0 0,0 0,0 0,0-1,1 1,-1-1,1 1,18 11,-1-1,2 0,0-2,0 0,0-2,1 0,0-2,1 0,11 0,72-6,-89-7</inkml:trace>
  <inkml:trace contextRef="#ctx0" brushRef="#br0" timeOffset="265.625">437 1,'-32'117,"5"2,5 1,3 27,14-115,-33 329,16 1,16 98,37-38,-30-392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11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443 537,'-26'0,"0"2,0 1,0 1,1 1,0 1,0 2,0 0,1 2,0 0,1 2,0 0,1 2,0 0,-12 12,33-25,-1 0,1 0,0 0,-1 0,1 0,0 0,0 0,-1 0,1 1,0-1,0 0,1 1,-1-1,0 1,0-1,1 1,-1-1,1 1,-1-1,1 1,-1 0,1-1,0 1,0 0,0-1,0 1,0 0,0-1,1 1,-1-1,1 1,-1 0,1-1,-1 1,1-1,0 1,0-1,-1 0,1 1,0-1,0 0,1 1,-1-1,0 0,0 0,0 0,1 0,-1 0,1 0,-1-1,1 1,-1 0,1-1,0 1,89 44,-75-39,0 1,0 0,-1 2,0-1,0 2,-1 0,5 6,-15-13,-1 1,0 0,-1 0,1 0,-1 0,1 0,-1 0,-1 1,1-1,-1 1,1 0,-1-1,0 1,-1 0,1 0,-1-1,0 1,0 0,-1 0,0-1,1 1,-1 0,-1 0,1-1,-1 1,0-1,0 0,0 1,0-1,-1 0,0 0,0 0,0-1,0 1,0-1,-1 0,0 0,1 0,-3 1,-144 92,60-52,73-41,4-3</inkml:trace>
  <inkml:trace contextRef="#ctx0" brushRef="#br0" timeOffset="365.835">866 0,'-22'132,"14"301,10-266,-2 122,-1-284,0 0,0 1,0-1,0 0,-1 0,1 0,-2 0,1-1,0 1,-1 0,0-1,0 0,0 1,0-1,-1-1,0 1,1 0,-2-1,1 0,0 0,0 0,-4 1,-9 3</inkml:trace>
  <inkml:trace contextRef="#ctx0" brushRef="#br0" timeOffset="565.918">528 537,'38'0,"18"0,4 0,-4 0,-6 0,-7 0,-6 0,-4 0,2 0,-1 4,-1 3,-1-1,-2-2,0 0,-2-2,0-1,-4 0</inkml:trace>
  <inkml:trace contextRef="#ctx0" brushRef="#br0" timeOffset="880.902">1176 1017,'-12'27,"12"-28,0 1,0 0,0-1,0 1,0 0,0-1,-1 1,1 0,0-1,0 1,0 0,0 0,0-1,0 1,-1 0,1 0,0-1,0 1,0 0,-1 0,1-1,0 1,0 0,-1 0,1 0,0-1,0 1,-1 0,1 0,0 0,-1 0,1 0,0 0,-1 0,1 0,0 0,0-1,-1 1,1 0,0 1,-1-1,1 0,0 0,-1 0,1 0,0 0,-1 0,1 0,0 0,0 1,-1-1,3-16,1 1,0-1,1 1,1 0,0 0,1 0,1 1,0 0,8-11,0-5,144-214,-126 215,-17 20</inkml:trace>
  <inkml:trace contextRef="#ctx0" brushRef="#br0" timeOffset="2253.109">1797 593,'-33'15,"1"2,1 1,0 2,1 1,1 1,2 1,0 1,1 2,-10 14,31-32,0 1,0 0,1 0,0 0,0 0,1 1,0-1,1 1,0 0,1 0,0 0,0-7,1 0,-1 0,1 0,0 0,0 0,0 0,1 0,-1 0,1 0,0 0,0 0,0 0,0 0,0-1,1 1,-1 0,1-1,-1 1,1-1,0 1,0-1,0 0,1 0,-1 0,0 0,1 0,0-1,-1 1,1-1,0 1,-1-1,1 0,0 0,0 0,0-1,0 1,1-1,7-1,0-1,1 0,-1-1,0 0,0-1,-1 0,1-1,-1 0,0 0,0-1,-1-1,0 0,0 0,0-1,5-6,21-17,-1-2,-1 0,-2-3,-2 0,25-41,-57 87,0 1,0 0,1-1,0 1,1 0,0 0,1 0,0 0,1 0,0 0,1 0,2 7,0-9,0 1,1-1,0 0,0 0,1 0,0-1,0 0,1 0,0 0,1-1,0 0,0-1,0 1,1-2,-1 1,2-1,-1-1,0 1,1-2,0 1,0-1,0-1,0 0,0 0,1-1,-1 0,0-1,1 0,-1-1,1 0,0-1,-4-2,0 0,0 0,0-1,-1 0,0 0,0-1,0 0,-1 0,0 0,0 0,0-1,-1 0,0 0,0 0,-1-1,0 1,0-1,-1 0,0 1,0-1,0-4,5-10,47-111,-54 133,0 0,0 1,0-1,0 0,0 1,0-1,0 0,0 1,0-1,0 0,0 0,0 1,0-1,0 0,0 1,0-1,0 0,0 1,0-1,0 0,1 0,-1 1,0-1,0 0,0 0,0 1,1-1,-1 0,0 0,0 0,1 1,-1-1,0 0,0 0,1 0,-1 0,0 0,1 1,-1-1,0 0,0 0,1 0,-1 0,0 0,1 0,-1 0,0 0,1 0,-1 0,0 0,1 0,-1 0,0-1,0 1,1 0,-1 0,0 0,0 0,1 0,-1-1,0 1,0 0,1 0,-1-1,2 32,-2-31,-29 178,29-177,0 1,0-1,-1 0,1 0,0 0,0 0,0 0,0 1,0-1,0 0,0 0,1 0,-1 0,0 0,1 0,-1 1,1-1,-1 0,1 0,-1 0,1 0,0-1,-1 1,1 0,0 0,0 0,0 0,0-1,0 1,0 0,0-1,0 1,0-1,0 1,0-1,0 0,0 1,0-1,0 0,0 0,1 0,-1 1,0-1,0 0,0-1,0 1,1 0,-1 0,0 0,0-1,0 1,0-1,0 1,0-1,0 1,0-1,0 1,0-1,0 0,0 0,57-48,130-181,-188 230,0-1,0 1,0 0,1-1,-1 1,0-1,0 1,1 0,-1-1,0 1,1 0,-1-1,0 1,1 0,-1 0,1-1,-1 1,0 0,1 0,-1 0,1 0,-1 0,1-1,-1 1,1 0,-1 0,0 0,1 0,-1 0,1 0,-1 0,1 1,-1-1,1 0,-1 0,1 0,-1 0,0 0,1 1,-1-1,1 0,-1 0,0 1,1-1,-1 0,0 1,1-1,-1 0,0 1,0-1,1 1,-1-1,0 0,0 1,0-1,1 1,-1-1,0 1,0-1,0 1,0-1,0 0,0 1,0 0,2 36,-2-32,-2 36,1-32,0-1,0 1,0 0,1 0,1 0,-1 0,1 0,1 0,0 0,0-1,1 1,0-1,0 0,1 1,1 1,-2-8,-1 1,1-1,0 0,0 0,0 0,1 0,-1 0,0 0,1-1,-1 0,1 0,-1 0,1 0,-1 0,1-1,0 0,-1 1,1-1,0-1,-1 1,1 0,0-1,-1 0,1 0,-1 0,1 0,-1-1,1 1,1-2,90-61,28-46,-122 109,-1 0,1 0,0 0,0 0,-1 1,1-1,0 0,0 0,0 1,0-1,0 0,0 1,0-1,0 1,1-1,-1 1,0 0,0 0,0-1,0 1,0 0,1 0,-1 0,0 0,0 0,0 0,1 1,-1-1,0 0,0 0,0 1,0-1,0 1,0-1,0 1,0 0,0-1,0 1,0 0,0 0,0-1,0 1,-1 0,1 0,0 0,0 0,-1 0,1 0,-1 0,1 0,-1 0,0 1,1-1,-1 0,0 0,0 1,31 97,-28-88</inkml:trace>
  <inkml:trace contextRef="#ctx0" brushRef="#br0" timeOffset="2504.636">2277 113,'0'0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09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564 254,'-1'-1,"-1"-1,1 1,-1 0,0-1,1 1,-1 0,0 0,0 0,0 0,0 0,0 0,0 1,0-1,0 1,0-1,0 1,0 0,0 0,0 0,0 0,-1 0,1 0,0 0,0 1,0-1,0 1,0 0,0 0,0-1,0 1,0 0,1 1,-1-1,0 0,0 1,-191 112,-55 64,245-177,0 1,-1 0,1 0,1 0,-1 0,0 0,0 1,1-1,-1 1,1-1,0 1,0 0,0 0,0 0,0 0,1 0,0 1,-1-1,1 0,0 1,1-1,-1 1,0-1,1 1,0-1,0 1,0 0,0-1,1 1,-1-1,1 1,0-1,0 0,0 1,1-1,-1 0,1 0,-1 1,1-1,0-1,2 3,10 7,1-1,1 0,0-1,1-1,-1-1,2 0,-1-1,1 0,0-2,1 0,0-1,52 17,-46-13,-1 1,0 0,0 2,-1 1,0 1,-1 0,-1 2,2 3,-20-16,-1 0,1 1,-1 0,0-1,0 1,0 0,0 0,-1 0,1 1,-1-1,0 0,0 0,0 1,0-1,-1 1,1-1,-1 1,0-1,0 1,0-1,-1 0,1 1,-1-1,0 1,0-1,0 0,0 1,0-1,-1 0,0 2,-68 85,28-52,-2-2,-1-2,-2-1,-33 15,37-21,28-17,2-2,1 0,-1 0,0-1,-1 0,0-2,0 1,0-2,-4 1,8-8,9-5</inkml:trace>
  <inkml:trace contextRef="#ctx0" brushRef="#br0" timeOffset="453.745">959 1,'-53'167,"7"3,-19 146,7 60,56-358,0-3,0 0,1 0,1-1,0 1,1 0,0 0,2 0,-1-1,5 11,-6-23,-1 0,1 0,0 0,0 0,0-1,0 1,0 0,1-1,-1 1,1-1,-1 1,1-1,-1 0,1 0,-1 0,1 0,0 0,0 0,0 0,0 0,-1-1,1 1,0-1,0 1,0-1,0 0,0 0,0 0,0 0,0 0,0 0,0 0,0-1,0 1,0-1,0 0,0 1,0-1,72-42,-69 39,239-232,-196 208,-47 28,0 0,0-1,0 1,0 0,0 0,0 0,0 0,0 0,-1 0,1 0,0 1,0-1,0 0,0 0,0 1,0-1,0 0,0 1,-1-1,1 1,0-1,0 1,-1 0,1-1,0 1,-1 0,1-1,0 1,-1 0,1 0,-1 0,0-1,1 1,-1 0,1 0,-1 0,0 0,0 0,0 0,1 0,-1 0,0 0,0 0,0-1,-1 1,1 0,0 0,0 0,0 0,-1 0,1 0,0 0,-1 0,1 0,-41 151,41-149,-1 1,1 0,-1 0,1-1,0 1,0 0,0-1,1 1,0 0,-1 0,1-1,0 1,1-1,-1 1,1-1,-1 0,1 1,0-1,0 0,1 0,-1 0,1-1,-1 1,1 0,0-1,0 0,0 0,0 0,0 0,2 1,8-4</inkml:trace>
  <inkml:trace contextRef="#ctx0" brushRef="#br0" timeOffset="807.353">1439 988,'9'0,"10"3,0-2,0 0,0-2,0 0,0 0,0-2,0-1,-1 0,1-1,-1-1,-1-1,1 0,-1-1,0-1,-1-1,0 0,6-7,-19 15,0 0,-1 0,1 0,-1-1,0 1,0-1,0 0,0 0,0 1,-1-1,1 0,-1 0,0-1,0 1,0 0,0 0,-1 0,1-1,-1 1,0 0,0-1,0 1,0 0,0-1,-1 1,0 0,0-1,0 1,0 0,0 0,0 0,-1 0,1 0,-1 0,0 1,0-1,0 0,0 1,-1-1,1 1,-1 0,1 0,-1 0,0 0,0 1,0-1,0 1,0-1,0 1,0 0,-2 0,-7 3,1 0,-1 1,1 1,0 0,0 1,0 0,0 0,1 1,0 1,0-1,1 2,0-1,0 1,1 1,0-1,0 2,1-1,0 1,-4 8,2-6,1 1,0 0,1 0,0 1,1-1,1 1,0 1,-1 11,4-22,1-1,1 2,-1-1,0 0,1 0,0 0,0 0,0 0,1 0,-1 0,1 0,0 0,0 0,1 0,-1 0,1 0,-1-1,1 1,0-1,1 1,-1-1,1 0,-1 0,1 0,0 0,0 0,0 0,1-1,-1 0,1 0,-1 0,1 0,3 1,6 1,0-2,1 1,-1-2,1 1,0-2,-1 0,1-1,0 0,-1-1,1 0,-1-1,4-2,-3 2,14-3</inkml:trace>
  <inkml:trace contextRef="#ctx0" brushRef="#br0" timeOffset="1489.262">2342 791,'-29'6,"0"1,1 2,0 0,0 2,1 2,1 0,0 1,0 2,2 1,0 0,1 2,1 1,-5 6,24-23,0-1,1 1,0 0,-1-1,1 1,1 0,-1 0,0 1,1-1,-1 0,1 1,0-1,0 0,0 1,1-1,-1 1,1 0,0-1,0 1,0-1,0 1,1-1,-1 1,1-1,0 1,0-1,0 1,0-1,1 0,0 0,-1 0,1 0,0 0,1 0,-1 0,0 0,1-1,-1 1,1-1,0 0,0 0,0 0,0 0,0-1,3 2,7-2,0 0,0 0,0-2,0 0,1 0,-1-1,0 0,-1-2,1 1,-1-1,1-1,-1 0,0-1,-1-1,1 1,-1-2,-1 0,0 0,7-7,30-18,-2-3,-2-2,-1-1,7-12,-54 59,1-1,-1 1,1-1,1 1,0 0,0 1,0-1,1 0,1 1,-1-1,1 1,1 0,0-1,0 1,0 0,1-1,0 1,3 6,-2-10,1-1,1 1,-1-1,1 1,0-1,0 0,0 0,0-1,0 1,1-1,0 0,0 0,0-1,0 1,0-1,0 0,1-1,-1 1,1-1,-1 0,1 0,-1-1,1 1,0-1,-1-1,1 1,0-1,0 0,6-1,0 0,0-1,0 0,0-1,-1 0,1-1,-1 0,0-1,-1 0,1-1,-1 0,5-5,3-6,0-2,-1 1,-1-2,-1 0,-1-1,-1 0,-1-1,-1 0,-1-1,-1-1,3-12,-11 35,0-1,0 1,1-1,-1 0,-1 1,1-1,0 0,-1 0,1 0,-1 1,0-1,0 0,0 0,0 0,-1 1,1-1,-1 0,0 0,0 1,0-1,0 0,0 1,0-1,-1 1,1-1,-1 1,0 0,1 0,-1 0,0 0,0 0,-1 0,1 0,0 0,-1 1,1 0,0-1,-1 1,0 0,1 0,-1 0,0 0,0 1,1-1,-1 1,0 0,0 0,0 0,1 0,-1 0,0 0,-2 1,1 2,0-1,1 0,-1 1,1 0,-1 0,1 0,0 0,0 0,0 1,1-1,-1 1,1 0,0 0,0 0,0 0,0 0,1 0,0 0,0 1,0-1,0 0,1 1,-1-1,1 1,0-1,1 0,-1 1,1-1,0 1,0-1,0 0,0 0,1 0,0 0,0 0,0 0,0 0,1 0,-1-1,1 1,0-1,0 0,0 0,3 2,49 47,-46-46,-1 1,-1-1,1 1,-1 1,0-1,-1 1,0 0,0 1,-1-1,0 1,0 0,-1 0,0 1,-1-1,0 1,2 22,-6-28,1-1,0 1,0 0,1 0,-1-1,1 1,0-1,0 1,0 0,0-1,1 1,-1-1,1 0,0 0,0 0,0 1,1-2,-1 1,1 0,-1 0,1-1,2 2,11 3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15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30,'34'-5,"16"-1,4 0,-3 1,-4 1,-6 2,-5 1,-4 1,-3 0,-1 0,0 0,-1 0,0 1,0-1,1 0,-5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15.4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1,'38'4,"18"3,9-1,-2-1,-2-2,-7-6,-2-2,-6 0,-1 0,-3 1,-9 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23.8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1,'0'537,"-1"-535,0 0,1 0,-1 0,0 0,1 0,0 0,-1 0,1 0,0 0,0 0,0 0,0 0,0 0,1 0,-1 0,1 0,-1 0,1 0,0 0,-1 0,1 0,0 0,0 0,1-1,-1 1,0 0,1-1,-1 1,0-1,1 0,0 1,-1-1,1 0,0 0,0 0,-1 0,1 0,0 0,0-1,0 1,0-1,0 1,0-1,0 0,1 0,-1 0,0 0,0 0,0 0,0 0,0-1,0 1,0-1,1 0,8-8,0 0,0-1,-1 0,0-1,-1 0,0 0,-1-1,4-6,28-38,-37 53,59-56,-60 58,0 0,0 0,0 0,0 0,0 0,0 0,1 1,-1-1,0 1,0 0,0 0,0 0,1 0,-1 0,0 0,0 0,0 1,0-1,0 1,1-1,-1 1,0 0,0 0,0 0,-1 0,1 0,0 0,0 1,-1-1,1 1,0-1,-1 1,0 0,1-1,-1 1,1 2,4 5,-1 1,0 0,0 0,-1 0,0 1,-1-1,0 1,-1 0,0 0,-1 0,0 0,-1 0,0 0,-1 6,3 37,1-31,3-4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22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0,'-37'45,"-86"194,-29 16,129-222,11-21</inkml:trace>
  <inkml:trace contextRef="#ctx0" brushRef="#br0" timeOffset="520.271">198 57,'139'45,"-123"-37,-1 0,0 1,0 1,-1 0,0 1,-1 0,0 1,0 1,7 11,21 18,133 159,-151-179,-15-18</inkml:trace>
  <inkml:trace contextRef="#ctx0" brushRef="#br0" timeOffset="899.762">1 705,'791'0,"-707"-11,-60 5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3,'-27'0,"6"-2,0 2,0 0,0 1,0 1,1 1,-1 1,1 1,0 0,0 2,-16 7,34-13,0-1,1 1,-1 0,0 0,0-1,1 1,-1 1,1-1,-1 0,1 0,-1 1,1-1,0 0,-1 1,1 0,0-1,0 1,0 0,1-1,-1 1,0 0,0 0,1 0,0-1,-1 1,1 0,0 0,0 0,0 0,0 0,0 0,0 0,0 0,1 0,-1 0,1-1,-1 1,1 0,0 0,0-1,0 1,0 0,0-1,0 1,0-1,0 1,1-1,0 2,72 38,-68-39,1-1,-1 2,1-1,-1 0,0 1,0 0,0 1,0 0,0-1,-1 2,0-1,0 1,0-1,0 1,-1 1,1-1,-2 1,1-1,0 1,-1 0,0 1,-1-1,1 0,-1 1,-1-1,1 1,-1 0,0 0,0 4,-5-3,0 1,0-1,-1-1,0 1,0-1,0 0,-1 0,-1 0,1-1,-1 0,0 0,0 0,-1-1,1-1,-1 1,-1-1,1 0,0-1,-1 0,0 0,1-1,-1 0,-5 0,-12 1,2-3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1,'476'0,"-158"29,-291-29,-3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35,'274'5,"-191"-8,265-27,-252 24,-91 7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8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31,'38'-5,"18"-2,9 1,-3 1,-1 2,-6 0,-4 2,-5 1,-1 0,-3 0,-4 0,-4 0,-3 1,3-1,1 0,-1 0,-2 0,-6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8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806 147,'-25'-19,"0"2,-1 1,0 1,-2 2,1 0,-2 2,1 1,-1 1,-1 2,0 0,0 2,-18 0,26 5,1 1,-1 1,1 1,-1 0,1 2,0 1,0 0,1 1,-4 3,20-7,-1-1,1 1,0 0,0 0,1 0,-1 0,1 0,-1 1,1 0,0 0,0 0,1 0,-1 0,1 0,0 1,0-1,0 1,1 0,-1-1,1 1,0 0,1 0,-1 0,1 0,0 0,0 0,1-1,-1 1,1 0,1 3,1 6,0-1,1 0,0 1,1-1,1-1,0 1,1-1,0 0,0 0,6 4,234 244,-230-242,14 14,0 2,-2 1,-2 2,-1 0,-2 2,2 7,-22-38,-1-1,1 1,-1-1,0 1,-1 0,0 0,0 0,-1 0,0 1,-1-1,1 0,-2 0,1 1,-1-1,0 0,-1 0,0 0,0 0,-1 0,0 0,0-1,-1 1,0-1,0 0,0 0,-1 0,0-1,-1 0,1 0,-3 1,-10 2,-1-1,0-1,-1 0,0-2,0 0,0-2,0 0,-1-1,0-1,1-1,-1 0,1-2,-14-3,15 4,1-2,-1 0,1-1,0-1,0-1,1-1,0 0,0-1,0 0,1-2,1 0,-1-1,2 0,0-1,0-1,1 0,0-1,1 0,-9-16,3 2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1275,'99'-172,"-72"118,3 2,2 1,34-41,54-44,-119 135,-1 0,0 0,1 0,-1 0,1 0,-1 0,1 0,-1 0,1 0,0 0,-1 0,1 1,0-1,0 0,-1 0,1 1,0-1,0 0,0 1,0-1,0 1,0-1,0 1,0 0,0 0,0-1,0 1,1 0,-1 0,0 0,0 0,0 0,0 0,0 0,0 0,0 1,0-1,0 0,0 1,0-1,0 1,0-1,0 1,0-1,0 1,0 0,0-1,0 1,0 0,-1 0,1-1,0 1,-1 0,1 0,-1 0,1 1,6 17,-2 1,0-1,-2 1,0 0,-1 1,0-1,-2 11,9 80,-10-106,1-1,1 0,-1 0,1 0,-1 0,1 1,0-1,1 0,-1 0,1-1,-1 1,1 0,1 0,-1-1,0 0,1 1,-1-1,1 0,0 0,0 0,1 0,-1-1,0 0,1 1,0-1,-1 0,1 0,0-1,0 1,0-1,0 0,0 0,0-1,0 1,1-1,-1 1,0-1,0-1,1 1,15-8,1-1,-1 0,-1-2,1 0,-2-1,0-1,0-1,-1 0,10-13,35-25,126-89,-188 141,1-2,0 1,-1 0,1 0,0-1,0 1,0 0,0 0,0 0,0 0,0 0,0 0,0 0,0 0,1 1,-1-1,0 0,0 1,1-1,-1 1,1-1,-1 1,0 0,1-1,-1 1,1 0,-1 0,1 0,-1 0,1 0,-1 1,1-1,-1 0,0 1,1-1,-1 1,0-1,1 1,-1 0,0-1,1 1,-1 0,0 0,0 0,0 0,0 0,0 0,0 0,0 1,-24 120,16-98,2-12,0 0,2 0,-1 0,2 0,-1 1,2-1,0 1,0 0,1-1,1 1,1 11,1-20,-1 0,0-1,1 1,-1-1,1 1,0-1,1 0,-1 0,0 0,1-1,-1 1,1-1,0 0,0 0,0 0,0 0,0-1,0 0,1 0,-1 0,0 0,1-1,-1 1,0-1,1 0,-1 0,1-1,-1 1,0-1,0 0,1 0,-1-1,0 1,1-1,20-3</inkml:trace>
  <inkml:trace contextRef="#ctx0" brushRef="#br0" timeOffset="282.463">1666 766,'-120'177,"117"-174,0 0,1 0,-1 1,1-1,0 1,-1-1,2 1,-1 0,0 0,1 0,0 0,0 0,0 0,0 0,1 0,-1 0,1 0,0 1,0-1,1 0,-1 0,1 0,0 0,0 0,0 0,1 0,0 0,-1 0,1 0,0-1,1 1,-1-1,1 0,-1 1,1-1,0 0,0-1,1 1,-1 0,0-1,1 0,0 0,2 2,1-2,0 1,0-1,0 0,0 0,0-1,0 0,0 0,0-1,1 0,-1 0,0-1,0 0,0 0,0 0,0-1,0 0,0-1,0 0,-1 0,1 0,-1 0,0-1,0 0,0-1,0 1,-1-1,0 0,0-1,0 1,-1-1,0 0,0 0,0 0,-1 0,0-1,0 0,0 1,-1-2,0-1,0 0,-1 0,0 0,-1 0,1 0,-2 0,1 0,-2 0,1 0,-1 0,0 0,-1 1,0-1,0 1,-1-1,0 1,-1 0,1 1,-2-1,1 1,-1 0,0 0,0 1,-1 0,0 0,0 0,0 1,-1 0,0 0,0 1,0 0,0 1,-1 0,1 0,-1 0,0 1,0 1,0-1,-4 1,-34 10,29-2</inkml:trace>
  <inkml:trace contextRef="#ctx0" brushRef="#br0" timeOffset="763.448">2316 625,'-48'27,"1"3,2 1,0 2,3 2,-9 11,43-38,0 1,1 0,0 0,0 1,1 0,0 0,0 1,1-1,-2 9,6-15,0 0,0 0,0 0,0 0,1 1,-1-1,1 0,0 0,1 0,-1 0,1 1,0-1,0 0,0 0,0 0,1 0,-1 0,1-1,0 1,1 0,-1-1,0 0,1 1,0-1,0 0,0 0,3 2,7 2,-1-1,1 0,1-1,-1-1,1 0,-1-1,1 0,0-1,0-1,1 0,-1 0,0-2,0 0,0-1,0 0,0-1,12-4,-6 2,-1-1,1 0,-2-2,1 0,-1-1,0-1,-1 0,0-2,-1 0,-1-1,1 0,-2-1,0-1,8-11,8-15,-1-1,-2-1,-2-2,-2 0,3-14,-16 38,-1-1,-1 1,-1-2,-1 1,-1-1,-1 0,-1-1,0 1,-2 0,-1-1,-1 1,-1 0,-1-1,-1 1,-1 0,-1 1,-1 0,-1 0,-1 0,-1 1,-1 0,0 1,-2 0,-7-8,16 22,0 1,0 1,-1-1,0 0,0 1,0 0,0 0,0 1,-1 0,0-1,0 2,0-1,0 1,0 0,0 0,0 1,-1-1,1 1,-1 1,1-1,-1 1,1 0,-1 1,1 0,-1 0,1 0,0 1,0 0,-1 0,1 0,0 1,1 0,-1 0,0 0,1 1,0 0,0 0,-4 4,-9 12,1 0,0 1,2 1,0 0,2 1,0 1,2 0,0 1,2 0,1 0,1 1,-4 26,8-32,1 1,0 0,2 0,1-1,0 1,1 0,2-1,0 1,1-1,1 0,1-1,0 1,2-1,0-1,1 0,1 0,1-1,0 0,1-1,1 0,8 6,-9-10,1 0,0-1,1-1,0 0,1-1,0-1,0-1,1 0,0-1,0 0,0-2,1 0,0-1,3 0,6-2</inkml:trace>
  <inkml:trace contextRef="#ctx0" brushRef="#br0" timeOffset="1021.488">2851 682,'-2'14,"-6"151,9-159,-1 0,2 0,-1 0,0 0,1-1,0 1,1 0,-1-1,1 1,0-1,1 0,-1 0,1 0,0-1,0 1,0-1,1 0,0 0,-1 0,2-1,-1 0,0 0,0 0,1 0,1-1,5 3,0-2,1 0,-1 0,1-1,-1-1,1 0,-1-1,1 0,0-1,-1 0,1-1,-1-1,1 0,-1 0,0-1,-1-1,1 0,-1-1,0 0,0 0,0-1,-1-1,0 0,-1 0,0-1,0 0,0 0,2-5,21-34,-3-2,-1-1,18-47,-38 76,-2 3</inkml:trace>
  <inkml:trace contextRef="#ctx0" brushRef="#br0" timeOffset="1583.956">3642 32,'6'17,"-1"0,0 1,-1-1,-1 1,-1 0,0 0,-1 0,-2 13,2-6,0 116,-7 0,-6 4,-1 192,23-283,-10-53,0 0,1 0,0 0,-1 0,1 0,-1-1,1 1,0 0,0-1,-1 1,1 0,0-1,0 1,0-1,0 1,0-1,0 1,0-1,0 0,0 1,0-1,0 0,0 0,0 0,0 0,0 0,0 0,0 0,0 0,0 0,0-1,0 1,0 0,0-1,0 1,0 0,-1-1,1 1,0-1,0 0,0 1,0-1,-1 0,1 1,0-1,-1 0,1 0,0 1,-1-1,1-1,14-13</inkml:trace>
  <inkml:trace contextRef="#ctx0" brushRef="#br0" timeOffset="1852.923">3924 766,'0'14,"0"0,2 0,-1 0,2 0,-1-1,2 1,0-1,1 0,0 2,-3-11,1 1,-1-1,1 0,0 0,0 0,0 0,0 0,1-1,-1 0,1 1,0-1,0 0,0-1,0 1,1-1,-1 0,1 0,-1 0,1-1,0 1,0-1,0 0,0-1,-1 1,1-1,0 0,1 0,6-2,-1 1,1-2,-1 1,0-1,0-1,0 0,0-1,-1 0,0-1,0 0,0 0,-1-1,0 0,0-1,0 0,-1 0,-1-1,1-1,17-21,-2-1,-1-2,-1 0,9-23,-12-17,-20 67,-1 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937 312,'-6'-12,"3"4,-1 0,0 0,0 0,-1 1,0 0,0 0,0 0,-1 0,0 1,-1 0,1 0,-1 1,0 0,-2-1,-8-1,-1 1,0 0,-1 2,1 0,-1 1,0 0,0 2,0 0,0 1,0 1,-2 1,-17-1,-195 32,127 7,104-39,-1 1,1-1,-1 1,1 0,0 0,0 0,0 0,0 0,0 0,0 1,1-1,-1 1,1-1,0 1,-1-1,1 1,0 0,1 0,-1 0,0-1,1 1,0 0,0 0,-1 0,2 0,-1 0,0 0,1 0,-1 0,1-1,0 1,0 0,0 0,0-1,0 1,1 0,115 150,76 134,-185-273,-2-1,0 1,0 0,-1 1,-1-1,0 1,-1 0,-1 0,-1 0,0 0,0 0,-2 0,1 0,-2 0,0 0,-1 0,-1 0,0-1,-1 0,-1 1,0-2,0 1,-2-1,1 0,-2 0,0-1,0 0,-1-1,-1 0,-10 9,-10 1,-2-2,0 0,-1-2,0-2,-2-1,0-2,-20 4,52-14,-1 0,0 0,0 0,0-1,0 0,0 0,0 0,0-1,0 1,0-1,0 0,-1-1,1 1,0-1,0 0,0-1,0 1,0-1,1 0,-1 0,0 0,1-1,0 1,-1-1,1 0,0-1,0 1,1-1,-1 1,1-1,0 0,0 0,-1-1,-2-17</inkml:trace>
  <inkml:trace contextRef="#ctx0" brushRef="#br0" timeOffset="570.626">1135 1,'0'0,"0"0,0 0,0 1,0-1,1 0,-1 1,0-1,0 0,0 1,0-1,0 0,0 1,0-1,0 0,0 1,0-1,0 0,0 1,0-1,0 0,0 1,0-1,0 0,0 1,0-1,-1 0,1 1,0-1,0 0,0 1,-1-1,1 0,0 0,0 1,-1-1,1 0,0 0,0 0,-1 1,1-1,0 0,-1 0,1 0,0 0,-1 0,1 0,0 1,-1-1,1 0,0 0,-1 0,1 0,0 0,-1 0,1-1,0 1,-1 0,1 0,-1 0,11 40,-9-36,16 67,-3 2,-3 0,-4 0,-2 8,-6 46,-5 0,-8 26,10-111,-26 216,29-256,1 0,0 1,-1-1,1 0,0 1,0-1,1 1,-1-1,0 0,1 1,-1-1,1 0,0 1,0-1,0 0,0 0,0 0,0 1,1-2,-1 1,1 0,-1 0,1 0,0-1,0 1,0 0,0-1,0 0,0 0,0 1,0-1,0 0,1-1,-1 1,0 0,1-1,-1 1,0-1,1 0,-1 0,1 0,-1 0,0 0,1 0,-1-1,1 1,-1-1,0 1,0-1,1 0,-1 0,0 0,1-1,26-14,-1-1,0-1,-1-2,-1-1,0-1,8-11,82-65,-116 97,1 0,0-1,0 1,-1 0,1 0,0 0,0 1,0-1,0 0,0 0,0 0,1 1,-1-1,0 0,0 1,0 0,1-1,-1 1,0-1,0 1,1 0,-1 0,0 0,1 0,-1 0,0 0,1 0,-1 0,0 1,1-1,-1 0,0 1,0-1,0 1,1-1,-1 1,0 0,0-1,0 1,0 0,0 0,0 0,0 0,0 0,0 0,-1 0,1 0,0 0,-1 0,1 1,0-1,-1 0,0 0,1 1,-1 0,3 97,-5-87,1 1,1 0,0 0,1 0,0 0,1-1,1 1,0-1,1 4,-1-9,0 0,1 0,0 0,0 0,0-1,1 1,0-1,0 0,1-1,0 1,0-1,0 0,0 0,1-1,0 0,-1 0,2-1,2 2,10 0</inkml:trace>
  <inkml:trace contextRef="#ctx0" brushRef="#br0" timeOffset="951.085">2122 1045,'25'1,"-1"-2,1 0,-1-2,1 0,-1-2,0-1,0 0,-1-2,0-1,-1-1,1 0,-2-2,3-3,-19 12,-1 0,0 0,0-1,0 1,0-1,0 0,-1-1,0 1,0 0,0-1,-1 0,1 1,-1-1,0 0,0 0,-1-1,0 1,0 0,0 0,0-1,-1 1,0 0,0-1,0 1,-1-1,0 1,0 0,0 0,0 0,-1-1,0 1,0 1,-1-1,1 0,-1 0,0 1,0 0,-1-1,1 1,-1 1,0-1,0 0,-3-1,0 2,0-1,-1 1,0 1,0 0,0 0,0 0,0 1,0 0,-1 1,1 0,0 0,0 1,0 0,0 0,-1 1,2 0,-1 0,0 1,0 0,1 0,-1 1,1 0,-6 5,-2 1,0 1,1 0,1 1,0 1,0 0,1 1,1 0,0 1,1 0,-3 8,7-14,1 0,1 0,-1 0,1 0,1 1,0-1,0 1,1 0,0 0,1 0,0 0,1 1,0-1,0 0,1 0,1 0,-1 0,2 0,-1 0,1-1,1 1,0-1,0 1,1-1,0-1,0 1,1-1,0 0,1 0,2 2,10 0,-1-1,1-1,0-1,1 0,0-2,0 0,0-1,1-1,-1-1,1-1,-1-1,1-1,-1 0,1-2,-1 0,0-1,0-1,0-1,-1-1,1-1,-2 0,1-2,12-8,-3 1</inkml:trace>
  <inkml:trace contextRef="#ctx0" brushRef="#br0" timeOffset="1599.771">2997 876,'-23'13,"-6"2,1 1,1 0,1 2,0 2,2 0,0 1,1 1,-5 9,25-29,1 0,-1 0,1 0,0 1,0-1,0 1,1-1,-1 1,0 0,1 0,0-1,-1 1,1 0,1 0,-1 0,0 0,1 1,-1-1,1 0,0 0,0 0,0 0,0 0,1 0,-1 1,1-1,0 0,0 0,0 0,0-1,1 1,-1 0,1 0,0-1,-1 1,1-1,0 1,1-1,-1 0,0 0,3 2,9-2,1 0,0-1,-1-1,1 0,0-1,-1-1,1 0,-1-1,1 0,-1-1,0-1,0 0,-1-1,0-1,0 0,0 0,-1-1,0-1,-1 0,2-3,4 2,129-123,-146 133,0 1,0-1,0 0,0 0,0 1,0-1,-1 0,1 1,0-1,0 0,0 1,0-1,1 0,-1 1,0-1,0 0,0 1,0-1,0 0,0 1,0-1,0 0,1 0,-1 1,0-1,0 0,0 0,1 1,-1-1,0 0,0 0,1 1,-1-1,0 0,1 0,-1 0,0 0,0 0,1 1,-1-1,0 0,1 0,-1 0,0 0,1 0,-1 0,0 0,1 0,-1 0,0 0,1 0,-1 0,0 0,1-1,-1 1,0 0,0 0,1 0,-1 0,0-1,1 1,-1 0,0 0,0 0,1-1,-1 1,0 0,-3 37,2-28,0-4,0 0,1 0,0 0,-1 0,2 0,-1 0,0-1,1 1,0 0,0 0,1 0,-1 0,1-1,0 1,0-1,1 1,-1-1,1 0,0 0,0 0,1 0,-1-1,1 1,-1-1,1 0,0 0,0 0,1 0,-1-1,1 0,-1 0,1 0,0 0,11 1,0-1,0 0,0-1,0-1,1 0,-1-2,0 1,0-2,0 0,0-1,-1-1,1 0,-1-1,0-1,-1 0,0-1,0 0,0-1,-1-1,-1 0,0-1,1-1,3 1,0-2,-1 1,0-2,-1 0,-1-1,0 0,-1-1,0 0,-2-1,0 0,-1-1,0 0,-2-1,0 1,-1-1,-1-1,2-14,-7 30,0 1,0-1,0 1,-1-1,1 1,-1-1,0 1,0 0,0-1,0 1,-1 0,1 0,-1 0,0 0,0 0,0 0,0 0,-1 0,1 1,-1 0,0-1,1 1,-1 0,0 0,0 0,0 1,-1-1,1 1,0 0,0 0,-1 0,1 0,-1 0,1 1,-1-1,-4 1,0-1,1 1,-1 0,1 1,-1 0,1 0,-1 1,1 0,0 0,0 0,0 1,0 0,0 1,0-1,1 1,-2 1,5-2,0-1,-1 0,1 1,0 0,0-1,0 1,1 0,-1 1,1-1,0 0,0 1,0-1,0 1,0 0,1 0,0-1,0 1,0 0,0 0,0 0,1 0,0 0,0 0,0 0,0 1,1-1,-1 0,1 0,0-1,0 1,1 0,-1 0,1 0,0-1,0 1,0-1,0 1,1-1,-1 0,1 0,0 0,0 0,0-1,1 1,10 8,0-2,1 0,0 0,0-2,1 0,0 0,6 0,-6-2,0 1,0 1,-1 0,0 1,0 1,-1 0,8 7,-18-12,-1 0,0 0,0 0,-1 1,1-1,-1 1,0 0,0-1,-1 1,1 0,-1 0,0 0,-1 0,1 0,-1 0,0 0,0 0,0 1,-1-1,0 0,0 0,0 0,0-1,-1 1,0 0,0 0,0-1,-1 1,1-1,-3 2,-17 93,22-96,1-1,-1 1,1 0,0 0,0-1,1 1,-1-1,0 1,1-1,0 1,-1-1,1 0,0 0,0 0,0 0,1 0,-1 0,0-1,1 1,-1-1,1 1,-1-1,1 0,0 0,18 6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3,'-27'0,"6"-2,0 2,0 0,0 1,0 1,1 1,-1 1,1 1,0 0,0 2,-16 7,34-13,0-1,1 1,-1 0,0 0,0-1,1 1,-1 1,1-1,-1 0,1 0,-1 1,1-1,0 0,-1 1,1 0,0-1,0 1,0 0,1-1,-1 1,0 0,0 0,1 0,0-1,-1 1,1 0,0 0,0 0,0 0,0 0,0 0,0 0,0 0,1 0,-1 0,1-1,-1 1,1 0,0 0,0-1,0 1,0 0,0-1,0 1,0-1,0 1,1-1,0 2,72 38,-68-39,1-1,-1 2,1-1,-1 0,0 1,0 0,0 1,0 0,0-1,-1 2,0-1,0 1,0-1,0 1,-1 1,1-1,-2 1,1-1,0 1,-1 0,0 1,-1-1,1 0,-1 1,-1-1,1 1,-1 0,0 0,0 4,-5-3,0 1,0-1,-1-1,0 1,0-1,0 0,-1 0,-1 0,1-1,-1 0,0 0,0 0,-1-1,1-1,-1 1,-1-1,1 0,0-1,-1 0,0 0,1-1,-1 0,-5 0,-12 1,2-3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1,'476'0,"-158"29,-291-29,-3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35,'274'5,"-191"-8,265-27,-252 24,-91 7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8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31,'38'-5,"18"-2,9 1,-3 1,-1 2,-6 0,-4 2,-5 1,-1 0,-3 0,-4 0,-4 0,-3 1,3-1,1 0,-1 0,-2 0,-6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8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806 147,'-25'-19,"0"2,-1 1,0 1,-2 2,1 0,-2 2,1 1,-1 1,-1 2,0 0,0 2,-18 0,26 5,1 1,-1 1,1 1,-1 0,1 2,0 1,0 0,1 1,-4 3,20-7,-1-1,1 1,0 0,0 0,1 0,-1 0,1 0,-1 1,1 0,0 0,0 0,1 0,-1 0,1 0,0 1,0-1,0 1,1 0,-1-1,1 1,0 0,1 0,-1 0,1 0,0 0,0 0,1-1,-1 1,1 0,1 3,1 6,0-1,1 0,0 1,1-1,1-1,0 1,1-1,0 0,0 0,6 4,234 244,-230-242,14 14,0 2,-2 1,-2 2,-1 0,-2 2,2 7,-22-38,-1-1,1 1,-1-1,0 1,-1 0,0 0,0 0,-1 0,0 1,-1-1,1 0,-2 0,1 1,-1-1,0 0,-1 0,0 0,0 0,-1 0,0 0,0-1,-1 1,0-1,0 0,0 0,-1 0,0-1,-1 0,1 0,-3 1,-10 2,-1-1,0-1,-1 0,0-2,0 0,0-2,0 0,-1-1,0-1,1-1,-1 0,1-2,-14-3,15 4,1-2,-1 0,1-1,0-1,0-1,1-1,0 0,0-1,0 0,1-2,1 0,-1-1,2 0,0-1,0-1,1 0,0-1,1 0,-9-16,3 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1275,'99'-172,"-72"118,3 2,2 1,34-41,54-44,-119 135,-1 0,0 0,1 0,-1 0,1 0,-1 0,1 0,-1 0,1 0,0 0,-1 0,1 1,0-1,0 0,-1 0,1 1,0-1,0 0,0 1,0-1,0 1,0-1,0 1,0 0,0 0,0-1,0 1,1 0,-1 0,0 0,0 0,0 0,0 0,0 0,0 0,0 1,0-1,0 0,0 1,0-1,0 1,0-1,0 1,0-1,0 1,0 0,0-1,0 1,0 0,-1 0,1-1,0 1,-1 0,1 0,-1 0,1 1,6 17,-2 1,0-1,-2 1,0 0,-1 1,0-1,-2 11,9 80,-10-106,1-1,1 0,-1 0,1 0,-1 0,1 1,0-1,1 0,-1 0,1-1,-1 1,1 0,1 0,-1-1,0 0,1 1,-1-1,1 0,0 0,0 0,1 0,-1-1,0 0,1 1,0-1,-1 0,1 0,0-1,0 1,0-1,0 0,0 0,0-1,0 1,1-1,-1 1,0-1,0-1,1 1,15-8,1-1,-1 0,-1-2,1 0,-2-1,0-1,0-1,-1 0,10-13,35-25,126-89,-188 141,1-2,0 1,-1 0,1 0,0-1,0 1,0 0,0 0,0 0,0 0,0 0,0 0,0 0,0 0,1 1,-1-1,0 0,0 1,1-1,-1 1,1-1,-1 1,0 0,1-1,-1 1,1 0,-1 0,1 0,-1 0,1 0,-1 1,1-1,-1 0,0 1,1-1,-1 1,0-1,1 1,-1 0,0-1,1 1,-1 0,0 0,0 0,0 0,0 0,0 0,0 0,0 1,-24 120,16-98,2-12,0 0,2 0,-1 0,2 0,-1 1,2-1,0 1,0 0,1-1,1 1,1 11,1-20,-1 0,0-1,1 1,-1-1,1 1,0-1,1 0,-1 0,0 0,1-1,-1 1,1-1,0 0,0 0,0 0,0 0,0-1,0 0,1 0,-1 0,0 0,1-1,-1 1,0-1,1 0,-1 0,1-1,-1 1,0-1,0 0,1 0,-1-1,0 1,1-1,20-3</inkml:trace>
  <inkml:trace contextRef="#ctx0" brushRef="#br0" timeOffset="282.463">1666 766,'-120'177,"117"-174,0 0,1 0,-1 1,1-1,0 1,-1-1,2 1,-1 0,0 0,1 0,0 0,0 0,0 0,0 0,1 0,-1 0,1 0,0 1,0-1,1 0,-1 0,1 0,0 0,0 0,0 0,1 0,0 0,-1 0,1 0,0-1,1 1,-1-1,1 0,-1 1,1-1,0 0,0-1,1 1,-1 0,0-1,1 0,0 0,2 2,1-2,0 1,0-1,0 0,0 0,0-1,0 0,0 0,0-1,1 0,-1 0,0-1,0 0,0 0,0 0,0-1,0 0,0-1,0 0,-1 0,1 0,-1 0,0-1,0 0,0-1,0 1,-1-1,0 0,0-1,0 1,-1-1,0 0,0 0,0 0,-1 0,0-1,0 0,0 1,-1-2,0-1,0 0,-1 0,0 0,-1 0,1 0,-2 0,1 0,-2 0,1 0,-1 0,0 0,-1 1,0-1,0 1,-1-1,0 1,-1 0,1 1,-2-1,1 1,-1 0,0 0,0 1,-1 0,0 0,0 0,0 1,-1 0,0 0,0 1,0 0,0 1,-1 0,1 0,-1 0,0 1,0 1,0-1,-4 1,-34 10,29-2</inkml:trace>
  <inkml:trace contextRef="#ctx0" brushRef="#br0" timeOffset="763.448">2316 625,'-48'27,"1"3,2 1,0 2,3 2,-9 11,43-38,0 1,1 0,0 0,0 1,1 0,0 0,0 1,1-1,-2 9,6-15,0 0,0 0,0 0,0 0,1 1,-1-1,1 0,0 0,1 0,-1 0,1 1,0-1,0 0,0 0,0 0,1 0,-1 0,1-1,0 1,1 0,-1-1,0 0,1 1,0-1,0 0,0 0,3 2,7 2,-1-1,1 0,1-1,-1-1,1 0,-1-1,1 0,0-1,0-1,1 0,-1 0,0-2,0 0,0-1,0 0,0-1,12-4,-6 2,-1-1,1 0,-2-2,1 0,-1-1,0-1,-1 0,0-2,-1 0,-1-1,1 0,-2-1,0-1,8-11,8-15,-1-1,-2-1,-2-2,-2 0,3-14,-16 38,-1-1,-1 1,-1-2,-1 1,-1-1,-1 0,-1-1,0 1,-2 0,-1-1,-1 1,-1 0,-1-1,-1 1,-1 0,-1 1,-1 0,-1 0,-1 0,-1 1,-1 0,0 1,-2 0,-7-8,16 22,0 1,0 1,-1-1,0 0,0 1,0 0,0 0,0 1,-1 0,0-1,0 2,0-1,0 1,0 0,0 0,0 1,-1-1,1 1,-1 1,1-1,-1 1,1 0,-1 1,1 0,-1 0,1 0,0 1,0 0,-1 0,1 0,0 1,1 0,-1 0,0 0,1 1,0 0,0 0,-4 4,-9 12,1 0,0 1,2 1,0 0,2 1,0 1,2 0,0 1,2 0,1 0,1 1,-4 26,8-32,1 1,0 0,2 0,1-1,0 1,1 0,2-1,0 1,1-1,1 0,1-1,0 1,2-1,0-1,1 0,1 0,1-1,0 0,1-1,1 0,8 6,-9-10,1 0,0-1,1-1,0 0,1-1,0-1,0-1,1 0,0-1,0 0,0-2,1 0,0-1,3 0,6-2</inkml:trace>
  <inkml:trace contextRef="#ctx0" brushRef="#br0" timeOffset="1021.488">2851 682,'-2'14,"-6"151,9-159,-1 0,2 0,-1 0,0 0,1-1,0 1,1 0,-1-1,1 1,0-1,1 0,-1 0,1 0,0-1,0 1,0-1,1 0,0 0,-1 0,2-1,-1 0,0 0,0 0,1 0,1-1,5 3,0-2,1 0,-1 0,1-1,-1-1,1 0,-1-1,1 0,0-1,-1 0,1-1,-1-1,1 0,-1 0,0-1,-1-1,1 0,-1-1,0 0,0 0,0-1,-1-1,0 0,-1 0,0-1,0 0,0 0,2-5,21-34,-3-2,-1-1,18-47,-38 76,-2 3</inkml:trace>
  <inkml:trace contextRef="#ctx0" brushRef="#br0" timeOffset="1583.956">3642 32,'6'17,"-1"0,0 1,-1-1,-1 1,-1 0,0 0,-1 0,-2 13,2-6,0 116,-7 0,-6 4,-1 192,23-283,-10-53,0 0,1 0,0 0,-1 0,1 0,-1-1,1 1,0 0,0-1,-1 1,1 0,0-1,0 1,0-1,0 1,0-1,0 1,0-1,0 0,0 1,0-1,0 0,0 0,0 0,0 0,0 0,0 0,0 0,0 0,0 0,0-1,0 1,0 0,0-1,0 1,0 0,-1-1,1 1,0-1,0 0,0 1,0-1,-1 0,1 1,0-1,-1 0,1 0,0 1,-1-1,1-1,14-13</inkml:trace>
  <inkml:trace contextRef="#ctx0" brushRef="#br0" timeOffset="1852.923">3924 766,'0'14,"0"0,2 0,-1 0,2 0,-1-1,2 1,0-1,1 0,0 2,-3-11,1 1,-1-1,1 0,0 0,0 0,0 0,0 0,1-1,-1 0,1 1,0-1,0 0,0-1,0 1,1-1,-1 0,1 0,-1 0,1-1,0 1,0-1,0 0,0-1,-1 1,1-1,0 0,1 0,6-2,-1 1,1-2,-1 1,0-1,0-1,0 0,0-1,-1 0,0-1,0 0,0 0,-1-1,0 0,0-1,0 0,-1 0,-1-1,1-1,17-21,-2-1,-1-2,-1 0,9-23,-12-17,-20 67,-1 8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937 312,'-6'-12,"3"4,-1 0,0 0,0 0,-1 1,0 0,0 0,0 0,-1 0,0 1,-1 0,1 0,-1 1,0 0,-2-1,-8-1,-1 1,0 0,-1 2,1 0,-1 1,0 0,0 2,0 0,0 1,0 1,-2 1,-17-1,-195 32,127 7,104-39,-1 1,1-1,-1 1,1 0,0 0,0 0,0 0,0 0,0 0,0 1,1-1,-1 1,1-1,0 1,-1-1,1 1,0 0,1 0,-1 0,0-1,1 1,0 0,0 0,-1 0,2 0,-1 0,0 0,1 0,-1 0,1-1,0 1,0 0,0 0,0-1,0 1,1 0,115 150,76 134,-185-273,-2-1,0 1,0 0,-1 1,-1-1,0 1,-1 0,-1 0,-1 0,0 0,0 0,-2 0,1 0,-2 0,0 0,-1 0,-1 0,0-1,-1 0,-1 1,0-2,0 1,-2-1,1 0,-2 0,0-1,0 0,-1-1,-1 0,-10 9,-10 1,-2-2,0 0,-1-2,0-2,-2-1,0-2,-20 4,52-14,-1 0,0 0,0 0,0-1,0 0,0 0,0 0,0-1,0 1,0-1,0 0,-1-1,1 1,0-1,0 0,0-1,0 1,0-1,1 0,-1 0,0 0,1-1,0 1,-1-1,1 0,0-1,0 1,1-1,-1 1,1-1,0 0,0 0,-1-1,-2-17</inkml:trace>
  <inkml:trace contextRef="#ctx0" brushRef="#br0" timeOffset="570.626">1135 1,'0'0,"0"0,0 0,0 1,0-1,1 0,-1 1,0-1,0 0,0 1,0-1,0 0,0 1,0-1,0 0,0 1,0-1,0 0,0 1,0-1,0 0,0 1,0-1,0 0,0 1,0-1,-1 0,1 1,0-1,0 0,0 1,-1-1,1 0,0 0,0 1,-1-1,1 0,0 0,0 0,-1 1,1-1,0 0,-1 0,1 0,0 0,-1 0,1 0,0 1,-1-1,1 0,0 0,-1 0,1 0,0 0,-1 0,1-1,0 1,-1 0,1 0,-1 0,11 40,-9-36,16 67,-3 2,-3 0,-4 0,-2 8,-6 46,-5 0,-8 26,10-111,-26 216,29-256,1 0,0 1,-1-1,1 0,0 1,0-1,1 1,-1-1,0 0,1 1,-1-1,1 0,0 1,0-1,0 0,0 0,0 0,0 1,1-2,-1 1,1 0,-1 0,1 0,0-1,0 1,0 0,0-1,0 0,0 0,0 1,0-1,0 0,1-1,-1 1,0 0,1-1,-1 1,0-1,1 0,-1 0,1 0,-1 0,0 0,1 0,-1-1,1 1,-1-1,0 1,0-1,1 0,-1 0,0 0,1-1,26-14,-1-1,0-1,-1-2,-1-1,0-1,8-11,82-65,-116 97,1 0,0-1,0 1,-1 0,1 0,0 0,0 1,0-1,0 0,0 0,0 0,1 1,-1-1,0 0,0 1,0 0,1-1,-1 1,0-1,0 1,1 0,-1 0,0 0,1 0,-1 0,0 0,1 0,-1 0,0 1,1-1,-1 0,0 1,0-1,0 1,1-1,-1 1,0 0,0-1,0 1,0 0,0 0,0 0,0 0,0 0,0 0,-1 0,1 0,0 0,-1 0,1 1,0-1,-1 0,0 0,1 1,-1 0,3 97,-5-87,1 1,1 0,0 0,1 0,0 0,1-1,1 1,0-1,1 4,-1-9,0 0,1 0,0 0,0 0,0-1,1 1,0-1,0 0,1-1,0 1,0-1,0 0,0 0,1-1,0 0,-1 0,2-1,2 2,10 0</inkml:trace>
  <inkml:trace contextRef="#ctx0" brushRef="#br0" timeOffset="951.085">2122 1045,'25'1,"-1"-2,1 0,-1-2,1 0,-1-2,0-1,0 0,-1-2,0-1,-1-1,1 0,-2-2,3-3,-19 12,-1 0,0 0,0-1,0 1,0-1,0 0,-1-1,0 1,0 0,0-1,-1 0,1 1,-1-1,0 0,0 0,-1-1,0 1,0 0,0 0,0-1,-1 1,0 0,0-1,0 1,-1-1,0 1,0 0,0 0,0 0,-1-1,0 1,0 1,-1-1,1 0,-1 0,0 1,0 0,-1-1,1 1,-1 1,0-1,0 0,-3-1,0 2,0-1,-1 1,0 1,0 0,0 0,0 0,0 1,0 0,-1 1,1 0,0 0,0 1,0 0,0 0,-1 1,2 0,-1 0,0 1,0 0,1 0,-1 1,1 0,-6 5,-2 1,0 1,1 0,1 1,0 1,0 0,1 1,1 0,0 1,1 0,-3 8,7-14,1 0,1 0,-1 0,1 0,1 1,0-1,0 1,1 0,0 0,1 0,0 0,1 1,0-1,0 0,1 0,1 0,-1 0,2 0,-1 0,1-1,1 1,0-1,0 1,1-1,0-1,0 1,1-1,0 0,1 0,2 2,10 0,-1-1,1-1,0-1,1 0,0-2,0 0,0-1,1-1,-1-1,1-1,-1-1,1-1,-1 0,1-2,-1 0,0-1,0-1,0-1,-1-1,1-1,-2 0,1-2,12-8,-3 1</inkml:trace>
  <inkml:trace contextRef="#ctx0" brushRef="#br0" timeOffset="1599.771">2997 876,'-23'13,"-6"2,1 1,1 0,1 2,0 2,2 0,0 1,1 1,-5 9,25-29,1 0,-1 0,1 0,0 1,0-1,0 1,1-1,-1 1,0 0,1 0,0-1,-1 1,1 0,1 0,-1 0,0 0,1 1,-1-1,1 0,0 0,0 0,0 0,0 0,1 0,-1 1,1-1,0 0,0 0,0 0,0-1,1 1,-1 0,1 0,0-1,-1 1,1-1,0 1,1-1,-1 0,0 0,3 2,9-2,1 0,0-1,-1-1,1 0,0-1,-1-1,1 0,-1-1,1 0,-1-1,0-1,0 0,-1-1,0-1,0 0,0 0,-1-1,0-1,-1 0,2-3,4 2,129-123,-146 133,0 1,0-1,0 0,0 0,0 1,0-1,-1 0,1 1,0-1,0 0,0 1,0-1,1 0,-1 1,0-1,0 0,0 1,0-1,0 0,0 1,0-1,0 0,1 0,-1 1,0-1,0 0,0 0,1 1,-1-1,0 0,0 0,1 1,-1-1,0 0,1 0,-1 0,0 0,0 0,1 1,-1-1,0 0,1 0,-1 0,0 0,1 0,-1 0,0 0,1 0,-1 0,0 0,1 0,-1 0,0 0,1-1,-1 1,0 0,0 0,1 0,-1 0,0-1,1 1,-1 0,0 0,0 0,1-1,-1 1,0 0,-3 37,2-28,0-4,0 0,1 0,0 0,-1 0,2 0,-1 0,0-1,1 1,0 0,0 0,1 0,-1 0,1-1,0 1,0-1,1 1,-1-1,1 0,0 0,0 0,1 0,-1-1,1 1,-1-1,1 0,0 0,0 0,1 0,-1-1,1 0,-1 0,1 0,0 0,11 1,0-1,0 0,0-1,0-1,1 0,-1-2,0 1,0-2,0 0,0-1,-1-1,1 0,-1-1,0-1,-1 0,0-1,0 0,0-1,-1-1,-1 0,0-1,1-1,3 1,0-2,-1 1,0-2,-1 0,-1-1,0 0,-1-1,0 0,-2-1,0 0,-1-1,0 0,-2-1,0 1,-1-1,-1-1,2-14,-7 30,0 1,0-1,0 1,-1-1,1 1,-1-1,0 1,0 0,0-1,0 1,-1 0,1 0,-1 0,0 0,0 0,0 0,0 0,-1 0,1 1,-1 0,0-1,1 1,-1 0,0 0,0 0,0 1,-1-1,1 1,0 0,0 0,-1 0,1 0,-1 0,1 1,-1-1,-4 1,0-1,1 1,-1 0,1 1,-1 0,1 0,-1 1,1 0,0 0,0 0,0 1,0 0,0 1,0-1,1 1,-2 1,5-2,0-1,-1 0,1 1,0 0,0-1,0 1,1 0,-1 1,1-1,0 0,0 1,0-1,0 1,0 0,1 0,0-1,0 1,0 0,0 0,0 0,1 0,0 0,0 0,0 0,0 1,1-1,-1 0,1 0,0-1,0 1,1 0,-1 0,1 0,0-1,0 1,0-1,0 1,1-1,-1 0,1 0,0 0,0 0,0-1,1 1,10 8,0-2,1 0,0 0,0-2,1 0,0 0,6 0,-6-2,0 1,0 1,-1 0,0 1,0 1,-1 0,8 7,-18-12,-1 0,0 0,0 0,-1 1,1-1,-1 1,0 0,0-1,-1 1,1 0,-1 0,0 0,-1 0,1 0,-1 0,0 0,0 0,0 1,-1-1,0 0,0 0,0 0,0-1,-1 1,0 0,0 0,0-1,-1 1,1-1,-3 2,-17 93,22-96,1-1,-1 1,1 0,0 0,0-1,1 1,-1-1,0 1,1-1,0 1,-1-1,1 0,0 0,0 0,0 0,1 0,-1 0,0-1,1 1,-1-1,1 1,-1-1,1 0,0 0,18 6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53.1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875 509,'153'-61,"-148"58,-13 3,-17 5,-718 221,604-173,138-53,0 0,0 0,1 1,-1-1,0 0,0 0,0 0,1 1,-1-1,0 0,0 1,1-1,-1 1,0-1,1 1,-1-1,1 1,-1-1,0 1,1 0,-1-1,1 1,-1 0,1-1,0 1,-1 0,1 0,0-1,0 1,-1 0,1 0,0 0,0-1,0 1,0 0,0 0,0 0,0 0,0-1,0 1,1 0,-1 0,0 0,0-1,1 1,-1 0,0 0,1-1,-1 1,1 0,-1-1,1 1,-1-1,1 1,0 0,-1-1,1 1,0-1,-1 0,1 1,0-1,51 18,342 2,-358-17,-26-3,1 0,-1 0,0 1,0 1,0 0,0 0,0 1,0 0,-1 1,1 0,6 5,-14-8,-1 0,1 0,-1 1,0-1,0 0,0 1,1 0,-2-1,1 1,0-1,0 1,0 0,-1 0,1-1,-1 1,1 0,-1 0,0 0,1 0,-1 0,0-1,-1 1,1 0,0 0,0 0,-1 0,1-1,-1 1,1 0,-1 0,0-1,0 1,0 0,0-1,0 1,0-1,0 1,-1 0,-57 55,52-52,-593 397,596-400,0 0,1 1,-1-1,1 1,-1-1,1 1,0 0,0 0,0 1,0-1,1 1,-1-1,1 1,0 0,0 0,0 0,1 0,0 0,-1 0,1 0,0 0,1 1,-1-1,1 0,0 1,0-1,0 0,1 0,0 1,-1-1,1 0,1 0,-1 0,1 0,-1 0,1 0,0 0,1 0,-1-1,1 1,1 2,16 10,0-1,1-1,0-1,1-1,1-1,0 0,0-2,1-1,0-1,0-1,1 0,0-3,14 2,-33-3,0-1,0 1,0-1,0 0,1-1,-1 1,0-1,0 0,0-1,1 1,-1-1,0-1,0 1,0-1,0 0,-1 0,1-1,0 0,-1 0,0 0,1 0,-1-1,-1 0,1 0,-1-1,1 1,-1-1,0 0,-1 0,1 0,-1 0,1-3,2-20,-3 3</inkml:trace>
  <inkml:trace contextRef="#ctx0" brushRef="#br0" timeOffset="247.976">480 0,'-85'378,"53"-210,7 1,7 1,4 147,17 521,-29-431,24-370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58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749 3,'-74'-2,"-138"7,183 0,0 1,0 1,1 1,0 2,1 1,0 1,1 1,0 1,1 2,1 0,-4 5,24-18,1 1,-1-1,1 1,0 0,0 0,0 1,1-1,0 0,0 1,0 0,0-1,0 1,1 0,0 0,0 0,0 0,1 0,0 0,0 0,0 0,0 0,1 0,0 0,0 0,0-1,1 1,-1 0,1 0,2 3,2 2,-1 0,1 0,1 0,0-1,0 0,0 0,1-1,1 0,0-1,0 1,0-2,7 5,287 147,-286-147,0 0,0 1,-1 0,-1 2,0 0,0 0,-2 1,11 15,-21-27,-1 1,1 0,-1 1,1-1,-1 0,0 1,-1-1,1 1,-1-1,0 1,0 0,0 0,-1-1,0 1,1 0,-2 0,1 0,-1 0,1-1,-1 1,-1 0,1-1,-1 1,1-1,-1 1,-1-1,1 0,-1 0,1 0,-1 0,0 0,-1 0,1-1,0 0,-1 0,0 0,0 0,0 0,-2 1,-28 10,0 0,-1-3,-1 0,1-3,-1-1,-1-1,1-2,-1-2,0-1,-8-3,27 3,5 0,-1 0,1-1,-1 0,1-1,-1-1,1 0,-1 0,1-2,0 1,1-2,-1 0,1 0,-1-1,0-1,12 5,-1 1,1-1,0 1,-1-1,1 1,0-1,0 0,0 0,0 1,0-1,1 0,-1 0,0 0,1 0,-1 0,1 0,0 0,0 0,0 0,0 0,0 0,0 0,1 0,-1 0,0 0,1 0,0 0,-1 0,1 1,0-1,0 0,0 0,0 1,0-1,1 0,-1 1,9-14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58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57 904,'45'11,"0"-3,0-1,0-2,1-3,0-1,38-5,14 2,31 2,-117 0</inkml:trace>
  <inkml:trace contextRef="#ctx0" brushRef="#br0" timeOffset="255.352">29 1215,'595'-76,"-587"75,4-2,0 0,1 1,-1 1,0 0,1 1,-1 0,0 1,1 0,4 2,-16-3,-1 0,1 0,-1 0,1 0,-1 0,1 1,-1-1,1 0,-1 0,1 1,-1-1,1 0,-1 0,0 1,1-1,-1 1,1-1,-1 0,0 1,1-1,-1 1,0-1,0 1,1-1,-1 1,0-1,0 1,0-1,0 1,1-1,-1 1,0-1,0 1,0-1,0 1,0-1,0 1,-1-1,1 1,0-1,0 1,0-1,0 1,-1-1,1 1,0-1,0 1,-1-1,1 1,0-1,-1 0,1 1,0-1,-1 0,1 1,-1-1,1 0,-1 1,1-1,-9 10</inkml:trace>
  <inkml:trace contextRef="#ctx0" brushRef="#br0" timeOffset="502.476">0 1525,'39'5,"17"1,4 0,-4-1,-1-2,-6-1,-5 0,-7-2,1 0,-2 0,-2 0,-1-1,-3 1,0 0,-2 0,0 0,0-5,-5-1</inkml:trace>
  <inkml:trace contextRef="#ctx0" brushRef="#br0" timeOffset="2505.494">1948 340,'-31'-18,"-1"1,0 1,-2 2,1 1,-18-3,38 13,0 0,0 1,0 1,0 0,0 1,0 0,0 1,0 0,0 1,0 1,1 0,-1 0,1 1,-1 1,1 0,-7 5,6-3,1 0,1 1,0 0,0 1,0 0,1 1,1 0,-8 10,14-17,1 1,-1 0,1 0,0 0,0 0,0 0,1 0,0 1,-1-1,1 1,1-1,-1 1,1-1,0 1,0-1,0 1,0-1,1 1,0-1,0 1,0-1,0 0,1 0,0 1,0-1,0 0,0 0,2 2,10 12,2 0,0-1,1-1,1 0,0-1,1-1,0-1,17 8,78 61,-112-80,0 0,0 0,0 0,0 1,0-1,0 1,-1-1,1 1,-1 0,0 0,0 0,0-1,0 1,0 0,-1 0,1 0,-1 0,0 0,0 1,0-1,0 0,0 0,-1 0,0 0,1 0,-1 0,0-1,0 1,-1 0,1 0,-1-1,1 1,-1-1,0 1,0-1,0 1,0-1,0 0,-2 1,-97 78,60-54,0-3,-2-1,0-2,-2-2,-1-1,46-19,0 1,0-1,0 1,0-1,-1 1,1-1,0 1,0-1,0 1,0 0,0-1,-1 1,1-1,0 1,0 0,-1-1,1 1,0 0,-1-1,1 1,0 0,-1-1,1 1,-1 0,1 0,0-1,-1 1,1 0,-1 0,1 0,11-12</inkml:trace>
  <inkml:trace contextRef="#ctx0" brushRef="#br0" timeOffset="2972.794">2173 1,'-14'33,"-5"8,2 0,1 0,3 2,1-1,2 2,-2 30,13 333,-1-405,-1 0,0 0,1 0,-1 0,1 0,-1 0,1 0,0 0,0 0,0 0,0 0,0 0,0 0,1 0,-1 0,1 0,0 0,-1 0,1 0,0 0,0 0,0-1,0 1,0 0,1-1,-1 1,0 0,1-1,-1 0,1 1,0-1,-1 0,1 0,0 0,0 0,0 0,-1 0,1-1,0 1,0-1,0 1,0-1,0 0,0 1,0-1,1 0,-1-1,0 1,0 0,0 0,1-1,104-82,-44 27,-50 46,56-34,-67 44,0-1,-1 1,1-1,0 1,0 0,-1 0,1-1,0 1,0 0,-1 1,1-1,0 0,-1 0,1 1,0-1,-1 1,1-1,0 1,-1 0,1 0,-1 0,1 0,-1 0,0 0,1 0,-1 0,0 0,0 1,0-1,0 1,0-1,0 0,0 1,0 0,0-1,-1 1,1-1,-1 1,1 0,-1 0,0-1,1 1,8 38,-8-32,0-1,0 1,1 0,0-1,0 1,1-1,-1 0,2 0,-1 0,1 0,0 0,1-1,0 0,0 0,0 0,0 0,2 0,9 2</inkml:trace>
  <inkml:trace contextRef="#ctx0" brushRef="#br0" timeOffset="3358.111">2710 763,'39'-6,"-18"4,0 0,-1-2,0-1,1 0,-2-1,1-2,-1 0,0 0,0-2,3-3,-17 8,0 0,-1 0,1 0,-1-1,0 1,-1-1,1 0,-1 0,0-1,-1 1,0 0,0-1,0 0,0 1,-1-1,-1 0,1 0,-1-5,0 9,0-1,0 1,0 0,0 0,-1-1,1 1,-1 0,0 0,0 0,0 0,0 0,-1 0,1 0,-1 0,0 1,0-1,0 0,0 1,0 0,-1-1,1 1,-1 0,1 0,-1 0,0 1,1-1,-1 1,0-1,0 1,0 0,-1 0,1 0,0 1,0-1,0 1,-1 0,1 0,0 0,-2 0,-4 1,1 1,-1 0,0 1,1 0,0 0,0 1,0 0,0 0,0 0,1 1,0 1,0-1,0 1,1 0,-1 1,2 0,-1-1,1 2,0-1,0 1,1 0,0 0,0 0,1 0,0 0,1 1,0 0,0-1,1 1,0 0,0 0,1 0,0 0,1 0,0-1,0 1,1 0,0 0,2 4,-2-10,0 0,0 0,1 0,-1 0,1 0,-1-1,1 1,0-1,0 0,0 0,0 0,1 0,-1 0,0 0,1-1,-1 0,1 0,-1 0,1 0,0 0,0-1,-1 0,1 0,0 0,-1 0,2 0,98-20,119-76,-166 70,-36 14</inkml:trace>
  <inkml:trace contextRef="#ctx0" brushRef="#br0" timeOffset="4069.26">3387 594,'-9'0,"1"1,-1 0,0 0,1 1,-1 0,1 0,-1 1,1 0,0 1,0 0,1 0,-1 1,1 0,0 0,0 0,0 1,1 0,0 1,0-1,1 1,0 0,0 0,0 1,1 0,0 0,1 0,0 0,0 0,0 0,0 9,2-15,1 1,0-1,0 0,0 0,0 1,1-1,-1 0,0 0,1 0,0 1,-1-1,1 0,0 0,0 0,0 0,0 0,0-1,1 1,-1 0,1 0,-1-1,1 1,0-1,-1 1,1-1,0 0,0 0,0 0,0 0,0 0,0 0,0 0,0-1,1 1,-1-1,0 1,0-1,1 0,85-12,-70 3,-1-1,0-1,0 0,-1-1,-1-1,0 0,-1-1,0-1,-1 0,0-1,-2 0,0-1,7-13,-12 21,-8 17,-2 7,3-11,0-1,1 1,-1 0,1 0,-1 0,1 0,0 0,1 0,-1 0,1 0,-1-1,1 1,0 0,1 0,-1-1,1 1,-1-1,1 1,0-1,0 0,1 1,-1-1,1 0,0-1,-1 1,1 0,0-1,1 1,-1-1,0 0,1 0,-1-1,1 1,-1-1,1 1,0-1,0 0,-1-1,2 1,9 0,0-2,0 1,0-2,0 0,0 0,0-1,-1-1,0-1,0 0,0 0,0-1,-1-1,0 0,0 0,-1-2,0 1,8-9,-17 15,11-7,0-2,0 1,-1-2,-1 0,0 0,-1-1,0 0,-1-1,0 0,-1 0,-1-1,0 0,-1-1,0 1,1-10,-7 23,0 0,0 1,1-1,-1 0,0 1,-1-1,1 0,0 1,0-1,-1 0,1 1,-1-1,1 1,-1-1,0 1,0-1,1 1,-1-1,0 1,0 0,0-1,-1 1,1 0,0 0,0 0,-1 0,1 0,-1 0,1 0,-1 0,1 1,-1-1,1 1,-1-1,1 1,-1-1,0 1,1 0,-1 0,0 0,0 0,1 0,-1 0,0 0,1 1,-1-1,1 1,-1-1,0 1,1-1,-1 1,1 0,-1 0,1 0,0 0,-1 0,1 0,0 0,0 0,0 0,0 1,0-1,0 0,0 1,-4 1,1 0,0 1,0-1,0 1,1 0,-1 0,1 0,0 1,0-1,0 1,1-1,-1 1,1 0,0 0,1 0,-1 0,1 1,0-1,0 0,1 1,0-1,0 0,0 1,0-1,1 0,0 1,0-1,0 0,1 0,0 0,0 0,0 0,0 0,1-1,2 5,70 59,-63-59,0 0,-1 0,0 1,-1 1,0 0,-1 0,0 1,2 4,13 31,-14-29</inkml:trace>
  <inkml:trace contextRef="#ctx0" brushRef="#br0" timeOffset="4984.54">4460 791,'11'3,"0"0,0 0,0-2,1 1,-1-1,0-1,1 0,-1-1,0 0,1-1,-1 0,0 0,0-1,0-1,-1 0,1 0,-1-1,0-1,0 0,2-2,20-14,0-1,-2-2,-1-1,14-16,-16 15,1 0,1 3,1 0,25-14,-53 36,1 0,-1 0,0 0,1 0,0 0,-1 1,1-1,0 1,0 0,0 0,-1 0,1 0,0 0,1 1,-1-1,0 1,0 0,0 0,0 0,0 0,0 0,0 1,0 0,0-1,0 1,0 0,0 1,0-1,0 0,-1 1,1-1,-1 1,1 0,-1 0,1 0,-1 0,0 0,0 1,1 7,-1 0,-1 0,1 0,-2 0,1 0,-1 0,-1 0,0 0,0 0,-1 0,0 0,-1-1,0 1,-1-1,0 1,0-1,-1 0,0-1,0 1,-1-1,-1 0,1-1,-1 1,0-1,-8 5,-23 28,29-29,0-1,-1 0,0 0,-1-1,0-1,0 1,-1-2,0 0,-1 0,-12 5,24-12,-1 1,1-1,-1 1,1-1,-1 1,1-1,-1 0,1 1,-1-1,1 0,-1 0,1 0,-1-1,1 1,-1 0,1 0,-1-1,1 1,-1-1,1 1,0-1,-1 0,1 0,0 1,0-1,-1 0,1 0,0 0,0 0,0-1,0 1,0 0,0 0,0-1,0-9</inkml:trace>
  <inkml:trace contextRef="#ctx0" brushRef="#br0" timeOffset="5308.303">5645 1,'7'19,"-1"1,-1 0,0 1,-2-1,0 1,-2-1,0 1,-1 0,-2 5,2 9,-1 402,-15-370,4-56</inkml:trace>
  <inkml:trace contextRef="#ctx0" brushRef="#br0" timeOffset="5560.259">5419 397,'38'-15,"18"-4,9 0,-2 4,-7 5,-3 3,-6 9,-6 3,-6 1,-8 0</inkml:trace>
  <inkml:trace contextRef="#ctx0" brushRef="#br0" timeOffset="5719.424">5983 707,'15'-19,"9"-12,1-4,0-2,2 0,-5 3,0 6,-5 4,0 0,2 6,-3-1,1 5,-2-2,1 3,-2 4</inkml:trace>
  <inkml:trace contextRef="#ctx0" brushRef="#br0" timeOffset="6053.204">6379 565,'50'-38,"-36"28,0 0,0-1,-1-1,0 0,-1 0,-1-1,0-1,6-10,-16 23,0-1,0 1,0-1,0 0,0 1,0-1,0 0,-1 0,1 0,-1 1,0-1,1 0,-1 0,0 0,0 0,0 0,0 0,0 1,-1-1,1 0,-1 0,1 0,-1 0,1 1,-1-1,0 0,0 1,0-1,0 0,0 1,0-1,-1 1,1 0,0-1,-1 1,1 0,-1 0,1 0,-1 0,0 0,1 0,-1 0,0 1,0-1,0 1,1-1,-1 1,0 0,0-1,0 1,0 0,0 0,0 0,1 1,-1-1,0 0,0 1,-1 0,-8 1,0 1,1 0,-1 0,1 1,0 1,0-1,1 2,-1-1,1 2,0-1,1 1,-1 0,1 1,1 0,-1 0,2 1,-1-1,1 2,0-1,1 1,0 0,1 0,0 0,0 0,1 1,0 0,1-1,0 9,1-15,1-1,0 1,0-1,1 1,-1-1,1 1,0-1,0 0,0 1,0-1,1 0,-1 0,1 1,0-1,-1-1,2 1,-1 0,0 0,0-1,1 1,0-1,-1 0,1 0,0 0,0 0,0 0,0-1,0 1,1-1,-1 0,0 0,1 0,-1 0,1 0,-1-1,1 0,128-10,-100 2</inkml:trace>
  <inkml:trace contextRef="#ctx0" brushRef="#br0" timeOffset="6455.568">7084 283,'-17'3,"1"1,-1 0,1 2,0-1,1 2,-1 0,1 1,0 0,1 1,0 1,1 0,0 1,0 1,1 0,-9 12,18-20,1 1,0-1,0 1,0 0,1 0,-1 0,1 0,0 0,0 0,1 0,0 0,0 0,0 0,0 0,1 0,0 0,0 0,0 0,1 0,-1 0,2 2,2 8,-5-12,1-1,-1 1,1-1,-1 1,0-1,1 0,-1 1,0-1,-1 1,1-1,0 1,-1-1,0 1,1-1,-1 0,0 1,0-1,0 0,-1 0,1 0,0 0,-1 0,1 0,-1 0,0 0,0-1,1 1,-1 0,0-1,-1 0,1 1,0-1,0 0,0 0,-1 0,1-1,0 1,-1 0,1-1,-1 0,1 1,-1-1,1 0,-1 0,-1-1,-18 3</inkml:trace>
  <inkml:trace contextRef="#ctx0" brushRef="#br0" timeOffset="6820.335">7535 283,'-36'6,"0"1,1 1,0 2,0 1,-9 7,40-18,1 1,0 0,0 0,1 0,-1 0,0 1,0-1,0 1,1-1,-1 1,1 0,0 0,-1 1,1-1,0 0,0 1,0-1,0 1,1-1,-1 1,1 0,0 0,0 0,0 0,0 0,0 0,0 0,1 0,0 0,-1 0,1 0,0 0,1 0,-1 1,0-1,1 0,0 0,0 0,0 0,0 0,0 0,0-1,1 1,0 0,-1-1,1 1,0-1,0 1,0-1,2 2,32 22,30 32,-64-56,-1 0,0 0,1 0,-1 0,0 1,0-1,-1 0,1 1,0-1,-1 0,1 1,-1-1,0 1,0-1,0 1,0-1,0 1,-1-1,1 1,-1-1,1 0,-1 1,0-1,0 0,0 1,0-1,-1 0,1 0,0 0,-1 0,0 0,0 0,-6 5,0 0,0 0,-1-1,1-1,-2 1,1-2,0 1,-1-1,0 0,0-1,-2 0,5-1,-19 7</inkml:trace>
  <inkml:trace contextRef="#ctx0" brushRef="#br0" timeOffset="7758.976">1158 1215,'215'-21,"2"10,129 12,-123 1,868-2,-580-27,-117 14,235-22,-137 13,323-5,98-7,-114 23,-554 11,-220 0</inkml:trace>
  <inkml:trace contextRef="#ctx0" brushRef="#br0" timeOffset="8623.265">1919 1469,'-36'9,"0"2,0 1,1 2,1 1,-22 14,-122 58,176-86,1 0,0 0,0 0,0 0,0 0,0 0,0 0,1 0,-1 0,0 0,0 1,1-1,-1 0,1 1,-1-1,1 0,-1 1,1-1,0 0,0 1,0-1,0 1,0-1,0 0,0 1,0-1,1 1,-1-1,0 0,1 1,-1-1,1 0,-1 1,1-1,0 0,0 0,-1 0,1 0,0 0,0 0,0 0,0 0,0 0,1 0,-1 0,0 0,1 0,60 36,-48-33,1 2,-1-1,0 2,-1 0,0 1,0 0,-1 1,1 0,-2 1,0 0,0 1,-1 0,0 1,-1 0,0 1,-1 0,0 0,-1 1,5 13,-12-19,1 0,-1-1,-1 1,0 0,0-1,0 1,-1 0,0-1,0 0,-1 1,0-1,-1 0,1 0,-1-1,0 1,-1-1,0 0,-3 3,-105 95,102-96,8-4,-1 0,1-1,-1 0,0 0,0 0,0-1,-1 1,1-1,-1 0,1 0,-1 0,0-1,1 0,-1 0,0 0,0 0,0-1,-4 0,-4-6</inkml:trace>
  <inkml:trace contextRef="#ctx0" brushRef="#br0" timeOffset="9086.06">2286 1242,'-29'388,"15"-276,0 69,14-177,-1-1,1 1,0-1,0 1,0 0,0-1,1 1,-1 0,1-1,0 1,0-1,1 1,-1-1,1 0,-1 1,1-1,0 0,0 0,0 0,1-1,-1 1,1 0,0-1,-1 0,1 1,0-1,0 0,1 0,-1-1,0 1,0-1,1 0,-1 0,1 0,-1 0,1 0,0-1,-1 1,1-1,1 0,15-6,-1-1,0-1,0 0,-1-1,0-2,0 1,9-10,99-49,-123 68,0-1,0 1,0 0,1 0,-1 0,0 1,1-1,-1 1,0 0,1 0,-1 0,1 0,-1 1,0-1,1 1,-1 0,0 0,1 0,-1 0,0 1,0-1,0 1,0 0,-1-1,1 2,0-1,-1 0,1 0,-1 1,0-1,0 1,0 0,0 0,0 0,0 0,-1 0,0 0,1 0,-1 0,0 1,-1-1,1 0,-1 1,1 2,1 13,-2-15,0 0,0 0,1 0,-1 1,1-1,0 0,0 0,0 0,1 0,0 0,-1 0,1-1,1 1,-1-1,0 1,1-1,0 0,-1 0,4 2,10 2</inkml:trace>
  <inkml:trace contextRef="#ctx0" brushRef="#br0" timeOffset="9453.287">3133 1920,'39'-13,"-19"8,0-1,0 0,-1-2,0 0,0-1,-1-1,0-1,-1 0,0-2,-1 0,2-2,-16 13,0 0,0-1,0 1,0 0,0-1,0 0,-1 1,1-1,-1 0,0 0,0 0,0 0,0 1,0-2,-1 1,1 0,-1 0,0 0,0 0,0 0,0 0,-1 0,1 0,-1 0,0 0,0 0,0 0,0 0,0 0,0 0,-1 1,0-1,1 1,-1-1,0 1,0-1,-1 1,1 0,0 0,-1 0,1 0,-1 1,1-1,-1 1,0-1,0 1,0 0,0 0,0 0,-1 1,-1-2,-1 2,0-1,0 1,1 0,-1 0,0 0,0 1,0 0,1 0,-1 1,0 0,1-1,-1 2,1-1,0 1,0 0,0 0,0 0,1 1,-1-1,1 1,0 0,0 0,-3 5,-6 6,2 1,0 0,1 0,1 1,0 1,-6 16,13-29,-1 0,1-1,-1 1,1 0,1 0,-1 0,1 0,0 0,0 1,0-1,1 0,0 0,0 1,0-1,1 0,0 0,0 1,0-1,0 0,1 0,0 0,0 0,0-1,1 1,-1 0,1-1,0 0,1 0,-1 0,1 0,-1 0,1-1,0 1,1-1,-1 0,1 0,3 1,4-1,0-2,0 1,0-1,0-1,1 0,-1-1,0 0,0-1,0 0,0-1,0 0,0-1,9-5,2-2</inkml:trace>
  <inkml:trace contextRef="#ctx0" brushRef="#br0" timeOffset="10091.535">3867 1722,'-23'10,"1"2,1 0,-1 0,2 2,0 1,1 1,0 0,-6 9,24-24,-1-1,1 1,0 0,0 0,-1 0,1 1,0-1,0 0,0 0,0 1,0-1,1 0,-1 1,0-1,1 1,-1-1,1 1,-1-1,1 1,0-1,-1 1,1-1,0 1,0 0,0-1,0 1,1-1,-1 1,0-1,1 1,-1-1,1 1,-1-1,1 1,0-1,-1 1,1-1,0 0,0 1,0-1,0 0,0 0,1 0,-1 0,0 0,0 0,1 0,-1 0,1-1,-1 1,0 0,1-1,-1 1,1-1,0 0,-1 1,10-1,0 0,0 0,-1-1,1 0,0-1,-1 0,1-1,-1 0,0-1,0 0,0 0,-1-1,1 0,-1-1,0 0,-1-1,7-5,26-15,-37 25,0 1,0-1,0 1,0 0,0 1,0-1,1 1,-1 0,0 0,0 0,1 0,-1 1,0 0,0-1,0 2,0-1,0 0,0 1,0 0,0 0,-1 0,1 0,-1 1,1-1,-1 1,0 0,0 0,0 0,0 0,1 3,55 35,-53-38,0-2,0 1,0-1,0 0,0 0,0-1,0 1,0-2,1 1,-1 0,0-1,0-1,0 1,0-1,0 1,-1-2,1 1,0-1,-1 0,0 0,2-1,101-89,-91 75,-3 6,-1-1,0-1,-1 0,-1-1,0 0,-1-1,-1 0,0 0,-1-1,-1-1,0 1,-2-1,2-7,-6 24,-1 0,0 0,1-1,-1 1,0 0,1-1,-1 1,0 0,0-1,0 1,0 0,0-1,0 1,-1 0,1-1,0 1,-1 0,1 0,-1-1,1 1,-1 0,0 0,1 0,-1 0,0-1,0 1,0 0,0 1,0-1,0 0,0 0,0 0,0 1,0-1,0 0,-1 1,1-1,0 1,0-1,-1 1,1 0,0 0,-1-1,1 1,0 0,-1 0,1 0,0 0,-1 1,1-1,-1 0,-61 38,60-35,1-1,-1 1,1 0,-1 0,1 0,0 0,0 0,0 0,0 1,1-1,-1 1,1-1,0 1,0 0,0-1,1 1,-1 0,1 0,0 0,0-1,0 1,1 0,-1 0,1-1,0 1,0 0,0-1,1 1,-1-1,1 1,0-1,0 0,0 0,0 0,0 0,1 0,-1 0,1 0,0-1,0 0,0 1,3 1,75 30,-71-31,0 0,0 1,0 0,-1 0,1 1,-1 0,0 1,0 0,5 5,-10-6,0 1,-1-1,0 1,0 0,0 0,0 0,-1 0,0 1,0-1,-1 1,0-1,0 4,15 47,-6-38</inkml:trace>
  <inkml:trace contextRef="#ctx0" brushRef="#br0" timeOffset="10874.549">5560 1638,'-35'4,"23"-3,0-1,-1 2,1 0,0 0,0 1,0 1,0 0,1 0,-1 1,1 1,0 0,-7 5,17-10,0 0,0 1,0-1,0 0,0 0,0 1,0-1,0 1,1-1,-1 1,0-1,1 1,0-1,-1 1,1-1,0 1,-1-1,1 1,0 0,0-1,0 1,1 0,-1-1,0 1,1-1,-1 1,1-1,-1 1,1-1,0 1,-1-1,1 1,0-1,0 0,0 0,1 1,49 46,-33-34,132 106,-148-118,0-1,0 1,-1-1,1 1,-1 0,1 0,-1-1,0 1,1 0,-1 0,0 0,0 1,-1-1,1 0,0 0,-1 0,1 1,-1-1,0 0,0 1,0-1,0 0,0 1,0-1,-1 0,1 0,-1 1,1-1,-1 0,0 0,0 0,0 0,0 0,0 0,-1 0,1 0,-1 0,1 0,-1-1,0 1,1-1,-1 1,0-1,0 0,0 0,0 1,0-1,0-1,0 1,-1 0,1 0,0-1,0 0,-1 1,1-1,-26 10,20-6,0 0,-1-1,0 0,1 0,-1-1,0 0,-1-1,1 0,0 0,0-1,0 0,-1-1,1 0,0 0,0-1,-1 0,8 1,1 0,-1 0,0 0,1 0,-1 0,1-1,-1 1,1 0,0-1,-1 1,1-1,0 0,0 1,0-1,0 0,0 0,0 1,1-1,-1 0,1 0,-1 0,1 0,0 0,0 0,-1 0,2 0,-1 0,0 0,1-19</inkml:trace>
  <inkml:trace contextRef="#ctx0" brushRef="#br0" timeOffset="11138.408">6181 1242,'-11'33,"1"0,3 1,0 0,2 0,2 0,1 0,1 1,2-1,2 1,1-1,1 0,6 15,74 135,-73-145,-13-25</inkml:trace>
  <inkml:trace contextRef="#ctx0" brushRef="#br0" timeOffset="11397.575">5899 1666,'38'-14,"18"-6,4 2,-3 4,-8 3,-1 0,-4 1,-6 2,-3 8,-4 4,-1 1,-7-1</inkml:trace>
  <inkml:trace contextRef="#ctx0" brushRef="#br0" timeOffset="11637.041">6576 1920,'0'-1,"0"1,0-1,-1 1,1-1,0 1,-1 0,1-1,0 1,-1-1,1 1,-1 0,1-1,0 1,-1 0,1 0,-1-1,1 1,-1 0,1 0,-1 0,1 0,-1-1,1 1,-1 0,1 0,-1 0,1 0,-1 0,0 0,1 0,-1 1,1-1,-1 0,1 0,-1 0,1 0,-1 1,1-1,0 0,-1 1,1-1,-1 0,1 1,-1-1,1 0,0 1,-1-1,1 1,0-1,0 0,-1 1,1-1,0 1,0-1,0 1,-1-1,1 1,0 0,-1-50,7 34,1 0,0 1,1 0,1 0,0 1,1 0,0 0,1 1,0 1,1 0,0 1,1 0,0 0,1 2,0-1,0 2,0 0,14-4,57-21,-60 24</inkml:trace>
  <inkml:trace contextRef="#ctx0" brushRef="#br0" timeOffset="12829.176">7225 1553,'-26'0,"0"1,0 1,0 2,0 1,0 0,1 2,0 1,-10 6,25-10,0 0,1 1,0 0,0 1,0 0,1 1,0-1,0 2,0-1,1 1,0 0,1 1,0-1,0 1,1 0,0 1,0-1,1 1,1 0,-1 0,2 1,-1 0,2-7,0 0,1 0,-1-1,1 1,-1 0,1 0,1 0,-1 0,0 0,1 0,0-1,0 1,0 0,0-1,1 1,0 0,-1-1,1 0,0 1,1-1,-1 0,0 0,1 0,0 0,0-1,0 1,0-1,0 0,0 1,1-1,-1-1,0 1,1 0,0-1,-1 0,1 0,0 0,0 0,0-1,0 0,-1 1,1-1,0 0,0-1,0 1,2-1,16-5,-2-1,1 0,-1-2,0 0,-1-1,0-1,-1-1,0 0,0-2,-2 0,0-1,0 0,-1-1,-1-1,4-8,-16 23,-2 1,0-1,0 1,1 0,-1 0,1-1,-1 1,1 0,-1 0,1 0,-1 0,1 0,0-1,0 1,0 0,0 1,0-1,0 0,0 0,0 0,0 1,0-1,0 0,0 1,0-1,1 1,-1-1,0 1,0 0,1-1,-1 1,0 0,1 0,-1 0,0 0,1 0,-1 0,0 1,0-1,1 0,-1 1,0-1,0 0,1 1,-1 0,0-1,0 1,0 0,1 0,24 139,-24-136,0-1,1 1,-1-1,1 1,-1-1,1 0,0 0,0 0,0-1,1 1,-1-1,1 1,-1-1,1 0,0 0,0-1,0 1,0-1,0 0,0 0,0 0,0-1,0 1,1-1,-1 0,0 0,0-1,0 1,0-1,1 0,-1 0,0-1,8-1,0-2,-1 1,1-2,-1 1,-1-2,1 1,-1-2,0 1,-1-1,5-5,106-129,-118 140,-1 0,0 0,1 1,-1-1,1 1,-1-1,1 1,0-1,0 1,0 0,0 0,0 0,0 0,0 0,0 0,0 1,0-1,0 1,0-1,0 1,1 0,-1 0,0 0,0 0,0 0,1 1,-1-1,0 1,0-1,0 1,0 0,0-1,0 1,0 0,0 1,0-1,0 0,0 0,-1 1,1-1,-1 1,1 0,-1-1,1 1,-1 0,0 0,0 0,0 0,0 0,0 0,-1 0,1 0,0 0,-1 0,0 1,6 56,-7-54,1 1,-1 0,1-1,0 1,0 0,1-1,-1 1,1-1,0 1,1-1,0 1,-1-1,2 0,-1 0,1 0,-1 0,1 0,1-1,-1 1,1-1,-1 0,1 0,0 0,1 0,-1-1,3 2,-1-5,1-1,-1 0,1-1,-1 1,0-1,0 0,0-1,0 0,0 1,-1-2,1 1,-1-1,0 0,0 0,0 0,0-1,-1 1,0-1,0 0,0-1,0 1,-1-1,0 1,0-1,0-1,3-2,3-6,0 1,1 0,1 1,0 0,1 1,0 0,1 0,0 2,1 0,0 0,0 1,1 1,0 0,-12 7,0 1,0-1,0 1,0 0,0 0,0 0,0 0,0 0,0 0,0 1,0 0,0-1,0 1,-1 0,1 0,0 1,-1-1,1 1,0-1,-1 1,0 0,1 0,-1 0,0 0,0 0,0 0,0 1,-1-1,1 1,-1-1,1 1,-1 0,0-1,0 1,0 0,0 0,0 0,-1 0,0 0,1 0,-1 0,0 1,0-1,0 1,0-1,1 0,-1 0,1 0,0 0,-1 0,2 0,-1 0,0 0,1 0,-1 0,1-1,0 1,0 0,0-1,0 0,0 1,0-1,1 0,-1 0,1 0,0-1,-1 1,1-1,0 1,0-1,0 0,0 0,0 0,0 0,0-1,1 1,-1-1,0 0,0 0,0 0,1 0,-1-1,3 0,99-45,-97 40,-1 1,1 0,1 0,-1 0,1 1,-1 1,1-1,0 2,0-1,1 1,-1 0,0 1,1 0,-1 1,1 0,-1 0,1 1,-1 0,0 1,1 0,-1 0,0 1,0 0,3 3,17 10,-14-6,1 0,0-1,1-1,0-1,0 0,1-1,0-1,0 0,0-2,7 1,-2-3</inkml:trace>
  <inkml:trace contextRef="#ctx0" brushRef="#br0" timeOffset="13104.469">7592 1102,'0'0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3,'-27'0,"6"-2,0 2,0 0,0 1,0 1,1 1,-1 1,1 1,0 0,0 2,-16 7,34-13,0-1,1 1,-1 0,0 0,0-1,1 1,-1 1,1-1,-1 0,1 0,-1 1,1-1,0 0,-1 1,1 0,0-1,0 1,0 0,1-1,-1 1,0 0,0 0,1 0,0-1,-1 1,1 0,0 0,0 0,0 0,0 0,0 0,0 0,0 0,1 0,-1 0,1-1,-1 1,1 0,0 0,0-1,0 1,0 0,0-1,0 1,0-1,0 1,1-1,0 2,72 38,-68-39,1-1,-1 2,1-1,-1 0,0 1,0 0,0 1,0 0,0-1,-1 2,0-1,0 1,0-1,0 1,-1 1,1-1,-2 1,1-1,0 1,-1 0,0 1,-1-1,1 0,-1 1,-1-1,1 1,-1 0,0 0,0 4,-5-3,0 1,0-1,-1-1,0 1,0-1,0 0,-1 0,-1 0,1-1,-1 0,0 0,0 0,-1-1,1-1,-1 1,-1-1,1 0,0-1,-1 0,0 0,1-1,-1 0,-5 0,-12 1,2-3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21.0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1,'4'6,"0"0,-1 0,0 1,0-1,-1 1,0 0,0 0,0 0,-1 0,0 0,0 0,-1 0,0 1,0 2,0-1,1 446,-2-451,0 0,1 0,0 0,0 0,0 0,0 0,0 0,1 0,0 0,0 0,0 0,0-1,0 1,1 0,0-1,0 1,0-1,0 1,0-1,1 0,0 0,-1 0,1 0,0-1,0 1,1-1,-1 0,0 1,1-2,-1 1,1 0,2 0,23 1,1-1,0-1,0-2,-1-1,1-1,-1-2,19-5,8 0,153-25,1 9,2 10,181 9,330 79,-355-60,-361-11,-1 0,0 0,1-1,-1 0,1 0,-1 0,1-1,-1 0,0 0,1-1,-1 0,0 0,0 0,0-1,0 1,0-2,-1 1,0-1,1 1,-1-1,0-1,-1 1,1-1,-1 0,0 0,0 0,0 0,-1-1,0 0,2-4,21-160,20 18,-40 133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1,'476'0,"-158"29,-291-29,-3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7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35,'274'5,"-191"-8,265-27,-252 24,-91 7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8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31,'38'-5,"18"-2,9 1,-3 1,-1 2,-6 0,-4 2,-5 1,-1 0,-3 0,-4 0,-4 0,-3 1,3-1,1 0,-1 0,-2 0,-6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8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806 147,'-25'-19,"0"2,-1 1,0 1,-2 2,1 0,-2 2,1 1,-1 1,-1 2,0 0,0 2,-18 0,26 5,1 1,-1 1,1 1,-1 0,1 2,0 1,0 0,1 1,-4 3,20-7,-1-1,1 1,0 0,0 0,1 0,-1 0,1 0,-1 1,1 0,0 0,0 0,1 0,-1 0,1 0,0 1,0-1,0 1,1 0,-1-1,1 1,0 0,1 0,-1 0,1 0,0 0,0 0,1-1,-1 1,1 0,1 3,1 6,0-1,1 0,0 1,1-1,1-1,0 1,1-1,0 0,0 0,6 4,234 244,-230-242,14 14,0 2,-2 1,-2 2,-1 0,-2 2,2 7,-22-38,-1-1,1 1,-1-1,0 1,-1 0,0 0,0 0,-1 0,0 1,-1-1,1 0,-2 0,1 1,-1-1,0 0,-1 0,0 0,0 0,-1 0,0 0,0-1,-1 1,0-1,0 0,0 0,-1 0,0-1,-1 0,1 0,-3 1,-10 2,-1-1,0-1,-1 0,0-2,0 0,0-2,0 0,-1-1,0-1,1-1,-1 0,1-2,-14-3,15 4,1-2,-1 0,1-1,0-1,0-1,1-1,0 0,0-1,0 0,1-2,1 0,-1-1,2 0,0-1,0-1,1 0,0-1,1 0,-9-16,3 2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1275,'99'-172,"-72"118,3 2,2 1,34-41,54-44,-119 135,-1 0,0 0,1 0,-1 0,1 0,-1 0,1 0,-1 0,1 0,0 0,-1 0,1 1,0-1,0 0,-1 0,1 1,0-1,0 0,0 1,0-1,0 1,0-1,0 1,0 0,0 0,0-1,0 1,1 0,-1 0,0 0,0 0,0 0,0 0,0 0,0 0,0 1,0-1,0 0,0 1,0-1,0 1,0-1,0 1,0-1,0 1,0 0,0-1,0 1,0 0,-1 0,1-1,0 1,-1 0,1 0,-1 0,1 1,6 17,-2 1,0-1,-2 1,0 0,-1 1,0-1,-2 11,9 80,-10-106,1-1,1 0,-1 0,1 0,-1 0,1 1,0-1,1 0,-1 0,1-1,-1 1,1 0,1 0,-1-1,0 0,1 1,-1-1,1 0,0 0,0 0,1 0,-1-1,0 0,1 1,0-1,-1 0,1 0,0-1,0 1,0-1,0 0,0 0,0-1,0 1,1-1,-1 1,0-1,0-1,1 1,15-8,1-1,-1 0,-1-2,1 0,-2-1,0-1,0-1,-1 0,10-13,35-25,126-89,-188 141,1-2,0 1,-1 0,1 0,0-1,0 1,0 0,0 0,0 0,0 0,0 0,0 0,0 0,0 0,1 1,-1-1,0 0,0 1,1-1,-1 1,1-1,-1 1,0 0,1-1,-1 1,1 0,-1 0,1 0,-1 0,1 0,-1 1,1-1,-1 0,0 1,1-1,-1 1,0-1,1 1,-1 0,0-1,1 1,-1 0,0 0,0 0,0 0,0 0,0 0,0 0,0 1,-24 120,16-98,2-12,0 0,2 0,-1 0,2 0,-1 1,2-1,0 1,0 0,1-1,1 1,1 11,1-20,-1 0,0-1,1 1,-1-1,1 1,0-1,1 0,-1 0,0 0,1-1,-1 1,1-1,0 0,0 0,0 0,0 0,0-1,0 0,1 0,-1 0,0 0,1-1,-1 1,0-1,1 0,-1 0,1-1,-1 1,0-1,0 0,1 0,-1-1,0 1,1-1,20-3</inkml:trace>
  <inkml:trace contextRef="#ctx0" brushRef="#br0" timeOffset="282.463">1666 766,'-120'177,"117"-174,0 0,1 0,-1 1,1-1,0 1,-1-1,2 1,-1 0,0 0,1 0,0 0,0 0,0 0,0 0,1 0,-1 0,1 0,0 1,0-1,1 0,-1 0,1 0,0 0,0 0,0 0,1 0,0 0,-1 0,1 0,0-1,1 1,-1-1,1 0,-1 1,1-1,0 0,0-1,1 1,-1 0,0-1,1 0,0 0,2 2,1-2,0 1,0-1,0 0,0 0,0-1,0 0,0 0,0-1,1 0,-1 0,0-1,0 0,0 0,0 0,0-1,0 0,0-1,0 0,-1 0,1 0,-1 0,0-1,0 0,0-1,0 1,-1-1,0 0,0-1,0 1,-1-1,0 0,0 0,0 0,-1 0,0-1,0 0,0 1,-1-2,0-1,0 0,-1 0,0 0,-1 0,1 0,-2 0,1 0,-2 0,1 0,-1 0,0 0,-1 1,0-1,0 1,-1-1,0 1,-1 0,1 1,-2-1,1 1,-1 0,0 0,0 1,-1 0,0 0,0 0,0 1,-1 0,0 0,0 1,0 0,0 1,-1 0,1 0,-1 0,0 1,0 1,0-1,-4 1,-34 10,29-2</inkml:trace>
  <inkml:trace contextRef="#ctx0" brushRef="#br0" timeOffset="763.448">2316 625,'-48'27,"1"3,2 1,0 2,3 2,-9 11,43-38,0 1,1 0,0 0,0 1,1 0,0 0,0 1,1-1,-2 9,6-15,0 0,0 0,0 0,0 0,1 1,-1-1,1 0,0 0,1 0,-1 0,1 1,0-1,0 0,0 0,0 0,1 0,-1 0,1-1,0 1,1 0,-1-1,0 0,1 1,0-1,0 0,0 0,3 2,7 2,-1-1,1 0,1-1,-1-1,1 0,-1-1,1 0,0-1,0-1,1 0,-1 0,0-2,0 0,0-1,0 0,0-1,12-4,-6 2,-1-1,1 0,-2-2,1 0,-1-1,0-1,-1 0,0-2,-1 0,-1-1,1 0,-2-1,0-1,8-11,8-15,-1-1,-2-1,-2-2,-2 0,3-14,-16 38,-1-1,-1 1,-1-2,-1 1,-1-1,-1 0,-1-1,0 1,-2 0,-1-1,-1 1,-1 0,-1-1,-1 1,-1 0,-1 1,-1 0,-1 0,-1 0,-1 1,-1 0,0 1,-2 0,-7-8,16 22,0 1,0 1,-1-1,0 0,0 1,0 0,0 0,0 1,-1 0,0-1,0 2,0-1,0 1,0 0,0 0,0 1,-1-1,1 1,-1 1,1-1,-1 1,1 0,-1 1,1 0,-1 0,1 0,0 1,0 0,-1 0,1 0,0 1,1 0,-1 0,0 0,1 1,0 0,0 0,-4 4,-9 12,1 0,0 1,2 1,0 0,2 1,0 1,2 0,0 1,2 0,1 0,1 1,-4 26,8-32,1 1,0 0,2 0,1-1,0 1,1 0,2-1,0 1,1-1,1 0,1-1,0 1,2-1,0-1,1 0,1 0,1-1,0 0,1-1,1 0,8 6,-9-10,1 0,0-1,1-1,0 0,1-1,0-1,0-1,1 0,0-1,0 0,0-2,1 0,0-1,3 0,6-2</inkml:trace>
  <inkml:trace contextRef="#ctx0" brushRef="#br0" timeOffset="1021.488">2851 682,'-2'14,"-6"151,9-159,-1 0,2 0,-1 0,0 0,1-1,0 1,1 0,-1-1,1 1,0-1,1 0,-1 0,1 0,0-1,0 1,0-1,1 0,0 0,-1 0,2-1,-1 0,0 0,0 0,1 0,1-1,5 3,0-2,1 0,-1 0,1-1,-1-1,1 0,-1-1,1 0,0-1,-1 0,1-1,-1-1,1 0,-1 0,0-1,-1-1,1 0,-1-1,0 0,0 0,0-1,-1-1,0 0,-1 0,0-1,0 0,0 0,2-5,21-34,-3-2,-1-1,18-47,-38 76,-2 3</inkml:trace>
  <inkml:trace contextRef="#ctx0" brushRef="#br0" timeOffset="1583.956">3642 32,'6'17,"-1"0,0 1,-1-1,-1 1,-1 0,0 0,-1 0,-2 13,2-6,0 116,-7 0,-6 4,-1 192,23-283,-10-53,0 0,1 0,0 0,-1 0,1 0,-1-1,1 1,0 0,0-1,-1 1,1 0,0-1,0 1,0-1,0 1,0-1,0 1,0-1,0 0,0 1,0-1,0 0,0 0,0 0,0 0,0 0,0 0,0 0,0 0,0 0,0-1,0 1,0 0,0-1,0 1,0 0,-1-1,1 1,0-1,0 0,0 1,0-1,-1 0,1 1,0-1,-1 0,1 0,0 1,-1-1,1-1,14-13</inkml:trace>
  <inkml:trace contextRef="#ctx0" brushRef="#br0" timeOffset="1852.923">3924 766,'0'14,"0"0,2 0,-1 0,2 0,-1-1,2 1,0-1,1 0,0 2,-3-11,1 1,-1-1,1 0,0 0,0 0,0 0,0 0,1-1,-1 0,1 1,0-1,0 0,0-1,0 1,1-1,-1 0,1 0,-1 0,1-1,0 1,0-1,0 0,0-1,-1 1,1-1,0 0,1 0,6-2,-1 1,1-2,-1 1,0-1,0-1,0 0,0-1,-1 0,0-1,0 0,0 0,-1-1,0 0,0-1,0 0,-1 0,-1-1,1-1,17-21,-2-1,-1-2,-1 0,9-23,-12-17,-20 67,-1 8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4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937 312,'-6'-12,"3"4,-1 0,0 0,0 0,-1 1,0 0,0 0,0 0,-1 0,0 1,-1 0,1 0,-1 1,0 0,-2-1,-8-1,-1 1,0 0,-1 2,1 0,-1 1,0 0,0 2,0 0,0 1,0 1,-2 1,-17-1,-195 32,127 7,104-39,-1 1,1-1,-1 1,1 0,0 0,0 0,0 0,0 0,0 0,0 1,1-1,-1 1,1-1,0 1,-1-1,1 1,0 0,1 0,-1 0,0-1,1 1,0 0,0 0,-1 0,2 0,-1 0,0 0,1 0,-1 0,1-1,0 1,0 0,0 0,0-1,0 1,1 0,115 150,76 134,-185-273,-2-1,0 1,0 0,-1 1,-1-1,0 1,-1 0,-1 0,-1 0,0 0,0 0,-2 0,1 0,-2 0,0 0,-1 0,-1 0,0-1,-1 0,-1 1,0-2,0 1,-2-1,1 0,-2 0,0-1,0 0,-1-1,-1 0,-10 9,-10 1,-2-2,0 0,-1-2,0-2,-2-1,0-2,-20 4,52-14,-1 0,0 0,0 0,0-1,0 0,0 0,0 0,0-1,0 1,0-1,0 0,-1-1,1 1,0-1,0 0,0-1,0 1,0-1,1 0,-1 0,0 0,1-1,0 1,-1-1,1 0,0-1,0 1,1-1,-1 1,1-1,0 0,0 0,-1-1,-2-17</inkml:trace>
  <inkml:trace contextRef="#ctx0" brushRef="#br0" timeOffset="570.626">1135 1,'0'0,"0"0,0 0,0 1,0-1,1 0,-1 1,0-1,0 0,0 1,0-1,0 0,0 1,0-1,0 0,0 1,0-1,0 0,0 1,0-1,0 0,0 1,0-1,0 0,0 1,0-1,-1 0,1 1,0-1,0 0,0 1,-1-1,1 0,0 0,0 1,-1-1,1 0,0 0,0 0,-1 1,1-1,0 0,-1 0,1 0,0 0,-1 0,1 0,0 1,-1-1,1 0,0 0,-1 0,1 0,0 0,-1 0,1-1,0 1,-1 0,1 0,-1 0,11 40,-9-36,16 67,-3 2,-3 0,-4 0,-2 8,-6 46,-5 0,-8 26,10-111,-26 216,29-256,1 0,0 1,-1-1,1 0,0 1,0-1,1 1,-1-1,0 0,1 1,-1-1,1 0,0 1,0-1,0 0,0 0,0 0,0 1,1-2,-1 1,1 0,-1 0,1 0,0-1,0 1,0 0,0-1,0 0,0 0,0 1,0-1,0 0,1-1,-1 1,0 0,1-1,-1 1,0-1,1 0,-1 0,1 0,-1 0,0 0,1 0,-1-1,1 1,-1-1,0 1,0-1,1 0,-1 0,0 0,1-1,26-14,-1-1,0-1,-1-2,-1-1,0-1,8-11,82-65,-116 97,1 0,0-1,0 1,-1 0,1 0,0 0,0 1,0-1,0 0,0 0,0 0,1 1,-1-1,0 0,0 1,0 0,1-1,-1 1,0-1,0 1,1 0,-1 0,0 0,1 0,-1 0,0 0,1 0,-1 0,0 1,1-1,-1 0,0 1,0-1,0 1,1-1,-1 1,0 0,0-1,0 1,0 0,0 0,0 0,0 0,0 0,0 0,-1 0,1 0,0 0,-1 0,1 1,0-1,-1 0,0 0,1 1,-1 0,3 97,-5-87,1 1,1 0,0 0,1 0,0 0,1-1,1 1,0-1,1 4,-1-9,0 0,1 0,0 0,0 0,0-1,1 1,0-1,0 0,1-1,0 1,0-1,0 0,0 0,1-1,0 0,-1 0,2-1,2 2,10 0</inkml:trace>
  <inkml:trace contextRef="#ctx0" brushRef="#br0" timeOffset="951.085">2122 1045,'25'1,"-1"-2,1 0,-1-2,1 0,-1-2,0-1,0 0,-1-2,0-1,-1-1,1 0,-2-2,3-3,-19 12,-1 0,0 0,0-1,0 1,0-1,0 0,-1-1,0 1,0 0,0-1,-1 0,1 1,-1-1,0 0,0 0,-1-1,0 1,0 0,0 0,0-1,-1 1,0 0,0-1,0 1,-1-1,0 1,0 0,0 0,0 0,-1-1,0 1,0 1,-1-1,1 0,-1 0,0 1,0 0,-1-1,1 1,-1 1,0-1,0 0,-3-1,0 2,0-1,-1 1,0 1,0 0,0 0,0 0,0 1,0 0,-1 1,1 0,0 0,0 1,0 0,0 0,-1 1,2 0,-1 0,0 1,0 0,1 0,-1 1,1 0,-6 5,-2 1,0 1,1 0,1 1,0 1,0 0,1 1,1 0,0 1,1 0,-3 8,7-14,1 0,1 0,-1 0,1 0,1 1,0-1,0 1,1 0,0 0,1 0,0 0,1 1,0-1,0 0,1 0,1 0,-1 0,2 0,-1 0,1-1,1 1,0-1,0 1,1-1,0-1,0 1,1-1,0 0,1 0,2 2,10 0,-1-1,1-1,0-1,1 0,0-2,0 0,0-1,1-1,-1-1,1-1,-1-1,1-1,-1 0,1-2,-1 0,0-1,0-1,0-1,-1-1,1-1,-2 0,1-2,12-8,-3 1</inkml:trace>
  <inkml:trace contextRef="#ctx0" brushRef="#br0" timeOffset="1599.771">2997 876,'-23'13,"-6"2,1 1,1 0,1 2,0 2,2 0,0 1,1 1,-5 9,25-29,1 0,-1 0,1 0,0 1,0-1,0 1,1-1,-1 1,0 0,1 0,0-1,-1 1,1 0,1 0,-1 0,0 0,1 1,-1-1,1 0,0 0,0 0,0 0,0 0,1 0,-1 1,1-1,0 0,0 0,0 0,0-1,1 1,-1 0,1 0,0-1,-1 1,1-1,0 1,1-1,-1 0,0 0,3 2,9-2,1 0,0-1,-1-1,1 0,0-1,-1-1,1 0,-1-1,1 0,-1-1,0-1,0 0,-1-1,0-1,0 0,0 0,-1-1,0-1,-1 0,2-3,4 2,129-123,-146 133,0 1,0-1,0 0,0 0,0 1,0-1,-1 0,1 1,0-1,0 0,0 1,0-1,1 0,-1 1,0-1,0 0,0 1,0-1,0 0,0 1,0-1,0 0,1 0,-1 1,0-1,0 0,0 0,1 1,-1-1,0 0,0 0,1 1,-1-1,0 0,1 0,-1 0,0 0,0 0,1 1,-1-1,0 0,1 0,-1 0,0 0,1 0,-1 0,0 0,1 0,-1 0,0 0,1 0,-1 0,0 0,1-1,-1 1,0 0,0 0,1 0,-1 0,0-1,1 1,-1 0,0 0,0 0,1-1,-1 1,0 0,-3 37,2-28,0-4,0 0,1 0,0 0,-1 0,2 0,-1 0,0-1,1 1,0 0,0 0,1 0,-1 0,1-1,0 1,0-1,1 1,-1-1,1 0,0 0,0 0,1 0,-1-1,1 1,-1-1,1 0,0 0,0 0,1 0,-1-1,1 0,-1 0,1 0,0 0,11 1,0-1,0 0,0-1,0-1,1 0,-1-2,0 1,0-2,0 0,0-1,-1-1,1 0,-1-1,0-1,-1 0,0-1,0 0,0-1,-1-1,-1 0,0-1,1-1,3 1,0-2,-1 1,0-2,-1 0,-1-1,0 0,-1-1,0 0,-2-1,0 0,-1-1,0 0,-2-1,0 1,-1-1,-1-1,2-14,-7 30,0 1,0-1,0 1,-1-1,1 1,-1-1,0 1,0 0,0-1,0 1,-1 0,1 0,-1 0,0 0,0 0,0 0,0 0,-1 0,1 1,-1 0,0-1,1 1,-1 0,0 0,0 0,0 1,-1-1,1 1,0 0,0 0,-1 0,1 0,-1 0,1 1,-1-1,-4 1,0-1,1 1,-1 0,1 1,-1 0,1 0,-1 1,1 0,0 0,0 0,0 1,0 0,0 1,0-1,1 1,-2 1,5-2,0-1,-1 0,1 1,0 0,0-1,0 1,1 0,-1 1,1-1,0 0,0 1,0-1,0 1,0 0,1 0,0-1,0 1,0 0,0 0,0 0,1 0,0 0,0 0,0 0,0 1,1-1,-1 0,1 0,0-1,0 1,1 0,-1 0,1 0,0-1,0 1,0-1,0 1,1-1,-1 0,1 0,0 0,0 0,0-1,1 1,10 8,0-2,1 0,0 0,0-2,1 0,0 0,6 0,-6-2,0 1,0 1,-1 0,0 1,0 1,-1 0,8 7,-18-12,-1 0,0 0,0 0,-1 1,1-1,-1 1,0 0,0-1,-1 1,1 0,-1 0,0 0,-1 0,1 0,-1 0,0 0,0 0,0 1,-1-1,0 0,0 0,0 0,0-1,-1 1,0 0,0 0,0-1,-1 1,1-1,-3 2,-17 93,22-96,1-1,-1 1,1 0,0 0,0-1,1 1,-1-1,0 1,1-1,0 1,-1-1,1 0,0 0,0 0,0 0,1 0,-1 0,0-1,1 1,-1-1,1 1,-1-1,1 0,0 0,18 6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53.1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875 509,'153'-61,"-148"58,-13 3,-17 5,-718 221,604-173,138-53,0 0,0 0,1 1,-1-1,0 0,0 0,0 0,1 1,-1-1,0 0,0 1,1-1,-1 1,0-1,1 1,-1-1,1 1,-1-1,0 1,1 0,-1-1,1 1,-1 0,1-1,0 1,-1 0,1 0,0-1,0 1,-1 0,1 0,0 0,0-1,0 1,0 0,0 0,0 0,0 0,0-1,0 1,1 0,-1 0,0 0,0-1,1 1,-1 0,0 0,1-1,-1 1,1 0,-1-1,1 1,-1-1,1 1,0 0,-1-1,1 1,0-1,-1 0,1 1,0-1,51 18,342 2,-358-17,-26-3,1 0,-1 0,0 1,0 1,0 0,0 0,0 1,0 0,-1 1,1 0,6 5,-14-8,-1 0,1 0,-1 1,0-1,0 0,0 1,1 0,-2-1,1 1,0-1,0 1,0 0,-1 0,1-1,-1 1,1 0,-1 0,0 0,1 0,-1 0,0-1,-1 1,1 0,0 0,0 0,-1 0,1-1,-1 1,1 0,-1 0,0-1,0 1,0 0,0-1,0 1,0-1,0 1,-1 0,-57 55,52-52,-593 397,596-400,0 0,1 1,-1-1,1 1,-1-1,1 1,0 0,0 0,0 1,0-1,1 1,-1-1,1 1,0 0,0 0,0 0,1 0,0 0,-1 0,1 0,0 0,1 1,-1-1,1 0,0 1,0-1,0 0,1 0,0 1,-1-1,1 0,1 0,-1 0,1 0,-1 0,1 0,0 0,1 0,-1-1,1 1,1 2,16 10,0-1,1-1,0-1,1-1,1-1,0 0,0-2,1-1,0-1,0-1,1 0,0-3,14 2,-33-3,0-1,0 1,0-1,0 0,1-1,-1 1,0-1,0 0,0-1,1 1,-1-1,0-1,0 1,0-1,0 0,-1 0,1-1,0 0,-1 0,0 0,1 0,-1-1,-1 0,1 0,-1-1,1 1,-1-1,0 0,-1 0,1 0,-1 0,1-3,2-20,-3 3</inkml:trace>
  <inkml:trace contextRef="#ctx0" brushRef="#br0" timeOffset="247.976">480 0,'-85'378,"53"-210,7 1,7 1,4 147,17 521,-29-431,24-370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58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749 3,'-74'-2,"-138"7,183 0,0 1,0 1,1 1,0 2,1 1,0 1,1 1,0 1,1 2,1 0,-4 5,24-18,1 1,-1-1,1 1,0 0,0 0,0 1,1-1,0 0,0 1,0 0,0-1,0 1,1 0,0 0,0 0,0 0,1 0,0 0,0 0,0 0,0 0,1 0,0 0,0 0,0-1,1 1,-1 0,1 0,2 3,2 2,-1 0,1 0,1 0,0-1,0 0,0 0,1-1,1 0,0-1,0 1,0-2,7 5,287 147,-286-147,0 0,0 1,-1 0,-1 2,0 0,0 0,-2 1,11 15,-21-27,-1 1,1 0,-1 1,1-1,-1 0,0 1,-1-1,1 1,-1-1,0 1,0 0,0 0,-1-1,0 1,1 0,-2 0,1 0,-1 0,1-1,-1 1,-1 0,1-1,-1 1,1-1,-1 1,-1-1,1 0,-1 0,1 0,-1 0,0 0,-1 0,1-1,0 0,-1 0,0 0,0 0,0 0,-2 1,-28 10,0 0,-1-3,-1 0,1-3,-1-1,-1-1,1-2,-1-2,0-1,-8-3,27 3,5 0,-1 0,1-1,-1 0,1-1,-1-1,1 0,-1 0,1-2,0 1,1-2,-1 0,1 0,-1-1,0-1,12 5,-1 1,1-1,0 1,-1-1,1 1,0-1,0 0,0 0,0 1,0-1,1 0,-1 0,0 0,1 0,-1 0,1 0,0 0,0 0,0 0,0 0,0 0,0 0,1 0,-1 0,0 0,1 0,0 0,-1 0,1 1,0-1,0 0,0 0,0 1,0-1,1 0,-1 1,9-14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5:58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57 904,'45'11,"0"-3,0-1,0-2,1-3,0-1,38-5,14 2,31 2,-117 0</inkml:trace>
  <inkml:trace contextRef="#ctx0" brushRef="#br0" timeOffset="255.352">29 1215,'595'-76,"-587"75,4-2,0 0,1 1,-1 1,0 0,1 1,-1 0,0 1,1 0,4 2,-16-3,-1 0,1 0,-1 0,1 0,-1 0,1 1,-1-1,1 0,-1 0,1 1,-1-1,1 0,-1 0,0 1,1-1,-1 1,1-1,-1 0,0 1,1-1,-1 1,0-1,0 1,1-1,-1 1,0-1,0 1,0-1,0 1,1-1,-1 1,0-1,0 1,0-1,0 1,0-1,0 1,-1-1,1 1,0-1,0 1,0-1,0 1,-1-1,1 1,0-1,0 1,-1-1,1 1,0-1,-1 0,1 1,0-1,-1 0,1 1,-1-1,1 0,-1 1,1-1,-9 10</inkml:trace>
  <inkml:trace contextRef="#ctx0" brushRef="#br0" timeOffset="502.476">0 1525,'39'5,"17"1,4 0,-4-1,-1-2,-6-1,-5 0,-7-2,1 0,-2 0,-2 0,-1-1,-3 1,0 0,-2 0,0 0,0-5,-5-1</inkml:trace>
  <inkml:trace contextRef="#ctx0" brushRef="#br0" timeOffset="2505.494">1948 340,'-31'-18,"-1"1,0 1,-2 2,1 1,-18-3,38 13,0 0,0 1,0 1,0 0,0 1,0 0,0 1,0 0,0 1,0 1,1 0,-1 0,1 1,-1 1,1 0,-7 5,6-3,1 0,1 1,0 0,0 1,0 0,1 1,1 0,-8 10,14-17,1 1,-1 0,1 0,0 0,0 0,0 0,1 0,0 1,-1-1,1 1,1-1,-1 1,1-1,0 1,0-1,0 1,0-1,1 1,0-1,0 1,0-1,0 0,1 0,0 1,0-1,0 0,0 0,2 2,10 12,2 0,0-1,1-1,1 0,0-1,1-1,0-1,17 8,78 61,-112-80,0 0,0 0,0 0,0 1,0-1,0 1,-1-1,1 1,-1 0,0 0,0 0,0-1,0 1,0 0,-1 0,1 0,-1 0,0 0,0 1,0-1,0 0,0 0,-1 0,0 0,1 0,-1 0,0-1,0 1,-1 0,1 0,-1-1,1 1,-1-1,0 1,0-1,0 1,0-1,0 0,-2 1,-97 78,60-54,0-3,-2-1,0-2,-2-2,-1-1,46-19,0 1,0-1,0 1,0-1,-1 1,1-1,0 1,0-1,0 1,0 0,0-1,-1 1,1-1,0 1,0 0,-1-1,1 1,0 0,-1-1,1 1,0 0,-1-1,1 1,-1 0,1 0,0-1,-1 1,1 0,-1 0,1 0,11-12</inkml:trace>
  <inkml:trace contextRef="#ctx0" brushRef="#br0" timeOffset="2972.794">2173 1,'-14'33,"-5"8,2 0,1 0,3 2,1-1,2 2,-2 30,13 333,-1-405,-1 0,0 0,1 0,-1 0,1 0,-1 0,1 0,0 0,0 0,0 0,0 0,0 0,0 0,1 0,-1 0,1 0,0 0,-1 0,1 0,0 0,0 0,0-1,0 1,0 0,1-1,-1 1,0 0,1-1,-1 0,1 1,0-1,-1 0,1 0,0 0,0 0,0 0,-1 0,1-1,0 1,0-1,0 1,0-1,0 0,0 1,0-1,1 0,-1-1,0 1,0 0,0 0,1-1,104-82,-44 27,-50 46,56-34,-67 44,0-1,-1 1,1-1,0 1,0 0,-1 0,1-1,0 1,0 0,-1 1,1-1,0 0,-1 0,1 1,0-1,-1 1,1-1,0 1,-1 0,1 0,-1 0,1 0,-1 0,0 0,1 0,-1 0,0 0,0 1,0-1,0 1,0-1,0 0,0 1,0 0,0-1,-1 1,1-1,-1 1,1 0,-1 0,0-1,1 1,8 38,-8-32,0-1,0 1,1 0,0-1,0 1,1-1,-1 0,2 0,-1 0,1 0,0 0,1-1,0 0,0 0,0 0,0 0,2 0,9 2</inkml:trace>
  <inkml:trace contextRef="#ctx0" brushRef="#br0" timeOffset="3358.111">2710 763,'39'-6,"-18"4,0 0,-1-2,0-1,1 0,-2-1,1-2,-1 0,0 0,0-2,3-3,-17 8,0 0,-1 0,1 0,-1-1,0 1,-1-1,1 0,-1 0,0-1,-1 1,0 0,0-1,0 0,0 1,-1-1,-1 0,1 0,-1-5,0 9,0-1,0 1,0 0,0 0,-1-1,1 1,-1 0,0 0,0 0,0 0,0 0,-1 0,1 0,-1 0,0 1,0-1,0 0,0 1,0 0,-1-1,1 1,-1 0,1 0,-1 0,0 1,1-1,-1 1,0-1,0 1,0 0,-1 0,1 0,0 1,0-1,0 1,-1 0,1 0,0 0,-2 0,-4 1,1 1,-1 0,0 1,1 0,0 0,0 1,0 0,0 0,0 0,1 1,0 1,0-1,0 1,1 0,-1 1,2 0,-1-1,1 2,0-1,0 1,1 0,0 0,0 0,1 0,0 0,1 1,0 0,0-1,1 1,0 0,0 0,1 0,0 0,1 0,0-1,0 1,1 0,0 0,2 4,-2-10,0 0,0 0,1 0,-1 0,1 0,-1-1,1 1,0-1,0 0,0 0,0 0,1 0,-1 0,0 0,1-1,-1 0,1 0,-1 0,1 0,0 0,0-1,-1 0,1 0,0 0,-1 0,2 0,98-20,119-76,-166 70,-36 14</inkml:trace>
  <inkml:trace contextRef="#ctx0" brushRef="#br0" timeOffset="4069.26">3387 594,'-9'0,"1"1,-1 0,0 0,1 1,-1 0,1 0,-1 1,1 0,0 1,0 0,1 0,-1 1,1 0,0 0,0 0,0 1,1 0,0 1,0-1,1 1,0 0,0 0,0 1,1 0,0 0,1 0,0 0,0 0,0 0,0 9,2-15,1 1,0-1,0 0,0 0,0 1,1-1,-1 0,0 0,1 0,0 1,-1-1,1 0,0 0,0 0,0 0,0 0,0-1,1 1,-1 0,1 0,-1-1,1 1,0-1,-1 1,1-1,0 0,0 0,0 0,0 0,0 0,0 0,0 0,0-1,1 1,-1-1,0 1,0-1,1 0,85-12,-70 3,-1-1,0-1,0 0,-1-1,-1-1,0 0,-1-1,0-1,-1 0,0-1,-2 0,0-1,7-13,-12 21,-8 17,-2 7,3-11,0-1,1 1,-1 0,1 0,-1 0,1 0,0 0,1 0,-1 0,1 0,-1-1,1 1,0 0,1 0,-1-1,1 1,-1-1,1 1,0-1,0 0,1 1,-1-1,1 0,0-1,-1 1,1 0,0-1,1 1,-1-1,0 0,1 0,-1-1,1 1,-1-1,1 1,0-1,0 0,-1-1,2 1,9 0,0-2,0 1,0-2,0 0,0 0,0-1,-1-1,0-1,0 0,0 0,0-1,-1-1,0 0,0 0,-1-2,0 1,8-9,-17 15,11-7,0-2,0 1,-1-2,-1 0,0 0,-1-1,0 0,-1-1,0 0,-1 0,-1-1,0 0,-1-1,0 1,1-10,-7 23,0 0,0 1,1-1,-1 0,0 1,-1-1,1 0,0 1,0-1,-1 0,1 1,-1-1,1 1,-1-1,0 1,0-1,1 1,-1-1,0 1,0 0,0-1,-1 1,1 0,0 0,0 0,-1 0,1 0,-1 0,1 0,-1 0,1 1,-1-1,1 1,-1-1,1 1,-1-1,0 1,1 0,-1 0,0 0,0 0,1 0,-1 0,0 0,1 1,-1-1,1 1,-1-1,0 1,1-1,-1 1,1 0,-1 0,1 0,0 0,-1 0,1 0,0 0,0 0,0 0,0 1,0-1,0 0,0 1,-4 1,1 0,0 1,0-1,0 1,1 0,-1 0,1 0,0 1,0-1,0 1,1-1,-1 1,1 0,0 0,1 0,-1 0,1 1,0-1,0 0,1 1,0-1,0 0,0 1,0-1,1 0,0 1,0-1,0 0,1 0,0 0,0 0,0 0,0 0,1-1,2 5,70 59,-63-59,0 0,-1 0,0 1,-1 1,0 0,-1 0,0 1,2 4,13 31,-14-29</inkml:trace>
  <inkml:trace contextRef="#ctx0" brushRef="#br0" timeOffset="4984.54">4460 791,'11'3,"0"0,0 0,0-2,1 1,-1-1,0-1,1 0,-1-1,0 0,1-1,-1 0,0 0,0-1,0-1,-1 0,1 0,-1-1,0-1,0 0,2-2,20-14,0-1,-2-2,-1-1,14-16,-16 15,1 0,1 3,1 0,25-14,-53 36,1 0,-1 0,0 0,1 0,0 0,-1 1,1-1,0 1,0 0,0 0,-1 0,1 0,0 0,1 1,-1-1,0 1,0 0,0 0,0 0,0 0,0 0,0 1,0 0,0-1,0 1,0 0,0 1,0-1,0 0,-1 1,1-1,-1 1,1 0,-1 0,1 0,-1 0,0 0,0 1,1 7,-1 0,-1 0,1 0,-2 0,1 0,-1 0,-1 0,0 0,0 0,-1 0,0 0,-1-1,0 1,-1-1,0 1,0-1,-1 0,0-1,0 1,-1-1,-1 0,1-1,-1 1,0-1,-8 5,-23 28,29-29,0-1,-1 0,0 0,-1-1,0-1,0 1,-1-2,0 0,-1 0,-12 5,24-12,-1 1,1-1,-1 1,1-1,-1 1,1-1,-1 0,1 1,-1-1,1 0,-1 0,1 0,-1-1,1 1,-1 0,1 0,-1-1,1 1,-1-1,1 1,0-1,-1 0,1 0,0 1,0-1,-1 0,1 0,0 0,0 0,0-1,0 1,0 0,0 0,0-1,0-9</inkml:trace>
  <inkml:trace contextRef="#ctx0" brushRef="#br0" timeOffset="5308.303">5645 1,'7'19,"-1"1,-1 0,0 1,-2-1,0 1,-2-1,0 1,-1 0,-2 5,2 9,-1 402,-15-370,4-56</inkml:trace>
  <inkml:trace contextRef="#ctx0" brushRef="#br0" timeOffset="5560.259">5419 397,'38'-15,"18"-4,9 0,-2 4,-7 5,-3 3,-6 9,-6 3,-6 1,-8 0</inkml:trace>
  <inkml:trace contextRef="#ctx0" brushRef="#br0" timeOffset="5719.424">5983 707,'15'-19,"9"-12,1-4,0-2,2 0,-5 3,0 6,-5 4,0 0,2 6,-3-1,1 5,-2-2,1 3,-2 4</inkml:trace>
  <inkml:trace contextRef="#ctx0" brushRef="#br0" timeOffset="6053.204">6379 565,'50'-38,"-36"28,0 0,0-1,-1-1,0 0,-1 0,-1-1,0-1,6-10,-16 23,0-1,0 1,0-1,0 0,0 1,0-1,0 0,-1 0,1 0,-1 1,0-1,1 0,-1 0,0 0,0 0,0 0,0 0,0 1,-1-1,1 0,-1 0,1 0,-1 0,1 1,-1-1,0 0,0 1,0-1,0 0,0 1,0-1,-1 1,1 0,0-1,-1 1,1 0,-1 0,1 0,-1 0,0 0,1 0,-1 0,0 1,0-1,0 1,1-1,-1 1,0 0,0-1,0 1,0 0,0 0,0 0,1 1,-1-1,0 0,0 1,-1 0,-8 1,0 1,1 0,-1 0,1 1,0 1,0-1,1 2,-1-1,1 2,0-1,1 1,-1 0,1 1,1 0,-1 0,2 1,-1-1,1 2,0-1,1 1,0 0,1 0,0 0,0 0,1 1,0 0,1-1,0 9,1-15,1-1,0 1,0-1,1 1,-1-1,1 1,0-1,0 0,0 1,0-1,1 0,-1 0,1 1,0-1,-1-1,2 1,-1 0,0 0,0-1,1 1,0-1,-1 0,1 0,0 0,0 0,0 0,0-1,0 1,1-1,-1 0,0 0,1 0,-1 0,1 0,-1-1,1 0,128-10,-100 2</inkml:trace>
  <inkml:trace contextRef="#ctx0" brushRef="#br0" timeOffset="6455.568">7084 283,'-17'3,"1"1,-1 0,1 2,0-1,1 2,-1 0,1 1,0 0,1 1,0 1,1 0,0 1,0 1,1 0,-9 12,18-20,1 1,0-1,0 1,0 0,1 0,-1 0,1 0,0 0,0 0,1 0,0 0,0 0,0 0,0 0,1 0,0 0,0 0,0 0,1 0,-1 0,2 2,2 8,-5-12,1-1,-1 1,1-1,-1 1,0-1,1 0,-1 1,0-1,-1 1,1-1,0 1,-1-1,0 1,1-1,-1 0,0 1,0-1,0 0,-1 0,1 0,0 0,-1 0,1 0,-1 0,0 0,0-1,1 1,-1 0,0-1,-1 0,1 1,0-1,0 0,0 0,-1 0,1-1,0 1,-1 0,1-1,-1 0,1 1,-1-1,1 0,-1 0,-1-1,-18 3</inkml:trace>
  <inkml:trace contextRef="#ctx0" brushRef="#br0" timeOffset="6820.335">7535 283,'-36'6,"0"1,1 1,0 2,0 1,-9 7,40-18,1 1,0 0,0 0,1 0,-1 0,0 1,0-1,0 1,1-1,-1 1,1 0,0 0,-1 1,1-1,0 0,0 1,0-1,0 1,1-1,-1 1,1 0,0 0,0 0,0 0,0 0,0 0,0 0,1 0,0 0,-1 0,1 0,0 0,1 0,-1 1,0-1,1 0,0 0,0 0,0 0,0 0,0 0,0-1,1 1,0 0,-1-1,1 1,0-1,0 1,0-1,2 2,32 22,30 32,-64-56,-1 0,0 0,1 0,-1 0,0 1,0-1,-1 0,1 1,0-1,-1 0,1 1,-1-1,0 1,0-1,0 1,0-1,0 1,-1-1,1 1,-1-1,1 0,-1 1,0-1,0 0,0 1,0-1,-1 0,1 0,0 0,-1 0,0 0,0 0,-6 5,0 0,0 0,-1-1,1-1,-2 1,1-2,0 1,-1-1,0 0,0-1,-2 0,5-1,-19 7</inkml:trace>
  <inkml:trace contextRef="#ctx0" brushRef="#br0" timeOffset="7758.976">1158 1215,'215'-21,"2"10,129 12,-123 1,868-2,-580-27,-117 14,235-22,-137 13,323-5,98-7,-114 23,-554 11,-220 0</inkml:trace>
  <inkml:trace contextRef="#ctx0" brushRef="#br0" timeOffset="8623.265">1919 1469,'-36'9,"0"2,0 1,1 2,1 1,-22 14,-122 58,176-86,1 0,0 0,0 0,0 0,0 0,0 0,0 0,1 0,-1 0,0 0,0 1,1-1,-1 0,1 1,-1-1,1 0,-1 1,1-1,0 0,0 1,0-1,0 1,0-1,0 0,0 1,0-1,1 1,-1-1,0 0,1 1,-1-1,1 0,-1 1,1-1,0 0,0 0,-1 0,1 0,0 0,0 0,0 0,0 0,0 0,1 0,-1 0,0 0,1 0,60 36,-48-33,1 2,-1-1,0 2,-1 0,0 1,0 0,-1 1,1 0,-2 1,0 0,0 1,-1 0,0 1,-1 0,0 1,-1 0,0 0,-1 1,5 13,-12-19,1 0,-1-1,-1 1,0 0,0-1,0 1,-1 0,0-1,0 0,-1 1,0-1,-1 0,1 0,-1-1,0 1,-1-1,0 0,-3 3,-105 95,102-96,8-4,-1 0,1-1,-1 0,0 0,0 0,0-1,-1 1,1-1,-1 0,1 0,-1 0,0-1,1 0,-1 0,0 0,0 0,0-1,-4 0,-4-6</inkml:trace>
  <inkml:trace contextRef="#ctx0" brushRef="#br0" timeOffset="9086.06">2286 1242,'-29'388,"15"-276,0 69,14-177,-1-1,1 1,0-1,0 1,0 0,0-1,1 1,-1 0,1-1,0 1,0-1,1 1,-1-1,1 0,-1 1,1-1,0 0,0 0,0 0,1-1,-1 1,1 0,0-1,-1 0,1 1,0-1,0 0,1 0,-1-1,0 1,0-1,1 0,-1 0,1 0,-1 0,1 0,0-1,-1 1,1-1,1 0,15-6,-1-1,0-1,0 0,-1-1,0-2,0 1,9-10,99-49,-123 68,0-1,0 1,0 0,1 0,-1 0,0 1,1-1,-1 1,0 0,1 0,-1 0,1 0,-1 1,0-1,1 1,-1 0,0 0,1 0,-1 0,0 1,0-1,0 1,0 0,-1-1,1 2,0-1,-1 0,1 0,-1 1,0-1,0 1,0 0,0 0,0 0,0 0,-1 0,0 0,1 0,-1 0,0 1,-1-1,1 0,-1 1,1 2,1 13,-2-15,0 0,0 0,1 0,-1 1,1-1,0 0,0 0,0 0,1 0,0 0,-1 0,1-1,1 1,-1-1,0 1,1-1,0 0,-1 0,4 2,10 2</inkml:trace>
  <inkml:trace contextRef="#ctx0" brushRef="#br0" timeOffset="9453.287">3133 1920,'39'-13,"-19"8,0-1,0 0,-1-2,0 0,0-1,-1-1,0-1,-1 0,0-2,-1 0,2-2,-16 13,0 0,0-1,0 1,0 0,0-1,0 0,-1 1,1-1,-1 0,0 0,0 0,0 0,0 1,0-2,-1 1,1 0,-1 0,0 0,0 0,0 0,0 0,-1 0,1 0,-1 0,0 0,0 0,0 0,0 0,0 0,0 0,-1 1,0-1,1 1,-1-1,0 1,0-1,-1 1,1 0,0 0,-1 0,1 0,-1 1,1-1,-1 1,0-1,0 1,0 0,0 0,0 0,-1 1,-1-2,-1 2,0-1,0 1,1 0,-1 0,0 0,0 1,0 0,1 0,-1 1,0 0,1-1,-1 2,1-1,0 1,0 0,0 0,0 0,1 1,-1-1,1 1,0 0,0 0,-3 5,-6 6,2 1,0 0,1 0,1 1,0 1,-6 16,13-29,-1 0,1-1,-1 1,1 0,1 0,-1 0,1 0,0 0,0 1,0-1,1 0,0 0,0 1,0-1,1 0,0 0,0 1,0-1,0 0,1 0,0 0,0 0,0-1,1 1,-1 0,1-1,0 0,1 0,-1 0,1 0,-1 0,1-1,0 1,1-1,-1 0,1 0,3 1,4-1,0-2,0 1,0-1,0-1,1 0,-1-1,0 0,0-1,0 0,0-1,0 0,0-1,9-5,2-2</inkml:trace>
  <inkml:trace contextRef="#ctx0" brushRef="#br0" timeOffset="10091.535">3867 1722,'-23'10,"1"2,1 0,-1 0,2 2,0 1,1 1,0 0,-6 9,24-24,-1-1,1 1,0 0,0 0,-1 0,1 1,0-1,0 0,0 0,0 1,0-1,1 0,-1 1,0-1,1 1,-1-1,1 1,-1-1,1 1,0-1,-1 1,1-1,0 1,0 0,0-1,0 1,1-1,-1 1,0-1,1 1,-1-1,1 1,-1-1,1 1,0-1,-1 1,1-1,0 0,0 1,0-1,0 0,0 0,1 0,-1 0,0 0,0 0,1 0,-1 0,1-1,-1 1,0 0,1-1,-1 1,1-1,0 0,-1 1,10-1,0 0,0 0,-1-1,1 0,0-1,-1 0,1-1,-1 0,0-1,0 0,0 0,-1-1,1 0,-1-1,0 0,-1-1,7-5,26-15,-37 25,0 1,0-1,0 1,0 0,0 1,0-1,1 1,-1 0,0 0,0 0,1 0,-1 1,0 0,0-1,0 2,0-1,0 0,0 1,0 0,0 0,-1 0,1 0,-1 1,1-1,-1 1,0 0,0 0,0 0,0 0,1 3,55 35,-53-38,0-2,0 1,0-1,0 0,0 0,0-1,0 1,0-2,1 1,-1 0,0-1,0-1,0 1,0-1,0 1,-1-2,1 1,0-1,-1 0,0 0,2-1,101-89,-91 75,-3 6,-1-1,0-1,-1 0,-1-1,0 0,-1-1,-1 0,0 0,-1-1,-1-1,0 1,-2-1,2-7,-6 24,-1 0,0 0,1-1,-1 1,0 0,1-1,-1 1,0 0,0-1,0 1,0 0,0-1,0 1,-1 0,1-1,0 1,-1 0,1 0,-1-1,1 1,-1 0,0 0,1 0,-1 0,0-1,0 1,0 0,0 1,0-1,0 0,0 0,0 0,0 1,0-1,0 0,-1 1,1-1,0 1,0-1,-1 1,1 0,0 0,-1-1,1 1,0 0,-1 0,1 0,0 0,-1 1,1-1,-1 0,-61 38,60-35,1-1,-1 1,1 0,-1 0,1 0,0 0,0 0,0 0,0 1,1-1,-1 1,1-1,0 1,0 0,0-1,1 1,-1 0,1 0,0 0,0-1,0 1,1 0,-1 0,1-1,0 1,0 0,0-1,1 1,-1-1,1 1,0-1,0 0,0 0,0 0,0 0,1 0,-1 0,1 0,0-1,0 0,0 1,3 1,75 30,-71-31,0 0,0 1,0 0,-1 0,1 1,-1 0,0 1,0 0,5 5,-10-6,0 1,-1-1,0 1,0 0,0 0,0 0,-1 0,0 1,0-1,-1 1,0-1,0 4,15 47,-6-38</inkml:trace>
  <inkml:trace contextRef="#ctx0" brushRef="#br0" timeOffset="10874.549">5560 1638,'-35'4,"23"-3,0-1,-1 2,1 0,0 0,0 1,0 1,0 0,1 0,-1 1,1 1,0 0,-7 5,17-10,0 0,0 1,0-1,0 0,0 0,0 1,0-1,0 1,1-1,-1 1,0-1,1 1,0-1,-1 1,1-1,0 1,-1-1,1 1,0 0,0-1,0 1,1 0,-1-1,0 1,1-1,-1 1,1-1,-1 1,1-1,0 1,-1-1,1 1,0-1,0 0,0 0,1 1,49 46,-33-34,132 106,-148-118,0-1,0 1,-1-1,1 1,-1 0,1 0,-1-1,0 1,1 0,-1 0,0 0,0 1,-1-1,1 0,0 0,-1 0,1 1,-1-1,0 0,0 1,0-1,0 0,0 1,0-1,-1 0,1 0,-1 1,1-1,-1 0,0 0,0 0,0 0,0 0,0 0,-1 0,1 0,-1 0,1 0,-1-1,0 1,1-1,-1 1,0-1,0 0,0 0,0 1,0-1,0-1,0 1,-1 0,1 0,0-1,0 0,-1 1,1-1,-26 10,20-6,0 0,-1-1,0 0,1 0,-1-1,0 0,-1-1,1 0,0 0,0-1,0 0,-1-1,1 0,0 0,0-1,-1 0,8 1,1 0,-1 0,0 0,1 0,-1 0,1-1,-1 1,1 0,0-1,-1 1,1-1,0 0,0 1,0-1,0 0,0 0,0 1,1-1,-1 0,1 0,-1 0,1 0,0 0,0 0,-1 0,2 0,-1 0,0 0,1-19</inkml:trace>
  <inkml:trace contextRef="#ctx0" brushRef="#br0" timeOffset="11138.408">6181 1242,'-11'33,"1"0,3 1,0 0,2 0,2 0,1 0,1 1,2-1,2 1,1-1,1 0,6 15,74 135,-73-145,-13-25</inkml:trace>
  <inkml:trace contextRef="#ctx0" brushRef="#br0" timeOffset="11397.575">5899 1666,'38'-14,"18"-6,4 2,-3 4,-8 3,-1 0,-4 1,-6 2,-3 8,-4 4,-1 1,-7-1</inkml:trace>
  <inkml:trace contextRef="#ctx0" brushRef="#br0" timeOffset="11637.041">6576 1920,'0'-1,"0"1,0-1,-1 1,1-1,0 1,-1 0,1-1,0 1,-1-1,1 1,-1 0,1-1,0 1,-1 0,1 0,-1-1,1 1,-1 0,1 0,-1 0,1 0,-1-1,1 1,-1 0,1 0,-1 0,1 0,-1 0,0 0,1 0,-1 1,1-1,-1 0,1 0,-1 0,1 0,-1 1,1-1,0 0,-1 1,1-1,-1 0,1 1,-1-1,1 0,0 1,-1-1,1 1,0-1,0 0,-1 1,1-1,0 1,0-1,0 1,-1-1,1 1,0 0,-1-50,7 34,1 0,0 1,1 0,1 0,0 1,1 0,0 0,1 1,0 1,1 0,0 1,1 0,0 0,1 2,0-1,0 2,0 0,14-4,57-21,-60 24</inkml:trace>
  <inkml:trace contextRef="#ctx0" brushRef="#br0" timeOffset="12829.176">7225 1553,'-26'0,"0"1,0 1,0 2,0 1,0 0,1 2,0 1,-10 6,25-10,0 0,1 1,0 0,0 1,0 0,1 1,0-1,0 2,0-1,1 1,0 0,1 1,0-1,0 1,1 0,0 1,0-1,1 1,1 0,-1 0,2 1,-1 0,2-7,0 0,1 0,-1-1,1 1,-1 0,1 0,1 0,-1 0,0 0,1 0,0-1,0 1,0 0,0-1,1 1,0 0,-1-1,1 0,0 1,1-1,-1 0,0 0,1 0,0 0,0-1,0 1,0-1,0 0,0 1,1-1,-1-1,0 1,1 0,0-1,-1 0,1 0,0 0,0 0,0-1,0 0,-1 1,1-1,0 0,0-1,0 1,2-1,16-5,-2-1,1 0,-1-2,0 0,-1-1,0-1,-1-1,0 0,0-2,-2 0,0-1,0 0,-1-1,-1-1,4-8,-16 23,-2 1,0-1,0 1,1 0,-1 0,1-1,-1 1,1 0,-1 0,1 0,-1 0,1 0,0-1,0 1,0 0,0 1,0-1,0 0,0 0,0 0,0 1,0-1,0 0,0 1,0-1,1 1,-1-1,0 1,0 0,1-1,-1 1,0 0,1 0,-1 0,0 0,1 0,-1 0,0 1,0-1,1 0,-1 1,0-1,0 0,1 1,-1 0,0-1,0 1,0 0,1 0,24 139,-24-136,0-1,1 1,-1-1,1 1,-1-1,1 0,0 0,0 0,0-1,1 1,-1-1,1 1,-1-1,1 0,0 0,0-1,0 1,0-1,0 0,0 0,0 0,0-1,0 1,1-1,-1 0,0 0,0-1,0 1,0-1,1 0,-1 0,0-1,8-1,0-2,-1 1,1-2,-1 1,-1-2,1 1,-1-2,0 1,-1-1,5-5,106-129,-118 140,-1 0,0 0,1 1,-1-1,1 1,-1-1,1 1,0-1,0 1,0 0,0 0,0 0,0 0,0 0,0 0,0 1,0-1,0 1,0-1,0 1,1 0,-1 0,0 0,0 0,0 0,1 1,-1-1,0 1,0-1,0 1,0 0,0-1,0 1,0 0,0 1,0-1,0 0,0 0,-1 1,1-1,-1 1,1 0,-1-1,1 1,-1 0,0 0,0 0,0 0,0 0,0 0,-1 0,1 0,0 0,-1 0,0 1,6 56,-7-54,1 1,-1 0,1-1,0 1,0 0,1-1,-1 1,1-1,0 1,1-1,0 1,-1-1,2 0,-1 0,1 0,-1 0,1 0,1-1,-1 1,1-1,-1 0,1 0,0 0,1 0,-1-1,3 2,-1-5,1-1,-1 0,1-1,-1 1,0-1,0 0,0-1,0 0,0 1,-1-2,1 1,-1-1,0 0,0 0,0 0,0-1,-1 1,0-1,0 0,0-1,0 1,-1-1,0 1,0-1,0-1,3-2,3-6,0 1,1 0,1 1,0 0,1 1,0 0,1 0,0 2,1 0,0 0,0 1,1 1,0 0,-12 7,0 1,0-1,0 1,0 0,0 0,0 0,0 0,0 0,0 0,0 1,0 0,0-1,0 1,-1 0,1 0,0 1,-1-1,1 1,0-1,-1 1,0 0,1 0,-1 0,0 0,0 0,0 0,0 1,-1-1,1 1,-1-1,1 1,-1 0,0-1,0 1,0 0,0 0,0 0,-1 0,0 0,1 0,-1 0,0 1,0-1,0 1,0-1,1 0,-1 0,1 0,0 0,-1 0,2 0,-1 0,0 0,1 0,-1 0,1-1,0 1,0 0,0-1,0 0,0 1,0-1,1 0,-1 0,1 0,0-1,-1 1,1-1,0 1,0-1,0 0,0 0,0 0,0 0,0-1,1 1,-1-1,0 0,0 0,0 0,1 0,-1-1,3 0,99-45,-97 40,-1 1,1 0,1 0,-1 0,1 1,-1 1,1-1,0 2,0-1,1 1,-1 0,0 1,1 0,-1 1,1 0,-1 0,1 1,-1 0,0 1,1 0,-1 0,0 1,0 0,3 3,17 10,-14-6,1 0,0-1,1-1,0-1,0 0,1-1,0-1,0 0,0-2,7 1,-2-3</inkml:trace>
  <inkml:trace contextRef="#ctx0" brushRef="#br0" timeOffset="13104.469">7592 1102,'0'0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6:19.5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39,'510'0,"-489"0,-1-2,1 0,-1-1,0-2,0 0,0-1,2-1,-4-2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25.7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1 764,'47'82,"-37"-57,-2 0,-1 0,0 0,-2 1,-1 0,-2 0,0 0,-2 1,0-1,-2 0,-1 2,0 60,-25 138,29 27,7-206,-6-41,0 1,-1 0,1 0,-1 0,-1-1,1 1,-1 0,0 0,-1 0,0 0,0 0,0 0,-1 0,0-1,0 1,-1 0,0-1,-14 1,10-14</inkml:trace>
  <inkml:trace contextRef="#ctx0" brushRef="#br0" timeOffset="397.113">509 876,'-298'379,"211"-250,86-128,1 0,-1 0,1-1,-1 1,1 0,0 0,-1 0,1 0,0 0,-1 0,1 0,0 0,0-1,0 1,0 0,0 0,0 0,0 0,0 0,0 0,1 0,-1 0,0 0,1 0,-1 0,0 0,1-1,-1 1,1 0,0 0,-1-1,1 1,-1 0,1 0,0-1,0 1,-1-1,1 1,0-1,0 1,0-1,0 1,0-1,0 0,50 9,-29-7,-11 1,0 0,-1 1,1 0,0 1,-1 0,0 0,-1 1,1 1,-1 0,0 0,-1 0,1 1,-2 1,1-1,-1 1,0 1,-1-1,0 1,-1 0,0 0,1 5,-3-11,47 71,-49-73,0 0,1-1,-1 1,1 0,-1-1,1 1,0-1,-1 0,1 0,0 1,0-1,0 0,0-1,0 1,0 0,0 0,0-1,0 1,0-1,1 0,-1 0,0 0,0 0,0 0,0 0,1 0,-1-1,0 1,0-1,0 0,0 1,0-1,0 0,0 0,0 0,0-1,1 0,8-10</inkml:trace>
  <inkml:trace contextRef="#ctx0" brushRef="#br0" timeOffset="1192.054">763 1609,'19'-3,"0"0,1-2,-1 0,-1-2,1 0,-1-1,-1-1,1 0,-1-1,-1-1,0-1,-1 0,0-1,-1-1,0 0,1-3,-11 13,-1 0,0-1,1 1,-1-1,-1 0,1 0,-1 0,0 0,0 0,0 0,-1-1,0 1,0 0,0-1,-1 1,1-1,-1 0,-1 1,1-1,-1 1,0 0,0-1,-1 1,1 0,-1-1,0 1,-1 0,1 0,-1 1,0-1,0 1,-1-1,1 1,-1 0,0 0,0 0,0 1,-1-1,1 1,-6-2,7 4,-1 0,0 1,1-1,-1 1,0 0,0 0,0 1,1-1,-1 1,0 0,1 0,-1 0,0 0,1 0,0 1,-1 0,1 0,0 0,0 0,0 0,0 0,0 1,0 0,1-1,-1 1,1 0,0 0,0 1,0-1,-1 3,-39 109,39-98,2 0,0 0,0 0,2 1,0-1,1 0,1 0,1 2,-3-14,0 0,1 0,0-1,-1 1,1 0,1-1,-1 1,1-1,0 0,0 0,0 0,0 0,1-1,-1 1,1-1,0 0,0 0,0 0,1-1,-1 1,1-1,-1 0,1 0,0-1,0 0,-1 1,1-1,0-1,5 1,4-3,0 0,0-1,0-1,0 0,-1-1,1-1,-1 0,0-1,-1 0,0-1,0 0,0-1,-1 0,1-2,121-134,-89 82,-43 63,0 0,0 0,0 0,1 0,-1 0,0 0,0 1,0-1,0 0,0 1,0-1,0 1,0-1,-1 1,1 0,0-1,0 1,0 0,-1 0,1-1,0 1,0 0,-1 0,1 0,-1 0,1 0,-1 0,1 0,-1 0,0 0,0 0,1 0,-1 0,0 0,0 0,0 0,0 0,0 0,0 0,0 0,0 1,-1-1,1 0,0 0,-1 0,1 0,-1 0,1 0,-1 0,1 1,10 174,24 98,-28-206,16 61,-21-129,-1 0,1 0,-1 0,0 0,1 0,-1 0,1 0,-1 0,1 0,-1 0,1 0,-1 0,0 0,1 0,-1 0,1 0,-1-1,1 1,-1 0,0 0,1 0,-1-1,0 1,1 0,-1-1,0 1,1 0,-1-1,0 1,0 0,1-1,-1 1,0 0,0-1,1 1,-1-1,0 1,0-1,0 1,0 0,0-1,0 1,0-1,0 1,0-1,0 1,0 0,0-1,0 1,0-1,0 1,0-1,-1 1,1 0,0-1,0 1,-1-1,1 1,0 0,0-1,-1 1,1 0,0-1,-1 1,24-254,-11 195,2 1,3 0,2 1,3 1,4-3,-14 34,2 0,0 1,2 0,1 2,0 0,2 0,1 2,0 0,1 2,1 0,21-12,-41 27,1 1,-1 0,0 0,1 0,-1 0,1 0,0 0,-1 1,1-1,0 1,0 0,0 0,0 0,0 0,0 0,0 1,0-1,1 1,-1 0,0 0,0 0,0 1,0-1,1 1,-1-1,0 1,0 0,0 0,0 1,0-1,-1 0,1 1,0 0,-1 0,1 0,-1 0,2 2,-2 7,0 0,-1 0,-1 0,0 0,-1 0,0 1,0-1,-1 0,-1 0,0-1,0 1,-1 0,0-1,-1 0,0 0,-1 0,0-1,0 0,-4 3,-3 7,0 0,-1-1,-2-1,0 0,0-1,-1-1,-1-1,-1 0,0-1,-1-1,0-1,-4 1,22-11,0 0,0 1,1-1,-1 0,0-1,0 1,0 0,0 0,0-1,0 0,-1 1,1-1,0 0,0 0,0 0,0 0,0 0,0 0,0-1,-1 1,1-1,0 1,0-1,0 0,1 0,-1 0,0 0,0 0,0 0,1-1,-1 1,0-1,1 1,0-1,-1 1,1-1,0 0,0 0,-1-1,1-15</inkml:trace>
  <inkml:trace contextRef="#ctx0" brushRef="#br0" timeOffset="1493.902">2287 368,'-20'95,"4"1,5 0,3 1,5 1,34 277,-26-242,-5-134,0 1,1-1,-1 0,0 0,1 1,-1-1,0 0,1 1,-1-1,1 0,-1 1,1-1,-1 1,1-1,0 0,-1 1,1 0,0-1,-1 1,1-1,0 1,-1 0,1-1,0 1,0 0,0 0,-1 0,1 0,0-1,0 1,0 0,-1 1,1-1,0 0,0 0,0 0,-1 0,1 0,0 1,0-1,-1 0,1 1,0-1,-1 1,1-1,0 1,-1-1,1 1,0-1,-1 1,1-1,-1 1,1 0,-1-1,0 1,1 0,-1 0,0-1,1 1,-1 0,0 0,0 0,0-1,1 2,6-21</inkml:trace>
  <inkml:trace contextRef="#ctx0" brushRef="#br0" timeOffset="2288.352">2513 1074,'8'4,"1"-1,0 0,0-1,0 0,0 0,0-1,0 0,0-1,0 0,1 0,-1-1,0 0,0 0,0-1,0-1,0 1,-1-1,1-1,0 0,151-94,-151 92,0 0,0-1,-1 0,0 0,-1-1,0 0,0-1,0 1,-1-1,0 0,-1-1,0 1,-1-1,0 0,0-1,1-7,-5 14,-1 0,1 0,-1 1,0-1,0 0,0 1,-1-1,1 1,-1-1,0 1,0 0,0 0,0 0,0 0,-1 0,1 0,-1 1,0-1,0 1,0 0,0-1,0 2,-1-1,1 0,-1 1,1-1,-1 1,1 0,-1 0,0 0,1 1,-1-1,0 1,0 0,0 0,1 0,-1 1,0-1,1 1,-1 0,0 0,1 0,-1 1,1-1,-1 1,1 0,-2 1,-8 3,0 1,0 0,0 0,1 2,0-1,1 2,0 0,1 0,-1 0,2 2,0-1,0 1,1 0,1 1,0 0,0 0,1 1,1-1,1 1,0 0,0 1,1-1,1 1,1-1,0 1,1 10,1-19,0 1,1 0,0-1,0 1,0-1,1 0,0 0,0 0,1 0,0 0,0-1,0 1,0-1,1 0,0 0,0-1,0 0,1 0,-1 0,1 0,0-1,0 0,4 1,7 4,0-2,1 0,0-1,0 0,0-2,0 0,1-1,4-1,3-2,0-2,0 0,0-2,0-1,-1-1,0-1,0-1,-1-1,0-1,-1-1,0-2,-1 0,0-1,-1-1,-1-1,-1-1,0-1,-2 0,0-1,-1-1,-1-1,-1 0,5-13,-8 13,-1-1,-1 0,-1 0,-1-1,-1 0,1-15,-6 35,0 0,0 1,0-1,-1 0,0 0,0 0,0 0,0 1,0-1,-1 0,0 0,0 0,0 1,0-1,0 0,-1 1,0-1,1 1,-1 0,-1 0,1 0,0-1,-1 2,1-1,-1 0,0 1,0-1,0 1,0 0,-1 0,1 0,-1 0,1 1,-1-1,1 1,-1 0,0 0,0 0,1 1,-1-1,0 1,0 0,0 0,0 0,1 1,-3-1,1 1,0-1,0 1,0 0,0 0,0 1,0-1,0 1,0 0,0 0,1 1,-1 0,1-1,0 1,0 1,0-1,0 1,0-1,1 1,0 0,0 0,0 1,0-1,0 1,1-1,0 1,0 0,0 0,5-2,-1 0,1 0,-1 0,1-1,0 1,0-1,0 0,0 0,1 0,-1 0,1 0,-1-1,1 1,0-1,-1 0,1 0,0 0,0-1,0 0,-1 1,1-1,0 0,0-1,0 1,0-1,0 0,2 1,48-2,-45 0,-1 1,1-1,0 1,0 1,0 0,0 0,0 1,-1 0,1 0,0 1,0 0,-1 1,0 0,1 0,-1 1,0 0,0 0,-1 1,0 0,1 0,3 5,-9-4,0 0,0 0,-1 0,1 0,-2 0,1 0,-1 0,0 0,0 0,0 0,-1 0,0 1,0-1,-1-1,0 1,0 0,0 0,0-1,-1 1,-3 4,-11 38,15-45,1 0,-1 0,1 0,0 0,0 0,0 0,0 1,0-1,1 0,-1 1,1-1,0 0,0 1,0-1,1 0,-1 1,1-1,0 0,0 0,0 0,0 1,0-1,1 0,-1 0,1-1,0 1,0 0,0-1,0 1,1-1,-1 1,0-1,1 0,0 0,0 0,-1 0,1-1,0 1,0-1,0 0,1 0,-1 0,23-2,-3-5</inkml:trace>
  <inkml:trace contextRef="#ctx0" brushRef="#br0" timeOffset="2672.64">4291 424,'-20'14,"0"0,1 1,0 0,1 2,1 0,1 1,1 1,0 0,1 1,-2 6,15-25,0 1,0 0,1 0,-1 0,0 0,1 0,-1 0,1 0,-1 0,1 0,0 0,0 0,0 0,0 0,0 0,0 0,1 1,-1-1,1 0,0 0,-1-1,1 1,0 0,0 0,0 0,0 0,0-1,1 1,-1 0,0-1,1 0,0 1,0 0,70 28,-30-15,-36-13,1 0,-1 1,0-1,0 1,-1 1,1-1,-1 1,1 0,-1 0,0 0,0 1,-1 0,0 0,0 0,0 0,0 1,-1-1,0 1,0 0,0 0,-1 0,0 0,0 1,0-1,-1 1,0-1,0 1,-1-1,0 1,0-1,-1 1,1-1,-2 5,-2-4,0 1,-1-1,0 0,0 0,-1 0,0 0,0-1,0 0,-1-1,0 1,0-1,0-1,-1 1,0-1,0 0,0-1,0 0,0 0,0-1,-1 0,0-1,1 1,-1-2,0 1,1-1,-1-1,0 1,1-1,-1-1,0 0,-7-2,-9-9</inkml:trace>
  <inkml:trace contextRef="#ctx0" brushRef="#br0" timeOffset="2943.738">3981 1,'-15'38,"-4"28,0 7,5-5,3-8,5-14</inkml:trace>
  <inkml:trace contextRef="#ctx0" brushRef="#br0" timeOffset="6480.41">198 3670,'2'4,"-1"0,1-1,0 1,-1 0,2-1,-1 0,0 1,1-1,-1 0,1 0,0-1,0 1,0 0,1-1,-1 0,0 0,1 0,0 0,-1 0,1-1,0 0,0 0,0 0,0 0,0 0,0-1,0 0,0 0,0 0,2 0,13-10,0 0,0-1,-2-1,1-1,-2-1,1 0,-2-1,0 0,11-17,-12 17,60-71,-4-4,-5-2,-3-4,-4-2,27-68,-60 116,-3-2,-2 0,-2-1,-2-1,-3-1,-2 0,-2 0,-3-1,-3 0,-2-31,0 82,-1-1,0 1,1-1,-2 1,1-1,-1 1,0-1,0 1,0 0,-1-1,0 1,0 0,0 0,-1 0,1 0,-1 0,0 1,-1-1,1 1,-1 0,0 0,0 0,0 1,0-1,-1 1,0 0,1 0,-1 1,0-1,0 1,-1 0,1 0,0 1,-1 0,1 0,-5 0,-1 5,0 1,0 0,0 1,0 0,1 1,0 0,0 1,1 0,0 0,0 1,1 0,0 1,1-1,0 2,0-1,1 1,1 0,0 0,-1 2,-12 26,1 0,2 1,1 1,2 0,3 1,0 0,3 0,2 1,1 0,3-1,2 18,-1-44,0 1,2-1,0 1,0-1,2 0,0 0,1-1,0 0,2 0,-1 0,2-1,0 0,0 0,2-1,-1-1,2 1,0-2,0 0,1 0,0-1,1-1,0 0,0-1,1 0,0-1,6 1,-8-3,1-1,-1 0,1-1,0-1,0 0,1 0,-1-2,0 0,0 0,0-1,0-1,0-1,0 0,0 0,0-2,-1 1,0-2,0 0,0 0,-1-1,0-1,2-2,12-14,-4 1</inkml:trace>
  <inkml:trace contextRef="#ctx0" brushRef="#br0" timeOffset="7674.815">1666 2683,'-66'74,"4"4,3 2,-19 38,76-113,-4 1,1 1,0 1,0-1,1 1,0 0,0 0,1 0,0 0,0 1,1-1,0 1,1-1,0 1,0 0,1 0,0 0,0-1,1 1,0 0,3 7,-3-13,1-1,0 0,-1 0,1 0,0 0,0 0,1-1,-1 1,0 0,0-1,1 0,-1 0,1 1,-1-1,1-1,0 1,-1 0,1-1,0 1,0-1,-1 0,1 0,0 0,0 0,-1 0,1-1,0 1,-1-1,1 0,0 0,-1 0,1 0,0-1,81-47,-52 19,-2-1,-2-2,0-1,-3-1,-1-1,2-6,-19 30,103-207,-110 259,-3-32,0 0,0-1,1 1,0 0,1 0,-1 0,1 0,1 0,0 1,0-1,0 0,1 0,1 0,-1 0,1 0,0 0,1 0,0-1,0 1,1-1,0 0,0 0,1 0,-1 0,4 2,-3-4,-1-1,2 1,-1-1,0 0,1 0,0 0,0-1,0 0,0 0,1-1,-1 1,1-1,-1-1,1 1,0-1,0-1,-1 1,1-1,0 0,0 0,0-1,-1 0,1 0,0-1,-1 0,1 0,-1-1,1 1,-1-1,0-1,0 1,-1-1,1 0,-1 0,0-1,2-1,8-11,-1-1,0-1,-1 0,-1 0,-1-2,-1 1,-1-1,-1-1,0 1,-1-6,14-79,-22 111,-18 129,19-129,0-1,1 1,-1-1,1 1,0-1,0 1,1-1,-1 0,1 1,0-1,0 0,1 0,-1 0,1-1,-1 1,1 0,1-1,-1 0,0 0,1 0,-1 0,1 0,0-1,0 0,0 0,0 0,0 0,2 0,6 0,0-1,0-1,1 1,-1-2,0 0,0 0,0-1,0-1,0 0,0 0,-1-2,1 1,-1-1,0-1,0 0,-1 0,0-1,0-1,-1 1,0-2,0 1,-1-1,4-4,-4-1,-1 1,0-2,-1 1,0-1,-1 1,-1-1,0-1,-1 1,-1 0,-1-1,0 0,0 1,-2-1,0 1,-1-1,0 1,-4-13,-7-35,27 90,14 76,-26-88,0 0,1-1,1 1,1-1,0 1,1-1,0-1,1 1,6 7,-11-18,1 0,0 0,0 0,0-1,0 1,1-1,-1 1,1-1,0 0,-1 0,1-1,0 1,0-1,0 0,0 0,0 0,0-1,1 1,-1-1,0 0,0 0,0-1,0 1,1-1,-1 0,0 0,0 0,0 0,-1-1,1 0,6-2,0 0,0-1,-1-1,0 1,0-1,-1-1,1 0,-2 0,1-1,-1 0,2-2,6-9,-1-1,-1-1,0 0,-2-1,0 0,-2-1,0 0,-2 0,0-1,-2 0,0 0,-2-1,0-14,-2 14,1 11,-1-1,-1 1,0 0,0-1,-2 1,0 0,0 0,-2 0,1 0,-2 0,-4-9,-2 10,1 8</inkml:trace>
  <inkml:trace contextRef="#ctx0" brushRef="#br0" timeOffset="14058.223">3614 1920,'-82'39,"70"-31,1 1,0 0,1 0,0 1,0 0,1 1,0 0,1 1,-3 5,9-13,0 0,0 0,0 1,0-1,1 1,-1-1,1 1,0-1,1 1,-1 0,1 0,0-1,0 1,0 0,1 0,0-1,-1 1,2 0,-1-1,1 1,-1-1,1 0,0 1,1-1,-1 0,1 0,0-1,0 1,2 2,6 4,1 0,0 0,1-1,0-1,0 0,1-1,0 0,1-1,0 0,-1 1,-1 0,1 1,-1 0,-1 1,1 0,-2 1,1 1,56 94,-66-102,-1 1,0 0,0 0,0 0,-1 0,1 0,-1 0,0 0,0 0,0 0,-1 1,1-1,-1 0,0-1,0 1,0 0,-1 0,1 0,-1-1,0 1,0-1,-1 1,1-1,-1 0,1 0,-1 0,0 0,0 0,-1 0,-9 6,-1-1,0-1,-1 0,1-1,-1-1,0 0,-1-1,1 0,-1-1,1-1,-12 0,16-2,1 1,0-2,-1 0,1 0,0-1,0 0,0-1,0 0,0 0,-2-3,-12-5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6:19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58,'34'0,"20"-5,7-2,1 1,-4 1,-3 2,-5 0,-7 2,-6-4,-5-1,-2 0,-2 1,-1 2,0 1,0 1,-4 1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06:21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465 396,'-14'26,"1"1,2 0,0 1,2 1,1-1,1 1,1 0,2 1,0 20,7 371,-3-409</inkml:trace>
  <inkml:trace contextRef="#ctx0" brushRef="#br0" timeOffset="278.604">409 340,'33'-10,"17"-3,3 1,-1 2,-5 3,-6 3,-5-3,-4-1,-3 2,-1 1,-1 2,1 2,-6 5,-11 2,-7 1</inkml:trace>
  <inkml:trace contextRef="#ctx0" brushRef="#br0" timeOffset="528.372">381 706,'33'0,"22"0,5 0,-3-4,-5-3,-8 1,-6 1,-9-3,-6-1,-1 2,0 2,-3 1</inkml:trace>
  <inkml:trace contextRef="#ctx0" brushRef="#br0" timeOffset="853.015">1029 734,'-4'34,"-3"15,1 5,2-2,0-6,2-5,1-10</inkml:trace>
  <inkml:trace contextRef="#ctx0" brushRef="#br0" timeOffset="1097.33">1256 763,'-10'34,"-8"15,0 5,2-3,4-4,4-6,3-6,8-7,3-5,1-6</inkml:trace>
  <inkml:trace contextRef="#ctx0" brushRef="#br0" timeOffset="1413.277">2017 340,'-149'182,"7"6,7 10,-39 77,163-261</inkml:trace>
  <inkml:trace contextRef="#ctx0" brushRef="#br0" timeOffset="2050.483">2046 791,'-271'311,"260"-297,1 0,0 1,1 1,0-1,1 1,1 1,1-1,0 1,-1 8,7-25,0 0,1-1,-1 1,0 0,0-1,1 1,-1 0,0 0,0 0,1-1,-1 1,0 0,1 0,-1 0,0-1,1 1,-1 0,0 0,1 0,-1 0,0 0,1 0,-1 0,1 0,-1 0,0 0,1 0,-1 0,0 0,1 0,-1 0,0 1,1-1,-1 0,0 0,1 0,-1 0,0 1,1-1,-1 0,0 0,0 1,1-1,-1 0,0 0,0 1,0-1,1 0,-1 1,0-1,0 0,0 1,0-1,0 0,1 1,-1-1,0 0,0 1,0-1,0 1,0-1,0 0,0 1,22-26,135-167,50-41,-63 79,-143 153,0 0,0 0,1 0,-1 0,0 0,1 1,-1-1,0 0,1 1,-1-1,1 1,0-1,-1 1,1 0,-1-1,1 1,-1 0,1 0,0 0,-1 0,1 1,-1-1,1 0,0 1,-1-1,1 1,-1-1,0 1,1 0,-1-1,1 1,-1 0,0 0,0 0,1 0,-1 0,0 1,0-1,0 0,0 0,0 1,-1-1,1 1,0-1,-1 0,1 1,-1-1,1 1,-1 0,1-1,-1 1,0-1,0 1,0 0,0-1,0 1,-1 1,12 228,32-33,-43-197,1 0,-1 0,0 0,1 0,-1 0,0 0,0 0,0 1,0-1,0 0,0 0,0 0,0 0,0 0,-1 0,1 1,0-1,-1 0,1 0,-1 0,1 0,-1 0,1 0,-1 0,0 0,1-1,-1 1,0 0,0 0,0 0,0-1,0 1,0-1,0 1,0 0,0-1,0 0,0 1,0-1,0 0,0 1,0-1,0 0,-1 0,1 0,0 0,0 0,0 0,0 0,0-1,-1 1,1 0,0-1,0 1,0 0,0-1,0 1,0-1,0 0,0 1,0-1,0 0,1 0,-1 1,0-1,0-1,-39-29,2-2,1-1,2-2,-16-22,5 7,-6-8,40 43</inkml:trace>
  <inkml:trace contextRef="#ctx0" brushRef="#br0" timeOffset="2397.341">2497 86,'3'3,"28"23,-2 2,-1 2,-1 0,-1 2,-2 0,-2 2,-1 1,-1 0,-2 1,9 29,-18-38,-2 0,-1 0,-1 1,-2 0,0-1,-2 1,-1 1,-2-1,0-1,-2 1,-1 0,-1-1,-1 0,-2 0,-1-1,-4 9,1-11,0 0,-1-1,-2-1,0 0,-2-1,0-1,-1 0,-1-2,-10 8,-152 86,148-96,5-1</inkml:trace>
  <inkml:trace contextRef="#ctx0" brushRef="#br0" timeOffset="2960.534">239 0,'-40'53,"2"1,3 2,2 2,3 1,-12 35,36-69,1 1,1-1,1 1,1 0,1 0,2 0,0 0,2 0,1 0,1 0,1-1,1 0,1 0,2-1,0 0,2-1,0 0,2 0,0-2,1 0,1 0,10 8,-4 1,2 0,1-1,1-2,1 0,1-2,2-1,0-1,30 16,-34-27</inkml:trace>
  <inkml:trace contextRef="#ctx0" brushRef="#br0" timeOffset="3501.46">239 1327,'54'24,"1"-4,1-1,1-3,1-3,45 5,143-28,-167 2,380-41,-61 6,43 15,-273 23,0 7,-1 8,104 22,-109-2,-114-24,-31-9</inkml:trace>
  <inkml:trace contextRef="#ctx0" brushRef="#br0" timeOffset="5321.248">1143 1665,'-38'45,"-158"354,125-300,57-87</inkml:trace>
  <inkml:trace contextRef="#ctx0" brushRef="#br0" timeOffset="5571.016">803 1722,'20'33,"10"17,6-1,1-4,-1-4,-2-5,-1-9,-2-3,-2-6,-5-2,-2-3,-1 1,-2-2</inkml:trace>
  <inkml:trace contextRef="#ctx0" brushRef="#br0" timeOffset="5853.848">1736 1609,'-54'99,"5"3,4 1,-2 22,-80 239,119-340</inkml:trace>
  <inkml:trace contextRef="#ctx0" brushRef="#br0" timeOffset="6482.349">1989 1751,'-17'56,"14"-40,1 1,1 0,0 0,1 0,1 1,0-1,2-1,0 1,1 1,9 246,-13-245,0-19,-1 0,1 1,0-1,-1 1,1-1,0 1,0-1,-1 1,1-1,0 0,0 1,0-1,0 1,0 0,0-1,0 1,0-1,0 1,0-1,0 1,0-1,0 1,0-1,0 1,0-1,1 1,-1-1,0 1,0-1,1 0,-1 1,0-1,1 1,-1-1,0 0,1 1,-1-1,1 0,-1 1,0-1,1 0,-1 1,1-1,-1 0,1 0,-1 0,1 0,-1 1,1-1,-1 0,1 0,-1 0,1 0,-1 0,1 0,-1 0,1 0,0-1,22-24,-14 14,10-11,1 0,1 2,0 0,2 1,0 1,1 2,23-13,-44 28,-1 0,1 0,-1 0,1 0,-1 0,1 1,-1-1,1 1,0 0,-1 0,1 0,-1 0,1 0,0 1,-1-1,1 1,-1 0,1-1,-1 1,1 0,-1 0,0 1,1-1,-1 1,0-1,0 1,0-1,0 1,0 0,0 0,-1 0,1 0,-1 0,1 1,-1-1,0 0,0 1,0-1,0 1,0-1,-1 1,1-1,0 2,8 129,-10-107</inkml:trace>
  <inkml:trace contextRef="#ctx0" brushRef="#br0" timeOffset="6785.02">2384 1525,'74'82,"-33"-40,-2 3,-2 1,-1 2,21 40,-50-70,0 0,-1 1,-1 0,-1 0,-1 0,0 1,-2-1,0 1,-1 0,-1-1,-1 1,-2 12,0-16,-1 0,0 1,-1-2,0 1,-2-1,1 0,-2 0,0-1,-1 0,0-1,-1 0,-1-1,0 0,-12 9,6-4</inkml:trace>
  <inkml:trace contextRef="#ctx0" brushRef="#br0" timeOffset="7201.82">578 1468,'-21'35,"1"2,2 0,2 1,1 0,2 1,2 1,1 0,3 0,-3 38,8-52,1 1,1 0,1-1,2 1,1-1,1 0,1 0,1 0,1-1,1 0,2 0,0-1,2 0,0-1,14 15,-9-14,1-2,2 0,0-2,1 0,1-1,0-2,2 0,0-1,8 2,2-1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13.29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0 170,'284'-1,"-92"-26,92-2,226 29,-288-28,297 28,-191-11,0-25,-6 27,-82 7,-33-24,311 25,-322 28,143-25,-169 25,168-25,-140 25,536-27,452 0,-989 28,339-28,205 0,-421-29,341 30,-350-30,675 30,2-1,-978 0,0 0,0 1,0 0,0 1,0 0,0 1,0 0,-1 0,0 1,7 3,-2 3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35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663 649,'-87'-23,"56"14,0 2,0 0,-1 3,1 0,-21 1,44 3,-1 0,0 1,1 0,-1 1,1-1,-1 2,1-1,0 1,0 0,0 1,0 0,1 0,-1 1,1 0,0 0,1 0,-1 1,1 0,0 1,0-1,1 1,0 0,-1 2,4-5,-1 0,0 0,1 0,0 0,0 1,1-1,-1 1,1-1,0 1,0 0,0-1,1 1,-1 0,1 0,0-1,1 1,-1 0,1 1,4 17,0 0,2 0,0-1,1 0,2-1,0 1,1-2,1 0,1 0,1-1,0 0,7 4,-4-3,-1 0,0 1,-2 1,0 0,-1 1,-2 0,7 20,-16-39,1 1,-2-1,1 1,0 0,-1 0,0 0,0 0,0 0,-1 0,0 0,0 0,0 0,0 0,-1 0,0 0,0 0,0-1,-1 1,0 0,0 0,0-1,0 1,-1-1,1 0,-1 0,0 0,0 0,-1 0,1-1,-1 1,0-1,0 0,0 0,-4 2,-10 0,-1-1,0-1,0 0,-1-2,1 0,0-1,0-1,-1 0,-9-4,13 4,-1-2,0 0,1-1,0-1,-1 0,2-1,-1-1,1 0,-3-3,1-17,16 13</inkml:trace>
  <inkml:trace contextRef="#ctx0" brushRef="#br0" timeOffset="502.839">1030 959,'10'5,"12"2,8-1,3-1,1-2,0 0,-2-2,-1-1,-1 0,-1 0,0 0,-1-1,-5-4,-1-1,0-1,1 2,-8 2,-7 0</inkml:trace>
  <inkml:trace contextRef="#ctx0" brushRef="#br0" timeOffset="764.33">1087 1270,'38'0,"28"0,6 0,-3 0,-9 0,-10 0,-9 0,-11 0</inkml:trace>
  <inkml:trace contextRef="#ctx0" brushRef="#br0" timeOffset="1730.067">2385 395,'1'67,"-13"151,-23-21,36-146,4-52</inkml:trace>
  <inkml:trace contextRef="#ctx0" brushRef="#br0" timeOffset="2037.227">2328 311,'15'0,"18"0,10 0,1 0,-2 0,-3 0,-3 0,-3 0,-3 0,-1 0,-1 0,0 0,-5 0</inkml:trace>
  <inkml:trace contextRef="#ctx0" brushRef="#br0" timeOffset="2282.653">2272 705,'38'0,"28"-4,6-3,-3 1,-9 1,-10-3,-8-1,-12 2</inkml:trace>
  <inkml:trace contextRef="#ctx0" brushRef="#br0" timeOffset="2548.52">2949 678,'-19'33,"-11"21,-6 6,4-2,8-7,7-11</inkml:trace>
  <inkml:trace contextRef="#ctx0" brushRef="#br0" timeOffset="2817.395">3119 734,'-15'24,"-9"17,0 7,3 0,6-3,0-10,3-6,3-7</inkml:trace>
  <inkml:trace contextRef="#ctx0" brushRef="#br0" timeOffset="4401.495">4022 254,'-535'585,"368"-399,144-152,16-17</inkml:trace>
  <inkml:trace contextRef="#ctx0" brushRef="#br0" timeOffset="5149.127">3796 959,'0'0,"1"0,-1 0,0 0,1 0,-1 0,0 1,1-1,-1 0,0 0,1 0,-1 0,0 1,1-1,-1 0,0 0,0 0,1 1,-1-1,0 0,0 0,0 1,1-1,-1 0,0 1,0-1,0 0,0 1,0-1,1 0,-1 1,0-1,0 0,0 1,0-1,0 0,0 1,0-1,0 0,0 1,-1-1,1 0,0 1,0-1,0 0,0 1,0-1,-1 0,1 1,0-1,0 0,0 0,-1 1,1-1,0 0,-1 0,28-19,175-202,-22 0,-163 197,1 1,1 0,0 1,2 1,1 1,0 1,8-4,-28 22,-1 0,0 0,0 0,0 1,0-1,1 0,-1 1,0-1,1 1,-1-1,0 1,1 0,-1 0,1-1,-1 1,0 0,1 0,-1 0,1 1,-1-1,0 0,1 0,-1 1,0-1,1 1,-1-1,0 1,1 0,-1-1,0 1,0 0,0 0,0 0,0 0,0 0,0 0,0 0,0 0,0 0,-1 1,1-1,0 0,-1 0,1 1,-1-1,1 1,14 65,11 107,28 23,-22-111,-32-86,1 1,-1-1,1 1,-1-1,0 0,1 1,-1-1,1 1,-1 0,0-1,0 1,1-1,-1 1,0-1,0 1,0 0,1-1,-1 1,0-1,0 1,0 0,0-1,0 1,0 0,0-1,-1 1,1-1,0 1,0 0,0-1,-1 1,1-1,0 1,0-1,-1 1,1 0,-1-1,1 0,0 1,-1-1,1 1,-1-1,1 1,-1-1,1 0,-1 1,0-1,1 0,-1 0,1 0,-1 1,0-1,1 0,-1 0,1 0,-1 0,0 0,1 0,-1 0,0 0,1 0,-1 0,1 0,-1-1,0 1,1 0,-1 0,-41-17,12-8,0 0,2-2,1-1,1-2,1 0,-2-7,-12-13,23 32,2 5</inkml:trace>
  <inkml:trace contextRef="#ctx0" brushRef="#br0" timeOffset="5514.475">4643 84,'46'57,"-2"2,-3 1,-3 3,26 57,-51-95,-1 1,-1 1,-1 0,-2 0,-1 1,0 0,-3 0,0 1,-1 2,-3-20,0 0,-1 0,0 0,-1 0,0-1,-1 1,0-1,0 1,-1-1,-1 0,0 0,0-1,-1 1,0-1,0 0,-1-1,0 0,-1 0,0 0,0-1,-1 0,-7 4,-4 1,0-1,0-1,-1-1,-1-1,1-1,-1 0,-5-1,-8 0</inkml:trace>
  <inkml:trace contextRef="#ctx0" brushRef="#br0" timeOffset="6088.968">2188 0,'-33'21,"2"1,1 2,0 1,2 1,1 2,2 0,0 2,-5 11,22-30,1 1,0 0,1 0,1 1,0-1,0 1,1 0,1 1,0-1,1 1,1-1,0 1,1 0,0-1,1 1,0 0,1-1,1 1,0-1,5 12,6 18,2-1,2-1,1-1,3-1,1 0,1-2,3 0,1-2,1-1,2-2,10 8,51 41,-68-63</inkml:trace>
  <inkml:trace contextRef="#ctx0" brushRef="#br0" timeOffset="6651.173">1877 1298,'647'-79,"-418"69,71 12,-90 0,514-3,-155-49,-195 15,-147 10,-204 28,-6 3</inkml:trace>
  <inkml:trace contextRef="#ctx0" brushRef="#br0" timeOffset="8404.04">2695 1552,'-22'20,"2"0,-1 2,2 0,1 1,1 1,-12 21,-98 161,32-51,85-140</inkml:trace>
  <inkml:trace contextRef="#ctx0" brushRef="#br0" timeOffset="8671.829">2272 1580,'9'29,"14"24,2 7,2-1,1-6,0-7,1-7,-5-5,-1-9,-1-8,-3-2,-1-4,-2 1,-1-1,4-3,-3-3</inkml:trace>
  <inkml:trace contextRef="#ctx0" brushRef="#br0" timeOffset="9000.52">3316 1468,'-37'54,"2"2,3 1,-13 36,-110 185,109-178,37-81</inkml:trace>
  <inkml:trace contextRef="#ctx0" brushRef="#br0" timeOffset="9648.092">3626 1411,'0'341,"-27"-117,27-222,-1-1,1 1,0 0,0-1,0 1,0 0,0-1,1 1,-1 0,0-1,1 1,0-1,-1 1,1-1,0 1,-1-1,1 1,0-1,0 0,0 0,0 1,0-1,1 0,-1 0,0 0,0 0,1 0,-1 0,1 0,-1-1,1 1,-1-1,1 1,-1-1,1 1,0-1,-1 0,1 0,-1 1,1-1,0 0,-1-1,1 1,0 0,-1 0,1-1,-1 1,1-1,-1 1,1-1,-1 0,1 0,0 0,91-88,-29 21,-50 55,62-35,-73 49,-1 1,1-1,-1 0,0 1,1-1,-1 1,0 0,0 0,0 0,0 0,0 0,0 0,-1 0,1 1,-1-1,0 0,1 1,-1-1,0 1,0 0,-1-1,1 1,-1 0,1 0,-1-1,0 1,0 0,0 0,0-1,0 1,-1 0,1 0,-1-1,0 3,1 0,-2 30,1-27,0 0,0 0,0 0,1-1,0 1,0 0,1 0,0 0,1-1,0 1,0 0,0-1,1 0,0 1,0-1,1 0,0-1,0 1,4 4,8-4,-3-7</inkml:trace>
  <inkml:trace contextRef="#ctx0" brushRef="#br0" timeOffset="9949.846">4135 1383,'273'342,"-265"-333,-2 0,1 0,-1 0,-1 1,0 0,0 0,-1 0,0 1,-1 0,0-1,-1 1,0 0,0 0,-1 1,-1-1,0 0,0 0,-1 0,-1 0,-1 5,-4 0,0-1,-1 1,-1-1,0-1,-1 0,0 0,-2-1,1 0,-1-1,-1-1,0 1,-1-2,0 0,-1-1,0 0,0-2,-1 1,0-2,0 0,-1-1,-12 2,-3 2</inkml:trace>
  <inkml:trace contextRef="#ctx0" brushRef="#br0" timeOffset="10472.252">2018 1439,'-24'34,"-13"44,0 14,7 1,7-6,14-12,7-15,10-8,7-8,7-6,9-6,4-2,1-3,3 0,6-5,-1-2,2-3,-7-6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20.7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0,'4'1,"0"0,0-1,0 1,0 1,0-1,-1 1,1-1,0 1,-1 0,0 0,1 1,-1-1,0 1,0-1,0 1,0 0,-1 0,1 0,-1 1,0-1,0 1,0-1,0 1,0-1,0 4,30 100,-21-48,-1 0,-4 1,-1 42,-6-57,12 98,-8-131,-3-8,1-1,-1 1,1 0,0-1,0 1,0 0,0-1,0 1,1-1,0 0,0 1,0-1,0 0,0 0,1 0,-1-1,1 1,0 0,-1-1,1 0,0 0,1 0,-1 0,0 0,1-1,-1 1,1-1,-1 0,1 0,1 0,18 1,1-2,0 0,0-1,0-2,-1-1,1 0,14-6,40-6,70-9,414-56,-205 52,-300 31,-35-1,1 0,-1-1,1-2,0 0,-1-2,8-2,58-15,-85 18,-1 0,0 0,0 0,-1 0,1 0,0 0,-1 0,0-1,0 1,0 0,0-1,-1 1,1-1,-1 1,0-1,0 1,0-1,0 1,-1-1,1 1,-1-1,0 1,0 0,0-1,-1 1,-1-18,-2-64,5 60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13.29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0 170,'284'-1,"-92"-26,92-2,226 29,-288-28,297 28,-191-11,0-25,-6 27,-82 7,-33-24,311 25,-322 28,143-25,-169 25,168-25,-140 25,536-27,452 0,-989 28,339-28,205 0,-421-29,341 30,-350-30,675 30,2-1,-978 0,0 0,0 1,0 0,0 1,0 0,0 1,0 0,-1 0,0 1,7 3,-2 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35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663 649,'-87'-23,"56"14,0 2,0 0,-1 3,1 0,-21 1,44 3,-1 0,0 1,1 0,-1 1,1-1,-1 2,1-1,0 1,0 0,0 1,0 0,1 0,-1 1,1 0,0 0,1 0,-1 1,1 0,0 1,0-1,1 1,0 0,-1 2,4-5,-1 0,0 0,1 0,0 0,0 1,1-1,-1 1,1-1,0 1,0 0,0-1,1 1,-1 0,1 0,0-1,1 1,-1 0,1 1,4 17,0 0,2 0,0-1,1 0,2-1,0 1,1-2,1 0,1 0,1-1,0 0,7 4,-4-3,-1 0,0 1,-2 1,0 0,-1 1,-2 0,7 20,-16-39,1 1,-2-1,1 1,0 0,-1 0,0 0,0 0,0 0,-1 0,0 0,0 0,0 0,0 0,-1 0,0 0,0 0,0-1,-1 1,0 0,0 0,0-1,0 1,-1-1,1 0,-1 0,0 0,0 0,-1 0,1-1,-1 1,0-1,0 0,0 0,-4 2,-10 0,-1-1,0-1,0 0,-1-2,1 0,0-1,0-1,-1 0,-9-4,13 4,-1-2,0 0,1-1,0-1,-1 0,2-1,-1-1,1 0,-3-3,1-17,16 13</inkml:trace>
  <inkml:trace contextRef="#ctx0" brushRef="#br0" timeOffset="502.839">1030 959,'10'5,"12"2,8-1,3-1,1-2,0 0,-2-2,-1-1,-1 0,-1 0,0 0,-1-1,-5-4,-1-1,0-1,1 2,-8 2,-7 0</inkml:trace>
  <inkml:trace contextRef="#ctx0" brushRef="#br0" timeOffset="764.33">1087 1270,'38'0,"28"0,6 0,-3 0,-9 0,-10 0,-9 0,-11 0</inkml:trace>
  <inkml:trace contextRef="#ctx0" brushRef="#br0" timeOffset="1730.067">2385 395,'1'67,"-13"151,-23-21,36-146,4-52</inkml:trace>
  <inkml:trace contextRef="#ctx0" brushRef="#br0" timeOffset="2037.227">2328 311,'15'0,"18"0,10 0,1 0,-2 0,-3 0,-3 0,-3 0,-3 0,-1 0,-1 0,0 0,-5 0</inkml:trace>
  <inkml:trace contextRef="#ctx0" brushRef="#br0" timeOffset="2282.653">2272 705,'38'0,"28"-4,6-3,-3 1,-9 1,-10-3,-8-1,-12 2</inkml:trace>
  <inkml:trace contextRef="#ctx0" brushRef="#br0" timeOffset="2548.52">2949 678,'-19'33,"-11"21,-6 6,4-2,8-7,7-11</inkml:trace>
  <inkml:trace contextRef="#ctx0" brushRef="#br0" timeOffset="2817.395">3119 734,'-15'24,"-9"17,0 7,3 0,6-3,0-10,3-6,3-7</inkml:trace>
  <inkml:trace contextRef="#ctx0" brushRef="#br0" timeOffset="4401.495">4022 254,'-535'585,"368"-399,144-152,16-17</inkml:trace>
  <inkml:trace contextRef="#ctx0" brushRef="#br0" timeOffset="5149.127">3796 959,'0'0,"1"0,-1 0,0 0,1 0,-1 0,0 1,1-1,-1 0,0 0,1 0,-1 0,0 1,1-1,-1 0,0 0,0 0,1 1,-1-1,0 0,0 0,0 1,1-1,-1 0,0 1,0-1,0 0,0 1,0-1,1 0,-1 1,0-1,0 0,0 1,0-1,0 0,0 1,0-1,0 0,0 1,-1-1,1 0,0 1,0-1,0 0,0 1,0-1,-1 0,1 1,0-1,0 0,0 0,-1 1,1-1,0 0,-1 0,28-19,175-202,-22 0,-163 197,1 1,1 0,0 1,2 1,1 1,0 1,8-4,-28 22,-1 0,0 0,0 0,0 1,0-1,1 0,-1 1,0-1,1 1,-1-1,0 1,1 0,-1 0,1-1,-1 1,0 0,1 0,-1 0,1 1,-1-1,0 0,1 0,-1 1,0-1,1 1,-1-1,0 1,1 0,-1-1,0 1,0 0,0 0,0 0,0 0,0 0,0 0,0 0,0 0,0 0,-1 1,1-1,0 0,-1 0,1 1,-1-1,1 1,14 65,11 107,28 23,-22-111,-32-86,1 1,-1-1,1 1,-1-1,0 0,1 1,-1-1,1 1,-1 0,0-1,0 1,1-1,-1 1,0-1,0 1,0 0,1-1,-1 1,0-1,0 1,0 0,0-1,0 1,0 0,0-1,-1 1,1-1,0 1,0 0,0-1,-1 1,1-1,0 1,0-1,-1 1,1 0,-1-1,1 0,0 1,-1-1,1 1,-1-1,1 1,-1-1,1 0,-1 1,0-1,1 0,-1 0,1 0,-1 1,0-1,1 0,-1 0,1 0,-1 0,0 0,1 0,-1 0,0 0,1 0,-1 0,1 0,-1-1,0 1,1 0,-1 0,-41-17,12-8,0 0,2-2,1-1,1-2,1 0,-2-7,-12-13,23 32,2 5</inkml:trace>
  <inkml:trace contextRef="#ctx0" brushRef="#br0" timeOffset="5514.475">4643 84,'46'57,"-2"2,-3 1,-3 3,26 57,-51-95,-1 1,-1 1,-1 0,-2 0,-1 1,0 0,-3 0,0 1,-1 2,-3-20,0 0,-1 0,0 0,-1 0,0-1,-1 1,0-1,0 1,-1-1,-1 0,0 0,0-1,-1 1,0-1,0 0,-1-1,0 0,-1 0,0 0,0-1,-1 0,-7 4,-4 1,0-1,0-1,-1-1,-1-1,1-1,-1 0,-5-1,-8 0</inkml:trace>
  <inkml:trace contextRef="#ctx0" brushRef="#br0" timeOffset="6088.968">2188 0,'-33'21,"2"1,1 2,0 1,2 1,1 2,2 0,0 2,-5 11,22-30,1 1,0 0,1 0,1 1,0-1,0 1,1 0,1 1,0-1,1 1,1-1,0 1,1 0,0-1,1 1,0 0,1-1,1 1,0-1,5 12,6 18,2-1,2-1,1-1,3-1,1 0,1-2,3 0,1-2,1-1,2-2,10 8,51 41,-68-63</inkml:trace>
  <inkml:trace contextRef="#ctx0" brushRef="#br0" timeOffset="6651.173">1877 1298,'647'-79,"-418"69,71 12,-90 0,514-3,-155-49,-195 15,-147 10,-204 28,-6 3</inkml:trace>
  <inkml:trace contextRef="#ctx0" brushRef="#br0" timeOffset="8404.04">2695 1552,'-22'20,"2"0,-1 2,2 0,1 1,1 1,-12 21,-98 161,32-51,85-140</inkml:trace>
  <inkml:trace contextRef="#ctx0" brushRef="#br0" timeOffset="8671.829">2272 1580,'9'29,"14"24,2 7,2-1,1-6,0-7,1-7,-5-5,-1-9,-1-8,-3-2,-1-4,-2 1,-1-1,4-3,-3-3</inkml:trace>
  <inkml:trace contextRef="#ctx0" brushRef="#br0" timeOffset="9000.52">3316 1468,'-37'54,"2"2,3 1,-13 36,-110 185,109-178,37-81</inkml:trace>
  <inkml:trace contextRef="#ctx0" brushRef="#br0" timeOffset="9648.092">3626 1411,'0'341,"-27"-117,27-222,-1-1,1 1,0 0,0-1,0 1,0 0,0-1,1 1,-1 0,0-1,1 1,0-1,-1 1,1-1,0 1,-1-1,1 1,0-1,0 0,0 0,0 1,0-1,1 0,-1 0,0 0,0 0,1 0,-1 0,1 0,-1-1,1 1,-1-1,1 1,-1-1,1 1,0-1,-1 0,1 0,-1 1,1-1,0 0,-1-1,1 1,0 0,-1 0,1-1,-1 1,1-1,-1 1,1-1,-1 0,1 0,0 0,91-88,-29 21,-50 55,62-35,-73 49,-1 1,1-1,-1 0,0 1,1-1,-1 1,0 0,0 0,0 0,0 0,0 0,0 0,-1 0,1 1,-1-1,0 0,1 1,-1-1,0 1,0 0,-1-1,1 1,-1 0,1 0,-1-1,0 1,0 0,0 0,0-1,0 1,-1 0,1 0,-1-1,0 3,1 0,-2 30,1-27,0 0,0 0,0 0,1-1,0 1,0 0,1 0,0 0,1-1,0 1,0 0,0-1,1 0,0 1,0-1,1 0,0-1,0 1,4 4,8-4,-3-7</inkml:trace>
  <inkml:trace contextRef="#ctx0" brushRef="#br0" timeOffset="9949.846">4135 1383,'273'342,"-265"-333,-2 0,1 0,-1 0,-1 1,0 0,0 0,-1 0,0 1,-1 0,0-1,-1 1,0 0,0 0,-1 1,-1-1,0 0,0 0,-1 0,-1 0,-1 5,-4 0,0-1,-1 1,-1-1,0-1,-1 0,0 0,-2-1,1 0,-1-1,-1-1,0 1,-1-2,0 0,-1-1,0 0,0-2,-1 1,0-2,0 0,-1-1,-12 2,-3 2</inkml:trace>
  <inkml:trace contextRef="#ctx0" brushRef="#br0" timeOffset="10472.252">2018 1439,'-24'34,"-13"44,0 14,7 1,7-6,14-12,7-15,10-8,7-8,7-6,9-6,4-2,1-3,3 0,6-5,-1-2,2-3,-7-6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5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1 254,'226'-11,"-155"2,0 2,0 4,49 5,-40-2,-68 0</inkml:trace>
  <inkml:trace contextRef="#ctx0" brushRef="#br0" timeOffset="285.477">28 480,'39'0,"31"-4,9-3,1 1,-9 1,-11 2,-12 1,-8 1,-7 0,-4 1,-2 1,-1-1,0 0,-5 0</inkml:trace>
  <inkml:trace contextRef="#ctx0" brushRef="#br0" timeOffset="889.895">452 0,'54'10,"160"110,-137-72,-77-47,56 42,-54-42,-1 0,0 1,0-1,0 0,0 1,0-1,-1 1,1 0,0-1,-1 1,1-1,-1 1,1 0,-1-1,0 1,0 0,0 0,0-1,0 1,0 0,0-1,-1 1,1 0,-1-1,1 1,-1 0,1-1,-1 1,0-1,0 1,0-1,0 1,0-1,0 0,0 1,0-1,-1 0,1 0,-153 107,-34 50,134-117,36-29,0 2,0 0,1 1,1 0,1 1,-6 8,10-5,4-1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31,'24'0,"23"0,7 0,0-5,-4-2,-7 1,-5 1,-5 2,-2 0,-3 2,0 1,-1 0,0 0,-4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0,-6 0,-9 0,-14 4,-10 3,-10-1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0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29,'-17'130,"-50"297,40-287,25-133,1-8</inkml:trace>
  <inkml:trace contextRef="#ctx0" brushRef="#br0" timeOffset="313.709">31 29,'24'0,"27"0,9 0,0 0,-5 0,-8-5,-7-1,-6-1,-3 2,-2 2,-2 1,-5 5,-6 8,-6 2</inkml:trace>
  <inkml:trace contextRef="#ctx0" brushRef="#br0" timeOffset="562.236">31 424,'33'5,"17"1,3-5,-1-2,-6-2,-5 0,-10 1</inkml:trace>
  <inkml:trace contextRef="#ctx0" brushRef="#br0" timeOffset="914.917">595 537,'-5'24,"-6"12,-1 6,1 0,2-3,3-2,3-4,1-6</inkml:trace>
  <inkml:trace contextRef="#ctx0" brushRef="#br0" timeOffset="1168.134">821 537,'-14'29,"-10"23,-1 9,4-3,6-10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4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31,'-165'-25,"149"23,0 0,0 1,0 0,-1 2,1 0,0 0,0 2,0 0,0 1,0 0,-6 4,14-6,0 1,0 0,0 0,0 0,1 1,0 1,0-1,0 1,0 0,1 1,0-1,0 1,0 1,1-1,-1 1,2 0,-1 0,1 0,0 1,1-1,-1 1,2 0,-1 0,1 0,0 0,1 1,-1 7,5-3,1 1,0-1,1 0,0 0,1 0,0-1,1 0,0 0,1-1,1 0,0 0,0-1,1 0,0 0,1-2,0 1,0-1,1-1,0 0,0 0,3 0,72 55,-77-56,-2 0,1 1,-1 0,0 0,0 1,-1 0,0 0,0 0,-1 1,0 0,0 0,-1 1,-1 0,0 0,0 0,0 0,-2 1,1-1,-1 1,-1-1,0 1,0 9,-5-13,0-1,-1 1,1-1,-1 0,0 0,-1-1,0 0,0 0,0 0,0 0,-1-1,1 0,-1-1,0 1,0-1,-1-1,1 1,0-1,-1-1,0 1,1-1,-1 0,0-1,0 0,1 0,-1-1,0 0,-3-1,-10 2,14 2,1-1,0-1,-1 1,1-1,-1 0,1-1,0 1,-1-1,1 0,0-1,0 0,0 0,0 0,0 0,0-1,0 0,1-1,0 1,-1-1,1 0,1 0,-4-4,4-7,6 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1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233 143,'-1'-2,"0"1,0 0,0-1,0 1,0 0,-1 0,1 0,0 0,-1 0,1 0,-1 1,1-1,-1 0,1 1,-1-1,1 1,-1-1,0 1,1 0,-1 0,1 0,-1 0,0 0,1 0,-1 0,0 0,1 1,-1-1,1 0,-1 1,0 0,1-1,-1 1,1 0,0 0,-1 0,1 0,0 0,-1 0,1 0,-12 10,1 1,1-1,0 2,0 0,1 0,1 1,0 0,1 0,1 1,0 0,1 0,1 1,-1 1,-2 4,-2 11,1 1,2 0,1 0,2 1,1 0,1-1,2 1,2 0,3 22,-1-36,0 0,1 0,1 0,1 0,1-1,0 0,2-1,0 0,1 0,1-1,0-1,1 0,1 0,1-1,0-1,8 5,14-11,-22-15</inkml:trace>
  <inkml:trace contextRef="#ctx0" brushRef="#br0" timeOffset="4768.32">995 86,'-48'67,"-124"183,142-203,25-40</inkml:trace>
  <inkml:trace contextRef="#ctx0" brushRef="#br0" timeOffset="5146.229">656 58,'12'22,"163"81,-160-93,-1 1,0 0,0 1,-1 1,0 0,-1 1,-1 0,0 0,2 8,45 52,-56-72,0 0,0 1,0-2,0 1,0 0,1 0,-1-1,0 1,1-1,-1 1,1-1,0 0,-1 0,1 0,0-1,0 1,-1-1,1 1,0-1,0 0,0 0,0 0,0-1,-1 1,2-1,12-3</inkml:trace>
  <inkml:trace contextRef="#ctx0" brushRef="#br0" timeOffset="5512.445">430 595,'768'0,"-676"17,-73-12</inkml:trace>
  <inkml:trace contextRef="#ctx0" brushRef="#br0" timeOffset="6230.332">770 707,'0'342,"-1"-336,1 0,0 0,0 0,1 0,0 0,0 0,0 0,1-1,0 1,0-1,0 1,1-1,0 0,1 3,-1-7,-1-1,0 1,1-1,-1 0,0 0,1 0,-1 0,1-1,-1 1,0 0,0-1,1 0,-1 1,0-1,0 0,0 0,0 0,0-1,0 1,0 0,0-1,0 1,0-1,-1 0,1 0,-1 1,1-1,-1 0,0 0,0 0,0 0,0-1,0 1,8-8,3-2,-4 2,0 0,0 1,1 0,1 0,-1 1,1 0,1 1,0 0,0 1,0 0,0 1,1 0,0 0,0 2,5-2,-13 7,1-1,-1 1,0-1,0 1,1 1,-1-1,-1 1,1-1,0 1,-1 0,1 0,-1 1,0-1,0 1,0-1,0 1,-1 0,0 0,1 0,-2 1,1-1,0 0,-1 1,0-1,0 1,0-1,0 1,-1 0,0-1,0 1,0 0,-1-1,1 1,-1-1,0 1,0-1,-1 1,1-1,-1 1,-1 0,-7 15</inkml:trace>
  <inkml:trace contextRef="#ctx0" brushRef="#br0" timeOffset="6636.986">1390 2,'11'-1,"0"1,0 0,0 0,0 1,0 1,-1 0,1 0,-1 1,1 1,-1 0,0 0,0 1,-1 0,1 0,-1 1,0 1,-1-1,1 1,-1 1,-1 0,1 0,-2 0,1 1,-1 0,0 0,-1 1,0-1,0 1,-1 1,-1-1,0 0,0 1,0 2,5 41,-1-1,-4 2,-1-1,-3 0,-3 5,1 41,3-63,1-15,0 1,-2-1,-1 0,0 1,-2-1,0 0,-1-1,-2 1,0-1,-1 0,-3 4,4-13,-1 1,0-1,0 0,-2 0,1-1,-1 0,-1-1,0 0,0-1,-1 0,0-1,-1 0,0-1,0 0,-14 4,7-3,4 0</inkml:trace>
  <inkml:trace contextRef="#ctx0" brushRef="#br0" timeOffset="10184.062">2378 30,'-2'-13,"-2"30,-2 5,-51 112,-6-3,-19 22,-61 127,50-67,66-136,24-69</inkml:trace>
  <inkml:trace contextRef="#ctx0" brushRef="#br0" timeOffset="27459.165">2406 86,'18'74,"106"306,-72-240,25 58,-76-193,-3-3</inkml:trace>
  <inkml:trace contextRef="#ctx0" brushRef="#br0" timeOffset="27839.943">2068 651,'397'0,"-325"-11,-54 5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13.29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0 170,'284'-1,"-92"-26,92-2,226 29,-288-28,297 28,-191-11,0-25,-6 27,-82 7,-33-24,311 25,-322 28,143-25,-169 25,168-25,-140 25,536-27,452 0,-989 28,339-28,205 0,-421-29,341 30,-350-30,675 30,2-1,-978 0,0 0,0 1,0 0,0 1,0 0,0 1,0 0,-1 0,0 1,7 3,-2 3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35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663 649,'-87'-23,"56"14,0 2,0 0,-1 3,1 0,-21 1,44 3,-1 0,0 1,1 0,-1 1,1-1,-1 2,1-1,0 1,0 0,0 1,0 0,1 0,-1 1,1 0,0 0,1 0,-1 1,1 0,0 1,0-1,1 1,0 0,-1 2,4-5,-1 0,0 0,1 0,0 0,0 1,1-1,-1 1,1-1,0 1,0 0,0-1,1 1,-1 0,1 0,0-1,1 1,-1 0,1 1,4 17,0 0,2 0,0-1,1 0,2-1,0 1,1-2,1 0,1 0,1-1,0 0,7 4,-4-3,-1 0,0 1,-2 1,0 0,-1 1,-2 0,7 20,-16-39,1 1,-2-1,1 1,0 0,-1 0,0 0,0 0,0 0,-1 0,0 0,0 0,0 0,0 0,-1 0,0 0,0 0,0-1,-1 1,0 0,0 0,0-1,0 1,-1-1,1 0,-1 0,0 0,0 0,-1 0,1-1,-1 1,0-1,0 0,0 0,-4 2,-10 0,-1-1,0-1,0 0,-1-2,1 0,0-1,0-1,-1 0,-9-4,13 4,-1-2,0 0,1-1,0-1,-1 0,2-1,-1-1,1 0,-3-3,1-17,16 13</inkml:trace>
  <inkml:trace contextRef="#ctx0" brushRef="#br0" timeOffset="502.839">1030 959,'10'5,"12"2,8-1,3-1,1-2,0 0,-2-2,-1-1,-1 0,-1 0,0 0,-1-1,-5-4,-1-1,0-1,1 2,-8 2,-7 0</inkml:trace>
  <inkml:trace contextRef="#ctx0" brushRef="#br0" timeOffset="764.33">1087 1270,'38'0,"28"0,6 0,-3 0,-9 0,-10 0,-9 0,-11 0</inkml:trace>
  <inkml:trace contextRef="#ctx0" brushRef="#br0" timeOffset="1730.067">2385 395,'1'67,"-13"151,-23-21,36-146,4-52</inkml:trace>
  <inkml:trace contextRef="#ctx0" brushRef="#br0" timeOffset="2037.227">2328 311,'15'0,"18"0,10 0,1 0,-2 0,-3 0,-3 0,-3 0,-3 0,-1 0,-1 0,0 0,-5 0</inkml:trace>
  <inkml:trace contextRef="#ctx0" brushRef="#br0" timeOffset="2282.653">2272 705,'38'0,"28"-4,6-3,-3 1,-9 1,-10-3,-8-1,-12 2</inkml:trace>
  <inkml:trace contextRef="#ctx0" brushRef="#br0" timeOffset="2548.52">2949 678,'-19'33,"-11"21,-6 6,4-2,8-7,7-11</inkml:trace>
  <inkml:trace contextRef="#ctx0" brushRef="#br0" timeOffset="2817.395">3119 734,'-15'24,"-9"17,0 7,3 0,6-3,0-10,3-6,3-7</inkml:trace>
  <inkml:trace contextRef="#ctx0" brushRef="#br0" timeOffset="4401.495">4022 254,'-535'585,"368"-399,144-152,16-17</inkml:trace>
  <inkml:trace contextRef="#ctx0" brushRef="#br0" timeOffset="5149.127">3796 959,'0'0,"1"0,-1 0,0 0,1 0,-1 0,0 1,1-1,-1 0,0 0,1 0,-1 0,0 1,1-1,-1 0,0 0,0 0,1 1,-1-1,0 0,0 0,0 1,1-1,-1 0,0 1,0-1,0 0,0 1,0-1,1 0,-1 1,0-1,0 0,0 1,0-1,0 0,0 1,0-1,0 0,0 1,-1-1,1 0,0 1,0-1,0 0,0 1,0-1,-1 0,1 1,0-1,0 0,0 0,-1 1,1-1,0 0,-1 0,28-19,175-202,-22 0,-163 197,1 1,1 0,0 1,2 1,1 1,0 1,8-4,-28 22,-1 0,0 0,0 0,0 1,0-1,1 0,-1 1,0-1,1 1,-1-1,0 1,1 0,-1 0,1-1,-1 1,0 0,1 0,-1 0,1 1,-1-1,0 0,1 0,-1 1,0-1,1 1,-1-1,0 1,1 0,-1-1,0 1,0 0,0 0,0 0,0 0,0 0,0 0,0 0,0 0,0 0,-1 1,1-1,0 0,-1 0,1 1,-1-1,1 1,14 65,11 107,28 23,-22-111,-32-86,1 1,-1-1,1 1,-1-1,0 0,1 1,-1-1,1 1,-1 0,0-1,0 1,1-1,-1 1,0-1,0 1,0 0,1-1,-1 1,0-1,0 1,0 0,0-1,0 1,0 0,0-1,-1 1,1-1,0 1,0 0,0-1,-1 1,1-1,0 1,0-1,-1 1,1 0,-1-1,1 0,0 1,-1-1,1 1,-1-1,1 1,-1-1,1 0,-1 1,0-1,1 0,-1 0,1 0,-1 1,0-1,1 0,-1 0,1 0,-1 0,0 0,1 0,-1 0,0 0,1 0,-1 0,1 0,-1-1,0 1,1 0,-1 0,-41-17,12-8,0 0,2-2,1-1,1-2,1 0,-2-7,-12-13,23 32,2 5</inkml:trace>
  <inkml:trace contextRef="#ctx0" brushRef="#br0" timeOffset="5514.475">4643 84,'46'57,"-2"2,-3 1,-3 3,26 57,-51-95,-1 1,-1 1,-1 0,-2 0,-1 1,0 0,-3 0,0 1,-1 2,-3-20,0 0,-1 0,0 0,-1 0,0-1,-1 1,0-1,0 1,-1-1,-1 0,0 0,0-1,-1 1,0-1,0 0,-1-1,0 0,-1 0,0 0,0-1,-1 0,-7 4,-4 1,0-1,0-1,-1-1,-1-1,1-1,-1 0,-5-1,-8 0</inkml:trace>
  <inkml:trace contextRef="#ctx0" brushRef="#br0" timeOffset="6088.968">2188 0,'-33'21,"2"1,1 2,0 1,2 1,1 2,2 0,0 2,-5 11,22-30,1 1,0 0,1 0,1 1,0-1,0 1,1 0,1 1,0-1,1 1,1-1,0 1,1 0,0-1,1 1,0 0,1-1,1 1,0-1,5 12,6 18,2-1,2-1,1-1,3-1,1 0,1-2,3 0,1-2,1-1,2-2,10 8,51 41,-68-63</inkml:trace>
  <inkml:trace contextRef="#ctx0" brushRef="#br0" timeOffset="6651.173">1877 1298,'647'-79,"-418"69,71 12,-90 0,514-3,-155-49,-195 15,-147 10,-204 28,-6 3</inkml:trace>
  <inkml:trace contextRef="#ctx0" brushRef="#br0" timeOffset="8404.04">2695 1552,'-22'20,"2"0,-1 2,2 0,1 1,1 1,-12 21,-98 161,32-51,85-140</inkml:trace>
  <inkml:trace contextRef="#ctx0" brushRef="#br0" timeOffset="8671.829">2272 1580,'9'29,"14"24,2 7,2-1,1-6,0-7,1-7,-5-5,-1-9,-1-8,-3-2,-1-4,-2 1,-1-1,4-3,-3-3</inkml:trace>
  <inkml:trace contextRef="#ctx0" brushRef="#br0" timeOffset="9000.52">3316 1468,'-37'54,"2"2,3 1,-13 36,-110 185,109-178,37-81</inkml:trace>
  <inkml:trace contextRef="#ctx0" brushRef="#br0" timeOffset="9648.092">3626 1411,'0'341,"-27"-117,27-222,-1-1,1 1,0 0,0-1,0 1,0 0,0-1,1 1,-1 0,0-1,1 1,0-1,-1 1,1-1,0 1,-1-1,1 1,0-1,0 0,0 0,0 1,0-1,1 0,-1 0,0 0,0 0,1 0,-1 0,1 0,-1-1,1 1,-1-1,1 1,-1-1,1 1,0-1,-1 0,1 0,-1 1,1-1,0 0,-1-1,1 1,0 0,-1 0,1-1,-1 1,1-1,-1 1,1-1,-1 0,1 0,0 0,91-88,-29 21,-50 55,62-35,-73 49,-1 1,1-1,-1 0,0 1,1-1,-1 1,0 0,0 0,0 0,0 0,0 0,0 0,-1 0,1 1,-1-1,0 0,1 1,-1-1,0 1,0 0,-1-1,1 1,-1 0,1 0,-1-1,0 1,0 0,0 0,0-1,0 1,-1 0,1 0,-1-1,0 3,1 0,-2 30,1-27,0 0,0 0,0 0,1-1,0 1,0 0,1 0,0 0,1-1,0 1,0 0,0-1,1 0,0 1,0-1,1 0,0-1,0 1,4 4,8-4,-3-7</inkml:trace>
  <inkml:trace contextRef="#ctx0" brushRef="#br0" timeOffset="9949.846">4135 1383,'273'342,"-265"-333,-2 0,1 0,-1 0,-1 1,0 0,0 0,-1 0,0 1,-1 0,0-1,-1 1,0 0,0 0,-1 1,-1-1,0 0,0 0,-1 0,-1 0,-1 5,-4 0,0-1,-1 1,-1-1,0-1,-1 0,0 0,-2-1,1 0,-1-1,-1-1,0 1,-1-2,0 0,-1-1,0 0,0-2,-1 1,0-2,0 0,-1-1,-12 2,-3 2</inkml:trace>
  <inkml:trace contextRef="#ctx0" brushRef="#br0" timeOffset="10472.252">2018 1439,'-24'34,"-13"44,0 14,7 1,7-6,14-12,7-15,10-8,7-8,7-6,9-6,4-2,1-3,3 0,6-5,-1-2,2-3,-7-6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5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1 254,'226'-11,"-155"2,0 2,0 4,49 5,-40-2,-68 0</inkml:trace>
  <inkml:trace contextRef="#ctx0" brushRef="#br0" timeOffset="285.477">28 480,'39'0,"31"-4,9-3,1 1,-9 1,-11 2,-12 1,-8 1,-7 0,-4 1,-2 1,-1-1,0 0,-5 0</inkml:trace>
  <inkml:trace contextRef="#ctx0" brushRef="#br0" timeOffset="889.895">452 0,'54'10,"160"110,-137-72,-77-47,56 42,-54-42,-1 0,0 1,0-1,0 0,0 1,0-1,-1 1,1 0,0-1,-1 1,1-1,-1 1,1 0,-1-1,0 1,0 0,0 0,0-1,0 1,0 0,0-1,-1 1,1 0,-1-1,1 1,-1 0,1-1,-1 1,0-1,0 1,0-1,0 1,0-1,0 0,0 1,0-1,-1 0,1 0,-153 107,-34 50,134-117,36-29,0 2,0 0,1 1,1 0,1 1,-6 8,10-5,4-1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31,'24'0,"23"0,7 0,0-5,-4-2,-7 1,-5 1,-5 2,-2 0,-3 2,0 1,-1 0,0 0,-4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0,-6 0,-9 0,-14 4,-10 3,-10-1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0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29,'-17'130,"-50"297,40-287,25-133,1-8</inkml:trace>
  <inkml:trace contextRef="#ctx0" brushRef="#br0" timeOffset="313.709">31 29,'24'0,"27"0,9 0,0 0,-5 0,-8-5,-7-1,-6-1,-3 2,-2 2,-2 1,-5 5,-6 8,-6 2</inkml:trace>
  <inkml:trace contextRef="#ctx0" brushRef="#br0" timeOffset="562.236">31 424,'33'5,"17"1,3-5,-1-2,-6-2,-5 0,-10 1</inkml:trace>
  <inkml:trace contextRef="#ctx0" brushRef="#br0" timeOffset="914.917">595 537,'-5'24,"-6"12,-1 6,1 0,2-3,3-2,3-4,1-6</inkml:trace>
  <inkml:trace contextRef="#ctx0" brushRef="#br0" timeOffset="1168.134">821 537,'-14'29,"-10"23,-1 9,4-3,6-10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4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31,'-165'-25,"149"23,0 0,0 1,0 0,-1 2,1 0,0 0,0 2,0 0,0 1,0 0,-6 4,14-6,0 1,0 0,0 0,0 0,1 1,0 1,0-1,0 1,0 0,1 1,0-1,0 1,0 1,1-1,-1 1,2 0,-1 0,1 0,0 1,1-1,-1 1,2 0,-1 0,1 0,0 0,1 1,-1 7,5-3,1 1,0-1,1 0,0 0,1 0,0-1,1 0,0 0,1-1,1 0,0 0,0-1,1 0,0 0,1-2,0 1,0-1,1-1,0 0,0 0,3 0,72 55,-77-56,-2 0,1 1,-1 0,0 0,0 1,-1 0,0 0,0 0,-1 1,0 0,0 0,-1 1,-1 0,0 0,0 0,0 0,-2 1,1-1,-1 1,-1-1,0 1,0 9,-5-13,0-1,-1 1,1-1,-1 0,0 0,-1-1,0 0,0 0,0 0,0 0,-1-1,1 0,-1-1,0 1,0-1,-1-1,1 1,0-1,-1-1,0 1,1-1,-1 0,0-1,0 0,1 0,-1-1,0 0,-3-1,-10 2,14 2,1-1,0-1,-1 1,1-1,-1 0,1-1,0 1,-1-1,1 0,0-1,0 0,0 0,0 0,0 0,0-1,0 0,1-1,0 1,-1-1,1 0,1 0,-4-4,4-7,6 1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1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233 143,'-1'-2,"0"1,0 0,0-1,0 1,0 0,-1 0,1 0,0 0,-1 0,1 0,-1 1,1-1,-1 0,1 1,-1-1,1 1,-1-1,0 1,1 0,-1 0,1 0,-1 0,0 0,1 0,-1 0,0 0,1 1,-1-1,1 0,-1 1,0 0,1-1,-1 1,1 0,0 0,-1 0,1 0,0 0,-1 0,1 0,-12 10,1 1,1-1,0 2,0 0,1 0,1 1,0 0,1 0,1 1,0 0,1 0,1 1,-1 1,-2 4,-2 11,1 1,2 0,1 0,2 1,1 0,1-1,2 1,2 0,3 22,-1-36,0 0,1 0,1 0,1 0,1-1,0 0,2-1,0 0,1 0,1-1,0-1,1 0,1 0,1-1,0-1,8 5,14-11,-22-15</inkml:trace>
  <inkml:trace contextRef="#ctx0" brushRef="#br0" timeOffset="4768.32">995 86,'-48'67,"-124"183,142-203,25-40</inkml:trace>
  <inkml:trace contextRef="#ctx0" brushRef="#br0" timeOffset="5146.229">656 58,'12'22,"163"81,-160-93,-1 1,0 0,0 1,-1 1,0 0,-1 1,-1 0,0 0,2 8,45 52,-56-72,0 0,0 1,0-2,0 1,0 0,1 0,-1-1,0 1,1-1,-1 1,1-1,0 0,-1 0,1 0,0-1,0 1,-1-1,1 1,0-1,0 0,0 0,0 0,0-1,-1 1,2-1,12-3</inkml:trace>
  <inkml:trace contextRef="#ctx0" brushRef="#br0" timeOffset="5512.445">430 595,'768'0,"-676"17,-73-12</inkml:trace>
  <inkml:trace contextRef="#ctx0" brushRef="#br0" timeOffset="6230.332">770 707,'0'342,"-1"-336,1 0,0 0,0 0,1 0,0 0,0 0,0 0,1-1,0 1,0-1,0 1,1-1,0 0,1 3,-1-7,-1-1,0 1,1-1,-1 0,0 0,1 0,-1 0,1-1,-1 1,0 0,0-1,1 0,-1 1,0-1,0 0,0 0,0 0,0-1,0 1,0 0,0-1,0 1,0-1,-1 0,1 0,-1 1,1-1,-1 0,0 0,0 0,0 0,0-1,0 1,8-8,3-2,-4 2,0 0,0 1,1 0,1 0,-1 1,1 0,1 1,0 0,0 1,0 0,0 1,1 0,0 0,0 2,5-2,-13 7,1-1,-1 1,0-1,0 1,1 1,-1-1,-1 1,1-1,0 1,-1 0,1 0,-1 1,0-1,0 1,0-1,0 1,-1 0,0 0,1 0,-2 1,1-1,0 0,-1 1,0-1,0 1,0-1,0 1,-1 0,0-1,0 1,0 0,-1-1,1 1,-1-1,0 1,0-1,-1 1,1-1,-1 1,-1 0,-7 15</inkml:trace>
  <inkml:trace contextRef="#ctx0" brushRef="#br0" timeOffset="6636.986">1390 2,'11'-1,"0"1,0 0,0 0,0 1,0 1,-1 0,1 0,-1 1,1 1,-1 0,0 0,0 1,-1 0,1 0,-1 1,0 1,-1-1,1 1,-1 1,-1 0,1 0,-2 0,1 1,-1 0,0 0,-1 1,0-1,0 1,-1 1,-1-1,0 0,0 1,0 2,5 41,-1-1,-4 2,-1-1,-3 0,-3 5,1 41,3-63,1-15,0 1,-2-1,-1 0,0 1,-2-1,0 0,-1-1,-2 1,0-1,-1 0,-3 4,4-13,-1 1,0-1,0 0,-2 0,1-1,-1 0,-1-1,0 0,0-1,-1 0,0-1,-1 0,0-1,0 0,-14 4,7-3,4 0</inkml:trace>
  <inkml:trace contextRef="#ctx0" brushRef="#br0" timeOffset="10184.062">2378 30,'-2'-13,"-2"30,-2 5,-51 112,-6-3,-19 22,-61 127,50-67,66-136,24-69</inkml:trace>
  <inkml:trace contextRef="#ctx0" brushRef="#br0" timeOffset="27459.165">2406 86,'18'74,"106"306,-72-240,25 58,-76-193,-3-3</inkml:trace>
  <inkml:trace contextRef="#ctx0" brushRef="#br0" timeOffset="27839.943">2068 651,'397'0,"-325"-11,-54 5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49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0,'-15'34,"-9"16,0 4,-2-8,5-6,0-5,-1-4,-1-7,2-8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16,'-16'-4,"0"0,0 1,0 1,0 1,0 0,0 1,-1 1,1 0,0 1,0 1,0 0,0 2,1-1,-11 6,-6 4,1 1,0 1,1 2,1 1,0 1,-9 11,36-30,1 0,-1 1,0-1,1 1,-1-1,1 1,0 0,-1-1,1 1,0 0,0 0,0 0,0 0,0 0,1 0,-1 0,1 0,-1 0,1 1,0-1,-1 0,1 0,1 0,-1 0,0 1,0-1,1 0,-1 0,1 0,0 0,-1 0,1 0,0 0,0 0,0 0,1 0,-1-1,0 1,1 0,-1-1,1 1,0-1,-1 1,1-1,0 0,0 0,1 1,109 75,-27-20,58 47,-136-98,-1 1,0 0,0 0,0 0,-1 1,0-1,-1 1,0 0,0 1,-1-1,0 1,0 0,-1 0,0-1,-1 1,1 1,-2 3,-2-2,-1-1,0 0,0 0,-1 0,-1 0,0-1,0 1,-1-1,0-1,0 1,-1-1,0 0,-1-1,0 1,0-1,0-1,-1 0,0 0,0-1,-1 0,1 0,-1-1,0 0,-3 0,1-1,0 0,0-1,0-1,0 0,0 0,0-1,0-1,-1 0,1 0,0-1,8 1,-1 0,1 0,0 0,0 0,0-1,0 1,0-1,0 0,0-1,0 1,1 0,-1-1,1 0,0 0,0 0,0 0,0-1,0 1,1-1,0 1,-1-1,1 0,1 0,-1 0,1 0,-1 0,1-1,0 1,0 0,1-1,1 0,-1 1,1-1,-1 0,1 1,1-1,-1 1,1-1,-1 1,1 0,0-1,1 1,-1 0,1 1,0-1,1-1,6-10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1,'29'4,"23"3,9-1,-2-2,-7 0,-6-2,-7-1,-5 0,-4-1,-1-1,-7 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0,'43'5,"28"2,8-1,-6-1,-9-7,-12-2,-10-1,-6 1,-11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0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2 537,'0'35,"-2"-7,2 1,2-1,0 0,2 1,0-1,9 25,-12-50,0 1,1-1,-1 0,1 1,-1-1,1 0,0 0,0 0,0-1,1 1,-1 0,1-1,-1 0,1 1,0-1,0 0,0 0,0-1,0 1,1-1,-1 1,0-1,1 0,-1 0,1-1,-1 1,1-1,-1 0,1 0,-1 0,1 0,-1 0,1-1,-1 1,1-1,-1 0,1 0,-1-1,2 0,124-74,-110 60,-18 13,1 0,0 0,0 1,0-1,1 1,-1-1,0 1,1 0,0 0,-1 0,1 0,0 1,0-1,0 1,0-1,1 1,-1 0,0 1,0-1,1 0,-1 1,0 0,1 0,-1 0,0 0,1 0,-1 1,0-1,1 1,-1 0,0 0,0 0,0 0,0 1,0-1,2 3,5 5,-7-5,1 1,0-1,0 0,1 0,-1 0,1-1,0 1,0-1,0 0,0-1,1 1,-1-1,1 0,-1-1,1 1,0-1,0 0,-1 0,4-1,-2 0,-1 0,0 0,1-1,-1 0,0 0,0 0,0-1,0 0,0 0,0-1,-1 0,1 0,-1 0,1 0,-1-1,0 0,-1 0,1-1,-1 1,1-1,-1 0,-1 0,1 0,-1-1,0 1,0-1,0 0,13-45,-10 28</inkml:trace>
  <inkml:trace contextRef="#ctx0" brushRef="#br0" timeOffset="1051.776">1018 0,'-87'444,"83"-422,-5 21,2 1,2 0,2 1,3 28,19 14,-18-85,0 0,-1 0,1 0,0 0,0 0,0 0,1 0,-1-1,0 1,1 0,-1-1,1 0,-1 1,1-1,-1 0,1 1,0-1,0 0,0 0,0-1,0 1,0 0,0-1,0 1,0-1,0 1,0-1,0 0,0 0,0 0,0 0,1 0,-1-1,0 1,0-1,0 1,0-1,0 0,0 0,98-80,-35 21,-63 58,-1 1,1 0,0 0,-1 0,1 0,0 0,0 0,0 1,0-1,0 1,0-1,0 1,0 0,0-1,0 1,0 0,0 1,0-1,0 0,0 0,0 1,0-1,0 1,0 0,0 0,0-1,0 1,-1 0,1 1,0-1,-1 0,1 0,-1 1,1-1,-1 1,0-1,1 1,-1 0,0-1,0 1,0 0,0 0,-1 0,1 0,0 0,4 5,0-1,0 0,0-1,1 1,0-1,0 0,0-1,1 1,0-1,0-1,0 1,0-1,0 0,1-1,-1 0,1 0,-1 0,1-1,0 0,0-1,0 0,0 0,-1-1,1 0,0 0,0 0,-1-1,1-1,-1 1,0-1,1 0,-1-1,0 0,-1 0,1 0,-1-1,0 0,1 1,0-1,-1-1,1 1,-1-1,0 0,-1-1,0 1,0-1,0 0,-1-1,0 1,0-1,-1 1,0-1,0 0,-1 0,0 0,0-3,-1 10,-1 0,0 0,0 0,1 0,-1 0,0 0,0 0,0 0,0 0,0 0,0 0,0 0,-1 0,1 0,0 0,0 0,-1 0,1 0,-1 0,1 0,-1 0,1 0,-1 0,0 0,1 1,-1-1,0 0,0 0,1 1,-1-1,0 1,0-1,0 0,0 1,0 0,0-1,0 1,0 0,0-1,0 1,0 0,0 0,0 0,0 0,0 0,0 0,0 0,-1 0,1 0,0 1,0-1,0 0,0 1,0-1,0 0,0 1,-51 33,43-25,1 1,0 0,0 1,1 0,1 0,0 0,0 1,1-1,-2 11,5-18,1 0,0 0,0 0,1 0,-1 1,1-1,0 0,0 0,0 0,1 0,0 1,-1-1,1 0,1 0,-1 0,1 0,-1-1,1 1,0 0,0-1,1 1,-1-1,1 0,0 1,0-1,0 0,0-1,0 1,0-1,1 1,0-1,10 3,1-1,-1 0,1-1,0-1,0 0,0-1,0-1,0 0,0-1,0 0,0-2,0 1,0-2,-1 0,0-1,1 0,-2-1,4-3,19-4,-1-1,0-2,-1-2,-1-1,-1-2,22-18,-45 32,21-17,-1-1,-1-1,-1-1,17-24,-15-25,-29 74,0 0,0 0,0 0,0 0,0 1,-1-1,1 0,0 0,-1 1,1-1,-1 0,0 0,1 1,-1-1,0 1,0-1,0 0,0 1,0 0,-1-1,1 1,0 0,-1 0,1 0,-1-1,1 1,-1 1,1-1,-1 0,0 0,1 1,-1-1,0 1,0-1,1 1,-1 0,0 0,0-1,0 1,0 1,1-1,-2 0,-6 1,1 1,0 0,-1 0,1 0,0 1,0 0,0 1,1 0,-1 0,1 1,0 0,0 0,0 1,1-1,0 1,0 1,1-1,-1 1,1 0,1 0,-1 1,1-1,-2 7,6-12,-1-1,0 1,1 0,-1-1,1 1,-1 0,1-1,0 1,0 0,0 0,0 0,0-1,0 1,0 0,0 0,1-1,-1 1,1 0,-1-1,1 1,0 0,0-1,0 1,0-1,0 1,0-1,0 0,0 1,0-1,1 0,-1 0,0 0,1 0,-1 0,1 0,0 0,-1 0,1-1,-1 1,1-1,0 1,0-1,0 1,83 5,-78-7,169-3,-173 5,1 0,0 0,-1 1,1-1,-1 1,1 0,-1 0,0 0,0 0,0 1,0-1,0 1,-1 0,1-1,-1 1,1 1,-1-1,0 0,0 0,-1 1,1-1,-1 1,0-1,1 1,-2 0,1 0,0 3,19 40,-17-43,1 0,-1 0,1 0,0-1,0 1,0-1,0 0,0 0,1 0,0-1,-1 0,1 0,0 0,0 0,0-1,0 1,0-2,0 1,1 0,-1-1,0 0,0 0,1 0,3-2,122-36,-121 35,0-1,0 0,0-1,-1 0,0-1,0 0,0-1,0 1,-1-1,-1-1,1 0,-1 0,0 0,-1-1,0 0,0 0,-1-1,0 0,-1 0,0 0,-1 0,0 0,0-1,-1-1,-2 9,1 1,-2-1,1 0,0 0,0 0,-1 1,0-1,1 0,-1 0,0 1,-1-1,1 1,0-1,-1 1,1-1,-1 1,0 0,1 0,-1 0,0 0,-1 0,1 0,0 0,0 1,-1-1,1 1,-1 0,1 0,-1 0,0 0,1 0,-1 0,0 1,0-1,0 1,1 0,-1 0,0 0,0 0,0 0,1 1,-1-1,0 1,0 0,1 0,-1 0,0 0,1 0,-1 0,1 1,0-1,-1 1,1 0,-1 1,-6 2,0 2,1-1,0 1,0 1,1-1,-1 1,2 0,-1 1,1 0,1 0,-1 0,2 0,-1 1,1 0,1 0,-1 0,2 1,0-1,0 1,1-1,0 1,0 0,2-1,-1 1,1-1,1 1,0 0,0-1,1 0,0 0,1 0,0 0,1 0,0-1,0 0,1 0,0 0,1 0,8 4,0-1,0-1,1 0,0-1,1-1,0-1,1 0,0-1,0-1,0 0,1-2,18 3,-5-3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9.1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5592 933,'2'-24,"-2"0,0-1,-2 1,0 0,-2 0,-1 0,-1 0,0 1,-2 0,-1 0,-1 1,-1 0,0 1,-2 0,0 0,-2 2,0 0,-1 1,-1 0,-1 1,-16-12,-10 5,-2 3,0 1,0 3,-2 1,0 3,-1 2,0 2,-10 1,58 8,-350-43,-2 16,0 15,-1 15,-222 36,-569 59,449 3,615-88,1 5,1 2,1 5,1 2,1 4,2 3,-28 20,84-45,2 1,0 1,0 0,1 1,0 1,1 0,0 1,1 1,1 0,0 0,1 1,1 1,1 0,0 0,1 1,1 0,1 0,0 1,1 0,1 0,1 0,1 0,1 1,0-1,1 1,3 13,2-12,1-1,1 1,1-2,1 1,0-1,2 0,0-1,1 0,1-1,0 0,1-1,1-1,1 0,16 12,7 2,1-1,1-3,1 0,1-3,1-2,6 0,94 25,2-6,2-6,0-7,2-6,1-7,17-6,138 1,1-12,-1-14,171-37,-399 44,638-106,-473 62,-2-10,-3-10,-4-11,59-38,-243 101,-1-3,-1-1,33-27,-70 46,1-1,-1 0,0-1,-1 0,-1-1,1 0,-2-1,1 0,-2 0,0 0,0-1,-1 0,0-1,-2 1,1-1,1-12,-5 17,-1 0,1 0,-2 0,1-1,-2 1,1 0,-1 1,0-1,-1 0,0 0,0 1,-1 0,0-1,0 2,-1-1,0 0,-1 1,1 0,-2 0,-4-5,-10-7,0 1,-1 1,-1 1,0 1,-1 1,-8-2,-103-46,-2 7,-46-9,118 41,-164-54,-3 10,-2 9,-113-7,118 36,-2 9,1 11,-1 9,0 11,1 9,1 11,2 10,1 9,3 11,-81 38,130-33,4 7,2 7,-146 97,282-159,2 2,1 1,0 1,2 2,0 0,2 2,0 1,2 1,2 0,0 2,2 1,1 0,1 2,3 10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5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0 198,'119'-59,"2"6,54-14,-166 64,-5 1,0 0,0 0,0 0,0 0,1 1,-1 0,1 0,-1 0,1 0,-1 1,1 0,0 0,-1 0,1 0,-1 1,1-1,-1 1,1 1,-1-1,0 0,1 1,2 2,-7 0,1 0,-1 0,0 0,0 1,-1-1,1 0,-1 0,0 0,0 0,0 0,-1 0,0 0,1 0,-1 0,-1-1,1 1,0-1,-1 1,0-1,0 0,0 0,0 0,-2 1,2 0,-162 155,162-156,0 0,0 0,1 0,-1 1,1-1,0 1,0-1,0 1,0 0,1 0,0 0,0 0,0 0,0 0,0 0,1 0,-1 0,1 0,0 1,1-1,-1 0,1 0,0 0,0 0,0 0,0 0,1 0,-1 0,1-1,0 1,0 0,1-1,-1 0,1 1,0-1,0 0,0 0,2 2,6 4,1 0,-1-1,2-1,-1 1,1-2,0 0,0 0,0-1,13 3,91 46,-115-53,0 1,0-1,0 1,0 0,0 0,-1 0,1 0,0 0,-1 0,0 0,1 0,-1 1,0-1,0 0,0 1,0-1,-1 1,1-1,-1 1,0 0,1-1,-1 1,0-1,-1 1,1 0,0-1,-1 1,1-1,-1 1,0-1,0 1,0-1,0 0,0 1,0-1,-1 0,1 0,-1 0,0 1,-78 68,-16-23,88-49,7-1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509 170,'-38'38,"-32"33,-9 8,4-5,10-9,11-17,11-15,12-10,6-7,8-8</inkml:trace>
  <inkml:trace contextRef="#ctx0" brushRef="#br0" timeOffset="247.226">1 226,'48'28,"20"16,4 4,-5-7,-10-4,-10-4,-7-3,-7-2,-8-1,-9-9,-11-13,-7-12,-4-5</inkml:trace>
  <inkml:trace contextRef="#ctx0" brushRef="#br0" timeOffset="496.924">368 1,'-19'47,"-7"41,2 15,5-1,5-13,5-12,9-14,5-9,5-8,2-7,4-6,-2-3,3-3,-3-5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11 661,'-4'20,"-3"5</inkml:trace>
  <inkml:trace contextRef="#ctx0" brushRef="#br0" timeOffset="259.424">660 41,'-49'23,"1"3,1 1,1 3,-6 8,51-38,-6 5,-1 0,1 0,0 1,0-1,1 1,-1 1,2-1,-1 1,1 0,0 1,0-1,1 1,0 0,0 0,0 3,3-9,1 0,0 0,0 0,0 0,0 0,0 0,1-1,-1 1,1 0,-1 0,1 0,0 0,-1 0,1-1,0 1,0 0,0-1,1 1,-1-1,0 1,1-1,-1 1,0-1,1 0,0 0,-1 0,1 0,0 0,-1 0,1 0,0-1,0 1,0 0,72 14,-56-12,268 15,-282-19,0 1,0-1,0 1,-1 0,1 1,0-1,0 1,0-1,-1 1,1 0,0 0,-1 1,1-1,-1 1,1 0,-1 0,0 0,0 0,0 1,0-1,0 1,0 0,-1-1,1 1,-1 0,0 1,0-1,0 0,0 1,-1-1,1 1,-1-1,0 1,0 0,0 0,-1-1,1 1,-1 0,0 0,0 0,0 0,-1-1,1 1,-1 2,-6 9,-1 0,0-1,-1 0,0 0,-1-1,-1 0,0-1,-1 0,0-1,0 0,-1-1,-1 0,0-1,-4 1,11-7,1 0,-1 0,0 0,0-1,0 0,0 0,0-1,0 0,-1-1,1 1,0-1,0-1,-1 1,1-1,-6-2,-4-3</inkml:trace>
  <inkml:trace contextRef="#ctx0" brushRef="#br0" timeOffset="426.508">632 41,'48'-10,"25"-3,6 1,-2 7,-9 4,-6 3,-9 0,-4 1,-11-1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1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59,'-14'29,"-10"19,-1 6,4-1,6-6,5-4,9-11,5-11</inkml:trace>
  <inkml:trace contextRef="#ctx0" brushRef="#br0" timeOffset="300.57">252 116,'6'10,"1"1,1-1,-1 0,1-1,1 0,0 0,0-1,1 0,0 0,0-1,1-1,0 1,0-2,0 0,9 3,-18-7,1-1,-1 1,1-1,-1 0,1 0,-1 0,0 0,1 0,-1-1,1 1,-1-1,0 1,1-1,-1 0,0 0,0 0,0 0,1 0,-1-1,0 1,-1-1,1 1,0-1,0 0,-1 0,1 0,-1 1,1-1,-1-1,0 1,0 0,0 0,0 0,0-1,0 1,-1 0,1-1,-1 1,1-3,0-99,-1 100,-1 0,1 0,0 0,-1 0,0 1,0-1,0 0,-1 1,1-1,-1 1,1-1,-1 1,0 0,-1-1,1 1,-1 0,1 1,-1-1,0 0,0 1,0-1,0 1,0 0,-1 0,1 0,-1 1,1-1,-1 1,1 0,-1 0,0 0,0 0,0 1,0-1,1 1,-1 0,0 1,0-1,0 0,0 1,-2 1,-58 38,50-24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0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1,'0'19,"-9"40,-9 14,0 6,-3-7,3-11,5-11,-2-9,3-6,3-5,4-3,1-1,3 0,1-4</inkml:trace>
  <inkml:trace contextRef="#ctx0" brushRef="#br0" timeOffset="304.545">511 141,'-14'30,"-1"-5,2 2,0-1,2 2,1 0,1 0,2 0,1 1,-2 21,8-46,-1 0,1 0,0 0,1 0,-1 0,1 1,0-1,0 0,0 0,0-1,1 1,-1 0,1 0,0-1,0 1,1-1,-1 1,1-1,0 0,-1 0,1 0,1 0,-1-1,0 1,1-1,-1 0,1 0,-1 0,1-1,0 1,0-1,0 0,0 0,0 0,0 0,0-1,0 0,1 1,-1-2,0 1,10-1,0 0,0-1,0 0,0-1,0-1,-1 0,0-1,0-1,0 0,-1 0,1-1,-2-1,1 0,-1-1,0 0,-1 0,0-1,0-1,-1 1,-1-2,0 1,0-1,-1 0,-1-1,0 0,0 0,-2 0,4-13,-4 11,-1 0,0-1,-1 1,-1 0,0-1,-1 1,-1-1,0 1,-1-1,-1 1,0 0,-4-7,6 19,-1 0,0 0,0 1,0-1,0 0,-1 1,1 0,-1 0,1-1,-1 2,0-1,0 0,0 0,0 1,0 0,0-1,0 1,0 0,-1 1,1-1,0 1,-1-1,1 1,0 0,-1 0,1 0,0 1,-1-1,-1 1,-93 37,40 2,33-23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4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31,'0'19,"0"21,0 13,0 2,0-3,0-6,0-1,-5-3,-1-4,0-4,1-3,1-2,2 0,-4-2,-5 1,-2-1,2-4</inkml:trace>
  <inkml:trace contextRef="#ctx0" brushRef="#br0" timeOffset="4423.576">41 115,'91'-43,"-74"35,1-2,0 1,0 1,1 0,0 2,0 0,0 1,1 1,0 1,0 0,0 2,1 0,-19 1,1 1,0-1,-1 1,1-1,0 1,-1 0,1 0,-1 0,1 0,-1 0,0 1,1-1,-1 1,0-1,0 1,0 0,0 0,0 0,-1 0,1 0,-1 1,1-1,-1 0,0 1,0-1,0 1,0-1,0 1,0 0,-1-1,1 1,-1 0,0-1,0 1,0 1,-22 95,13-83,-1 0,0 0,-2-1,1-1,-2 0,0 0,0-1,-1-1,-1 0,0-1,-1-1,0 0,-13 5,24-12,-1-1,0 1,0-1,0-1,0 1,0-1,0 0,0 0,0-1,-1 0,1 0,0 0,0-1,-2 0,-9-5</inkml:trace>
  <inkml:trace contextRef="#ctx0" brushRef="#br0" timeOffset="5042.423">549 398,'-11'-2,"0"2,0-1,-1 2,1-1,0 2,1-1,-1 2,0-1,0 1,1 1,0 0,0 1,0-1,0 2,0 0,1 0,0 0,1 1,0 1,0-1,-3 4,-44 97,55-106,-1 1,0 0,0 0,1 0,0-1,-1 1,1 0,0 0,0 0,1 0,-1 0,1-1,-1 1,1 0,0 0,0-1,0 1,0-1,1 1,-1-1,1 1,-1-1,1 0,0 1,0-1,0 0,0 0,0-1,1 1,-1 0,0-1,1 1,-1-1,1 0,0 0,-1 0,1 0,0 0,0-1,0 1,13 0,1 0,-1-2,1 1,-1-2,1 0,-1-1,0-1,0-1,0 0,-1-1,0 0,0-1,0-1,-1-1,0 0,-1 0,0-1,0-1,-1 0,0-1,-1-1,-1 1,2-5,-12 17,0 0,0-1,1 1,-1-1,0 1,0-1,0 1,0 0,1-1,-1 1,0 0,0-1,1 1,-1 0,0-1,1 1,-1 0,0 0,1-1,-1 1,0 0,1 0,-1-1,0 1,1 0,-1 0,1 0,-1 0,1 0,-1 0,0 0,1 0,-1 0,1 0,-1 0,0 0,1 0,-1 0,1 0,-1 0,1 0,-1 0,0 1,1-1,-1 0,0 0,1 1,-1-1,0 0,1 0,-1 1,0-1,1 0,-1 1,0-1,0 0,1 1,-1-1,0 0,0 1,0-1,1 1,1 32,-1-22,-1-4,1 0,1 0,-1 0,1-1,1 1,-1-1,1 1,0-1,0 0,1 0,0 0,0 0,0-1,1 1,0-1,0 0,0-1,1 1,-1-1,1 0,0-1,0 1,1-1,-1 0,4 0,12 4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22.8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1073,'8'14,"1"0,1 0,0-1,1 0,0-1,1-1,1 0,0 0,0-1,1-1,0 0,0-1,13 5,-17-12,-1-2,0 1,0-1,0 0,0-1,0 0,0-1,0 0,0 0,-1-1,0 0,0 0,0-1,0 0,0 0,-1-1,0 0,-1 0,1-1,-1 0,0 0,-1-1,0 1,0-1,1-2,-3 6,68-89,-4-4,-4-2,11-32,43-115,39-64,-156 309,32-42,-31 42,-1 0,1 0,-1 0,1 0,0 0,0 0,-1 0,1 1,0-1,0 0,0 1,0-1,0 0,0 1,0-1,0 1,0 0,0-1,0 1,0 0,0-1,0 1,0 0,0 0,1 0,-1 0,0 0,0 0,0 1,0-1,0 0,0 0,0 1,0-1,0 1,0-1,0 1,0-1,0 1,0 0,0-1,0 1,0 1,27 101,-18 4,-4 0,-8 104,-1-131,-4-1,-3 1,-6 9,10-59,-2-1,-1 0,-1-1,-1 1,-2-2,0 0,-2-1,-1 0,-17 20,-53 26,83-70,-1-1,1 1,0-1,-1 0,1 0,-1 0,1-1,-1 1,1-1,-1 0,1 1,-1-2,1 1,-1 0,1-1,-1 0,1 0,-1 0,1 0,0 0,-1-1,1 1,0-1,0 0,0 0,0 0,0 0,1-1,-1 1,1-1,-41-70,33 53</inkml:trace>
  <inkml:trace contextRef="#ctx0" brushRef="#br0" timeOffset="296.581">1441 0,'-1'63,"0"79,5-1,7 1,14 51,11 6,-28-145,-6-30</inkml:trace>
  <inkml:trace contextRef="#ctx0" brushRef="#br0" timeOffset="515.736">1158 650,'43'-10,"38"-8,11-5,-1 1,-7 4,-12 0,-14 4,-8 4,-6 3,-12 4</inkml:trace>
  <inkml:trace contextRef="#ctx0" brushRef="#br0" timeOffset="967.834">1806 847,'32'-15,"0"0,-2-3,0 0,-1-2,-1-1,-1-2,-1 0,-1-2,9-12,-24 24,-1 1,-1-1,0-1,-1 0,0 0,-2 0,1-1,-1 1,-1-1,-1 0,0-1,-1 1,-1-1,0 1,-1-1,-1 1,-1-5,2 18,0-1,0 1,0 0,0 0,-1 0,1 0,-1 0,1 0,-1 0,0 0,0 0,0 0,0 0,0 0,-1 0,1 0,0 1,-1-1,1 1,-1-1,0 1,1 0,-1-1,0 1,0 0,0 0,0 0,0 0,0 1,0-1,0 1,0-1,0 1,-1-1,1 1,0 0,0 0,0 0,0 1,-1-1,1 0,-2 1,-2 1,-1 0,1 0,0 1,0-1,0 1,0 0,1 1,-1 0,1 0,0 0,0 0,0 1,1 0,0 0,-44 96,48-98,-1 0,1 0,-1 0,1 1,0-1,0 0,1 0,-1 1,1-1,-1 0,1 0,0 0,0 0,0 0,1 0,-1 0,1 0,0-1,0 1,0 0,0-1,0 0,0 1,0-1,1 0,0 0,-1 0,1 0,0-1,0 1,0-1,2 1,4 1,1-2,-1 1,0-1,1-1,-1 1,1-2,-1 1,0-1,1-1,-1 1,0-2,5-1,33-5,95 3,-140 6,0 0,0 0,0 0,1 0,-1 1,0-1,0 0,0 1,-1 0,1-1,0 1,0 0,0 0,0 0,-1 0,1 0,0 1,-1-1,1 0,-1 1,0-1,1 1,-1-1,0 1,0 0,0 0,0-1,0 1,0 0,-1 0,1 0,0 0,-1 0,0 0,1 0,-1 1,-18 74,6-37,9-21</inkml:trace>
  <inkml:trace contextRef="#ctx0" brushRef="#br0" timeOffset="1383.127">2569 564,'17'3,"-1"-2,1 0,0-1,-1 0,1-2,0 0,-1 0,1-2,-1 0,0-1,-1 0,5-3,-12 4,0 1,-1-1,0-1,1 1,-1-1,-1 0,1-1,-1 0,0 0,0 0,-1 0,0-1,0 0,-1 0,1-1,-2 1,1-1,-1 0,0 0,0 0,-1 0,-1 0,1-1,0-6,-2 11,0 1,0 0,0-1,0 1,-1-1,1 1,-1 0,0 0,0-1,0 1,0 0,-1 0,1 0,-1 0,0 0,1 0,-1 1,-1-1,1 1,0-1,-1 1,1 0,-1 0,0 0,0 0,1 0,-1 0,0 1,-1 0,1 0,0-1,0 2,0-1,-1 0,1 1,0-1,-1 1,1 0,-1 0,1 1,0-1,-1 1,1-1,0 1,0 0,-1 0,1 0,0 1,-8 4,-1 0,2 0,-1 1,1 1,0-1,0 2,1 0,0 0,1 0,0 1,0 0,1 1,1 0,-1 0,2 0,0 1,0-1,1 1,0 0,1 1,0 6,1-14,1 0,0 1,0-1,0 1,1-1,-1 1,2 0,-1-1,0 1,1-1,0 1,1-1,-1 0,1 1,0-1,0 0,1 0,-1 0,1 0,0-1,0 1,1-1,-1 0,1 1,0-2,0 1,1 0,-1-1,1 0,0 0,-1 0,1-1,1 0,-1 1,0-2,0 1,1-1,-1 0,1 0,-1 0,1-1,-1 1,6-2,12-4,-1-2,1-1,-1 0,-1-2,0 0,0-2,-1 0,0-1,-1-1,-1-1,0 0,-1-1,4-7,3 1</inkml:trace>
  <inkml:trace contextRef="#ctx0" brushRef="#br0" timeOffset="1666.203">3444 113,'-64'36,"3"2,1 3,-25 24,78-60,3-2,-1 0,0 0,1 0,0 1,0 0,0 0,0 0,0 0,1 1,0-1,0 1,0 0,0 0,1 0,0 0,0 2,3-5,0 0,0 1,1-1,-1 0,1 0,-1-1,1 1,0 0,0 0,0-1,0 1,0-1,0 0,0 0,1 0,-1 0,0 0,1 0,-1 0,0-1,1 1,-1-1,1 0,-1 1,1-1,-1-1,1 1,-1 0,1 0,-1-1,1 0,1 1,24 0,-18-1,-1 1,1 0,0 0,-1 1,1 0,-1 1,1 0,-1 0,0 1,1 0,-1 1,3 2,-11-5,0-1,1 1,-1 0,0 1,0-1,0 0,0 0,0 0,0 0,-1 1,1-1,0 0,0 1,-1-1,1 1,-1-1,0 1,1-1,-1 1,0-1,0 1,0-1,0 1,0-1,0 1,0-1,-1 1,1-1,0 1,-1-1,1 1,-1-1,0 1,1-1,-1 0,0 1,0-1,0 0,0 0,0 0,0 0,0 0,0 0,-1 0,0 1,-60 44,-17-15,55-27</inkml:trace>
  <inkml:trace contextRef="#ctx0" brushRef="#br0" timeOffset="1999.214">3980 0,'-44'21,"1"2,0 2,2 2,1 2,-2 3,40-31,0 0,1 0,-1 0,0 0,0 0,1 0,-1 0,0 0,1 1,-1-1,1 1,-1-1,1 1,0-1,0 1,0 0,0 0,0-1,0 1,0 0,1 0,-1 0,1 0,-1 0,1 0,0 0,0 0,-1 0,2 0,-1 0,0 1,0-1,1 0,-1 0,1 0,-1-1,1 1,0 0,0 0,0 0,0 0,0-1,0 1,1 0,-1-1,0 1,1-1,-1 0,1 1,0-1,21 13,-18-13,-1 0,1 1,-1 0,0-1,1 2,-1-1,0 0,0 1,-1 0,1 0,0 0,-1 0,0 0,0 1,0 0,0 0,-1-1,1 1,-1 1,0-1,0 0,0 1,-1-1,1 1,-1-1,0 1,-1-1,1 1,-1 0,0-1,0 1,0 0,-1 2,-4 4,0-1,0 0,-1 0,0 0,-1 0,0-1,0 0,-1-1,0 0,-1 0,0-1,0 0,0 0,-1-1,0 0,0-1,-1 0,0 0,-12 2</inkml:trace>
  <inkml:trace contextRef="#ctx0" brushRef="#br0" timeOffset="4453.095">4460 283,'-19'33,"-16"31,-7 9,-1-3,6-9,6-15,7-9,3-8,6-8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6:46.1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19897 203,'0'-5,"-1"0,1 0,-1 1,1-1,-1 0,-1 0,1 1,-1-1,1 1,-1 0,-1-1,1 1,-1 0,1 0,-1 0,0 1,0-1,-1 1,1-1,-1 1,0 0,0 1,0-1,0 0,0 1,0 0,-1 0,1 1,-1-1,0 1,1 0,-1 0,0 0,0 1,-2 0,-19-2,0 2,0 0,0 2,0 1,-20 5,-54 6,-362-10,-97-31,41-13,-253-7,742 46,-247-3,-1 12,-148 27,213 2,2 8,-70 31,189-50,36-12,0 2,1 2,0 3,2 2,1 2,-20 15,62-35,-1 1,1 1,0 0,1 0,0 0,0 1,0 0,1 1,1 0,-1 0,1 0,1 1,0 0,0 0,1 0,0 0,1 1,0 0,1 0,0 0,0 0,1 0,1 0,0 0,0 0,1 0,3 9,12 19,2 0,2-2,1 0,2-1,2-2,1 0,1-2,2 0,1-2,2-2,0-1,2-1,1-2,1-1,2-2,13 7,1-2,1-2,2-3,0-2,1-3,0-2,1-2,1-3,0-3,45-1,415-9,447-64,-885 61,1494-81,-1287 83,0 1,0-11,20-16,-211 14,0-3,54-21,-142 40,1-1,0 0,-1-1,1 1,-1-1,0-1,0 0,0 0,-1-1,1 1,-1-2,0 1,0-1,-1 0,0 0,0-1,0 0,-1 0,0 0,0-1,-1 1,0-1,-1 0,1-1,-1 1,-1 0,0-1,0 0,-5-8,-2-1,0 1,0 0,-2 1,0-1,-1 1,-1 0,0 1,-1 0,0 1,-2 0,1 0,-2 2,0-1,0 1,-1 1,-1 1,1 0,-9-4,-70-39,-1 4,-3 5,-2 3,-1 5,-2 5,-1 4,-39-3,126 26,-121-28</inkml:trace>
  <inkml:trace contextRef="#ctx0" brushRef="#br0" timeOffset="3878.471">0 880,'13'-7,"1"0,0 1,1 0,-1 1,1 1,0 1,0 0,0 0,0 2,1 0,-1 1,0 0,0 1,1 1,-1 0,0 1,0 1,6 2,18 4,1-2,-1-1,1-2,0-3,0 0,0-3,4-1,27 0,1143 1,-623-31,-265 8,282-5,776 30,-793 26,64-43,271-42,10 46,-585 14,141 24,-76 4,205 0,-168-20,387 8,-739-18,575-29,428 0,-1039 29,201 0,223 31,-124 19,-120-46,-244-4,0 1,0-1,1 0,-1 0,0 1,0-1,0 0,1 0,-1 0,0-1,0 1,0 0,0 0,1-1,-1 1,0-1,0 1,0-1,0 1,0-1,0 1,0-1,0 0,0 0,0 0,0 1,-1-1,1 0,0 0,0 0,-1 0,1 0,-1 0,1 0,-1-1,1 1,-1 0,0 0,0 0,1 0,-1-1,0 1,0 0,0 0,0 0,0-1,-1 1,1 0,0 0,0 0,-1 0,1-1,-1 1,1 0,-1 0,0 0,1 0,-1 0,0 0,1 0,-1 0,0 1,0-1,0 0,-96-151,69 82,-37-68,61 132,0 1,0-1,0 1,-1 0,0 0,0 1,0 0,0 0,-1 0,1 0,-1 1,0 0,0 0,-1 0,1 1,0 0,-1 0,1 1,-1 0,-3 0,2 3,0 0,0 1,1 0,-1 0,0 1,1 0,0 0,0 1,0 0,1 0,-1 1,1-1,0 2,1-1,0 0,0 1,0 0,1 0,0 1,0-1,-2 7,-1-2,-52 92,6 3,-17 54,56-129,-10 21,2 2,3 1,2 0,3 1,0 13,13-69,0 0,0 0,1 1,-1-1,1 1,-1-1,1 0,-1 1,1-1,0 1,0-1,0 1,0-1,0 1,0-1,0 0,0 1,1-1,-1 1,0-1,1 1,-1-1,1 0,0 1,-1-1,1 0,0 0,0 0,0 1,0-1,0 0,0 0,0 0,0 0,0 0,0-1,1 1,-1 0,0-1,1 1,-1 0,0-1,1 0,-1 1,1-1,-1 0,1 0,-1 0,1 0,0 0,232-94,-194 74,437-225,-369 208,-78 32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13.29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0 170,'284'-1,"-92"-26,92-2,226 29,-288-28,297 28,-191-11,0-25,-6 27,-82 7,-33-24,311 25,-322 28,143-25,-169 25,168-25,-140 25,536-27,452 0,-989 28,339-28,205 0,-421-29,341 30,-350-30,675 30,2-1,-978 0,0 0,0 1,0 0,0 1,0 0,0 1,0 0,-1 0,0 1,7 3,-2 3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35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663 649,'-87'-23,"56"14,0 2,0 0,-1 3,1 0,-21 1,44 3,-1 0,0 1,1 0,-1 1,1-1,-1 2,1-1,0 1,0 0,0 1,0 0,1 0,-1 1,1 0,0 0,1 0,-1 1,1 0,0 1,0-1,1 1,0 0,-1 2,4-5,-1 0,0 0,1 0,0 0,0 1,1-1,-1 1,1-1,0 1,0 0,0-1,1 1,-1 0,1 0,0-1,1 1,-1 0,1 1,4 17,0 0,2 0,0-1,1 0,2-1,0 1,1-2,1 0,1 0,1-1,0 0,7 4,-4-3,-1 0,0 1,-2 1,0 0,-1 1,-2 0,7 20,-16-39,1 1,-2-1,1 1,0 0,-1 0,0 0,0 0,0 0,-1 0,0 0,0 0,0 0,0 0,-1 0,0 0,0 0,0-1,-1 1,0 0,0 0,0-1,0 1,-1-1,1 0,-1 0,0 0,0 0,-1 0,1-1,-1 1,0-1,0 0,0 0,-4 2,-10 0,-1-1,0-1,0 0,-1-2,1 0,0-1,0-1,-1 0,-9-4,13 4,-1-2,0 0,1-1,0-1,-1 0,2-1,-1-1,1 0,-3-3,1-17,16 13</inkml:trace>
  <inkml:trace contextRef="#ctx0" brushRef="#br0" timeOffset="502.839">1030 959,'10'5,"12"2,8-1,3-1,1-2,0 0,-2-2,-1-1,-1 0,-1 0,0 0,-1-1,-5-4,-1-1,0-1,1 2,-8 2,-7 0</inkml:trace>
  <inkml:trace contextRef="#ctx0" brushRef="#br0" timeOffset="764.33">1087 1270,'38'0,"28"0,6 0,-3 0,-9 0,-10 0,-9 0,-11 0</inkml:trace>
  <inkml:trace contextRef="#ctx0" brushRef="#br0" timeOffset="1730.067">2385 395,'1'67,"-13"151,-23-21,36-146,4-52</inkml:trace>
  <inkml:trace contextRef="#ctx0" brushRef="#br0" timeOffset="2037.227">2328 311,'15'0,"18"0,10 0,1 0,-2 0,-3 0,-3 0,-3 0,-3 0,-1 0,-1 0,0 0,-5 0</inkml:trace>
  <inkml:trace contextRef="#ctx0" brushRef="#br0" timeOffset="2282.653">2272 705,'38'0,"28"-4,6-3,-3 1,-9 1,-10-3,-8-1,-12 2</inkml:trace>
  <inkml:trace contextRef="#ctx0" brushRef="#br0" timeOffset="2548.52">2949 678,'-19'33,"-11"21,-6 6,4-2,8-7,7-11</inkml:trace>
  <inkml:trace contextRef="#ctx0" brushRef="#br0" timeOffset="2817.395">3119 734,'-15'24,"-9"17,0 7,3 0,6-3,0-10,3-6,3-7</inkml:trace>
  <inkml:trace contextRef="#ctx0" brushRef="#br0" timeOffset="4401.495">4022 254,'-535'585,"368"-399,144-152,16-17</inkml:trace>
  <inkml:trace contextRef="#ctx0" brushRef="#br0" timeOffset="5149.127">3796 959,'0'0,"1"0,-1 0,0 0,1 0,-1 0,0 1,1-1,-1 0,0 0,1 0,-1 0,0 1,1-1,-1 0,0 0,0 0,1 1,-1-1,0 0,0 0,0 1,1-1,-1 0,0 1,0-1,0 0,0 1,0-1,1 0,-1 1,0-1,0 0,0 1,0-1,0 0,0 1,0-1,0 0,0 1,-1-1,1 0,0 1,0-1,0 0,0 1,0-1,-1 0,1 1,0-1,0 0,0 0,-1 1,1-1,0 0,-1 0,28-19,175-202,-22 0,-163 197,1 1,1 0,0 1,2 1,1 1,0 1,8-4,-28 22,-1 0,0 0,0 0,0 1,0-1,1 0,-1 1,0-1,1 1,-1-1,0 1,1 0,-1 0,1-1,-1 1,0 0,1 0,-1 0,1 1,-1-1,0 0,1 0,-1 1,0-1,1 1,-1-1,0 1,1 0,-1-1,0 1,0 0,0 0,0 0,0 0,0 0,0 0,0 0,0 0,0 0,-1 1,1-1,0 0,-1 0,1 1,-1-1,1 1,14 65,11 107,28 23,-22-111,-32-86,1 1,-1-1,1 1,-1-1,0 0,1 1,-1-1,1 1,-1 0,0-1,0 1,1-1,-1 1,0-1,0 1,0 0,1-1,-1 1,0-1,0 1,0 0,0-1,0 1,0 0,0-1,-1 1,1-1,0 1,0 0,0-1,-1 1,1-1,0 1,0-1,-1 1,1 0,-1-1,1 0,0 1,-1-1,1 1,-1-1,1 1,-1-1,1 0,-1 1,0-1,1 0,-1 0,1 0,-1 1,0-1,1 0,-1 0,1 0,-1 0,0 0,1 0,-1 0,0 0,1 0,-1 0,1 0,-1-1,0 1,1 0,-1 0,-41-17,12-8,0 0,2-2,1-1,1-2,1 0,-2-7,-12-13,23 32,2 5</inkml:trace>
  <inkml:trace contextRef="#ctx0" brushRef="#br0" timeOffset="5514.475">4643 84,'46'57,"-2"2,-3 1,-3 3,26 57,-51-95,-1 1,-1 1,-1 0,-2 0,-1 1,0 0,-3 0,0 1,-1 2,-3-20,0 0,-1 0,0 0,-1 0,0-1,-1 1,0-1,0 1,-1-1,-1 0,0 0,0-1,-1 1,0-1,0 0,-1-1,0 0,-1 0,0 0,0-1,-1 0,-7 4,-4 1,0-1,0-1,-1-1,-1-1,1-1,-1 0,-5-1,-8 0</inkml:trace>
  <inkml:trace contextRef="#ctx0" brushRef="#br0" timeOffset="6088.968">2188 0,'-33'21,"2"1,1 2,0 1,2 1,1 2,2 0,0 2,-5 11,22-30,1 1,0 0,1 0,1 1,0-1,0 1,1 0,1 1,0-1,1 1,1-1,0 1,1 0,0-1,1 1,0 0,1-1,1 1,0-1,5 12,6 18,2-1,2-1,1-1,3-1,1 0,1-2,3 0,1-2,1-1,2-2,10 8,51 41,-68-63</inkml:trace>
  <inkml:trace contextRef="#ctx0" brushRef="#br0" timeOffset="6651.173">1877 1298,'647'-79,"-418"69,71 12,-90 0,514-3,-155-49,-195 15,-147 10,-204 28,-6 3</inkml:trace>
  <inkml:trace contextRef="#ctx0" brushRef="#br0" timeOffset="8404.04">2695 1552,'-22'20,"2"0,-1 2,2 0,1 1,1 1,-12 21,-98 161,32-51,85-140</inkml:trace>
  <inkml:trace contextRef="#ctx0" brushRef="#br0" timeOffset="8671.829">2272 1580,'9'29,"14"24,2 7,2-1,1-6,0-7,1-7,-5-5,-1-9,-1-8,-3-2,-1-4,-2 1,-1-1,4-3,-3-3</inkml:trace>
  <inkml:trace contextRef="#ctx0" brushRef="#br0" timeOffset="9000.52">3316 1468,'-37'54,"2"2,3 1,-13 36,-110 185,109-178,37-81</inkml:trace>
  <inkml:trace contextRef="#ctx0" brushRef="#br0" timeOffset="9648.092">3626 1411,'0'341,"-27"-117,27-222,-1-1,1 1,0 0,0-1,0 1,0 0,0-1,1 1,-1 0,0-1,1 1,0-1,-1 1,1-1,0 1,-1-1,1 1,0-1,0 0,0 0,0 1,0-1,1 0,-1 0,0 0,0 0,1 0,-1 0,1 0,-1-1,1 1,-1-1,1 1,-1-1,1 1,0-1,-1 0,1 0,-1 1,1-1,0 0,-1-1,1 1,0 0,-1 0,1-1,-1 1,1-1,-1 1,1-1,-1 0,1 0,0 0,91-88,-29 21,-50 55,62-35,-73 49,-1 1,1-1,-1 0,0 1,1-1,-1 1,0 0,0 0,0 0,0 0,0 0,0 0,-1 0,1 1,-1-1,0 0,1 1,-1-1,0 1,0 0,-1-1,1 1,-1 0,1 0,-1-1,0 1,0 0,0 0,0-1,0 1,-1 0,1 0,-1-1,0 3,1 0,-2 30,1-27,0 0,0 0,0 0,1-1,0 1,0 0,1 0,0 0,1-1,0 1,0 0,0-1,1 0,0 1,0-1,1 0,0-1,0 1,4 4,8-4,-3-7</inkml:trace>
  <inkml:trace contextRef="#ctx0" brushRef="#br0" timeOffset="9949.846">4135 1383,'273'342,"-265"-333,-2 0,1 0,-1 0,-1 1,0 0,0 0,-1 0,0 1,-1 0,0-1,-1 1,0 0,0 0,-1 1,-1-1,0 0,0 0,-1 0,-1 0,-1 5,-4 0,0-1,-1 1,-1-1,0-1,-1 0,0 0,-2-1,1 0,-1-1,-1-1,0 1,-1-2,0 0,-1-1,0 0,0-2,-1 1,0-2,0 0,-1-1,-12 2,-3 2</inkml:trace>
  <inkml:trace contextRef="#ctx0" brushRef="#br0" timeOffset="10472.252">2018 1439,'-24'34,"-13"44,0 14,7 1,7-6,14-12,7-15,10-8,7-8,7-6,9-6,4-2,1-3,3 0,6-5,-1-2,2-3,-7-6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5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1 254,'226'-11,"-155"2,0 2,0 4,49 5,-40-2,-68 0</inkml:trace>
  <inkml:trace contextRef="#ctx0" brushRef="#br0" timeOffset="285.477">28 480,'39'0,"31"-4,9-3,1 1,-9 1,-11 2,-12 1,-8 1,-7 0,-4 1,-2 1,-1-1,0 0,-5 0</inkml:trace>
  <inkml:trace contextRef="#ctx0" brushRef="#br0" timeOffset="889.895">452 0,'54'10,"160"110,-137-72,-77-47,56 42,-54-42,-1 0,0 1,0-1,0 0,0 1,0-1,-1 1,1 0,0-1,-1 1,1-1,-1 1,1 0,-1-1,0 1,0 0,0 0,0-1,0 1,0 0,0-1,-1 1,1 0,-1-1,1 1,-1 0,1-1,-1 1,0-1,0 1,0-1,0 1,0-1,0 0,0 1,0-1,-1 0,1 0,-153 107,-34 50,134-117,36-29,0 2,0 0,1 1,1 0,1 1,-6 8,10-5,4-1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31,'24'0,"23"0,7 0,0-5,-4-2,-7 1,-5 1,-5 2,-2 0,-3 2,0 1,-1 0,0 0,-4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0,-6 0,-9 0,-14 4,-10 3,-10-1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0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29,'-17'130,"-50"297,40-287,25-133,1-8</inkml:trace>
  <inkml:trace contextRef="#ctx0" brushRef="#br0" timeOffset="313.709">31 29,'24'0,"27"0,9 0,0 0,-5 0,-8-5,-7-1,-6-1,-3 2,-2 2,-2 1,-5 5,-6 8,-6 2</inkml:trace>
  <inkml:trace contextRef="#ctx0" brushRef="#br0" timeOffset="562.236">31 424,'33'5,"17"1,3-5,-1-2,-6-2,-5 0,-10 1</inkml:trace>
  <inkml:trace contextRef="#ctx0" brushRef="#br0" timeOffset="914.917">595 537,'-5'24,"-6"12,-1 6,1 0,2-3,3-2,3-4,1-6</inkml:trace>
  <inkml:trace contextRef="#ctx0" brushRef="#br0" timeOffset="1168.134">821 537,'-14'29,"-10"23,-1 9,4-3,6-10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4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31,'-165'-25,"149"23,0 0,0 1,0 0,-1 2,1 0,0 0,0 2,0 0,0 1,0 0,-6 4,14-6,0 1,0 0,0 0,0 0,1 1,0 1,0-1,0 1,0 0,1 1,0-1,0 1,0 1,1-1,-1 1,2 0,-1 0,1 0,0 1,1-1,-1 1,2 0,-1 0,1 0,0 0,1 1,-1 7,5-3,1 1,0-1,1 0,0 0,1 0,0-1,1 0,0 0,1-1,1 0,0 0,0-1,1 0,0 0,1-2,0 1,0-1,1-1,0 0,0 0,3 0,72 55,-77-56,-2 0,1 1,-1 0,0 0,0 1,-1 0,0 0,0 0,-1 1,0 0,0 0,-1 1,-1 0,0 0,0 0,0 0,-2 1,1-1,-1 1,-1-1,0 1,0 9,-5-13,0-1,-1 1,1-1,-1 0,0 0,-1-1,0 0,0 0,0 0,0 0,-1-1,1 0,-1-1,0 1,0-1,-1-1,1 1,0-1,-1-1,0 1,1-1,-1 0,0-1,0 0,1 0,-1-1,0 0,-3-1,-10 2,14 2,1-1,0-1,-1 1,1-1,-1 0,1-1,0 1,-1-1,1 0,0-1,0 0,0 0,0 0,0 0,0-1,0 0,1-1,0 1,-1-1,1 0,1 0,-4-4,4-7,6 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1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233 143,'-1'-2,"0"1,0 0,0-1,0 1,0 0,-1 0,1 0,0 0,-1 0,1 0,-1 1,1-1,-1 0,1 1,-1-1,1 1,-1-1,0 1,1 0,-1 0,1 0,-1 0,0 0,1 0,-1 0,0 0,1 1,-1-1,1 0,-1 1,0 0,1-1,-1 1,1 0,0 0,-1 0,1 0,0 0,-1 0,1 0,-12 10,1 1,1-1,0 2,0 0,1 0,1 1,0 0,1 0,1 1,0 0,1 0,1 1,-1 1,-2 4,-2 11,1 1,2 0,1 0,2 1,1 0,1-1,2 1,2 0,3 22,-1-36,0 0,1 0,1 0,1 0,1-1,0 0,2-1,0 0,1 0,1-1,0-1,1 0,1 0,1-1,0-1,8 5,14-11,-22-15</inkml:trace>
  <inkml:trace contextRef="#ctx0" brushRef="#br0" timeOffset="4768.32">995 86,'-48'67,"-124"183,142-203,25-40</inkml:trace>
  <inkml:trace contextRef="#ctx0" brushRef="#br0" timeOffset="5146.229">656 58,'12'22,"163"81,-160-93,-1 1,0 0,0 1,-1 1,0 0,-1 1,-1 0,0 0,2 8,45 52,-56-72,0 0,0 1,0-2,0 1,0 0,1 0,-1-1,0 1,1-1,-1 1,1-1,0 0,-1 0,1 0,0-1,0 1,-1-1,1 1,0-1,0 0,0 0,0 0,0-1,-1 1,2-1,12-3</inkml:trace>
  <inkml:trace contextRef="#ctx0" brushRef="#br0" timeOffset="5512.445">430 595,'768'0,"-676"17,-73-12</inkml:trace>
  <inkml:trace contextRef="#ctx0" brushRef="#br0" timeOffset="6230.332">770 707,'0'342,"-1"-336,1 0,0 0,0 0,1 0,0 0,0 0,0 0,1-1,0 1,0-1,0 1,1-1,0 0,1 3,-1-7,-1-1,0 1,1-1,-1 0,0 0,1 0,-1 0,1-1,-1 1,0 0,0-1,1 0,-1 1,0-1,0 0,0 0,0 0,0-1,0 1,0 0,0-1,0 1,0-1,-1 0,1 0,-1 1,1-1,-1 0,0 0,0 0,0 0,0-1,0 1,8-8,3-2,-4 2,0 0,0 1,1 0,1 0,-1 1,1 0,1 1,0 0,0 1,0 0,0 1,1 0,0 0,0 2,5-2,-13 7,1-1,-1 1,0-1,0 1,1 1,-1-1,-1 1,1-1,0 1,-1 0,1 0,-1 1,0-1,0 1,0-1,0 1,-1 0,0 0,1 0,-2 1,1-1,0 0,-1 1,0-1,0 1,0-1,0 1,-1 0,0-1,0 1,0 0,-1-1,1 1,-1-1,0 1,0-1,-1 1,1-1,-1 1,-1 0,-7 15</inkml:trace>
  <inkml:trace contextRef="#ctx0" brushRef="#br0" timeOffset="6636.986">1390 2,'11'-1,"0"1,0 0,0 0,0 1,0 1,-1 0,1 0,-1 1,1 1,-1 0,0 0,0 1,-1 0,1 0,-1 1,0 1,-1-1,1 1,-1 1,-1 0,1 0,-2 0,1 1,-1 0,0 0,-1 1,0-1,0 1,-1 1,-1-1,0 0,0 1,0 2,5 41,-1-1,-4 2,-1-1,-3 0,-3 5,1 41,3-63,1-15,0 1,-2-1,-1 0,0 1,-2-1,0 0,-1-1,-2 1,0-1,-1 0,-3 4,4-13,-1 1,0-1,0 0,-2 0,1-1,-1 0,-1-1,0 0,0-1,-1 0,0-1,-1 0,0-1,0 0,-14 4,7-3,4 0</inkml:trace>
  <inkml:trace contextRef="#ctx0" brushRef="#br0" timeOffset="10184.062">2378 30,'-2'-13,"-2"30,-2 5,-51 112,-6-3,-19 22,-61 127,50-67,66-136,24-69</inkml:trace>
  <inkml:trace contextRef="#ctx0" brushRef="#br0" timeOffset="27459.165">2406 86,'18'74,"106"306,-72-240,25 58,-76-193,-3-3</inkml:trace>
  <inkml:trace contextRef="#ctx0" brushRef="#br0" timeOffset="27839.943">2068 651,'397'0,"-325"-11,-54 5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49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0,'-15'34,"-9"16,0 4,-2-8,5-6,0-5,-1-4,-1-7,2-8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16,'-16'-4,"0"0,0 1,0 1,0 1,0 0,0 1,-1 1,1 0,0 1,0 1,0 0,0 2,1-1,-11 6,-6 4,1 1,0 1,1 2,1 1,0 1,-9 11,36-30,1 0,-1 1,0-1,1 1,-1-1,1 1,0 0,-1-1,1 1,0 0,0 0,0 0,0 0,0 0,1 0,-1 0,1 0,-1 0,1 1,0-1,-1 0,1 0,1 0,-1 0,0 1,0-1,1 0,-1 0,1 0,0 0,-1 0,1 0,0 0,0 0,0 0,1 0,-1-1,0 1,1 0,-1-1,1 1,0-1,-1 1,1-1,0 0,0 0,1 1,109 75,-27-20,58 47,-136-98,-1 1,0 0,0 0,0 0,-1 1,0-1,-1 1,0 0,0 1,-1-1,0 1,0 0,-1 0,0-1,-1 1,1 1,-2 3,-2-2,-1-1,0 0,0 0,-1 0,-1 0,0-1,0 1,-1-1,0-1,0 1,-1-1,0 0,-1-1,0 1,0-1,0-1,-1 0,0 0,0-1,-1 0,1 0,-1-1,0 0,-3 0,1-1,0 0,0-1,0-1,0 0,0 0,0-1,0-1,-1 0,1 0,0-1,8 1,-1 0,1 0,0 0,0 0,0-1,0 1,0-1,0 0,0-1,0 1,1 0,-1-1,1 0,0 0,0 0,0 0,0-1,0 1,1-1,0 1,-1-1,1 0,1 0,-1 0,1 0,-1 0,1-1,0 1,0 0,1-1,1 0,-1 1,1-1,-1 0,1 1,1-1,-1 1,1-1,-1 1,1 0,0-1,1 1,-1 0,1 1,0-1,1-1,6-10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1,'29'4,"23"3,9-1,-2-2,-7 0,-6-2,-7-1,-5 0,-4-1,-1-1,-7 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0,'43'5,"28"2,8-1,-6-1,-9-7,-12-2,-10-1,-6 1,-11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0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2 537,'0'35,"-2"-7,2 1,2-1,0 0,2 1,0-1,9 25,-12-50,0 1,1-1,-1 0,1 1,-1-1,1 0,0 0,0 0,0-1,1 1,-1 0,1-1,-1 0,1 1,0-1,0 0,0 0,0-1,0 1,1-1,-1 1,0-1,1 0,-1 0,1-1,-1 1,1-1,-1 0,1 0,-1 0,1 0,-1 0,1-1,-1 1,1-1,-1 0,1 0,-1-1,2 0,124-74,-110 60,-18 13,1 0,0 0,0 1,0-1,1 1,-1-1,0 1,1 0,0 0,-1 0,1 0,0 1,0-1,0 1,0-1,1 1,-1 0,0 1,0-1,1 0,-1 1,0 0,1 0,-1 0,0 0,1 0,-1 1,0-1,1 1,-1 0,0 0,0 0,0 0,0 1,0-1,2 3,5 5,-7-5,1 1,0-1,0 0,1 0,-1 0,1-1,0 1,0-1,0 0,0-1,1 1,-1-1,1 0,-1-1,1 1,0-1,0 0,-1 0,4-1,-2 0,-1 0,0 0,1-1,-1 0,0 0,0 0,0-1,0 0,0 0,0-1,-1 0,1 0,-1 0,1 0,-1-1,0 0,-1 0,1-1,-1 1,1-1,-1 0,-1 0,1 0,-1-1,0 1,0-1,0 0,13-45,-10 28</inkml:trace>
  <inkml:trace contextRef="#ctx0" brushRef="#br0" timeOffset="1051.776">1018 0,'-87'444,"83"-422,-5 21,2 1,2 0,2 1,3 28,19 14,-18-85,0 0,-1 0,1 0,0 0,0 0,0 0,1 0,-1-1,0 1,1 0,-1-1,1 0,-1 1,1-1,-1 0,1 1,0-1,0 0,0 0,0-1,0 1,0 0,0-1,0 1,0-1,0 1,0-1,0 0,0 0,0 0,0 0,1 0,-1-1,0 1,0-1,0 1,0-1,0 0,0 0,98-80,-35 21,-63 58,-1 1,1 0,0 0,-1 0,1 0,0 0,0 0,0 1,0-1,0 1,0-1,0 1,0 0,0-1,0 1,0 0,0 1,0-1,0 0,0 0,0 1,0-1,0 1,0 0,0 0,0-1,0 1,-1 0,1 1,0-1,-1 0,1 0,-1 1,1-1,-1 1,0-1,1 1,-1 0,0-1,0 1,0 0,0 0,-1 0,1 0,0 0,4 5,0-1,0 0,0-1,1 1,0-1,0 0,0-1,1 1,0-1,0-1,0 1,0-1,0 0,1-1,-1 0,1 0,-1 0,1-1,0 0,0-1,0 0,0 0,-1-1,1 0,0 0,0 0,-1-1,1-1,-1 1,0-1,1 0,-1-1,0 0,-1 0,1 0,-1-1,0 0,1 1,0-1,-1-1,1 1,-1-1,0 0,-1-1,0 1,0-1,0 0,-1-1,0 1,0-1,-1 1,0-1,0 0,-1 0,0 0,0-3,-1 10,-1 0,0 0,0 0,1 0,-1 0,0 0,0 0,0 0,0 0,0 0,0 0,0 0,-1 0,1 0,0 0,0 0,-1 0,1 0,-1 0,1 0,-1 0,1 0,-1 0,0 0,1 1,-1-1,0 0,0 0,1 1,-1-1,0 1,0-1,0 0,0 1,0 0,0-1,0 1,0 0,0-1,0 1,0 0,0 0,0 0,0 0,0 0,0 0,0 0,-1 0,1 0,0 1,0-1,0 0,0 1,0-1,0 0,0 1,-51 33,43-25,1 1,0 0,0 1,1 0,1 0,0 0,0 1,1-1,-2 11,5-18,1 0,0 0,0 0,1 0,-1 1,1-1,0 0,0 0,0 0,1 0,0 1,-1-1,1 0,1 0,-1 0,1 0,-1-1,1 1,0 0,0-1,1 1,-1-1,1 0,0 1,0-1,0 0,0-1,0 1,0-1,1 1,0-1,10 3,1-1,-1 0,1-1,0-1,0 0,0-1,0-1,0 0,0-1,0 0,0-2,0 1,0-2,-1 0,0-1,1 0,-2-1,4-3,19-4,-1-1,0-2,-1-2,-1-1,-1-2,22-18,-45 32,21-17,-1-1,-1-1,-1-1,17-24,-15-25,-29 74,0 0,0 0,0 0,0 0,0 1,-1-1,1 0,0 0,-1 1,1-1,-1 0,0 0,1 1,-1-1,0 1,0-1,0 0,0 1,0 0,-1-1,1 1,0 0,-1 0,1 0,-1-1,1 1,-1 1,1-1,-1 0,0 0,1 1,-1-1,0 1,0-1,1 1,-1 0,0 0,0-1,0 1,0 1,1-1,-2 0,-6 1,1 1,0 0,-1 0,1 0,0 1,0 0,0 1,1 0,-1 0,1 1,0 0,0 0,0 1,1-1,0 1,0 1,1-1,-1 1,1 0,1 0,-1 1,1-1,-2 7,6-12,-1-1,0 1,1 0,-1-1,1 1,-1 0,1-1,0 1,0 0,0 0,0 0,0-1,0 1,0 0,0 0,1-1,-1 1,1 0,-1-1,1 1,0 0,0-1,0 1,0-1,0 1,0-1,0 0,0 1,0-1,1 0,-1 0,0 0,1 0,-1 0,1 0,0 0,-1 0,1-1,-1 1,1-1,0 1,0-1,0 1,83 5,-78-7,169-3,-173 5,1 0,0 0,-1 1,1-1,-1 1,1 0,-1 0,0 0,0 0,0 1,0-1,0 1,-1 0,1-1,-1 1,1 1,-1-1,0 0,0 0,-1 1,1-1,-1 1,0-1,1 1,-2 0,1 0,0 3,19 40,-17-43,1 0,-1 0,1 0,0-1,0 1,0-1,0 0,0 0,1 0,0-1,-1 0,1 0,0 0,0 0,0-1,0 1,0-2,0 1,1 0,-1-1,0 0,0 0,1 0,3-2,122-36,-121 35,0-1,0 0,0-1,-1 0,0-1,0 0,0-1,0 1,-1-1,-1-1,1 0,-1 0,0 0,-1-1,0 0,0 0,-1-1,0 0,-1 0,0 0,-1 0,0 0,0-1,-1-1,-2 9,1 1,-2-1,1 0,0 0,0 0,-1 1,0-1,1 0,-1 0,0 1,-1-1,1 1,0-1,-1 1,1-1,-1 1,0 0,1 0,-1 0,0 0,-1 0,1 0,0 0,0 1,-1-1,1 1,-1 0,1 0,-1 0,0 0,1 0,-1 0,0 1,0-1,0 1,1 0,-1 0,0 0,0 0,0 0,1 1,-1-1,0 1,0 0,1 0,-1 0,0 0,1 0,-1 0,1 1,0-1,-1 1,1 0,-1 1,-6 2,0 2,1-1,0 1,0 1,1-1,-1 1,2 0,-1 1,1 0,1 0,-1 0,2 0,-1 1,1 0,1 0,-1 0,2 1,0-1,0 1,1-1,0 1,0 0,2-1,-1 1,1-1,1 1,0 0,0-1,1 0,0 0,1 0,0 0,1 0,0-1,0 0,1 0,0 0,1 0,8 4,0-1,0-1,1 0,0-1,1-1,0-1,1 0,0-1,0-1,0 0,1-2,18 3,-5-3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9.1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5592 933,'2'-24,"-2"0,0-1,-2 1,0 0,-2 0,-1 0,-1 0,0 1,-2 0,-1 0,-1 1,-1 0,0 1,-2 0,0 0,-2 2,0 0,-1 1,-1 0,-1 1,-16-12,-10 5,-2 3,0 1,0 3,-2 1,0 3,-1 2,0 2,-10 1,58 8,-350-43,-2 16,0 15,-1 15,-222 36,-569 59,449 3,615-88,1 5,1 2,1 5,1 2,1 4,2 3,-28 20,84-45,2 1,0 1,0 0,1 1,0 1,1 0,0 1,1 1,1 0,0 0,1 1,1 1,1 0,0 0,1 1,1 0,1 0,0 1,1 0,1 0,1 0,1 0,1 1,0-1,1 1,3 13,2-12,1-1,1 1,1-2,1 1,0-1,2 0,0-1,1 0,1-1,0 0,1-1,1-1,1 0,16 12,7 2,1-1,1-3,1 0,1-3,1-2,6 0,94 25,2-6,2-6,0-7,2-6,1-7,17-6,138 1,1-12,-1-14,171-37,-399 44,638-106,-473 62,-2-10,-3-10,-4-11,59-38,-243 101,-1-3,-1-1,33-27,-70 46,1-1,-1 0,0-1,-1 0,-1-1,1 0,-2-1,1 0,-2 0,0 0,0-1,-1 0,0-1,-2 1,1-1,1-12,-5 17,-1 0,1 0,-2 0,1-1,-2 1,1 0,-1 1,0-1,-1 0,0 0,0 1,-1 0,0-1,0 2,-1-1,0 0,-1 1,1 0,-2 0,-4-5,-10-7,0 1,-1 1,-1 1,0 1,-1 1,-8-2,-103-46,-2 7,-46-9,118 41,-164-54,-3 10,-2 9,-113-7,118 36,-2 9,1 11,-1 9,0 11,1 9,1 11,2 10,1 9,3 11,-81 38,130-33,4 7,2 7,-146 97,282-159,2 2,1 1,0 1,2 2,0 0,2 2,0 1,2 1,2 0,0 2,2 1,1 0,1 2,3 10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5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0 198,'119'-59,"2"6,54-14,-166 64,-5 1,0 0,0 0,0 0,0 0,1 1,-1 0,1 0,-1 0,1 0,-1 1,1 0,0 0,-1 0,1 0,-1 1,1-1,-1 1,1 1,-1-1,0 0,1 1,2 2,-7 0,1 0,-1 0,0 0,0 1,-1-1,1 0,-1 0,0 0,0 0,0 0,-1 0,0 0,1 0,-1 0,-1-1,1 1,0-1,-1 1,0-1,0 0,0 0,0 0,-2 1,2 0,-162 155,162-156,0 0,0 0,1 0,-1 1,1-1,0 1,0-1,0 1,0 0,1 0,0 0,0 0,0 0,0 0,0 0,1 0,-1 0,1 0,0 1,1-1,-1 0,1 0,0 0,0 0,0 0,0 0,1 0,-1 0,1-1,0 1,0 0,1-1,-1 0,1 1,0-1,0 0,0 0,2 2,6 4,1 0,-1-1,2-1,-1 1,1-2,0 0,0 0,0-1,13 3,91 46,-115-53,0 1,0-1,0 1,0 0,0 0,-1 0,1 0,0 0,-1 0,0 0,1 0,-1 1,0-1,0 0,0 1,0-1,-1 1,1-1,-1 1,0 0,1-1,-1 1,0-1,-1 1,1 0,0-1,-1 1,1-1,-1 1,0-1,0 1,0-1,0 0,0 1,0-1,-1 0,1 0,-1 0,0 1,-78 68,-16-23,88-49,7-1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509 170,'-38'38,"-32"33,-9 8,4-5,10-9,11-17,11-15,12-10,6-7,8-8</inkml:trace>
  <inkml:trace contextRef="#ctx0" brushRef="#br0" timeOffset="247.226">1 226,'48'28,"20"16,4 4,-5-7,-10-4,-10-4,-7-3,-7-2,-8-1,-9-9,-11-13,-7-12,-4-5</inkml:trace>
  <inkml:trace contextRef="#ctx0" brushRef="#br0" timeOffset="496.924">368 1,'-19'47,"-7"41,2 15,5-1,5-13,5-12,9-14,5-9,5-8,2-7,4-6,-2-3,3-3,-3-5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11 661,'-4'20,"-3"5</inkml:trace>
  <inkml:trace contextRef="#ctx0" brushRef="#br0" timeOffset="259.424">660 41,'-49'23,"1"3,1 1,1 3,-6 8,51-38,-6 5,-1 0,1 0,0 1,0-1,1 1,-1 1,2-1,-1 1,1 0,0 1,0-1,1 1,0 0,0 0,0 3,3-9,1 0,0 0,0 0,0 0,0 0,0 0,1-1,-1 1,1 0,-1 0,1 0,0 0,-1 0,1-1,0 1,0 0,0-1,1 1,-1-1,0 1,1-1,-1 1,0-1,1 0,0 0,-1 0,1 0,0 0,-1 0,1 0,0-1,0 1,0 0,72 14,-56-12,268 15,-282-19,0 1,0-1,0 1,-1 0,1 1,0-1,0 1,0-1,-1 1,1 0,0 0,-1 1,1-1,-1 1,1 0,-1 0,0 0,0 0,0 1,0-1,0 1,0 0,-1-1,1 1,-1 0,0 1,0-1,0 0,0 1,-1-1,1 1,-1-1,0 1,0 0,0 0,-1-1,1 1,-1 0,0 0,0 0,0 0,-1-1,1 1,-1 2,-6 9,-1 0,0-1,-1 0,0 0,-1-1,-1 0,0-1,-1 0,0-1,0 0,-1-1,-1 0,0-1,-4 1,11-7,1 0,-1 0,0 0,0-1,0 0,0 0,0-1,0 0,-1-1,1 1,0-1,0-1,-1 1,1-1,-6-2,-4-3</inkml:trace>
  <inkml:trace contextRef="#ctx0" brushRef="#br0" timeOffset="426.508">632 41,'48'-10,"25"-3,6 1,-2 7,-9 4,-6 3,-9 0,-4 1,-11-1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1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59,'-14'29,"-10"19,-1 6,4-1,6-6,5-4,9-11,5-11</inkml:trace>
  <inkml:trace contextRef="#ctx0" brushRef="#br0" timeOffset="300.57">252 116,'6'10,"1"1,1-1,-1 0,1-1,1 0,0 0,0-1,1 0,0 0,0-1,1-1,0 1,0-2,0 0,9 3,-18-7,1-1,-1 1,1-1,-1 0,1 0,-1 0,0 0,1 0,-1-1,1 1,-1-1,0 1,1-1,-1 0,0 0,0 0,0 0,1 0,-1-1,0 1,-1-1,1 1,0-1,0 0,-1 0,1 0,-1 1,1-1,-1-1,0 1,0 0,0 0,0 0,0-1,0 1,-1 0,1-1,-1 1,1-3,0-99,-1 100,-1 0,1 0,0 0,-1 0,0 1,0-1,0 0,-1 1,1-1,-1 1,1-1,-1 1,0 0,-1-1,1 1,-1 0,1 1,-1-1,0 0,0 1,0-1,0 1,0 0,-1 0,1 0,-1 1,1-1,-1 1,1 0,-1 0,0 0,0 0,0 1,0-1,1 1,-1 0,0 1,0-1,0 0,0 1,-2 1,-58 38,50-24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0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1,'0'19,"-9"40,-9 14,0 6,-3-7,3-11,5-11,-2-9,3-6,3-5,4-3,1-1,3 0,1-4</inkml:trace>
  <inkml:trace contextRef="#ctx0" brushRef="#br0" timeOffset="304.545">511 141,'-14'30,"-1"-5,2 2,0-1,2 2,1 0,1 0,2 0,1 1,-2 21,8-46,-1 0,1 0,0 0,1 0,-1 0,1 1,0-1,0 0,0 0,0-1,1 1,-1 0,1 0,0-1,0 1,1-1,-1 1,1-1,0 0,-1 0,1 0,1 0,-1-1,0 1,1-1,-1 0,1 0,-1 0,1-1,0 1,0-1,0 0,0 0,0 0,0 0,0-1,0 0,1 1,-1-2,0 1,10-1,0 0,0-1,0 0,0-1,0-1,-1 0,0-1,0-1,0 0,-1 0,1-1,-2-1,1 0,-1-1,0 0,-1 0,0-1,0-1,-1 1,-1-2,0 1,0-1,-1 0,-1-1,0 0,0 0,-2 0,4-13,-4 11,-1 0,0-1,-1 1,-1 0,0-1,-1 1,-1-1,0 1,-1-1,-1 1,0 0,-4-7,6 19,-1 0,0 0,0 1,0-1,0 0,-1 1,1 0,-1 0,1-1,-1 2,0-1,0 0,0 0,0 1,0 0,0-1,0 1,0 0,-1 1,1-1,0 1,-1-1,1 1,0 0,-1 0,1 0,0 1,-1-1,-1 1,-93 37,40 2,33-23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4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31,'0'19,"0"21,0 13,0 2,0-3,0-6,0-1,-5-3,-1-4,0-4,1-3,1-2,2 0,-4-2,-5 1,-2-1,2-4</inkml:trace>
  <inkml:trace contextRef="#ctx0" brushRef="#br0" timeOffset="4423.576">41 115,'91'-43,"-74"35,1-2,0 1,0 1,1 0,0 2,0 0,0 1,1 1,0 1,0 0,0 2,1 0,-19 1,1 1,0-1,-1 1,1-1,0 1,-1 0,1 0,-1 0,1 0,-1 0,0 1,1-1,-1 1,0-1,0 1,0 0,0 0,0 0,-1 0,1 0,-1 1,1-1,-1 0,0 1,0-1,0 1,0-1,0 1,0 0,-1-1,1 1,-1 0,0-1,0 1,0 1,-22 95,13-83,-1 0,0 0,-2-1,1-1,-2 0,0 0,0-1,-1-1,-1 0,0-1,-1-1,0 0,-13 5,24-12,-1-1,0 1,0-1,0-1,0 1,0-1,0 0,0 0,0-1,-1 0,1 0,0 0,0-1,-2 0,-9-5</inkml:trace>
  <inkml:trace contextRef="#ctx0" brushRef="#br0" timeOffset="5042.423">549 398,'-11'-2,"0"2,0-1,-1 2,1-1,0 2,1-1,-1 2,0-1,0 1,1 1,0 0,0 1,0-1,0 2,0 0,1 0,0 0,1 1,0 1,0-1,-3 4,-44 97,55-106,-1 1,0 0,0 0,1 0,0-1,-1 1,1 0,0 0,0 0,1 0,-1 0,1-1,-1 1,1 0,0 0,0-1,0 1,0-1,1 1,-1-1,1 1,-1-1,1 0,0 1,0-1,0 0,0 0,0-1,1 1,-1 0,0-1,1 1,-1-1,1 0,0 0,-1 0,1 0,0 0,0-1,0 1,13 0,1 0,-1-2,1 1,-1-2,1 0,-1-1,0-1,0-1,0 0,-1-1,0 0,0-1,0-1,-1-1,0 0,-1 0,0-1,0-1,-1 0,0-1,-1-1,-1 1,2-5,-12 17,0 0,0-1,1 1,-1-1,0 1,0-1,0 1,0 0,1-1,-1 1,0 0,0-1,1 1,-1 0,0-1,1 1,-1 0,0 0,1-1,-1 1,0 0,1 0,-1-1,0 1,1 0,-1 0,1 0,-1 0,1 0,-1 0,0 0,1 0,-1 0,1 0,-1 0,0 0,1 0,-1 0,1 0,-1 0,1 0,-1 0,0 1,1-1,-1 0,0 0,1 1,-1-1,0 0,1 0,-1 1,0-1,1 0,-1 1,0-1,0 0,1 1,-1-1,0 0,0 1,0-1,1 1,1 32,-1-22,-1-4,1 0,1 0,-1 0,1-1,1 1,-1-1,1 1,0-1,0 0,1 0,0 0,0 0,0-1,1 1,0-1,0 0,0-1,1 1,-1-1,1 0,0-1,0 1,1-1,-1 0,4 0,12 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07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0 805,'3'10,"1"-1,1 1,-1-1,1 0,1 0,-1-1,2 0,-1 0,1 0,0 0,1-1,-1-1,1 1,1-1,-1-1,1 1,0-1,1-1,-1 0,1 0,-1-1,1 0,0-1,1 0,-1 0,0-1,0-1,1 0,-1 0,0-1,0 0,9-2,20-12,0-2,-1-2,-1-1,-1-1,-1-3,-1-1,-1-1,-1-1,19-24,45-48,-5-5,-4-3,-5-4,12-30,-94 141,106-142,-106 142,0-1,0 0,1 0,-1 1,0-1,1 0,-1 1,1-1,-1 0,0 1,1-1,0 1,-1-1,1 1,-1-1,1 1,0-1,-1 1,1 0,0-1,-1 1,1 0,0-1,-1 1,1 0,0 0,0 0,0 0,-1 0,1 0,0 0,0 0,-1 0,1 0,0 0,0 0,-1 0,1 1,0-1,0 0,-1 1,1-1,0 0,-1 1,1-1,-1 1,1-1,0 1,-1-1,1 1,-1 0,1-1,-1 1,0-1,1 1,-1 0,0 0,1-1,-1 1,0 0,0 0,1-1,-1 1,0 0,0 0,0 54,-22 131,11-75,-5 0,-4-2,-30 87,43-177,-1-1,0 0,-2 0,0-1,-1-1,0 0,-2 0,0-1,0 0,-2-2,1 1,-2-2,0 0,0-1,-1 0,-4 0,13-8,0 0,0 0,0-1,0 0,0-1,0 0,0 0,-1-1,1 0,0 0,-1-1,1 0,0 0,0-1,0 0,0-1,0 0,0 0,1 0,-1-1,1 0,0-1,0 0,1 0,-1 0,1-1,-1-1,-11-11</inkml:trace>
  <inkml:trace contextRef="#ctx0" brushRef="#br0" timeOffset="349.994">1524 692,'-7'10,"0"0,1 0,0 1,0 0,1 0,1 0,0 0,0 1,1 0,1 0,0 0,0 0,1 0,1 0,0 6,1-14,-1 0,1-1,0 1,0-1,0 1,0-1,1 0,-1 0,1 1,0-1,0 0,0 0,0-1,1 1,-1 0,1-1,-1 1,1-1,0 0,0 0,0 0,0 0,1-1,-1 1,0-1,1 0,-1 0,1 0,-1 0,1-1,-1 1,1-1,0 0,-1 0,1 0,2-1,5 0,0 0,0 0,0-1,-1-1,1 0,-1 0,0-1,1 0,-2-1,1 0,6-5,-8 5,-1 0,0-1,0 1,0-1,-1 0,0-1,0 0,0 0,-1 0,0-1,-1 1,1-1,-2 0,1-1,-1 1,0 0,-1-1,0 0,0 0,-1 1,0-1,0 0,-1-2,-3 7,1 0,0-1,-1 1,0 0,0 0,0 1,-1-1,1 1,-1-1,0 1,0 0,0 1,0-1,0 1,-1-1,1 1,-1 0,1 1,-1-1,0 1,0 0,0 0,-2 1,-18-5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0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1,'19'10,"31"2,11 0,0-2,-5-3,-3-2,-5-8,-7-2,-5-1,-3 1,-4 1,-1 1,-1 2,0 0,-4 5,-7 3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2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22,'39'0,"22"0,5 0,-3 0,-8 0,-14-4,-8-3,-5 1,-8 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2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30,'34'0,"34"-5,16-1,-1-1,-11 2,-12 2,-12 1,-14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4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0,'0'15,"-5"9,-1 5,0 3,1-4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0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3,'0'-1,"-1"1,1 0,-1-1,1 1,-1 0,1 0,-1 0,1 0,-1 0,1-1,-1 1,1 0,-1 0,1 0,-1 0,1 0,-1 0,1 1,-1-1,1 0,-1 0,1 0,-1 0,1 1,0-1,-1 0,1 0,-1 1,1-1,0 0,-1 1,1-1,-1 0,1 1,0-1,0 1,-1-1,1 0,0 1,0-1,-1 1,1-1,0 1,0-1,0 1,0-1,0 1,0-1,0 1,0-1,0 1,0-1,0 1,0 0,-9 21,1 1,1 0,1 1,1 0,1 0,1 0,1 9,-5 33,-27 230,31-273,0-9,0 1,2-1,0 1,0-1,2 1,-1-1,2 1,0-1,1 0,1 2,-4-16,0 1,0 0,0 0,0-1,0 1,1 0,-1-1,0 1,0 0,1-1,-1 1,0 0,1-1,-1 1,1-1,-1 1,1-1,-1 1,1-1,-1 1,1-1,0 1,-1-1,1 0,0 1,-1-1,1 0,0 0,-1 1,1-1,0 0,-1 0,1 0,0 0,0 0,-1 0,1 0,0 0,0 0,-1 0,1-1,0 1,-1 0,1 0,0-1,-1 1,1 0,0-1,-1 1,1-1,-1 1,1 0,-1-1,1 0,-1 1,1-1,-1 1,1-1,-1 1,0-1,1 0,-1 1,0-1,0 0,1 0,-1 1,23-46,-15 23</inkml:trace>
  <inkml:trace contextRef="#ctx0" brushRef="#br0" timeOffset="598.986">2 341,'29'0,"19"0,6 0,-6-5,-7-1,-4 0,-5 1,-3 1,-1 2,-1-4,0 0,0 0,0 1,-4 2</inkml:trace>
  <inkml:trace contextRef="#ctx0" brushRef="#br0" timeOffset="1464.64">595 539,'0'14,"0"15,0 7,0 2,0-1,0-1,0-3,0-1,0-2,0-1,-5-6,-1-1,-1-5</inkml:trace>
  <inkml:trace contextRef="#ctx0" brushRef="#br0" timeOffset="1714.038">877 510,'-10'39,"-7"21,-2 7,3-5,5-7,3-8,3-13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48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0,'-10'43,"-7"34,-2 8,3-5,4-12,4-13,3-10,3-8,2-6,0-4,1-5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4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44 540,'-9'25,"1"0,1 0,1 1,1-1,2 1,0 1,2 15,0-38,1-1,0 1,0 0,0 0,0 0,1-1,0 1,-1 0,1-1,1 1,-1 0,0-1,1 1,0-1,0 0,0 0,0 1,0-1,1-1,-1 1,1 0,0-1,0 1,0-1,0 0,0 0,1 0,-1 0,0 0,1-1,0 0,-1 0,1 0,0 0,2 0,12-1,-1 0,0-2,1 0,-1-1,0-1,0 0,-1-2,1 1,-1-2,0 0,-1-1,0-1,0 0,-1-1,7-6,1 0,-1-1,-1 0,-1-1,0-1,-1-1,3-6,-16 19,1-1,-2 1,1-1,-1 0,0 0,0-1,-1 1,0-1,-1 0,0 0,0 0,-1 0,0 0,-1 0,0 0,0 0,-1 0,0 0,0 0,-2-1,1 3,-2 0,1 1,-1-1,0 1,0-1,-1 1,0 1,0-1,0 1,-1 0,0 0,0 0,0 1,0 0,-1 0,0 0,1 1,-1 0,-1 1,1 0,0 0,-1 0,1 1,0 0,-1 0,0 1,1 0,-1 0,1 1,-1 0,1 0,-1 1,1 0,0 0,0 0,-6 4,-81 45,73-33</inkml:trace>
  <inkml:trace contextRef="#ctx0" brushRef="#br0" timeOffset="354.88">722 60,'-10'29,"-3"19,-3 1,-1-3,9-9,5-10</inkml:trace>
  <inkml:trace contextRef="#ctx0" brushRef="#br0" timeOffset="650.731">948 60,'-2'10,"1"0,0 1,0-1,1 0,1 1,0-1,0 0,1 0,0 0,0 0,2 0,-1 0,1 0,0-1,1 0,0 0,1 0,0-1,0 1,-3-7,0 0,0 0,0 0,0-1,0 1,0-1,0 0,0 0,1 0,-1 0,0 0,1-1,-1 1,1-1,-1 0,0 0,1-1,-1 1,1-1,-1 1,0-1,1 0,-1 0,0-1,0 1,0-1,0 1,1-1,71-65,-71 64,-1-1,1 0,-1 0,0-1,-1 1,1-1,-1 1,0-1,0 0,0 0,-1 0,1 0,-1 0,-1 0,1 0,-1 0,0 0,0 0,0-1,-1 1,1 0,-1 0,-1 0,1 0,-1 0,1 0,-2 1,1-1,0 0,-1 1,0 0,0-1,0 1,-1 1,1-1,-1 0,0 1,0 0,0-1,-1 1,-2 1,0 0,-1 1,1-1,-1 2,1-1,-1 1,1 0,-1 0,1 1,-1 0,1 1,-1-1,-4 3,-13 3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4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30,'-21'12,"-1"1,2 2,0 0,1 0,0 2,1 1,-12 15,29-31,-1-1,0 0,1 1,0 0,-1-1,1 1,0 0,0 0,0 0,0 0,0 0,0 0,0 0,1 0,-1 0,1 0,0 0,-1 0,1 0,0 1,0-1,1 0,-1 0,0 0,1 0,-1 0,1 0,0 1,-1-1,1-1,0 1,0 0,0 0,1 0,-1 0,0-1,1 1,-1-1,1 1,-1-1,1 1,0-1,0 0,0 0,-1 0,1 0,0 0,0 0,0-1,82 14,-76-15,-1 1,1 0,0 0,0 1,0 0,-1 1,1-1,0 2,-1-1,0 1,1 0,-1 0,-1 1,1 0,0 0,-1 1,0 0,0 0,0 0,0 1,-1 0,0 0,1 2,-4-3,0 0,0 1,-1-1,1 1,-1-1,-1 1,1 0,-1-1,0 1,0 0,0-1,-1 1,0 0,0-1,-1 1,1-1,-1 0,0 1,-1-1,1 0,-1 0,-3 4,-2 3,0 0,-1-1,0 0,-1-1,0 0,0-1,-1 0,-10 6,-52 10,51-23</inkml:trace>
  <inkml:trace contextRef="#ctx0" brushRef="#br0" timeOffset="244.276">76 114,'39'-14,"31"-5,9 0,0 5,-8 3,-11 5,-12 2,-8 3,-7 1,-4 5,-7 3</inkml:trace>
  <inkml:trace contextRef="#ctx0" brushRef="#br0" timeOffset="32514.407">1176 1,'-117'218,"17"0,57-151,33-53</inkml:trace>
  <inkml:trace contextRef="#ctx0" brushRef="#br0" timeOffset="32799.114">641 142,'173'115,"-121"-84,-1 3,-1 1,-3 3,28 29,-21-13,-41-43</inkml:trace>
  <inkml:trace contextRef="#ctx0" brushRef="#br0" timeOffset="33416.293">951 30,'28'260,"0"-67,3-55,-22-122</inkml:trace>
  <inkml:trace contextRef="#ctx0" brushRef="#br0" timeOffset="33717.779">641 396,'43'5,"33"-4,9-1,-5-6,-12-2,-7 1,-10-4,-9 1,-6 1,-5 3,-7 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52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1,'26'44,"-2"2,-2 1,-2 1,-1 1,-4 0,-1 1,-2 1,-3 0,-2 0,-2 1,-2 33,-1-69,-1 1,-1-1,0 0,-1 1,-1-1,0 0,-1 0,-1 0,-1-1,0 1,-1-1,0 0,-1-1,-1 1,0-1,-1-1,-1 0,0 0,-1-1,0 0,-4 3,-67 31,57-36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3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259 396,'104'-33,"133"-43,-235 75,0 0,1 1,-1-1,0 0,0 1,1-1,-1 1,0 0,1 0,-1 0,1 0,-1 0,0 0,1 1,-1-1,0 1,0-1,1 1,-1 0,0 0,0 0,0 0,0 1,0-1,0 0,0 1,0-1,-1 1,1 0,-1 0,1 0,-1 0,1 0,-1 0,0 0,0 0,0 0,0 0,-1 0,1 1,-1-1,1 0,-1 1,0-1,1 1,-1-1,-5 10,0-1,0 1,-1-1,0 0,-1-1,0 0,0 0,-1 0,-1-1,0-1,0 1,0-1,-7 4,-173 138,187-149,1-1,-1 1,1 0,0 0,-1 0,1 0,0 0,0 0,-1 0,1 1,0-1,0 0,1 1,-1-1,0 0,0 1,1-1,-1 1,1 0,-1-1,1 1,0-1,-1 1,1 0,0-1,0 1,0-1,0 1,0 0,1-1,-1 1,0-1,1 1,0 0,-1-1,1 1,0-1,-1 0,1 1,0-1,0 0,0 1,0-1,0 0,1 0,-1 0,0 0,0 0,1 0,-1 0,1 0,-1-1,1 1,-1 0,1-1,-1 1,1-1,0 0,-1 0,2 1,72 13,-66-15,1 1,-1 1,1 0,-1 0,0 1,0 0,0 0,0 1,0 1,0-1,0 1,-1 1,0 0,0 0,0 0,-1 1,0 0,0 1,0 0,-1 0,0 0,0 0,3 7,-8-6,-1 0,0 1,0-1,-1 0,0 0,-1 0,0-1,0 1,0 0,-1-1,0 1,-1-1,1 0,-2 0,1 0,-1 0,0-1,0 0,0 0,-1 0,0-1,0 0,-1 0,1 0,-7 2,4 1,0-1,-1 0,0-1,0 0,-1 0,1-1,-1-1,0 0,-7 2,-1-5</inkml:trace>
  <inkml:trace contextRef="#ctx0" brushRef="#br0" timeOffset="38762.63">174 0,'-22'32,"1"1,2 0,1 2,1 0,2 1,2 1,1 0,2 0,1 1,3 0,0 1,3 0,1 32,1-12,3 0,3 0,2-1,7 21,-9-56,1 0,1-1,1 0,1 0,1-1,1 0,0-1,2 0,0-1,2 0,0-1,8 7,-12-15,1 0,0-1,1-1,0 0,0 0,0-1,1-1,0-1,6 2,9 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53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20,'-29'36,"0"2,3 0,1 2,2 1,2 1,1 0,2 2,3 0,1 0,-5 36,3 3,3 0,5 1,3 0,3 0,7 45,-1-108,0 0,1 0,1 0,1-1,1 0,1 0,0-1,2 0,0-1,1 0,10 12,-18-26,6 11,1 0,1-1,1 0,0-1,1 0,0-1,0-1,7 3,40 24,-43-28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4:3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255 232,'-1'-8,"-3"37,-21 146,11-107,11-59,0 1,1 0,0 0,1 0,-1 0,2 0,0 0,0 1,1-1,0 0,1 5,4-2,1-7</inkml:trace>
  <inkml:trace contextRef="#ctx0" brushRef="#br0" timeOffset="988.934">481 570,'0'5,"5"2,1-1</inkml:trace>
  <inkml:trace contextRef="#ctx0" brushRef="#br0" timeOffset="1373.58">961 204,'-33'28,"1"2,1 1,1 1,2 2,2 1,-16 27,39-58,0 1,0-1,0 1,0-1,1 1,0 0,0 0,0 0,1 0,-1 0,1 1,1-1,-1 0,1 0,0 1,0-1,0 0,1 1,-1-1,1 0,1 0,-1 1,1-1,0 0,0-1,0 1,1 0,0-1,0 1,0-1,0 0,1 0,-1 0,1 0,0-1,0 1,1-1,-1 0,1 0,4 1,0 2,1-1,0-1,1 0,-1-1,1 0,-1 0,1-1,0 0,0-1,0 0,0-1,0 0,0-1,0 0,0-1,0 0,-1-1,1 0,-1 0,1-1,-1-1,0 0,-1 0,1-1,-1 0,0-1,-1 1,7-8,-13 12,0-1,0 0,-1 0,1 0,-1 0,1 0,-1 0,0-1,0 1,-1 0,1-1,-1 1,1-1,-1 1,0 0,0-1,-1 1,1-1,-1 1,0 0,1-1,-2 1,1 0,0 0,0 0,-1 0,0 0,0 0,0 0,0 0,0 1,0-1,-3-1,0-1,0 1,-1-1,1 1,-1 1,0-1,0 1,-1 0,1 0,-1 1,1 0,-1 0,0 0,0 1,0 0,0 1,-2-1,-1 2,0 0,0 1,0 0,0 0,1 1,-1 0,1 1,0 0,0 0,0 1,-4 3,-11 9</inkml:trace>
  <inkml:trace contextRef="#ctx0" brushRef="#br0" timeOffset="2784.981">2203 317,'-20'28,"-5"20,0 6,1-1,4-5,5-5,6-7,8-3,10-8,3-8</inkml:trace>
  <inkml:trace contextRef="#ctx0" brushRef="#br0" timeOffset="3069.123">2456 430,'-4'9,"0"1,0 0,1 0,0 0,1 0,0 0,0 1,1-1,1 1,0-1,0 1,1-1,0 1,1-1,0 0,1 1,0-1,0-1,1 1,1 0,-1-1,1 0,1 0,4 6,-6-12,0 0,0 0,1-1,-1 1,0-1,1 0,0 0,-1-1,1 1,0-1,0 0,0 0,0-1,-1 1,1-1,0 0,0-1,0 1,0-1,0 0,0 0,0-1,-1 1,3-2,105-58,-104 54,0 0,-1-1,0 1,0-1,-1 0,0-1,0 0,-1 0,0 0,-1 0,0-1,0 0,2-9,-5 15,0 0,0-1,0 1,-1-1,0 1,1-1,-1 1,-1-1,1 1,-1-1,0 1,0-1,0 1,0 0,-1-1,0 1,0 0,0 0,0 0,-1 1,1-1,-1 0,0 1,0 0,0-1,-1 1,1 1,-1-1,0 0,1 1,-1 0,-3-1,-2-1,0 1,0 0,-1 1,1 0,-1 0,0 1,0 0,1 1,-1 0,0 1,0 0,0 0,-3 2,-12 4</inkml:trace>
  <inkml:trace contextRef="#ctx0" brushRef="#br0" timeOffset="1700.657">1666 401,'-24'24,"-13"13,0 5,2-5,2-4,1-7,7-9</inkml:trace>
  <inkml:trace contextRef="#ctx0" brushRef="#br0" timeOffset="1967.855">1328 430,'43'14,"24"10,5 1,-9 0,-11-3,-9-6,-13-1,-5-2,-8-9,-12-10,-6-8,-8-3,-2-2,0 2</inkml:trace>
  <inkml:trace contextRef="#ctx0" brushRef="#br0" timeOffset="2229.766">1609 289,'-14'33,"-5"26,1 8,3-3,5-8,3-8,4-8,6-11,4-5,-1-2,0 0,-2 1,-1-3</inkml:trace>
  <inkml:trace contextRef="#ctx0" brushRef="#br0" timeOffset="7888.889">2964 317,'15'0,"14"0,6 0,4 0,-6-5,-4-1,-2 0,-5 6,-7 7,-11 3,-5 0</inkml:trace>
  <inkml:trace contextRef="#ctx0" brushRef="#br0" timeOffset="8251.759">3416 147,'-4'14,"-3"15,1 7,1 2,6-5,8-9,2-3,5-5,-1-10,2-7,2-2,-1-6,0-2,-2-3,1 1,-3 2</inkml:trace>
  <inkml:trace contextRef="#ctx0" brushRef="#br0" timeOffset="8489.099">3698 90,'-24'39,"-13"26,0 8,7-4,7-9,9-10,6-9,5-6,7-9,3-5,1-5</inkml:trace>
  <inkml:trace contextRef="#ctx0" brushRef="#br0" timeOffset="9869.719">1 910,'1018'0,"-740"-30,629 31,-296-1,-374-29,17 59,226-31,-285-26,-170 25</inkml:trace>
  <inkml:trace contextRef="#ctx0" brushRef="#br0" timeOffset="28130.089">1525 1135,'-8'-1,"1"0,-1 1,0 0,0 0,0 1,1 0,-1 1,0-1,1 2,-1-1,1 1,0 0,-1 0,2 1,-1 0,0 0,1 1,0-1,0 2,0-1,0 1,1-1,0 1,0 1,1-1,0 1,0 0,0 0,1 0,-1 3,1 1,1 0,0 1,0-1,1 1,1 0,0-1,0 1,1 0,1-1,0 1,0-1,2 0,-1 0,1 0,1 0,-1 0,2-1,2 5,-1-11,0 1,0-1,1 0,-1 0,1-1,0 0,0 0,0-1,0 0,0-1,0 0,1 0,-1 0,0-1,1-1,-1 1,0-1,0-1,1 1,-1-1,0-1,0 0,0 0,8-5,0-1,-1-1,0 0,-1-1,0-1,-1 0,0-1,-1 0,0-1,-1 0,0-2,-4 8,0-1,-1 0,0 0,-1-1,0 0,-1 0,1 0,-2 0,0 0,0-1,-1 0,0 0,-1 1,0-9,-3 14,0 0,-1-1,0 1,0 0,-1 1,1-1,-1 0,0 1,0 0,-1 0,1 0,-1 1,0-1,0 1,0 0,0 1,0-1,-1 1,1 0,-1 0,1 1,-1-1,0 2,0-1,0 0,0 1,1 0,-1 0,0 1,0 0,0 0,0 0,1 1,-1-1,1 1,-1 1,1-1,-2 2,-21 7,3 0</inkml:trace>
  <inkml:trace contextRef="#ctx0" brushRef="#br0" timeOffset="28462.344">2033 1389,'0'9,"0"9,5 1,1-3</inkml:trace>
  <inkml:trace contextRef="#ctx0" brushRef="#br0" timeOffset="28798.539">2429 1078,'-14'14,"1"1,1 0,0 1,1 0,1 1,0 0,1 1,1 0,1 0,1 0,0 1,0 8,5-25,1 0,-1 0,1 0,0 0,0 0,0 0,0-1,0 1,0 0,1 0,-1 0,1 0,-1 0,1 0,-1 0,1 0,0-1,0 1,0 0,0-1,0 1,1-1,-1 1,0-1,1 1,-1-1,1 0,0 0,-1 0,1 0,0 0,-1 0,1 0,0 0,0-1,0 1,0-1,0 0,0 1,0-1,0 0,-1 0,1 0,0 0,0 0,0-1,0 1,2-1,91-33,-84 27,1 0,-1-1,-1 0,0 0,0-1,0-1,-1 1,-1-2,1 1,-2-1,1 0,2-7,-9 16,0-1,0 1,1-1,-1 1,-1-1,1 1,0-1,-1 0,1 1,-1-1,0 0,0 1,0-1,0 0,-1 0,1 1,-1-1,1 1,-1-1,0 0,0 1,0-1,0 1,-1 0,1-1,-1 1,1 0,-1 0,0 0,0 0,0 0,0 0,0 1,0-1,0 1,-1-1,-2-1,-1 0,1 0,-1 1,0 0,0 0,0 0,0 1,0 0,-1 0,1 0,0 1,0 0,-1 0,1 1,-1 0,-18 6,5 2</inkml:trace>
  <inkml:trace contextRef="#ctx0" brushRef="#br0" timeOffset="29178.29">2485 1304,'-16'22,"2"-7,1 2,0 0,1 1,1 0,1 0,0 1,1 1,2 0,0 0,1 0,-2 11,8-28,0 0,0 1,0-1,0 0,0 1,1-1,-1 0,1 0,0 0,0 0,0 1,1-1,-1 0,1-1,-1 1,1 0,0 0,0-1,0 1,1-1,-1 0,0 0,1 1,0-2,-1 1,1 0,0 0,0-1,0 0,0 1,0-1,0 0,1-1,-1 1,0 0,0-1,1 0,-1 0,0 0,0 0,1 0,-1-1,0 0,0 1,1-2,9 0,0 0,-1-2,0 1,0-2,0 1,0-2,-1 1,0-2,0 0,0 0,-1 0,0-2,0 1,-1-1,-1-1,1 1,-1-1,-1-1,0 0,0 0,-1 0,2-8,-7 14,0 1,0-1,-1 0,0 1,0-1,0 0,-1 0,0 1,0-1,0 0,0 1,-1-1,1 1,-1 0,0-1,-1 1,1 0,-1 0,0 0,0 1,0-1,0 1,0-1,-1 1,0 0,0 1,0-1,0 1,0-1,0 1,0 0,-1 1,1-1,-1 1,1 0,-1 0,0 0,1 0,-5 1,-14-2</inkml:trace>
  <inkml:trace contextRef="#ctx0" brushRef="#br0" timeOffset="30862.407">4037 6,'1'-1,"0"1,0-1,1 0,-1 1,0-1,0 1,0 0,0-1,1 1,-1 0,0 0,1-1,-1 1,0 0,0 0,1 0,-1 1,0-1,0 0,1 0,-1 1,0-1,0 1,0-1,1 1,-1-1,0 1,0 0,0-1,0 1,0 0,0 0,0 0,-1 0,1 0,0 0,0 0,-1 0,1 0,-1 0,1 1,29 49,-4 17,-3 0,-2 2,-4 1,-3 0,-3 1,-3 0,-4 1,-3 62,-1-91,-1-1,-1 1,-3-1,-2 0,-1 0,-3-1,-1 0,-2-1,-17 33,22-53,-2 0,-1-1,0-1,-2 0,0-1,-1 0,-1-1,0-1,-1 0,-1-1,0-1,-1-1,-1-1,0 0,-1-2,0 0,0-1,-21 5,40-13,-1 0,1 0,0 0,0-1,-1 1,1-1,0 1,-1-1,1 0,-1 0,1 0,0 0,-1 0,1 0,-1-1,1 1,0-1,-1 0,1 1,0-1,0 0,0 0,0-1,0 1,0 0,0-1,0 1,0-1,-1-1,2-9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5:1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416 361,'-39'128,"-74"89,66-137,37-64,-1 0,0-1,-2-1,1 1,-2-2,0 0,-5 3,5-5</inkml:trace>
  <inkml:trace contextRef="#ctx0" brushRef="#br0" timeOffset="1698.052">134 417,'15'34,"13"15,3 5,1-7,-5-7,-3-10,-5-5,-1-8,-3-1,0-3,-2 0,1-1,3-4,4-2,-3-2</inkml:trace>
  <inkml:trace contextRef="#ctx0" brushRef="#br0" timeOffset="1953.17">586 614,'-43'10,"-34"8,-8 0,5 3,12-3,8-4,13 0,11-2,6-3,4-4,6 3,7 0</inkml:trace>
  <inkml:trace contextRef="#ctx0" brushRef="#br0" timeOffset="2266.308">275 333,'5'33,"2"26,4 8,0-3,-2-8,3-8,-1-8,-2-6,-3-3,3-3,-1-1,-1-1,-2 1,-2 0,3 0,1-4</inkml:trace>
  <inkml:trace contextRef="#ctx0" brushRef="#br0" timeOffset="2999.032">783 276,'-9'39,"-9"26,0 8,2-5,9-8,10-10,10-13,7-13,5-11,3-7,2-5,0-3,1 0,-2-6,1-5,-6-6,-2 0,-4 4</inkml:trace>
  <inkml:trace contextRef="#ctx0" brushRef="#br0" timeOffset="3245.831">1150 248,'-24'43,"-17"38,-3 16,3 0,3-7,7-14,5-9,7-13,7-9,4-9,5-5,2-3,2-2,0 0,5-4,2-7</inkml:trace>
  <inkml:trace contextRef="#ctx0" brushRef="#br0" timeOffset="3499.126">1659 643,'-29'39,"-19"21,-1 6,2-3,10-8,11-9,5-11,1-13,5-14,-1-8,3-10,-2-3,3-3,2 0</inkml:trace>
  <inkml:trace contextRef="#ctx0" brushRef="#br0" timeOffset="3734.899">1150 755,'9'-1,"0"0,0 1,0 0,0 1,0 0,0 0,0 1,-1 0,1 0,-1 1,1 0,6 4,-2-2,117 46,-79-28,2-3,0-2,38 7,-47-22,-43-3,0 0,0 0,-1 0,1 0,0 0,-1 0,1 0,0 0,0 0,-1 0,1 0,0-1,-1 1,1 0,0 0,-1-1,1 1,0-1,-1 1,1-1,-1 1,1-1,0 1,-1-1,0 1,1-1,-1 1,1-1,-1 0,0 1,1-1,-1 0,0 1,0-1,1 0,-1 0,0 1,0-1,0 0,0 0,0 1,0-1,0 0,0 0,0 1,-1-1,1 0,0 1,0-1,-1 0,1 1,0-1,-1 0,1 1,-1-1,-7-13,-1 0</inkml:trace>
  <inkml:trace contextRef="#ctx0" brushRef="#br0" timeOffset="3986.065">1460 501,'-4'44,"-3"32,1 14,2-4,0-11,2-15,1-11,0-11,1-6,1-4,4-1,1-2,5-4,1-1,-3-4</inkml:trace>
  <inkml:trace contextRef="#ctx0" brushRef="#br0" timeOffset="4229.784">2026 417,'-20'39,"-15"36,-7 15,4-3,3-11,8-9,9-12,7-9,5-9,4-5,7-9,3-2,-1-6</inkml:trace>
  <inkml:trace contextRef="#ctx0" brushRef="#br0" timeOffset="4496.076">2280 530,'-33'42,"2"2,2 0,2 2,2 1,-5 18,0 46,29-108,1 0,-1 1,1-1,0 1,0-1,1 0,-1 1,1-1,0 0,0 1,0-1,0 0,0 0,1 0,-1 0,1 0,0 0,0 0,0 0,0-1,1 1,-1-1,1 0,-1 0,1 0,0 0,0 0,0 0,0-1,0 1,1-1,8 0,0-1,-1 0,1-1,0 0,-1-1,0 0,1-1,-1 0,0-1,0-1,0 1,-1-2,0 1,0-1,0-1,-1 0,0 0,0-1,5-6,-8 10,10-9,0-1,0 0,-2-1,1 0,-2-1,0-1,-1 0,7-15,-15 25,-1 0,1 0,-2 1,1-2,-1 1,0 0,-1 0,1-1,-1 1,-1-1,0 1,0-1,0 1,-1-1,0 1,0-1,-1 1,0 0,0 0,-1 0,0 0,0 0,-1 0,0 1,-3-5,-1 1,0 0,0 1,-1 0,0 1,0 0,-1 0,0 1,0 0,-1 1,0 0,0 1,-1 0,1 1,-1 0,-4 0,-9 0</inkml:trace>
  <inkml:trace contextRef="#ctx0" brushRef="#br0" timeOffset="4819.262">2448 304,'39'0,"21"0,7 5,-5 1,-7 1,-8-2,-13-2</inkml:trace>
  <inkml:trace contextRef="#ctx0" brushRef="#br0" timeOffset="5299.374">2957 50,'28'-9,"-7"0,0 2,1 1,0 1,0 0,0 2,0 0,11 2,-31 0,0 1,0 0,0 0,-1 0,1 0,0 0,0 0,0 0,-1 1,1-1,0 1,0-1,-1 1,1 0,0 0,-1 0,1-1,0 2,-1-1,0 0,1 0,-1 0,0 1,1-1,-1 1,0-1,0 1,0-1,0 1,-1-1,1 1,0 0,-1 0,1-1,-1 1,1 0,-1 0,0 0,0-1,0 1,0 0,0 0,0 0,-1 0,1-1,0 1,-1 0,0 0,1-1,-1 1,0 0,0-1,0 1,0-1,0 1,0-1,0 1,0-1,-1 0,1 1,-2 0,-21 24,21-24,0 0,1-1,-1 1,1 0,-1 0,1 1,0-1,0 0,0 1,0 0,0-1,1 1,-1 0,1 0,0 0,0 0,0 0,0 0,0 0,0 0,1 0,0 0,0 0,0 1,0-1,0 0,0 0,1 0,0 0,-1 0,1 1,0-2,1 1,-1 0,0 0,2 2,40 41,-39-43,0 0,1 0,-1 0,0 0,-1 1,1 0,0 0,-1 0,0 0,0 0,-1 1,1-1,-1 1,0 0,0 0,0-1,-1 1,1 1,-1-1,0 0,-1 0,0 0,1 0,-2 1,1-1,0 0,-1 0,-1 4,-1-3,0 0,0 0,0-1,-1 0,0 1,0-1,0-1,-1 1,1-1,-1 1,0-1,-1-1,1 1,-1-1,1 0,-1 0,0-1,0 1,0-1,0-1,-1 1,1-1,0 0,-1 0,1-1,-1 0,1 0,-1-1,1 1,0-2,-1 1,1 0,0-1,0 0,0-1,0 0,0 1,-3-4,-5-6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5:25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53,'-175'336,"38"-76,137-249,19-32,129-200,-112 171,-2-3,-3 0,-2-2,5-17,-14 37,-20 66,-2 0,1 1,2-1,1 1,2-1,1 0,1 0,2-1,4 11,-10-32,0 0,0-1,1 1,0-1,0 0,1 0,0 0,0-1,1 1,0-1,1 0,-1-1,1 1,0-1,1 0,3 3,-5-10,-1 1,0-1,1 1,-1-1,0-1,0 1,0 0,0-1,0 0,0 0,0 0,0-1,-1 1,1-1,-1 0,0 0,0 0,0 0,0 0,0-1,-1 1,0-1,1 0,-1 0,-1 0,2-3,-3 7,19-37,-1 0,-3 0,0-1,-3-1,-1-1,-2 0,1-25,16-57,-19 94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13.29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0 170,'284'-1,"-92"-26,92-2,226 29,-288-28,297 28,-191-11,0-25,-6 27,-82 7,-33-24,311 25,-322 28,143-25,-169 25,168-25,-140 25,536-27,452 0,-989 28,339-28,205 0,-421-29,341 30,-350-30,675 30,2-1,-978 0,0 0,0 1,0 0,0 1,0 0,0 1,0 0,-1 0,0 1,7 3,-2 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35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663 649,'-87'-23,"56"14,0 2,0 0,-1 3,1 0,-21 1,44 3,-1 0,0 1,1 0,-1 1,1-1,-1 2,1-1,0 1,0 0,0 1,0 0,1 0,-1 1,1 0,0 0,1 0,-1 1,1 0,0 1,0-1,1 1,0 0,-1 2,4-5,-1 0,0 0,1 0,0 0,0 1,1-1,-1 1,1-1,0 1,0 0,0-1,1 1,-1 0,1 0,0-1,1 1,-1 0,1 1,4 17,0 0,2 0,0-1,1 0,2-1,0 1,1-2,1 0,1 0,1-1,0 0,7 4,-4-3,-1 0,0 1,-2 1,0 0,-1 1,-2 0,7 20,-16-39,1 1,-2-1,1 1,0 0,-1 0,0 0,0 0,0 0,-1 0,0 0,0 0,0 0,0 0,-1 0,0 0,0 0,0-1,-1 1,0 0,0 0,0-1,0 1,-1-1,1 0,-1 0,0 0,0 0,-1 0,1-1,-1 1,0-1,0 0,0 0,-4 2,-10 0,-1-1,0-1,0 0,-1-2,1 0,0-1,0-1,-1 0,-9-4,13 4,-1-2,0 0,1-1,0-1,-1 0,2-1,-1-1,1 0,-3-3,1-17,16 13</inkml:trace>
  <inkml:trace contextRef="#ctx0" brushRef="#br0" timeOffset="502.839">1030 959,'10'5,"12"2,8-1,3-1,1-2,0 0,-2-2,-1-1,-1 0,-1 0,0 0,-1-1,-5-4,-1-1,0-1,1 2,-8 2,-7 0</inkml:trace>
  <inkml:trace contextRef="#ctx0" brushRef="#br0" timeOffset="764.33">1087 1270,'38'0,"28"0,6 0,-3 0,-9 0,-10 0,-9 0,-11 0</inkml:trace>
  <inkml:trace contextRef="#ctx0" brushRef="#br0" timeOffset="1730.067">2385 395,'1'67,"-13"151,-23-21,36-146,4-52</inkml:trace>
  <inkml:trace contextRef="#ctx0" brushRef="#br0" timeOffset="2037.227">2328 311,'15'0,"18"0,10 0,1 0,-2 0,-3 0,-3 0,-3 0,-3 0,-1 0,-1 0,0 0,-5 0</inkml:trace>
  <inkml:trace contextRef="#ctx0" brushRef="#br0" timeOffset="2282.653">2272 705,'38'0,"28"-4,6-3,-3 1,-9 1,-10-3,-8-1,-12 2</inkml:trace>
  <inkml:trace contextRef="#ctx0" brushRef="#br0" timeOffset="2548.52">2949 678,'-19'33,"-11"21,-6 6,4-2,8-7,7-11</inkml:trace>
  <inkml:trace contextRef="#ctx0" brushRef="#br0" timeOffset="2817.395">3119 734,'-15'24,"-9"17,0 7,3 0,6-3,0-10,3-6,3-7</inkml:trace>
  <inkml:trace contextRef="#ctx0" brushRef="#br0" timeOffset="4401.495">4022 254,'-535'585,"368"-399,144-152,16-17</inkml:trace>
  <inkml:trace contextRef="#ctx0" brushRef="#br0" timeOffset="5149.127">3796 959,'0'0,"1"0,-1 0,0 0,1 0,-1 0,0 1,1-1,-1 0,0 0,1 0,-1 0,0 1,1-1,-1 0,0 0,0 0,1 1,-1-1,0 0,0 0,0 1,1-1,-1 0,0 1,0-1,0 0,0 1,0-1,1 0,-1 1,0-1,0 0,0 1,0-1,0 0,0 1,0-1,0 0,0 1,-1-1,1 0,0 1,0-1,0 0,0 1,0-1,-1 0,1 1,0-1,0 0,0 0,-1 1,1-1,0 0,-1 0,28-19,175-202,-22 0,-163 197,1 1,1 0,0 1,2 1,1 1,0 1,8-4,-28 22,-1 0,0 0,0 0,0 1,0-1,1 0,-1 1,0-1,1 1,-1-1,0 1,1 0,-1 0,1-1,-1 1,0 0,1 0,-1 0,1 1,-1-1,0 0,1 0,-1 1,0-1,1 1,-1-1,0 1,1 0,-1-1,0 1,0 0,0 0,0 0,0 0,0 0,0 0,0 0,0 0,0 0,-1 1,1-1,0 0,-1 0,1 1,-1-1,1 1,14 65,11 107,28 23,-22-111,-32-86,1 1,-1-1,1 1,-1-1,0 0,1 1,-1-1,1 1,-1 0,0-1,0 1,1-1,-1 1,0-1,0 1,0 0,1-1,-1 1,0-1,0 1,0 0,0-1,0 1,0 0,0-1,-1 1,1-1,0 1,0 0,0-1,-1 1,1-1,0 1,0-1,-1 1,1 0,-1-1,1 0,0 1,-1-1,1 1,-1-1,1 1,-1-1,1 0,-1 1,0-1,1 0,-1 0,1 0,-1 1,0-1,1 0,-1 0,1 0,-1 0,0 0,1 0,-1 0,0 0,1 0,-1 0,1 0,-1-1,0 1,1 0,-1 0,-41-17,12-8,0 0,2-2,1-1,1-2,1 0,-2-7,-12-13,23 32,2 5</inkml:trace>
  <inkml:trace contextRef="#ctx0" brushRef="#br0" timeOffset="5514.475">4643 84,'46'57,"-2"2,-3 1,-3 3,26 57,-51-95,-1 1,-1 1,-1 0,-2 0,-1 1,0 0,-3 0,0 1,-1 2,-3-20,0 0,-1 0,0 0,-1 0,0-1,-1 1,0-1,0 1,-1-1,-1 0,0 0,0-1,-1 1,0-1,0 0,-1-1,0 0,-1 0,0 0,0-1,-1 0,-7 4,-4 1,0-1,0-1,-1-1,-1-1,1-1,-1 0,-5-1,-8 0</inkml:trace>
  <inkml:trace contextRef="#ctx0" brushRef="#br0" timeOffset="6088.968">2188 0,'-33'21,"2"1,1 2,0 1,2 1,1 2,2 0,0 2,-5 11,22-30,1 1,0 0,1 0,1 1,0-1,0 1,1 0,1 1,0-1,1 1,1-1,0 1,1 0,0-1,1 1,0 0,1-1,1 1,0-1,5 12,6 18,2-1,2-1,1-1,3-1,1 0,1-2,3 0,1-2,1-1,2-2,10 8,51 41,-68-63</inkml:trace>
  <inkml:trace contextRef="#ctx0" brushRef="#br0" timeOffset="6651.173">1877 1298,'647'-79,"-418"69,71 12,-90 0,514-3,-155-49,-195 15,-147 10,-204 28,-6 3</inkml:trace>
  <inkml:trace contextRef="#ctx0" brushRef="#br0" timeOffset="8404.04">2695 1552,'-22'20,"2"0,-1 2,2 0,1 1,1 1,-12 21,-98 161,32-51,85-140</inkml:trace>
  <inkml:trace contextRef="#ctx0" brushRef="#br0" timeOffset="8671.829">2272 1580,'9'29,"14"24,2 7,2-1,1-6,0-7,1-7,-5-5,-1-9,-1-8,-3-2,-1-4,-2 1,-1-1,4-3,-3-3</inkml:trace>
  <inkml:trace contextRef="#ctx0" brushRef="#br0" timeOffset="9000.52">3316 1468,'-37'54,"2"2,3 1,-13 36,-110 185,109-178,37-81</inkml:trace>
  <inkml:trace contextRef="#ctx0" brushRef="#br0" timeOffset="9648.092">3626 1411,'0'341,"-27"-117,27-222,-1-1,1 1,0 0,0-1,0 1,0 0,0-1,1 1,-1 0,0-1,1 1,0-1,-1 1,1-1,0 1,-1-1,1 1,0-1,0 0,0 0,0 1,0-1,1 0,-1 0,0 0,0 0,1 0,-1 0,1 0,-1-1,1 1,-1-1,1 1,-1-1,1 1,0-1,-1 0,1 0,-1 1,1-1,0 0,-1-1,1 1,0 0,-1 0,1-1,-1 1,1-1,-1 1,1-1,-1 0,1 0,0 0,91-88,-29 21,-50 55,62-35,-73 49,-1 1,1-1,-1 0,0 1,1-1,-1 1,0 0,0 0,0 0,0 0,0 0,0 0,-1 0,1 1,-1-1,0 0,1 1,-1-1,0 1,0 0,-1-1,1 1,-1 0,1 0,-1-1,0 1,0 0,0 0,0-1,0 1,-1 0,1 0,-1-1,0 3,1 0,-2 30,1-27,0 0,0 0,0 0,1-1,0 1,0 0,1 0,0 0,1-1,0 1,0 0,0-1,1 0,0 1,0-1,1 0,0-1,0 1,4 4,8-4,-3-7</inkml:trace>
  <inkml:trace contextRef="#ctx0" brushRef="#br0" timeOffset="9949.846">4135 1383,'273'342,"-265"-333,-2 0,1 0,-1 0,-1 1,0 0,0 0,-1 0,0 1,-1 0,0-1,-1 1,0 0,0 0,-1 1,-1-1,0 0,0 0,-1 0,-1 0,-1 5,-4 0,0-1,-1 1,-1-1,0-1,-1 0,0 0,-2-1,1 0,-1-1,-1-1,0 1,-1-2,0 0,-1-1,0 0,0-2,-1 1,0-2,0 0,-1-1,-12 2,-3 2</inkml:trace>
  <inkml:trace contextRef="#ctx0" brushRef="#br0" timeOffset="10472.252">2018 1439,'-24'34,"-13"44,0 14,7 1,7-6,14-12,7-15,10-8,7-8,7-6,9-6,4-2,1-3,3 0,6-5,-1-2,2-3,-7-6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5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1 254,'226'-11,"-155"2,0 2,0 4,49 5,-40-2,-68 0</inkml:trace>
  <inkml:trace contextRef="#ctx0" brushRef="#br0" timeOffset="285.477">28 480,'39'0,"31"-4,9-3,1 1,-9 1,-11 2,-12 1,-8 1,-7 0,-4 1,-2 1,-1-1,0 0,-5 0</inkml:trace>
  <inkml:trace contextRef="#ctx0" brushRef="#br0" timeOffset="889.895">452 0,'54'10,"160"110,-137-72,-77-47,56 42,-54-42,-1 0,0 1,0-1,0 0,0 1,0-1,-1 1,1 0,0-1,-1 1,1-1,-1 1,1 0,-1-1,0 1,0 0,0 0,0-1,0 1,0 0,0-1,-1 1,1 0,-1-1,1 1,-1 0,1-1,-1 1,0-1,0 1,0-1,0 1,0-1,0 0,0 1,0-1,-1 0,1 0,-153 107,-34 50,134-117,36-29,0 2,0 0,1 1,1 0,1 1,-6 8,10-5,4-1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31,'24'0,"23"0,7 0,0-5,-4-2,-7 1,-5 1,-5 2,-2 0,-3 2,0 1,-1 0,0 0,-4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0,-6 0,-9 0,-14 4,-10 3,-10-1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0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29,'-17'130,"-50"297,40-287,25-133,1-8</inkml:trace>
  <inkml:trace contextRef="#ctx0" brushRef="#br0" timeOffset="313.709">31 29,'24'0,"27"0,9 0,0 0,-5 0,-8-5,-7-1,-6-1,-3 2,-2 2,-2 1,-5 5,-6 8,-6 2</inkml:trace>
  <inkml:trace contextRef="#ctx0" brushRef="#br0" timeOffset="562.236">31 424,'33'5,"17"1,3-5,-1-2,-6-2,-5 0,-10 1</inkml:trace>
  <inkml:trace contextRef="#ctx0" brushRef="#br0" timeOffset="914.917">595 537,'-5'24,"-6"12,-1 6,1 0,2-3,3-2,3-4,1-6</inkml:trace>
  <inkml:trace contextRef="#ctx0" brushRef="#br0" timeOffset="1168.134">821 537,'-14'29,"-10"23,-1 9,4-3,6-10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4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31,'-165'-25,"149"23,0 0,0 1,0 0,-1 2,1 0,0 0,0 2,0 0,0 1,0 0,-6 4,14-6,0 1,0 0,0 0,0 0,1 1,0 1,0-1,0 1,0 0,1 1,0-1,0 1,0 1,1-1,-1 1,2 0,-1 0,1 0,0 1,1-1,-1 1,2 0,-1 0,1 0,0 0,1 1,-1 7,5-3,1 1,0-1,1 0,0 0,1 0,0-1,1 0,0 0,1-1,1 0,0 0,0-1,1 0,0 0,1-2,0 1,0-1,1-1,0 0,0 0,3 0,72 55,-77-56,-2 0,1 1,-1 0,0 0,0 1,-1 0,0 0,0 0,-1 1,0 0,0 0,-1 1,-1 0,0 0,0 0,0 0,-2 1,1-1,-1 1,-1-1,0 1,0 9,-5-13,0-1,-1 1,1-1,-1 0,0 0,-1-1,0 0,0 0,0 0,0 0,-1-1,1 0,-1-1,0 1,0-1,-1-1,1 1,0-1,-1-1,0 1,1-1,-1 0,0-1,0 0,1 0,-1-1,0 0,-3-1,-10 2,14 2,1-1,0-1,-1 1,1-1,-1 0,1-1,0 1,-1-1,1 0,0-1,0 0,0 0,0 0,0 0,0-1,0 0,1-1,0 1,-1-1,1 0,1 0,-4-4,4-7,6 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1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233 143,'-1'-2,"0"1,0 0,0-1,0 1,0 0,-1 0,1 0,0 0,-1 0,1 0,-1 1,1-1,-1 0,1 1,-1-1,1 1,-1-1,0 1,1 0,-1 0,1 0,-1 0,0 0,1 0,-1 0,0 0,1 1,-1-1,1 0,-1 1,0 0,1-1,-1 1,1 0,0 0,-1 0,1 0,0 0,-1 0,1 0,-12 10,1 1,1-1,0 2,0 0,1 0,1 1,0 0,1 0,1 1,0 0,1 0,1 1,-1 1,-2 4,-2 11,1 1,2 0,1 0,2 1,1 0,1-1,2 1,2 0,3 22,-1-36,0 0,1 0,1 0,1 0,1-1,0 0,2-1,0 0,1 0,1-1,0-1,1 0,1 0,1-1,0-1,8 5,14-11,-22-15</inkml:trace>
  <inkml:trace contextRef="#ctx0" brushRef="#br0" timeOffset="4768.32">995 86,'-48'67,"-124"183,142-203,25-40</inkml:trace>
  <inkml:trace contextRef="#ctx0" brushRef="#br0" timeOffset="5146.229">656 58,'12'22,"163"81,-160-93,-1 1,0 0,0 1,-1 1,0 0,-1 1,-1 0,0 0,2 8,45 52,-56-72,0 0,0 1,0-2,0 1,0 0,1 0,-1-1,0 1,1-1,-1 1,1-1,0 0,-1 0,1 0,0-1,0 1,-1-1,1 1,0-1,0 0,0 0,0 0,0-1,-1 1,2-1,12-3</inkml:trace>
  <inkml:trace contextRef="#ctx0" brushRef="#br0" timeOffset="5512.445">430 595,'768'0,"-676"17,-73-12</inkml:trace>
  <inkml:trace contextRef="#ctx0" brushRef="#br0" timeOffset="6230.332">770 707,'0'342,"-1"-336,1 0,0 0,0 0,1 0,0 0,0 0,0 0,1-1,0 1,0-1,0 1,1-1,0 0,1 3,-1-7,-1-1,0 1,1-1,-1 0,0 0,1 0,-1 0,1-1,-1 1,0 0,0-1,1 0,-1 1,0-1,0 0,0 0,0 0,0-1,0 1,0 0,0-1,0 1,0-1,-1 0,1 0,-1 1,1-1,-1 0,0 0,0 0,0 0,0-1,0 1,8-8,3-2,-4 2,0 0,0 1,1 0,1 0,-1 1,1 0,1 1,0 0,0 1,0 0,0 1,1 0,0 0,0 2,5-2,-13 7,1-1,-1 1,0-1,0 1,1 1,-1-1,-1 1,1-1,0 1,-1 0,1 0,-1 1,0-1,0 1,0-1,0 1,-1 0,0 0,1 0,-2 1,1-1,0 0,-1 1,0-1,0 1,0-1,0 1,-1 0,0-1,0 1,0 0,-1-1,1 1,-1-1,0 1,0-1,-1 1,1-1,-1 1,-1 0,-7 15</inkml:trace>
  <inkml:trace contextRef="#ctx0" brushRef="#br0" timeOffset="6636.986">1390 2,'11'-1,"0"1,0 0,0 0,0 1,0 1,-1 0,1 0,-1 1,1 1,-1 0,0 0,0 1,-1 0,1 0,-1 1,0 1,-1-1,1 1,-1 1,-1 0,1 0,-2 0,1 1,-1 0,0 0,-1 1,0-1,0 1,-1 1,-1-1,0 0,0 1,0 2,5 41,-1-1,-4 2,-1-1,-3 0,-3 5,1 41,3-63,1-15,0 1,-2-1,-1 0,0 1,-2-1,0 0,-1-1,-2 1,0-1,-1 0,-3 4,4-13,-1 1,0-1,0 0,-2 0,1-1,-1 0,-1-1,0 0,0-1,-1 0,0-1,-1 0,0-1,0 0,-14 4,7-3,4 0</inkml:trace>
  <inkml:trace contextRef="#ctx0" brushRef="#br0" timeOffset="10184.062">2378 30,'-2'-13,"-2"30,-2 5,-51 112,-6-3,-19 22,-61 127,50-67,66-136,24-69</inkml:trace>
  <inkml:trace contextRef="#ctx0" brushRef="#br0" timeOffset="27459.165">2406 86,'18'74,"106"306,-72-240,25 58,-76-193,-3-3</inkml:trace>
  <inkml:trace contextRef="#ctx0" brushRef="#br0" timeOffset="27839.943">2068 651,'397'0,"-325"-11,-54 5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49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0,'-15'34,"-9"16,0 4,-2-8,5-6,0-5,-1-4,-1-7,2-8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16,'-16'-4,"0"0,0 1,0 1,0 1,0 0,0 1,-1 1,1 0,0 1,0 1,0 0,0 2,1-1,-11 6,-6 4,1 1,0 1,1 2,1 1,0 1,-9 11,36-30,1 0,-1 1,0-1,1 1,-1-1,1 1,0 0,-1-1,1 1,0 0,0 0,0 0,0 0,0 0,1 0,-1 0,1 0,-1 0,1 1,0-1,-1 0,1 0,1 0,-1 0,0 1,0-1,1 0,-1 0,1 0,0 0,-1 0,1 0,0 0,0 0,0 0,1 0,-1-1,0 1,1 0,-1-1,1 1,0-1,-1 1,1-1,0 0,0 0,1 1,109 75,-27-20,58 47,-136-98,-1 1,0 0,0 0,0 0,-1 1,0-1,-1 1,0 0,0 1,-1-1,0 1,0 0,-1 0,0-1,-1 1,1 1,-2 3,-2-2,-1-1,0 0,0 0,-1 0,-1 0,0-1,0 1,-1-1,0-1,0 1,-1-1,0 0,-1-1,0 1,0-1,0-1,-1 0,0 0,0-1,-1 0,1 0,-1-1,0 0,-3 0,1-1,0 0,0-1,0-1,0 0,0 0,0-1,0-1,-1 0,1 0,0-1,8 1,-1 0,1 0,0 0,0 0,0-1,0 1,0-1,0 0,0-1,0 1,1 0,-1-1,1 0,0 0,0 0,0 0,0-1,0 1,1-1,0 1,-1-1,1 0,1 0,-1 0,1 0,-1 0,1-1,0 1,0 0,1-1,1 0,-1 1,1-1,-1 0,1 1,1-1,-1 1,1-1,-1 1,1 0,0-1,1 1,-1 0,1 1,0-1,1-1,6-10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1,'29'4,"23"3,9-1,-2-2,-7 0,-6-2,-7-1,-5 0,-4-1,-1-1,-7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30.5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3021 0,'0'0</inkml:trace>
  <inkml:trace contextRef="#ctx0" brushRef="#br0" timeOffset="-2415.075">1 1412,'26'-3,"-1"-1,1 0,-1-2,0-1,0-1,-1-2,0 0,-1-1,9-7,3-3,0-3,-2 0,-1-2,-1-2,-2-1,0-1,-2-1,-2-2,0 0,-3-2,0 0,-3-2,14-34,136-322,-168 390,0 1,0 0,0 0,0 0,0 0,1 0,-1 0,1 0,-1 0,1 1,0-1,-1 0,1 1,0 0,0-1,0 1,0 0,1 0,-1 0,0 0,0 0,1 1,-1-1,0 1,1 0,-1-1,0 1,1 0,-1 0,1 0,-1 1,0-1,1 1,-1-1,0 1,1 0,-1 0,0 0,0 0,0 0,0 0,1 1,16 13,0 0,-1 2,-1 0,0 1,-1 1,-1 0,-1 1,-1 1,-1 0,0 1,-2 0,0 1,1 7,-4-11,0 1,0 0,-2 1,-1-1,0 1,-2 0,0-1,-2 1,0 0,-1 0,-1 0,-1 0,-1-1,0 1,-7 15,1-8,-2 0,0 0,-2-1,-1 0,-1-2,-1 1,-2-2,0-1,-1 0,-2-1,0-2,-1 0,-1-1,-1-2,0 0,-1-2,-1 0,-1-2,-2 0,20-10,1-1,-1 0,1 0,-1-1,0-1,0 1,1-1,-1-1,0 0,1 0,-1-1,1 0,-1-1,1 0,0 0,0-1,0 0,1-1,-1 0,1 0,0-1,0 0,1 0,0-1,0 0,1 0,-1-1,2 0,-1 0,1 0,0-1,-1-3,-6-13</inkml:trace>
  <inkml:trace contextRef="#ctx0" brushRef="#br0" timeOffset="-2016.195">1356 339,'30'593,"-3"-307,-32-181,-2-87</inkml:trace>
  <inkml:trace contextRef="#ctx0" brushRef="#br0" timeOffset="-1784.764">1215 904,'19'-10,"21"-7,8-2,1 3,-3-1,-4 3,-1 3,-1 0,-4 0,-2 3,-3-2,-2 1,-5 1</inkml:trace>
  <inkml:trace contextRef="#ctx0" brushRef="#br0" timeOffset="-1256.868">1723 1185,'54'-60,"-3"-2,-2-3,-3-2,-3-1,-2-5,-35 62,-1-1,-1 0,1-1,-2 1,0-1,-1 1,0-1,-1 0,0 0,-1 0,0 0,-2-10,2 21,0 1,-1-1,1 0,0 0,-1 0,0 0,1 1,-1-1,0 0,0 0,0 1,0-1,0 1,0-1,0 1,0-1,-1 1,1 0,0 0,-1-1,1 1,-1 0,0 0,1 1,-1-1,0 0,0 0,1 1,-1-1,0 1,0 0,0-1,0 1,1 0,-1 0,0 0,0 0,0 1,0-1,0 0,1 1,-1 0,0-1,0 1,1 0,-1 0,0 0,1 0,-1 0,1 0,-1 0,1 0,-1 1,1-1,0 0,-1 2,-53 86,54-86,1-1,-1 0,0 1,1-1,0 1,0-1,-1 0,1 1,0-1,1 1,-1-1,0 1,1-1,0 0,-1 1,1-1,0 0,0 1,0-1,0 0,1 0,-1 0,1 0,-1 0,1 0,0-1,-1 1,1-1,0 1,0-1,0 1,0-1,1 0,-1 0,0 0,0 0,1 0,-1-1,0 1,3 0,7 1,0-1,1 0,-1 0,0-2,1 1,-1-1,0-1,0 0,10-4,43-5,-60 11,-1 0,1 0,-1 0,1 0,-1 1,1-1,-1 1,0 1,1-1,-1 0,0 1,0 0,0 0,0 0,0 1,-1-1,1 1,-1 0,1 0,-1 0,0 0,0 1,0-1,-1 1,1 0,-1 0,0 0,0 0,0 0,-1 0,1 0,-1 1,0-1,0 1,-1-1,1 0,-1 1,0 0,-4 72,-3-58</inkml:trace>
  <inkml:trace contextRef="#ctx0" brushRef="#br0" timeOffset="-219.437">2710 537,'-52'67,"3"2,3 3,-10 27,31-13,24-84,1 0,0 0,0 0,0 0,0 0,0 0,1 1,-1-1,1 0,-1 0,1 0,0 0,0 0,0 0,0-1,0 1,0 0,0 0,0-1,1 1,-1-1,1 1,-1-1,1 1,0-1,0 0,-1 0,1 0,0 0,0 0,0 0,0-1,0 1,0-1,0 1,0-1,0 0,1 1,0-1,8-3,1 1,0-1,-1-1,1 0,-1-1,0 0,-1 0,1-1,-1-1,0 0,0 0,-1-1,0 0,-1-1,0 1,0-2,0 0,162-210,-169 219,0 0,0 0,0-1,1 1,-1 0,0 0,0 0,0 0,1 0,-1 0,1 0,-1 0,1 1,-1-1,1 1,-1-1,1 1,-1-1,1 1,0 0,-1 0,1 0,0 0,-1 0,1 0,-1 0,1 1,0-1,-1 0,1 1,-1-1,1 1,-1 0,1 0,-1-1,0 1,1 0,-1 0,0 0,1 0,-1 1,0-1,0 0,0 0,0 1,0-1,-1 1,1-1,0 2,2 2,-1 1,1 0,0-1,1 1,-1-1,1 0,0 0,0-1,1 1,-1-1,1 0,0 0,0 0,1-1,-1 0,1 0,-1 0,1-1,0 1,0-1,0-1,0 1,1-1,-1 0,0-1,0 0,1 0,-1 0,0 0,1-1,-1 0,0-1,0 1,0-1,4-2,3-6,-1-1,-1 0,1-1,-2-1,0 1,0-2,-1 1,-1-1,0-1,-1 1,-1-1,0-1,0-1,26-55,-15 93,-15-17,-1 2,0-1,1 1,-1-1,1 1,0-1,1 0,-1 0,1 0,0-1,0 1,1-1,-1 1,1-1,0 0,0 0,0-1,1 1,-1-1,1 0,0 0,0-1,0 1,0-1,1 0,-1 0,0-1,1 0,-1 0,1 0,5 0,-2-4,0 0,-1-1,0 0,1 0,-1-1,-1 0,1 0,-1 0,0-1,0-1,0 1,-1-1,0 0,-1-1,1 1,-1-1,-1 0,0 0,0 0,0-1,-1 0,1-5,45-71,-48 84,1-4,1 0,1 0,-1 1,1 0,-1-1,1 2,0-1,1 0,-1 1,1-1,-1 1,1 1,0-1,0 1,0-1,1 2,-1-1,0 0,2 1,-5 2,0 1,1-1,-1 1,0 0,0-1,0 1,0 0,0 0,-1 0,1 1,-1-1,1 0,-1 1,0-1,0 1,0-1,0 1,0-1,0 1,-1 0,0-1,1 1,-1 0,0-1,0 1,-1 2,7 24,-5-27,-1 0,1-1,0 1,-1-1,1 1,0-1,0 1,0-1,0 1,1-1,-1 0,0 0,0 0,1 1,-1-1,1 0,-1-1,1 1,-1 0,1 0,-1-1,1 1,0-1,-1 1,1-1,0 0,0 0,-1 1,1-1,0-1,-1 1,1 0,0 0,0 0,-1-1,1 1,0-1,-1 0,1 1,-1-1,1 0,-1 0,1 0,-1 0,1 0,67-56,-61 50,20-17,2 2,0 1,2 2,0 1,28-12,-56 28,-1 0,-1 0,1 0,0 0,0 1,0-1,0 1,0 0,1-1,-1 1,0 1,1-1,-1 0,0 1,1 0,-1 0,1 0,-1 0,1 0,-1 1,0-1,1 1,-1 0,0 0,1 0,-1 1,0-1,0 1,0-1,0 1,-1 0,1 0,1 2,5 9,46 52,-53-63,1-1,-1 1,0-1,1 0,-1 0,1 0,-1 0,1-1,-1 1,1-1,-1 1,1-1,0 0,-1 0,1 0,0 0,-1 0,1-1,0 1,-1-1,1 0,-1 0,1 0,-1 0,0 0,1 0,-1-1,0 1,0-1,2-1,14-12</inkml:trace>
  <inkml:trace contextRef="#ctx0" brushRef="#br0" timeOffset="1745.239">4912 170,'-14'38,"-10"28,-1 6,-1-3,5-9,5-15</inkml:trace>
  <inkml:trace contextRef="#ctx0" brushRef="#br0" timeOffset="3101.147">1017 2173,'-73'29,"48"-14,1 1,0 1,1 1,1 1,0 1,2 1,-11 14,-28 27,-167 171,224-233,1 1,-1-1,0 1,1 0,-1 0,0 0,1 0,-1 0,1 0,0 1,-1-1,1 0,0 1,0-1,0 1,0-1,0 1,0 0,0-1,0 1,1 0,-1-1,1 1,-1 0,1 0,0 0,0 0,-1-1,1 1,1 0,-1 0,0 0,0 0,1 0,-1-1,1 1,-1 0,1 0,0-1,0 1,0-1,0 1,0 0,0-1,0 0,0 1,1-1,-1 0,0 1,1-1,14 2,1 0,0-1,-1-1,1 0,0-1,0-1,-1-1,1 0,-1-1,17-5,-9 3,51-1,-73 6,0 0,0 1,-1-1,1 1,0-1,-1 1,1 0,0 0,-1-1,1 1,-1 0,1 0,-1 0,0 1,1-1,-1 0,0 1,0-1,0 0,0 1,0-1,0 1,0 0,-1-1,1 1,0 0,-1-1,1 1,-1 0,0 0,0-1,0 1,0 0,0 0,0-1,0 1,0 0,-1 0,1-1,0 1,-64 147,-140 181,168-257,36-71,-1-1,0 1,0 0,1 0,-1 0,1-1,0 1,-1 0,1 0,0 0,0 0,0 0,0 0,1-1,-1 1,0 0,1 0,0 0,-1-1,1 1,0 0,0 0,-1-1,2 1,-1-1,0 1,0-1,0 1,1-1,-1 0,0 0,1 1,-1-1,1 0,0 0,-1-1,1 1,0 0,1 0,5-1,0-1,0 0,1 0,-1 0,0-1,0-1,-1 1,1-1,0-1,-1 1,0-1,0-1,0 1,0-1,5-5,-2 3,186-147,-178 136</inkml:trace>
  <inkml:trace contextRef="#ctx0" brushRef="#br0" timeOffset="3553.738">1017 3274,'42'-20,"-1"-2,-1-1,-1-2,-1-2,-1-2,-2-1,-1-2,19-23,-14 12,-2-2,-2-2,-2-1,-2-1,-3-2,-1-1,-3-1,-2-1,-3-1,7-34,-20 75,-1-1,0 0,-1 0,-1-1,0 1,-1-1,0 0,-2 1,0-1,0 0,-2 0,0 1,-1-1,0 1,-1 0,-1 0,0 0,-7-11,10 23,0 0,-1 1,0-1,0 0,1 1,-2 0,1 0,0 0,0 0,-1 0,1 1,-1-1,1 1,-1 0,0 0,1 0,-1 1,0-1,0 1,1 0,-1 0,0 0,0 1,1-1,-1 1,0 0,0 0,1 0,-1 0,1 1,-1 0,1 0,-9 4,1 1,0 0,0 1,1 0,0 0,1 1,0 1,-7 9,-3 6,0 2,3 0,0 1,1 1,2 0,1 1,2 0,0 1,2 0,2 0,1 1,1 0,1 0,2 0,2 1,-1-24,0 0,1 0,0 1,0-1,1 0,0 0,1 0,0-1,0 1,1 0,0-1,0 0,1 0,0 0,1-1,0 0,0 0,0 0,1-1,0 0,0 0,1 0,-1-1,1-1,0 1,1-1,-1 0,1-1,0 0,0 0,4 0,-2-1,-1 0,0-1,0 0,0-1,1 0,-1-1,0 0,1 0,-1-1,0 0,0-1,-1 0,1-1,-1 0,1 0,-1-1,0-1,2-1,112-98,-99 83</inkml:trace>
  <inkml:trace contextRef="#ctx0" brushRef="#br0" timeOffset="4565.06">2146 2399,'-35'45,"2"1,2 2,2 1,2 1,3 1,-2 10,13 8,13-67,-1-1,1 1,0-1,0 0,0 1,0-1,1 1,-1-1,0 1,0-1,1 0,-1 1,1-1,-1 0,1 1,0-1,0 0,-1 0,1 0,0 0,0 1,0-1,0 0,0-1,1 1,-1 0,0 0,0 0,0-1,1 1,-1 0,0-1,1 0,-1 1,1-1,-1 0,0 1,1-1,-1 0,1 0,-1 0,1 0,0-1,9-3,0 0,0-1,0 0,-1-1,1-1,-1 1,-1-2,0 1,0-1,0-1,-1 1,0-1,0-1,2-5,117-180,-127 194,0 0,0 1,1-1,-1 0,0 1,1-1,-1 0,1 1,-1-1,1 0,-1 1,1-1,-1 1,1-1,-1 1,1-1,0 1,-1 0,1-1,0 1,-1 0,1-1,0 1,-1 0,1 0,0-1,0 1,-1 0,1 0,0 0,0 0,-1 0,1 0,0 0,0 1,-1-1,1 0,0 0,0 1,-1-1,1 0,0 1,-1-1,1 0,0 1,-1-1,1 1,-1-1,1 1,-1-1,1 1,-1 0,1-1,-1 1,0 0,1-1,-1 1,18 50,-13-34,-4-12,1-1,0 1,0 0,0-1,0 0,1 0,0 1,0-2,0 1,0 0,1 0,-1-1,1 0,0 0,0 0,0 0,1-1,-1 1,0-1,1 0,0-1,-1 1,1-1,0 0,0 0,0 0,0-1,-1 1,1-1,0 0,0-1,0 1,0-1,1 0,11-9,-1 0,0 0,0-2,-1 0,0-1,-1 0,-1-1,0-1,-1 0,-1 0,0-1,-1-1,0 0,1-7,25-33,82-106,-118 162,1 0,-1 1,0-1,1 0,-1 0,1 1,-1-1,1 0,-1 1,1-1,0 0,-1 1,1-1,0 1,0-1,-1 1,1 0,0-1,0 1,-1 0,1-1,0 1,0 0,0 0,0 0,0 0,-1 0,1 0,0 0,0 0,0 0,0 0,0 0,-1 1,1-1,0 0,0 1,0-1,-1 0,1 1,0-1,-1 1,1-1,0 1,-1-1,1 1,0 0,-1-1,1 1,-1 0,1 0,-1-1,0 1,1 0,-1 0,0-1,1 1,-1 0,0 0,0 0,0 0,0 0,5 60,-5-57,0 16,-1 0,-1 1,-1-1,0-1,-2 1,0 0,-1-1,-1 0,-1-1,-1 1,0-1,-2-1,-10 14,21-30,0 0,0 0,0 0,0 0,0-1,0 1,-1 0,1 0,0 0,-1 0,1-1,0 1,-1 0,1 0,-1-1,1 1,-1 0,1-1,-1 1,0-1,1 1,-1-1,0 1,1-1,-1 1,0-1,0 1,0-1,1 0,-1 0,0 1,0-1,0 0,0 0,1 0,-1 0,0 0,0 0,0 0,0 0,0 0,1 0,-1-1,0 1,0 0,0-1,1 1,-1 0,0-1,0 1,1-1,-1 1,0-1,1 1,-1-1,1 0,-1 1,0-1,1 0,0 0,-1 1,1-1,-1 0,1 0,3-6,1 1,0-1,1 1,-1 0,1 0,0 1,0-1,1 1,0 0,0 1,0 0,0-1,1 2,0-1,-1 1,1 0,1 1,-1-1,6 0,93-31,-82 30,-1-2,1-1,-1-1,0-1,-1 0,0-2,0-1,-1-1,-1 0,0-2,-1 0,-1-1,0-1,8-11,3-20,-3-1,-2-2,-1 0,-4-2,-1 0,-1-8,-6 25,-2-1,-1-1,-2 1,-2-1,-1 0,-2 0,-2 0,-1 0,-2 0,-2 0,-4-13,10 47,-1-1,1 1,-1-1,0 1,0-1,0 1,-1 0,1-1,-1 1,0 0,0 0,-1 0,1 1,-1-1,0 0,0 1,0 0,0 0,-1 0,1 0,-1 0,0 1,0-1,0 1,0 0,0 0,0 1,0-1,-1 1,1 0,-1 0,1 0,-1 1,1-1,-1 1,1 0,-1 1,-1 0,-1 1,0 1,1 0,-1 1,1-1,0 1,0 0,1 1,-1 0,1 0,0 0,0 0,0 1,1 0,0 0,0 0,1 0,-1 0,1 1,1 0,-1 0,1 0,0 0,1 0,0 1,-4 19,1 0,2 0,1 0,1 0,3 23,0-24,1 1,1-2,1 1,2 0,0-1,2-1,0 0,2 0,1-1,0 0,2-1,1-1,0 0,18 16,107 91,-118-124,-17-10</inkml:trace>
  <inkml:trace contextRef="#ctx0" brushRef="#br0" timeOffset="4803.797">3077 1948,'39'-5,"26"-1,8-5,-4-1,-10 3,-8-3,-10 1,-6 2,-4-2,-4 1,-5 2</inkml:trace>
  <inkml:trace contextRef="#ctx0" brushRef="#br0" timeOffset="5052.718">3868 2004,'14'4,"5"3</inkml:trace>
  <inkml:trace contextRef="#ctx0" brushRef="#br0" timeOffset="5221.159">3755 1496,'0'0</inkml:trace>
  <inkml:trace contextRef="#ctx0" brushRef="#br0" timeOffset="5385.459">4291 1439,'-19'55,"6"-21,1 1,1 0,2 0,2 1,1 1,2-1,0 23,4-53,0 0,0 1,1-1,0 0,0 0,0 0,1 0,-1 0,2 0,-1 0,1 0,-1-1,1 1,1-1,-1 0,1 0,0 0,0 0,1-1,-1 0,1 1,0-2,0 1,1-1,-1 1,0-2,1 1,0 0,0-1,0 0,0-1,0 1,5-1,4-2,0-1,0-1,0-1,0 0,-1 0,1-2,-1 0,0 0,-1-2,0 1,0-2,-1 0,0 0,0-1,7-8,0 1</inkml:trace>
  <inkml:trace contextRef="#ctx0" brushRef="#br0" timeOffset="6268.06">1244 4685,'12'-75,"3"1,4 0,13-31,-29 95,10-35,2 0,2 1,2 0,2 2,6-7,21-3,-47 51,0 1,1-1,-1 0,1 1,-1-1,1 1,-1 0,1-1,-1 1,1 0,-1 0,1 0,-1 0,1 0,-1 0,1 0,-1 1,1-1,-1 1,1-1,-1 1,0-1,1 1,-1 0,0 0,1-1,-1 1,0 0,0 0,0 0,0 1,0-1,0 0,0 0,0 0,0 1,0-1,-1 0,1 1,-1-1,1 1,0 0,82 212,-82-212,0 1,-1 0,1-1,1 1,-1-1,0 1,0-1,1 0,0 1,-1-1,1 0,0 0,0 0,0 0,0 0,0-1,1 1,-1-1,0 1,1-1,-1 0,1 0,-1 0,1 0,0-1,-1 1,1 0,0-1,0 0,-1 0,1 0,0 0,0 0,-1-1,1 1,0-1,-1 0,1 1,0-1,-1 0,1-1,-1 1,1 0,-1-1,0 1,0-1,0 0,0 0,0 0,0 0,16-19,-1 0,-1-1,-1-1,-1-1,-2 0,8-19,30-53,-12 38,1 2,4 2,18-17,-19 39,-41 32,1 0,-1 0,0 0,0 0,0 0,0 0,0 0,1 0,-1 0,0 0,0 1,0-1,0 0,0 1,0-1,0 1,0-1,0 1,0 0,0-1,0 1,-1 0,1 0,0-1,0 1,-1 0,1 0,0 0,-1 0,1 0,-1 0,1 0,-1 0,0 0,1 0,-1 1,0-1,0 0,0 0,0 0,0 0,0 0,0 0,0 1,0-1,18 181,9-34,-3-121,-10-24</inkml:trace>
  <inkml:trace contextRef="#ctx0" brushRef="#br0" timeOffset="6615.578">2569 3641,'-12'46,"2"0,1 1,3 0,1 1,3-1,2 14,0-56,0-1,0 1,1-1,-1 1,1-1,0 0,0 1,0-1,1 0,-1 0,1 1,0-2,0 1,1 0,-1 0,1-1,0 1,0-1,0 0,0 0,0 0,1 0,0 0,-1-1,1 0,0 1,0-2,0 1,0 0,1-1,-1 0,0 0,1 0,-1 0,1-1,-1 1,0-1,1-1,-1 1,1 0,-1-1,1 0,7-3,-1 0,0 0,0-1,0-1,0 0,-1 0,0-1,0 0,-1-1,0 0,0-1,-1 0,0 0,-1-1,0 1,0-2,-1 1,0-1,1-5,-3 9,-1-1,0 0,0 0,-1 0,0 0,-1 0,1-1,-2 1,1 0,-1-1,0 1,-1-1,0 1,0 0,-1 0,0-1,0 1,-1 0,0 1,-1-1,1 1,-1-1,-1 1,0 0,0 0,0 1,0 0,-2-1,-1-1,-1 1,1 1,-1-1,-1 1,1 1,-1 0,0 0,0 1,0 0,0 1,-1 0,0 1,1 0,-1 1,-10-1,-4 1</inkml:trace>
  <inkml:trace contextRef="#ctx0" brushRef="#br0" timeOffset="7233.257">3219 3358,'-32'30,"1"2,1 1,2 1,1 2,-12 22,30-43,1 1,0-1,1 1,0 1,2-1,0 1,0 0,0 9,4-22,1 1,-1-1,0 1,1 0,0-1,0 1,1-1,-1 1,1-1,0 1,0-1,0 1,1-1,-1 0,1 1,0-1,1 0,-1 0,1 0,-1-1,1 1,0-1,1 1,-1-1,0 0,1 0,0-1,0 1,-1-1,2 0,-1 0,0 0,4 1,6 0,0-1,0-1,0 0,0-1,0 0,1-1,-2-1,1 0,0-1,0 0,-1-2,1 1,-1-1,-1-1,1-1,-1 1,0-2,0 0,-1 0,0-1,0 0,-1-1,-1-1,1 1,-2-1,0-1,0 1,-1-2,0 1,2-6,16-33,-2-1,-2-1,-3-1,-2 0,-2-1,-2-1,-4 0,-1-1,-2-50,-5 89,-1 0,0 0,-2 1,0-1,-1 1,-1 0,0 0,-1 0,-1 1,-3-4,6 13,0 0,0 0,-1 0,0 1,0 0,0 0,-1 1,0-1,0 1,0 0,-1 1,0 0,0 0,0 0,0 1,-1 0,1 0,-1 1,0 0,1 0,-1 1,0 0,-5 0,4 1,1 1,-1 0,1 0,0 1,0 0,0 1,0-1,0 2,0-1,1 1,-1 0,1 1,0-1,0 2,1-1,0 1,0 0,0 0,-4 5,-3 7,-1 0,2 0,1 1,0 1,1 0,-6 19,7-14,1-1,2 1,0 0,2 1,0-1,2 1,1 0,1 0,3 22,-1-35,0 1,0-1,2 0,-1 0,2 0,0-1,0 1,1-1,0-1,1 1,1-1,0 0,0 0,1-1,0-1,1 1,0-1,1-1,7 5,-2-5,-1-2,1 0,0-1,1 0,-1-2,1 0,0-1,0 0,0-1,0-1,0-1,0 0,0-2,0 1,-1-2,1 0,-1-2,0 1,13-8,-4 3</inkml:trace>
  <inkml:trace contextRef="#ctx0" brushRef="#br0" timeOffset="7516.504">3783 3161,'4'40,"1"-1,2 1,1-1,13 34,-20-69,0 0,0 0,0 0,1 0,0 0,-1 0,1 0,1 0,-1 0,0-1,1 1,0-1,0 0,0 0,0 0,1 0,-1-1,1 1,-1-1,1 0,0 0,0 0,0 0,0-1,0 0,0 1,1-2,-1 1,0 0,0-1,1 0,-1 0,0 0,1 0,-1-1,0 0,1 0,9-6,1 0,-2-1,1 0,-1-1,-1-1,1 0,-2-1,1 0,-2 0,1-2,-2 1,1-1,-2 0,0-1,0 0,-2-1,0 1,4-13,34-201,-40 201,-1 3</inkml:trace>
  <inkml:trace contextRef="#ctx0" brushRef="#br0" timeOffset="7887.15">4207 2202,'108'581,"-90"-510,-7-20,3 0,1-1,3 0,2-1,24 40,-43-86,0 0,1 1,0-1,-1 0,1 0,0 0,1 0,-1-1,0 1,1 0,-1-1,1 0,0 0,0 0,0 0,0 0,0 0,1-1,-1 1,0-1,1 0,-1 0,1 0,1-1,7-4</inkml:trace>
  <inkml:trace contextRef="#ctx0" brushRef="#br0" timeOffset="8085.625">4742 2823,'0'38,"0"23,0 5,5-8,2-10,-1-17,-1-14</inkml:trace>
  <inkml:trace contextRef="#ctx0" brushRef="#br0" timeOffset="8283.319">4658 2202,'0'5,"0"1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21.0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1,'4'6,"0"0,-1 0,0 1,0-1,-1 1,0 0,0 0,0 0,-1 0,0 0,0 0,-1 0,0 1,0 2,0-1,1 446,-2-451,0 0,1 0,0 0,0 0,0 0,0 0,0 0,1 0,0 0,0 0,0 0,0-1,0 1,1 0,0-1,0 1,0-1,0 1,0-1,1 0,0 0,-1 0,1 0,0-1,0 1,1-1,-1 0,0 1,1-2,-1 1,1 0,2 0,23 1,1-1,0-1,0-2,-1-1,1-1,-1-2,19-5,8 0,153-25,1 9,2 10,181 9,330 79,-355-60,-361-11,-1 0,0 0,1-1,-1 0,1 0,-1 0,1-1,-1 0,0 0,1-1,-1 0,0 0,0 0,0-1,0 1,0-2,-1 1,0-1,1 1,-1-1,0-1,-1 1,1-1,-1 0,0 0,0 0,0 0,-1-1,0 0,2-4,21-160,20 18,-40 133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0,'43'5,"28"2,8-1,-6-1,-9-7,-12-2,-10-1,-6 1,-11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0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2 537,'0'35,"-2"-7,2 1,2-1,0 0,2 1,0-1,9 25,-12-50,0 1,1-1,-1 0,1 1,-1-1,1 0,0 0,0 0,0-1,1 1,-1 0,1-1,-1 0,1 1,0-1,0 0,0 0,0-1,0 1,1-1,-1 1,0-1,1 0,-1 0,1-1,-1 1,1-1,-1 0,1 0,-1 0,1 0,-1 0,1-1,-1 1,1-1,-1 0,1 0,-1-1,2 0,124-74,-110 60,-18 13,1 0,0 0,0 1,0-1,1 1,-1-1,0 1,1 0,0 0,-1 0,1 0,0 1,0-1,0 1,0-1,1 1,-1 0,0 1,0-1,1 0,-1 1,0 0,1 0,-1 0,0 0,1 0,-1 1,0-1,1 1,-1 0,0 0,0 0,0 0,0 1,0-1,2 3,5 5,-7-5,1 1,0-1,0 0,1 0,-1 0,1-1,0 1,0-1,0 0,0-1,1 1,-1-1,1 0,-1-1,1 1,0-1,0 0,-1 0,4-1,-2 0,-1 0,0 0,1-1,-1 0,0 0,0 0,0-1,0 0,0 0,0-1,-1 0,1 0,-1 0,1 0,-1-1,0 0,-1 0,1-1,-1 1,1-1,-1 0,-1 0,1 0,-1-1,0 1,0-1,0 0,13-45,-10 28</inkml:trace>
  <inkml:trace contextRef="#ctx0" brushRef="#br0" timeOffset="1051.776">1018 0,'-87'444,"83"-422,-5 21,2 1,2 0,2 1,3 28,19 14,-18-85,0 0,-1 0,1 0,0 0,0 0,0 0,1 0,-1-1,0 1,1 0,-1-1,1 0,-1 1,1-1,-1 0,1 1,0-1,0 0,0 0,0-1,0 1,0 0,0-1,0 1,0-1,0 1,0-1,0 0,0 0,0 0,0 0,1 0,-1-1,0 1,0-1,0 1,0-1,0 0,0 0,98-80,-35 21,-63 58,-1 1,1 0,0 0,-1 0,1 0,0 0,0 0,0 1,0-1,0 1,0-1,0 1,0 0,0-1,0 1,0 0,0 1,0-1,0 0,0 0,0 1,0-1,0 1,0 0,0 0,0-1,0 1,-1 0,1 1,0-1,-1 0,1 0,-1 1,1-1,-1 1,0-1,1 1,-1 0,0-1,0 1,0 0,0 0,-1 0,1 0,0 0,4 5,0-1,0 0,0-1,1 1,0-1,0 0,0-1,1 1,0-1,0-1,0 1,0-1,0 0,1-1,-1 0,1 0,-1 0,1-1,0 0,0-1,0 0,0 0,-1-1,1 0,0 0,0 0,-1-1,1-1,-1 1,0-1,1 0,-1-1,0 0,-1 0,1 0,-1-1,0 0,1 1,0-1,-1-1,1 1,-1-1,0 0,-1-1,0 1,0-1,0 0,-1-1,0 1,0-1,-1 1,0-1,0 0,-1 0,0 0,0-3,-1 10,-1 0,0 0,0 0,1 0,-1 0,0 0,0 0,0 0,0 0,0 0,0 0,0 0,-1 0,1 0,0 0,0 0,-1 0,1 0,-1 0,1 0,-1 0,1 0,-1 0,0 0,1 1,-1-1,0 0,0 0,1 1,-1-1,0 1,0-1,0 0,0 1,0 0,0-1,0 1,0 0,0-1,0 1,0 0,0 0,0 0,0 0,0 0,0 0,0 0,-1 0,1 0,0 1,0-1,0 0,0 1,0-1,0 0,0 1,-51 33,43-25,1 1,0 0,0 1,1 0,1 0,0 0,0 1,1-1,-2 11,5-18,1 0,0 0,0 0,1 0,-1 1,1-1,0 0,0 0,0 0,1 0,0 1,-1-1,1 0,1 0,-1 0,1 0,-1-1,1 1,0 0,0-1,1 1,-1-1,1 0,0 1,0-1,0 0,0-1,0 1,0-1,1 1,0-1,10 3,1-1,-1 0,1-1,0-1,0 0,0-1,0-1,0 0,0-1,0 0,0-2,0 1,0-2,-1 0,0-1,1 0,-2-1,4-3,19-4,-1-1,0-2,-1-2,-1-1,-1-2,22-18,-45 32,21-17,-1-1,-1-1,-1-1,17-24,-15-25,-29 74,0 0,0 0,0 0,0 0,0 1,-1-1,1 0,0 0,-1 1,1-1,-1 0,0 0,1 1,-1-1,0 1,0-1,0 0,0 1,0 0,-1-1,1 1,0 0,-1 0,1 0,-1-1,1 1,-1 1,1-1,-1 0,0 0,1 1,-1-1,0 1,0-1,1 1,-1 0,0 0,0-1,0 1,0 1,1-1,-2 0,-6 1,1 1,0 0,-1 0,1 0,0 1,0 0,0 1,1 0,-1 0,1 1,0 0,0 0,0 1,1-1,0 1,0 1,1-1,-1 1,1 0,1 0,-1 1,1-1,-2 7,6-12,-1-1,0 1,1 0,-1-1,1 1,-1 0,1-1,0 1,0 0,0 0,0 0,0-1,0 1,0 0,0 0,1-1,-1 1,1 0,-1-1,1 1,0 0,0-1,0 1,0-1,0 1,0-1,0 0,0 1,0-1,1 0,-1 0,0 0,1 0,-1 0,1 0,0 0,-1 0,1-1,-1 1,1-1,0 1,0-1,0 1,83 5,-78-7,169-3,-173 5,1 0,0 0,-1 1,1-1,-1 1,1 0,-1 0,0 0,0 0,0 1,0-1,0 1,-1 0,1-1,-1 1,1 1,-1-1,0 0,0 0,-1 1,1-1,-1 1,0-1,1 1,-2 0,1 0,0 3,19 40,-17-43,1 0,-1 0,1 0,0-1,0 1,0-1,0 0,0 0,1 0,0-1,-1 0,1 0,0 0,0 0,0-1,0 1,0-2,0 1,1 0,-1-1,0 0,0 0,1 0,3-2,122-36,-121 35,0-1,0 0,0-1,-1 0,0-1,0 0,0-1,0 1,-1-1,-1-1,1 0,-1 0,0 0,-1-1,0 0,0 0,-1-1,0 0,-1 0,0 0,-1 0,0 0,0-1,-1-1,-2 9,1 1,-2-1,1 0,0 0,0 0,-1 1,0-1,1 0,-1 0,0 1,-1-1,1 1,0-1,-1 1,1-1,-1 1,0 0,1 0,-1 0,0 0,-1 0,1 0,0 0,0 1,-1-1,1 1,-1 0,1 0,-1 0,0 0,1 0,-1 0,0 1,0-1,0 1,1 0,-1 0,0 0,0 0,0 0,1 1,-1-1,0 1,0 0,1 0,-1 0,0 0,1 0,-1 0,1 1,0-1,-1 1,1 0,-1 1,-6 2,0 2,1-1,0 1,0 1,1-1,-1 1,2 0,-1 1,1 0,1 0,-1 0,2 0,-1 1,1 0,1 0,-1 0,2 1,0-1,0 1,1-1,0 1,0 0,2-1,-1 1,1-1,1 1,0 0,0-1,1 0,0 0,1 0,0 0,1 0,0-1,0 0,1 0,0 0,1 0,8 4,0-1,0-1,1 0,0-1,1-1,0-1,1 0,0-1,0-1,0 0,1-2,18 3,-5-3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9.1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5592 933,'2'-24,"-2"0,0-1,-2 1,0 0,-2 0,-1 0,-1 0,0 1,-2 0,-1 0,-1 1,-1 0,0 1,-2 0,0 0,-2 2,0 0,-1 1,-1 0,-1 1,-16-12,-10 5,-2 3,0 1,0 3,-2 1,0 3,-1 2,0 2,-10 1,58 8,-350-43,-2 16,0 15,-1 15,-222 36,-569 59,449 3,615-88,1 5,1 2,1 5,1 2,1 4,2 3,-28 20,84-45,2 1,0 1,0 0,1 1,0 1,1 0,0 1,1 1,1 0,0 0,1 1,1 1,1 0,0 0,1 1,1 0,1 0,0 1,1 0,1 0,1 0,1 0,1 1,0-1,1 1,3 13,2-12,1-1,1 1,1-2,1 1,0-1,2 0,0-1,1 0,1-1,0 0,1-1,1-1,1 0,16 12,7 2,1-1,1-3,1 0,1-3,1-2,6 0,94 25,2-6,2-6,0-7,2-6,1-7,17-6,138 1,1-12,-1-14,171-37,-399 44,638-106,-473 62,-2-10,-3-10,-4-11,59-38,-243 101,-1-3,-1-1,33-27,-70 46,1-1,-1 0,0-1,-1 0,-1-1,1 0,-2-1,1 0,-2 0,0 0,0-1,-1 0,0-1,-2 1,1-1,1-12,-5 17,-1 0,1 0,-2 0,1-1,-2 1,1 0,-1 1,0-1,-1 0,0 0,0 1,-1 0,0-1,0 2,-1-1,0 0,-1 1,1 0,-2 0,-4-5,-10-7,0 1,-1 1,-1 1,0 1,-1 1,-8-2,-103-46,-2 7,-46-9,118 41,-164-54,-3 10,-2 9,-113-7,118 36,-2 9,1 11,-1 9,0 11,1 9,1 11,2 10,1 9,3 11,-81 38,130-33,4 7,2 7,-146 97,282-159,2 2,1 1,0 1,2 2,0 0,2 2,0 1,2 1,2 0,0 2,2 1,1 0,1 2,3 10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5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0 198,'119'-59,"2"6,54-14,-166 64,-5 1,0 0,0 0,0 0,0 0,1 1,-1 0,1 0,-1 0,1 0,-1 1,1 0,0 0,-1 0,1 0,-1 1,1-1,-1 1,1 1,-1-1,0 0,1 1,2 2,-7 0,1 0,-1 0,0 0,0 1,-1-1,1 0,-1 0,0 0,0 0,0 0,-1 0,0 0,1 0,-1 0,-1-1,1 1,0-1,-1 1,0-1,0 0,0 0,0 0,-2 1,2 0,-162 155,162-156,0 0,0 0,1 0,-1 1,1-1,0 1,0-1,0 1,0 0,1 0,0 0,0 0,0 0,0 0,0 0,1 0,-1 0,1 0,0 1,1-1,-1 0,1 0,0 0,0 0,0 0,0 0,1 0,-1 0,1-1,0 1,0 0,1-1,-1 0,1 1,0-1,0 0,0 0,2 2,6 4,1 0,-1-1,2-1,-1 1,1-2,0 0,0 0,0-1,13 3,91 46,-115-53,0 1,0-1,0 1,0 0,0 0,-1 0,1 0,0 0,-1 0,0 0,1 0,-1 1,0-1,0 0,0 1,0-1,-1 1,1-1,-1 1,0 0,1-1,-1 1,0-1,-1 1,1 0,0-1,-1 1,1-1,-1 1,0-1,0 1,0-1,0 0,0 1,0-1,-1 0,1 0,-1 0,0 1,-78 68,-16-23,88-49,7-1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509 170,'-38'38,"-32"33,-9 8,4-5,10-9,11-17,11-15,12-10,6-7,8-8</inkml:trace>
  <inkml:trace contextRef="#ctx0" brushRef="#br0" timeOffset="247.226">1 226,'48'28,"20"16,4 4,-5-7,-10-4,-10-4,-7-3,-7-2,-8-1,-9-9,-11-13,-7-12,-4-5</inkml:trace>
  <inkml:trace contextRef="#ctx0" brushRef="#br0" timeOffset="496.924">368 1,'-19'47,"-7"41,2 15,5-1,5-13,5-12,9-14,5-9,5-8,2-7,4-6,-2-3,3-3,-3-5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11 661,'-4'20,"-3"5</inkml:trace>
  <inkml:trace contextRef="#ctx0" brushRef="#br0" timeOffset="259.424">660 41,'-49'23,"1"3,1 1,1 3,-6 8,51-38,-6 5,-1 0,1 0,0 1,0-1,1 1,-1 1,2-1,-1 1,1 0,0 1,0-1,1 1,0 0,0 0,0 3,3-9,1 0,0 0,0 0,0 0,0 0,0 0,1-1,-1 1,1 0,-1 0,1 0,0 0,-1 0,1-1,0 1,0 0,0-1,1 1,-1-1,0 1,1-1,-1 1,0-1,1 0,0 0,-1 0,1 0,0 0,-1 0,1 0,0-1,0 1,0 0,72 14,-56-12,268 15,-282-19,0 1,0-1,0 1,-1 0,1 1,0-1,0 1,0-1,-1 1,1 0,0 0,-1 1,1-1,-1 1,1 0,-1 0,0 0,0 0,0 1,0-1,0 1,0 0,-1-1,1 1,-1 0,0 1,0-1,0 0,0 1,-1-1,1 1,-1-1,0 1,0 0,0 0,-1-1,1 1,-1 0,0 0,0 0,0 0,-1-1,1 1,-1 2,-6 9,-1 0,0-1,-1 0,0 0,-1-1,-1 0,0-1,-1 0,0-1,0 0,-1-1,-1 0,0-1,-4 1,11-7,1 0,-1 0,0 0,0-1,0 0,0 0,0-1,0 0,-1-1,1 1,0-1,0-1,-1 1,1-1,-6-2,-4-3</inkml:trace>
  <inkml:trace contextRef="#ctx0" brushRef="#br0" timeOffset="426.508">632 41,'48'-10,"25"-3,6 1,-2 7,-9 4,-6 3,-9 0,-4 1,-11-1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1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59,'-14'29,"-10"19,-1 6,4-1,6-6,5-4,9-11,5-11</inkml:trace>
  <inkml:trace contextRef="#ctx0" brushRef="#br0" timeOffset="300.57">252 116,'6'10,"1"1,1-1,-1 0,1-1,1 0,0 0,0-1,1 0,0 0,0-1,1-1,0 1,0-2,0 0,9 3,-18-7,1-1,-1 1,1-1,-1 0,1 0,-1 0,0 0,1 0,-1-1,1 1,-1-1,0 1,1-1,-1 0,0 0,0 0,0 0,1 0,-1-1,0 1,-1-1,1 1,0-1,0 0,-1 0,1 0,-1 1,1-1,-1-1,0 1,0 0,0 0,0 0,0-1,0 1,-1 0,1-1,-1 1,1-3,0-99,-1 100,-1 0,1 0,0 0,-1 0,0 1,0-1,0 0,-1 1,1-1,-1 1,1-1,-1 1,0 0,-1-1,1 1,-1 0,1 1,-1-1,0 0,0 1,0-1,0 1,0 0,-1 0,1 0,-1 1,1-1,-1 1,1 0,-1 0,0 0,0 0,0 1,0-1,1 1,-1 0,0 1,0-1,0 0,0 1,-2 1,-58 38,50-24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0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1,'0'19,"-9"40,-9 14,0 6,-3-7,3-11,5-11,-2-9,3-6,3-5,4-3,1-1,3 0,1-4</inkml:trace>
  <inkml:trace contextRef="#ctx0" brushRef="#br0" timeOffset="304.545">511 141,'-14'30,"-1"-5,2 2,0-1,2 2,1 0,1 0,2 0,1 1,-2 21,8-46,-1 0,1 0,0 0,1 0,-1 0,1 1,0-1,0 0,0 0,0-1,1 1,-1 0,1 0,0-1,0 1,1-1,-1 1,1-1,0 0,-1 0,1 0,1 0,-1-1,0 1,1-1,-1 0,1 0,-1 0,1-1,0 1,0-1,0 0,0 0,0 0,0 0,0-1,0 0,1 1,-1-2,0 1,10-1,0 0,0-1,0 0,0-1,0-1,-1 0,0-1,0-1,0 0,-1 0,1-1,-2-1,1 0,-1-1,0 0,-1 0,0-1,0-1,-1 1,-1-2,0 1,0-1,-1 0,-1-1,0 0,0 0,-2 0,4-13,-4 11,-1 0,0-1,-1 1,-1 0,0-1,-1 1,-1-1,0 1,-1-1,-1 1,0 0,-4-7,6 19,-1 0,0 0,0 1,0-1,0 0,-1 1,1 0,-1 0,1-1,-1 2,0-1,0 0,0 0,0 1,0 0,0-1,0 1,0 0,-1 1,1-1,0 1,-1-1,1 1,0 0,-1 0,1 0,0 1,-1-1,-1 1,-93 37,40 2,33-23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4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31,'0'19,"0"21,0 13,0 2,0-3,0-6,0-1,-5-3,-1-4,0-4,1-3,1-2,2 0,-4-2,-5 1,-2-1,2-4</inkml:trace>
  <inkml:trace contextRef="#ctx0" brushRef="#br0" timeOffset="4423.576">41 115,'91'-43,"-74"35,1-2,0 1,0 1,1 0,0 2,0 0,0 1,1 1,0 1,0 0,0 2,1 0,-19 1,1 1,0-1,-1 1,1-1,0 1,-1 0,1 0,-1 0,1 0,-1 0,0 1,1-1,-1 1,0-1,0 1,0 0,0 0,0 0,-1 0,1 0,-1 1,1-1,-1 0,0 1,0-1,0 1,0-1,0 1,0 0,-1-1,1 1,-1 0,0-1,0 1,0 1,-22 95,13-83,-1 0,0 0,-2-1,1-1,-2 0,0 0,0-1,-1-1,-1 0,0-1,-1-1,0 0,-13 5,24-12,-1-1,0 1,0-1,0-1,0 1,0-1,0 0,0 0,0-1,-1 0,1 0,0 0,0-1,-2 0,-9-5</inkml:trace>
  <inkml:trace contextRef="#ctx0" brushRef="#br0" timeOffset="5042.423">549 398,'-11'-2,"0"2,0-1,-1 2,1-1,0 2,1-1,-1 2,0-1,0 1,1 1,0 0,0 1,0-1,0 2,0 0,1 0,0 0,1 1,0 1,0-1,-3 4,-44 97,55-106,-1 1,0 0,0 0,1 0,0-1,-1 1,1 0,0 0,0 0,1 0,-1 0,1-1,-1 1,1 0,0 0,0-1,0 1,0-1,1 1,-1-1,1 1,-1-1,1 0,0 1,0-1,0 0,0 0,0-1,1 1,-1 0,0-1,1 1,-1-1,1 0,0 0,-1 0,1 0,0 0,0-1,0 1,13 0,1 0,-1-2,1 1,-1-2,1 0,-1-1,0-1,0-1,0 0,-1-1,0 0,0-1,0-1,-1-1,0 0,-1 0,0-1,0-1,-1 0,0-1,-1-1,-1 1,2-5,-12 17,0 0,0-1,1 1,-1-1,0 1,0-1,0 1,0 0,1-1,-1 1,0 0,0-1,1 1,-1 0,0-1,1 1,-1 0,0 0,1-1,-1 1,0 0,1 0,-1-1,0 1,1 0,-1 0,1 0,-1 0,1 0,-1 0,0 0,1 0,-1 0,1 0,-1 0,0 0,1 0,-1 0,1 0,-1 0,1 0,-1 0,0 1,1-1,-1 0,0 0,1 1,-1-1,0 0,1 0,-1 1,0-1,1 0,-1 1,0-1,0 0,1 1,-1-1,0 0,0 1,0-1,1 1,1 32,-1-22,-1-4,1 0,1 0,-1 0,1-1,1 1,-1-1,1 1,0-1,0 0,1 0,0 0,0 0,0-1,1 1,0-1,0 0,0-1,1 1,-1-1,1 0,0-1,0 1,1-1,-1 0,4 0,12 4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07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0 805,'3'10,"1"-1,1 1,-1-1,1 0,1 0,-1-1,2 0,-1 0,1 0,0 0,1-1,-1-1,1 1,1-1,-1-1,1 1,0-1,1-1,-1 0,1 0,-1-1,1 0,0-1,1 0,-1 0,0-1,0-1,1 0,-1 0,0-1,0 0,9-2,20-12,0-2,-1-2,-1-1,-1-1,-1-3,-1-1,-1-1,-1-1,19-24,45-48,-5-5,-4-3,-5-4,12-30,-94 141,106-142,-106 142,0-1,0 0,1 0,-1 1,0-1,1 0,-1 1,1-1,-1 0,0 1,1-1,0 1,-1-1,1 1,-1-1,1 1,0-1,-1 1,1 0,0-1,-1 1,1 0,0-1,-1 1,1 0,0 0,0 0,0 0,-1 0,1 0,0 0,0 0,-1 0,1 0,0 0,0 0,-1 0,1 1,0-1,0 0,-1 1,1-1,0 0,-1 1,1-1,-1 1,1-1,0 1,-1-1,1 1,-1 0,1-1,-1 1,0-1,1 1,-1 0,0 0,1-1,-1 1,0 0,0 0,1-1,-1 1,0 0,0 0,0 54,-22 131,11-75,-5 0,-4-2,-30 87,43-177,-1-1,0 0,-2 0,0-1,-1-1,0 0,-2 0,0-1,0 0,-2-2,1 1,-2-2,0 0,0-1,-1 0,-4 0,13-8,0 0,0 0,0-1,0 0,0-1,0 0,0 0,-1-1,1 0,0 0,-1-1,1 0,0 0,0-1,0 0,0-1,0 0,0 0,1 0,-1-1,1 0,0-1,0 0,1 0,-1 0,1-1,-1-1,-11-11</inkml:trace>
  <inkml:trace contextRef="#ctx0" brushRef="#br0" timeOffset="349.994">1524 692,'-7'10,"0"0,1 0,0 1,0 0,1 0,1 0,0 0,0 1,1 0,1 0,0 0,0 0,1 0,1 0,0 6,1-14,-1 0,1-1,0 1,0-1,0 1,0-1,1 0,-1 0,1 1,0-1,0 0,0 0,0-1,1 1,-1 0,1-1,-1 1,1-1,0 0,0 0,0 0,0 0,1-1,-1 1,0-1,1 0,-1 0,1 0,-1 0,1-1,-1 1,1-1,0 0,-1 0,1 0,2-1,5 0,0 0,0 0,0-1,-1-1,1 0,-1 0,0-1,1 0,-2-1,1 0,6-5,-8 5,-1 0,0-1,0 1,0-1,-1 0,0-1,0 0,0 0,-1 0,0-1,-1 1,1-1,-2 0,1-1,-1 1,0 0,-1-1,0 0,0 0,-1 1,0-1,0 0,-1-2,-3 7,1 0,0-1,-1 1,0 0,0 0,0 1,-1-1,1 1,-1-1,0 1,0 0,0 1,0-1,0 1,-1-1,1 1,-1 0,1 1,-1-1,0 1,0 0,0 0,-2 1,-18-5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25.7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1 764,'47'82,"-37"-57,-2 0,-1 0,0 0,-2 1,-1 0,-2 0,0 0,-2 1,0-1,-2 0,-1 2,0 60,-25 138,29 27,7-206,-6-41,0 1,-1 0,1 0,-1 0,-1-1,1 1,-1 0,0 0,-1 0,0 0,0 0,0 0,-1 0,0-1,0 1,-1 0,0-1,-14 1,10-14</inkml:trace>
  <inkml:trace contextRef="#ctx0" brushRef="#br0" timeOffset="397.113">509 876,'-298'379,"211"-250,86-128,1 0,-1 0,1-1,-1 1,1 0,0 0,-1 0,1 0,0 0,-1 0,1 0,0 0,0-1,0 1,0 0,0 0,0 0,0 0,0 0,0 0,1 0,-1 0,0 0,1 0,-1 0,0 0,1-1,-1 1,1 0,0 0,-1-1,1 1,-1 0,1 0,0-1,0 1,-1-1,1 1,0-1,0 1,0-1,0 1,0-1,0 0,50 9,-29-7,-11 1,0 0,-1 1,1 0,0 1,-1 0,0 0,-1 1,1 1,-1 0,0 0,-1 0,1 1,-2 1,1-1,-1 1,0 1,-1-1,0 1,-1 0,0 0,1 5,-3-11,47 71,-49-73,0 0,1-1,-1 1,1 0,-1-1,1 1,0-1,-1 0,1 0,0 1,0-1,0 0,0-1,0 1,0 0,0 0,0-1,0 1,0-1,1 0,-1 0,0 0,0 0,0 0,0 0,1 0,-1-1,0 1,0-1,0 0,0 1,0-1,0 0,0 0,0 0,0-1,1 0,8-10</inkml:trace>
  <inkml:trace contextRef="#ctx0" brushRef="#br0" timeOffset="1192.054">763 1609,'19'-3,"0"0,1-2,-1 0,-1-2,1 0,-1-1,-1-1,1 0,-1-1,-1-1,0-1,-1 0,0-1,-1-1,0 0,1-3,-11 13,-1 0,0-1,1 1,-1-1,-1 0,1 0,-1 0,0 0,0 0,0 0,-1-1,0 1,0 0,0-1,-1 1,1-1,-1 0,-1 1,1-1,-1 1,0 0,0-1,-1 1,1 0,-1-1,0 1,-1 0,1 0,-1 1,0-1,0 1,-1-1,1 1,-1 0,0 0,0 0,0 1,-1-1,1 1,-6-2,7 4,-1 0,0 1,1-1,-1 1,0 0,0 0,0 1,1-1,-1 1,0 0,1 0,-1 0,0 0,1 0,0 1,-1 0,1 0,0 0,0 0,0 0,0 0,0 1,0 0,1-1,-1 1,1 0,0 0,0 1,0-1,-1 3,-39 109,39-98,2 0,0 0,0 0,2 1,0-1,1 0,1 0,1 2,-3-14,0 0,1 0,0-1,-1 1,1 0,1-1,-1 1,1-1,0 0,0 0,0 0,0 0,1-1,-1 1,1-1,0 0,0 0,0 0,1-1,-1 1,1-1,-1 0,1 0,0-1,0 0,-1 1,1-1,0-1,5 1,4-3,0 0,0-1,0-1,0 0,-1-1,1-1,-1 0,0-1,-1 0,0-1,0 0,0-1,-1 0,1-2,121-134,-89 82,-43 63,0 0,0 0,0 0,1 0,-1 0,0 0,0 1,0-1,0 0,0 1,0-1,0 1,0-1,-1 1,1 0,0-1,0 1,0 0,-1 0,1-1,0 1,0 0,-1 0,1 0,-1 0,1 0,-1 0,1 0,-1 0,0 0,0 0,1 0,-1 0,0 0,0 0,0 0,0 0,0 0,0 0,0 0,0 1,-1-1,1 0,0 0,-1 0,1 0,-1 0,1 0,-1 0,1 1,10 174,24 98,-28-206,16 61,-21-129,-1 0,1 0,-1 0,0 0,1 0,-1 0,1 0,-1 0,1 0,-1 0,1 0,-1 0,0 0,1 0,-1 0,1 0,-1-1,1 1,-1 0,0 0,1 0,-1-1,0 1,1 0,-1-1,0 1,1 0,-1-1,0 1,0 0,1-1,-1 1,0 0,0-1,1 1,-1-1,0 1,0-1,0 1,0 0,0-1,0 1,0-1,0 1,0-1,0 1,0 0,0-1,0 1,0-1,0 1,0-1,-1 1,1 0,0-1,0 1,-1-1,1 1,0 0,0-1,-1 1,1 0,0-1,-1 1,24-254,-11 195,2 1,3 0,2 1,3 1,4-3,-14 34,2 0,0 1,2 0,1 2,0 0,2 0,1 2,0 0,1 2,1 0,21-12,-41 27,1 1,-1 0,0 0,1 0,-1 0,1 0,0 0,-1 1,1-1,0 1,0 0,0 0,0 0,0 0,0 0,0 1,0-1,1 1,-1 0,0 0,0 0,0 1,0-1,1 1,-1-1,0 1,0 0,0 0,0 1,0-1,-1 0,1 1,0 0,-1 0,1 0,-1 0,2 2,-2 7,0 0,-1 0,-1 0,0 0,-1 0,0 1,0-1,-1 0,-1 0,0-1,0 1,-1 0,0-1,-1 0,0 0,-1 0,0-1,0 0,-4 3,-3 7,0 0,-1-1,-2-1,0 0,0-1,-1-1,-1-1,-1 0,0-1,-1-1,0-1,-4 1,22-11,0 0,0 1,1-1,-1 0,0-1,0 1,0 0,0 0,0-1,0 0,-1 1,1-1,0 0,0 0,0 0,0 0,0 0,0 0,0-1,-1 1,1-1,0 1,0-1,0 0,1 0,-1 0,0 0,0 0,0 0,1-1,-1 1,0-1,1 1,0-1,-1 1,1-1,0 0,0 0,-1-1,1-15</inkml:trace>
  <inkml:trace contextRef="#ctx0" brushRef="#br0" timeOffset="1493.902">2287 368,'-20'95,"4"1,5 0,3 1,5 1,34 277,-26-242,-5-134,0 1,1-1,-1 0,0 0,1 1,-1-1,0 0,1 1,-1-1,1 0,-1 1,1-1,-1 1,1-1,0 0,-1 1,1 0,0-1,-1 1,1-1,0 1,-1 0,1-1,0 1,0 0,0 0,-1 0,1 0,0-1,0 1,0 0,-1 1,1-1,0 0,0 0,0 0,-1 0,1 0,0 1,0-1,-1 0,1 1,0-1,-1 1,1-1,0 1,-1-1,1 1,0-1,-1 1,1-1,-1 1,1 0,-1-1,0 1,1 0,-1 0,0-1,1 1,-1 0,0 0,0 0,0-1,1 2,6-21</inkml:trace>
  <inkml:trace contextRef="#ctx0" brushRef="#br0" timeOffset="2288.352">2513 1074,'8'4,"1"-1,0 0,0-1,0 0,0 0,0-1,0 0,0-1,0 0,1 0,-1-1,0 0,0 0,0-1,0-1,0 1,-1-1,1-1,0 0,151-94,-151 92,0 0,0-1,-1 0,0 0,-1-1,0 0,0-1,0 1,-1-1,0 0,-1-1,0 1,-1-1,0 0,0-1,1-7,-5 14,-1 0,1 0,-1 1,0-1,0 0,0 1,-1-1,1 1,-1-1,0 1,0 0,0 0,0 0,0 0,-1 0,1 0,-1 1,0-1,0 1,0 0,0-1,0 2,-1-1,1 0,-1 1,1-1,-1 1,1 0,-1 0,0 0,1 1,-1-1,0 1,0 0,0 0,1 0,-1 1,0-1,1 1,-1 0,0 0,1 0,-1 1,1-1,-1 1,1 0,-2 1,-8 3,0 1,0 0,0 0,1 2,0-1,1 2,0 0,1 0,-1 0,2 2,0-1,0 1,1 0,1 1,0 0,0 0,1 1,1-1,1 1,0 0,0 1,1-1,1 1,1-1,0 1,1 10,1-19,0 1,1 0,0-1,0 1,0-1,1 0,0 0,0 0,1 0,0 0,0-1,0 1,0-1,1 0,0 0,0-1,0 0,1 0,-1 0,1 0,0-1,0 0,4 1,7 4,0-2,1 0,0-1,0 0,0-2,0 0,1-1,4-1,3-2,0-2,0 0,0-2,0-1,-1-1,0-1,0-1,-1-1,0-1,-1-1,0-2,-1 0,0-1,-1-1,-1-1,-1-1,0-1,-2 0,0-1,-1-1,-1-1,-1 0,5-13,-8 13,-1-1,-1 0,-1 0,-1-1,-1 0,1-15,-6 35,0 0,0 1,0-1,-1 0,0 0,0 0,0 0,0 1,0-1,-1 0,0 0,0 0,0 1,0-1,0 0,-1 1,0-1,1 1,-1 0,-1 0,1 0,0-1,-1 2,1-1,-1 0,0 1,0-1,0 1,0 0,-1 0,1 0,-1 0,1 1,-1-1,1 1,-1 0,0 0,0 0,1 1,-1-1,0 1,0 0,0 0,0 0,1 1,-3-1,1 1,0-1,0 1,0 0,0 0,0 1,0-1,0 1,0 0,0 0,1 1,-1 0,1-1,0 1,0 1,0-1,0 1,0-1,1 1,0 0,0 0,0 1,0-1,0 1,1-1,0 1,0 0,0 0,5-2,-1 0,1 0,-1 0,1-1,0 1,0-1,0 0,0 0,1 0,-1 0,1 0,-1-1,1 1,0-1,-1 0,1 0,0 0,0-1,0 0,-1 1,1-1,0 0,0-1,0 1,0-1,0 0,2 1,48-2,-45 0,-1 1,1-1,0 1,0 1,0 0,0 0,0 1,-1 0,1 0,0 1,0 0,-1 1,0 0,1 0,-1 1,0 0,0 0,-1 1,0 0,1 0,3 5,-9-4,0 0,0 0,-1 0,1 0,-2 0,1 0,-1 0,0 0,0 0,0 0,-1 0,0 1,0-1,-1-1,0 1,0 0,0 0,0-1,-1 1,-3 4,-11 38,15-45,1 0,-1 0,1 0,0 0,0 0,0 0,0 1,0-1,1 0,-1 1,1-1,0 0,0 1,0-1,1 0,-1 1,1-1,0 0,0 0,0 0,0 1,0-1,1 0,-1 0,1-1,0 1,0 0,0-1,0 1,1-1,-1 1,0-1,1 0,0 0,0 0,-1 0,1-1,0 1,0-1,0 0,1 0,-1 0,23-2,-3-5</inkml:trace>
  <inkml:trace contextRef="#ctx0" brushRef="#br0" timeOffset="2672.64">4291 424,'-20'14,"0"0,1 1,0 0,1 2,1 0,1 1,1 1,0 0,1 1,-2 6,15-25,0 1,0 0,1 0,-1 0,0 0,1 0,-1 0,1 0,-1 0,1 0,0 0,0 0,0 0,0 0,0 0,0 0,1 1,-1-1,1 0,0 0,-1-1,1 1,0 0,0 0,0 0,0 0,0-1,1 1,-1 0,0-1,1 0,0 1,0 0,70 28,-30-15,-36-13,1 0,-1 1,0-1,0 1,-1 1,1-1,-1 1,1 0,-1 0,0 0,0 1,-1 0,0 0,0 0,0 0,0 1,-1-1,0 1,0 0,0 0,-1 0,0 0,0 1,0-1,-1 1,0-1,0 1,-1-1,0 1,0-1,-1 1,1-1,-2 5,-2-4,0 1,-1-1,0 0,0 0,-1 0,0 0,0-1,0 0,-1-1,0 1,0-1,0-1,-1 1,0-1,0 0,0-1,0 0,0 0,0-1,-1 0,0-1,1 1,-1-2,0 1,1-1,-1-1,0 1,1-1,-1-1,0 0,-7-2,-9-9</inkml:trace>
  <inkml:trace contextRef="#ctx0" brushRef="#br0" timeOffset="2943.738">3981 1,'-15'38,"-4"28,0 7,5-5,3-8,5-14</inkml:trace>
  <inkml:trace contextRef="#ctx0" brushRef="#br0" timeOffset="6480.41">198 3670,'2'4,"-1"0,1-1,0 1,-1 0,2-1,-1 0,0 1,1-1,-1 0,1 0,0-1,0 1,0 0,1-1,-1 0,0 0,1 0,0 0,-1 0,1-1,0 0,0 0,0 0,0 0,0 0,0-1,0 0,0 0,0 0,2 0,13-10,0 0,0-1,-2-1,1-1,-2-1,1 0,-2-1,0 0,11-17,-12 17,60-71,-4-4,-5-2,-3-4,-4-2,27-68,-60 116,-3-2,-2 0,-2-1,-2-1,-3-1,-2 0,-2 0,-3-1,-3 0,-2-31,0 82,-1-1,0 1,1-1,-2 1,1-1,-1 1,0-1,0 1,0 0,-1-1,0 1,0 0,0 0,-1 0,1 0,-1 0,0 1,-1-1,1 1,-1 0,0 0,0 0,0 1,0-1,-1 1,0 0,1 0,-1 1,0-1,0 1,-1 0,1 0,0 1,-1 0,1 0,-5 0,-1 5,0 1,0 0,0 1,0 0,1 1,0 0,0 1,1 0,0 0,0 1,1 0,0 1,1-1,0 2,0-1,1 1,1 0,0 0,-1 2,-12 26,1 0,2 1,1 1,2 0,3 1,0 0,3 0,2 1,1 0,3-1,2 18,-1-44,0 1,2-1,0 1,0-1,2 0,0 0,1-1,0 0,2 0,-1 0,2-1,0 0,0 0,2-1,-1-1,2 1,0-2,0 0,1 0,0-1,1-1,0 0,0-1,1 0,0-1,6 1,-8-3,1-1,-1 0,1-1,0-1,0 0,1 0,-1-2,0 0,0 0,0-1,0-1,0-1,0 0,0 0,0-2,-1 1,0-2,0 0,0 0,-1-1,0-1,2-2,12-14,-4 1</inkml:trace>
  <inkml:trace contextRef="#ctx0" brushRef="#br0" timeOffset="7674.815">1666 2683,'-66'74,"4"4,3 2,-19 38,76-113,-4 1,1 1,0 1,0-1,1 1,0 0,0 0,1 0,0 0,0 1,1-1,0 1,1-1,0 1,0 0,1 0,0 0,0-1,1 1,0 0,3 7,-3-13,1-1,0 0,-1 0,1 0,0 0,0 0,1-1,-1 1,0 0,0-1,1 0,-1 0,1 1,-1-1,1-1,0 1,-1 0,1-1,0 1,0-1,-1 0,1 0,0 0,0 0,-1 0,1-1,0 1,-1-1,1 0,0 0,-1 0,1 0,0-1,81-47,-52 19,-2-1,-2-2,0-1,-3-1,-1-1,2-6,-19 30,103-207,-110 259,-3-32,0 0,0-1,1 1,0 0,1 0,-1 0,1 0,1 0,0 1,0-1,0 0,1 0,1 0,-1 0,1 0,0 0,1 0,0-1,0 1,1-1,0 0,0 0,1 0,-1 0,4 2,-3-4,-1-1,2 1,-1-1,0 0,1 0,0 0,0-1,0 0,0 0,1-1,-1 1,1-1,-1-1,1 1,0-1,0-1,-1 1,1-1,0 0,0 0,0-1,-1 0,1 0,0-1,-1 0,1 0,-1-1,1 1,-1-1,0-1,0 1,-1-1,1 0,-1 0,0-1,2-1,8-11,-1-1,0-1,-1 0,-1 0,-1-2,-1 1,-1-1,-1-1,0 1,-1-6,14-79,-22 111,-18 129,19-129,0-1,1 1,-1-1,1 1,0-1,0 1,1-1,-1 0,1 1,0-1,0 0,1 0,-1 0,1-1,-1 1,1 0,1-1,-1 0,0 0,1 0,-1 0,1 0,0-1,0 0,0 0,0 0,0 0,2 0,6 0,0-1,0-1,1 1,-1-2,0 0,0 0,0-1,0-1,0 0,0 0,-1-2,1 1,-1-1,0-1,0 0,-1 0,0-1,0-1,-1 1,0-2,0 1,-1-1,4-4,-4-1,-1 1,0-2,-1 1,0-1,-1 1,-1-1,0-1,-1 1,-1 0,-1-1,0 0,0 1,-2-1,0 1,-1-1,0 1,-4-13,-7-35,27 90,14 76,-26-88,0 0,1-1,1 1,1-1,0 1,1-1,0-1,1 1,6 7,-11-18,1 0,0 0,0 0,0-1,0 1,1-1,-1 1,1-1,0 0,-1 0,1-1,0 1,0-1,0 0,0 0,0 0,0-1,1 1,-1-1,0 0,0 0,0-1,0 1,1-1,-1 0,0 0,0 0,0 0,-1-1,1 0,6-2,0 0,0-1,-1-1,0 1,0-1,-1-1,1 0,-2 0,1-1,-1 0,2-2,6-9,-1-1,-1-1,0 0,-2-1,0 0,-2-1,0 0,-2 0,0-1,-2 0,0 0,-2-1,0-14,-2 14,1 11,-1-1,-1 1,0 0,0-1,-2 1,0 0,0 0,-2 0,1 0,-2 0,-4-9,-2 10,1 8</inkml:trace>
  <inkml:trace contextRef="#ctx0" brushRef="#br0" timeOffset="14058.223">3614 1920,'-82'39,"70"-31,1 1,0 0,1 0,0 1,0 0,1 1,0 0,1 1,-3 5,9-13,0 0,0 0,0 1,0-1,1 1,-1-1,1 1,0-1,1 1,-1 0,1 0,0-1,0 1,0 0,1 0,0-1,-1 1,2 0,-1-1,1 1,-1-1,1 0,0 1,1-1,-1 0,1 0,0-1,0 1,2 2,6 4,1 0,0 0,1-1,0-1,0 0,1-1,0 0,1-1,0 0,-1 1,-1 0,1 1,-1 0,-1 1,1 0,-2 1,1 1,56 94,-66-102,-1 1,0 0,0 0,0 0,-1 0,1 0,-1 0,0 0,0 0,0 0,-1 1,1-1,-1 0,0-1,0 1,0 0,-1 0,1 0,-1-1,0 1,0-1,-1 1,1-1,-1 0,1 0,-1 0,0 0,0 0,-1 0,-9 6,-1-1,0-1,-1 0,1-1,-1-1,0 0,-1-1,1 0,-1-1,1-1,-12 0,16-2,1 1,0-2,-1 0,1 0,0-1,0 0,0-1,0 0,0 0,-2-3,-12-5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0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1,'19'10,"31"2,11 0,0-2,-5-3,-3-2,-5-8,-7-2,-5-1,-3 1,-4 1,-1 1,-1 2,0 0,-4 5,-7 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2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22,'39'0,"22"0,5 0,-3 0,-8 0,-14-4,-8-3,-5 1,-8 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2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30,'34'0,"34"-5,16-1,-1-1,-11 2,-12 2,-12 1,-14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4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0,'0'15,"-5"9,-1 5,0 3,1-4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0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3,'0'-1,"-1"1,1 0,-1-1,1 1,-1 0,1 0,-1 0,1 0,-1 0,1-1,-1 1,1 0,-1 0,1 0,-1 0,1 0,-1 0,1 1,-1-1,1 0,-1 0,1 0,-1 0,1 1,0-1,-1 0,1 0,-1 1,1-1,0 0,-1 1,1-1,-1 0,1 1,0-1,0 1,-1-1,1 0,0 1,0-1,-1 1,1-1,0 1,0-1,0 1,0-1,0 1,0-1,0 1,0-1,0 1,0-1,0 1,0 0,-9 21,1 1,1 0,1 1,1 0,1 0,1 0,1 9,-5 33,-27 230,31-273,0-9,0 1,2-1,0 1,0-1,2 1,-1-1,2 1,0-1,1 0,1 2,-4-16,0 1,0 0,0 0,0-1,0 1,1 0,-1-1,0 1,0 0,1-1,-1 1,0 0,1-1,-1 1,1-1,-1 1,1-1,-1 1,1-1,-1 1,1-1,0 1,-1-1,1 0,0 1,-1-1,1 0,0 0,-1 1,1-1,0 0,-1 0,1 0,0 0,0 0,-1 0,1 0,0 0,0 0,-1 0,1-1,0 1,-1 0,1 0,0-1,-1 1,1 0,0-1,-1 1,1-1,-1 1,1 0,-1-1,1 0,-1 1,1-1,-1 1,1-1,-1 1,0-1,1 0,-1 1,0-1,0 0,1 0,-1 1,23-46,-15 23</inkml:trace>
  <inkml:trace contextRef="#ctx0" brushRef="#br0" timeOffset="598.986">2 341,'29'0,"19"0,6 0,-6-5,-7-1,-4 0,-5 1,-3 1,-1 2,-1-4,0 0,0 0,0 1,-4 2</inkml:trace>
  <inkml:trace contextRef="#ctx0" brushRef="#br0" timeOffset="1464.64">595 539,'0'14,"0"15,0 7,0 2,0-1,0-1,0-3,0-1,0-2,0-1,-5-6,-1-1,-1-5</inkml:trace>
  <inkml:trace contextRef="#ctx0" brushRef="#br0" timeOffset="1714.038">877 510,'-10'39,"-7"21,-2 7,3-5,5-7,3-8,3-13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48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0,'-10'43,"-7"34,-2 8,3-5,4-12,4-13,3-10,3-8,2-6,0-4,1-5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4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44 540,'-9'25,"1"0,1 0,1 1,1-1,2 1,0 1,2 15,0-38,1-1,0 1,0 0,0 0,0 0,1-1,0 1,-1 0,1-1,1 1,-1 0,0-1,1 1,0-1,0 0,0 0,0 1,0-1,1-1,-1 1,1 0,0-1,0 1,0-1,0 0,0 0,1 0,-1 0,0 0,1-1,0 0,-1 0,1 0,0 0,2 0,12-1,-1 0,0-2,1 0,-1-1,0-1,0 0,-1-2,1 1,-1-2,0 0,-1-1,0-1,0 0,-1-1,7-6,1 0,-1-1,-1 0,-1-1,0-1,-1-1,3-6,-16 19,1-1,-2 1,1-1,-1 0,0 0,0-1,-1 1,0-1,-1 0,0 0,0 0,-1 0,0 0,-1 0,0 0,0 0,-1 0,0 0,0 0,-2-1,1 3,-2 0,1 1,-1-1,0 1,0-1,-1 1,0 1,0-1,0 1,-1 0,0 0,0 0,0 1,0 0,-1 0,0 0,1 1,-1 0,-1 1,1 0,0 0,-1 0,1 1,0 0,-1 0,0 1,1 0,-1 0,1 1,-1 0,1 0,-1 1,1 0,0 0,0 0,-6 4,-81 45,73-33</inkml:trace>
  <inkml:trace contextRef="#ctx0" brushRef="#br0" timeOffset="354.88">722 60,'-10'29,"-3"19,-3 1,-1-3,9-9,5-10</inkml:trace>
  <inkml:trace contextRef="#ctx0" brushRef="#br0" timeOffset="650.731">948 60,'-2'10,"1"0,0 1,0-1,1 0,1 1,0-1,0 0,1 0,0 0,0 0,2 0,-1 0,1 0,0-1,1 0,0 0,1 0,0-1,0 1,-3-7,0 0,0 0,0 0,0-1,0 1,0-1,0 0,0 0,1 0,-1 0,0 0,1-1,-1 1,1-1,-1 0,0 0,1-1,-1 1,1-1,-1 1,0-1,1 0,-1 0,0-1,0 1,0-1,0 1,1-1,71-65,-71 64,-1-1,1 0,-1 0,0-1,-1 1,1-1,-1 1,0-1,0 0,0 0,-1 0,1 0,-1 0,-1 0,1 0,-1 0,0 0,0 0,0-1,-1 1,1 0,-1 0,-1 0,1 0,-1 0,1 0,-2 1,1-1,0 0,-1 1,0 0,0-1,0 1,-1 1,1-1,-1 0,0 1,0 0,0-1,-1 1,-2 1,0 0,-1 1,1-1,-1 2,1-1,-1 1,1 0,-1 0,1 1,-1 0,1 1,-1-1,-4 3,-13 3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4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30,'-21'12,"-1"1,2 2,0 0,1 0,0 2,1 1,-12 15,29-31,-1-1,0 0,1 1,0 0,-1-1,1 1,0 0,0 0,0 0,0 0,0 0,0 0,0 0,1 0,-1 0,1 0,0 0,-1 0,1 0,0 1,0-1,1 0,-1 0,0 0,1 0,-1 0,1 0,0 1,-1-1,1-1,0 1,0 0,0 0,1 0,-1 0,0-1,1 1,-1-1,1 1,-1-1,1 1,0-1,0 0,0 0,-1 0,1 0,0 0,0 0,0-1,82 14,-76-15,-1 1,1 0,0 0,0 1,0 0,-1 1,1-1,0 2,-1-1,0 1,1 0,-1 0,-1 1,1 0,0 0,-1 1,0 0,0 0,0 0,0 1,-1 0,0 0,1 2,-4-3,0 0,0 1,-1-1,1 1,-1-1,-1 1,1 0,-1-1,0 1,0 0,0-1,-1 1,0 0,0-1,-1 1,1-1,-1 0,0 1,-1-1,1 0,-1 0,-3 4,-2 3,0 0,-1-1,0 0,-1-1,0 0,0-1,-1 0,-10 6,-52 10,51-23</inkml:trace>
  <inkml:trace contextRef="#ctx0" brushRef="#br0" timeOffset="244.276">76 114,'39'-14,"31"-5,9 0,0 5,-8 3,-11 5,-12 2,-8 3,-7 1,-4 5,-7 3</inkml:trace>
  <inkml:trace contextRef="#ctx0" brushRef="#br0" timeOffset="32514.407">1176 1,'-117'218,"17"0,57-151,33-53</inkml:trace>
  <inkml:trace contextRef="#ctx0" brushRef="#br0" timeOffset="32799.114">641 142,'173'115,"-121"-84,-1 3,-1 1,-3 3,28 29,-21-13,-41-43</inkml:trace>
  <inkml:trace contextRef="#ctx0" brushRef="#br0" timeOffset="33416.293">951 30,'28'260,"0"-67,3-55,-22-122</inkml:trace>
  <inkml:trace contextRef="#ctx0" brushRef="#br0" timeOffset="33717.779">641 396,'43'5,"33"-4,9-1,-5-6,-12-2,-7 1,-10-4,-9 1,-6 1,-5 3,-7 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52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1,'26'44,"-2"2,-2 1,-2 1,-1 1,-4 0,-1 1,-2 1,-3 0,-2 0,-2 1,-2 33,-1-69,-1 1,-1-1,0 0,-1 1,-1-1,0 0,-1 0,-1 0,-1-1,0 1,-1-1,0 0,-1-1,-1 1,0-1,-1-1,-1 0,0 0,-1-1,0 0,-4 3,-67 31,57-36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3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259 396,'104'-33,"133"-43,-235 75,0 0,1 1,-1-1,0 0,0 1,1-1,-1 1,0 0,1 0,-1 0,1 0,-1 0,0 0,1 1,-1-1,0 1,0-1,1 1,-1 0,0 0,0 0,0 0,0 1,0-1,0 0,0 1,0-1,-1 1,1 0,-1 0,1 0,-1 0,1 0,-1 0,0 0,0 0,0 0,0 0,-1 0,1 1,-1-1,1 0,-1 1,0-1,1 1,-1-1,-5 10,0-1,0 1,-1-1,0 0,-1-1,0 0,0 0,-1 0,-1-1,0-1,0 1,0-1,-7 4,-173 138,187-149,1-1,-1 1,1 0,0 0,-1 0,1 0,0 0,0 0,-1 0,1 1,0-1,0 0,1 1,-1-1,0 0,0 1,1-1,-1 1,1 0,-1-1,1 1,0-1,-1 1,1 0,0-1,0 1,0-1,0 1,0 0,1-1,-1 1,0-1,1 1,0 0,-1-1,1 1,0-1,-1 0,1 1,0-1,0 0,0 1,0-1,0 0,1 0,-1 0,0 0,0 0,1 0,-1 0,1 0,-1-1,1 1,-1 0,1-1,-1 1,1-1,0 0,-1 0,2 1,72 13,-66-15,1 1,-1 1,1 0,-1 0,0 1,0 0,0 0,0 1,0 1,0-1,0 1,-1 1,0 0,0 0,0 0,-1 1,0 0,0 1,0 0,-1 0,0 0,0 0,3 7,-8-6,-1 0,0 1,0-1,-1 0,0 0,-1 0,0-1,0 1,0 0,-1-1,0 1,-1-1,1 0,-2 0,1 0,-1 0,0-1,0 0,0 0,-1 0,0-1,0 0,-1 0,1 0,-7 2,4 1,0-1,-1 0,0-1,0 0,-1 0,1-1,-1-1,0 0,-7 2,-1-5</inkml:trace>
  <inkml:trace contextRef="#ctx0" brushRef="#br0" timeOffset="38762.63">174 0,'-22'32,"1"1,2 0,1 2,1 0,2 1,2 1,1 0,2 0,1 1,3 0,0 1,3 0,1 32,1-12,3 0,3 0,2-1,7 21,-9-56,1 0,1-1,1 0,1 0,1-1,1 0,0-1,2 0,0-1,2 0,0-1,8 7,-12-15,1 0,0-1,1-1,0 0,0 0,0-1,1-1,0-1,6 2,9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47.7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1 235,'5'2,"0"0,0 1,0 0,0 0,0 0,-1 0,1 1,-1-1,0 1,0 0,0 1,0-1,-1 1,0-1,0 1,0 0,0 0,-1 1,1 2,5 11,-1 0,-1 0,-1 1,-1 0,-1 0,0 0,-2 1,0-1,-1 0,-1 1,-2 8,3 95,-1-119,1-1,0 1,0-1,1 1,0-1,-1 1,1-1,1 1,-1-1,1 0,0 1,-1-1,2 0,-1 0,0-1,1 1,0 0,0-1,0 0,0 1,1-1,-1-1,1 1,0 0,0-1,-1 0,2 0,-1 0,0 0,0-1,1 1,-1-1,0 0,1-1,-1 1,1-1,0 0,2 0,164-45,138-33,289-33,382-26,-758 110,150-40,-263 36,-106 28,-1 0,0 0,0-1,-1 1,1 0,-1-1,0 1,0-1,0 0,0 1,0-1,-1 0,0 1,0-1,0 0,0 0,0 1,-1-1,1 0,-1 1,0-1,-1 0,1 1,0-1,-1 1,0 0,0 0,-1-2,-4-18,-22-138,23 143</inkml:trace>
  <inkml:trace contextRef="#ctx0" brushRef="#br0" timeOffset="3136.579">875 1477,'-21'51,"2"1,3 0,2 1,2 1,2 1,0 31,3-12,3 1,4 0,2-1,10 51,-2-34,-5 0,-3 1,-5 14,-42 73,39-155</inkml:trace>
  <inkml:trace contextRef="#ctx0" brushRef="#br0" timeOffset="3620.106">479 1871,'1'-19,"-1"-1,2 1,1 0,0-1,1 1,1 1,1-1,1 1,1 0,0 0,1 1,1 0,0 0,1 2,1-1,1 1,6-6,-2 4,-1 0,2 2,0 0,1 0,0 2,1 0,1 2,0 0,0 1,1 1,1 2,-1 0,1 1,0 1,0 1,1 1,-1 1,1 1,-1 2,1 0,1 1,-17 0,0-1,0 2,-1-1,1 1,0 0,-1 1,0-1,0 1,0 1,0 0,-1 0,1 0,-1 1,0-1,-1 1,0 1,0-1,0 1,-1 0,0 0,0 0,0 1,-1-1,-1 1,1 0,-1 0,0 0,-1 0,1 5,-3 14,-1 0,-1 0,-1-1,-2 0,0 0,-2 0,-1-1,0 0,-2 0,-1-1,-1-1,-10 13,-166 265,186-298,0 0,1 0,-1 0,1 0,0 1,0-1,0 1,0 0,0-1,1 1,0 0,0 0,0 0,0 0,1 0,-1 0,1 0,0 0,0 0,1 1,-1-1,1 0,0 0,0 0,0-1,0 1,1 0,0 0,-1-1,2 1,-1-1,2 4,10 3,-1 0,1-1,1 0,0-1,0-1,0 0,1-1,0-1,16 4,59 22,-84-29,0 0,0 0,0 1,-1 0,1 0,-1 0,1 1,-1 0,0 0,0 1,-1 0,1 0,-1 0,0 0,-1 1,1 0,-1 0,0 0,-1 1,1-1,-1 1,-1 0,1-1,-1 1,0 1,-1-1,1 0,-2 0,1 1,-1-1,0 0,0 1,-1-1,0 0,-1 3,-12 17,-1-1,-2 0,0-1,-2-1,-1-1,0 0,-2-2,0 0,-2-2,0 0,-1-2,-7 3,22-12,1-2,-1 1,0-1,-1 0,1-1,-1-1,0 0,-1 0,1-1,0 0,-1-1,0 0,0-1,-9 0,19-1,-1-1,1 1,-1 0,1-1,0 0,-1 1,1-1,0 0,0 0,-1 0,1 0,0-1,0 1,0-1,0 1,1-1,-1 0,0 1,1-1,-1 0,1 0,-1 0,1 0,0 0,0-1,-6-16</inkml:trace>
  <inkml:trace contextRef="#ctx0" brushRef="#br0" timeOffset="3983.944">1637 1504,'19'86,"3"2,-4 1,-5 0,2 69,-18 351,8-480,2-24</inkml:trace>
  <inkml:trace contextRef="#ctx0" brushRef="#br0" timeOffset="4998.385">2398 1928,'-62'55,"9"-9,1 1,3 3,2 2,-18 28,27-3,37-75,1 0,-1 1,1-1,-1 0,1 0,0 1,0-1,0 0,0 0,0 1,1-1,-1 0,1 0,-1 1,1-1,0 0,0 0,0 0,0 0,0 0,0 0,0 0,1 0,-1-1,1 1,0-1,-1 1,1-1,0 1,0-1,0 0,0 0,0 0,0 0,1 0,3 2,1-1,0-1,1 1,-1-1,0-1,0 1,0-1,0 0,1-1,-1 0,0 0,0 0,0-1,0 0,0-1,-1 1,1-1,-1-1,1 1,-1-1,0 0,3-3,111-115,-88 73,-1-2,-2 0,10-31,-22 46,-6 16,-11 27,-4 6,0 0,0 0,2 1,0 0,0-1,1 1,1 0,0 0,1 0,0-1,1 1,1 0,0-1,1 0,0 0,4 7,-5-15,0-1,0 0,0 0,0-1,1 1,-1 0,1-1,0 0,0 0,0 0,1-1,-1 1,1-1,-1 0,1 0,0-1,0 1,-1-1,1 0,0 0,0-1,0 0,0 0,0 0,0 0,0-1,0 1,0-1,0-1,0 1,0-1,-1 1,1-1,-1-1,1 1,-1-1,0 0,0 0,0 0,0 0,0-1,-1 1,0-1,3-4,203-280,-72 142,-137 146,1 0,0 0,0 0,-1-1,1 1,0 0,-1 0,1-1,0 1,-1 0,1 0,0-1,-1 1,1-1,-1 1,1-1,-1 1,1-1,-1 1,1-1,-1 1,1-1,-1 0,0 1,1-1,-1 0,0 1,0-1,1 0,-1 1,0-1,0 0,0 0,0 1,0-1,0 0,0 0,0 1,0-1,0 0,0 1,-1-1,1 0,0 1,-6 1,0 1,1 0,-1 0,1 1,0-1,0 1,0 1,0-1,0 1,0-1,1 1,0 1,0-1,0 1,0-1,1 1,-2 3,-2 5,0 1,1-1,0 1,1 0,0 0,2 1,0-1,0 1,1 0,1 0,0 0,1 0,1 0,1 5,-1-16,-1 0,1 1,0-1,0 0,1 0,-1 0,1 0,0 0,0 0,0-1,1 1,-1-1,1 1,0-1,0 0,0 0,0 0,0 0,1-1,0 1,-1-1,1 0,0 0,0 0,0-1,0 1,0-1,0 0,0 0,1-1,-1 1,0-1,1 0,-1 0,0 0,2-1,10 0,-1 0,1-1,-1-1,0 0,0-2,0 1,0-2,-1 0,11-6,-2-5,-2-1,0-1,-1-1,-1-1,-1-1,-1 0,-1-1,-1-1,-1 0,-1-1,-1-1,3-10,0 5,20-43,-3-1,-4-2,-2-1,-1-15,-15 52,-2 16,-2-1,0 0,-2 0,0 0,-2 0,-1-1,-2 1,-1-7,-30-31,30 63,1 0,0 0,-1 0,1 0,0 0,-1 0,1 1,-1-1,0 0,1 1,-1 0,1-1,-1 1,0 0,1 0,-1 0,0 0,1 0,-1 0,0 0,1 0,-1 1,0-1,1 1,-1-1,1 1,-1 0,1-1,-1 1,1 0,0 0,-1 0,1 0,0 0,0 0,0 1,-1-1,1 0,1 1,-1-1,0 1,0-1,-10 20,0 0,2 1,0 0,2 1,0-1,2 1,0 1,2-1,0 1,2-1,0 1,2-1,1 11,-2-26,2 73,4-1,3 1,14 52,20 158,-33-288,-3-14</inkml:trace>
  <inkml:trace contextRef="#ctx0" brushRef="#br0" timeOffset="5300.236">3838 1448,'-35'26,"-105"97,139-123,-1 1,1 0,0-1,0 1,0 0,0 0,0 0,1 0,-1 0,0 0,0 0,0 0,1 0,-1 0,1 1,-1-1,1 0,-1 0,1 1,0-1,0 0,-1 1,1-1,0 0,0 0,0 1,1-1,-1 0,0 1,0-1,1 0,-1 0,1 1,-1-1,1 0,-1 0,1 0,0 1,-1-1,1 0,0 0,0 0,0-1,0 1,0 0,0 0,0 0,0-1,0 1,0 0,1-1,-1 1,0-1,0 0,1 1,-1-1,0 0,1 0,-1 1,0-1,1 0,-1-1,0 1,0 0,2 0,37 3,103 21,-134-19,1 0,0 0,-1 1,0 0,0 1,-1 0,0 0,0 0,-1 1,0 1,0-1,-1 1,0 0,0 1,-1-1,0 1,2 7,16 16,-9-22</inkml:trace>
  <inkml:trace contextRef="#ctx0" brushRef="#br0" timeOffset="6229.713">1778 3056,'0'-43,"5"41,1 22,59 434,-27-156,9-23,-47-273,0 0,0 1,0-1,1 0,-1 0,1 1,0-1,-1 0,1 0,0 0,0 0,0 0,1 0,-1 0,0 0,1 0,-1 0,1-1,0 1,-1-1,1 1,0-1,0 1,0-1,0 0,0 0,0 0,0 0,1-1,-1 1,0-1,0 1,1-1,-1 0,0 1,1-1,-1 0,0-1,15-12,-1-1,-1-1,0-1,-1 0,-1 0,0-2,-2 1,0-2,2-4,-4 8,3-6,23-38,3 0,2 3,2 1,8-4,-49 57,0 0,1-1,-1 1,0 0,1 1,-1-1,1 0,-1 0,1 1,0-1,0 1,0-1,0 1,0 0,0 0,0 0,0 0,0 0,1 0,-1 1,0-1,0 1,1-1,-1 1,0 0,1 0,-1 0,1 0,-1 0,0 1,1-1,-1 1,0 0,0-1,1 1,-1 0,0 0,0 0,0 1,0-1,1 2,5 10,-2 0,0 1,0 0,-1 1,-1-1,0 1,-1 0,0 5,14 53,-6-34,34 71,-42-108,0-1,0 1,0-1,0 0,0 0,1 0,-1-1,0 1,1-1,-1 1,0-1,1 0,-1-1,0 1,1-1,-1 1,0-1,1 0,-1 0,0 0,0-1,0 1,0-1,0 1,0-1,-1 0,1 0,-1-1,1 1,-1 0,0-1,0 1,0-1,1 0,15-17</inkml:trace>
  <inkml:trace contextRef="#ctx0" brushRef="#br0" timeOffset="6479.778">2964 3452,'-13'33,"2"0,1 0,2 1,2 0,0 0,3 1,0-1,3 19,0-50,0 1,0-1,0 0,1 1,0-1,-1 0,1 1,0-1,1 0,-1 0,0 0,1 0,0 0,0 0,0 0,0-1,0 1,0-1,1 1,-1-1,1 0,-1 0,1 0,0 0,0-1,0 1,0-1,0 1,1-1,-1 0,0 0,0-1,1 1,-1-1,1 0,-1 1,0-2,1 1,-1 0,0-1,1 1,-1-1,0 0,1 0,2-1,1-2,1 1,0-1,-1-1,0 1,0-1,0 0,-1-1,1 0,-1 0,-1 0,1 0,-1-1,0 0,-1 0,0-1,0 1,0-1,-1 0,0 0,0 0,-1 0,-1-1,1 1,-1 0,0-7,0 1,0 0,-1 0,0 0,-1-1,-1 1,0 0,-1 0,-1 0,0 1,0-1,-2 1,0 0,0 1,-1-1,-2-2,-56-35,43 42</inkml:trace>
  <inkml:trace contextRef="#ctx0" brushRef="#br0" timeOffset="6814.721">3302 2464,'96'682,"2"-259,-98-422,-1 0,1 0,0 0,0 0,0 0,0 0,0 0,0 0,0 0,0 0,1 0,-1 1,0-1,1 0,-1 0,0 0,1 0,-1-1,1 1,0 0,-1 0,1 0,0 0,0 0,-1-1,1 1,0 0,0-1,0 1,0-1,0 1,0-1,0 1,0-1,0 1,0-1,0 0,0 0,0 0,0 0,0 1,0-1,0 0,0-1,0 1,1 0,-1 0,0 0,0-1,0 1,0-1,0 1,0 0,0-1,0 0,-1 1,1-1,0 0,0 1,0-1,-1 0,2 0,26-43,-19 19</inkml:trace>
  <inkml:trace contextRef="#ctx0" brushRef="#br0" timeOffset="7134.141">3810 3255,'12'2,"0"0,0 0,0-2,0 1,0-1,0-1,0 0,0-1,0 0,0-1,0-1,-1 1,1-2,-1 0,0 0,-1-1,1 0,9-8,-17 12,1 0,-1-1,0 1,0-1,0 0,0 0,-1 0,1-1,-1 1,1-1,-1 1,0-1,-1 0,1 1,-1-1,0 0,1 0,-2 0,1 0,0 0,-1-1,0 1,0 0,0 0,0 0,-1 0,0 0,0 0,0 0,0 0,0 0,-1 0,0 0,0 1,0-1,0 1,0-1,-1 1,1 0,-1 0,0 0,0 0,0 0,-1 1,1 0,-1-1,1 1,-1 0,0 1,1-1,-1 1,-2-1,1 0,-1 1,0 0,0 0,1 1,-1 0,0 0,0 0,0 0,0 1,1 0,-1 0,0 1,1-1,-1 1,1 1,-1-1,1 1,0 0,0 0,0 0,1 1,-1-1,1 1,0 1,0-1,0 0,0 1,1 0,-2 3,-6 8,1 1,1 0,0 1,1 0,1 1,1-1,1 1,-1 6,3-13,2 1,-1 0,1-1,1 1,1 0,-1-1,2 1,0-1,0 1,1-1,4 9,-5-16,0 1,0-1,1 0,0 0,0 0,0 0,1-1,-1 1,1-1,0 0,0 0,1-1,-1 1,1-1,0 0,0 0,0 0,0-1,0 0,1 0,-1 0,1 0,-1-1,1 0,0 0,5 0,10-4,0-1,0-1,0-1,-1 0,0-2,0 0,-1-1,0-1,-1-1,0-1,0 0,-1-1,-1-1,-1-1,0 0,2-4,44-34,-37 35</inkml:trace>
  <inkml:trace contextRef="#ctx0" brushRef="#br0" timeOffset="7395.733">4572 2831,'-11'20,"1"-1,0 2,2-1,0 1,1 0,1 1,-2 17,7-30,0 0,0 0,1 0,1 0,-1 0,1 0,1 0,0 0,0 0,0-1,1 1,1-1,-1 1,2-1,-1 0,1-1,0 1,0-1,1 0,2 2,8 8,-11-14,-1 0,0 0,0 1,0 0,-1-1,1 2,-1-1,0 0,0 0,0 1,-1 0,1-1,-1 1,0 0,-1 0,1 0,-1 1,0-1,-1 0,1 0,-1 1,0-1,0 0,0 0,-1 1,0 0,-2 2,-1-1,0 1,-1-1,1 0,-1-1,0 1,-1-1,0 0,0 0,0-1,-1 1,0-1,1-1,-2 1,1-1,-1-1,1 1,-1-1,0-1,0 0,0 0,0 0,-1-1,-4 1,-30-15,31 1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53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20,'-29'36,"0"2,3 0,1 2,2 1,2 1,1 0,2 2,3 0,1 0,-5 36,3 3,3 0,5 1,3 0,3 0,7 45,-1-108,0 0,1 0,1 0,1-1,1 0,1 0,0-1,2 0,0-1,1 0,10 12,-18-26,6 11,1 0,1-1,1 0,0-1,1 0,0-1,0-1,7 3,40 24,-43-28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4:3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255 232,'-1'-8,"-3"37,-21 146,11-107,11-59,0 1,1 0,0 0,1 0,-1 0,2 0,0 0,0 1,1-1,0 0,1 5,4-2,1-7</inkml:trace>
  <inkml:trace contextRef="#ctx0" brushRef="#br0" timeOffset="988.934">481 570,'0'5,"5"2,1-1</inkml:trace>
  <inkml:trace contextRef="#ctx0" brushRef="#br0" timeOffset="1373.58">961 204,'-33'28,"1"2,1 1,1 1,2 2,2 1,-16 27,39-58,0 1,0-1,0 1,0-1,1 1,0 0,0 0,0 0,1 0,-1 0,1 1,1-1,-1 0,1 0,0 1,0-1,0 0,1 1,-1-1,1 0,1 0,-1 1,1-1,0 0,0-1,0 1,1 0,0-1,0 1,0-1,0 0,1 0,-1 0,1 0,0-1,0 1,1-1,-1 0,1 0,4 1,0 2,1-1,0-1,1 0,-1-1,1 0,-1 0,1-1,0 0,0-1,0 0,0-1,0 0,0-1,0 0,0-1,0 0,-1-1,1 0,-1 0,1-1,-1-1,0 0,-1 0,1-1,-1 0,0-1,-1 1,7-8,-13 12,0-1,0 0,-1 0,1 0,-1 0,1 0,-1 0,0-1,0 1,-1 0,1-1,-1 1,1-1,-1 1,0 0,0-1,-1 1,1-1,-1 1,0 0,1-1,-2 1,1 0,0 0,0 0,-1 0,0 0,0 0,0 0,0 0,0 1,0-1,-3-1,0-1,0 1,-1-1,1 1,-1 1,0-1,0 1,-1 0,1 0,-1 1,1 0,-1 0,0 0,0 1,0 0,0 1,-2-1,-1 2,0 0,0 1,0 0,0 0,1 1,-1 0,1 1,0 0,0 0,0 1,-4 3,-11 9</inkml:trace>
  <inkml:trace contextRef="#ctx0" brushRef="#br0" timeOffset="2784.981">2203 317,'-20'28,"-5"20,0 6,1-1,4-5,5-5,6-7,8-3,10-8,3-8</inkml:trace>
  <inkml:trace contextRef="#ctx0" brushRef="#br0" timeOffset="3069.123">2456 430,'-4'9,"0"1,0 0,1 0,0 0,1 0,0 0,0 1,1-1,1 1,0-1,0 1,1-1,0 1,1-1,0 0,1 1,0-1,0-1,1 1,1 0,-1-1,1 0,1 0,4 6,-6-12,0 0,0 0,1-1,-1 1,0-1,1 0,0 0,-1-1,1 1,0-1,0 0,0 0,0-1,-1 1,1-1,0 0,0-1,0 1,0-1,0 0,0 0,0-1,-1 1,3-2,105-58,-104 54,0 0,-1-1,0 1,0-1,-1 0,0-1,0 0,-1 0,0 0,-1 0,0-1,0 0,2-9,-5 15,0 0,0-1,0 1,-1-1,0 1,1-1,-1 1,-1-1,1 1,-1-1,0 1,0-1,0 1,0 0,-1-1,0 1,0 0,0 0,0 0,-1 1,1-1,-1 0,0 1,0 0,0-1,-1 1,1 1,-1-1,0 0,1 1,-1 0,-3-1,-2-1,0 1,0 0,-1 1,1 0,-1 0,0 1,0 0,1 1,-1 0,0 1,0 0,0 0,-3 2,-12 4</inkml:trace>
  <inkml:trace contextRef="#ctx0" brushRef="#br0" timeOffset="1700.657">1666 401,'-24'24,"-13"13,0 5,2-5,2-4,1-7,7-9</inkml:trace>
  <inkml:trace contextRef="#ctx0" brushRef="#br0" timeOffset="1967.855">1328 430,'43'14,"24"10,5 1,-9 0,-11-3,-9-6,-13-1,-5-2,-8-9,-12-10,-6-8,-8-3,-2-2,0 2</inkml:trace>
  <inkml:trace contextRef="#ctx0" brushRef="#br0" timeOffset="2229.766">1609 289,'-14'33,"-5"26,1 8,3-3,5-8,3-8,4-8,6-11,4-5,-1-2,0 0,-2 1,-1-3</inkml:trace>
  <inkml:trace contextRef="#ctx0" brushRef="#br0" timeOffset="7888.889">2964 317,'15'0,"14"0,6 0,4 0,-6-5,-4-1,-2 0,-5 6,-7 7,-11 3,-5 0</inkml:trace>
  <inkml:trace contextRef="#ctx0" brushRef="#br0" timeOffset="8251.759">3416 147,'-4'14,"-3"15,1 7,1 2,6-5,8-9,2-3,5-5,-1-10,2-7,2-2,-1-6,0-2,-2-3,1 1,-3 2</inkml:trace>
  <inkml:trace contextRef="#ctx0" brushRef="#br0" timeOffset="8489.099">3698 90,'-24'39,"-13"26,0 8,7-4,7-9,9-10,6-9,5-6,7-9,3-5,1-5</inkml:trace>
  <inkml:trace contextRef="#ctx0" brushRef="#br0" timeOffset="9869.719">1 910,'1018'0,"-740"-30,629 31,-296-1,-374-29,17 59,226-31,-285-26,-170 25</inkml:trace>
  <inkml:trace contextRef="#ctx0" brushRef="#br0" timeOffset="28130.089">1525 1135,'-8'-1,"1"0,-1 1,0 0,0 0,0 1,1 0,-1 1,0-1,1 2,-1-1,1 1,0 0,-1 0,2 1,-1 0,0 0,1 1,0-1,0 2,0-1,0 1,1-1,0 1,0 1,1-1,0 1,0 0,0 0,1 0,-1 3,1 1,1 0,0 1,0-1,1 1,1 0,0-1,0 1,1 0,1-1,0 1,0-1,2 0,-1 0,1 0,1 0,-1 0,2-1,2 5,-1-11,0 1,0-1,1 0,-1 0,1-1,0 0,0 0,0-1,0 0,0-1,0 0,1 0,-1 0,0-1,1-1,-1 1,0-1,0-1,1 1,-1-1,0-1,0 0,0 0,8-5,0-1,-1-1,0 0,-1-1,0-1,-1 0,0-1,-1 0,0-1,-1 0,0-2,-4 8,0-1,-1 0,0 0,-1-1,0 0,-1 0,1 0,-2 0,0 0,0-1,-1 0,0 0,-1 1,0-9,-3 14,0 0,-1-1,0 1,0 0,-1 1,1-1,-1 0,0 1,0 0,-1 0,1 0,-1 1,0-1,0 1,0 0,0 1,0-1,-1 1,1 0,-1 0,1 1,-1-1,0 2,0-1,0 0,0 1,1 0,-1 0,0 1,0 0,0 0,0 0,1 1,-1-1,1 1,-1 1,1-1,-2 2,-21 7,3 0</inkml:trace>
  <inkml:trace contextRef="#ctx0" brushRef="#br0" timeOffset="28462.344">2033 1389,'0'9,"0"9,5 1,1-3</inkml:trace>
  <inkml:trace contextRef="#ctx0" brushRef="#br0" timeOffset="28798.539">2429 1078,'-14'14,"1"1,1 0,0 1,1 0,1 1,0 0,1 1,1 0,1 0,1 0,0 1,0 8,5-25,1 0,-1 0,1 0,0 0,0 0,0 0,0-1,0 1,0 0,1 0,-1 0,1 0,-1 0,1 0,-1 0,1 0,0-1,0 1,0 0,0-1,0 1,1-1,-1 1,0-1,1 1,-1-1,1 0,0 0,-1 0,1 0,0 0,-1 0,1 0,0 0,0-1,0 1,0-1,0 0,0 1,0-1,0 0,-1 0,1 0,0 0,0 0,0-1,0 1,2-1,91-33,-84 27,1 0,-1-1,-1 0,0 0,0-1,0-1,-1 1,-1-2,1 1,-2-1,1 0,2-7,-9 16,0-1,0 1,1-1,-1 1,-1-1,1 1,0-1,-1 0,1 1,-1-1,0 0,0 1,0-1,0 0,-1 0,1 1,-1-1,1 1,-1-1,0 0,0 1,0-1,0 1,-1 0,1-1,-1 1,1 0,-1 0,0 0,0 0,0 0,0 0,0 1,0-1,0 1,-1-1,-2-1,-1 0,1 0,-1 1,0 0,0 0,0 0,0 1,0 0,-1 0,1 0,0 1,0 0,-1 0,1 1,-1 0,-18 6,5 2</inkml:trace>
  <inkml:trace contextRef="#ctx0" brushRef="#br0" timeOffset="29178.29">2485 1304,'-16'22,"2"-7,1 2,0 0,1 1,1 0,1 0,0 1,1 1,2 0,0 0,1 0,-2 11,8-28,0 0,0 1,0-1,0 0,0 1,1-1,-1 0,1 0,0 0,0 0,0 1,1-1,-1 0,1-1,-1 1,1 0,0 0,0-1,0 1,1-1,-1 0,0 0,1 1,0-2,-1 1,1 0,0 0,0-1,0 0,0 1,0-1,0 0,1-1,-1 1,0 0,0-1,1 0,-1 0,0 0,0 0,1 0,-1-1,0 0,0 1,1-2,9 0,0 0,-1-2,0 1,0-2,0 1,0-2,-1 1,0-2,0 0,0 0,-1 0,0-2,0 1,-1-1,-1-1,1 1,-1-1,-1-1,0 0,0 0,-1 0,2-8,-7 14,0 1,0-1,-1 0,0 1,0-1,0 0,-1 0,0 1,0-1,0 0,0 1,-1-1,1 1,-1 0,0-1,-1 1,1 0,-1 0,0 0,0 1,0-1,0 1,0-1,-1 1,0 0,0 1,0-1,0 1,0-1,0 1,0 0,-1 1,1-1,-1 1,1 0,-1 0,0 0,1 0,-5 1,-14-2</inkml:trace>
  <inkml:trace contextRef="#ctx0" brushRef="#br0" timeOffset="30862.407">4037 6,'1'-1,"0"1,0-1,1 0,-1 1,0-1,0 1,0 0,0-1,1 1,-1 0,0 0,1-1,-1 1,0 0,0 0,1 0,-1 1,0-1,0 0,1 0,-1 1,0-1,0 1,0-1,1 1,-1-1,0 1,0 0,0-1,0 1,0 0,0 0,0 0,-1 0,1 0,0 0,0 0,-1 0,1 0,-1 0,1 1,29 49,-4 17,-3 0,-2 2,-4 1,-3 0,-3 1,-3 0,-4 1,-3 62,-1-91,-1-1,-1 1,-3-1,-2 0,-1 0,-3-1,-1 0,-2-1,-17 33,22-53,-2 0,-1-1,0-1,-2 0,0-1,-1 0,-1-1,0-1,-1 0,-1-1,0-1,-1-1,-1-1,0 0,-1-2,0 0,0-1,-21 5,40-13,-1 0,1 0,0 0,0-1,-1 1,1-1,0 1,-1-1,1 0,-1 0,1 0,0 0,-1 0,1 0,-1-1,1 1,0-1,-1 0,1 1,0-1,0 0,0 0,0-1,0 1,0 0,0-1,0 1,0-1,-1-1,2-9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5:1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416 361,'-39'128,"-74"89,66-137,37-64,-1 0,0-1,-2-1,1 1,-2-2,0 0,-5 3,5-5</inkml:trace>
  <inkml:trace contextRef="#ctx0" brushRef="#br0" timeOffset="1698.052">134 417,'15'34,"13"15,3 5,1-7,-5-7,-3-10,-5-5,-1-8,-3-1,0-3,-2 0,1-1,3-4,4-2,-3-2</inkml:trace>
  <inkml:trace contextRef="#ctx0" brushRef="#br0" timeOffset="1953.17">586 614,'-43'10,"-34"8,-8 0,5 3,12-3,8-4,13 0,11-2,6-3,4-4,6 3,7 0</inkml:trace>
  <inkml:trace contextRef="#ctx0" brushRef="#br0" timeOffset="2266.308">275 333,'5'33,"2"26,4 8,0-3,-2-8,3-8,-1-8,-2-6,-3-3,3-3,-1-1,-1-1,-2 1,-2 0,3 0,1-4</inkml:trace>
  <inkml:trace contextRef="#ctx0" brushRef="#br0" timeOffset="2999.032">783 276,'-9'39,"-9"26,0 8,2-5,9-8,10-10,10-13,7-13,5-11,3-7,2-5,0-3,1 0,-2-6,1-5,-6-6,-2 0,-4 4</inkml:trace>
  <inkml:trace contextRef="#ctx0" brushRef="#br0" timeOffset="3245.831">1150 248,'-24'43,"-17"38,-3 16,3 0,3-7,7-14,5-9,7-13,7-9,4-9,5-5,2-3,2-2,0 0,5-4,2-7</inkml:trace>
  <inkml:trace contextRef="#ctx0" brushRef="#br0" timeOffset="3499.126">1659 643,'-29'39,"-19"21,-1 6,2-3,10-8,11-9,5-11,1-13,5-14,-1-8,3-10,-2-3,3-3,2 0</inkml:trace>
  <inkml:trace contextRef="#ctx0" brushRef="#br0" timeOffset="3734.899">1150 755,'9'-1,"0"0,0 1,0 0,0 1,0 0,0 0,0 1,-1 0,1 0,-1 1,1 0,6 4,-2-2,117 46,-79-28,2-3,0-2,38 7,-47-22,-43-3,0 0,0 0,-1 0,1 0,0 0,-1 0,1 0,0 0,0 0,-1 0,1 0,0-1,-1 1,1 0,0 0,-1-1,1 1,0-1,-1 1,1-1,-1 1,1-1,0 1,-1-1,0 1,1-1,-1 1,1-1,-1 0,0 1,1-1,-1 0,0 1,0-1,1 0,-1 0,0 1,0-1,0 0,0 0,0 1,0-1,0 0,0 0,0 1,-1-1,1 0,0 1,0-1,-1 0,1 1,0-1,-1 0,1 1,-1-1,-7-13,-1 0</inkml:trace>
  <inkml:trace contextRef="#ctx0" brushRef="#br0" timeOffset="3986.065">1460 501,'-4'44,"-3"32,1 14,2-4,0-11,2-15,1-11,0-11,1-6,1-4,4-1,1-2,5-4,1-1,-3-4</inkml:trace>
  <inkml:trace contextRef="#ctx0" brushRef="#br0" timeOffset="4229.784">2026 417,'-20'39,"-15"36,-7 15,4-3,3-11,8-9,9-12,7-9,5-9,4-5,7-9,3-2,-1-6</inkml:trace>
  <inkml:trace contextRef="#ctx0" brushRef="#br0" timeOffset="4496.076">2280 530,'-33'42,"2"2,2 0,2 2,2 1,-5 18,0 46,29-108,1 0,-1 1,1-1,0 1,0-1,1 0,-1 1,1-1,0 0,0 1,0-1,0 0,0 0,1 0,-1 0,1 0,0 0,0 0,0 0,0-1,1 1,-1-1,1 0,-1 0,1 0,0 0,0 0,0 0,0-1,0 1,1-1,8 0,0-1,-1 0,1-1,0 0,-1-1,0 0,1-1,-1 0,0-1,0-1,0 1,-1-2,0 1,0-1,0-1,-1 0,0 0,0-1,5-6,-8 10,10-9,0-1,0 0,-2-1,1 0,-2-1,0-1,-1 0,7-15,-15 25,-1 0,1 0,-2 1,1-2,-1 1,0 0,-1 0,1-1,-1 1,-1-1,0 1,0-1,0 1,-1-1,0 1,0-1,-1 1,0 0,0 0,-1 0,0 0,0 0,-1 0,0 1,-3-5,-1 1,0 0,0 1,-1 0,0 1,0 0,-1 0,0 1,0 0,-1 1,0 0,0 1,-1 0,1 1,-1 0,-4 0,-9 0</inkml:trace>
  <inkml:trace contextRef="#ctx0" brushRef="#br0" timeOffset="4819.262">2448 304,'39'0,"21"0,7 5,-5 1,-7 1,-8-2,-13-2</inkml:trace>
  <inkml:trace contextRef="#ctx0" brushRef="#br0" timeOffset="5299.374">2957 50,'28'-9,"-7"0,0 2,1 1,0 1,0 0,0 2,0 0,11 2,-31 0,0 1,0 0,0 0,-1 0,1 0,0 0,0 0,0 0,-1 1,1-1,0 1,0-1,-1 1,1 0,0 0,-1 0,1-1,0 2,-1-1,0 0,1 0,-1 0,0 1,1-1,-1 1,0-1,0 1,0-1,0 1,-1-1,1 1,0 0,-1 0,1-1,-1 1,1 0,-1 0,0 0,0-1,0 1,0 0,0 0,0 0,-1 0,1-1,0 1,-1 0,0 0,1-1,-1 1,0 0,0-1,0 1,0-1,0 1,0-1,0 1,0-1,-1 0,1 1,-2 0,-21 24,21-24,0 0,1-1,-1 1,1 0,-1 0,1 1,0-1,0 0,0 1,0 0,0-1,1 1,-1 0,1 0,0 0,0 0,0 0,0 0,0 0,0 0,1 0,0 0,0 0,0 1,0-1,0 0,0 0,1 0,0 0,-1 0,1 1,0-2,1 1,-1 0,0 0,2 2,40 41,-39-43,0 0,1 0,-1 0,0 0,-1 1,1 0,0 0,-1 0,0 0,0 0,-1 1,1-1,-1 1,0 0,0 0,0-1,-1 1,1 1,-1-1,0 0,-1 0,0 0,1 0,-2 1,1-1,0 0,-1 0,-1 4,-1-3,0 0,0 0,0-1,-1 0,0 1,0-1,0-1,-1 1,1-1,-1 1,0-1,-1-1,1 1,-1-1,1 0,-1 0,0-1,0 1,0-1,0-1,-1 1,1-1,0 0,-1 0,1-1,-1 0,1 0,-1-1,1 1,0-2,-1 1,1 0,0-1,0 0,0-1,0 0,0 1,-3-4,-5-6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5:25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53,'-175'336,"38"-76,137-249,19-32,129-200,-112 171,-2-3,-3 0,-2-2,5-17,-14 37,-20 66,-2 0,1 1,2-1,1 1,2-1,1 0,1 0,2-1,4 11,-10-32,0 0,0-1,1 1,0-1,0 0,1 0,0 0,0-1,1 1,0-1,1 0,-1-1,1 1,0-1,1 0,3 3,-5-10,-1 1,0-1,1 1,-1-1,0-1,0 1,0 0,0-1,0 0,0 0,0 0,0-1,-1 1,1-1,-1 0,0 0,0 0,0 0,0 0,0-1,-1 1,0-1,1 0,-1 0,-1 0,2-3,-3 7,19-37,-1 0,-3 0,0-1,-3-1,-1-1,-2 0,1-25,16-57,-19 94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4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81,'280'-1,"-116"-24,15-5,-96 10,-59 15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4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90,'43'-15,"38"-4,11 0,-7 4,-12 5,-13 3,-13 4,-10 2,-5 0,-5 2,-1 0,-5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4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0,'33'30,"0"-2,2-1,1-1,1-3,1-1,1-1,28 9,-41-19,-1 1,0 1,0 1,-1 2,-1 0,-1 1,0 2,1 2,-21-19,0 1,0-1,0 1,-1-1,1 1,-1-1,0 1,1 0,-1 0,-1-1,1 1,0 0,-1 0,1 0,-1 0,0 0,0 0,0 0,0 0,-1 0,1 0,-1 0,0 0,1 0,-1-1,-1 1,1 0,0 0,-1-1,1 1,-1-1,-65 79,52-66,-250 201,224-185,28-23,0 1,1 0,0 1,1 0,0 1,0 0,1 1,1 0,-5 8,6-3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5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1,'-14'38,"-20"47,-3 18,-1 1,7-12,8-17,3-11,5-13,5-9,5-8,2-4,2-3,2-1,0 0,0-9,5-8,1-10,-1-5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5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59,'43'-5,"43"-6,12-1,-6 1,-14 2,-15 3,-14 3,-10 2,-8 0,-3 1,-12 1,-8 4,-6 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30,'39'0,"31"0,9-5,-4-1,-11-1,-10 2,-11 2,-6 1,-7 1,-6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6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0,'-19'48,"-6"21,0 3,6-6,5-14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154 1,'-24'43,"-13"24,1 5,5-4,13-10,10-14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6.6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12,'43'5,"34"1,8-5,-5-2,-12-2,-12 1,-12-1,-7 2,-6-1,-3 2,-2 0,-1-1,1 2,1-6,-5-2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20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58,'402'-1,"-167"-24,34-7,-243 37,-33 8,-7-7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39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1 175,'1'-7,"1"-1,0 1,1-1,-1 1,2 0,-1 0,1 0,0 0,0 0,1 1,0 0,0 0,0 0,1 1,0 0,0 0,0 0,1 1,-1 0,1 0,0 0,7-1,3-3,1 2,0 0,0 1,1 1,-1 1,1 0,0 2,0 0,0 1,0 1,4 1,-21-2,1 0,-1 0,0 0,1 1,-1-1,0 1,0 0,1-1,-1 1,0 0,0 0,0 1,0-1,0 0,0 1,-1-1,1 1,0-1,-1 1,1 0,-1 0,1 0,-1 0,0 0,0 0,0 0,0 0,0 0,0 0,-1 1,1-1,-1 0,0 1,0-1,1 0,-1 2,-30 81,-97 87,77-109,3 2,-34 64,77-124,1-1,0 0,0 1,1-1,-1 1,1 0,0 0,0 0,1 0,-1 0,1 0,1 1,-1-1,1 0,-1 0,1 1,1-1,-1 0,1 1,0-1,0 0,1 0,-1 0,1 0,0 0,1 0,-1-1,1 1,0-1,0 1,0-1,1 0,-1 0,1-1,0 1,0-1,0 0,1 0,2 2,11-1,1 0,0-1,0-1,0 0,0-2,0 0,0-1,19-4,-16 2,-1-2,1 0,-1-2,0 0,-1-1,0-1,0-1,3-3,-7 4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39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87,'-32'26,"2"1,1 1,2 2,0 1,2 1,2 1,-9 16,30-45,-1-1,1 0,0 0,1 1,-1-1,0 1,1 0,0-1,0 1,0 0,0 0,1 0,-1-1,1 1,0 0,0 0,1 0,-1 0,1 0,0-1,0 1,0 0,0 0,1-1,-1 1,1-1,0 1,0-1,0 0,1 0,-1 0,1 0,0 0,-1-1,1 1,1-1,-1 0,0 1,0-2,1 1,-1 0,1-1,2 2,19-1,-1-1,1 0,-1-2,1-1,-1-1,0-1,0-1,0-1,-1-1,0-1,0-1,-1-1,0-1,-1-1,0-1,-1-1,0 0,11-12,-17 14,0 0,-1-1,-1 0,0-1,-1 0,0-1,-1 0,-1 0,0-2,-6 12,-1 0,1 0,-1 0,0-1,0 0,0 1,-1-1,0 0,0 1,-1-1,1 0,-1 0,0 0,-1 0,0 1,1-1,-2 0,1 0,-1 1,0-1,0 1,0-1,-1 1,0 0,0 0,0 0,-1 1,0-1,-1-1,-3 1,-1 0,0 0,0 1,0 0,0 1,0-1,-1 2,0 0,0 0,1 0,-1 1,0 1,0 0,0 0,0 1,0 0,0 1,1 0,-1 1,1-1,-1 2,1 0,-8 4,-14 4</inkml:trace>
  <inkml:trace contextRef="#ctx0" brushRef="#br0" timeOffset="366.184">442 511,'-31'20,"0"2,2 1,1 2,0 0,2 2,1 1,-19 29,41-54,-1 0,1 0,1 1,-1-1,0 1,1-1,0 1,0 0,0 0,0 0,1 0,-1 1,1-1,0 0,0 1,1-1,-1 0,1 1,0-1,0 1,1-1,-1 0,1 1,0-1,0 0,0 1,1-1,0 0,-1 0,1 0,1 0,-1-1,1 1,-1-1,1 1,0-1,0 0,0 0,4 2,7 0,0-1,0-1,0 0,1 0,-1-2,1 0,0-1,-1 0,1-1,-1-1,1 0,-1-1,0 0,11-5,-17 6,0 0,-1-1,1 0,0 0,-1-1,0 0,0 0,0-1,0 0,-1 0,1-1,-1 1,-1-1,1-1,-1 1,0-1,-1 0,1 0,-1 0,-1 0,1-1,-1 0,-1 0,0 0,0 0,0 0,-1 0,0 0,0-1,-1 1,0 0,-1 0,0-1,0 1,-1 0,0 0,0 0,-1 0,0 1,0-1,-1 1,0-1,0 1,-1 0,0 1,0-1,-5-3,4 5,0 1,-1 0,0 0,0 0,0 1,0 0,-1 1,1 0,-1 0,0 0,1 1,-1 0,0 1,0-1,0 2,1-1,-1 1,0 0,0 1,1-1,-1 2,1-1,-7 4,-16 5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32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28,'-89'130,"14"39,61-130,-1-1,-3-1,-1 0,-17 25,-51 26,68-75</inkml:trace>
  <inkml:trace contextRef="#ctx0" brushRef="#br0" timeOffset="256.347">1 170,'33'29,"26"18,8 3,-4-4,-6-9,-9-6,-8-8,-6-4,-3-5,-3-4,-2-4,1-4,-5-1</inkml:trace>
  <inkml:trace contextRef="#ctx0" brushRef="#br0" timeOffset="502.791">282 0,'-4'39,"-3"36,1 15,6 2,3-10,1-9,0-12,3-12,2-5,-1-5,2-4,0-3,-2-3,3-1,-1 0,3-6,-1-1,-2-4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33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204 327,'-19'39,"-16"41,-2 11,5-4,3-12,7-14,7-13,6-10,5-6,3-4,1-2,6-6,2 0,4-5,0-9,-2-6</inkml:trace>
  <inkml:trace contextRef="#ctx0" brushRef="#br0" timeOffset="302.691">628 384,'-32'59,"4"1,2 1,2 1,4 2,1 3,16-61,1 1,-1 0,1-1,0 1,1 0,0 0,0 1,0-1,1 0,0 0,1 0,-1 0,1 0,1 0,-1 0,1 0,0 0,1 0,0-1,0 1,0-1,1 0,0 0,0 0,0 0,1-1,0 0,0 0,0 0,1 0,5 3,2-4,1-1,-1 0,1-1,0-1,-1 0,1-1,0 0,0-1,-1 0,1-1,-1-1,1 0,-1-1,0-1,0 0,0 0,-1-1,0-1,0 0,-1-1,1 0,-2-1,1 0,-1 0,-1-1,0-1,0 0,5-6,-2-1,0-1,-1 0,-1-1,-1 0,0 0,-2-1,0 0,-2 0,2-11,-6 23,0 0,0 0,-1 0,0 0,-1-1,0 1,0 0,-1 0,0 0,-1 0,0 1,0-1,-1 1,0 0,0 0,-1 0,0 0,0 1,-1-1,0 2,0-1,-1 1,0 0,0 0,0 0,-1 1,0 0,0 1,0 0,0 0,-1 1,0 0,1 0,-1 1,0 0,0 1,-1 0,1 0,-8 1,6 1,0 0,0 0,0 1,0 1,1 0,-1 0,1 1,-1 0,1 1,1 0,-1 1,-2 1,-9 9</inkml:trace>
  <inkml:trace contextRef="#ctx0" brushRef="#br0" timeOffset="5499.561">1615 46,'1'-1,"-1"1,0 0,0-1,0 1,0 0,0 0,0-1,0 1,0 0,0-1,0 1,0 0,0-1,0 1,0 0,0-1,0 1,0 0,0 0,0-1,-1 1,16-5,11-5,67-14,-91 25,0-1,0 1,0 0,0-1,0 1,0 0,0 0,0 1,-1-1,1 0,0 0,0 1,-1-1,1 1,-1 0,0-1,1 1,-1 0,0 0,0 0,0 0,0 0,-1 0,1 0,0 0,-1 0,1 0,-1 0,0 0,0 1,0-1,0 0,0 0,0 0,-1 1,-16 76,10-65,5-11,1-1,-1 1,0 0,1 0,0-1,0 1,-1 0,2 0,-1 0,0 1,1-1,-1 0,1 0,0 0,0 0,0 0,0 1,1-1,-1 0,1 0,0 0,0 0,0 0,0 0,1 0,-1-1,1 1,0 0,-1-1,1 1,0-1,0 0,1 1,36 28,-35-30,0 0,-1 1,1-1,-1 1,0 0,1 0,-1 0,0 0,0 1,0-1,-1 1,1 0,0 0,-1 0,0 0,0 0,0 1,0-1,0 0,-1 1,1 0,-1-1,0 1,0 0,-1 0,1-1,-1 1,0 0,0 0,0 0,0 0,-1-1,1 1,-1 0,0 0,0-1,0 1,-1 0,0 1,-3 1,1 0,-1-1,0 0,-1 0,1 0,-1-1,0 1,0-1,0-1,-1 1,1-1,-1 0,0-1,0 0,0 0,0 0,0-1,0 0,-1 0,1-1,0 1,0-2,-1 1,1-1,0 0,0-1,0 0,0 0,0 0,0-1,0 0,-1-1,-10-14,6 0</inkml:trace>
  <inkml:trace contextRef="#ctx0" brushRef="#br0" timeOffset="8040.421">2293 243,'-19'157,"-6"-1,-45 146,25-188,45-114,-1 1,1-1,-1 0,1 0,-1 0,1 0,-1 0,1 0,-1 0,1 0,-1 0,1-1,-1 1,1 0,-1 0,1 0,-1 0,1-1,0 1,-1 0,1-1,-1 1,1 0,0-1,-1 1,1 0,-1-1,1 1,0-1,0 1,-1 0,1-1,0 1,0-1,0 1,-1-1,1 1,0-1,0 1,0-1,0 1,0-1,0 1,0-1,0 1,0-1,0 1,0-1,1 1,-1-1,0 1,0-1,0 1,1-1,-1 1,0-1,0 1,1 0,-1-1,0 1,8-45,1 1,2 0,1 1,3 0,2 1,1 1,2 0,5-3,-18 31,63-132,-70 146,0 0,0 0,0-1,0 1,0 0,1 0,-1 0,0-1,1 1,-1 0,0 0,1 0,-1-1,1 1,-1 0,1-1,-1 1,1-1,0 1,-1 0,1-1,0 1,-1-1,1 0,0 1,0-1,-1 0,1 1,0-1,0 0,0 0,0 0,-1 1,1-1,0 0,0 0,0 0,0-1,0 1,-1 0,1 0,0 0,0-1,0 1,-1 0,1-1,0 1,0 0,-1-1,1 1,0-1,-1 1,1-1,0 0,-1 1,1-1,-1 0,1 1,-1-1,1 0,-1 0,0 1,1-1,-1 0,0 0,0 0,1 1,-1-1,0 0,11 158,-8-132,0-1,2 0,0 0,2-1,1 0,1 0,0 0,2-1,1-1,0 0,13 15,-23-33,0-1,0 1,0-1,1 1,-1-1,1 0,0 0,-1 0,1 0,0-1,0 1,0-1,1 1,-1-1,0 0,0 0,1-1,-1 1,0-1,1 0,-1 1,1-2,-1 1,0 0,1-1,-1 1,0-1,1 0,-1 0,0 0,0-1,0 1,0-1,0 1,0-1,0 0,-1 0,1-1,0 1,-1 0,0-1,0 1,0-1,13-25,-1 0,-2-1,-1 0,-1 0,-2-1,-1-2,6-13,8-42,-3-2,6-89,3-28,-21 179,1 7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4.7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1 113,'114'-13,"1"4,28 6,5-1,125-20,234-7,179 3,-206 55,383-25,-463 26,-136-17,126 6,-239-4,42-3,207-35,-22-2,553 28,-857 10,-62-5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459 1,'-17'20,"2"2,1-1,0 2,2 0,0 0,2 1,0 1,1 4,-30 65,-159 275,89-195,134-247,21-18,3 1,44-55,-16 24,81-126,-159 246,1 0,0 0,0 0,0 0,0 1,0-1,0 0,0 0,0 0,1 0,-1 0,0 0,0 0,1 0,-1 0,1 0,-1 1,0-1,1 0,0 0,-1 0,1 1,0-1,-1 0,1 1,0-1,-1 1,1-1,0 1,0-1,0 1,0-1,0 1,-1 0,1-1,0 1,0 0,0 0,0 0,0 0,0 0,0 0,0 0,0 0,0 0,0 0,0 0,0 1,0-1,0 0,-1 1,1-1,0 1,0-1,0 1,-1-1,1 1,0-1,0 1,-1 0,21 133,26 69,7-33,-26-76,-29-93,0-1,-1 0,1 1,0-1,0 0,0 0,-1 0,1 0,0 0,0 0,-1 0,1 0,0 0,0-1,0 1,0-1,-1 1,1-1,0 1,0-1,0 1,0-1,0 0,0 0,0 1,0-1,1 0,-1 0,0 0,0 0,1 0,-1-1,-19-14,-18-18,-1 1,-2 3,-2 1,0 2,-44-20,68 38,18 7,-1 1,0-1,0 0,0 1,0-1,0 1,0 0,-1 0,1-1,0 2,-1-1,1 0,0 0,-1 1,1-1,-1 1,1 0,-1 0,1 0,-1 0,1 0,-1 0,1 1,-1-1,1 1,-1 0,1 0,0 0,-1 0,1 0,0 0,0 1,0-1,0 1,0-1,0 1,0 0,1 0,-2 1,-3 14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0,'-5'15,"-1"8,0 7,6-3,3-1,1-4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20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8 282,'-3'14,"1"-1,1 1,0 0,0 0,1 0,1-1,1 1,0 0,0-1,2 1,-1-1,2 0,0 0,0 0,4 4,-8-15,0 0,1 0,-1 0,1 0,0-1,0 1,-1 0,1-1,0 1,0-1,0 0,1 0,-1 0,0 0,0 0,1 0,-1 0,1-1,-1 1,0-1,1 0,-1 0,1 0,-1 0,1 0,-1 0,1 0,-1-1,0 0,1 1,-1-1,0 0,1 0,-1 0,0 0,0-1,0 1,0-1,0 1,0-1,1-1,65-79,-63 73,0 1,0-1,-1 1,0-1,-1 0,0-1,0 1,-1 0,0-1,-1 0,0 1,0-1,-1 0,0 0,-1 1,0-1,-1 1,0-1,-2-6,1 12,1 1,-1 0,0 0,0 0,0 0,0 1,-1-1,1 1,-1 0,1 0,-1 0,0 0,0 1,0-1,0 1,0 0,0 0,0 1,0-1,0 1,0 0,0 0,0 0,-1 1,1-1,0 1,0 0,0 0,0 0,0 1,1 0,-1-1,-3 3,-18 9</inkml:trace>
  <inkml:trace contextRef="#ctx0" brushRef="#br0" timeOffset="384.598">120 565,'-11'18,"0"1,1 0,1 1,1 0,1 0,0 1,2 0,0 0,2 0,0 1,0 17,4-36,0 0,0 0,0 0,0 0,0 0,1 0,-1-1,1 1,0-1,0 1,0-1,0 0,0 1,0-1,1 0,-1 0,1-1,-1 1,1-1,0 1,0-1,-1 0,1 0,0 0,0 0,0 0,0-1,0 1,1-1,-1 0,0 0,0 0,0 0,0-1,0 1,0-1,0 0,0 0,0 0,0 0,-1 0,1-1,0 1,-1-1,1 0,-1 0,1 0,-1 0,0 0,0 0,0-1,0 1,0-1,4-2,1-1,-2 1,1-1,-1 0,0 0,0-1,-1 0,1 0,-2 0,1 0,-1 0,0-1,0 1,-1-1,0 0,-1 0,1 0,-2 0,1 0,-1 0,0 0,-1 0,0 0,0 0,0 0,-1 0,-1 1,1-1,-1 1,-3-6,3 9,0-1,0 1,0 0,-1 0,0 1,1-1,-1 1,-1-1,1 1,0 1,-1-1,0 1,1-1,-1 1,-2 0,-17-5</inkml:trace>
  <inkml:trace contextRef="#ctx0" brushRef="#br0" timeOffset="1070.457">403 959,'177'-281,"-126"207,-50 73,1 0,0 0,0 0,0 0,0 1,0-1,0 1,0 0,0-1,0 1,0 0,0 0,0 0,0 0,0 1,0-1,0 0,-1 1,1 0,0-1,0 1,0 0,0 0,-1 0,1 0,0 0,-1 0,1 1,-1-1,1 1,-1-1,0 1,1-1,-1 1,0 0,0-1,0 1,0 0,-1 0,21 17,-17-17,0-1,1 0,-1 0,1 0,-1 0,1-1,-1 0,1 0,-1 0,1 0,-1-1,0 0,1 0,-1 0,0 0,1-1,-1 0,0 0,0 0,0 0,-1 0,1-1,0 0,-1 0,0 0,1 0,-1 0,-1-1,1 1,0-1,-1 0,0 0,0 0,1-2,12-12,93-95,-108 112,1 1,-1-1,0 1,1-1,-1 1,0-1,1 1,-1 0,1-1,-1 1,0-1,1 1,-1 0,1 0,-1-1,1 1,-1 0,1 0,0 0,-1-1,1 1,-1 0,1 0,-1 0,1 0,-1 0,1 0,0 0,-1 0,1 0,-1 1,1-1,-1 0,1 0,-1 0,1 1,-1-1,1 0,-1 0,1 1,-1-1,1 1,-1-1,0 0,1 1,-1-1,0 1,1-1,-1 1,0-1,1 1,-1-1,0 1,0-1,0 1,1-1,-1 1,0-1,0 1,0 0,0-1,0 1,0-1,0 1,2 49,-2-36,-1-4,1-1,1 0,0 1,0-1,0 1,1-1,1 0,0 0,0 0,0 0,1-1,1 0,-1 1,2-1,-1-1,1 1,0-1,4 4,6-3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18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1 451,'9'0,"9"0,5 0,4 0,3 0,0 0,0 0,0 0,-1 0,0 0,0 0,-1-4,1-3,-1 1,-5 2</inkml:trace>
  <inkml:trace contextRef="#ctx0" brushRef="#br0" timeOffset="270.508">30 734,'43'-5,"19"-1,4 0,-5 1,-7 2,-14 1</inkml:trace>
  <inkml:trace contextRef="#ctx0" brushRef="#br0" timeOffset="1456.362">1102 367,'-12'11,"0"1,1 1,1-1,0 2,0-1,2 2,0-1,0 1,1 0,1 0,1 1,0 0,1 0,1 0,0 0,1 1,1-1,0 2,2-11,0-1,0 1,1 0,-1-1,2 0,-1 1,1-1,-1 0,2 0,-1 0,1-1,0 1,0-1,0 0,1 0,-1 0,1-1,1 1,-1-1,1 0,-1-1,1 0,0 0,0 0,0 0,1-1,-1 0,1 0,-1-1,1 0,0 0,-1 0,1-1,0 0,-1-1,1 1,0-1,-1 0,1-1,-1 0,6-2,0-4,-1 0,0-1,-1 0,0-1,0 0,-1-1,0 0,-1 0,0-1,-1 0,0 0,-1-1,0 0,-1 0,-1 0,0-1,-1 0,0 1,-1-1,0 0,-2 0,1-1,-2 1,0 0,0 0,-2 1,1-1,-2 0,0 1,0-1,-2 1,1 0,-2 1,0 0,0 0,-1 0,0 1,-1 0,-3-3,8 9,1 1,0 0,-1 0,1 0,-1 1,0-1,-1 1,1 0,0 0,-1 0,0 1,0-1,0 1,0 0,0 1,0-1,0 1,0 0,-1 0,1 1,0 0,-1 0,1 0,0 0,-1 1,1 0,0 0,0 0,-3 2,-15 9</inkml:trace>
  <inkml:trace contextRef="#ctx0" brushRef="#br0" timeOffset="3969.685">791 0,'-29'46,"2"1,2 1,2 1,2 1,3 1,1 1,3 0,3 1,-4 35,15-70,0-1,1 0,0 0,2 0,0 0,1-1,0 1,2-1,0 0,0 0,2 0,0-1,0-1,2 1,0-1,0-1,1 0,1 0,0-1,1-1,0 0,3 1,113 67,-93-62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0:54.8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1,'201'36,"-122"-25,0-2,0-5,1-2,19-6,18 2,-4 3,258-13,-256 0,1 5,112 8,45 29,38-2,26-29,-118-26,-70 14,-83 3,0 3,0 3,0 3,29 4,25-1,-93-2,-3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4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52,'202'28,"416"-28,508 0,-670-30,-95 32,-79 27,-268-29,24 2,-1-2,1-1,0-2,28-7,114-25,-45 1,-90 34,-27 5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26,'10'0,"8"0,5 0,4 0,2 0,1 0,0 0,0 0,0 0,-1 0,-1-5,1-1,-1 0,0 1,-9 1,-9 7,-5 2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1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0,'19'0,"17"0,6 0,1 0,-2 0,-3 0,-4 0,-2 0,-2 0,-1 0,-6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0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1,'-28'38,"-20"33,-6 8,1-5,5-9,11-11,6-11,9-7,3-10,5-4,1-2,1 1,-1-3,1 0,-2-3,2-4</inkml:trace>
  <inkml:trace contextRef="#ctx0" brushRef="#br0" timeOffset="315.668">0 1,'14'38,"15"23,7 5,2-8,0-9,-3-14,-1-7,-7-4,-4-5,0-2,0-4,-3 1,-1-2,-3 2,0-2,-7-3,-6-2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172 143,'-6'-1,"1"1,-1 1,1-1,-1 1,0 0,1 0,0 0,-1 1,1 0,0 0,0 0,0 1,0-1,0 1,0 0,1 1,-1-1,1 1,0 0,0 0,1 0,-1 1,1-1,0 1,0 0,0 0,1 0,-1 3,-5 10,1 1,0-1,2 1,0 0,2 1,0-1,1 0,1 1,0 0,3 18,0-32,0 1,0-1,0 0,1 1,0-1,1 0,-1-1,1 1,0-1,0 1,1-1,-1 0,1-1,1 1,-1-1,0 0,1-1,0 1,0-1,0 0,0 0,0-1,1 0,-1 0,1 0,0-1,-1 0,1 0,0-1,0 0,-1 0,1-1,0 1,-1-1,1-1,0 0,-1 1,0-2,1 1,-1-1,0 0,0 0,0-1,-1 0,1 0,3-4,12-8,0-1,-1-1,-1-1,-1 0,-1-2,-1 0,0-1,-2 0,0-1,-2-1,-1 0,2-7,-9 19,0 0,-2 1,1-1,-1-1,-1 1,0 0,-1 0,0-1,-1 1,0 0,-1 0,-1-2,2 9,0 0,-1 0,0 0,0 0,-1 0,1 0,-1 0,0 1,0-1,-1 1,1 0,-1 0,0 0,0 1,0-1,0 1,-1 0,0 0,1 0,-1 1,0 0,0 0,0 0,-1 0,1 1,0 0,-6 0,0 0,-1 2,1 0,-1 0,1 1,0 1,0 0,-1 0,2 1,-1 0,0 1,1 0,0 1,0 0,1 1,0 0,0 0,0 1,1 0,0 0,1 1,-3 4,-8 11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0,'0'20,"0"5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1:52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1,'-4'29,"-3"19,1 6,2-2,-5-4,1-6,0-5,3-4,1-3,2-2,1 0,1-1,-4 0,-2 1,0-1,6-4,8-6,3-7</inkml:trace>
  <inkml:trace contextRef="#ctx0" brushRef="#br0" timeOffset="355.9">469 1,'-24'33,"1"2,2 0,2 2,1 0,2 1,1 0,2 1,-3 22,14-56,1 1,-1-1,1 0,0 1,0-1,1 1,0-1,0 1,0-1,1 1,0-1,0 0,0 1,0-1,1 0,0 0,0 0,1 0,-1 0,1 0,0-1,0 1,0-1,1 0,3 3,0-1,0-1,0 0,1-1,0 0,0 0,0-1,0 0,1 0,-1-1,1 0,-1 0,1-1,0 0,0-1,0 0,-1 0,1-1,0 0,0 0,-1-1,1 0,-1-1,1 0,-1 0,0-1,0 0,-1 0,1-1,-4 1,0 0,-1-1,1 1,-1-1,0 1,0-1,0 0,-1 0,0-1,0 1,0 0,-1-1,1 1,-1-1,-1 1,1-1,-1 1,0-1,0 0,-1 1,1-1,-1 1,0-1,-1 1,1-1,-1 1,-1 0,1 0,0 0,-1 0,0 0,0 0,-1 1,1 0,-1-1,0 1,0 1,-1-1,1 0,-2 1,-1-1,0 1,0 1,-1 0,1 0,-1 0,0 1,1 0,-1 0,0 1,0 0,0 1,1 0,-1 0,0 0,1 1,-1 0,1 1,0-1,-1 1,1 1,0 0,-12 7</inkml:trace>
  <inkml:trace contextRef="#ctx0" brushRef="#br0" timeOffset="1015.853">752 565,'183'-246,"-182"245,-1 0,1 0,-1 1,0-1,1 0,-1 0,1 0,0 0,-1 0,1 1,0-1,0 0,-1 1,1-1,0 0,0 1,0-1,0 1,0-1,0 1,0 0,-1-1,1 1,0 0,1 0,-1-1,0 1,0 0,0 0,0 0,0 0,0 0,0 1,0-1,0 0,0 0,0 1,0-1,0 1,0-1,-1 1,1-1,0 1,0-1,0 1,0 0,-1-1,1 1,0 0,-1 0,1 0,-1-1,1 1,-1 0,1 0,-1 0,1 0,-1 0,0 0,0 0,1 0,-1 0,0 0,0 0,0 0,0 0,0 0,0 0,0 0,-1 0,3 22,9 46,-11-67,1-1,0 1,-1-1,1 1,0-1,0 1,0-1,0 0,0 0,0 0,1 1,-1-1,0 0,1 0,-1-1,0 1,1 0,-1 0,1-1,-1 1,1-1,0 1,-1-1,1 1,-1-1,1 0,0 0,-1 0,1 0,0 0,-1 0,1-1,-1 1,1 0,0-1,-1 1,1-1,1-1,3-1,1 0,0-1,-1 0,0-1,0 0,0 1,-1-2,1 1,-1-1,-1 0,5-5,57-48,-62 59,-1 0,0 1,0-1,1 1,-1-1,0 1,0 0,0 0,0 1,0-1,0 1,0-1,-1 1,1 0,0 0,-1 0,0 0,1 1,-1-1,0 0,0 1,0 0,0-1,-1 1,1 0,-1 0,0 0,0 0,0 0,0 1,0-1,-1 0,10 16,3 0,-1-5</inkml:trace>
  <inkml:trace contextRef="#ctx0" brushRef="#br0" timeOffset="1590.016">1429 593,'22'-37,"-13"18,2 0,0 1,1 0,1 1,0 1,1 0,1 1,3-1,-16 14,1 1,-1-1,1 1,0 0,-1 0,1 0,0 1,0-1,0 1,-1-1,1 1,0 0,0 0,0 0,0 1,0-1,0 1,-1-1,1 1,0 0,0 0,-1 0,1 1,0 0,48 8,-35-14,0 0,0-1,0-1,0-1,-1 0,0-1,11-8,32-15,-47 26,-10 3,0 1,0-1,0 1,0 0,0-1,0 1,0 0,1 0,-1 0,0 0,1 0,-1 0,1 1,-1-1,1 0,0 1,-1-1,1 1,0-1,-1 1,1 0,0 0,-1 0,1 0,0 0,-1 0,1 0,0 1,-1-1,1 0,0 1,-1 0,1-1,-1 1,1 0,-1 0,1 0,-1 0,0 0,1 0,-1 0,0 0,0 0,0 1,0-1,1 2,-9 53,5-50,0 1,1-1,-1 0,2 0,-1 1,1-1,0 0,0 1,0-1,1 0,0 1,1-1,-1 0,1 0,0 0,1 0,0 1,8 7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13.29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0 170,'284'-1,"-92"-26,92-2,226 29,-288-28,297 28,-191-11,0-25,-6 27,-82 7,-33-24,311 25,-322 28,143-25,-169 25,168-25,-140 25,536-27,452 0,-989 28,339-28,205 0,-421-29,341 30,-350-30,675 30,2-1,-978 0,0 0,0 1,0 0,0 1,0 0,0 1,0 0,-1 0,0 1,7 3,-2 3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35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663 649,'-87'-23,"56"14,0 2,0 0,-1 3,1 0,-21 1,44 3,-1 0,0 1,1 0,-1 1,1-1,-1 2,1-1,0 1,0 0,0 1,0 0,1 0,-1 1,1 0,0 0,1 0,-1 1,1 0,0 1,0-1,1 1,0 0,-1 2,4-5,-1 0,0 0,1 0,0 0,0 1,1-1,-1 1,1-1,0 1,0 0,0-1,1 1,-1 0,1 0,0-1,1 1,-1 0,1 1,4 17,0 0,2 0,0-1,1 0,2-1,0 1,1-2,1 0,1 0,1-1,0 0,7 4,-4-3,-1 0,0 1,-2 1,0 0,-1 1,-2 0,7 20,-16-39,1 1,-2-1,1 1,0 0,-1 0,0 0,0 0,0 0,-1 0,0 0,0 0,0 0,0 0,-1 0,0 0,0 0,0-1,-1 1,0 0,0 0,0-1,0 1,-1-1,1 0,-1 0,0 0,0 0,-1 0,1-1,-1 1,0-1,0 0,0 0,-4 2,-10 0,-1-1,0-1,0 0,-1-2,1 0,0-1,0-1,-1 0,-9-4,13 4,-1-2,0 0,1-1,0-1,-1 0,2-1,-1-1,1 0,-3-3,1-17,16 13</inkml:trace>
  <inkml:trace contextRef="#ctx0" brushRef="#br0" timeOffset="502.839">1030 959,'10'5,"12"2,8-1,3-1,1-2,0 0,-2-2,-1-1,-1 0,-1 0,0 0,-1-1,-5-4,-1-1,0-1,1 2,-8 2,-7 0</inkml:trace>
  <inkml:trace contextRef="#ctx0" brushRef="#br0" timeOffset="764.33">1087 1270,'38'0,"28"0,6 0,-3 0,-9 0,-10 0,-9 0,-11 0</inkml:trace>
  <inkml:trace contextRef="#ctx0" brushRef="#br0" timeOffset="1730.067">2385 395,'1'67,"-13"151,-23-21,36-146,4-52</inkml:trace>
  <inkml:trace contextRef="#ctx0" brushRef="#br0" timeOffset="2037.227">2328 311,'15'0,"18"0,10 0,1 0,-2 0,-3 0,-3 0,-3 0,-3 0,-1 0,-1 0,0 0,-5 0</inkml:trace>
  <inkml:trace contextRef="#ctx0" brushRef="#br0" timeOffset="2282.653">2272 705,'38'0,"28"-4,6-3,-3 1,-9 1,-10-3,-8-1,-12 2</inkml:trace>
  <inkml:trace contextRef="#ctx0" brushRef="#br0" timeOffset="2548.52">2949 678,'-19'33,"-11"21,-6 6,4-2,8-7,7-11</inkml:trace>
  <inkml:trace contextRef="#ctx0" brushRef="#br0" timeOffset="2817.395">3119 734,'-15'24,"-9"17,0 7,3 0,6-3,0-10,3-6,3-7</inkml:trace>
  <inkml:trace contextRef="#ctx0" brushRef="#br0" timeOffset="4401.495">4022 254,'-535'585,"368"-399,144-152,16-17</inkml:trace>
  <inkml:trace contextRef="#ctx0" brushRef="#br0" timeOffset="5149.127">3796 959,'0'0,"1"0,-1 0,0 0,1 0,-1 0,0 1,1-1,-1 0,0 0,1 0,-1 0,0 1,1-1,-1 0,0 0,0 0,1 1,-1-1,0 0,0 0,0 1,1-1,-1 0,0 1,0-1,0 0,0 1,0-1,1 0,-1 1,0-1,0 0,0 1,0-1,0 0,0 1,0-1,0 0,0 1,-1-1,1 0,0 1,0-1,0 0,0 1,0-1,-1 0,1 1,0-1,0 0,0 0,-1 1,1-1,0 0,-1 0,28-19,175-202,-22 0,-163 197,1 1,1 0,0 1,2 1,1 1,0 1,8-4,-28 22,-1 0,0 0,0 0,0 1,0-1,1 0,-1 1,0-1,1 1,-1-1,0 1,1 0,-1 0,1-1,-1 1,0 0,1 0,-1 0,1 1,-1-1,0 0,1 0,-1 1,0-1,1 1,-1-1,0 1,1 0,-1-1,0 1,0 0,0 0,0 0,0 0,0 0,0 0,0 0,0 0,0 0,-1 1,1-1,0 0,-1 0,1 1,-1-1,1 1,14 65,11 107,28 23,-22-111,-32-86,1 1,-1-1,1 1,-1-1,0 0,1 1,-1-1,1 1,-1 0,0-1,0 1,1-1,-1 1,0-1,0 1,0 0,1-1,-1 1,0-1,0 1,0 0,0-1,0 1,0 0,0-1,-1 1,1-1,0 1,0 0,0-1,-1 1,1-1,0 1,0-1,-1 1,1 0,-1-1,1 0,0 1,-1-1,1 1,-1-1,1 1,-1-1,1 0,-1 1,0-1,1 0,-1 0,1 0,-1 1,0-1,1 0,-1 0,1 0,-1 0,0 0,1 0,-1 0,0 0,1 0,-1 0,1 0,-1-1,0 1,1 0,-1 0,-41-17,12-8,0 0,2-2,1-1,1-2,1 0,-2-7,-12-13,23 32,2 5</inkml:trace>
  <inkml:trace contextRef="#ctx0" brushRef="#br0" timeOffset="5514.475">4643 84,'46'57,"-2"2,-3 1,-3 3,26 57,-51-95,-1 1,-1 1,-1 0,-2 0,-1 1,0 0,-3 0,0 1,-1 2,-3-20,0 0,-1 0,0 0,-1 0,0-1,-1 1,0-1,0 1,-1-1,-1 0,0 0,0-1,-1 1,0-1,0 0,-1-1,0 0,-1 0,0 0,0-1,-1 0,-7 4,-4 1,0-1,0-1,-1-1,-1-1,1-1,-1 0,-5-1,-8 0</inkml:trace>
  <inkml:trace contextRef="#ctx0" brushRef="#br0" timeOffset="6088.968">2188 0,'-33'21,"2"1,1 2,0 1,2 1,1 2,2 0,0 2,-5 11,22-30,1 1,0 0,1 0,1 1,0-1,0 1,1 0,1 1,0-1,1 1,1-1,0 1,1 0,0-1,1 1,0 0,1-1,1 1,0-1,5 12,6 18,2-1,2-1,1-1,3-1,1 0,1-2,3 0,1-2,1-1,2-2,10 8,51 41,-68-63</inkml:trace>
  <inkml:trace contextRef="#ctx0" brushRef="#br0" timeOffset="6651.173">1877 1298,'647'-79,"-418"69,71 12,-90 0,514-3,-155-49,-195 15,-147 10,-204 28,-6 3</inkml:trace>
  <inkml:trace contextRef="#ctx0" brushRef="#br0" timeOffset="8404.04">2695 1552,'-22'20,"2"0,-1 2,2 0,1 1,1 1,-12 21,-98 161,32-51,85-140</inkml:trace>
  <inkml:trace contextRef="#ctx0" brushRef="#br0" timeOffset="8671.829">2272 1580,'9'29,"14"24,2 7,2-1,1-6,0-7,1-7,-5-5,-1-9,-1-8,-3-2,-1-4,-2 1,-1-1,4-3,-3-3</inkml:trace>
  <inkml:trace contextRef="#ctx0" brushRef="#br0" timeOffset="9000.52">3316 1468,'-37'54,"2"2,3 1,-13 36,-110 185,109-178,37-81</inkml:trace>
  <inkml:trace contextRef="#ctx0" brushRef="#br0" timeOffset="9648.092">3626 1411,'0'341,"-27"-117,27-222,-1-1,1 1,0 0,0-1,0 1,0 0,0-1,1 1,-1 0,0-1,1 1,0-1,-1 1,1-1,0 1,-1-1,1 1,0-1,0 0,0 0,0 1,0-1,1 0,-1 0,0 0,0 0,1 0,-1 0,1 0,-1-1,1 1,-1-1,1 1,-1-1,1 1,0-1,-1 0,1 0,-1 1,1-1,0 0,-1-1,1 1,0 0,-1 0,1-1,-1 1,1-1,-1 1,1-1,-1 0,1 0,0 0,91-88,-29 21,-50 55,62-35,-73 49,-1 1,1-1,-1 0,0 1,1-1,-1 1,0 0,0 0,0 0,0 0,0 0,0 0,-1 0,1 1,-1-1,0 0,1 1,-1-1,0 1,0 0,-1-1,1 1,-1 0,1 0,-1-1,0 1,0 0,0 0,0-1,0 1,-1 0,1 0,-1-1,0 3,1 0,-2 30,1-27,0 0,0 0,0 0,1-1,0 1,0 0,1 0,0 0,1-1,0 1,0 0,0-1,1 0,0 1,0-1,1 0,0-1,0 1,4 4,8-4,-3-7</inkml:trace>
  <inkml:trace contextRef="#ctx0" brushRef="#br0" timeOffset="9949.846">4135 1383,'273'342,"-265"-333,-2 0,1 0,-1 0,-1 1,0 0,0 0,-1 0,0 1,-1 0,0-1,-1 1,0 0,0 0,-1 1,-1-1,0 0,0 0,-1 0,-1 0,-1 5,-4 0,0-1,-1 1,-1-1,0-1,-1 0,0 0,-2-1,1 0,-1-1,-1-1,0 1,-1-2,0 0,-1-1,0 0,0-2,-1 1,0-2,0 0,-1-1,-12 2,-3 2</inkml:trace>
  <inkml:trace contextRef="#ctx0" brushRef="#br0" timeOffset="10472.252">2018 1439,'-24'34,"-13"44,0 14,7 1,7-6,14-12,7-15,10-8,7-8,7-6,9-6,4-2,1-3,3 0,6-5,-1-2,2-3,-7-6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2:5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1 254,'226'-11,"-155"2,0 2,0 4,49 5,-40-2,-68 0</inkml:trace>
  <inkml:trace contextRef="#ctx0" brushRef="#br0" timeOffset="285.477">28 480,'39'0,"31"-4,9-3,1 1,-9 1,-11 2,-12 1,-8 1,-7 0,-4 1,-2 1,-1-1,0 0,-5 0</inkml:trace>
  <inkml:trace contextRef="#ctx0" brushRef="#br0" timeOffset="889.895">452 0,'54'10,"160"110,-137-72,-77-47,56 42,-54-42,-1 0,0 1,0-1,0 0,0 1,0-1,-1 1,1 0,0-1,-1 1,1-1,-1 1,1 0,-1-1,0 1,0 0,0 0,0-1,0 1,0 0,0-1,-1 1,1 0,-1-1,1 1,-1 0,1-1,-1 1,0-1,0 1,0-1,0 1,0-1,0 0,0 1,0-1,-1 0,1 0,-153 107,-34 50,134-117,36-29,0 2,0 0,1 1,1 0,1 1,-6 8,10-5,4-1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31,'24'0,"23"0,7 0,0-5,-4-2,-7 1,-5 1,-5 2,-2 0,-3 2,0 1,-1 0,0 0,-4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2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0,-6 0,-9 0,-14 4,-10 3,-10-1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0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29,'-17'130,"-50"297,40-287,25-133,1-8</inkml:trace>
  <inkml:trace contextRef="#ctx0" brushRef="#br0" timeOffset="313.709">31 29,'24'0,"27"0,9 0,0 0,-5 0,-8-5,-7-1,-6-1,-3 2,-2 2,-2 1,-5 5,-6 8,-6 2</inkml:trace>
  <inkml:trace contextRef="#ctx0" brushRef="#br0" timeOffset="562.236">31 424,'33'5,"17"1,3-5,-1-2,-6-2,-5 0,-10 1</inkml:trace>
  <inkml:trace contextRef="#ctx0" brushRef="#br0" timeOffset="914.917">595 537,'-5'24,"-6"12,-1 6,1 0,2-3,3-2,3-4,1-6</inkml:trace>
  <inkml:trace contextRef="#ctx0" brushRef="#br0" timeOffset="1168.134">821 537,'-14'29,"-10"23,-1 9,4-3,6-10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04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31,'-165'-25,"149"23,0 0,0 1,0 0,-1 2,1 0,0 0,0 2,0 0,0 1,0 0,-6 4,14-6,0 1,0 0,0 0,0 0,1 1,0 1,0-1,0 1,0 0,1 1,0-1,0 1,0 1,1-1,-1 1,2 0,-1 0,1 0,0 1,1-1,-1 1,2 0,-1 0,1 0,0 0,1 1,-1 7,5-3,1 1,0-1,1 0,0 0,1 0,0-1,1 0,0 0,1-1,1 0,0 0,0-1,1 0,0 0,1-2,0 1,0-1,1-1,0 0,0 0,3 0,72 55,-77-56,-2 0,1 1,-1 0,0 0,0 1,-1 0,0 0,0 0,-1 1,0 0,0 0,-1 1,-1 0,0 0,0 0,0 0,-2 1,1-1,-1 1,-1-1,0 1,0 9,-5-13,0-1,-1 1,1-1,-1 0,0 0,-1-1,0 0,0 0,0 0,0 0,-1-1,1 0,-1-1,0 1,0-1,-1-1,1 1,0-1,-1-1,0 1,1-1,-1 0,0-1,0 0,1 0,-1-1,0 0,-3-1,-10 2,14 2,1-1,0-1,-1 1,1-1,-1 0,1-1,0 1,-1-1,1 0,0-1,0 0,0 0,0 0,0 0,0-1,0 0,1-1,0 1,-1-1,1 0,1 0,-4-4,4-7,6 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1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233 143,'-1'-2,"0"1,0 0,0-1,0 1,0 0,-1 0,1 0,0 0,-1 0,1 0,-1 1,1-1,-1 0,1 1,-1-1,1 1,-1-1,0 1,1 0,-1 0,1 0,-1 0,0 0,1 0,-1 0,0 0,1 1,-1-1,1 0,-1 1,0 0,1-1,-1 1,1 0,0 0,-1 0,1 0,0 0,-1 0,1 0,-12 10,1 1,1-1,0 2,0 0,1 0,1 1,0 0,1 0,1 1,0 0,1 0,1 1,-1 1,-2 4,-2 11,1 1,2 0,1 0,2 1,1 0,1-1,2 1,2 0,3 22,-1-36,0 0,1 0,1 0,1 0,1-1,0 0,2-1,0 0,1 0,1-1,0-1,1 0,1 0,1-1,0-1,8 5,14-11,-22-15</inkml:trace>
  <inkml:trace contextRef="#ctx0" brushRef="#br0" timeOffset="4768.32">995 86,'-48'67,"-124"183,142-203,25-40</inkml:trace>
  <inkml:trace contextRef="#ctx0" brushRef="#br0" timeOffset="5146.229">656 58,'12'22,"163"81,-160-93,-1 1,0 0,0 1,-1 1,0 0,-1 1,-1 0,0 0,2 8,45 52,-56-72,0 0,0 1,0-2,0 1,0 0,1 0,-1-1,0 1,1-1,-1 1,1-1,0 0,-1 0,1 0,0-1,0 1,-1-1,1 1,0-1,0 0,0 0,0 0,0-1,-1 1,2-1,12-3</inkml:trace>
  <inkml:trace contextRef="#ctx0" brushRef="#br0" timeOffset="5512.445">430 595,'768'0,"-676"17,-73-12</inkml:trace>
  <inkml:trace contextRef="#ctx0" brushRef="#br0" timeOffset="6230.332">770 707,'0'342,"-1"-336,1 0,0 0,0 0,1 0,0 0,0 0,0 0,1-1,0 1,0-1,0 1,1-1,0 0,1 3,-1-7,-1-1,0 1,1-1,-1 0,0 0,1 0,-1 0,1-1,-1 1,0 0,0-1,1 0,-1 1,0-1,0 0,0 0,0 0,0-1,0 1,0 0,0-1,0 1,0-1,-1 0,1 0,-1 1,1-1,-1 0,0 0,0 0,0 0,0-1,0 1,8-8,3-2,-4 2,0 0,0 1,1 0,1 0,-1 1,1 0,1 1,0 0,0 1,0 0,0 1,1 0,0 0,0 2,5-2,-13 7,1-1,-1 1,0-1,0 1,1 1,-1-1,-1 1,1-1,0 1,-1 0,1 0,-1 1,0-1,0 1,0-1,0 1,-1 0,0 0,1 0,-2 1,1-1,0 0,-1 1,0-1,0 1,0-1,0 1,-1 0,0-1,0 1,0 0,-1-1,1 1,-1-1,0 1,0-1,-1 1,1-1,-1 1,-1 0,-7 15</inkml:trace>
  <inkml:trace contextRef="#ctx0" brushRef="#br0" timeOffset="6636.986">1390 2,'11'-1,"0"1,0 0,0 0,0 1,0 1,-1 0,1 0,-1 1,1 1,-1 0,0 0,0 1,-1 0,1 0,-1 1,0 1,-1-1,1 1,-1 1,-1 0,1 0,-2 0,1 1,-1 0,0 0,-1 1,0-1,0 1,-1 1,-1-1,0 0,0 1,0 2,5 41,-1-1,-4 2,-1-1,-3 0,-3 5,1 41,3-63,1-15,0 1,-2-1,-1 0,0 1,-2-1,0 0,-1-1,-2 1,0-1,-1 0,-3 4,4-13,-1 1,0-1,0 0,-2 0,1-1,-1 0,-1-1,0 0,0-1,-1 0,0-1,-1 0,0-1,0 0,-14 4,7-3,4 0</inkml:trace>
  <inkml:trace contextRef="#ctx0" brushRef="#br0" timeOffset="10184.062">2378 30,'-2'-13,"-2"30,-2 5,-51 112,-6-3,-19 22,-61 127,50-67,66-136,24-69</inkml:trace>
  <inkml:trace contextRef="#ctx0" brushRef="#br0" timeOffset="27459.165">2406 86,'18'74,"106"306,-72-240,25 58,-76-193,-3-3</inkml:trace>
  <inkml:trace contextRef="#ctx0" brushRef="#br0" timeOffset="27839.943">2068 651,'397'0,"-325"-11,-54 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49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0,'-15'34,"-9"16,0 4,-2-8,5-6,0-5,-1-4,-1-7,2-8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493 16,'-16'-4,"0"0,0 1,0 1,0 1,0 0,0 1,-1 1,1 0,0 1,0 1,0 0,0 2,1-1,-11 6,-6 4,1 1,0 1,1 2,1 1,0 1,-9 11,36-30,1 0,-1 1,0-1,1 1,-1-1,1 1,0 0,-1-1,1 1,0 0,0 0,0 0,0 0,0 0,1 0,-1 0,1 0,-1 0,1 1,0-1,-1 0,1 0,1 0,-1 0,0 1,0-1,1 0,-1 0,1 0,0 0,-1 0,1 0,0 0,0 0,0 0,1 0,-1-1,0 1,1 0,-1-1,1 1,0-1,-1 1,1-1,0 0,0 0,1 1,109 75,-27-20,58 47,-136-98,-1 1,0 0,0 0,0 0,-1 1,0-1,-1 1,0 0,0 1,-1-1,0 1,0 0,-1 0,0-1,-1 1,1 1,-2 3,-2-2,-1-1,0 0,0 0,-1 0,-1 0,0-1,0 1,-1-1,0-1,0 1,-1-1,0 0,-1-1,0 1,0-1,0-1,-1 0,0 0,0-1,-1 0,1 0,-1-1,0 0,-3 0,1-1,0 0,0-1,0-1,0 0,0 0,0-1,0-1,-1 0,1 0,0-1,8 1,-1 0,1 0,0 0,0 0,0-1,0 1,0-1,0 0,0-1,0 1,1 0,-1-1,1 0,0 0,0 0,0 0,0-1,0 1,1-1,0 1,-1-1,1 0,1 0,-1 0,1 0,-1 0,1-1,0 1,0 0,1-1,1 0,-1 1,1-1,-1 0,1 1,1-1,-1 1,1-1,-1 1,1 0,0-1,1 1,-1 0,1 1,0-1,1-1,6-10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1,'29'4,"23"3,9-1,-2-2,-7 0,-6-2,-7-1,-5 0,-4-1,-1-1,-7 1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0,'43'5,"28"2,8-1,-6-1,-9-7,-12-2,-10-1,-6 1,-11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0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2 537,'0'35,"-2"-7,2 1,2-1,0 0,2 1,0-1,9 25,-12-50,0 1,1-1,-1 0,1 1,-1-1,1 0,0 0,0 0,0-1,1 1,-1 0,1-1,-1 0,1 1,0-1,0 0,0 0,0-1,0 1,1-1,-1 1,0-1,1 0,-1 0,1-1,-1 1,1-1,-1 0,1 0,-1 0,1 0,-1 0,1-1,-1 1,1-1,-1 0,1 0,-1-1,2 0,124-74,-110 60,-18 13,1 0,0 0,0 1,0-1,1 1,-1-1,0 1,1 0,0 0,-1 0,1 0,0 1,0-1,0 1,0-1,1 1,-1 0,0 1,0-1,1 0,-1 1,0 0,1 0,-1 0,0 0,1 0,-1 1,0-1,1 1,-1 0,0 0,0 0,0 0,0 1,0-1,2 3,5 5,-7-5,1 1,0-1,0 0,1 0,-1 0,1-1,0 1,0-1,0 0,0-1,1 1,-1-1,1 0,-1-1,1 1,0-1,0 0,-1 0,4-1,-2 0,-1 0,0 0,1-1,-1 0,0 0,0 0,0-1,0 0,0 0,0-1,-1 0,1 0,-1 0,1 0,-1-1,0 0,-1 0,1-1,-1 1,1-1,-1 0,-1 0,1 0,-1-1,0 1,0-1,0 0,13-45,-10 28</inkml:trace>
  <inkml:trace contextRef="#ctx0" brushRef="#br0" timeOffset="1051.776">1018 0,'-87'444,"83"-422,-5 21,2 1,2 0,2 1,3 28,19 14,-18-85,0 0,-1 0,1 0,0 0,0 0,0 0,1 0,-1-1,0 1,1 0,-1-1,1 0,-1 1,1-1,-1 0,1 1,0-1,0 0,0 0,0-1,0 1,0 0,0-1,0 1,0-1,0 1,0-1,0 0,0 0,0 0,0 0,1 0,-1-1,0 1,0-1,0 1,0-1,0 0,0 0,98-80,-35 21,-63 58,-1 1,1 0,0 0,-1 0,1 0,0 0,0 0,0 1,0-1,0 1,0-1,0 1,0 0,0-1,0 1,0 0,0 1,0-1,0 0,0 0,0 1,0-1,0 1,0 0,0 0,0-1,0 1,-1 0,1 1,0-1,-1 0,1 0,-1 1,1-1,-1 1,0-1,1 1,-1 0,0-1,0 1,0 0,0 0,-1 0,1 0,0 0,4 5,0-1,0 0,0-1,1 1,0-1,0 0,0-1,1 1,0-1,0-1,0 1,0-1,0 0,1-1,-1 0,1 0,-1 0,1-1,0 0,0-1,0 0,0 0,-1-1,1 0,0 0,0 0,-1-1,1-1,-1 1,0-1,1 0,-1-1,0 0,-1 0,1 0,-1-1,0 0,1 1,0-1,-1-1,1 1,-1-1,0 0,-1-1,0 1,0-1,0 0,-1-1,0 1,0-1,-1 1,0-1,0 0,-1 0,0 0,0-3,-1 10,-1 0,0 0,0 0,1 0,-1 0,0 0,0 0,0 0,0 0,0 0,0 0,0 0,-1 0,1 0,0 0,0 0,-1 0,1 0,-1 0,1 0,-1 0,1 0,-1 0,0 0,1 1,-1-1,0 0,0 0,1 1,-1-1,0 1,0-1,0 0,0 1,0 0,0-1,0 1,0 0,0-1,0 1,0 0,0 0,0 0,0 0,0 0,0 0,0 0,-1 0,1 0,0 1,0-1,0 0,0 1,0-1,0 0,0 1,-51 33,43-25,1 1,0 0,0 1,1 0,1 0,0 0,0 1,1-1,-2 11,5-18,1 0,0 0,0 0,1 0,-1 1,1-1,0 0,0 0,0 0,1 0,0 1,-1-1,1 0,1 0,-1 0,1 0,-1-1,1 1,0 0,0-1,1 1,-1-1,1 0,0 1,0-1,0 0,0-1,0 1,0-1,1 1,0-1,10 3,1-1,-1 0,1-1,0-1,0 0,0-1,0-1,0 0,0-1,0 0,0-2,0 1,0-2,-1 0,0-1,1 0,-2-1,4-3,19-4,-1-1,0-2,-1-2,-1-1,-1-2,22-18,-45 32,21-17,-1-1,-1-1,-1-1,17-24,-15-25,-29 74,0 0,0 0,0 0,0 0,0 1,-1-1,1 0,0 0,-1 1,1-1,-1 0,0 0,1 1,-1-1,0 1,0-1,0 0,0 1,0 0,-1-1,1 1,0 0,-1 0,1 0,-1-1,1 1,-1 1,1-1,-1 0,0 0,1 1,-1-1,0 1,0-1,1 1,-1 0,0 0,0-1,0 1,0 1,1-1,-2 0,-6 1,1 1,0 0,-1 0,1 0,0 1,0 0,0 1,1 0,-1 0,1 1,0 0,0 0,0 1,1-1,0 1,0 1,1-1,-1 1,1 0,1 0,-1 1,1-1,-2 7,6-12,-1-1,0 1,1 0,-1-1,1 1,-1 0,1-1,0 1,0 0,0 0,0 0,0-1,0 1,0 0,0 0,1-1,-1 1,1 0,-1-1,1 1,0 0,0-1,0 1,0-1,0 1,0-1,0 0,0 1,0-1,1 0,-1 0,0 0,1 0,-1 0,1 0,0 0,-1 0,1-1,-1 1,1-1,0 1,0-1,0 1,83 5,-78-7,169-3,-173 5,1 0,0 0,-1 1,1-1,-1 1,1 0,-1 0,0 0,0 0,0 1,0-1,0 1,-1 0,1-1,-1 1,1 1,-1-1,0 0,0 0,-1 1,1-1,-1 1,0-1,1 1,-2 0,1 0,0 3,19 40,-17-43,1 0,-1 0,1 0,0-1,0 1,0-1,0 0,0 0,1 0,0-1,-1 0,1 0,0 0,0 0,0-1,0 1,0-2,0 1,1 0,-1-1,0 0,0 0,1 0,3-2,122-36,-121 35,0-1,0 0,0-1,-1 0,0-1,0 0,0-1,0 1,-1-1,-1-1,1 0,-1 0,0 0,-1-1,0 0,0 0,-1-1,0 0,-1 0,0 0,-1 0,0 0,0-1,-1-1,-2 9,1 1,-2-1,1 0,0 0,0 0,-1 1,0-1,1 0,-1 0,0 1,-1-1,1 1,0-1,-1 1,1-1,-1 1,0 0,1 0,-1 0,0 0,-1 0,1 0,0 0,0 1,-1-1,1 1,-1 0,1 0,-1 0,0 0,1 0,-1 0,0 1,0-1,0 1,1 0,-1 0,0 0,0 0,0 0,1 1,-1-1,0 1,0 0,1 0,-1 0,0 0,1 0,-1 0,1 1,0-1,-1 1,1 0,-1 1,-6 2,0 2,1-1,0 1,0 1,1-1,-1 1,2 0,-1 1,1 0,1 0,-1 0,2 0,-1 1,1 0,1 0,-1 0,2 1,0-1,0 1,1-1,0 1,0 0,2-1,-1 1,1-1,1 1,0 0,0-1,1 0,0 0,1 0,0 0,1 0,0-1,0 0,1 0,0 0,1 0,8 4,0-1,0-1,1 0,0-1,1-1,0-1,1 0,0-1,0-1,0 0,1-2,18 3,-5-3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3:59.1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5592 933,'2'-24,"-2"0,0-1,-2 1,0 0,-2 0,-1 0,-1 0,0 1,-2 0,-1 0,-1 1,-1 0,0 1,-2 0,0 0,-2 2,0 0,-1 1,-1 0,-1 1,-16-12,-10 5,-2 3,0 1,0 3,-2 1,0 3,-1 2,0 2,-10 1,58 8,-350-43,-2 16,0 15,-1 15,-222 36,-569 59,449 3,615-88,1 5,1 2,1 5,1 2,1 4,2 3,-28 20,84-45,2 1,0 1,0 0,1 1,0 1,1 0,0 1,1 1,1 0,0 0,1 1,1 1,1 0,0 0,1 1,1 0,1 0,0 1,1 0,1 0,1 0,1 0,1 1,0-1,1 1,3 13,2-12,1-1,1 1,1-2,1 1,0-1,2 0,0-1,1 0,1-1,0 0,1-1,1-1,1 0,16 12,7 2,1-1,1-3,1 0,1-3,1-2,6 0,94 25,2-6,2-6,0-7,2-6,1-7,17-6,138 1,1-12,-1-14,171-37,-399 44,638-106,-473 62,-2-10,-3-10,-4-11,59-38,-243 101,-1-3,-1-1,33-27,-70 46,1-1,-1 0,0-1,-1 0,-1-1,1 0,-2-1,1 0,-2 0,0 0,0-1,-1 0,0-1,-2 1,1-1,1-12,-5 17,-1 0,1 0,-2 0,1-1,-2 1,1 0,-1 1,0-1,-1 0,0 0,0 1,-1 0,0-1,0 2,-1-1,0 0,-1 1,1 0,-2 0,-4-5,-10-7,0 1,-1 1,-1 1,0 1,-1 1,-8-2,-103-46,-2 7,-46-9,118 41,-164-54,-3 10,-2 9,-113-7,118 36,-2 9,1 11,-1 9,0 11,1 9,1 11,2 10,1 9,3 11,-81 38,130-33,4 7,2 7,-146 97,282-159,2 2,1 1,0 1,2 2,0 0,2 2,0 1,2 1,2 0,0 2,2 1,1 0,1 2,3 10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5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0 198,'119'-59,"2"6,54-14,-166 64,-5 1,0 0,0 0,0 0,0 0,1 1,-1 0,1 0,-1 0,1 0,-1 1,1 0,0 0,-1 0,1 0,-1 1,1-1,-1 1,1 1,-1-1,0 0,1 1,2 2,-7 0,1 0,-1 0,0 0,0 1,-1-1,1 0,-1 0,0 0,0 0,0 0,-1 0,0 0,1 0,-1 0,-1-1,1 1,0-1,-1 1,0-1,0 0,0 0,0 0,-2 1,2 0,-162 155,162-156,0 0,0 0,1 0,-1 1,1-1,0 1,0-1,0 1,0 0,1 0,0 0,0 0,0 0,0 0,0 0,1 0,-1 0,1 0,0 1,1-1,-1 0,1 0,0 0,0 0,0 0,0 0,1 0,-1 0,1-1,0 1,0 0,1-1,-1 0,1 1,0-1,0 0,0 0,2 2,6 4,1 0,-1-1,2-1,-1 1,1-2,0 0,0 0,0-1,13 3,91 46,-115-53,0 1,0-1,0 1,0 0,0 0,-1 0,1 0,0 0,-1 0,0 0,1 0,-1 1,0-1,0 0,0 1,0-1,-1 1,1-1,-1 1,0 0,1-1,-1 1,0-1,-1 1,1 0,0-1,-1 1,1-1,-1 1,0-1,0 1,0-1,0 0,0 1,0-1,-1 0,1 0,-1 0,0 1,-78 68,-16-23,88-49,7-1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509 170,'-38'38,"-32"33,-9 8,4-5,10-9,11-17,11-15,12-10,6-7,8-8</inkml:trace>
  <inkml:trace contextRef="#ctx0" brushRef="#br0" timeOffset="247.226">1 226,'48'28,"20"16,4 4,-5-7,-10-4,-10-4,-7-3,-7-2,-8-1,-9-9,-11-13,-7-12,-4-5</inkml:trace>
  <inkml:trace contextRef="#ctx0" brushRef="#br0" timeOffset="496.924">368 1,'-19'47,"-7"41,2 15,5-1,5-13,5-12,9-14,5-9,5-8,2-7,4-6,-2-3,3-3,-3-5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37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11 661,'-4'20,"-3"5</inkml:trace>
  <inkml:trace contextRef="#ctx0" brushRef="#br0" timeOffset="259.424">660 41,'-49'23,"1"3,1 1,1 3,-6 8,51-38,-6 5,-1 0,1 0,0 1,0-1,1 1,-1 1,2-1,-1 1,1 0,0 1,0-1,1 1,0 0,0 0,0 3,3-9,1 0,0 0,0 0,0 0,0 0,0 0,1-1,-1 1,1 0,-1 0,1 0,0 0,-1 0,1-1,0 1,0 0,0-1,1 1,-1-1,0 1,1-1,-1 1,0-1,1 0,0 0,-1 0,1 0,0 0,-1 0,1 0,0-1,0 1,0 0,72 14,-56-12,268 15,-282-19,0 1,0-1,0 1,-1 0,1 1,0-1,0 1,0-1,-1 1,1 0,0 0,-1 1,1-1,-1 1,1 0,-1 0,0 0,0 0,0 1,0-1,0 1,0 0,-1-1,1 1,-1 0,0 1,0-1,0 0,0 1,-1-1,1 1,-1-1,0 1,0 0,0 0,-1-1,1 1,-1 0,0 0,0 0,0 0,-1-1,1 1,-1 2,-6 9,-1 0,0-1,-1 0,0 0,-1-1,-1 0,0-1,-1 0,0-1,0 0,-1-1,-1 0,0-1,-4 1,11-7,1 0,-1 0,0 0,0-1,0 0,0 0,0-1,0 0,-1-1,1 1,0-1,0-1,-1 1,1-1,-6-2,-4-3</inkml:trace>
  <inkml:trace contextRef="#ctx0" brushRef="#br0" timeOffset="426.508">632 41,'48'-10,"25"-3,6 1,-2 7,-9 4,-6 3,-9 0,-4 1,-11-1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1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59,'-14'29,"-10"19,-1 6,4-1,6-6,5-4,9-11,5-11</inkml:trace>
  <inkml:trace contextRef="#ctx0" brushRef="#br0" timeOffset="300.57">252 116,'6'10,"1"1,1-1,-1 0,1-1,1 0,0 0,0-1,1 0,0 0,0-1,1-1,0 1,0-2,0 0,9 3,-18-7,1-1,-1 1,1-1,-1 0,1 0,-1 0,0 0,1 0,-1-1,1 1,-1-1,0 1,1-1,-1 0,0 0,0 0,0 0,1 0,-1-1,0 1,-1-1,1 1,0-1,0 0,-1 0,1 0,-1 1,1-1,-1-1,0 1,0 0,0 0,0 0,0-1,0 1,-1 0,1-1,-1 1,1-3,0-99,-1 100,-1 0,1 0,0 0,-1 0,0 1,0-1,0 0,-1 1,1-1,-1 1,1-1,-1 1,0 0,-1-1,1 1,-1 0,1 1,-1-1,0 0,0 1,0-1,0 1,0 0,-1 0,1 0,-1 1,1-1,-1 1,1 0,-1 0,0 0,0 0,0 1,0-1,1 1,-1 0,0 1,0-1,0 0,0 1,-2 1,-58 38,50-24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0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1,'0'19,"-9"40,-9 14,0 6,-3-7,3-11,5-11,-2-9,3-6,3-5,4-3,1-1,3 0,1-4</inkml:trace>
  <inkml:trace contextRef="#ctx0" brushRef="#br0" timeOffset="304.545">511 141,'-14'30,"-1"-5,2 2,0-1,2 2,1 0,1 0,2 0,1 1,-2 21,8-46,-1 0,1 0,0 0,1 0,-1 0,1 1,0-1,0 0,0 0,0-1,1 1,-1 0,1 0,0-1,0 1,1-1,-1 1,1-1,0 0,-1 0,1 0,1 0,-1-1,0 1,1-1,-1 0,1 0,-1 0,1-1,0 1,0-1,0 0,0 0,0 0,0 0,0-1,0 0,1 1,-1-2,0 1,10-1,0 0,0-1,0 0,0-1,0-1,-1 0,0-1,0-1,0 0,-1 0,1-1,-2-1,1 0,-1-1,0 0,-1 0,0-1,0-1,-1 1,-1-2,0 1,0-1,-1 0,-1-1,0 0,0 0,-2 0,4-13,-4 11,-1 0,0-1,-1 1,-1 0,0-1,-1 1,-1-1,0 1,-1-1,-1 1,0 0,-4-7,6 19,-1 0,0 0,0 1,0-1,0 0,-1 1,1 0,-1 0,1-1,-1 2,0-1,0 0,0 0,0 1,0 0,0-1,0 1,0 0,-1 1,1-1,0 1,-1-1,1 1,0 0,-1 0,1 0,0 1,-1-1,-1 1,-93 37,40 2,33-23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6:44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31,'0'19,"0"21,0 13,0 2,0-3,0-6,0-1,-5-3,-1-4,0-4,1-3,1-2,2 0,-4-2,-5 1,-2-1,2-4</inkml:trace>
  <inkml:trace contextRef="#ctx0" brushRef="#br0" timeOffset="4423.576">41 115,'91'-43,"-74"35,1-2,0 1,0 1,1 0,0 2,0 0,0 1,1 1,0 1,0 0,0 2,1 0,-19 1,1 1,0-1,-1 1,1-1,0 1,-1 0,1 0,-1 0,1 0,-1 0,0 1,1-1,-1 1,0-1,0 1,0 0,0 0,0 0,-1 0,1 0,-1 1,1-1,-1 0,0 1,0-1,0 1,0-1,0 1,0 0,-1-1,1 1,-1 0,0-1,0 1,0 1,-22 95,13-83,-1 0,0 0,-2-1,1-1,-2 0,0 0,0-1,-1-1,-1 0,0-1,-1-1,0 0,-13 5,24-12,-1-1,0 1,0-1,0-1,0 1,0-1,0 0,0 0,0-1,-1 0,1 0,0 0,0-1,-2 0,-9-5</inkml:trace>
  <inkml:trace contextRef="#ctx0" brushRef="#br0" timeOffset="5042.423">549 398,'-11'-2,"0"2,0-1,-1 2,1-1,0 2,1-1,-1 2,0-1,0 1,1 1,0 0,0 1,0-1,0 2,0 0,1 0,0 0,1 1,0 1,0-1,-3 4,-44 97,55-106,-1 1,0 0,0 0,1 0,0-1,-1 1,1 0,0 0,0 0,1 0,-1 0,1-1,-1 1,1 0,0 0,0-1,0 1,0-1,1 1,-1-1,1 1,-1-1,1 0,0 1,0-1,0 0,0 0,0-1,1 1,-1 0,0-1,1 1,-1-1,1 0,0 0,-1 0,1 0,0 0,0-1,0 1,13 0,1 0,-1-2,1 1,-1-2,1 0,-1-1,0-1,0-1,0 0,-1-1,0 0,0-1,0-1,-1-1,0 0,-1 0,0-1,0-1,-1 0,0-1,-1-1,-1 1,2-5,-12 17,0 0,0-1,1 1,-1-1,0 1,0-1,0 1,0 0,1-1,-1 1,0 0,0-1,1 1,-1 0,0-1,1 1,-1 0,0 0,1-1,-1 1,0 0,1 0,-1-1,0 1,1 0,-1 0,1 0,-1 0,1 0,-1 0,0 0,1 0,-1 0,1 0,-1 0,0 0,1 0,-1 0,1 0,-1 0,1 0,-1 0,0 1,1-1,-1 0,0 0,1 1,-1-1,0 0,1 0,-1 1,0-1,1 0,-1 1,0-1,0 0,1 1,-1-1,0 0,0 1,0-1,1 1,1 32,-1-22,-1-4,1 0,1 0,-1 0,1-1,1 1,-1-1,1 1,0-1,0 0,1 0,0 0,0 0,0-1,1 1,0-1,0 0,0-1,1 1,-1-1,1 0,0-1,0 1,1-1,-1 0,4 0,12 4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07.9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0 805,'3'10,"1"-1,1 1,-1-1,1 0,1 0,-1-1,2 0,-1 0,1 0,0 0,1-1,-1-1,1 1,1-1,-1-1,1 1,0-1,1-1,-1 0,1 0,-1-1,1 0,0-1,1 0,-1 0,0-1,0-1,1 0,-1 0,0-1,0 0,9-2,20-12,0-2,-1-2,-1-1,-1-1,-1-3,-1-1,-1-1,-1-1,19-24,45-48,-5-5,-4-3,-5-4,12-30,-94 141,106-142,-106 142,0-1,0 0,1 0,-1 1,0-1,1 0,-1 1,1-1,-1 0,0 1,1-1,0 1,-1-1,1 1,-1-1,1 1,0-1,-1 1,1 0,0-1,-1 1,1 0,0-1,-1 1,1 0,0 0,0 0,0 0,-1 0,1 0,0 0,0 0,-1 0,1 0,0 0,0 0,-1 0,1 1,0-1,0 0,-1 1,1-1,0 0,-1 1,1-1,-1 1,1-1,0 1,-1-1,1 1,-1 0,1-1,-1 1,0-1,1 1,-1 0,0 0,1-1,-1 1,0 0,0 0,1-1,-1 1,0 0,0 0,0 54,-22 131,11-75,-5 0,-4-2,-30 87,43-177,-1-1,0 0,-2 0,0-1,-1-1,0 0,-2 0,0-1,0 0,-2-2,1 1,-2-2,0 0,0-1,-1 0,-4 0,13-8,0 0,0 0,0-1,0 0,0-1,0 0,0 0,-1-1,1 0,0 0,-1-1,1 0,0 0,0-1,0 0,0-1,0 0,0 0,1 0,-1-1,1 0,0-1,0 0,1 0,-1 0,1-1,-1-1,-11-11</inkml:trace>
  <inkml:trace contextRef="#ctx0" brushRef="#br0" timeOffset="349.994">1524 692,'-7'10,"0"0,1 0,0 1,0 0,1 0,1 0,0 0,0 1,1 0,1 0,0 0,0 0,1 0,1 0,0 6,1-14,-1 0,1-1,0 1,0-1,0 1,0-1,1 0,-1 0,1 1,0-1,0 0,0 0,0-1,1 1,-1 0,1-1,-1 1,1-1,0 0,0 0,0 0,0 0,1-1,-1 1,0-1,1 0,-1 0,1 0,-1 0,1-1,-1 1,1-1,0 0,-1 0,1 0,2-1,5 0,0 0,0 0,0-1,-1-1,1 0,-1 0,0-1,1 0,-2-1,1 0,6-5,-8 5,-1 0,0-1,0 1,0-1,-1 0,0-1,0 0,0 0,-1 0,0-1,-1 1,1-1,-2 0,1-1,-1 1,0 0,-1-1,0 0,0 0,-1 1,0-1,0 0,-1-2,-3 7,1 0,0-1,-1 1,0 0,0 0,0 1,-1-1,1 1,-1-1,0 1,0 0,0 1,0-1,0 1,-1-1,1 1,-1 0,1 1,-1-1,0 1,0 0,0 0,-2 1,-18-5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0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1,'19'10,"31"2,11 0,0-2,-5-3,-3-2,-5-8,-7-2,-5-1,-3 1,-4 1,-1 1,-1 2,0 0,-4 5,-7 3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2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22,'39'0,"22"0,5 0,-3 0,-8 0,-14-4,-8-3,-5 1,-8 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2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30,'34'0,"34"-5,16-1,-1-1,-11 2,-12 2,-12 1,-14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4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0,'0'15,"-5"9,-1 5,0 3,1-4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0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3,'0'-1,"-1"1,1 0,-1-1,1 1,-1 0,1 0,-1 0,1 0,-1 0,1-1,-1 1,1 0,-1 0,1 0,-1 0,1 0,-1 0,1 1,-1-1,1 0,-1 0,1 0,-1 0,1 1,0-1,-1 0,1 0,-1 1,1-1,0 0,-1 1,1-1,-1 0,1 1,0-1,0 1,-1-1,1 0,0 1,0-1,-1 1,1-1,0 1,0-1,0 1,0-1,0 1,0-1,0 1,0-1,0 1,0-1,0 1,0 0,-9 21,1 1,1 0,1 1,1 0,1 0,1 0,1 9,-5 33,-27 230,31-273,0-9,0 1,2-1,0 1,0-1,2 1,-1-1,2 1,0-1,1 0,1 2,-4-16,0 1,0 0,0 0,0-1,0 1,1 0,-1-1,0 1,0 0,1-1,-1 1,0 0,1-1,-1 1,1-1,-1 1,1-1,-1 1,1-1,-1 1,1-1,0 1,-1-1,1 0,0 1,-1-1,1 0,0 0,-1 1,1-1,0 0,-1 0,1 0,0 0,0 0,-1 0,1 0,0 0,0 0,-1 0,1-1,0 1,-1 0,1 0,0-1,-1 1,1 0,0-1,-1 1,1-1,-1 1,1 0,-1-1,1 0,-1 1,1-1,-1 1,1-1,-1 1,0-1,1 0,-1 1,0-1,0 0,1 0,-1 1,23-46,-15 23</inkml:trace>
  <inkml:trace contextRef="#ctx0" brushRef="#br0" timeOffset="598.986">2 341,'29'0,"19"0,6 0,-6-5,-7-1,-4 0,-5 1,-3 1,-1 2,-1-4,0 0,0 0,0 1,-4 2</inkml:trace>
  <inkml:trace contextRef="#ctx0" brushRef="#br0" timeOffset="1464.64">595 539,'0'14,"0"15,0 7,0 2,0-1,0-1,0-3,0-1,0-2,0-1,-5-6,-1-1,-1-5</inkml:trace>
  <inkml:trace contextRef="#ctx0" brushRef="#br0" timeOffset="1714.038">877 510,'-10'39,"-7"21,-2 7,3-5,5-7,3-8,3-13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48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0,'-10'43,"-7"34,-2 8,3-5,4-12,4-13,3-10,3-8,2-6,0-4,1-5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4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44 540,'-9'25,"1"0,1 0,1 1,1-1,2 1,0 1,2 15,0-38,1-1,0 1,0 0,0 0,0 0,1-1,0 1,-1 0,1-1,1 1,-1 0,0-1,1 1,0-1,0 0,0 0,0 1,0-1,1-1,-1 1,1 0,0-1,0 1,0-1,0 0,0 0,1 0,-1 0,0 0,1-1,0 0,-1 0,1 0,0 0,2 0,12-1,-1 0,0-2,1 0,-1-1,0-1,0 0,-1-2,1 1,-1-2,0 0,-1-1,0-1,0 0,-1-1,7-6,1 0,-1-1,-1 0,-1-1,0-1,-1-1,3-6,-16 19,1-1,-2 1,1-1,-1 0,0 0,0-1,-1 1,0-1,-1 0,0 0,0 0,-1 0,0 0,-1 0,0 0,0 0,-1 0,0 0,0 0,-2-1,1 3,-2 0,1 1,-1-1,0 1,0-1,-1 1,0 1,0-1,0 1,-1 0,0 0,0 0,0 1,0 0,-1 0,0 0,1 1,-1 0,-1 1,1 0,0 0,-1 0,1 1,0 0,-1 0,0 1,1 0,-1 0,1 1,-1 0,1 0,-1 1,1 0,0 0,0 0,-6 4,-81 45,73-33</inkml:trace>
  <inkml:trace contextRef="#ctx0" brushRef="#br0" timeOffset="354.88">722 60,'-10'29,"-3"19,-3 1,-1-3,9-9,5-10</inkml:trace>
  <inkml:trace contextRef="#ctx0" brushRef="#br0" timeOffset="650.731">948 60,'-2'10,"1"0,0 1,0-1,1 0,1 1,0-1,0 0,1 0,0 0,0 0,2 0,-1 0,1 0,0-1,1 0,0 0,1 0,0-1,0 1,-3-7,0 0,0 0,0 0,0-1,0 1,0-1,0 0,0 0,1 0,-1 0,0 0,1-1,-1 1,1-1,-1 0,0 0,1-1,-1 1,1-1,-1 1,0-1,1 0,-1 0,0-1,0 1,0-1,0 1,1-1,71-65,-71 64,-1-1,1 0,-1 0,0-1,-1 1,1-1,-1 1,0-1,0 0,0 0,-1 0,1 0,-1 0,-1 0,1 0,-1 0,0 0,0 0,0-1,-1 1,1 0,-1 0,-1 0,1 0,-1 0,1 0,-2 1,1-1,0 0,-1 1,0 0,0-1,0 1,-1 1,1-1,-1 0,0 1,0 0,0-1,-1 1,-2 1,0 0,-1 1,1-1,-1 2,1-1,-1 1,1 0,-1 0,1 1,-1 0,1 1,-1-1,-4 3,-13 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4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30,'-21'12,"-1"1,2 2,0 0,1 0,0 2,1 1,-12 15,29-31,-1-1,0 0,1 1,0 0,-1-1,1 1,0 0,0 0,0 0,0 0,0 0,0 0,0 0,1 0,-1 0,1 0,0 0,-1 0,1 0,0 1,0-1,1 0,-1 0,0 0,1 0,-1 0,1 0,0 1,-1-1,1-1,0 1,0 0,0 0,1 0,-1 0,0-1,1 1,-1-1,1 1,-1-1,1 1,0-1,0 0,0 0,-1 0,1 0,0 0,0 0,0-1,82 14,-76-15,-1 1,1 0,0 0,0 1,0 0,-1 1,1-1,0 2,-1-1,0 1,1 0,-1 0,-1 1,1 0,0 0,-1 1,0 0,0 0,0 0,0 1,-1 0,0 0,1 2,-4-3,0 0,0 1,-1-1,1 1,-1-1,-1 1,1 0,-1-1,0 1,0 0,0-1,-1 1,0 0,0-1,-1 1,1-1,-1 0,0 1,-1-1,1 0,-1 0,-3 4,-2 3,0 0,-1-1,0 0,-1-1,0 0,0-1,-1 0,-10 6,-52 10,51-23</inkml:trace>
  <inkml:trace contextRef="#ctx0" brushRef="#br0" timeOffset="244.276">76 114,'39'-14,"31"-5,9 0,0 5,-8 3,-11 5,-12 2,-8 3,-7 1,-4 5,-7 3</inkml:trace>
  <inkml:trace contextRef="#ctx0" brushRef="#br0" timeOffset="32514.407">1176 1,'-117'218,"17"0,57-151,33-53</inkml:trace>
  <inkml:trace contextRef="#ctx0" brushRef="#br0" timeOffset="32799.114">641 142,'173'115,"-121"-84,-1 3,-1 1,-3 3,28 29,-21-13,-41-43</inkml:trace>
  <inkml:trace contextRef="#ctx0" brushRef="#br0" timeOffset="33416.293">951 30,'28'260,"0"-67,3-55,-22-122</inkml:trace>
  <inkml:trace contextRef="#ctx0" brushRef="#br0" timeOffset="33717.779">641 396,'43'5,"33"-4,9-1,-5-6,-12-2,-7 1,-10-4,-9 1,-6 1,-5 3,-7 2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52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1,'26'44,"-2"2,-2 1,-2 1,-1 1,-4 0,-1 1,-2 1,-3 0,-2 0,-2 1,-2 33,-1-69,-1 1,-1-1,0 0,-1 1,-1-1,0 0,-1 0,-1 0,-1-1,0 1,-1-1,0 0,-1-1,-1 1,0-1,-1-1,-1 0,0 0,-1-1,0 0,-4 3,-67 31,57-36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13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259 396,'104'-33,"133"-43,-235 75,0 0,1 1,-1-1,0 0,0 1,1-1,-1 1,0 0,1 0,-1 0,1 0,-1 0,0 0,1 1,-1-1,0 1,0-1,1 1,-1 0,0 0,0 0,0 0,0 1,0-1,0 0,0 1,0-1,-1 1,1 0,-1 0,1 0,-1 0,1 0,-1 0,0 0,0 0,0 0,0 0,-1 0,1 1,-1-1,1 0,-1 1,0-1,1 1,-1-1,-5 10,0-1,0 1,-1-1,0 0,-1-1,0 0,0 0,-1 0,-1-1,0-1,0 1,0-1,-7 4,-173 138,187-149,1-1,-1 1,1 0,0 0,-1 0,1 0,0 0,0 0,-1 0,1 1,0-1,0 0,1 1,-1-1,0 0,0 1,1-1,-1 1,1 0,-1-1,1 1,0-1,-1 1,1 0,0-1,0 1,0-1,0 1,0 0,1-1,-1 1,0-1,1 1,0 0,-1-1,1 1,0-1,-1 0,1 1,0-1,0 0,0 1,0-1,0 0,1 0,-1 0,0 0,0 0,1 0,-1 0,1 0,-1-1,1 1,-1 0,1-1,-1 1,1-1,0 0,-1 0,2 1,72 13,-66-15,1 1,-1 1,1 0,-1 0,0 1,0 0,0 0,0 1,0 1,0-1,0 1,-1 1,0 0,0 0,0 0,-1 1,0 0,0 1,0 0,-1 0,0 0,0 0,3 7,-8-6,-1 0,0 1,0-1,-1 0,0 0,-1 0,0-1,0 1,0 0,-1-1,0 1,-1-1,1 0,-2 0,1 0,-1 0,0-1,0 0,0 0,-1 0,0-1,0 0,-1 0,1 0,-7 2,4 1,0-1,-1 0,0-1,0 0,-1 0,1-1,-1-1,0 0,-7 2,-1-5</inkml:trace>
  <inkml:trace contextRef="#ctx0" brushRef="#br0" timeOffset="38762.63">174 0,'-22'32,"1"1,2 0,1 2,1 0,2 1,2 1,1 0,2 0,1 1,3 0,0 1,3 0,1 32,1-12,3 0,3 0,2-1,7 21,-9-56,1 0,1-1,1 0,1 0,1-1,1 0,0-1,2 0,0-1,2 0,0-1,8 7,-12-15,1 0,0-1,1-1,0 0,0 0,0-1,1-1,0-1,6 2,9 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07:53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20,'-29'36,"0"2,3 0,1 2,2 1,2 1,1 0,2 2,3 0,1 0,-5 36,3 3,3 0,5 1,3 0,3 0,7 45,-1-108,0 0,1 0,1 0,1-1,1 0,1 0,0-1,2 0,0-1,1 0,10 12,-18-26,6 11,1 0,1-1,1 0,0-1,1 0,0-1,0-1,7 3,40 24,-43-28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7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117 110,'-16'21,"2"2,0 0,1 1,2 0,0 1,1 0,2 0,1 1,-4 24,10-45,1 0,-1-1,1 1,0 0,0-1,1 1,-1 0,1-1,0 1,0-1,1 1,0-1,-1 1,1-1,1 0,-1 0,0 0,1 0,0 0,0-1,0 1,1-1,-1 0,1 0,-1 0,1-1,0 1,0-1,0 0,1 0,-1 0,0 0,1-1,0 0,-1 0,1 0,-1 0,1-1,0 0,-1 0,1 0,0 0,-1-1,1 0,0 0,2-1,8-4,-1-1,0-1,0 0,-1-1,0 0,0-1,-1 0,-1-1,0-1,0 1,-1-2,0 1,-2-2,1 1,-1-1,4-10,-6 14,0 1,0 0,-1-1,0 0,-1-1,0 1,-1-1,0 1,0-1,-1 0,-1 0,0 0,0 0,-1 0,0-1,-1 1,-1 0,1 0,-2 0,0 1,0-1,-1 1,0-1,-5-8,6 16,-1-1,0 1,0 0,0 0,0 1,-1-1,1 1,-1 0,0 0,1 0,-1 1,0-1,0 1,0 1,0-1,0 1,0-1,0 1,0 1,0-1,0 1,0 0,0 0,0 0,1 1,-1 0,0 0,1 0,-1 0,1 1,0-1,0 1,0 0,0 1,0-1,0 1,-16 12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0,'-4'10,"-3"7,1 7,6-2,3-4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36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86,'-9'10,"-9"12,-6 8,2 3,4 1,1-1,2 0,5-2,-2-1,2-1,-2-1,1 0,-3 0,1 0,-2-4,2-3,-2-3,2-6</inkml:trace>
  <inkml:trace contextRef="#ctx0" brushRef="#br0" timeOffset="271.477">0 284,'10'9,"17"9,9 5,3-1,0 1,-2-4,-3-5,-1 0,-3-2,-1-4,-1-2,-5 1,-1 1,0-2,-4-2</inkml:trace>
  <inkml:trace contextRef="#ctx0" brushRef="#br0" timeOffset="568.71">141 1,'3'63,"3"0,3-1,2 0,4 0,1-2,25 57,-32-95,-2-1,0 1,-1 0,-2 1,0-1,-1 1,-1 13,-3 47,1-59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101 113,'-32'56,"25"-46,0 1,0 1,1-1,1 1,0 0,1 0,0 0,-2 11,1 7,2-20,1-1,-1 1,2-1,-1 1,1 0,1 0,-1 0,2 0,0-1,0 1,0 0,1 0,1-1,0 1,0-1,1 0,0 0,0 0,1 0,2 1,-1-6,0-1,0 0,0-1,1 1,-1-1,1 0,0-1,-1 1,1-2,0 1,0-1,0 0,0 0,0 0,0-1,-1 0,1-1,0 0,-1 0,1 0,-1-1,0 0,1 0,-1 0,-1-1,1 0,0 0,-1 0,0-1,0 0,0 0,1-2,7-5,-1-1,0 0,0-1,-1 0,-1-1,-1 0,0-1,0 0,-2 0,0-1,-1 1,-1-1,0-1,-2 1,1-7,-4 14,0-1,-1 1,-1 0,0 1,0-1,-1 0,0 0,-1 1,0 0,0 0,-1 0,0 0,-1 1,0-1,0 2,-1-1,0 1,0 0,0 0,-1 1,0-1,-1 2,1 0,-1 0,0 0,-1 1,1 0,-10-2,-44 6,39 6</inkml:trace>
  <inkml:trace contextRef="#ctx0" brushRef="#br0" timeOffset="3395.298">723 113,'0'-1,"-1"0,0 0,0-1,1 1,-1 0,0 0,0 0,0 0,0 0,0 1,-1-1,1 0,0 0,0 1,0-1,-1 0,1 1,0 0,-1-1,1 1,0 0,-1-1,1 1,-1 0,1 0,0 0,-1 0,1 1,-1-1,1 0,0 0,-1 1,1-1,0 1,0-1,-1 1,1 0,0-1,0 1,0 0,0 0,-1 0,-9 9,0 0,1 0,1 1,-1 0,2 0,-1 1,2 0,0 1,0 0,1 0,0 0,2 1,-1 0,2-1,0 2,0-1,1 0,1 1,1-1,0 0,2 12,-2-22,0 0,1-1,0 1,0 0,0-1,0 1,0-1,1 1,-1-1,1 0,0 0,0 1,1-1,-1-1,0 1,1 0,0 0,0-1,-1 0,2 1,-1-1,0-1,0 1,1 0,-1-1,0 1,1-1,0 0,-1 0,1 0,0-1,-1 0,1 1,9 0,0-1,1 0,-1-1,0-1,0 0,-1 0,1-1,10-5,3-2,-1-1,0-1,-1-2,-1 0,0-2,-1 0,0-2,-2 0,12-14,-24 24,0-1,0-1,-1 0,0 0,-1 0,0-1,0 0,-1 0,-1 0,0-1,2-8,-5 14,0 1,-1-1,1 1,-1-1,0 0,0 1,-1-1,0 1,0-1,0 1,-1-1,1 1,-1 0,-1 0,1 0,-1 0,0 0,0 0,0 1,0-1,-1 1,0 0,0 0,0 0,0 1,-3-2,-1 1,-1-1,0 1,0 1,0 0,0 0,-1 1,1 0,-1 0,0 1,1 0,-1 1,0 0,0 1,1 0,-1 1,1-1,-1 2,-3 1,-16 1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2:49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222 113,'-1'-3,"-1"0,1 0,0 0,-1 0,0 1,1-1,-1 0,0 1,0-1,-1 1,1 0,0 0,-1 0,1 0,-1 0,0 0,0 1,1-1,-1 1,0 0,0 0,0 0,-1 0,1 1,0-1,0 1,0-1,0 1,-1 0,1 1,0-1,0 1,0-1,0 1,-1 0,1 0,0 0,0 0,1 1,-1-1,0 1,0 0,0 0,-1 1,0 0,0 0,1 0,-1 0,1 1,-1 0,1 0,0 0,1 0,-1 0,1 0,0 1,0-1,0 1,0 0,1-1,0 1,0 0,0 0,1 0,-1 0,1 0,0 0,1 0,-1 0,1 0,0-1,0 1,1 0,-1 0,1-1,0 1,0-1,1 1,-1-1,1 0,0 0,0 0,0-1,1 1,-1-1,1 1,0-1,0 0,0-1,0 1,3 0,24 15,-25-16,0 0,0 1,0 0,-1 0,1 0,-1 1,0-1,0 1,0 0,0 1,0-1,-1 1,0 0,0 0,-1 1,1-1,-1 1,0-1,-1 1,1 0,-1 0,0 1,-1-1,1 0,-1 0,0 4,-4-2,0 0,-1 0,0 0,0-1,-1 1,0-1,0 0,-1-1,0 1,0-1,0 0,-1 0,0-1,0 0,0 0,-1-1,0 0,1 0,-1-1,-1 0,1 0,0-1,-1 0,1-1,-6 1,11-1,-1 0,1 0,0 0,-1-1,1 0,-1 1,1-1,-1 0,1 0,0-1,-1 1,1-1,-1 0,1 0,0 0,0 0,-1-1,1 1,-1-1,-8-10</inkml:trace>
  <inkml:trace contextRef="#ctx0" brushRef="#br0" timeOffset="418.81">194 85,'9'0,"14"0,2-5,2-1,1 0,0 1,1 2,0 1,-1 1,-4 0</inkml:trace>
  <inkml:trace contextRef="#ctx0" brushRef="#br0" timeOffset="2106.721">420 593,'119'-186,"-118"185,-1 0,0 0,0 0,1 0,-1 0,1 0,-1 0,1 0,-1 0,1 0,-1 1,1-1,0 0,0 0,-1 1,1-1,0 0,0 1,0-1,0 1,-1-1,1 1,0-1,0 1,0 0,0-1,0 1,0 0,0 0,0 0,1 0,-1 0,0 0,0 0,0 0,0 0,0 0,0 1,0-1,0 0,0 1,0-1,0 0,-1 1,1 0,0-1,0 1,0-1,0 1,-1 0,1 0,0-1,-1 1,1 0,-1 0,1 0,0 0,1 7,-2-6,0 0,0 0,0 0,0 1,0-1,1 0,-1 0,1 0,-1 0,1 0,0 0,0 0,0 0,0 0,0 0,0-1,1 1,-1 0,1-1,-1 1,1-1,-1 1,1-1,0 0,0 0,-1 0,1 0,0 0,0 0,0 0,0-1,0 1,1-1,-1 1,0-1,0 0,0 0,0 0,0 0,1 0,-1 0,0-1,0 1,0-1,0 1,1-1,116-91,-119 92,1-1,0 0,-1 1,1-1,0 0,0 1,-1-1,1 1,0-1,0 1,0-1,0 1,0 0,0 0,-1-1,1 1,0 0,0 0,0 0,0 0,0 0,0 0,0 0,0 0,0 0,0 1,0-1,0 0,0 0,0 1,-1-1,1 1,0-1,0 1,0-1,-1 1,1 0,0-1,0 1,-1 0,1-1,-1 1,1 0,0 0,9 47,-7-27,0-8,-4-9,2-1,-1 1,0-1,1 0,-1 1,1-1,0 1,0-1,1 0,-1 0,1 1,-1-1,1 0,0 0,0-1,1 1,-1 0,0-1,1 1,0-1,-1 0,1 0,0 0,0 0,1 0,8-2</inkml:trace>
  <inkml:trace contextRef="#ctx0" brushRef="#br0" timeOffset="2433.813">1125 1,'12'12,"-1"0,0 1,-1 0,-1 1,0 0,0 0,-2 1,0 0,0 1,-2-1,0 1,0 0,-2 1,0-1,-1 1,0-1,-2 1,0 0,1 3,-1 1,-1-1,-1 0,0 1,-2-1,0 0,-2-1,0 1,-1-1,-1 0,-1-1,-9 16,-99 106,98-124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83,'1'-2,"1"0,-1 1,1-1,-1 0,1 0,-1 1,1-1,0 1,0-1,0 1,0 0,0 0,0 0,0 0,1 0,-1 0,0 1,0-1,1 1,-1 0,0-1,1 1,-1 0,0 0,2 1,-1-2,185-13,16-25,-196 35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09.6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31,'14'0,"15"-5,7-2,2 1,-1 1,-1 1,-3 2,-1 1,-2 1,-1 0,-1 0,-5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47 139,'-2'6,"-6"10,1 1,1-1,0 1,2 1,0-1,0 1,2 0,0-1,1 1,1 0,1 0,0 0,2 3,-3-18,1 1,0-1,0 0,0 0,1 0,-1 0,1 0,0 0,-1 0,1 0,1-1,-1 1,0-1,1 0,-1 1,1-1,-1 0,1 0,0-1,0 1,0-1,0 1,0-1,0 0,1 0,-1 0,0-1,1 1,-1-1,0 0,1 1,-1-2,0 1,1 0,-1-1,0 1,1-1,7-2,1-1,-1 0,0 0,-1-1,1 0,-1-1,0 0,0-1,-1 0,1-1,2-1,0 0,-1 0,-1-1,1-1,-2 0,1 0,-2-1,1 0,-2 0,0-1,0 0,-1 0,-1-1,0 0,-1 0,0 0,-1 0,-1 0,0-1,-1 1,-1-13,-1 21,-1 0,0 1,0-1,-1 0,1 1,-1 0,-1-1,1 1,-1 0,1 1,-2-1,1 1,0-1,-1 1,0 1,0-1,0 1,0 0,0 0,-1 0,0 1,1-1,-1 1,0 1,0-1,0 1,0 0,0 1,0-1,0 1,0 0,-1 1,1 0,0 0,0 0,0 0,1 1,-1 0,0 0,-4 3,-71 57,63-38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8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73,'-9'15,"1"0,1 0,0 1,1 0,1 0,0 1,1-1,1 1,1 0,0 0,1 0,1 3,0-18,1 1,0-1,-1 1,1-1,0 1,0-1,1 1,-1-1,0 0,1 0,0 0,-1 0,1 0,0 0,0 0,0 0,0-1,0 1,0-1,1 1,-1-1,1 0,-1 0,0 0,1 0,0-1,-1 1,1-1,-1 1,1-1,0 0,-1 0,1 0,0 0,-1-1,1 1,0-1,91-37,-87 34,0-1,-1-1,0 1,0-1,0 0,0-1,-1 1,0-1,-1 0,0 0,0-1,0 1,-1-1,0 0,0 0,-1 0,0 0,0 0,-1 0,0-1,-1 1,0 0,0-1,-1 1,0 0,0-1,-1 1,0 0,0 0,-1 0,0 0,-1 1,0-1,0 1,-4-6,-38-12,23 23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1,'0'707,"12"-682,15-50,161-167,-182 187,-1 0,1 0,0 0,0 1,0-1,0 2,1-1,-1 1,1 0,0 0,0 0,1 1,-1 0,0 1,8-1,-11 5,0 0,0 0,0 1,0-1,-1 1,1 0,-1 0,0 0,-1 0,1 1,-1-1,1 1,-1 0,-1 0,1-1,-1 1,1 0,-1 0,-1 1,1-1,-1 4,15 183,0-173,-5-16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1,'9'4,"9"3,5-1,4-1,2-1,1-2,0-1,0 0,0-1,-1-1,-1 1,1 0,-1 0,0-1,1 1,-6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26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24,'15'5,"9"1,6 0,2-1,0-2,0 0,-1-7,0-2,-2 0,0 1,0 1,-1 2,0-4,0-1,0 0,-5 3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1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78 201,'-9'9,"2"0,-1 1,1 0,1 0,0 1,0 0,1 0,0 0,1 1,1-1,0 1,0 0,1 0,0 0,1 0,1 1,0 0,0-10,1 0,-1-1,1 1,0 0,-1-1,1 1,0-1,1 0,-1 1,0-1,1 0,-1 1,1-1,0 0,0 0,-1-1,1 1,1 0,-1 0,0-1,0 0,1 1,-1-1,0 0,1 0,-1 0,1 0,0-1,-1 1,1-1,-1 1,1-1,0 0,-1 0,1 0,0-1,-1 1,1-1,0 1,-1-1,2 0,2-1,1 1,-1-1,0 0,0-1,-1 1,1-1,0 0,-1-1,0 0,0 1,0-1,0-1,-1 1,1-1,-1 0,0 0,1-3,-2 3,-1 0,0-1,0 1,0-1,-1 1,0-1,0 0,0 0,-1 1,0-1,0 0,0 0,-1 0,0 1,0-1,0 0,-1 1,0-1,0 1,0-1,-1 1,1 0,-1 0,-1 0,1 1,-1-1,0 1,0-1,0 1,0 1,-1-1,1 0,-1 1,0 0,0 0,0 1,-1-1,-2 0,-13-1</inkml:trace>
  <inkml:trace contextRef="#ctx0" brushRef="#br0" timeOffset="618.519">388 116,'0'24,"0"13,0 4,5-4,6-8,6-10,5-7,4-7,-3-8,-1-4,-3-6,-6 0</inkml:trace>
  <inkml:trace contextRef="#ctx0" brushRef="#br0" timeOffset="866.657">613 88,'-10'38,"-7"28,-1 6,2-3,4-4,4-9,-1-13,0-10,3-5,1-3,2-1,2 1,0 0,1-3</inkml:trace>
  <inkml:trace contextRef="#ctx0" brushRef="#br0" timeOffset="2131.584">642 708,'177'-222,"-176"221,0-1,1 1,-1-1,0 1,0-1,1 1,-1 0,1 0,-1 0,1-1,0 2,-1-1,1 0,0 0,0 0,0 1,-1-1,1 1,0 0,0-1,0 1,0 0,0 0,0 0,0 0,-1 1,1-1,0 0,0 1,0 0,0-1,-1 1,1 0,0 0,-1 0,1 0,0 0,-1 0,1 0,-1 0,0 1,1-1,-1 1,0-1,0 1,0-1,0 1,0 0,0-1,0 1,-1 0,1 0,-1 0,1 1,-1 0,1 0,0-1,0 1,-1-1,1 1,1-1,-1 0,0 1,1-1,-1 0,1 0,-1 0,1 0,0 0,0 0,0-1,0 1,0-1,1 1,-1-1,0 0,1 0,-1 0,1 0,-1 0,1 0,-1-1,1 1,-1-1,1 0,0 0,-1 0,1 0,0 0,-1 0,1-1,-1 1,1-1,-1 0,1 0,0 0,90-79,-91 80,0 0,1 1,-1-1,1 1,-1 0,0 0,1-1,-1 1,0 1,0-1,0 0,0 0,0 1,0-1,0 1,0 0,-1 0,1-1,-1 1,1 0,-1 0,0 1,1-1,-1 0,0 0,-1 0,1 1,0-1,-1 1,1-1,-1 0,0 1,1-1,-1 1,0-1,-1 1,1-1,0 0,-1 1,1-1,-1 1,3 16,14 35,-5-34</inkml:trace>
  <inkml:trace contextRef="#ctx0" brushRef="#br0" timeOffset="2546.877">1150 3,'26'0,"-17"-1,-1 0,1 0,0 1,-1 0,1 1,-1 0,1 0,-1 1,0 0,1 0,-1 1,0 0,-1 1,1 0,0 0,-1 0,1 1,-7-2,1 0,-1 0,1 1,-1-1,0 0,-1 0,1 0,0 1,-1-1,0 0,0 1,0-1,0 0,0 1,-1-1,0 0,1 1,-1-1,0 0,0 0,-1 0,1 0,-1 0,0 0,1 0,-1-1,0 1,-1 0,1-1,0 0,-1 0,0 1,-15 24,17-26,0 0,1 1,-1-1,1 0,-1 1,1-1,0 1,-1-1,1 1,0-1,0 1,0-1,0 1,0-1,0 1,1-1,-1 0,0 1,1-1,-1 1,1-1,-1 0,1 1,0-1,0 0,-1 0,1 1,0-1,0 0,0 0,0 0,1 0,-1 0,0 0,0-1,1 1,-1 0,0-1,1 1,-1 0,1-1,61 16,55-14,-93-3</inkml:trace>
  <inkml:trace contextRef="#ctx0" brushRef="#br0" timeOffset="4802.981">1827 595,'0'5,"0"11,-5 8,-6 4,-1 3,-4 0,-4 1,-3-2,-2 0,2-1,1 0,0-5,-2-3,-2 1,-1-3,5-1,5-3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2,'-14'10,"0"2,0-1,1 2,0-1,1 2,1 0,0 0,1 1,1 0,0 1,1 0,0 0,2 1,-1 1,7-16,-1 1,1 0,0-1,-1 1,1-1,0 1,1-1,-1 1,0-1,1 1,-1-1,1 1,0-1,0 1,0-1,0 0,0 1,1-1,-1 0,1 0,-1 0,1 0,0 0,0 0,0-1,0 1,0-1,0 1,0-1,0 0,1 0,-1 0,0 0,1 0,-1 0,1-1,-1 1,2-1,101-5,-98 3,-1 0,1 0,-1-1,0 0,0 0,0-1,0 0,0 0,-1 0,0-1,0 0,0 0,-1 0,1 0,-1-1,0 1,-1-1,1 0,-1-1,-1 1,1 0,-1-1,0 1,0-1,-1 0,0 0,0 0,-1 1,1-1,-2 0,1 0,-1 0,0 0,0 0,-1 1,0-1,0 1,0-1,-1 1,0 0,-1 0,1 0,-5-5,4 7,0 1,0 0,-1-1,1 2,-1-1,0 0,0 1,0 0,0 0,0 0,-1 1,1 0,0 0,-1 0,1 1,-1-1,1 1,-1 1,1-1,-1 1,-20 4</inkml:trace>
  <inkml:trace contextRef="#ctx0" brushRef="#br0" timeOffset="382.285">218 285,'-5'3,"-11"5,1 0,0 1,1 1,0 0,0 1,1 1,1 0,0 0,0 2,2-1,-1 1,2 1,-7 12,15-25,0 0,0 0,1 1,-1-1,1 0,-1 1,1-1,0 0,0 1,0-1,0 0,0 1,0-1,1 0,-1 1,1-1,0 0,-1 0,1 1,0-1,0 0,1 0,-1 0,0 0,1 0,-1-1,1 1,0 0,-1-1,1 1,0-1,0 1,0-1,0 0,0 0,0 0,0 0,1 0,-1 0,0-1,0 1,1-1,1 1,107 0,-103-1,0-1,-1 0,1-1,-1 1,1-2,-1 1,0-1,0 0,0-1,0 1,0-1,-1-1,0 1,0-1,0 0,0-1,-1 1,0-1,0 0,0 0,-1-1,0 1,0-1,-1 0,0 0,0 0,0-1,-1 1,-1-1,1 1,-1-1,0 0,0-1,-3 4,0 1,0-1,-1 0,1 1,-1-1,0 1,0 0,0 0,0 0,-1 1,0-1,0 1,0 0,0 0,0 0,-1 0,1 1,-1 0,1 0,-1 0,0 0,0 1,0 0,0 0,0 0,-4 0,-7 4</inkml:trace>
  <inkml:trace contextRef="#ctx0" brushRef="#br0" timeOffset="1199.466">556 511,'209'-253,"-209"252,0 0,1 0,-1 0,1 0,-1 0,1 1,0-1,-1 0,1 0,0 1,-1-1,1 0,0 1,0-1,0 1,0-1,0 1,-1-1,1 1,0 0,0 0,0-1,0 1,0 0,0 0,0 0,0 0,0 0,0 0,0 0,0 0,0 0,0 1,0-1,0 0,0 1,0-1,0 1,0-1,-1 1,1-1,0 1,0-1,0 1,-1 0,1-1,0 1,-1 0,1 0,-1 0,1-1,-1 1,1 0,-1 0,1 0,-1 1,11 24,-10-22,0 0,-1 0,1 0,1-1,-1 1,1 0,-1-1,1 1,0-1,0 1,0-1,1 0,-1 0,1 0,0 0,0-1,0 1,0-1,0 1,0-1,1 0,-1 0,1-1,-1 1,1-1,0 0,0 0,0 0,-1 0,1 0,0-1,0 0,0 0,1 0,74-45,-15 6,-62 39,1 1,-1 0,1 0,-1 0,1 0,-1 0,0 0,0 1,1-1,-1 1,0-1,0 1,0 0,-1 0,1 0,0 0,-1 0,1 0,-1 1,0-1,0 0,0 1,0-1,0 1,0-1,-1 1,1-1,-1 1,0 0,1-1,-1 1,-1 0,1-1,0 2,2 5,0 6,1 0,1 0,0-1,1 0,0 0,1 0,1-1,0 1,1-2,4 5,0-5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30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85,'-9'1,"0"1,1 1,-1-1,1 2,-1-1,1 1,0 0,0 1,1-1,-1 2,1-1,0 1,1 0,-1 1,1-1,1 1,-1 0,1 1,0-1,1 1,-1 0,2 0,-1 1,1-1,0 1,1 0,0-1,1 1,0 0,0 0,0 0,1 0,1 0,0 0,0 0,1 0,0 0,0 0,1-1,0 1,0-1,1 0,1 2,-2-5,0-1,-1 0,2 0,-1 0,0-1,1 1,0-1,-1 1,1-1,1 0,-1-1,0 1,1-1,-1 0,1 0,0 0,0-1,-1 1,1-1,0 0,0-1,0 1,0-1,0 0,1 0,-1-1,0 1,0-1,-1 0,1-1,0 1,3-2,5-2,0-1,0 0,-1-1,0-1,0 0,-1 0,0-1,0 0,-1-1,0 0,1-4,1 0,-1-1,-1-1,0 1,-1-2,-1 1,0-1,3-13,-9 24,0-1,0 1,-1 0,0 0,0-1,-1 1,1-1,-1 1,-1 0,1-1,-1 1,0-1,-1 1,0 0,0 0,0 0,0 0,-1 0,0 1,-1-1,1 1,-1-1,-2-2,1 3,0 1,1-1,-1 1,-1 0,1 0,-1 0,1 1,-1 0,0 0,0 0,-1 1,1 0,0 0,-1 1,1-1,-1 2,0-1,1 1,-1-1,0 2,1-1,-1 1,1 0,-1 1,1-1,-1 1,1 0,0 1,0 0,-2 1,-78 58,62-39</inkml:trace>
  <inkml:trace contextRef="#ctx0" brushRef="#br0" timeOffset="317.735">571 423,'-5'14,"-2"10,1 6,6-3,3-5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63,'59'-48,"-35"43,1 1,0 1,-1 1,1 1,0 2,18 2,19-1,50-2,-88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6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0,'14'5,"10"1,6 0,2-1,0-1,0-2,0-1,-2-1,-1 0,0 0,0 0,-1 0,-5-1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58,'-9'6,"0"0,1 1,0-1,0 2,0-1,1 1,0 0,1 1,0-1,0 1,1 1,0-1,0 1,1 0,1 0,0 0,0 0,1 1,0-1,0 1,2-1,-1 1,1 0,1 0,20 102,-20-109,1-1,0 1,0-1,0 0,1 0,-1 0,1 0,-1 0,1 0,0-1,0 0,0 1,1-1,-1 0,0 0,1-1,-1 1,1-1,0 0,0 0,-1 0,1 0,0-1,0 1,0-1,-1 0,1 0,3-1,6-2,-1-1,0 0,1-1,-1 0,-1-1,1 0,-1-1,0 0,0-1,-1 0,0-1,-1 0,0 0,0-1,-1 0,0-1,-1 0,0 0,-1 0,0-1,-1 0,1-3,-3 5,0 1,0-1,-1 0,0 0,0 1,-1-1,-1-1,0 1,0 0,-1 0,0 0,-1 0,0 1,-1-1,1 0,-2 1,0 0,0-1,0 1,-1 1,-1-1,1 1,-6-6,8 12,0-1,-1 1,1 0,-1 0,1 0,-1 0,1 1,-1-1,0 1,0 0,0 0,0 1,0-1,0 1,0-1,0 2,0-1,0 0,0 1,0-1,0 1,1 0,-1 0,0 1,0-1,1 1,-4 2,-11 9</inkml:trace>
  <inkml:trace contextRef="#ctx0" brushRef="#br0" timeOffset="301.415">484 284,'0'10,"0"7,5 2,1-3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49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52,'-6'5,"-1"1,1-1,0 1,0 0,1 0,0 0,0 1,0 0,1 0,0 0,0 1,0 2,0-1,1 1,0-1,1 0,0 1,0-1,1 1,0-1,1 1,0 0,0-1,1 1,1 0,0-1,0 3,-1-8,1 0,-1 1,1-1,0 0,0 0,0 0,1 0,-1 0,1 0,0-1,0 1,0-1,0 0,1 0,-1 0,1-1,0 1,0-1,0 0,0 0,0 0,1 0,-1-1,0 0,1 0,-1 0,1 0,-1-1,1 1,3-1,3-3,1 0,-1 0,1-1,-1-1,-1 0,1 0,-1-1,0-1,0 1,0-1,-1-1,0 0,-1 0,0-1,0 0,-1-1,0 1,0-1,-1-1,-1 1,0-1,0 0,-1 0,0 0,-1-1,0 0,-1-1,-1 9,1-1,-2 1,1 0,0-1,-1 1,0-1,0 1,0 0,0-1,-1 1,0-1,0 1,0 0,0 0,-1-1,0 1,0 0,0 0,0 1,0-1,-1 0,0 1,0-1,0 1,0 0,0 0,-1 0,1 1,-1-1,0 1,1-1,-1 1,0 1,-1-1,1 0,0 1,0 0,-1 0,1 0,0 1,-1 0,1-1,-3 2,-80 32,62-18</inkml:trace>
  <inkml:trace contextRef="#ctx0" brushRef="#br0" timeOffset="496.987">594 52,'-13'14,"0"0,0 1,2 0,0 0,0 2,2-1,-7 16,14-27,-1 0,1 0,1 0,-1 0,1 0,0 1,0-1,1 1,-1-1,1 1,0-1,1 0,0 1,-1-1,2 1,-1-1,0 0,1 0,0 0,0 0,1 0,0 0,-1 0,2-1,-1 0,0 1,1-1,0 0,2 1,-2-1,1-1,-1-1,1 1,-1-1,1 1,0-1,0-1,0 1,0-1,1 1,-1-2,0 1,0-1,1 1,-1-1,0-1,1 1,-1-1,0 0,0 0,0 0,0-1,0 0,0 0,0 0,0-1,0 0,7-3,0-1,0-1,0 0,-1-1,0 0,-1-1,0 0,-1-1,6-7,-11 13,0 1,0-1,0 1,-1-1,0 0,0 0,0-1,-1 1,0 0,0-1,0 0,0 1,-1-1,0 0,0 0,-1 0,0 0,0 0,0 0,-1 1,0-1,0 0,0 0,-1 0,1 1,-1-1,-1 1,1 0,-1-1,0 1,0 0,-1 0,1 1,-1-1,0 1,0 0,-1 0,1 0,-5-2,-42 0,27 8</inkml:trace>
  <inkml:trace contextRef="#ctx0" brushRef="#br0" timeOffset="6786.169">1131 52,'-5'1,"1"-1,0 1,-1 0,1 0,0 0,0 0,0 1,0 0,0 0,0 0,1 0,-1 0,0 1,1 0,0-1,0 1,0 1,0-1,0 0,1 1,-1-1,1 1,0 0,0 0,0 0,1 0,-2 2,-20 119,22-121,0 0,1 0,-1 1,1-1,0 0,1 0,-1 1,1-1,0 0,0 0,0 0,0 0,1 0,0 0,-1 0,2 0,-1-1,0 1,1-1,-1 1,1-1,0 0,0 0,0 0,1 0,-1-1,1 0,-1 1,1-1,0 0,3 1,0-2,1 0,0-1,-1 1,1-1,-1-1,1 1,-1-1,1-1,-1 1,1-1,-1 0,0-1,0 0,0 0,0-1,-1 0,1 0,-1 0,0-1,0 0,-1 0,1 0,1-3,2-2,0 0,-1 0,0-1,-1-1,0 1,0-1,-2 0,1-1,-2 1,1-1,-2 0,0 0,0-1,-2 10,0 0,0-1,0 1,0 0,-1-1,0 1,0-1,0 1,0-1,-1 1,1 0,-1-1,0 1,-1 0,1-1,-1 1,0 0,0 0,0 0,0 1,-1-1,0 0,1 1,-1 0,0-1,-1 1,1 1,-1-1,1 0,-1 1,0 0,-4-2,-3 1,0 0,0 1,-1 1,1 0,-1 1,1 0,-1 0,1 1,0 1,-1 0,1 1,0 0,0 0,0 1,1 1,-1 0,1 0,0 1,-1 1,-17 8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3:57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1,'-18'226,"-11"-44,26-171,1 0,0 1,0-1,1 1,1-1,0 1,0 0,1-1,2 8,14-1,-5-17</inkml:trace>
  <inkml:trace contextRef="#ctx0" brushRef="#br0" timeOffset="351.659">481 1,'-33'37,"2"2,1 1,2 1,2 1,1 2,-6 20,28-60,1 0,-1 0,1 0,0 1,0-1,0 1,1 0,-1 0,1-1,0 1,1 0,-1 0,1 0,0 0,0 0,1 0,-1 0,1 0,0-1,1 1,-1 0,1 0,0-1,0 1,0-1,0 0,1 0,0 1,0-2,0 1,0 0,1-1,-1 1,1-1,2 1,2-1,0-1,1-1,0 0,-1 0,1 0,0-1,-1 0,1-1,0 0,-1 0,1-1,-1 0,0-1,1 1,-1-2,0 1,-1-1,1 0,-1-1,0 0,0 0,0 0,1-3,-4 5,0 0,-1 0,1 0,-1-1,0 1,0-1,-1 0,1 0,-1 0,0-1,0 1,0 0,0-1,-1 1,0-1,0 0,0 1,0-1,-1 0,0 1,0-1,0 0,0 0,-1 1,0-1,0 0,0 1,-1-1,1 1,-1-1,0 1,-1 0,1 0,-1 0,1 0,-1 0,0 1,-1-1,1 1,0 0,-1 0,0 0,0 0,0 1,-2-2,-1 2,-1-1,0 2,0-1,1 1,-1 0,0 1,0-1,0 2,0-1,0 1,0 0,1 1,-1 0,0 0,1 1,-1-1,-2 3,-16 7</inkml:trace>
  <inkml:trace contextRef="#ctx0" brushRef="#br0" timeOffset="1331.957">735 537,'47'-92,"-32"70,0 0,1 1,1 1,1 1,1 0,13-9,-31 26,0 1,1-1,-1 1,0-1,0 1,1 0,-1-1,1 1,0 0,-1 0,1 0,0 0,-1 1,1-1,0 0,0 1,0-1,-1 1,1-1,0 1,0 0,0 0,0 0,0 0,0 0,0 1,0-1,-1 0,1 1,0 0,0-1,0 1,-1 0,1 0,0 0,-1 0,1 0,-1 0,1 0,-1 1,1-1,15 34,-15-31,-1 0,0 0,1 0,0 0,0-1,0 1,0 0,1-1,-1 0,1 1,0-1,0 0,0 0,0-1,1 1,-1-1,1 1,-1-1,1 0,0 0,0-1,0 1,0-1,2 0,1 0,0-1,0-1,0 0,0 0,0 0,-1 0,1-1,0-1,-1 1,1-1,-1 0,0 0,1-1,-2 0,6-3,50-25,-58 32,1 0,-1 1,1-1,-1 1,1-1,-1 1,0 0,1 1,-1-1,0 0,0 1,0 0,0 0,0 0,0 0,0 0,-1 0,1 1,-1-1,0 1,0 0,0 0,0 0,0 0,0 0,-1 0,0 0,1 1,-1-1,0 0,-1 1,1-1,0 1,-1-1,0 1,0-1,0 1,-1 2,8 18,0 0,0-5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4:3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255 232,'-1'-8,"-3"37,-21 146,11-107,11-59,0 1,1 0,0 0,1 0,-1 0,2 0,0 0,0 1,1-1,0 0,1 5,4-2,1-7</inkml:trace>
  <inkml:trace contextRef="#ctx0" brushRef="#br0" timeOffset="988.934">481 570,'0'5,"5"2,1-1</inkml:trace>
  <inkml:trace contextRef="#ctx0" brushRef="#br0" timeOffset="1373.58">961 204,'-33'28,"1"2,1 1,1 1,2 2,2 1,-16 27,39-58,0 1,0-1,0 1,0-1,1 1,0 0,0 0,0 0,1 0,-1 0,1 1,1-1,-1 0,1 0,0 1,0-1,0 0,1 1,-1-1,1 0,1 0,-1 1,1-1,0 0,0-1,0 1,1 0,0-1,0 1,0-1,0 0,1 0,-1 0,1 0,0-1,0 1,1-1,-1 0,1 0,4 1,0 2,1-1,0-1,1 0,-1-1,1 0,-1 0,1-1,0 0,0-1,0 0,0-1,0 0,0-1,0 0,0-1,0 0,-1-1,1 0,-1 0,1-1,-1-1,0 0,-1 0,1-1,-1 0,0-1,-1 1,7-8,-13 12,0-1,0 0,-1 0,1 0,-1 0,1 0,-1 0,0-1,0 1,-1 0,1-1,-1 1,1-1,-1 1,0 0,0-1,-1 1,1-1,-1 1,0 0,1-1,-2 1,1 0,0 0,0 0,-1 0,0 0,0 0,0 0,0 0,0 1,0-1,-3-1,0-1,0 1,-1-1,1 1,-1 1,0-1,0 1,-1 0,1 0,-1 1,1 0,-1 0,0 0,0 1,0 0,0 1,-2-1,-1 2,0 0,0 1,0 0,0 0,1 1,-1 0,1 1,0 0,0 0,0 1,-4 3,-11 9</inkml:trace>
  <inkml:trace contextRef="#ctx0" brushRef="#br0" timeOffset="2784.981">2203 317,'-20'28,"-5"20,0 6,1-1,4-5,5-5,6-7,8-3,10-8,3-8</inkml:trace>
  <inkml:trace contextRef="#ctx0" brushRef="#br0" timeOffset="3069.123">2456 430,'-4'9,"0"1,0 0,1 0,0 0,1 0,0 0,0 1,1-1,1 1,0-1,0 1,1-1,0 1,1-1,0 0,1 1,0-1,0-1,1 1,1 0,-1-1,1 0,1 0,4 6,-6-12,0 0,0 0,1-1,-1 1,0-1,1 0,0 0,-1-1,1 1,0-1,0 0,0 0,0-1,-1 1,1-1,0 0,0-1,0 1,0-1,0 0,0 0,0-1,-1 1,3-2,105-58,-104 54,0 0,-1-1,0 1,0-1,-1 0,0-1,0 0,-1 0,0 0,-1 0,0-1,0 0,2-9,-5 15,0 0,0-1,0 1,-1-1,0 1,1-1,-1 1,-1-1,1 1,-1-1,0 1,0-1,0 1,0 0,-1-1,0 1,0 0,0 0,0 0,-1 1,1-1,-1 0,0 1,0 0,0-1,-1 1,1 1,-1-1,0 0,1 1,-1 0,-3-1,-2-1,0 1,0 0,-1 1,1 0,-1 0,0 1,0 0,1 1,-1 0,0 1,0 0,0 0,-3 2,-12 4</inkml:trace>
  <inkml:trace contextRef="#ctx0" brushRef="#br0" timeOffset="1700.657">1666 401,'-24'24,"-13"13,0 5,2-5,2-4,1-7,7-9</inkml:trace>
  <inkml:trace contextRef="#ctx0" brushRef="#br0" timeOffset="1967.855">1328 430,'43'14,"24"10,5 1,-9 0,-11-3,-9-6,-13-1,-5-2,-8-9,-12-10,-6-8,-8-3,-2-2,0 2</inkml:trace>
  <inkml:trace contextRef="#ctx0" brushRef="#br0" timeOffset="2229.766">1609 289,'-14'33,"-5"26,1 8,3-3,5-8,3-8,4-8,6-11,4-5,-1-2,0 0,-2 1,-1-3</inkml:trace>
  <inkml:trace contextRef="#ctx0" brushRef="#br0" timeOffset="7888.889">2964 317,'15'0,"14"0,6 0,4 0,-6-5,-4-1,-2 0,-5 6,-7 7,-11 3,-5 0</inkml:trace>
  <inkml:trace contextRef="#ctx0" brushRef="#br0" timeOffset="8251.759">3416 147,'-4'14,"-3"15,1 7,1 2,6-5,8-9,2-3,5-5,-1-10,2-7,2-2,-1-6,0-2,-2-3,1 1,-3 2</inkml:trace>
  <inkml:trace contextRef="#ctx0" brushRef="#br0" timeOffset="8489.099">3698 90,'-24'39,"-13"26,0 8,7-4,7-9,9-10,6-9,5-6,7-9,3-5,1-5</inkml:trace>
  <inkml:trace contextRef="#ctx0" brushRef="#br0" timeOffset="9869.719">1 910,'1018'0,"-740"-30,629 31,-296-1,-374-29,17 59,226-31,-285-26,-170 25</inkml:trace>
  <inkml:trace contextRef="#ctx0" brushRef="#br0" timeOffset="28130.089">1525 1135,'-8'-1,"1"0,-1 1,0 0,0 0,0 1,1 0,-1 1,0-1,1 2,-1-1,1 1,0 0,-1 0,2 1,-1 0,0 0,1 1,0-1,0 2,0-1,0 1,1-1,0 1,0 1,1-1,0 1,0 0,0 0,1 0,-1 3,1 1,1 0,0 1,0-1,1 1,1 0,0-1,0 1,1 0,1-1,0 1,0-1,2 0,-1 0,1 0,1 0,-1 0,2-1,2 5,-1-11,0 1,0-1,1 0,-1 0,1-1,0 0,0 0,0-1,0 0,0-1,0 0,1 0,-1 0,0-1,1-1,-1 1,0-1,0-1,1 1,-1-1,0-1,0 0,0 0,8-5,0-1,-1-1,0 0,-1-1,0-1,-1 0,0-1,-1 0,0-1,-1 0,0-2,-4 8,0-1,-1 0,0 0,-1-1,0 0,-1 0,1 0,-2 0,0 0,0-1,-1 0,0 0,-1 1,0-9,-3 14,0 0,-1-1,0 1,0 0,-1 1,1-1,-1 0,0 1,0 0,-1 0,1 0,-1 1,0-1,0 1,0 0,0 1,0-1,-1 1,1 0,-1 0,1 1,-1-1,0 2,0-1,0 0,0 1,1 0,-1 0,0 1,0 0,0 0,0 0,1 1,-1-1,1 1,-1 1,1-1,-2 2,-21 7,3 0</inkml:trace>
  <inkml:trace contextRef="#ctx0" brushRef="#br0" timeOffset="28462.344">2033 1389,'0'9,"0"9,5 1,1-3</inkml:trace>
  <inkml:trace contextRef="#ctx0" brushRef="#br0" timeOffset="28798.539">2429 1078,'-14'14,"1"1,1 0,0 1,1 0,1 1,0 0,1 1,1 0,1 0,1 0,0 1,0 8,5-25,1 0,-1 0,1 0,0 0,0 0,0 0,0-1,0 1,0 0,1 0,-1 0,1 0,-1 0,1 0,-1 0,1 0,0-1,0 1,0 0,0-1,0 1,1-1,-1 1,0-1,1 1,-1-1,1 0,0 0,-1 0,1 0,0 0,-1 0,1 0,0 0,0-1,0 1,0-1,0 0,0 1,0-1,0 0,-1 0,1 0,0 0,0 0,0-1,0 1,2-1,91-33,-84 27,1 0,-1-1,-1 0,0 0,0-1,0-1,-1 1,-1-2,1 1,-2-1,1 0,2-7,-9 16,0-1,0 1,1-1,-1 1,-1-1,1 1,0-1,-1 0,1 1,-1-1,0 0,0 1,0-1,0 0,-1 0,1 1,-1-1,1 1,-1-1,0 0,0 1,0-1,0 1,-1 0,1-1,-1 1,1 0,-1 0,0 0,0 0,0 0,0 0,0 1,0-1,0 1,-1-1,-2-1,-1 0,1 0,-1 1,0 0,0 0,0 0,0 1,0 0,-1 0,1 0,0 1,0 0,-1 0,1 1,-1 0,-18 6,5 2</inkml:trace>
  <inkml:trace contextRef="#ctx0" brushRef="#br0" timeOffset="29178.29">2485 1304,'-16'22,"2"-7,1 2,0 0,1 1,1 0,1 0,0 1,1 1,2 0,0 0,1 0,-2 11,8-28,0 0,0 1,0-1,0 0,0 1,1-1,-1 0,1 0,0 0,0 0,0 1,1-1,-1 0,1-1,-1 1,1 0,0 0,0-1,0 1,1-1,-1 0,0 0,1 1,0-2,-1 1,1 0,0 0,0-1,0 0,0 1,0-1,0 0,1-1,-1 1,0 0,0-1,1 0,-1 0,0 0,0 0,1 0,-1-1,0 0,0 1,1-2,9 0,0 0,-1-2,0 1,0-2,0 1,0-2,-1 1,0-2,0 0,0 0,-1 0,0-2,0 1,-1-1,-1-1,1 1,-1-1,-1-1,0 0,0 0,-1 0,2-8,-7 14,0 1,0-1,-1 0,0 1,0-1,0 0,-1 0,0 1,0-1,0 0,0 1,-1-1,1 1,-1 0,0-1,-1 1,1 0,-1 0,0 0,0 1,0-1,0 1,0-1,-1 1,0 0,0 1,0-1,0 1,0-1,0 1,0 0,-1 1,1-1,-1 1,1 0,-1 0,0 0,1 0,-5 1,-14-2</inkml:trace>
  <inkml:trace contextRef="#ctx0" brushRef="#br0" timeOffset="30862.407">4037 6,'1'-1,"0"1,0-1,1 0,-1 1,0-1,0 1,0 0,0-1,1 1,-1 0,0 0,1-1,-1 1,0 0,0 0,1 0,-1 1,0-1,0 0,1 0,-1 1,0-1,0 1,0-1,1 1,-1-1,0 1,0 0,0-1,0 1,0 0,0 0,0 0,-1 0,1 0,0 0,0 0,-1 0,1 0,-1 0,1 1,29 49,-4 17,-3 0,-2 2,-4 1,-3 0,-3 1,-3 0,-4 1,-3 62,-1-91,-1-1,-1 1,-3-1,-2 0,-1 0,-3-1,-1 0,-2-1,-17 33,22-53,-2 0,-1-1,0-1,-2 0,0-1,-1 0,-1-1,0-1,-1 0,-1-1,0-1,-1-1,-1-1,0 0,-1-2,0 0,0-1,-21 5,40-13,-1 0,1 0,0 0,0-1,-1 1,1-1,0 1,-1-1,1 0,-1 0,1 0,0 0,-1 0,1 0,-1-1,1 1,0-1,-1 0,1 1,0-1,0 0,0 0,0-1,0 1,0 0,0-1,0 1,0-1,-1-1,2-9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5:1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416 361,'-39'128,"-74"89,66-137,37-64,-1 0,0-1,-2-1,1 1,-2-2,0 0,-5 3,5-5</inkml:trace>
  <inkml:trace contextRef="#ctx0" brushRef="#br0" timeOffset="1698.052">134 417,'15'34,"13"15,3 5,1-7,-5-7,-3-10,-5-5,-1-8,-3-1,0-3,-2 0,1-1,3-4,4-2,-3-2</inkml:trace>
  <inkml:trace contextRef="#ctx0" brushRef="#br0" timeOffset="1953.17">586 614,'-43'10,"-34"8,-8 0,5 3,12-3,8-4,13 0,11-2,6-3,4-4,6 3,7 0</inkml:trace>
  <inkml:trace contextRef="#ctx0" brushRef="#br0" timeOffset="2266.308">275 333,'5'33,"2"26,4 8,0-3,-2-8,3-8,-1-8,-2-6,-3-3,3-3,-1-1,-1-1,-2 1,-2 0,3 0,1-4</inkml:trace>
  <inkml:trace contextRef="#ctx0" brushRef="#br0" timeOffset="2999.032">783 276,'-9'39,"-9"26,0 8,2-5,9-8,10-10,10-13,7-13,5-11,3-7,2-5,0-3,1 0,-2-6,1-5,-6-6,-2 0,-4 4</inkml:trace>
  <inkml:trace contextRef="#ctx0" brushRef="#br0" timeOffset="3245.831">1150 248,'-24'43,"-17"38,-3 16,3 0,3-7,7-14,5-9,7-13,7-9,4-9,5-5,2-3,2-2,0 0,5-4,2-7</inkml:trace>
  <inkml:trace contextRef="#ctx0" brushRef="#br0" timeOffset="3499.126">1659 643,'-29'39,"-19"21,-1 6,2-3,10-8,11-9,5-11,1-13,5-14,-1-8,3-10,-2-3,3-3,2 0</inkml:trace>
  <inkml:trace contextRef="#ctx0" brushRef="#br0" timeOffset="3734.899">1150 755,'9'-1,"0"0,0 1,0 0,0 1,0 0,0 0,0 1,-1 0,1 0,-1 1,1 0,6 4,-2-2,117 46,-79-28,2-3,0-2,38 7,-47-22,-43-3,0 0,0 0,-1 0,1 0,0 0,-1 0,1 0,0 0,0 0,-1 0,1 0,0-1,-1 1,1 0,0 0,-1-1,1 1,0-1,-1 1,1-1,-1 1,1-1,0 1,-1-1,0 1,1-1,-1 1,1-1,-1 0,0 1,1-1,-1 0,0 1,0-1,1 0,-1 0,0 1,0-1,0 0,0 0,0 1,0-1,0 0,0 0,0 1,-1-1,1 0,0 1,0-1,-1 0,1 1,0-1,-1 0,1 1,-1-1,-7-13,-1 0</inkml:trace>
  <inkml:trace contextRef="#ctx0" brushRef="#br0" timeOffset="3986.065">1460 501,'-4'44,"-3"32,1 14,2-4,0-11,2-15,1-11,0-11,1-6,1-4,4-1,1-2,5-4,1-1,-3-4</inkml:trace>
  <inkml:trace contextRef="#ctx0" brushRef="#br0" timeOffset="4229.784">2026 417,'-20'39,"-15"36,-7 15,4-3,3-11,8-9,9-12,7-9,5-9,4-5,7-9,3-2,-1-6</inkml:trace>
  <inkml:trace contextRef="#ctx0" brushRef="#br0" timeOffset="4496.076">2280 530,'-33'42,"2"2,2 0,2 2,2 1,-5 18,0 46,29-108,1 0,-1 1,1-1,0 1,0-1,1 0,-1 1,1-1,0 0,0 1,0-1,0 0,0 0,1 0,-1 0,1 0,0 0,0 0,0 0,0-1,1 1,-1-1,1 0,-1 0,1 0,0 0,0 0,0 0,0-1,0 1,1-1,8 0,0-1,-1 0,1-1,0 0,-1-1,0 0,1-1,-1 0,0-1,0-1,0 1,-1-2,0 1,0-1,0-1,-1 0,0 0,0-1,5-6,-8 10,10-9,0-1,0 0,-2-1,1 0,-2-1,0-1,-1 0,7-15,-15 25,-1 0,1 0,-2 1,1-2,-1 1,0 0,-1 0,1-1,-1 1,-1-1,0 1,0-1,0 1,-1-1,0 1,0-1,-1 1,0 0,0 0,-1 0,0 0,0 0,-1 0,0 1,-3-5,-1 1,0 0,0 1,-1 0,0 1,0 0,-1 0,0 1,0 0,-1 1,0 0,0 1,-1 0,1 1,-1 0,-4 0,-9 0</inkml:trace>
  <inkml:trace contextRef="#ctx0" brushRef="#br0" timeOffset="4819.262">2448 304,'39'0,"21"0,7 5,-5 1,-7 1,-8-2,-13-2</inkml:trace>
  <inkml:trace contextRef="#ctx0" brushRef="#br0" timeOffset="5299.374">2957 50,'28'-9,"-7"0,0 2,1 1,0 1,0 0,0 2,0 0,11 2,-31 0,0 1,0 0,0 0,-1 0,1 0,0 0,0 0,0 0,-1 1,1-1,0 1,0-1,-1 1,1 0,0 0,-1 0,1-1,0 2,-1-1,0 0,1 0,-1 0,0 1,1-1,-1 1,0-1,0 1,0-1,0 1,-1-1,1 1,0 0,-1 0,1-1,-1 1,1 0,-1 0,0 0,0-1,0 1,0 0,0 0,0 0,-1 0,1-1,0 1,-1 0,0 0,1-1,-1 1,0 0,0-1,0 1,0-1,0 1,0-1,0 1,0-1,-1 0,1 1,-2 0,-21 24,21-24,0 0,1-1,-1 1,1 0,-1 0,1 1,0-1,0 0,0 1,0 0,0-1,1 1,-1 0,1 0,0 0,0 0,0 0,0 0,0 0,0 0,1 0,0 0,0 0,0 1,0-1,0 0,0 0,1 0,0 0,-1 0,1 1,0-2,1 1,-1 0,0 0,2 2,40 41,-39-43,0 0,1 0,-1 0,0 0,-1 1,1 0,0 0,-1 0,0 0,0 0,-1 1,1-1,-1 1,0 0,0 0,0-1,-1 1,1 1,-1-1,0 0,-1 0,0 0,1 0,-2 1,1-1,0 0,-1 0,-1 4,-1-3,0 0,0 0,0-1,-1 0,0 1,0-1,0-1,-1 1,1-1,-1 1,0-1,-1-1,1 1,-1-1,1 0,-1 0,0-1,0 1,0-1,0-1,-1 1,1-1,0 0,-1 0,1-1,-1 0,1 0,-1-1,1 1,0-2,-1 1,1 0,0-1,0 0,0-1,0 0,0 1,-3-4,-5-6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15:25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53,'-175'336,"38"-76,137-249,19-32,129-200,-112 171,-2-3,-3 0,-2-2,5-17,-14 37,-20 66,-2 0,1 1,2-1,1 1,2-1,1 0,1 0,2-1,4 11,-10-32,0 0,0-1,1 1,0-1,0 0,1 0,0 0,0-1,1 1,0-1,1 0,-1-1,1 1,0-1,1 0,3 3,-5-10,-1 1,0-1,1 1,-1-1,0-1,0 1,0 0,0-1,0 0,0 0,0 0,0-1,-1 1,1-1,-1 0,0 0,0 0,0 0,0 0,0-1,-1 1,0-1,1 0,-1 0,-1 0,2-3,-3 7,19-37,-1 0,-3 0,0-1,-3-1,-1-1,-2 0,1-25,16-57,-19 94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4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81,'280'-1,"-116"-24,15-5,-96 10,-59 15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4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90,'43'-15,"38"-4,11 0,-7 4,-12 5,-13 3,-13 4,-10 2,-5 0,-5 2,-1 0,-5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4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0,'33'30,"0"-2,2-1,1-1,1-3,1-1,1-1,28 9,-41-19,-1 1,0 1,0 1,-1 2,-1 0,-1 1,0 2,1 2,-21-19,0 1,0-1,0 1,-1-1,1 1,-1-1,0 1,1 0,-1 0,-1-1,1 1,0 0,-1 0,1 0,-1 0,0 0,0 0,0 0,0 0,-1 0,1 0,-1 0,0 0,1 0,-1-1,-1 1,1 0,0 0,-1-1,1 1,-1-1,-65 79,52-66,-250 201,224-185,28-23,0 1,1 0,0 1,1 0,0 1,0 0,1 1,1 0,-5 8,6-3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5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1,'-14'38,"-20"47,-3 18,-1 1,7-12,8-17,3-11,5-13,5-9,5-8,2-4,2-3,2-1,0 0,0-9,5-8,1-10,-1-5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5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59,'43'-5,"43"-6,12-1,-6 1,-14 2,-15 3,-14 3,-10 2,-8 0,-3 1,-12 1,-8 4,-6 2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30,'39'0,"31"0,9-5,-4-1,-11-1,-10 2,-11 2,-6 1,-7 1,-6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6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0,'-19'48,"-6"21,0 3,6-6,5-14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6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154 1,'-24'43,"-13"24,1 5,5-4,13-10,10-14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16.6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12,'43'5,"34"1,8-5,-5-2,-12-2,-12 1,-12-1,-7 2,-6-1,-3 2,-2 0,-1-1,1 2,1-6,-5-2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20.4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58,'402'-1,"-167"-24,34-7,-243 37,-33 8,-7-7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39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1 175,'1'-7,"1"-1,0 1,1-1,-1 1,2 0,-1 0,1 0,0 0,0 0,1 1,0 0,0 0,0 0,1 1,0 0,0 0,0 0,1 1,-1 0,1 0,0 0,7-1,3-3,1 2,0 0,0 1,1 1,-1 1,1 0,0 2,0 0,0 1,0 1,4 1,-21-2,1 0,-1 0,0 0,1 1,-1-1,0 1,0 0,1-1,-1 1,0 0,0 0,0 1,0-1,0 0,0 1,-1-1,1 1,0-1,-1 1,1 0,-1 0,1 0,-1 0,0 0,0 0,0 0,0 0,0 0,0 0,-1 1,1-1,-1 0,0 1,0-1,1 0,-1 2,-30 81,-97 87,77-109,3 2,-34 64,77-124,1-1,0 0,0 1,1-1,-1 1,1 0,0 0,0 0,1 0,-1 0,1 0,1 1,-1-1,1 0,-1 0,1 1,1-1,-1 0,1 1,0-1,0 0,1 0,-1 0,1 0,0 0,1 0,-1-1,1 1,0-1,0 1,0-1,1 0,-1 0,1-1,0 1,0-1,0 0,1 0,2 2,11-1,1 0,0-1,0-1,0 0,0-2,0 0,0-1,19-4,-16 2,-1-2,1 0,-1-2,0 0,-1-1,0-1,0-1,3-3,-7 4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0:39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87,'-32'26,"2"1,1 1,2 2,0 1,2 1,2 1,-9 16,30-45,-1-1,1 0,0 0,1 1,-1-1,0 1,1 0,0-1,0 1,0 0,0 0,1 0,-1-1,1 1,0 0,0 0,1 0,-1 0,1 0,0-1,0 1,0 0,0 0,1-1,-1 1,1-1,0 1,0-1,0 0,1 0,-1 0,1 0,0 0,-1-1,1 1,1-1,-1 0,0 1,0-2,1 1,-1 0,1-1,2 2,19-1,-1-1,1 0,-1-2,1-1,-1-1,0-1,0-1,0-1,-1-1,0-1,0-1,-1-1,0-1,-1-1,0-1,-1-1,0 0,11-12,-17 14,0 0,-1-1,-1 0,0-1,-1 0,0-1,-1 0,-1 0,0-2,-6 12,-1 0,1 0,-1 0,0-1,0 0,0 1,-1-1,0 0,0 1,-1-1,1 0,-1 0,0 0,-1 0,0 1,1-1,-2 0,1 0,-1 1,0-1,0 1,0-1,-1 1,0 0,0 0,0 0,-1 1,0-1,-1-1,-3 1,-1 0,0 0,0 1,0 0,0 1,0-1,-1 2,0 0,0 0,1 0,-1 1,0 1,0 0,0 0,0 1,0 0,0 1,1 0,-1 1,1-1,-1 2,1 0,-8 4,-14 4</inkml:trace>
  <inkml:trace contextRef="#ctx0" brushRef="#br0" timeOffset="366.184">442 511,'-31'20,"0"2,2 1,1 2,0 0,2 2,1 1,-19 29,41-54,-1 0,1 0,1 1,-1-1,0 1,1-1,0 1,0 0,0 0,0 0,1 0,-1 1,1-1,0 0,0 1,1-1,-1 0,1 1,0-1,0 1,1-1,-1 0,1 1,0-1,0 0,0 1,1-1,0 0,-1 0,1 0,1 0,-1-1,1 1,-1-1,1 1,0-1,0 0,0 0,4 2,7 0,0-1,0-1,0 0,1 0,-1-2,1 0,0-1,-1 0,1-1,-1-1,1 0,-1-1,0 0,11-5,-17 6,0 0,-1-1,1 0,0 0,-1-1,0 0,0 0,0-1,0 0,-1 0,1-1,-1 1,-1-1,1-1,-1 1,0-1,-1 0,1 0,-1 0,-1 0,1-1,-1 0,-1 0,0 0,0 0,0 0,-1 0,0 0,0-1,-1 1,0 0,-1 0,0-1,0 1,-1 0,0 0,0 0,-1 0,0 1,0-1,-1 1,0-1,0 1,-1 0,0 1,0-1,-5-3,4 5,0 1,-1 0,0 0,0 0,0 1,0 0,-1 1,1 0,-1 0,0 0,1 1,-1 0,0 1,0-1,0 2,1-1,-1 1,0 0,0 1,1-1,-1 2,1-1,-7 4,-16 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32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536 28,'-89'130,"14"39,61-130,-1-1,-3-1,-1 0,-17 25,-51 26,68-75</inkml:trace>
  <inkml:trace contextRef="#ctx0" brushRef="#br0" timeOffset="256.347">1 170,'33'29,"26"18,8 3,-4-4,-6-9,-9-6,-8-8,-6-4,-3-5,-3-4,-2-4,1-4,-5-1</inkml:trace>
  <inkml:trace contextRef="#ctx0" brushRef="#br0" timeOffset="502.791">282 0,'-4'39,"-3"36,1 15,6 2,3-10,1-9,0-12,3-12,2-5,-1-5,2-4,0-3,-2-3,3-1,-1 0,3-6,-1-1,-2-4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33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204 327,'-19'39,"-16"41,-2 11,5-4,3-12,7-14,7-13,6-10,5-6,3-4,1-2,6-6,2 0,4-5,0-9,-2-6</inkml:trace>
  <inkml:trace contextRef="#ctx0" brushRef="#br0" timeOffset="302.691">628 384,'-32'59,"4"1,2 1,2 1,4 2,1 3,16-61,1 1,-1 0,1-1,0 1,1 0,0 0,0 1,0-1,1 0,0 0,1 0,-1 0,1 0,1 0,-1 0,1 0,0 0,1 0,0-1,0 1,0-1,1 0,0 0,0 0,0 0,1-1,0 0,0 0,0 0,1 0,5 3,2-4,1-1,-1 0,1-1,0-1,-1 0,1-1,0 0,0-1,-1 0,1-1,-1-1,1 0,-1-1,0-1,0 0,0 0,-1-1,0-1,0 0,-1-1,1 0,-2-1,1 0,-1 0,-1-1,0-1,0 0,5-6,-2-1,0-1,-1 0,-1-1,-1 0,0 0,-2-1,0 0,-2 0,2-11,-6 23,0 0,0 0,-1 0,0 0,-1-1,0 1,0 0,-1 0,0 0,-1 0,0 1,0-1,-1 1,0 0,0 0,-1 0,0 0,0 1,-1-1,0 2,0-1,-1 1,0 0,0 0,0 0,-1 1,0 0,0 1,0 0,0 0,-1 1,0 0,1 0,-1 1,0 0,0 1,-1 0,1 0,-8 1,6 1,0 0,0 0,0 1,0 1,1 0,-1 0,1 1,-1 0,1 1,1 0,-1 1,-2 1,-9 9</inkml:trace>
  <inkml:trace contextRef="#ctx0" brushRef="#br0" timeOffset="5499.561">1615 46,'1'-1,"-1"1,0 0,0-1,0 1,0 0,0 0,0-1,0 1,0 0,0-1,0 1,0 0,0-1,0 1,0 0,0-1,0 1,0 0,0 0,0-1,-1 1,16-5,11-5,67-14,-91 25,0-1,0 1,0 0,0-1,0 1,0 0,0 0,0 1,-1-1,1 0,0 0,0 1,-1-1,1 1,-1 0,0-1,1 1,-1 0,0 0,0 0,0 0,0 0,-1 0,1 0,0 0,-1 0,1 0,-1 0,0 0,0 1,0-1,0 0,0 0,0 0,-1 1,-16 76,10-65,5-11,1-1,-1 1,0 0,1 0,0-1,0 1,-1 0,2 0,-1 0,0 1,1-1,-1 0,1 0,0 0,0 0,0 0,0 1,1-1,-1 0,1 0,0 0,0 0,0 0,0 0,1 0,-1-1,1 1,0 0,-1-1,1 1,0-1,0 0,1 1,36 28,-35-30,0 0,-1 1,1-1,-1 1,0 0,1 0,-1 0,0 0,0 1,0-1,-1 1,1 0,0 0,-1 0,0 0,0 0,0 1,0-1,0 0,-1 1,1 0,-1-1,0 1,0 0,-1 0,1-1,-1 1,0 0,0 0,0 0,0 0,-1-1,1 1,-1 0,0 0,0-1,0 1,-1 0,0 1,-3 1,1 0,-1-1,0 0,-1 0,1 0,-1-1,0 1,0-1,0-1,-1 1,1-1,-1 0,0-1,0 0,0 0,0 0,0-1,0 0,-1 0,1-1,0 1,0-2,-1 1,1-1,0 0,0-1,0 0,0 0,0 0,0-1,0 0,-1-1,-10-14,6 0</inkml:trace>
  <inkml:trace contextRef="#ctx0" brushRef="#br0" timeOffset="8040.421">2293 243,'-19'157,"-6"-1,-45 146,25-188,45-114,-1 1,1-1,-1 0,1 0,-1 0,1 0,-1 0,1 0,-1 0,1 0,-1 0,1-1,-1 1,1 0,-1 0,1 0,-1 0,1-1,0 1,-1 0,1-1,-1 1,1 0,0-1,-1 1,1 0,-1-1,1 1,0-1,0 1,-1 0,1-1,0 1,0-1,0 1,-1-1,1 1,0-1,0 1,0-1,0 1,0-1,0 1,0-1,0 1,0-1,0 1,0-1,1 1,-1-1,0 1,0-1,0 1,1-1,-1 1,0-1,0 1,1 0,-1-1,0 1,8-45,1 1,2 0,1 1,3 0,2 1,1 1,2 0,5-3,-18 31,63-132,-70 146,0 0,0 0,0-1,0 1,0 0,1 0,-1 0,0-1,1 1,-1 0,0 0,1 0,-1-1,1 1,-1 0,1-1,-1 1,1-1,0 1,-1 0,1-1,0 1,-1-1,1 0,0 1,0-1,-1 0,1 1,0-1,0 0,0 0,0 0,-1 1,1-1,0 0,0 0,0 0,0-1,0 1,-1 0,1 0,0 0,0-1,0 1,-1 0,1-1,0 1,0 0,-1-1,1 1,0-1,-1 1,1-1,0 0,-1 1,1-1,-1 0,1 1,-1-1,1 0,-1 0,0 1,1-1,-1 0,0 0,0 0,1 1,-1-1,0 0,11 158,-8-132,0-1,2 0,0 0,2-1,1 0,1 0,0 0,2-1,1-1,0 0,13 15,-23-33,0-1,0 1,0-1,1 1,-1-1,1 0,0 0,-1 0,1 0,0-1,0 1,0-1,1 1,-1-1,0 0,0 0,1-1,-1 1,0-1,1 0,-1 1,1-2,-1 1,0 0,1-1,-1 1,0-1,1 0,-1 0,0 0,0-1,0 1,0-1,0 1,0-1,0 0,-1 0,1-1,0 1,-1 0,0-1,0 1,0-1,13-25,-1 0,-2-1,-1 0,-1 0,-2-1,-1-2,6-13,8-42,-3-2,6-89,3-28,-21 179,1 7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47.1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27,'369'0,"-210"-27,-149 30,-5 3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47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18,'15'5,"23"2,11-1,1-1,-3-2,-4 0,-5-2,-5-6,-2-1,-2-1,-1 2,-1-3,1-1,-6 1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4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89,'31'-15,"0"1,1 2,0 1,1 1,0 2,0 1,1 2,0 1,0 2,0 1,33 4,-64-3,0 0,0 0,0 1,0-1,0 1,0 0,-1 0,1 0,0 0,-1 0,1 0,-1 1,1 0,-1-1,0 1,1 0,-1 0,0 0,0 0,0 0,-1 1,1-1,0 1,-1-1,0 1,1-1,-1 1,0 0,-1 0,1-1,0 1,-1 0,1 0,-1 0,0 0,0 0,0 0,-1-1,1 1,-1 3,-2 6,0 0,0-1,-1 1,0-1,-1 0,-1 0,0 0,0-1,-3 4,-153 175,130-153,19-24,1 0,1 2,0-1,0 2,2-1,0 1,0 1,2-1,-1 4,7-15,1 1,0 0,0-1,1 1,-1-1,1 1,0-1,0 1,1-1,-1 1,1-1,0 0,0 0,0 0,1 0,-1 0,1-1,0 1,0-1,1 1,-1-1,1 0,-1-1,1 1,0 0,0-1,0 0,0 0,0 0,1-1,-1 1,0-1,1 0,0 0,-1-1,1 1,-1-1,1 0,0 0,-1-1,1 1,4-2,2 3,0 0,0-1,0 0,0-1,1 0,-1-1,0 0,-1-1,1 0,0-1,-1 0,0-1,0 0,5-3,0-2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48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0,'-14'34,"-1"10,4 4,7-8,5-10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50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1,'-32'44,"1"1,2 2,2 0,3 2,1 1,-9 35,13 10,18-92,1 0,0 0,0 0,1 0,-1 0,1 0,-1 0,1 0,0 0,0 0,0 0,1 0,-1-1,1 1,-1 0,1-1,0 1,0-1,0 0,0 1,1-1,-1 0,0 0,1-1,0 1,-1 0,1-1,2 1,13 2,0-1,-1 0,1-2,1 0,-1-1,0-1,0 0,13-4,-21 5,1-2,0 1,-1-2,0 1,1-1,-1-1,0 0,0 0,-1-1,0 0,1-1,-2 0,1 0,-1-1,0 0,0-1,-1 1,0-2,0 1,-1-1,0 0,-1 0,0 0,0-1,-1 0,0 0,-1 0,1-1,-2 0,0 1,0-1,-1 0,0 0,-1 1,0-1,-1 0,0 0,-1 0,0 1,0-1,-1 1,-1 0,0-1,0 2,-1-1,0 0,-1 1,0 0,0 0,-1 1,0 0,-1 0,1 0,-5-1,-14-7,2 4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49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537 114,'-39'19,"-31"21,-9 8,4 1,10-3,16-4,12-6,12-2,5-9,7-3,5 0,-1-4,1-6</inkml:trace>
  <inkml:trace contextRef="#ctx0" brushRef="#br0" timeOffset="269.935">0 170,'24'19,"22"26,9 5,-1-1,-5-4,-5-10,-11-6,-6-8,-3-2,0-5,-5 0,0-3,-5-2</inkml:trace>
  <inkml:trace contextRef="#ctx0" brushRef="#br0" timeOffset="523.025">197 1,'0'38,"0"37,0 11,0-1,0-8,0-14,0-8,0-8,0-7,5-6,2-4,-1-2,-1-1,-1-1,-2 1,-1-5</inkml:trace>
  <inkml:trace contextRef="#ctx0" brushRef="#br0" timeOffset="1002.438">903 170,'-14'48,"-10"40,-6 10,3-7,6-15,1-10,4-11,6-11,3-8,9-10,8-9,2-8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1:48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291 77,'-9'9,"-25"22,2 2,0 1,3 2,0 1,3 1,1 1,-1 7,24-44,1 1,-1 0,0 0,1 0,-1 0,1 0,0 0,0 0,0 1,1-1,-1 0,1 1,-1-1,1 0,0 1,1-1,-1 0,1 1,-1-1,1 0,0 0,0 1,0-1,0 0,1 0,0 0,-1 0,1-1,0 1,0 0,0-1,1 1,-1-1,1 0,-1 0,1 0,0 0,0 0,-1-1,1 1,4 1,8-2,0-1,1 0,-1-1,0-1,1 0,-1-1,0-1,0 0,-1-1,0-1,1 0,4-4,-5 5,0 0,-1-1,1-1,-1 0,-1 0,1-2,-1 1,-1-2,0 1,0-2,-1 1,0-1,-1-1,0 0,-1 0,0-1,-1 0,-1 0,0-1,0 0,-2 0,1 0,-2 0,0-1,-1 1,0-4,-4 9,-1 0,0 1,0 0,-1-1,0 1,0 0,-1 1,0-1,-1 1,1 0,-1 1,-1-1,1 1,-1 0,0 1,0-1,-1 1,0 1,0-1,0 2,0-1,-1 1,1 0,-1 1,0 0,1 0,-1 1,0 0,0 0,0 1,0 1,-7 0,-12 3,3 1</inkml:trace>
  <inkml:trace contextRef="#ctx0" brushRef="#br0" timeOffset="282.037">375 500,'-31'5,"1"0,-1 2,1 1,0 2,1 1,0 1,0 1,2 2,-4 3,24-14,0 2,0-1,1 1,-1 0,1 0,0 1,1-1,0 1,0 1,-4 7,8-13,0 1,0-1,0 1,0 0,0 0,0 0,1-1,0 1,-1 0,1 0,0 0,0 0,1 0,-1 0,0 0,1-1,0 1,0 0,0 0,0-1,0 1,0 0,1-1,-1 1,1-1,0 0,0 0,0 1,0-1,0 0,0-1,0 1,2 1,11 5,1-1,0 0,-1-2,2 1,-1-2,1 0,-1-1,1-1,0-1,0 0,0-1,0 0,0-2,0 0,0-1,14-5,-20 7,0-1,0-1,0 1,0-2,-1 0,0 0,0-1,0 0,0 0,-1-1,0-1,0 1,0-2,-1 1,0-1,-1 0,0-1,0 1,0-2,-1 1,-1-1,0 1,0-2,-1 1,0 0,1-6,-3 6,0 0,-1-1,0 1,-1-1,0 1,0 0,-1-1,-1 1,0 0,0-1,-1 1,0 0,-1 1,0-1,0 0,-1 1,-1 0,1 0,-7-6,-2 2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2:10.7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57,'-34'32,"-27"93,59-123,1 0,0 1,0-1,0 1,0-1,0 1,0-1,1 1,-1 0,1-1,0 1,0 0,0-1,0 1,0 0,0-1,1 1,-1 0,1-1,0 1,0-1,0 1,0-1,0 1,1-1,-1 0,1 1,-1-1,1 0,0 0,0 0,0-1,0 1,0 0,0-1,0 1,1-1,-1 0,1 1,-1-1,1-1,-1 1,3 0,11 2,1-2,-1 0,0-1,1-1,-1 0,0-1,1-1,-1 0,-1-2,1 0,0 0,-1-1,0-1,-1-1,0 0,9-6,-8 1,-4 1</inkml:trace>
  <inkml:trace contextRef="#ctx0" brushRef="#br0" timeOffset="266.827">388 0,'-15'29,"-8"24,-7 8,3-3,6-5,6-7,1-7,3-5,3-3,-1-3,0-1,2 0,2 0,2 0,1 1,2-1,0-4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2:25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253 310,'-172'574,"98"-419,74-156,0 1,0 0,-1 0,1-1,0 1,0 0,-1 0,1 0,0-1,-1 1,1 0,0 0,0 0,-1 0,1 0,0 0,-1-1,1 1,0 0,-1 0,1 0,0 0,16-39,34-67,-24 59,-2-1,-3-1,-1-1,-3-1,-2-1,-2 0,-2-1,2-41,-2 29,13 96,46 148,-29-107,73 101,-113-172,0 1,0-1,0 0,0 0,0 0,0 0,0 0,0 0,0 0,1-1,-1 1,0 0,1-1,-1 1,0-1,1 1,-1-1,1 1,-1-1,1 0,-1 0,1 0,-1 0,0 0,1 0,-1 0,1-1,-1 1,1 0,-1-1,0 1,1-1,-1 0,0 1,1-1,-1 0,0 0,0 0,0 0,1 0,-1 0,0 0,-1 0,1 0,0 0,0-1,0 0,34-67,1-39,-5-2,8-68,17-86,-49 236,0 4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22:28.7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351 509,'0'0,"0"0,0 1,1-1,-1 0,0 0,0 1,1-1,-1 1,0-1,0 0,0 1,0-1,0 0,0 1,0-1,0 1,0-1,0 0,0 1,0-1,0 0,0 1,0-1,0 1,0-1,0 0,0 1,-1-1,1 0,0 1,0-1,0 0,-1 1,1-1,0 0,0 1,-1-1,1 0,0 0,-1 1,1-1,0 0,-1 0,1 0,0 0,-1 1,1-1,0 0,-1 0,1 0,-1 0,1 0,0 0,-1 0,1 0,-1 0,1 0,0 0,-1 0,1 0,8 38,44 162,-41-130,-3 1,-2 1,-4-1,-6 51,-12-1,-6 0,-5-2,-36 97,-156 358,206-536,2 0,2 1,1 0,2 0,-1 36,6-64,1 1,1-1,0 0,0 1,1-1,0 0,1 0,1 0,0 0,0-1,1 0,0 1,1-2,0 1,0-1,1 0,0 0,1 0,1 0,35 18,1-2,1-1,1-3,0-2,2-2,0-2,1-2,0-2,1-3,25 1,1065 121,-857-98,1104 104,-106-112,-1014-25,1287-28,90-1,769-39,-1717 44,1655 7,-874 67,-700-17,678 24,-122-49,-772-9,-457-4,-105 5,-1-1,1 0,-1 1,0-1,1 1,-1-1,0 0,0 1,0 0,0-1,0 1,0 0,0-1,-1 1,1 0,0 0,-1 0,1 0,-1 0,1 0,-1 1,1-1,-1 0,0 1,1-1,-1 1,0 0,-13-6,0-1,0 0,1 0,0-2,0 0,1 0,0-1,1-1,0 0,1-1,0 0,0 0,2-1,-1-1,2 0,-3-5,-1-19,3-1,0 1,3-1,1-1,2 1,2-1,1 1,3-1,5-33,19-131,30-103,-50 275,66-304,-5 29,-12-16,-53 301,19-131,-7-2,-5-81,-10 232,0 0,0 0,0 0,0 0,-1 0,1 0,-1 0,0 0,0 1,-1-1,1 0,-1 0,0 1,0-1,0 1,0 0,-1-1,1 1,-1 0,0 0,0 1,0-1,0 1,0-1,0 1,-1 0,1 0,-1 1,0-1,1 1,-1-1,0 1,0 0,0 1,-3-1,-8 1,0 1,1 0,-1 1,0 0,1 2,0 0,0 0,-3 2,-40 11,2-4,0-2,0-2,-1-3,-14-2,-437-22,-178-22,-1241-83,1202 82,-1374-59,274 44,-1039-14,580 54,843-19,-280-3,1113 49,-287 55,538-21,1 16,-82 37,340-74,18-6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1:16.92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  <inkml:brush xml:id="br1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1492,'-3'-2,"1"0,-1 0,0 0,0 1,0-1,0 1,0 0,0 0,-1 0,1 0,0 1,0-1,-1 1,1 0,0 0,-1 0,1 0,0 1,-1-1,1 1,0 0,0 0,-1 0,1 0,0 0,0 1,0 0,0-1,1 1,-1 0,1 0,-1 1,1-1,-1 1,1-1,0 1,0-1,0 1,1 0,-1 0,0 3,-10 24,1 0,2 1,1 0,2 1,-1 11,-28 110,76-347,36-210,-73 367,-4 37,0 0,-1 0,1 1,0-2,0 1,-1 0,1 0,0 0,-1 0,1 0,0 0,0 0,-1 0,1 0,0 0,0 0,0-1,-1 1,1 0,0 0,0 0,-1 0,1-1,0 1,0 0,0 0,0-1,0 1,-1 0,1 0,0-1,0 1,0 0,0 0,0-1,0 1,0 0,-12 30,11-28,-62 206,-23 152,35-139,26-85,25-136,0-1,1 1,-1 0,0 0,0-1,0 1,0 0,1-1,-1 1,0 0,0 0,1-1,-1 1,0 0,0 0,1-1,-1 1,0 0,1 0,-1 0,0 0,1 0,-1-1,0 1,1 0,-1 0,0 0,1 0,-1 0,0 0,1 0,-1 0,0 0,1 0,-1 0,0 1,1-1,-1 0,0 0,1 0,-1 0,0 0,0 1,1-1,-1 0,0 0,1 1,-1-1,0 0,0 0,0 1,1-1,-1 0,0 0,0 1,0-1,0 0,1 1,-1-1,0 0,0 1,0-1,0 0,0 1,0-1,18-29,-18 28,146-310,-88 178,6 2,18-20,-74 137,-5 8,-1 1,1 0,0-1,0 1,1 0,-1 1,1-1,0 0,1 1,-1 0,1 0,0 1,0-1,0 1,0 0,3-1,-6 5,1 0,-1 0,0 1,0-1,0 1,0-1,0 1,0 0,-1 0,1 0,0 0,-1 0,0 0,1 0,-1 1,0-1,0 0,0 1,0-1,-1 1,1-1,-1 1,0-1,1 1,-1-1,0 1,0 0,-1-1,1 1,0-1,-1 1,0-1,0 1,1-2,-7 116,-6 0,-5 0,-6 2,16-74,-63 246,65-257,7-34,-1 0,0-1,0 1,1 0,-1 0,0-1,0 1,1 0,-1 0,0 0,1 0,-1-1,0 1,1 0,-1 0,0 0,1 0,-1 0,1 0,-1 0,0 0,1 0,-1 0,0 0,1 0,-1 0,0 0,1 1,-1-1,0 0,1 0,-1 0,0 0,1 1,-1-1,0 0,0 0,1 1,-1-1,0 0,0 0,1 1,-1-1,0 0,0 1,0-1,0 0,1 1,-1-1,0 0,0 1,0-1,0 0,0 1,0-1,0 0,0 1,18-26,-1-1,-1 0,-1-1,-1-1,6-22,37-68,-49 104,-5 7,0 0,0 1,1-1,0 1,0 0,1 1,0-1,0 1,0-1,0 2,1-1,6-4,-11 10,0-1,0 1,1-1,-1 0,0 1,0 0,0-1,0 1,1 0,-1 0,0-1,0 1,0 0,-1 0,1 0,0 0,0 0,0 1,-1-1,1 0,-1 0,1 0,-1 1,1-1,-1 0,0 0,1 1,-1-1,0 0,0 1,0-1,0 0,0 1,-1-1,1 0,0 2,0-2,0 56,-2 0,-2-1,-4 1,-1-2,-3 1,-5 9,13-49,-17 94,22-110,0 0,0 1,-1-1,1 0,0 0,0-1,0 1,0 0,-1 0,1 0,0 0,0-1,0 1,-1 0,1-1,0 1,0-1,-1 1,1-1,0 1,-1-1,1 1,-1-1,1 0,-1 1,1-1,-1 0,1 1,-1-1,1 0,-1 0,0 0,0 1,1-1,-1 0,0 0,0 0,0 0,0 1,0-1,0 0,0 0,0 0,0 0,0 1,-1-1,84-220,-83 217,1 1,0 0,0 0,0 0,0 0,0 0,1 0,-1 0,1 1,0-1,0 0,0 1,0-1,0 1,0 0,1 0,-1 0,1 0,0 0,0 0,-1 1,1-1,0 1,0 0,0 0,0 0,1 0,-1 1,0-1,0 1,0 0,1 0,-1 0,0 0,0 0,1 1,-1 0,0-1,1 2,-2-1,-1 0,0 0,0 0,1 0,-1 0,0 1,0-1,-1 0,1 1,0-1,0 1,-1-1,1 1,0-1,-1 1,0 0,1-1,-1 1,0 0,0-1,0 1,0-1,0 1,0 0,0-1,-1 1,1 0,-1-1,1 1,-1-1,0 1,1-1,-1 1,0-1,0 0,0 1,0 0,-40 49,32-43,0 0,0 0,-1-1,0 0,0-1,0 0,-1-1,0 0,0 0,-12 2,19-6,-1 0,1 0,0 1,0-1,-1 1,1 0,0 0,0 0,1 1,-1-1,0 1,1 0,0 0,-1 0,1 1,1-1,-1 1,0-1,1 1,0 0,0 0,0 0,0 0,0 1,1-1,0 0,0 1,0-1,1 1,-1-1,1 4,-1-5,1-1,-1 1,1 0,0 0,0-1,0 1,0 0,0-1,1 1,-1 0,1 0,-1-1,1 1,0-1,0 1,0-1,1 1,-1-1,0 0,1 1,0-1,-1 0,1 0,0 0,0 0,0-1,0 1,1 0,-1-1,0 0,1 1,1-1,-3-1,1 1,-1-1,0 0,0 0,1 0,-1 1,0-1,1 1,-1-1,0 1,0-1,0 1,0 0,0-1,0 1,0 0,0 0,0 0,0 0,0 0,0 0,0 0,-1 0,1 0,0 1,-1-1,1 0,-1 0,0 0,1 1,-1-1,0 0,0 1,-39-6,31 4,0 0,0 1,0 0,0 0,0 1,0 0,0 1,1 0,-1 0,1 0,0 1,-1 0,2 0,-1 1,0 0,1 0,0 1,0 0,88-18,-77 13,1-1,0 0,-1-1,1 1,0-1,-1 0,0-1,1 1,-1-1,0 0,1-1,-1 1,0-1,-1 0,1 0,-1 0,1-1,-1 0,0 0,0 0,0 0,-1 0,0-1,0 0,0 0,0 0,-1 0,1 0,-1-1,181-464,-23 126,-191 391,-65 158,-27 98,100-246,21-35,23-51,-2 0,0-2,-2 0,-1-1,-2-1,5-18,2-1,220-494,-124 268,-117 278,-1 0,1 0,0 0,0 0,-1 0,1 0,0 0,0 0,0 0,-1 0,1 0,0 0,0-1,0 1,0 0,-1 0,1 0,0 0,0 0,0-1,0 1,-1 0,1 0,0 0,0-1,0 1,0 0,0 0,0 0,0-1,0 1,0 0,0 0,0-1,0 1,-17 22,-138 292,-104 213,236-466,23-60,0-1,0 0,0 1,1-1,-1 1,0-1,0 0,0 1,1-1,-1 0,0 0,1 1,-1-1,0 0,1 0,-1 1,0-1,1 0,-1 0,0 0,1 0,-1 1,1-1,-1 0,0 0,1 0,-1 0,1 0,-1 0,0 0,1 0,-1 0,1 0,-1 0,0 0,1-1,-1 1,0 0,1 0,-1 0,1 0,-1-1,0 1,1 0,-1 0,0-1,0 1,1 0,-1-1,0 1,0 0,1-1,-1 1,0 0,0-1,0 1,0 0,1-1,-1 1,0-1,0 1,0 0,0-1,0 1,0-1,0 1,0 0,0-1,42-49,-3-2,-1-1,-3-2,-3-1,3-10,-19 36,249-472,-219 398,-39 78,-13 22,-62 90,49-56,-128 204,-134 189,182-320,99-102,-1-1,1 1,-1 0,1 0,-1 0,0-1,1 1,-1 0,0-1,0 1,0 0,0-1,1 1,-1-1,0 0,0 1,0-1,0 0,0 1,0-1,0 0,0 0,0 0,0 0,0 0,0 0,0 0,0 0,0 0,0 0,0-1,0 1,0 0,0-1,0 1,0-1,1 1,-1-1,0 1,0-1,0 0,1 1,-1-1,0 0,1 0,-1 1,0-1,1 0,-1 0,1 0,0 0,-1 0,1 0,0 0,-1 0,1 0,0 0,0 0,0 0,0 0,0 0,9-65,100-235,-21 51,-87 248,0 1,0 0,-1 0,1-1,-1 1,1 0,-1 0,1-1,-1 1,0-1,1 1,-1 0,0-1,0 1,0-1,0 1,-1 0,1-1,0 1,0 0,-1-1,1 1,-1 0,1-1,-1 1,0 0,1 0,-1-1,0 1,0 0,0 0,0 0,0 0,0 0,0 0,0 1,0-1,-1 0,1 1,0-1,0 0,-1 1,1-1,0 1,-1 0,1-1,-1 1,1 0,0 0,-1 0,1 0,-1 0,1 0,0 1,-1-1,1 0,0 1,-1-1,1 1,0-1,-1 1,-15 9,0 1,1 1,0 0,1 1,0 0,1 2,-9 11,-47 43,50-52,6-7,0 2,0 0,1 1,0 0,1 1,1 0,0 1,-3 7,14-22,0 0,0-1,1 1,-1 0,0 0,1 0,-1-1,0 1,1 0,-1 0,0 0,1 0,-1 0,0-1,1 1,-1 0,0 0,1 0,-1 0,0 0,1 0,-1 0,0 0,1 0,-1 1,0-1,1 0,-1 0,1 0,-1 0,0 0,0 1,1-1,-1 0,0 0,1 0,-1 1,0-1,0 0,1 0,-1 1,0-1,0 0,0 1,1-1,-1 0,0 1,0-1,0 0,0 1,0-1,0 0,0 1,32-24,21-25,-27 23,1 0,0 2,2 1,1 2,0 0,1 2,1 2,29-11,-54 24,0 1,0 0,0 0,0 1,1 0,-1 0,0 1,0 0,1 0,-1 1,0 0,0 0,0 0,0 1,0 0,0 1,0-1,-1 1,1 1,-1-1,0 1,0 0,0 1,0-1,-1 1,0 0,0 0,0 1,0 0,-1 0,0 0,-1 0,1 0,-1 1,0 0,-1-1,2 5,0 33,-1 1,-2-1,-2 1,-2 0,-2-1,-2 1,-2-2,-5 13,10-41,0 5,0 0,-2-1,0 0,-1 0,-1-1,-1 0,-6 9,30-77,15-43,4 2,4 2,4 2,25-37,-7 49,-59 74,-1 0,1 1,-1-1,1 1,0-1,-1 1,1-1,0 1,0 0,0-1,-1 1,1 0,0-1,0 1,0 0,-1 0,1 0,0 0,0 0,0 0,0 0,-1 0,1 0,0 0,0 1,0-1,0 0,-1 0,1 1,0-1,0 1,-1-1,1 1,0-1,-1 1,1-1,0 1,-1-1,1 1,-1 0,1-1,-1 1,1 0,-1 0,0-1,1 1,-1 0,0 0,0 0,1-1,-1 1,0 0,0 0,0 0,0 0,5 56,-5-51,0 74,-3 0,-4-1,-3 1,-10 26,17-93,0 60,5-73,-1 0,1 0,0 0,0-1,0 1,-1 0,1-1,0 1,0-1,-1 1,1-1,0 0,-1 0,1 0,-1 0,1 0,-1 0,1 0,-1 0,0-1,1 1,-1 0,0-1,0 1,0-1,0 1,0-1,-1 0,1 1,0-2,246-398,-110 201,-95 158,-41 42,0 0,-1 1,1-1,0 0,-1 1,1-1,0 1,-1-1,1 0,0 1,-1-1,1 1,-1 0,1-1,-1 1,1-1,-1 1,1 0,-1 0,0-1,1 1,-1 0,0-1,0 1,0 0,1 0,-1 0,0-1,0 1,0 0,0 0,0-1,0 1,-1 0,1 0,0 0,0-1,0 1,-1 0,1 2,-3 37,-2 0,-2-1,-1 0,-2 0,-4 4,3-2,-110 312,101-294,27-50,8-26,184-282,-128 184,-52 84,-7 9,1 1,1 1,1 0,0 1,2 1,15-14,-32 31,1 1,-1-1,1 0,-1 1,1-1,0 1,-1-1,1 1,0-1,-1 1,1-1,0 1,0 0,0-1,-1 1,1 0,0 0,0 0,0 0,-1 0,1-1,0 1,0 1,0-1,0 0,0 0,-1 0,1 0,0 1,0-1,0 0,-1 0,1 1,0-1,0 1,-1-1,1 1,0-1,-1 1,1-1,-1 1,1 0,-1-1,1 1,-1 0,1 0,-1-1,0 1,1 0,-1 0,0-1,1 1,-1 0,0 0,5 48,-12 0,-1 0,-3-1,-1 0,-12 25,-13 49,30-57,7-64,0 1,0-1,0 1,0-1,1 1,-1-1,1 1,-1-1,1 0,-1 1,1-1,0 0,-1 0,1 1,0-1,0 0,0 0,0 0,0 0,0 0,0 0,0 0,1 0,-1-1,0 1,1 0,-1-1,0 1,1-1,-1 1,1-1,-1 0,0 0,1 1,-1-1,1 0,-1 0,1 0,-1-1,1 1,-1 0,1-1,10-3,-1-1,0 0,0-1,-1 0,1-1,-2 0,1 0,-1-1,0 0,0-1,-1 0,0-1,-1 3,116-126,-53 56,2 2,37-24,-107 97,3-3,0 1,-1 0,2 0,-1 0,0 1,1 0,-1 0,1 0,0 1,0-1,0 1,0 1,5-2,-9 4,-1 0,1 0,-1 1,0-1,0 0,1 0,-1 1,0-1,0 0,0 1,0-1,-1 1,1 0,0-1,-1 1,1-1,-1 1,1 0,-1-1,0 1,0 0,0 0,0-1,0 1,0 0,0 0,0-1,-1 1,1 0,-1-1,1 1,-1 0,0-1,0 1,0 0,0 2,-23 98,-5-1,-4-2,-4-2,-5-1,-45 77,61-114,31-49,12-23,24-32,-3-1,-1-1,23-42,-35 51,395-571,-395 575,2 2,2 2,0 0,18-12,-47 43,0 0,0 0,0 0,0 0,0-1,0 1,0 0,0 0,0 0,1 0,-1-1,0 1,0 0,1 0,-1 0,1-1,-1 1,0 0,1 0,-1-1,1 1,0-1,-1 1,1 0,0-1,-1 1,1-1,0 1,-1-1,1 0,0 1,0-1,0 0,-1 1,1-1,0 0,0 0,0 0,0 0,0 0,-1 0,1 0,0 0,0 0,0 0,0 0,-1-1,1 1,0 0,0-1,0 1,-1 0,1-1,0 1,0-1,-1 1,1-1,-1 0,1 1,0-1,-1 1,1-1,-1 0,1 0,-1 1,0-1,1 0,-1 0,-14 72,14-69,-38 118,-5-1,-5-2,-5-3,-36 54,-51 83,127-221,14-29,-1-1,0 1,0-1,1 1,-1-1,0 0,1 1,-1-1,0 1,1-1,-1 0,0 1,1-1,-1 0,1 0,-1 1,0-1,1 0,-1 0,1 0,-1 0,1 1,-1-1,1 0,-1 0,1 0,-1 0,1 0,-1 0,1 0,-1 0,1-1,-1 1,1 0,-1 0,1 0,-1 0,1-1,-1 1,0 0,1 0,-1-1,1 1,-1 0,0-1,1 1,-1 0,0-1,1 1,-1-1,0 1,0-1,1 1,-1 0,0-1,0 1,0-1,0 1,0-1,1 1,-1-1,30-31,-1 0,-2-2,-1-1,9-18,-6 11,33-48,-5 2,3 3,5 2,3 4,61-54,-122 127,-1-1,0 1,0 0,1 0,-1 1,2 0,-1 0,0 1,1-1,0 2,0-1,0 1,0 0,1 1,-1 0,7 0,-13 3,1 1,-1 0,0 1,0-1,-1 0,1 1,0-1,-1 1,0-1,1 1,-1 0,0-1,0 1,0 0,-1 0,1 0,-1 0,0 0,1-1,-1 1,-1 0,1 0,0 0,-1 0,1 0,-1 0,0 0,0-1,0 1,0 0,0-1,-1 1,-1 1,2 2,-30 87,-4-1,-3-2,-42 68,-20 48,86-150,14-56,1 1,0-1,0 1,-1-1,1 1,0-1,0 0,-1 1,1-1,0 0,0 0,0 0,-1 0,1 0,0 0,0 0,0 0,0 0,-1 0,1 0,0 0,0 0,0-1,-1 1,1 0,0-1,0 1,-1 0,1-1,0 1,-1-1,1 1,0-1,-1 0,1 1,-1-1,1 0,-1 1,27-23,-1-1,-2 0,0-2,-2-1,0-1,3-9,7-6,-8 11,77-102,5 4,18-7,-117 130,-1-1,1 1,0 0,0 0,0 1,1-1,0 2,0-1,0 1,1 0,0 1,0 0,0 0,0 1,2 0,-9 3,0 0,0 0,0 0,0 1,0-1,0 0,0 1,0-1,0 1,0 0,0 0,-1 0,1 0,0 0,-1 0,1 0,-1 0,1 1,-1-1,1 1,-1-1,0 1,0-1,0 1,0 0,0 0,0-1,0 1,0 0,-1 0,1 0,-1 0,0 0,1 0,-1 0,0 0,0 0,0 1,-9 79,-99 248,14-99,81-187,13-44,0 1,0 0,0-1,0 1,0 0,0-1,0 1,0-1,0 1,0 0,0-1,1 1,-1-1,0 1,0-1,1 1,-1-1,0 1,1-1,-1 1,0-1,1 1,-1-1,1 1,-1-1,1 0,-1 1,1-1,-1 0,1 1,-1-1,1 0,-1 0,1 1,0-1,-1 0,1 0,-1 0,1 0,0 0,-1 0,1 0,0 0,-1 0,1 0,-1 0,1-1,0 1,-1 0,1 0,-1 0,1-1,-1 1,1 0,-1-1,1 1,-1-1,1 1,-1 0,0-1,1 1,-1-1,1 1,-1-1,0 0,15-9,-2-1,1 0,-2-1,1-1,-2 0,0-1,0 0,2-5,21-25,152-185,-142 189,-43 39,0 0,0 1,0-1,0 0,0 1,0-1,0 1,1 0,-1-1,0 1,0 0,0-1,0 1,1 0,-1 0,0 0,0 0,0 0,1 0,-1 1,0-1,0 0,0 0,0 1,0-1,0 1,1-1,-1 1,0 0,0-1,-1 1,1 0,0 0,0-1,0 1,0 0,-1 0,1 0,0 0,-1 0,1 0,-1 0,1 0,-1 1,1-1,-1 0,4 14,-2 0,0 0,0 0,-1 1,-1-1,-1 0,0 1,-1-1,0 0,-5 14,4-14,-2 11,-2 85,7-110,0 0,1 0,-1 0,1 0,-1 0,1 0,0 0,-1-1,1 1,0 0,-1 0,1-1,0 1,0 0,0-1,0 1,-1 0,1-1,0 0,0 1,0-1,0 1,0-1,0 0,0 0,1 0,-1 1,0-1,0 0,0 0,0-1,0 1,0 0,0 0,0 0,0-1,0 1,0 0,0-1,0 1,0-1,0 1,0-1,0 0,0 0,44-32,-7-7,-3-3,-1 0,-2-3,-2 0,-2-3,24-35,3-5,3 2,5 3,2 3,5 3,2 3,55-42,-119 111,-4 2,0 0,1 0,-1 0,1 1,0 0,0 0,0 0,0 0,1 1,-1 0,1 0,-1 0,1 1,0 0,-1 0,1 0,0 1,2 0,-7 1,0-1,1 1,-1 1,0-1,0 0,0 0,0 0,0 0,0 1,0-1,-1 1,1-1,0 0,-1 1,1-1,-1 1,1-1,-1 1,0 0,0-1,1 1,-1-1,0 1,-1 0,1-1,0 1,0-1,-1 1,1-1,-1 1,1-1,-1 1,-8 35,-2-1,-1-1,-2 0,-2 0,-7 10,8-14,-319 580,286-529,67-93,30-39,-2-3,-2-1,23-40,11-11,167-222,-223 307,-29 42,-6 0,-35 58,4 2,-29 79,46-91,3 1,3 0,-6 52,25-121,0 0,0 0,0 0,0 0,1 0,-1 0,1 0,-1 0,1 1,0-1,0 0,0 0,0 0,0 1,0-1,0 0,1 0,-1 0,1 0,0 0,-1 0,1 0,0 0,0 0,1 0,-1 0,0 0,1-1,-1 1,0 0,1-1,0 0,-1 1,1-1,0 0,0 0,0 1,0-2,0 1,0 0,1 0,4-4,0 0,0-1,0 1,0-2,-1 1,1-1,-1 0,-1 0,1 0,-1-1,0 0,2-3,5-4,58-70,-4-3,-3-2,22-49,120-165,-133 214,-72 88,0 0,-1 0,1 1,-1-1,1 0,-1 1,1-1,-1 1,1-1,0 0,-1 1,1-1,0 1,0-1,-1 1,1-1,0 1,0-1,0 1,-1-1,1 1,0-1,0 1,0 0,0-1,0 1,0-1,0 1,0-1,0 1,1-1,-1 1,0-1,0 1,0 0,1-1,-1 0,0 1,0-1,1 1,-1-1,0 1,1-1,-1 1,1-1,-1 0,1 1,-1-1,0 0,1 0,-1 1,1-1,0 0,-1 0,1 0,-1 1,1-1,-1 0,1 0,-1 0,1 0,-1 0,1 0,-20 42,-6 6,3 2,1 0,3 1,2 1,3 1,1 0,0 25,11-60,-1-12,1 1,0-1,0 1,1-1,0 1,0-1,1 1,0-1,0 1,0-1,1 0,0 1,0-1,0 0,1 0,0 0,1 1,-1-6,-1 0,1-1,0 1,0 0,0-1,0 1,0-1,0 0,0 0,0 0,-1-1,1 1,0-1,0 1,0-1,0 0,0 0,-1 0,1-1,-1 1,1-1,-1 1,1-1,-1 0,0 0,0 0,1 0,-1-1,31-26,-1-2,-1-2,-2 0,14-22,6-7,11-9,3 2,67-56,-35 72,-93 53,1-1,-1 0,0 1,1 0,-1-1,0 1,1 0,-1 0,0 0,1 1,-1-1,0 1,0-1,1 1,-1-1,0 1,0 0,0 0,0 0,0 1,0-1,0 0,0 1,0-1,0 1,-1 0,1-1,-1 1,1 0,-1 0,0 0,0 0,0 0,0 0,0 1,0-1,-1 0,1 0,-1 1,1-1,-1 0,0 1,0 0,1 23,-1 1,-1-1,-1 0,-2 0,0 0,-2 0,-1-1,-4 10,-1 9,-56 195,64-188,4-51,0 1,0 0,0 0,1 0,-1 0,0 0,1-1,-1 1,0 0,1 0,-1 0,1-1,-1 1,1 0,-1-1,1 1,0 0,-1-1,1 1,0-1,-1 1,1-1,0 0,0 1,0-1,-1 0,1 1,0-1,0 0,0 0,0 0,0 1,0-1,-1 0,1 0,0-1,0 1,0 0,0 0,0 0,-1 0,1-1,0 1,0 0,0-1,-1 1,1-1,0 1,0-1,-1 1,1-1,0 0,-1 1,16-11,-1 0,0-1,-1-1,0 0,-1-1,-1-1,7-9,14-15,34-38,-28 29,2 1,2 2,2 3,1 1,52-34,-15 41,-81 34,0-1,0 0,0 1,1 0,-1-1,0 1,0 0,0 0,0 0,0 1,0-1,0 0,0 1,0-1,0 1,0 0,0 0,0 0,0 0,0 0,0 0,-1 0,1 1,0-1,-1 0,1 1,-1 0,0-1,1 1,-1 0,0-1,0 1,0 0,0 0,-1 0,1 0,0 0,-1 0,1 1,0 11,-1 0,-1 1,0-1,-1 0,0 0,-1 0,0 0,-1 0,-2 1,0 6,-93 201,99-222,0 0,0 0,1 0,-1 0,0 0,0 0,1 0,-1 0,0 0,0 0,1 0,-1 0,0 0,0 0,1 0,-1 0,0 0,0 1,0-1,1 0,-1 0,0 0,0 0,0 1,0-1,1 0,-1 0,0 0,0 1,0-1,0 0,0 0,22-22,-22 22,106-134,-105 132,-1-1,0 0,0 1,0-1,0 0,0 1,-1-1,1 0,-1 1,0-1,0 0,0 1,0-1,0 1,0 0,-1-1,1 1,-1 0,0 0,1 0,-1 0,0 0,0 0,0 0,0 1,-1-1,1 1,0 0,-1-1,1 1,-1 0,1 1,-1-1,0 0,1 1,-1-1,0 1,1 0,-1 0,0 0,0 0,1 0,-1 1,-9-4,-34-15,41 15,0 0,0 0,0 0,0 1,-1-1,1 1,-1 1,1-1,-1 1,0 0,0 0,0 1,1 0,-1 0,0 0,0 1,0 0,1 0,-1 0,0 1,1-1,-1 1,-3 3,-167 175,146-151,-2-1,0-1,-2-1,-1-3,0 0,-2-2,-1-2,0-2,-1-1,-1-2,0-2,-26 4,61-14,-1 0,1-1,-1 0,1 0,-1 0,1-1,-1 0,1 0,-1 0,1-1,-1 0,1 0,-1 0,1 0,0-1,0 0,-1 0,1-1,1 1,-1-1,0 0,1-1,-1 1,1-1,0 1,0-1,0-1,1 1,0 0,-1-1,2 0,-1 0,0 0,1 0,0 0,-1-5,3-12,1 1,1-1,1 1,1 0,1 0,1 0,0 0,2 1,0 0,2 1,0 0,1 0,0 1,12-13,-18 23,0 1,0-1,0 1,1 0,0 1,0 0,1-1,-1 2,2-1,-1 1,0 0,1 1,0 0,0 0,0 1,0-1,1 2,0-1,-1 1,1 1,0 0,8 0,-15 0,1 1,-1 1,0-1,1 0,-1 1,0-1,0 1,1-1,-1 1,0 0,0 0,0 0,0 0,0 1,0-1,0 0,-1 1,1 0,0-1,-1 1,1 0,-1 0,0-1,1 1,-1 0,0 1,0-1,0 0,-1 0,1 0,0 0,-1 1,0-1,1 0,-1 1,0-1,0 0,0 0,-1 2,-27 85,15-69,-1-1,-1-1,0 0,-1-1,-1 0,0-2,-2 0,1-1,-2-1,0-1,0 0,-1-2,-1 0,1-1,-2-2,1 0,-1-1,0-1,0-2,-9 1,19-3,-1 0,1-1,-1-1,1 0,0 0,0-2,-1 1,1-2,1 0,-1 0,1-1,-1-1,2 0,-1-1,1 0,0 0,0-1,1-1,0 0,-3-3,7 0,0 0,1-1,0 1,1-1,1 0,0 0,0 0,2 0,-1-1,2 1,0 0,0-1,2-6,-1-5,1-97,7 1,20-102,-21 142,-8 80,0 1,1 0,-1-1,0 1,0-1,0 1,0 0,0-1,0 1,0-1,0 1,0 0,0-1,0 1,0-1,-1 1,1 0,0-1,0 1,0 0,0-1,-1 1,1 0,0-1,0 1,-1 0,1-1,0 1,0 0,-1-1,1 1,0 0,-1 0,1 0,-1-1,1 1,0 0,-1 0,1 0,-1 0,1 0,0 0,-1 0,1 0,-1 0,1 0,0 0,-1 0,1 0,-1 0,1 0,0 0,-1 0,1 0,-1 1,1-1,0 0,-1 0,1 0,0 1,-1-1,1 0,0 0,0 1,-1-1,1 0,0 1,0-1,-1 1,-19 25,-92 211,66-127,17-40,-2-1,-4-1,-2-2,-3-2,-3-1,-3-3,-10 8,4-28,51-39,0 0,0-1,0 1,0-1,0 1,-1-1,1 0,0 0,0 1,-1-1,1 0,0 0,0 0,-1 0,1 0,0 0,0-1,0 1,-1 0,1-1,0 1,0-1,0 1,0-1,0 1,0-1,-1 0,2 0,-1 1,0-1,0 0,0 0,0 0,0 0,1 0,-1 0,0 0,1 0,-1 0,1-1,-1 1,1 0,0 0,0 0,-1-1,1 1,0 0,0-1,-10-207,9 55,-12-164,12 311,0-16,-1-1,-1 1,0 0,-2 1,-1-1,0 1,-2 0,-1 0,0 1,-2 0,0 1,-1 0,-1 1,-1 1,-7-7,15 20,0 1,-1 0,0 0,1 0,-2 1,1 0,0 0,0 1,-1 0,0 0,1 1,-1 0,0 0,1 1,-1 0,0 0,0 1,1 0,-1 0,0 1,1 0,-1 1,1-1,0 1,-6 3,-10 6,0 1,1 1,0 1,1 1,1 0,1 2,-2 3,-29 35,3 3,2 1,4 3,2 1,2 2,4 1,3 2,-18 62,36-71,12-59,1-1,-1 1,1 0,-1-1,1 1,-1-1,1 0,-1 1,1-1,0 1,-1-1,1 0,-1 1,1-1,0 0,-1 0,1 1,0-1,0 0,-1 0,1 0,0 0,-1 0,1 0,0 0,0 0,-1 0,1 0,0-1,-1 1,1 0,0 0,-1-1,1 1,0 0,-1-1,1 1,-1 0,1-1,-1 1,1-1,-1 1,1-1,-1 0,1 1,-1-1,1 1,-1-2,28-24,0-2,-2-1,-2-2,0 0,-3-1,16-29,-24 39,262-444,-260 445,-15 21,-1 1,1-1,-1 0,1 0,0 0,-1 1,1-1,-1 0,1 1,0-1,-1 0,1 1,0-1,-1 0,1 1,0-1,-1 1,1-1,0 1,0-1,0 0,-1 1,1-1,0 1,0-1,0 1,0-1,0 1,0-1,0 1,0-1,0 1,0-1,0 1,0-1,0 1,1-1,-1 1,0-1,0 1,0-1,1 0,-1 1,0-1,1 1,-1-1,0 0,1 1,-1-1,0 0,1 1,-1-1,1 0,-1 0,0 1,1-1,-1 0,1 0,-1 0,1 0,-1 0,1 1,-1-1,1 0,-1 0,1 0,-1 0,1 0,-1-1,1 1,-2 3,-97 537,63-344,40-186,8-34,201-520,-138 349,-76 195,-1 0,1 0,0 0,0-1,-1 1,1 0,0 0,0 0,0 0,0 0,-1 0,1-1,0 1,0 0,0 0,0 0,-1-1,1 1,0 0,0 0,0 0,0-1,0 1,0 0,0 0,0-1,0 1,0 0,0 0,0 0,0-1,0 1,0 0,0 0,-16 21,-110 239,98-192,-3 0,-4-3,-28 42,-10-15,115-131,167-202,-193 229,-17 27,-5-2</inkml:trace>
  <inkml:trace contextRef="#ctx0" brushRef="#br0" timeOffset="7150.433">838 2620,'-6'-1,"1"1,0-1,-1 1,1 0,-1 1,1-1,0 1,-1 0,1 0,0 1,0 0,0 0,0 0,0 0,0 1,0 0,1 0,-1 0,1 0,0 1,0-1,0 1,1 0,-1 1,1-1,0 1,0-1,1 1,-1 0,1 0,0 0,0 0,2 251,-1 26,-15-186,19-84</inkml:trace>
  <inkml:trace contextRef="#ctx0" brushRef="#br0" timeOffset="62605.803">781 2903,'-46'59,"41"-34,1 0,1 0,1 0,1 0,1 0,3 18,-1 22,-2 37,12 174,6-93,-16-165,1-1,0 1,2-1,0 0,0 0,2 0,0-1,5 9,-5-47,-33-124,11-265,-24 212,38 199,0 0,0 0,1-1,-1 1,0 0,0 0,0 0,1 0,-1 0,0 0,0 1,0-1,1 0,-1 0,0 1,0-1,1 0,-1 1,0-1,0 1,1-1,-1 1,1-1,-1 1,0-1,1 1,-1-1,1 1,-1 0,1-1,0 1,-1 0,1 0,0-1,-1 1,1 0,0 0,0 0,0-1,-1 1,1 0,0 0,0 0,0-1,1 1,-1 0,0 0,0 0,-5 27,0 1,2-1,2 1,0 0,4 26,-2 5,0-10,-12 150,-3-128,10-123,33-245,-28 236,-14 148,2 43,35 96,-25-125,18-146,-9-16,-4 0,-2-1,-3-27,1 81,10 633,8-262,-8-279,0-101,15-236,-14-26,-11 272,0 1,0-1,0 0,-1 0,0 1,0-1,0 1,-1-1,0 1,0-1,0 1,-1 0,0 0,0 0,0 0,0 0,-4-2,6 7,0 1,-1-1,1 1,0 0,0-1,-1 1,1 0,0 0,0 0,0 0,0 0,0 0,0 0,0 0,1 1,-1-1,0 0,1 1,-1-1,1 0,-1 1,1-1,0 0,-1 1,1-1,0 1,0-1,0 1,0-1,0 0,0 1,1 0,-1 0,-21 298,14-104,8 1,12 47,-17-23,5-191,-1-30,0 0,1 0,-1-1,0 1,0 0,1 0,-1 0,0 0,0 0,1 0,-1 0,0 0,1 0,-1 0,0 0,0 0,1 0,-1 0,0 0,1 0,-1 0,0 0,0 0,1 0,-1 0,0 0,0 0,1 1,-1-1,0 0,0 0,1 0,-1 0,0 1,0-1,0 0,1 0,-1 1,0-1,0 0,0 0,0 1,0-1,0 0,1 0,-1 1,0-1,0 0,0 1,0-1,0 0,0 0,0 1,0-1,0 0,0 1,0-1,-1 0,1 0,0 1,30-118,13-311,-39 381,4-23,-4 1,-2-1,-4 1,-8-54,-17 47,26 75,1 0,-1 0,0 1,0-1,1 1,-1-1,0 0,0 1,0-1,0 1,0 0,0-1,0 1,0 0,0 0,0-1,0 1,0 0,0 0,0 0,0 0,0 0,0 1,0-1,0 0,0 0,0 1,1-1,-1 0,0 1,0-1,0 1,0-1,0 1,1 0,-1-1,0 1,0 0,1-1,-1 1,0 0,1 0,-1 0,1 0,-1-1,1 1,0 0,-1 0,1 0,0 0,0 0,-1 0,1 0,0 0,0 0,0 0,0 0,0 0,1 0,-1 0,0 0,0 0,1 0,-1 1,-7 48,2 0,2 0,3 1,2 11,0 12,17 595,-6-295,3-313,-16-61,1 0,0 1,0-1,0 0,-1 0,1 0,0 0,0 0,0 0,-1-1,1 1,0 0,0 0,-1-1,1 1,0 0,0-1,-1 1,1 0,0-1,-1 1,1-1,-1 0,1 1,-1-1,1 1,-1-1,1 0,-1 1,1-1,-1 0,0 1,1-1,-1 0,0 0,0 0,0 1,1-1,-1 0,0 0,0 0,9-28,0 0,-2-1,-1 0,-2 0,1-26,0 7,12-117,-7-1,-7 0,-15-108,11 257,0-5,-1 0,-2 0,0 0,-1 0,-1 0,-1 1,-3-6,10 27,0 1,0-1,0 0,-1 1,1-1,0 0,0 0,0 1,-1-1,1 0,0 1,-1-1,1 1,-1-1,1 0,-1 1,1-1,-1 1,1-1,-1 1,0 0,1-1,-1 1,1-1,-1 1,0 0,1 0,-1-1,0 1,0 0,1 0,-1 0,0 0,0 0,1 0,-1 0,0 0,1 0,-1 0,0 0,0 0,1 1,-1-1,0 0,1 0,-1 1,0-1,1 1,-1-1,1 0,-1 1,0-1,1 1,-1-1,1 1,0 0,-1-1,1 1,-1-1,1 1,0 0,-1-1,1 1,0 0,0 0,0 0,-18 52,9 15,3 1,4-1,3 33,0-38,31 848,-27-823,-5-88,0-1,1 1,-1 0,0 0,1 0,-1 0,0 0,1 0,-1-1,0 1,1 0,-1 0,0 0,1 0,-1 0,0 0,0 0,1 0,-1 1,0-1,1 0,-1 0,0 0,1 0,-1 0,0 0,1 1,-1-1,0 0,0 0,1 0,-1 1,0-1,0 0,0 0,1 1,-1-1,0 0,0 0,0 1,0-1,1 0,-1 1,0-1,0 0,0 1,0-1,0 0,0 1,0-1,0 0,0 1,0-1,0 0,0 1,0-1,0 0,9-29,9-67,-3 0,-1-58,-14 148,10-131,-6-1,-7-29,-19 65,22 102,0-1,0 1,0-1,0 1,-1-1,1 1,0-1,0 1,0-1,-1 1,1-1,0 1,0-1,-1 1,1 0,0-1,-1 1,1-1,-1 1,1 0,-1-1,1 1,0 0,-1 0,1-1,-1 1,1 0,-1 0,1 0,-1 0,1-1,-1 1,0 0,1 0,-1 0,1 0,-1 0,1 0,-1 1,1-1,-1 0,1 0,-1 0,1 0,-1 1,1-1,-1 0,1 0,-1 1,1-1,-1 0,1 1,0-1,-1 0,1 1,0-1,-1 1,1-1,0 1,0-1,-1 1,1-1,0 1,0-1,0 1,-1-1,1 1,0-1,0 1,0 0,-8 40,5 369,4 286,4-614,-5-82,0 0,1 0,-1-1,0 1,0 0,1 0,-1 0,0-1,1 1,-1 0,0 0,0 0,1 0,-1 0,0 0,1 0,-1 0,0 0,1 0,-1 0,0 0,1 0,-1 0,0 0,1 0,-1 0,0 0,0 0,1 1,-1-1,0 0,1 0,-1 0,0 0,0 1,1-1,-1 0,0 0,0 0,0 1,1-1,-1 0,0 1,0-1,0 0,0 0,0 1,1-1,-1 0,0 1,0-1,0 0,0 1,0-1,0 0,0 1,0-1,0 0,0 0,0 1,0-1,-1 1,11-29,14-93,-5-1,0-66,-13 123,8-100,-8 0,-7-18,2 170,-1-1,-1 0,0 1,-1-1,0 1,-1 0,-1 0,0 0,-1 0,0 0,-1 1,-1 0,7 11,0 0,-1 0,0 0,1 0,-1 0,0 0,1 1,-1-1,0 0,0 1,1-1,-1 0,0 1,0-1,0 1,0-1,0 1,0 0,0-1,0 1,0 0,0 0,0-1,0 1,0 0,0 0,0 0,0 0,0 1,0-1,-1 0,1 0,0 1,0-1,0 0,1 1,-1-1,0 1,0-1,0 1,0 0,0-1,1 1,-1 0,0 0,0-1,1 1,-1 0,1 0,-1 0,1 0,-1 0,1 0,-1 0,1 0,0 0,0 0,-1 0,-18 64,9 29,5 1,6 93,1-79,-17 512,4-443,21-218,20-344,13-203,-42 570,0 11,0 0,0-1,-1 1,0 0,0-1,-1 1,0 0,0 0,0 0,-1-1,1 1,-2 0,1 1,-3-6,4 10,1 1,-1 0,0 0,1-1,-1 1,1 0,-1 0,0 0,1 0,-1-1,0 1,1 0,-1 0,0 0,1 1,-1-1,0 0,1 0,-1 0,0 0,1 1,-1-1,1 0,-1 0,0 1,1-1,-1 1,1-1,-1 0,1 1,-1-1,1 1,-1-1,1 1,0 0,-1-1,1 1,0-1,-1 1,1 0,0-1,0 1,0-1,0 1,-1 0,1-1,0 1,0 0,0-1,0 1,0 0,-6 24,1 0,1 0,1 0,1 1,1-1,2 20,-1-1,19 709,-6-417,-12-329,2-17,3-20,25-271,-13-1,-19-220,1 506,0 11,1 0,-1-1,0 1,-1 0,1-1,-1 1,0 0,-1 0,1 0,-1 0,0 0,0 0,0 0,-1 0,0 0,2 5,0 0,-1 0,1 0,0-1,0 1,0 0,0 1,0-1,-1 0,1 0,0 0,0 1,0-1,0 1,0-1,0 0,0 1,0 0,0-1,0 1,0 0,0-1,0 1,1 0,-1 0,0 0,0 0,1 0,-1 0,1 0,-1 0,1 0,-1 0,1 0,0 0,-1 0,1 0,0 1,0-1,0 0,0 0,0 0,0 0,0 0,0 1,0-1,1 0,-1 1,-11 226,11-168,4 281,15-1,26 93,-42-408,-2-17,-1 0,1 0,0 0,1 0,-1 0,2-1,-1 1,1-1,0 1,1-1,2 4,-5-10,0-1,-1 0,1 1,0-1,-1 0,1 0,0 0,-1 0,1 0,0 1,0-1,-1 0,1-1,0 1,0 0,-1 0,1 0,0 0,-1-1,1 1,0 0,-1 0,1-1,0 1,-1-1,1 1,-1 0,1-1,-1 1,1-1,-1 0,1 1,-1-1,1 1,-1-1,0 0,1 1,-1-1,0 0,1 1,-1-1,0 0,0 1,0-1,0 0,0 0,0 1,0-1,0 0,0 0,16-48,-2-1,-2-1,-2 1,-1-24,-4 41,91-837,-89 790,11-184,-12-66,-13 239,-3 75,2 42,0 256,20 52,29 121,-12-162,1-8,-22-253,-8-32,0 1,0-1,0 1,0-1,0 1,1-1,-1 0,0 1,0-1,1 0,-1 1,0-1,1 0,-1 1,0-1,0 0,1 0,-1 1,1-1,-1 0,0 0,1 0,-1 0,1 1,-1-1,0 0,1 0,-1 0,1 0,-1 0,1 0,-1 0,0 0,1 0,-1 0,1 0,-1 0,1-1,-1 1,0 0,1 0,-1 0,0 0,1-1,-1 1,1 0,-1 0,0-1,1 1,-1 0,0-1,0 1,1 0,-1-1,0 1,0-1,0 1,1 0,-1-1,0 1,0-1,0 1,0 0,0-1,0 1,0-1,0 1,13-27,-2 0,0-1,-2-1,-2 1,0-1,-2 0,-1-4,5-13,65-372,-18-4,-3-308,-51 627,-4 0,-5 1,-20-99,-6 110,33 90,-1 0,1 1,-1-1,1 1,-1-1,1 1,-1-1,1 1,-1 0,0-1,1 1,-1 0,0-1,0 1,1 0,-1 0,0 0,1 0,-1-1,0 1,0 0,1 0,-1 0,0 0,0 1,1-1,-1 0,0 0,1 0,-1 1,0-1,1 0,-1 1,0-1,1 0,-1 1,0-1,1 1,-1-1,1 1,-1-1,1 1,-1 0,1-1,0 1,-1-1,1 1,0 0,-1-1,1 1,0 0,0 0,0-1,-1 1,1 0,0 0,0-1,0 1,0 0,0 0,1 0,-28 179,24-138,-7 306,34 345,1-166,-21-187,11-218,-14-122,-1-1,0 1,0-1,1 1,-1-1,1 1,-1-1,0 1,1-1,-1 1,1-1,-1 1,1-1,-1 1,1 0,-1-1,1 1,0 0,-1 0,1-1,0 1,-1 0,1 0,-1 0,1 0,0 0,-1 0,1 0,0 0,-1 0,1 0,0 0,-1 0,1 1,-1-1,1 0,0 0,-1 1,1-1,-1 0,1 1,-1-1,1 0,-1 1,1-1,-1 1,1-1,-1 1,0-1,1 1,-1-1,0 1,1 0,-1-1,0 1,0-1,1 1,-1 0,0-1,0 1,0 0,0-1,0 1,0-1,0 1,0 0,0-1,0 1,-1 0,43-121,21-174,12-184,-30 120,-16-2,-15 0,-24-212,7 507,-2 1,-3 0,-3 0,-3 1,-21-58,35 117,-1 0,1 1,-1-1,0 0,0 1,-1-1,1 1,-1-1,0 1,0 0,0 0,0 0,0 0,-1 0,1 0,-1 0,0 1,0-1,0 1,0 0,0 0,-1 0,1 1,-1-1,1 1,-1-1,1 1,-1 0,0 1,1-1,-1 1,-2-1,-2 7,1 0,0 0,0 1,1 0,0 0,0 1,0-1,1 1,1 0,-1 1,1-1,0 1,1 0,0 0,1 0,-2 5,-20 85,3 1,5 1,4 0,5 1,4 37,-10 1054,1-852,12-326,-1-10,0 0,1 0,0 0,0 0,0 0,1 0,0 0,0 0,0 0,0-1,1 1,0 0,0-1,1 3,14-10,30-106,3-87,-8-1,-1-61,-28 176,42-290,-2-201,-43 424,-8-1,-6 1,-6 0,-7 0,-13-35,27 171,0-6,-1 1,-1 0,0 0,-1 0,-1 1,-1 0,0 0,-1 1,-1 0,-6-7,15 21,-1 1,1-1,0 1,0-1,-1 1,1 0,-1 0,1-1,-1 1,0 0,1 1,-1-1,0 0,0 0,1 1,-1-1,0 1,0-1,0 1,0 0,0 0,0 0,0 0,0 0,1 0,-1 1,0-1,0 1,0-1,0 1,1-1,-1 1,0 0,0 0,1 0,-1 0,1 0,-1 1,1-1,-1 0,1 1,0-1,-1 1,-42 77,24-12,4 1,2 1,3 1,4 0,1 30,4-70,-33 914,26-521,-34 257,40-626,3-54,1 0,-1-1,0 1,1 0,-1 0,1 0,-1 1,0-1,1 0,-1 0,1 0,-1 0,0 0,1 0,-1 0,1 1,-1-1,0 0,80-522,-54 311,72-681,-89 707,-7 0,-9-1,-26-152,31 327,-1-18,-2 0,0 0,-2 1,-1 0,-1 0,-2 1,-10-19,21 44,0 0,-1 0,0 0,1 0,-1 0,0 1,0-1,0 0,0 0,0 1,-1-1,1 0,0 1,-1-1,1 1,-1 0,0-1,1 1,-1 0,0 0,0 0,1 0,-1 1,0-1,0 0,0 1,0-1,0 1,0 0,0 0,0 0,0 0,0 0,-1 0,1 0,0 1,0-1,0 1,0-1,1 1,-1 0,0 0,0 0,0 0,1 0,-1 0,0 0,1 0,-1 1,1-1,-1 1,1-1,-1 2,-10 16,1 1,1 0,1 0,1 1,0 0,2 1,1 0,0 0,0 15,3-27,-30 219,10 1,10 0,13 79,-2-241,3 260,-11 419,5-572,11-139,4-35,22-102,44-252,8-161,-54 270,-10-2,-11-1,-15-137,3 347,1 5,0 1,-3-1,0 1,-2 0,-1 0,-5-10,12 39,0 1,0 0,0-1,0 1,0 0,0-1,0 1,0-1,0 1,-1 0,1-1,-1 1,1 0,-1-1,1 1,-1 0,0 0,0 0,1 0,-1-1,0 1,0 0,0 1,0-1,0 0,0 0,-1 0,1 0,0 1,0-1,-1 1,1-1,0 1,-1-1,1 1,0 0,-1 0,1-1,0 1,-1 0,1 0,-1 0,1 1,0-1,-1 0,1 0,0 1,-1-1,1 1,0-1,0 1,-1 0,1-1,0 1,0 0,0 0,0 0,0 0,0 0,0 0,0 0,0 0,0 0,1 1,-1-1,0 0,1 0,-1 2,-10 20,1 1,2 0,0 0,1 1,2 0,-3 24,5-29,-28 219,10 1,10 16,2-43,-2 14,-10-1,-32 128,42-312,4-29,4-31,16-214,56-522,-12 159,-25-33,-37 479,-5 112,10 36,-1 1,1 0,-1-1,1 1,0 0,-1-1,1 1,-1 0,1-1,-1 1,1 0,-1 0,1 0,-1 0,1-1,-1 1,1 0,-1 0,1 0,-1 0,1 0,-1 0,1 0,-1 0,1 0,-1 1,1-1,-1 0,1 0,-1 0,1 1,-1-1,1 0,-1 0,1 1,-1-1,1 0,0 1,-1-1,1 1,0-1,-1 0,1 1,0-1,0 1,-1-1,1 1,0-1,0 1,0-1,-1 1,1-1,0 1,0-1,0 1,0-1,0 1,0-1,0 1,0-1,0 1,1-1,-1 1,0 0,-8 23,0 1,2 0,1 0,1 1,1 0,1 2,-2 9,-26 411,19 107,9-342,-4 67,-37 237,120-1056,2-445,-75 868,-5-1,-5 1,-5 0,-18-72,27 182,2-1,-1 0,-1 1,0-1,1 1,-2-1,1 1,-1 0,0-1,0 2,-1-1,0 0,0 1,-2-3,4 8,1-1,-1 1,1 0,-1 0,0 0,1 0,-1 0,1 0,-1 1,1-1,-1 0,1 1,-1-1,1 1,-1-1,1 1,0 0,-1 0,1 0,0 0,0 0,-1 0,1 0,0 0,0 0,0 0,0 1,0-1,1 0,-1 1,0-1,1 0,-1 1,1-1,-1 1,1-1,0 1,-1 0,1-1,0 1,-18 55,3 0,1 1,4 1,2 0,1 33,3-56,-28 391,22 324,37-299,-7-386,-18-66,1 1,-1-1,1-1,0 1,-1 0,1-1,-1 1,1-1,-1 0,0 1,1-1,-1 0,0-1,1 1,-1 0,0-1,0 1,0-1,0 0,0 1,-1-1,1 0,-1 0,1 0,-1-1,1 1,-1 0,0 0,0-1,0 1,0-1,1-1,50-85,-4-2,-5-3,-3-1,-5-2,13-61,-19 81,-5-2,-2-1,-4-1,-4-1,-3 0,-3 0,-5-1,-3 0,-8-62,6 128,-1-1,-1 1,0 0,-1 0,-1 0,-1 0,0 1,-1 0,-1 1,0 0,-1 0,-1 1,0 0,-9-7,18 18,-1 1,0 0,0 0,-1 0,1 0,0 0,-1 1,1 0,-1-1,1 1,-1 1,1-1,-1 0,0 1,1 0,-1 0,0 0,0 0,1 0,-1 1,0 0,1 0,-1 0,1 0,-1 0,1 1,0-1,-1 1,1 0,0 0,0 0,0 1,-1 1,-75 101,49-36,3 0,3 2,3 1,3 1,4 0,-3 48,-17 185,5 214,27-421,4 1,13 80,4-112,-18-67,-1 0,1 1,0-1,0 0,-1 0,1 0,0 0,0 0,0 0,0 0,1 0,-1 0,0 0,0 0,0-1,1 1,-1-1,0 1,1-1,-1 1,0-1,1 0,-1 1,1-1,-1 0,1 0,-1 0,0 0,1 0,-1-1,1 1,-1 0,0-1,1 1,-1-1,0 1,1-1,-1 0,0 1,0-1,0 0,1 0,-1 0,0-1,10-8,-1 0,0-1,-1-1,0 1,-1-1,0-1,-1 0,0 0,-1 0,-1-1,1-4,-1 7,63-179,-7-4,-10-2,-2-28,121-635,-147 755,-17 90,-3 22,-1 29,-2-33,8 1226,4-971,-12 0,-12 0,-17 55,18-243,-10 132,21-203,1 0,0-1,-1 1,1 0,-1-1,1 1,-1 0,1 0,-1-1,1 1,0 0,-1 0,1 0,0 0,-1 0,1 0,-1 0,1 0,0 0,-1 0,1 0,0 0,-1 1,1-1,-1 0,1 0,-1 1,1-1,0 0,-1 1,1-1,-1 0,0 1,1-1,-1 1,1-1,-1 1,1-1,-1 1,0-1,0 1,1-1,-1 1,0 0,0-1,1 1,-1-1,0 1,0 0,0-1,0 1,0 0,0-1,0 1,0-1,0 1,0 0,-1-1,1 1,0-1,0 1,-1 0,1-1,0 1,-1-1,1 1,0-1,25-46,-7-19,-2-1,-4-1,-2 0,-3-14,-2 41,80-1032,-62 201,-35 670,1 153,10 48,1-1,-1 1,0-1,1 0,-1 1,0-1,1 1,-1-1,0 1,1 0,-1-1,0 1,0 0,0-1,1 1,-1 0,0 0,0 0,0 0,1 0,-1 0,0 0,0 0,0 0,0 0,1 0,-1 1,0-1,0 0,0 0,1 1,-1-1,0 1,1-1,-1 1,0-1,1 1,-1-1,0 1,1-1,-1 1,1 0,-1-1,1 1,-1 0,1 0,0-1,-1 1,1 0,0 0,0 0,0-1,-1 1,1 0,0 0,0 0,0 0,0-1,0 1,0 0,1 0,-1 0,0-1,0 1,1 0,-1 0,-12 43,2 0,2 0,1 1,3 0,1 14,1-29,-14 515,24 0,50 285,-53-770,69 1011,-67-956,-7-115,0 1,0 0,0-1,0 1,0 0,0 0,0-1,0 1,0 0,0-1,0 1,0 0,0-1,1 1,-1 0,0-1,0 1,1 0,-1-1,0 1,1-1,-1 1,1-1,-1 1,1-1,-1 1,1-1,-1 1,1-1,-1 0,1 1,0-1,-1 0,1 1,0-1,-1 0,1 0,0 0,-1 0,1 0,0 0,-1 1,1-1,0-1,-1 1,1 0,0 0,-1 0,1 0,0 0,-1-1,1 1,0 0,-1-1,1 1,-1 0,1-1,0 1,-1-1,1 1,-1-1,1 1,45-106,0-74,-9-1,-3-32,-25 155,102-674,-33-5,-20-425,-58 1137,2-54,-4 0,-3 1,-4 0,-10-38,18 114,1-3,0 1,-1 0,1 0,-1 0,0 0,0-1,-1 1,1 1,-1-1,0 0,0 0,0 1,0-1,-1 1,1-1,-1 1,0 0,0 0,0 0,-1 1,1-1,0 1,-2-1,-25 26,17 2,1-1,1 2,1-1,1 1,2 1,0 0,-43 196,10 2,-2 119,-7 340,38 581,41-410,-6-633,-23-221,-2 1,1 0,0 0,0 0,0 0,0 0,0 0,0 0,1 0,-1 1,1-1,-1 0,1 0,0-1,0 1,0 0,0 0,0 0,0-1,0 1,1 0,-1-1,1 1,-1-1,1 0,0 1,-1-1,1 0,0 0,0 0,0 0,0 0,0-1,0 1,0 0,0-1,0 0,1 1,3-6,-1-1,1 1,-1-1,0 0,-1 0,1 0,-1-1,-1 0,1 1,-1-1,0-1,-1 1,0 0,1-2,0-1,48-155,-8-1,21-163,-63 325,200-1270,-190 1198,47-304,-18-3,-14-47,-40 241,14 191,0-1,-1 1,0-1,1 0,-1 1,0-1,0 0,0 1,0-1,0 0,0 0,0 0,0 0,0 0,-1 0,1 0,0-1,-1 1,1 0,0 0,-1-1,1 1,-1-1,1 0,-1 1,1-1,-1 0,1 0,-1 0,1 0,-1 0,0 0,1-1,-1 1,1 0,-1-1,1 1,0-1,-1 1,1-1,-1 0,1 0,0 0,0 1,-1-1,1 0,0-1,0 1,0 0,0 0,0 0,0-1,1 1,-1 0,0-1,1 1,-1 0,1-1,-1 1,1-1,0 1,-1-1,1 0,0 1,0-1,0 1,0-1,-19 41,1 1,2 0,2 1,1 1,2 0,0 13,9-42,-60 312,14 3,15 1,13 15,19 831,8-772,1-200,-9-203,1 1,-1 0,1 0,-1 0,1-1,-1 1,1 0,0 0,0 0,-1 0,1 0,0 0,0 0,0 0,0-1,0 1,0 0,0 0,1 0,-1 0,0 0,0 0,1 0,-1 0,1-1,-1 1,0 0,1 0,0 0,-1-1,1 1,-1 0,1-1,0 1,-1-1,1 1,0 0,0-1,0 0,-1 1,1-1,0 1,0-1,0 0,0 0,0 1,0-1,0 0,-1 0,1 0,0 0,1 0,24-49,17-99,-7-3,9-94,-32 169,317-2274,-325 2296,16-151,-9-1,-9-1,-9-7,5 200,1 3,0 1,0 0,-2-1,1 1,-1 0,0 0,-1-1,-1 2,1-1,-1 0,-1 1,0 0,-6-9,9 17,-1 1,1-1,0 1,-1-1,1 1,-1 0,1 0,0 0,-1 0,1 0,-1 0,1 1,0-1,-1 1,1 0,0 0,0 0,-1 0,1 0,0 0,0 0,0 1,0-1,1 1,-1-1,0 1,1 0,-1 0,1 0,-1 0,1 0,0 0,0 0,0 0,0 0,0 1,0-1,1 0,-1 2,-27 48,3 1,2 1,3 1,2 1,-11 56,26-98,-67 286,14 2,13 3,9 64,-2 925,58-483,4-618,-26-192,0 0,0 1,0-1,0 0,0 1,0-1,0 0,1 1,-1-1,1 0,-1 0,1 0,-1 1,1-1,0 0,-1 0,1 0,0 0,0 0,0 0,0 0,0 0,0 0,0-1,0 1,0 0,0-1,1 1,-1-1,0 1,0-1,1 1,-1-1,0 0,1 0,-1 0,0 0,0 0,1 0,-1 0,0 0,1 0,-1 0,1-1,40-49,-14-9,-3-2,-2-1,-3 0,2-24,-7 33,298-1365,-288 1291,92-504,8-327,-120 905,1 1,-2 0,-3 0,-2-1,-2 1,-7-32,11 82,-1 1,0-1,1 1,-1-1,0 1,0-1,0 1,0-1,0 0,0 1,-1-1,1 1,0-1,-1 1,1-1,-1 1,0 0,1-1,-1 1,0 0,0-1,0 1,0 0,0 0,0 0,0 0,0 0,0 0,-1 0,1 0,0 0,-1 0,1 1,-1-1,1 1,-1-1,1 1,-1-1,1 1,-1 0,1 0,-1 0,1 0,-1 0,1 0,-1 0,-1 1,-5 8,1 0,0 0,1 1,0 0,1 1,0-1,0 1,1 0,0 0,-1 10,-1-2,-70 256,12 3,-14 188,-25 423,16 731,84-1534,0 260,9-301,-5-44,-1 0,1-1,0 1,-1-1,1 1,0-1,0 0,-1 1,1-1,0 0,0 1,0-1,0 0,-1 0,1 0,0 0,0 0,0 0,0 0,0 0,-1 0,1 0,0-1,0 1,0 0,-1 0,1-1,0 1,0 0,0-1,-1 1,1-1,0 1,-1-1,1 0,-1 1,1-1,0 0,-1 1,1-1,-1 0,0 1,1-1,-1 0,0 0,1 0,-1 1,0-1,0 0,0 0,1 0,-1 0,0 0,0 1,0-1,-1 0,1 0,0 0,0 0,0 0,23-51,-3-1,-1-1,10-54,-14 50,302-1400,-245 1084,207-1035,-253 1229,-32 172,-37 155,-62 364,23 4,10 134,-24 730,71-945,6-54,18-326,7-46,4-34,26-126,14-132,-30 163,433-2235,-189 1105,-259 1212,-15 53,-89 365,-74 541,-27 639,79-549,111-832,19-155,7-47,39-165,189-891,-98 405,362-1365,-471 1914,-36 139,-98 523,-171 1141,33 163,226-1752,9-58,10-59,131-621,230-998,107-102,-471 1730,-11 41,1-6,-45 205,-246 1270,138-259,53-372,90-725,21-127,30-118,261-1174,277-880,-373 1464,-200 693,8-23,-14 47,-341 1439,-60 851,321-1834,72-403,13-52,9-46,127-543,416-1529,-266 1206,-262 811</inkml:trace>
  <inkml:trace contextRef="#ctx0" brushRef="#br0" timeOffset="62878.865">5071 3947,'-250'1173,"195"-909,-201 1048,221-1062,40-242,5-32,82-264,42-237,-89 336,525-1901,-505 1875</inkml:trace>
  <inkml:trace contextRef="#ctx0" brushRef="#br0" timeOffset="63132.329">5071 5753,'-56'227,"-245"1055,281-1199,704-2990,-617 2664,-13 45</inkml:trace>
  <inkml:trace contextRef="#ctx0" brushRef="#br0" timeOffset="65583.536">5382 4426,'-17'68,"-36"152,22-85,-433 2008,441-1992,35-192,234-1171,321-1099,-515 2131,238-758,-262 866,-28 72,0 0,0 0,0 0,0 0,0 1,1-1,-1 0,0 0,0 0,0 0,0 0,1 0,-1 0,0 1,0-1,0 0,1 0,-1 0,0 0,0 0,0 0,1 0,-1 0,0 0,0 0,-7 40,-180 669,-378 1880,442-1984,104-511,-77 304,87-379,9-42,95-523,736-3127,-727 3275,-104 372,-15 52,-55 145,-46 178,94-279,-404 1496,83-275,336-1267,-52 175,-44 91,97-274,-56 95,43-111,15-9,1 0,0 0,1 0,0-1,1 1,0 0,0-1,1 1,0-1,2-7,-2-6,10-201,10 1,26-101,329-1526,-90 524,-249 1123,-38 187,-10 46,11-29,-155 508,131-420,-234 1018,-55 682,289-1628,22-141,-31 189,-28 77,57-270,11-43,106-408,244-885,118-156,-367 1190,-67 208,-17 48,-22 30,-1 0,0-1,1 1,-1 0,1-1,-1 1,1 0,-1 0,0 0,1-1,-1 1,1 0,-1 0,1 0,-1 0,1 0,0 0,-1 0,1 0,-1 0,1 0,-1 0,1 0,-1 1,1-1,-1 0,0 0,1 0,-1 1,1-1,-1 0,1 1,-1-1,0 0,1 1,-1-1,0 0,1 1,-1-1,0 1,1-1,-1 1,0-1,0 0,0 1,1-1,-1 1,0-1,0 1,0-1,0 1,0-1,0 1,0-1,0 1,0-1,0 1,0-1,0 1,-1-1,1 1,0 0,-14 171,-171 817,65-377,36-146,-166 831,160-952,84-335,11-40,-4 24,230-1087,-216 1030,380-1523,-256 1050,-34 88,-97 381,-15 53,-7 44,-105 356,-30 183,-59 486,-16 600,154-1090,63-509,-19 154,4 85,25-245,9-43,32-108,-36 76,58-230,18-161,-65 313,83-444,279-1380,-139 827,-227 1014,-15 59,-11 59,-131 610,-106 842,42 252,202-1699,-62 651,58-547,13-127,4-38,103-515,490-2450,-194 1204,-368 1603,-58 253,-47 200,-176 805,14 345,42 223,120-881,61-686,7-48,10-46,35-164,171-917,-88 408,289-1305,-220 1061,-197 906,-11 57,-152 813,151-787,-358 2902,252-1920,107-961,8-56,7-51,-7 29,424-2155,-422 2144,514-2358,-485 2255,-17 75,-16 75,-93 450,-379 2703,405-2640,21-206,46-327,9-46,117-742,-73 416,501-2717,-534 2982,50-290,-55 277,-14 66,-15 60,-17 76,4 2,-6 48,19-75,-187 948,44 9,36 122,22 39,94-1008,16-171,23-112,-24 63,200-1070,171-865,-159 749,-206 1121,-11 65,-13 51,-68 313,66-261,-240 1648,58 444,165-1941,24-185,10-51,158-1077,186-1034,-204 1238,-144 888,-3 15,-5 32,-177 1245,17 829,145-1714,23-349,7-43,28-116,161-774,316-1849,-490 2545,-25 164,-7 51,-28 147,-9 130,31-192,-236 2082,179-1435,66-675,11-58,8-58,66-350,276-1583,-241 1377,-67 417,-47 169,0-1,0 0,0 0,0 1,0-1,0 0,0 0,0 1,0-1,0 0,0 0,0 1,0-1,1 0,-1 0,0 0,0 1,0-1,0 0,1 0,-1 0,0 1,0-1,0 0,1 0,-1 0,0 0,0 0,0 0,1 1,-1-1,0 0,0 0,1 0,-1 0,0 0,0 0,1 0,-1 0,0 0,0 0,1 0,-1 0,0 0,0 0,1 0,-1-1,0 1,0 0,0 0,1 0,-1 0,0 0,0 0,-1 178,-64 1125,57 205,14-1296,0-148</inkml:trace>
  <inkml:trace contextRef="#ctx0" brushRef="#br0" timeOffset="109366.049">894 6515,'-1'-2,"-1"1,0 0,0 0,0 0,0 0,0 0,0 0,0 1,0-1,0 1,-1-1,1 1,0 0,0 0,0 0,-1 0,1 0,0 0,0 0,0 1,0 0,-1-1,1 1,0 0,0 0,0 0,0 0,1 0,-1 0,0 1,0-1,1 1,-1-1,1 1,-1-1,1 1,0 0,-1 0,1 0,0 0,0 0,0 0,1 0,-1 0,0 1,-4 14,0 0,1-1,1 1,1 0,0 1,1-1,1 0,1 1,0-1,4 15,25 225,-25-191,-5-50,1 0,0-1,2 0,-1 1,2-1,0 0,0 0,5 8,-8-23,-1-1,0 1,0-1,0 1,1-1,-1 1,0-1,0 1,1-1,-1 1,0-1,1 1,-1 0,1-1,-1 1,0 0,1-1,-1 1,1 0,-1-1,1 1,-1 0,1 0,-1 0,1-1,0 1,-1 0,1 0,-1 0,1 0,-1 0,1 0,-1 0,1 0,0 0,-1 0,1 1,-1-1,1 0,-1 0,1 0,-1 1,1-1,-1 0,1 1,-1-1,1 0,-1 1,0-1,1 0,-1 1,1-1,-1 1,0-1,0 1,1-1,-1 1,0-1,0 1,1-1,-1 1,0-1,0 1,0-1,0 1,0 0,0-1,8-45,-9-234,-4 235,-2 1,-2 0,-2 0,-2 1,-7-15,-29-163,49 218,0 0,0 0,0 0,0 0,0 0,0 1,-1-1,1 0,-1 0,1 0,-1 1,0-1,1 0,-1 0,0 1,0-1,0 1,-1-1,1 1,0-1,0 1,-1 0,1 0,-1 0,1 0,-1 0,0 0,1 0,-1 0,0 0,1 1,-1-1,0 1,0-1,0 1,0 0,1 0,-1 0,0 0,0 0,0 0,0 0,0 1,1-1,-1 1,0-1,0 1,0 0,0 0,-6 10,2 0,-1 1,2 0,-1 0,2 0,0 1,0 0,1 0,0 0,2 0,-1 0,2 0,-1 0,2 0,0 1,1 5,-1 3,25 137,-22-224,-4-114,8 149,-8 31,0-1,0 0,0 1,0-1,0 0,0 1,0-1,0 0,0 1,1-1,-1 0,0 1,0-1,0 0,0 0,1 1,-1-1,0 0,0 0,1 1,-1-1,0 0,0 0,1 0,-1 1,0-1,1 0,-1 0,0 0,0 0,1 0,-1 0,0 0,1 0,-1 1,0-1,1 0,-1-1,0 1,1 0,-1 0,0 0,1 0,-1 0,0 0,1 0,-1 0,0 0,1-1,-1 1,0 0,0 0,1 0,-1-1,0 1,25 191,30 147,-42-53,-13-286,1 1,-1 0,1 0,-1-1,1 1,-1 0,1 0,-1 0,1-1,-1 1,1 0,-1 0,1 0,0 0,-1 0,1 0,-1 0,1 0,-1 0,1 1,-1-1,1 0,-1 0,1 0,-1 1,1-1,-1 0,1 1,-1-1,1 0,-1 1,1-1,-1 0,0 1,1-1,-1 1,0-1,1 1,-1-1,0 1,0-1,1 1,-1-1,0 1,0-1,1 0,-1 1,0-1,1 0,-1 0,1 1,-1-1,0 0,1 0,-1 1,1-1,-1 0,1 0,-1 0,0 0,1 0,-1 0,1 0,-1 0,1 0,-1 0,1 0,-1 0,0 0,1 0,-1 0,1 0,-1 0,1-1,-1 1,0 0,1 0,-1-1,1 1,-1 0,0 0,1-1,-1 1,0 0,1-1,-1 1,0-1,0 1,1 0,-1-1,0 1,0-1,0 1,0 0,0-1,1 1,-1-1,0 1,0-1,0 1,0-1,0 1,0-1,0 1,-1 0,1-1,0 1,0-1,0 1,0-1,11 37,-3 271,-10-194,7-28,-5-85,0-1,0 1,0 0,0 0,0-1,0 1,1 0,-1-1,0 1,0 0,0 0,1-1,-1 1,0 0,0 0,1 0,-1 0,0-1,1 1,-1 0,0 0,0 0,1 0,-1 0,0 0,1 0,-1 0,0 0,1 0,-1 0,0 0,1 0,-1 0,0 0,1 0,-1 0,0 0,1 0,-1 0,0 0,0 1,1-1,-1 0,0 0,0 0,1 1,-1-1,0 0,0 0,1 1,6-40,-7 37,8-44,1-10,-2 0,-2 0,-2-42,-4 95,2 0,-1 0,0 0,0-1,0 1,0 0,0 0,-1 0,0 0,1 0,-1 0,0 0,0 0,-1 0,1 0,-1 1,1-1,-1 0,0 1,0-1,0 1,-1-1,1 4,0 0,0 1,0-1,0 0,1 1,-1-1,0 1,1 0,-1 0,1-1,0 1,0 0,0 0,0 0,0 0,0 0,0 1,0-1,1 0,-1 0,1 1,0-1,0 0,0 0,0 2,0-4,-7 62,2 0,4 0,4 37,-1-4,-1 143,-2-692,-25 193,26 258,0 0,0 0,0 0,-1 0,1 1,-1-1,0 0,0 0,0 0,0 0,0 1,0-1,-1 0,1 1,-1 0,0-1,0 1,0 0,0 0,0 0,0 0,-1 0,0-1,1 4,1 0,-1-1,1 1,-1 0,1 0,0 0,0 0,-1 0,1 0,0 0,0 0,0 0,0 1,0-1,0 0,1 1,-1-1,0 1,1-1,-1 1,1-1,-1 1,1-1,0 1,0-1,0 1,0 0,0 0,-2 4,-9 45,3 0,2 0,2 1,2 0,2 0,3 0,2 0,5 14,-8-41,19 54,-6-110,-2-47,-8 54,-1 1,-1-1,-1-1,-1 1,-2 0,0-6,-24-179,25 203,0 0,-1 1,0-1,0 0,0 0,0 1,-1-1,0 1,0-1,-1 1,0 0,1 0,-2 0,1 0,-4-3,6 8,0 0,0 0,0 0,0 1,0-1,0 0,0 1,1-1,-1 0,0 1,0-1,0 1,0 0,1-1,-1 1,0 0,1-1,-1 1,0 0,1 0,-1 0,1-1,-1 1,1 0,0 0,-1 0,1 0,0 0,0 0,-1 0,1 0,0 0,0 0,0 0,0 0,0 0,1 0,-2 3,-9 35,3-1,1 1,2 0,1 0,3 0,1 1,1-1,6 23,2 16,-4 1,-3 0,-4 14,1-180,0 60,0 74,0 423,28-192,-16-236,2-71,-13-3,-1 0,-1 0,-2 0,-2 0,-5-18,1-4,-9-2,9 83,31 228,14 83,-26-257,-9-81,0 0,-1 0,1 0,-1 0,1 0,0 0,-1 0,1 0,0-1,-1 1,1 0,-1 0,1-1,0 1,-1-1,1 1,-1 0,1-1,-1 1,0-1,1 1,-1-1,1 1,-1-1,0 1,1-1,-1 0,0 1,0-1,1 1,-1-1,0 0,0 1,0-1,0 0,0 1,0-1,0 1,0-1,0 0,0 1,0-1,0 0,0 1,-1-1,1 0,0 1,0-1,-1 1,1-1,-1 0,4-482,-2 435,-2 1,-3-1,-1 0,-3 1,-12-43,-10 41,30 49,-1-1,0 0,1 1,-1-1,1 0,-1 1,0-1,0 1,1-1,-1 1,0-1,0 1,0 0,1-1,-1 1,0 0,0 0,0-1,0 1,0 0,0 0,0 0,1 0,-1 0,0 0,0 1,0-1,0 0,0 0,0 1,1-1,-1 0,0 1,0-1,0 1,1-1,-1 1,0-1,1 1,-1 0,0-1,1 1,-1 0,1-1,-1 1,1 0,-1 0,1-1,0 1,-1 0,1 0,0 0,-1 0,1 0,0 0,0-1,0 1,0 1,-4 17,0 1,1 0,2-1,0 1,1 0,2 19,-1 4,8 107,26 146,9 124,-32-319,1-126,-11-308,-13 254,0 98,3 197,9-145,22 215,-16-146,9-390,-12 223,-1 8,0-2,-1 1,-1 0,-1 0,-1-1,-1 1,0-1,1 21,1 0,0 0,0 1,-1-1,1 0,0 0,-1 0,1 1,0-1,-1 0,1 0,0 0,-1 0,1 0,-1 0,1 0,0 0,-1 0,1 0,0 0,-1 0,1 0,0 0,-1 0,1 0,0-1,-1 1,1 0,0 0,-1 0,1 0,0-1,-1 1,1 0,0 0,0-1,-1 1,1 0,0-1,0 1,0 0,-1 0,1-1,0 1,0 0,0-1,0 1,0-1,0 1,0 0,-1-1,1 1,0 0,0-1,1 1,-1 0,0-1,0 1,0 0,0-1,0 1,-8 31,5 442,8-387,-4-86,-1 1,1-1,0 0,-1 0,1 0,0 0,-1 0,1 0,0 0,-1 0,1 0,0 0,-1-1,1 1,-1 0,1 0,0-1,-1 1,1 0,-1-1,1 1,-1 0,1-1,-1 1,1-1,-1 1,1-1,-1 1,0-1,1 1,-1-1,0 0,1 1,-1-1,0 1,0-1,0 0,1 1,-1-1,0 0,0 1,0-1,0 0,0 1,0-1,0 0,-1 1,1-1,0 1,0-1,0 0,-1 1,1-1,0 1,-1-1,10-273,-11 183,3 37,0 24,0-1,-2 1,-2-1,0 1,-2 0,-1 0,-7-16,14 45,-1 0,0-1,0 1,0-1,0 1,0-1,0 1,-1 0,1-1,0 1,-1 0,1-1,-1 1,1 0,-1-1,1 1,-1 0,0 0,0 0,0-1,0 1,0 0,0 0,0 0,0 1,0-1,0 0,0 0,-1 1,1-1,0 0,-1 1,1-1,0 1,-1 0,1-1,0 1,-1 0,1 0,-1 0,1 0,0 0,-1 0,1 0,-1 1,1-1,0 1,-1-1,1 0,0 1,-1 0,1-1,0 1,0 0,0 0,0 0,-1 0,1 0,0 0,0 0,-4 11,0 0,0 1,1-1,1 1,0 0,1 0,0 0,1 0,0 5,-3 25,-12 134,8 1,10 59,-1-79,27-628,-33 329,4 141,0 1,0-1,0 0,0 1,0-1,0 1,1-1,-1 1,0 0,0-1,0 1,0 0,1 0,-1-1,0 1,1 0,-1 0,1 0,-1 0,1 0,-1 0,1 0,-1 0,1 0,0 0,0 0,0 0,-1 0,1 0,0 0,0 0,0 0,1 1,-1-1,0 0,0 0,1 0,-1 0,-7 367,34-58,2-158,-28-153,-1 1,0-1,0 0,0 1,1-1,-1 0,0 1,0-1,1 1,-1-1,1 1,-1-1,0 1,1-1,-1 1,1-1,-1 1,1 0,0-1,-1 1,1 0,-1-1,1 1,-1 0,1 0,0-1,-1 1,1 0,0 0,-1 0,1 0,0 0,-1 0,1 0,0 0,-1 0,1 0,0 1,-1-1,1 0,-1 0,1 1,0-1,-1 0,1 1,-1-1,1 0,-1 1,1-1,-1 1,1-1,-1 1,0-1,1 1,-1-1,1 1,-1-1,0 1,0 0,1-1,-1 1,0-1,0 1,0 0,0-1,0 1,0 0,0-1,0 1,0 0,17-48,-13 15,-2 1,0 0,-2-1,-2 1,0-1,-3 1,0 0,-4-8,-3 8,12 32,0-1,1 0,-1 1,0-1,0 1,0-1,0 0,0 1,0-1,1 1,-1-1,0 0,0 1,0-1,0 1,0-1,-1 0,1 1,0-1,0 1,0-1,0 0,0 1,0-1,-1 1,1-1,0 0,0 1,-1-1,1 0,0 0,0 1,-1-1,1 0,0 0,-1 1,1-1,0 0,-1 0,1 0,-1 1,1-1,0 0,-1 0,1 0,-1 0,1 0,0 0,-1 0,1 0,-1 0,1 0,0 0,-1 0,1 0,-1 0,1 0,0-1,-1 1,1 0,0 0,-1 0,1-1,0 1,-1 0,1 0,0-1,-7 273,8 198,11-731,-7 220,3-123,-27 125,19 38,0 1,-1-1,1 1,-1-1,1 1,-1-1,1 1,0-1,-1 1,0 0,1-1,-1 1,1 0,-1 0,1-1,-1 1,0 0,1 0,-1 0,1 0,-1-1,0 1,1 0,-1 0,0 0,1 1,-1-1,1 0,-1 0,0 0,1 0,-1 0,1 1,-1-1,0 0,1 1,-1-1,1 0,-1 1,1-1,-1 1,1-1,0 1,-1-1,1 1,-1-1,1 1,0-1,0 1,-1-1,1 1,0-1,0 1,-1 0,1-1,0 1,0 0,0-1,0 1,0-1,0 1,0 0,0-1,0 1,1 0,-1-1,-21 144,11-22,5 0,5 25,4-126,3-26,4-35,-4-279,-18 269,-3 101,11 452,14-417,-11-85,0-1,0 1,0-1,-1 1,1-1,0 1,1-1,-1 0,0 1,0-1,0 1,0-1,0 1,0-1,0 1,1-1,-1 0,0 1,0-1,1 0,-1 1,0-1,1 1,-1-1,0 0,1 0,-1 1,0-1,1 0,-1 0,1 1,-1-1,0 0,1 0,-1 0,1 0,-1 0,1 1,-1-1,1 0,-1 0,0 0,1 0,-1 0,1-1,-1 1,1 0,-1 0,1 0,-1 0,0 0,1-1,-1 1,1 0,-1 0,0-1,1 1,-1 0,0 0,1-1,-1 1,0 0,1-1,-1 1,0-1,14-29,-8-7,-1-2,-1 1,-3 0,-1-1,-2-7,1-14,-6-65,7 126,0-1,0 0,0 0,0 1,-1-1,1 0,0 1,0-1,0 0,-1 0,1 1,0-1,0 0,-1 0,1 0,0 0,-1 1,1-1,0 0,0 0,-1 0,1 0,0 0,-1 0,1 0,0 0,-1 0,1 0,0 0,-1 0,1 0,0 0,-1 0,1 0,0 0,-1 0,1 0,0 0,-1-1,1 1,0 0,0 0,-1 0,1-1,0 1,0 0,-1 0,1-1,0 1,-7 37,-24 367,27-117,9-614,-4 630,-2-300,1 1,0-1,1 1,-1-1,1 0,-1 1,1-1,0 1,0-1,0 0,1 0,-1 0,1 0,0 0,0 0,0 0,0 0,0-1,1 1,-1-1,1 1,0-1,8-12,-18 18,-12 280,16-277,0-1,2 0,-1 1,1 0,1-1,0 1,0-1,1 1,0 0,1-1,3 8,7 100,38-281,24-200,-55 165,7 23,0-100,6-57,-16 123,-8 145,-3-1,-3 1,-5-52,1 5,2-567,30 412,-20-14,26-39,3-81,-15 152,6 32,0-106,-30 115,21 129,-14 100,20 179,-27 422,0 12,0-626,0-1,-1-1,1 0,1 0,-1 0,1 0,0 0,1 0,0 0,0 0,0 0,1-1,1 2,-3-8,0 1,0 0,0-1,1 1,-1 0,0-1,0 0,1 1,-1-1,0 0,1 0,-1 1,0-1,1 0,-1 0,0-1,1 1,-1 0,0 0,1-1,-1 1,0-1,1 1,-1-1,0 1,0-1,0 0,0 1,1-1,-1 0,0 0,-1 0,1 0,0 0,0 0,0 0,0 0,-1-1,1 1,-1 0,1 0,-1-1,1 1,-1 0,0 0,1-1,-1 1,0-1,0 1,0 0,0-1,0 1,0 0,18-50,-3-1,-1 0,-3-1,-2 0,0-32,3-2,92-962,-52 444,-51 592,-1 22,-3 24,-136 1257,111-1037,-55 219,25-207,70-281,35-120,-7-1,-6-3,0-33,0 5,-21 110,104-573,-88 325,-34 271,5 35,1-1,-1 1,0-1,0 1,0-1,0 1,0-1,0 1,0 0,-1-1,1 1,0-1,0 1,0-1,0 1,0 0,-1-1,1 1,0-1,0 1,-1 0,1-1,0 1,-1 0,1-1,0 1,-1 0,1 0,-1-1,1 1,0 0,-1 0,1 0,-1-1,1 1,0 0,-1 0,1 0,-1 0,1 0,-1 0,1 0,-1 0,1 0,-1 0,1 0,0 0,-1 0,1 0,-1 1,1-1,-1 0,1 0,0 0,-1 1,1-1,0 0,-1 1,1-1,0 0,-1 1,1-1,0 0,-1 1,1-1,-49 118,43-96,-38 159,-20 181,-7 138,-59 349,106-679,25-170,-1-1,0 1,0 0,0 0,1-1,-1 1,0 0,1 0,-1 0,0-1,0 1,1 0,-1 0,0 0,1 0,-1 0,0 0,1-1,-1 1,0 0,1 0,-1 0,0 0,1 0,-1 0,0 1,1-1,-1 0,0 0,1 0,-1 0,0 0,1 0,-1 1,0-1,1 0,-1 0,0 0,0 1,1-1,-1 0,0 0,0 1,1-1,-1 0,0 1,0-1,11-29,-1 0,-2 0,-1-1,-1 0,-1-8,6-27,49-244,-14-2,-1-194,-49 392,4 112,1 0,-1 0,0 0,0 0,0 0,1 0,-1 0,0 0,0 0,0-1,-1 1,1 0,0 0,0 0,-1 0,1 0,0 0,-1 0,1 0,-1 0,1 0,-1 0,0 0,1 1,-1-1,0 0,0 0,1 1,-1-1,0 0,0 1,0-1,0 1,0-1,0 1,0-1,0 1,0 0,0-1,0 1,0 0,0 0,-1 0,1 0,0 0,0 0,0 0,0 0,0 0,0 1,0-1,0 0,0 1,0-1,0 1,0-1,0 1,0-1,0 1,0 0,1 0,-1-1,0 1,0 0,1 0,-1 0,0 0,1 0,-1-1,0 2,-10 21,1 0,1 0,0 1,2 0,1 0,-1 12,1-9,-56 296,11 35,35-236,-113 800,107-753,22-169,0 0,1 0,-1 0,0-1,0 1,1 0,-1 0,0 0,1-1,-1 1,0 0,0 0,1 0,-1 0,0 0,1 0,-1 0,0 0,1 0,-1 0,0 0,1 0,-1 0,0 0,1 0,-1 0,0 0,1 0,-1 0,0 0,1 1,-1-1,0 0,0 0,1 0,-1 1,0-1,0 0,1 0,-1 1,0-1,0 0,0 0,1 1,-1-1,0 0,59-169,-45 115,67-266,-11-24,127-685,-126 688,-67 333,-4 18,-3 24,-130 1166,37-425,83-651,13-125,0 1,0-1,1 1,-1-1,0 1,0 0,1-1,-1 1,0-1,1 1,-1 0,0-1,1 1,-1 0,1-1,-1 1,1 0,-1-1,0 1,1 0,-1 0,1 0,-1 0,1-1,-1 1,1 0,-1 0,1 0,-1 0,1 0,0 0,-1 0,1 0,-1 1,1-1,-1 0,1 0,-1 0,1 0,-1 1,0-1,1 0,-1 0,1 1,-1-1,1 0,-1 1,0-1,1 1,-1-1,0 1,15-35,-1 0,-2-1,-2 0,5-28,-5 23,194-976,-55-75,-138 999,-11 92,-1 0,1 0,0 0,0 0,-1 0,1 0,0 0,0 0,0 0,-1 0,1 0,0 0,0 0,-1 0,1 0,0 0,0 0,-1 0,1 0,0 0,0 0,-1 0,1 0,0-1,0 1,0 0,-1 0,1 0,0 0,-9 33,-78 542,53-325,-221 1235,212-1256,46-221,4-32,331-1246,-42 44,-282 1163,-13 55,-8 39,-157 968,101-553,19-205,42-179,10-65,40-107,-40 83,144-517,-1-9,-121 408,6 1,7 2,6 2,50-97,-80 201</inkml:trace>
  <inkml:trace contextRef="#ctx0" brushRef="#br0" timeOffset="131995.321">3350 6713,'-150'-24,"0"7,-2 6,1 7,-1 6,1 7,-128 25,159-23,120-12,0 1,1-1,-1 1,0-1,1 1,-1-1,0 1,0-1,0 1,1-1,-1 1,0-1,0 0,0 1,0-1,0 1,0-1,0 1,0-1,0 0,-1 1,1-1,0 1,0-1,0 1,-1-1,1 1,0-1,0 1,-1-1,1 1,-1-1,1 1,0-1,-1 1,1 0,-1-1,1 1,-1 0,1-1,-1 1,1 0,-1 0,1-1,-1 1,1 0,-1 0,0 0,1 0,-1 0,1 0,-1 0,0 0,1 0,-1 0,1 0,-1 0,0 0,46-25,76-17,1 5,1 6,77-8,-156 24,-61 9,-545 76,412-52,0-6,-99-6,239-11,32-4,309-56,396-18,-402 72,-558 68,-709 199,814-210,129-46,0 0,1 0,-1 0,0 0,0 0,0 0,1 0,-1 1,0-1,0 0,0 1,0-1,0 1,1 0,-1-1,0 1,0 0,0-1,-1 1,1 0,0 0,0 0,0 0,-1 0,1 0,0 0,-1 0,1 0,-1 0,1 0,-1 0,1 1,-1-1,0 0,0 0,0 0,0 1,0-1,0 0,0 0,0 0,0 1,0-1,-1 0,1 0,0 0,-1 0,1 1,-1-1,1 0,-1 0,0 0,1 0,-1 0,0 0,0 0,0-1,0 1,0 0,0 0,0-1,0 1,0 0,0-1,226 17,-172-17,1267-37,-1039 24,1123-81,-1248 82,226-7,-336 19,-31 5,-35 2,-383 71,-189 39,-5-26,-575 11,769-102,384 0,11 0,1 1,0-1,-1-1,1 0,-1 0,1 0,0-1,0 0,0 0,0-1,0 0,-1 0,10-15,6 12,1 1,0 0,0 1,0 0,0 0,1 1,-1 0,1 1,0 0,6-1,-1 0,311-53,75 7,-256 32,1114-90,100 54,-1291 51,373-8,289 35,-725-24,77 5,-1 5,0 2,8 7,-84-19,-1 0,1-1,-1 1,1 0,-1 1,1-1,-1 1,0 0,1 0,-1 0,0 1,-1-1,1 1,0 0,-1 0,1 0,-1 1,0-1,1 2,-5-2,1-1,-1 1,1-1,-1 1,0-1,0 0,0 1,0-1,0 0,-1 0,1 0,-1 0,1 0,-1 0,0 0,0 0,0 0,0-1,0 1,0-1,0 0,0 1,-1-1,1 0,-1 0,1-1,0 1,-1 0,-2-1,5 1,-50 17,0-2,-1-2,-1-2,0-3,-10-1,14 0,-1206 128,1177-130,-1229 80,-94-57,1025-35,-81-24,275-3,182 33,-1-1,1 1,0-1,0 1,-1-1,1 1,0-1,-1 1,1-1,-1 0,1 1,-1-1,1 0,-1 0,0 1,1-1,-1 0,0 0,1 0,-1 1,0-1,0 0,0 0,0 0,0 0,0 1,0-1,0 0,0 0,0 0,0 0,-1 0,1 1,0-1,-1 0,1 0,0 1,-1-1,1 0,-1 0,1 1,-1-1,1 1,-1-1,0 0,1 1,-1-1,0 1,0-1,1 1,-1 0,0-1,0 1,1 0,-1-1,0 1,0 0,0 0,0 0,1 0,-1 0,0 0,0 0,0 0,0 0,0 0,0 0,150-36,-133 34,1124-100,853 37,-1407 61,0 26,34 29,-365-7,-187-23,-68-21,-1 1,0-1,0 0,1 1,-1-1,0 1,0-1,1 1,-1-1,1 1,-1 0,0-1,1 1,-1 0,1-1,0 1,-1 0,1 0,-1-1,1 1,0 0,0 0,-1 0,1-1,0 1,0 0,0 0,0 0,0 0,0 0,0-1,0 1,1 0,-1 0,0 0,0-1,1 1,-1 0,0 0,1 0,-1-1,1 1,-1 0,1-1,-1 1,1 0,0-1,-1 1,1-1,0 1,-1-1,1 1,0-1,0 0,0 1,-1-1,1 0,0 0,0 1,0-1,-1 0,1 0,0 0,0 0,0 0,0 0,-173 31,-708 31,-1638 104,2235-149,-1299 44,1566-61,0 0,36-2,2695-137,-1992 108,1148-29,-1795 59,-16-1,0 2,0 3,0 3,11 4,-41 4,-57 1,-200 18,-1563 129,828-65,-1229 92,1875-177,-79-16,260-7,62-6,72 17,0-1,1 1,-1 0,1 0,-1 0,1 0,-1 0,1 0,-1-1,1 1,-1 0,1-1,-1 1,1 0,-1-1,1 1,-1 0,1-1,0 1,-1-1,1 1,0-1,-1 1,1 0,0-1,0 0,-1 1,1-1,0 1,0-1,0 1,0-1,0 1,0-1,0 0,0 1,0-1,0 1,0-1,0 1,0-1,0 1,0-1,1 1,-1-1,0 0,0 1,1 0,-1-1,0 1,1-1,-1 0,58-24,254-32,-61 28,1542-60,-1723 87,2319 5,-2340-1,447 12,212 44,-590-38,-59-1,-59-19,1 0,-1 0,0 0,1 1,-1-1,0 0,1 0,-1 1,0-1,1 0,-1 1,0-1,0 0,1 1,-1-1,0 0,0 1,0-1,0 1,1-1,-1 0,0 1,0-1,0 1,0-1,0 0,0 1,0-1,0 1,0-1,0 1,-1-1,1 0,0 1,0-1,0 1,0-1,-1 0,1 1,0-1,0 0,-1 1,1-1,0 0,0 1,-1-1,1 0,0 0,-1 1,1-1,-1 0,1 0,0 0,-1 0,1 1,0-1,-1 0,1 0,-1 0,1 0,-1 0,-16 6,0-1,0-1,0 0,-1-1,1-1,-1-1,-15 0,-4 1,-969 35,-433 26,-1080 20,2330-89,156-1,37 1,236-18,2203-129,-1487 90,-937 64,-47 3,-837 100,-613 136,-777 93,2234-330,44-3,1559-139,931 0,-2387 131,632-58,-695 55,-46-1,-43 3,-230-7,184 16,-379 6,-447 66,-443 127,-429 43,1569-229,182-24,52-3,203-41,376-55,406-13,633 21,-72 66,-1424 36,-2 6,1 7,117 26,-256-37,-1 1,1 1,0 0,-1 1,0 1,0 0,0 1,-1 0,2 3,-14-9,1 0,-1 0,0 0,-1 0,1 0,0 0,0 1,0-1,-1 0,1 0,0 1,-1-1,1 0,-1 1,0-1,0 1,1-1,-1 1,0-1,0 0,0 1,0-1,0 1,-1-1,1 1,0-1,-1 0,1 1,-1-1,1 0,-1 1,0-1,1 0,-1 0,0 0,0 0,0 1,0-1,0 0,0-1,0 1,-1 0,1 0,0 0,0-1,-1 1,1 0,0-1,-1 1,1-1,0 0,-2 1,-22 11,-1 0,-1-2,0-1,-1-1,-16 2,35-8,-464 96,-108-7,434-69,-1633 236,1182-190,-319-14,772-52,1-5,-74-15,204 17,-1-1,1 0,0-1,-1-1,1 0,1 0,-1-2,1 0,-4-2,16 7,0 0,0 0,0 0,0 0,0 0,1 0,-1 0,0 0,1-1,-1 1,0 0,1 0,0-1,-1 1,1 0,0 0,0-1,-1 1,1 0,0-1,0 1,1 0,-1-1,0 1,0 0,1-1,-1 1,0 0,1 0,0-1,-1 1,1 0,0 0,-1 0,1 0,0 0,0 0,0 0,0 0,0 0,0 0,0 1,0-1,0 0,0 1,1-1,-1 1,0-1,0 1,1-1,-1 1,0 0,0 0,2 0,27-15,2 1,-1 2,1 2,1 0,4 2,-35 7,347-72,3 15,161 2,1717-78,-1791 125,217 30,-451 6,-159-13,-42 3,-11-13,-1 0,0 0,1 0,-2-1,1 0,0 0,0-1,-1 0,1-1,-1 0,-7 0,-10 3,-799 87,-102 15,-1261 117,1166-186,948-39,46-2,44-6,126-17,1 6,10 5,-107 11,1746-133,-175 71,-1570 66,-25 0,1 0,-1 2,1 0,-1 1,0 2,9 2,-29 1,-109 14,-2360 287,2344-291,-503 70,-3-27,-60-26,616-35,46-5,44-7,256-55,-214 57,601-91,169 14,-799 86,2193-130,-2031 127,173 18,-268 7,-95-11,-93 12,-445 5,-1134 51,1572-71,-1552 74,1429-67,211-7,28-2,313-2,-286-3,2618-129,-2655 129,204-15,136-31,-225 9,-122 38,0 0,0 0,-1 0,1 0,0 0,0-1,-1 1,1 0,0-1,0 1,-1 0,1-1,0 1,-1-1,1 1,-1-1,1 0,-1 1,1-1,-1 1,1-1,-1 0,1 0,-1 1,0-1,1 0,-1 0,0 1,0-1,0 0,0 0,1 1,-1-1,0 0,0 0,0 0,-1 1,1-1,0 0,0 0,0 0,-1 1,1-1,0 0,-1 0,1 1,0-1,-1 0,1 1,-1-1,1 1,-1-1,1 0,-1 1,0-1,-45-18,-10 10,-1 2,0 2,-52 3,53 1,-393 6,1 19,-52 26,-884 154,1243-181,-378 55,480-69,61-2,66-9,0-4,68-13,-96 11,1786-215,-1348 164,-3-21,128-52,-525 107,-1-3,-2-5,-1-4,-2-4,31-22,-112 59,0-1,-1 0,1-1,-1 0,0-1,-1 0,0-1,0 0,0 0,-1-1,-1 0,1 0,-1-1,-1 1,0-2,0 1,-1-1,-1 0,1 0,-1-4,-4 11,0-1,-1 1,0-1,0 1,0 0,0-1,-1 1,0 0,0 0,0 0,0 0,-1 0,1 1,-1-1,0 1,0 0,0 0,-1 0,1 0,-1 0,1 1,-1-1,0 1,0 0,0 0,0 0,-2 1,-34-14,0 2,-1 2,0 2,-1 1,0 3,-1 1,1 2,-39 3,-251 9,1 15,1 14,-31 21,-1235 257,614-113,492-124,478-79,35-3,962-139,-234 38,1458-256,-1871 286,-4-16,182-78,-466 148,-2-2,0-2,-2-2,12-11,13-34,-69 68,-1-1,0 1,0-1,0 1,0-1,0 1,0-1,-1 1,1-1,-1 0,0 1,0-1,0 0,0 1,0-1,-1 0,1 1,-1-1,1 0,-1 1,0-1,0 1,0 0,-1-1,1 1,0 0,-1-1,0 1,1 0,-1 0,0 1,0-1,0 0,0 0,-1 1,-12-9,-1 1,0 1,-1 0,0 1,0 1,0 1,-1 0,0 1,0 1,-4 1,-146-17,1 7,-2 8,1 7,-21 9,-549 60,5 33,5 31,-70 52,-29 23,750-186,57-9,52-9,76-6,-1-4,0-5,65-14,-53 7,1673-209,-1143 131,59-42,-593 111,-1-5,-2-5,-1-5,88-45,-188 79,-1 1,0-2,-1 0,1 0,-1 0,-1-1,1-1,-1 1,0-2,-1 1,1-1,2-5,-10 12,1-1,-1 1,0 0,0-1,0 1,0 0,-1-1,1 1,0-1,-1 1,0 0,1 0,-1-1,0 1,0 0,-1 0,1 0,0 0,-1 0,1 0,-1 0,1 1,-1-1,0 1,0-1,0 1,0-1,0 1,0 0,0 0,0 0,0 0,-1 0,1 1,0-1,-1 1,1-1,0 1,-3 0,-28-9,-1 2,1 1,-1 2,0 1,-1 2,-2 1,-299 13,1 14,-281 62,-99 44,7 31,-475 184,845-228,316-111,10-6,0 2,1-1,-1 1,1 1,1 0,-1 1,1 0,0 0,-6 6,16-12,0 1,-1-1,1 0,0 1,0-1,0 0,0 1,0-1,0 0,0 0,1 1,-1-1,0 0,1 0,-1 1,1-1,-1 0,1 0,0 0,-1 0,1 0,0 0,0 0,0 0,0 0,0 0,0 0,0 0,0-1,0 1,0 0,0-1,0 1,1-1,-1 1,0-1,0 0,1 1,-1-1,0 0,1 0,-1 0,0 0,1 0,-1 0,0 0,0-1,1 1,-1 0,0-1,1 1,46 5,1-2,0-2,0-2,0-3,7-2,-3 1,1693-219,-1623 206,495-84,448-141,-851 184,-3-10,-3-8,-3-10,40-31,-237 113,24-12,0-1,-1-1,-1-2,0-1,-2-2,22-22,-49 44,1 1,-1-1,1 0,-1 0,0 0,1 0,-1 0,0-1,-1 1,1 0,0-1,-1 0,1 1,-1-1,0 0,0 0,0 0,0 1,0-1,-1 0,1 0,-1 0,0-1,0 1,0 0,0 0,0 0,-1 0,0 0,1 0,-1 1,0-1,0 0,-1 0,1 0,0 1,-1-1,0 1,0-1,-7-1,-1 1,1 0,-1 0,0 1,0 1,0 0,0 0,0 1,0 0,0 0,-4 2,-117 11,1 5,0 7,-53 19,133-32,-773 224,10 35,-115 89,644-242,220-81,64-37,-1 0,0 0,1 0,-1 0,1 1,-1-1,1 0,-1 0,0 1,1-1,-1 0,1 1,-1-1,1 0,-1 1,1-1,0 1,-1-1,1 1,-1-1,1 1,0-1,0 1,-1-1,1 1,0 0,0-1,0 1,-1-1,1 1,0 0,0-1,0 1,0-1,0 1,0 0,0-1,1 1,-1 0,0-1,0 1,0-1,0 1,1-1,-1 1,0 0,1-1,-1 1,0-1,1 1,-1-1,1 0,-1 1,1-1,37 9,37-5,-1-3,1-4,46-8,-46 5,1470-153,-1041 103,1217-183,-1509 195,95-35,-302 77,18-4,0-1,0-2,0 0,-2-1,1-1,2-3,-25 15,0-1,0 0,0 0,0 0,0 0,0 0,0 0,0 0,0 0,0-1,0 1,0 0,0-1,0 1,0 0,0-1,1 1,-1-1,0 1,0-1,1 0,-1 1,0-1,0 0,1 1,-1-1,1 0,-1 0,1 0,-1 0,1 0,-1 1,1-1,0 0,0 0,-1 0,1 0,0 0,0 0,0 0,0 0,0 0,0 0,0 0,1 0,-1 0,0 0,0 0,1 0,-1 0,0 1,1-1,-1 0,1 0,0 0,-1 0,1 1,-1-1,1 0,0 1,0-1,-1 0,1 1,0-1,0 1,0-1,0 1,0 0,0-1,-33-4,1 1,-1 1,0 2,0 1,-9 2,33-2,-436 32,-371 76,-24 44,8 36,-418 168,988-259,213-62,54-9,5-22,1 1,0-1,1-1,-1 0,1-1,-1 0,1-1,0-1,10 0,1 1,456-2,0-20,267-55,-708 72,644-84,429-120,-911 160,-3-8,189-82,-350 123,-1-1,0-3,-1-1,18-14,-51 33,0 1,1-1,-1 0,0 0,0 0,0-1,0 1,0 0,0-1,0 1,0-1,-1 0,1 1,-1-1,1 0,-1 0,0 0,0 0,0-1,0 1,0 0,0 0,0-1,-1 1,1 0,-1-1,0 1,1 0,-1-1,0 1,0 0,-1-1,1 1,-1-1,1 1,-1 0,0 0,1-1,-1 1,0 0,-1 0,1 0,0 0,-1 0,1 0,-1 0,1 0,-1 1,0-1,0 1,0-1,0 1,0 0,0 0,0-1,0 2,0-1,0 0,-1 0,1 1,0-1,-1 1,-1-1,-44-12,0 1,-1 3,0 2,0 2,-1 2,-16 2,51 1,-315 3,1 15,-190 39,-936 184,1339-211,116-30,0 1,0 0,0-1,0 1,0-1,0 1,0 0,0-1,0 1,0-1,0 1,0 0,0-1,1 1,-1-1,0 1,0-1,1 1,-1-1,0 1,1-1,-1 1,0-1,1 1,-1-1,1 1,-1-1,1 0,-1 1,1-1,-1 0,1 0,-1 1,1-1,-1 0,1 0,0 0,-1 0,1 1,-1-1,1 0,0 0,-1 0,1 0,-1 0,1-1,0 1,-1 0,1 0,-1 0,1 0,-1-1,1 1,0 0,-1-1,1 1,-1 0,0-1,1 1,-1 0,1-1,-1 1,264-31,-163 15,536-86,258-90,-795 166,-1-4,-2-4,-1-4,-2-4,64-42,-41-7,-112 86,-1 0,1 0,-1-1,0 1,0-1,0 0,-1 0,0 0,0-1,-1 1,0-1,0 1,0-1,-1 0,0 0,0 0,-1 0,0 1,0-6,-3 4,0 1,-1-1,0 1,0 0,-1 1,0-1,0 1,0 0,-1 0,0 0,0 1,-1 0,1 0,-1 1,0-1,0 1,-1 1,1 0,-1 0,0 0,1 1,-1 0,-2 0,-71-19,0 3,-2 3,0 5,0 2,-34 4,-147 6,-1 10,-131 29,26 8,-1 16,257-33,114-32,1 0,-1 1,0-1,1 0,-1 0,0 0,1 1,-1-1,0 0,0 1,1-1,-1 0,0 1,0-1,0 0,1 1,-1-1,0 0,0 1,0-1,0 1,0-1,0 0,0 1,0-1,0 1,0-1,0 0,0 1,0-1,0 1,0-1,0 0,0 1,0-1,-1 0,1 1,0-1,0 0,-1 1,1-1,0 0,0 1,-1-1,1 0,0 1,-1-1,1 0,0 0,-1 0,1 1,0-1,-1 0,1 0,0 0,-1 0,1 0,-1 0,1 0,0 0,-1 0,1 0,39 8,-35-7,145 12,0-7,129-11,-161 2,-96 2,1643-81,-1559 74,-1-5,-1-4,0-5,-2-4,-1-4,36-20,-125 46,0-1,0-1,-1 0,1 0,-1-1,-1-1,1 1,-1-1,-1-1,1 0,2-5,-9 10,-1 0,0 1,0-1,0 0,-1 0,1 0,-1 0,0 0,0 0,0 0,-1 0,1 0,-1 0,0 0,0 0,-1 1,1-1,-1 0,0 1,0-1,0 1,0 0,0-1,-1 1,1 0,-1 0,0 1,0-1,0 1,0-1,-1 1,1 0,-1 0,1 0,-1 1,0-1,0 1,1 0,-1 0,0 0,0 1,0-1,-49-17,-1 2,0 3,-1 2,0 2,-1 3,-36 1,87 5,-445-12,0 20,1 19,1 20,-324 81,709-117,-42 7,1 4,-78 29,116-22,65-29,0 1,0-1,0 0,0 0,0 0,0 1,0-1,0 0,0 1,0-1,0 1,0-1,1 1,-1-1,0 1,0 0,1 0,-1-1,0 1,1 0,-1 0,0-1,1 1,0 0,-1 0,1 0,-1 0,1 0,0 0,0 0,-1 0,1 0,0 0,0 0,0 0,0 0,0 0,0 0,1 0,-1 0,0 0,0 0,1 0,-1 0,1 0,-1-1,1 1,-1 0,1 0,-1 0,1 0,0-1,-1 1,1 0,0-1,0 1,-1-1,1 1,0-1,0 1,0-1,0 1,0-1,0 0,0 1,0-1,0 0,0 0,147 28,-140-27,570 11,-454-13,598-13,296-59,-847 53,146-36,-263 40,-54 15,-1 1,1 0,-1 0,1-1,-1 1,0-1,1 1,-1 0,1-1,0 1,-1-1,1 1,-1-1,1 1,0-1,-1 1,1-1,0 0,0 1,-1-1,1 1,0-1,0 0,0 1,0-1,0 0,0 1,0-1,0 0,0 1,0-1,0 1,0-1,0 0,1 1,-1-1,0 0,0 1,1-1,-1 1,0-1,1 1,-1-1,1 1,-1-1,0 1,1-1,-1 1,1 0,0-1,-1 1,1 0,-1-1,1 1,-1 0,1 0,0-1,-1 1,1 0,0 0,0 0,-148-6,-431 44,-161 48,-441 75,1012-152,149-15,42-4,96-21,1 5,34 1,-91 15,1387-198,-1273 179,-1-8,-2-7,103-44,-111 3,-164 85,0-1,0 0,0 0,0 0,0-1,0 1,0 0,0-1,0 1,-1-1,1 0,-1 1,1-1,-1 0,1 0,-1 0,0 0,0 0,0 0,0 0,0-1,-1 1,1 0,-1 0,1-1,-1 1,0 0,0-1,0 1,0 0,0-1,-1 1,1 0,-1 0,1-1,-1 1,0 0,0 0,0 0,0 0,0 0,-1 0,1 0,0 0,-1 0,1 1,-1-1,0 0,0 1,0 0,0-1,0 1,0 0,0 0,0 0,0 0,0 0,-28-10,0 1,0 2,0 1,-1 1,0 2,-1 0,-29 2,27 0,-365-12,-160 24,-547 95,675-54,298-33,134-17,-1-1,0 0,1 0,-1 1,0-1,1 0,-1 1,0-1,0 0,1 1,-1-1,0 0,0 1,0-1,0 0,1 1,-1-1,0 1,0-1,0 0,0 1,0-1,0 1,0-1,0 0,0 1,0-1,0 1,0-1,-1 1,1-1,0 0,0 1,0-1,0 0,-1 1,1-1,0 1,236-4,405-31,-2-27,17-31,-556 76,-1-4,-1-5,-1-3,-1-5,73-37,-56-11,-109 77,0 0,-1 0,1-1,-1 1,0-1,0 0,0 0,-1 0,1 0,-1-1,-1 1,1-1,-1 1,0-1,0 1,0-1,-1 0,0 1,0-1,-1 0,1 1,-2-5,-3-2,-1 1,0 1,0-1,-1 1,-1 0,1 0,-1 1,-1 0,0 1,0 0,-1 0,0 1,0 0,-1 0,0 2,0-1,0 1,-4 0,-75-30,-2 5,0 3,-2 5,0 3,-1 5,-1 4,-30 3,-860-14,101 6,788 10,0-4,1-5,1-4,-24-10,-25-36,140 61,0 1,0-1,0 0,0-1,1 1,-1-1,1 0,0 0,0 0,0 0,1 0,-1 0,1-1,0 1,0-1,1 0,-1 0,1 0,0 1,0-1,1 0,-1 0,1 0,0 0,1 0,-1 0,1 0,1-5,3-2,1-1,0 1,1 0,0 0,1 0,0 1,1 1,0-1,1 1,0 1,10-8,42-31,1 3,2 3,2 3,2 2,22-5,350-148,244-61,-602 222,126-44,1159-444,-1278 479,-1-5,-2-4,22-17,-37 3,-70 59,0 0,0 0,0 0,-1 0,1 0,-1-1,0 1,1 0,-1-1,0 1,0-1,-1 0,1 1,0-1,-1 1,0-1,1 0,-1 0,0 1,-1-1,1 0,0 1,-1-1,1 1,-1-1,0 0,0 1,0-1,0 1,-1 0,0-3,-5-1,0 0,-1 0,0 0,0 1,0 0,0 0,-1 1,0 1,0-1,0 1,0 1,0-1,-1 2,-2-1,-104-17,0 6,0 4,-1 6,-59 8,140-5,-989 56,-2 0,730-62,284 5,3 1,0 0,0-1,0 0,0-1,0 0,0 0,0-1,1-1,-1 1,-6-5,16-9,100-18,-69 29,464-85,421-20,-751 94,98-9,175-15,-2-19,280-81,-711 139,182-64,-188 66,0 0,0 0,0 0,0 0,0-1,0 1,0 0,0 0,1-1,-1 1,0-1,0 1,0-1,0 1,0-1,1 0,-1 1,0-1,1 0,-1 0,0 1,1-1,-1 0,1 0,-1 0,1 0,-1 0,1 0,0 1,0-1,-1 0,1 0,0 0,0 0,0 0,0 0,0 0,0 0,0 0,0 0,1 0,-1 0,0 0,1 0,-1 0,0 0,1 0,-1 0,1 0,-1 1,1-1,0 0,-1 0,1 1,0-1,0 0,-1 1,1-1,0 0,0 1,0 0,0-1,-209-17,-477 25,-274 54,-499 46,1422-106,48-4,525-55,1618-166,-1858 196,-277 25,-41 3,-775 76,237 0,-536 146,951-188,2 6,2 6,-20 15,159-60,-113 62,110-61,1 1,0-1,-1 1,1 0,0 0,0 0,1 0,-1 1,1-1,-1 1,1 0,0 0,0-1,1 1,-1 1,1-1,0 0,0 0,0 0,1 0,0 1,-1-1,1 0,1 1,-1-1,1 0,0 3,5 5,0 1,1-1,0 0,1-1,0 0,1 0,0-1,1 0,0-1,0 0,1 0,1-1,-1 0,5 1,81 47,3-4,1-5,2-4,2-5,21 2,-99-31,109 36,196 61,-5 15,-6 14,140 88,-411-197,-1 2,-2 3,-1 1,-1 2,-2 2,-2 2,-1 2,-2 1,-2 2,-1 2,-3 1,20 38,-46-70,-1 1,-1 0,0 0,0 0,-2 0,0 0,-1 0,0 1,-1-1,-1 0,-1 1,0-1,-1 0,0 0,-1 0,-1 0,0-1,-1 0,-1 0,0 0,-1-1,0 0,-1-1,-1 0,-4 5,-33 36,-3-2,-1-2,-3-3,-1-2,-3-2,-44 23,-161 89,-7-12,-172 60,-930 340,745-305,388-143,-91 57,299-135,0 0,1 2,2 1,-1 2,-16 16,41-34,1-1,0 0,0 1,0 0,1 0,-1 0,0 0,1 0,0 0,0 0,0 1,0-1,1 1,-1 0,1-1,0 1,0 0,0 0,0 0,1 0,0 0,0 0,0-1,0 1,0 0,1 0,0 0,0 0,0 0,0-1,0 1,1 0,0-1,0 1,0-1,0 0,0 0,1 1,-1-1,1-1,0 1,0 0,0-1,0 1,1-1,17 13,1 0,1-2,0 0,1-2,0 0,0-2,6 0,173 50,3-10,2-8,159 8,932 78,-915-94,309 48,-530-38,-162-43,0 0,0 0,0 0,-1 0,1 0,0 0,0 0,0 0,0 1,0-1,0 0,0 1,-1-1,1 0,0 1,0-1,0 1,-1-1,1 1,0-1,-1 1,1 0,0-1,-1 1,1 0,-1-1,1 1,-1 0,1 0,-1 0,0 0,1-1,-1 1,0 0,0 0,1 0,-1 0,0 0,0 0,0 0,0-1,0 1,0 0,-1 0,1 0,0 0,0 0,-1 0,1 0,0-1,-1 1,1 0,-1 0,1-1,-1 1,1 0,-1 0,0-1,1 1,-1-1,0 1,0-1,1 1,-1-1,0 1,0-1,0 0,0 1,1-1,-1 0,-157 45,-263 22,-82-11,381-44,-2336 232,2205-210,200-20,52-4,152 0,1827-38,-1617 18,1482-57,-1596 63,-209 7,-48 4,-131 10,-132-1,99-9,-2723 246,1878-140,946-103,46-3,41 1,152-7,1155-76,-983 52,1372-98,-1530 106,568-30,-630 54,-124 2,-140 17,-539 41,289-34,-52 10,-1718 162,1816-184,331-22,47-5,786-61,1575-71,-2304 132,-17 1,170-9,159 16,-374-3,84 19,-107-5,-113 18,91-29,-767 79,600-68,-1308 131,335-45,964-83,173-14,48-1,499-20,1312-68,-1489 67,-294 15,310-15,108 19,-322 17,-148-18,0 0,0 0,1 0,-1 0,0 0,0 0,1 0,-1 0,0 1,0-1,1 0,-1 0,0 1,1-1,-1 0,0 1,1-1,-1 1,0-1,1 0,-1 1,1 0,-1-1,1 1,-1-1,1 1,0 0,-1-1,1 1,0 0,-1-1,1 1,0 0,0-1,0 1,-1 0,1 0,0-1,0 1,0 0,0 0,0-1,0 1,1 0,-1 0,0-1,0 1,1 0,-1-1,0 1,0 0,1-1,-1 1,1 0,-1-1,1 1,-1-1,1 1,-1-1,1 1,-1-1,1 1,0-1,-1 0,1 1,-45 13,-2-2,0-2,0-3,-39 3,38-5,-1399 143,-403 37,1772-178,48-1,44 3,236 4,-168-13,2635 2,-2690-2,202 1,1 11,88 21,-302-30,62 23,-87-11,-124 13,-561 19,-1500 115,1628-125,531-33,76-5,687-27,-447 20,1363-14,-1635 22,402 22,-395-19,-10-3,1 0,-1 1,1 0,-1 1,1-1,-1 2,0-1,0 1,0 0,0 0,0 1,3 2,-18 12,-133 15,-500 24,346-36,-1429 141,1311-120,356-31,47 1,39-7,483 23,1082-19,-1174-22,258 3,-498 25,-139-3,-38 2,-92 12,66-23,-202 22,-117-6,257-15,-1441 79,594-16,801-53,121-5,31-4,144 12,118-5,-142-8,1898 81,-1984-82,69 1,-1 7,41 10,-118-7,-37 0,-35-5,-206 5,170-14,-2176-2,1894 2,2852 131,-2125-85,-343-36,-29-3,-29-4,-342-1,-790-54,68 17,1036 35,46 1,0-1,0 1,0-1,0 0,1 1,-1-1,0 0,0 1,0-1,0 1,0-1,0 0,0 1,0-1,-1 0,1 1,0-1,0 0,0 1,0-1,0 0,-1 1,1-1,0 0,0 1,0-1,-1 0,1 1,0-1,-1 0,108 18,0-4,1-6,4-4,17 2,1733 132,-1840-137,-31-2,-34-2,-1530-107,651 109,859 2,41 3,27 3,38 4,101 10,1-6,36-5,-67-4,1049 65,-630-47,-456-33,-81 2,-174-33,-709-63,-109 57,732 39,-858-30,1023 32,526-12,703 5,-880 12,-37 12,-213-12,0 1,0-1,-1 0,1 1,0-1,0 1,0-1,0 0,0 1,0-1,0 0,0 1,0-1,0 1,0-1,0 0,0 1,0-1,0 1,0-1,0 0,0 1,1-1,-1 0,0 1,0-1,0 0,1 1,-238 20,-152-10,326-11,-978 15,-146 2,1152-18,35 1,1 0,-1 0,1 0,-1 1,0-1,1 0,-1 0,0 0,1 0,-1 0,1 0,-1 0,0 0,1 0,-1 0,0 0,1-1,-1 1,0 0,1 0,-1 0,1 0,-1-1,0 1,0 0,1 0,-1 0,0-1,1 1,-1 0,0-1,0 1,1 0,-1-1,0 1,0 0,0-1,0 1,0 0,1-1,-1 1,0 0,0-1,0 1,0-1,0 1,0 0,0-1,0 1,0 0,0-1,0 1,-1-1,1 1,440-62,881-49,-1225 105,309-26,-381 29,-35 1,-385-3,-712-7,-113 31,1175-20,38-5,29 0,340-48,907-78,-830 93,-240 23,-196 19,-25 2,-305 26,-33-13,109-7,-1275 78,1115-75,372-15,31-6,29-2,347-81,251-15,41 23,-626 78,1041-133,-1010 127,-40 4,-41 1,-442 9,-1124 78,1470-74,-843 44,816-57,141 5,-1 0,1-1,-1 1,0 0,1-1,-1 1,1 0,-1-1,0 1,0-1,1 1,-1-1,0 1,0 0,1-1,-1 1,0-1,0 1,0-1,0 1,0-1,0 1,0-1,0 1,0-1,0 1,0-1,0 1,0-1,0 1,0-1,-1 1,1-1,0 1,0-1,-1 1,1-1,0 1,0 0,-1-1,1 1,-1 0,1-1,0 1,265-63,415-42,27 27,617-53,-1144 112,-153 11,-42-2,-208-6,155 16,-1187 47,1047-34,-1109 70,1296-83,39-4,-13 3,450-60,1497-148,-1296 125,-494 51,-162 32,-1 1,1 0,0-1,-1 1,1-1,-1 1,1-1,0 1,-1-1,1 1,0-1,-1 1,1-1,0 1,0-1,0 1,0-1,-1 0,1 1,0-1,0 1,0-1,0 0,0 1,0-1,1 1,-1-1,0 0,0 1,0-1,0 1,1-1,-1 1,0-1,1 1,-1-1,0 1,1-1,-1 1,0-1,1 1,-1 0,1-1,-1 1,1 0,-1-1,1 1,-158-11,-557 28,-654 78,394-19,639-62,293-14,65-18,101-15,1 5,74-5,1052-115,-417 48,-783 94,106-14,138-35,-259 41,-42 2,-129-2,-211 13,-18 17,205-8,-1551 96,1381-91,287-17,36-3,107-21,322-45,233-4,-269 36,-340 35,1105-156,-1117 156,14-2,0-2,-1-3,0-1,40-19,-87 33,0 0,1 0,-1 0,0 0,0 0,1 0,-1 0,0-1,0 1,0 0,1-1,-1 1,0-1,0 1,0-1,0 0,0 1,0-1,0 0,0 0,0 0,0 0,0 0,0 0,-1 0,1 0,0 0,-1 0,1 0,-1 0,1 0,-1-1,0 1,1 0,-1 0,0-1,0 1,0 0,0 0,0-1,0 1,0 0,0 0,-1-1,1 1,0 0,-1 0,1-1,-108-24,95 24,-187-9,-1 7,-93 16,209-9,-1587 156,1439-129,218-17,51-7,278-17,-238 5,185-15,1308-129,-1520 144,-24 5,-1-2,1-1,-1-2,0 0,0-1,15-7,-38 14,-1 0,1 0,-1 0,1 0,0 0,0 0,-1 0,1 0,0 0,-1 0,1 0,0 0,-1 0,1 0,-1-1,1 1,0 0,-1-1,1 1,-1 0,1-1,-1 1,1-1,-1 1,1-1,-1 1,1-1,-1 1,1-1,-1 1,0-1,1 1,-1-1,0 0,0 1,0-1,1 0,-1 1,0-1,0 0,0 1,0-1,0 0,0 1,0-1,0 0,0 1,-1-1,1 0,0 1,0-1,0 1,-1-1,1 0,0 1,-1-1,1 1,-1-1,1 1,0-1,-1 1,1-1,-1 1,0-1,1 1,-1 0,1-1,-1 1,0 0,-115-15,-115 15,0 11,-205 36,0 18,3 18,-180 69,476-107,138-45,-1 0,1 0,-1 0,1 1,-1-1,1 0,-1 0,1 1,-1-1,1 0,-1 1,0-1,1 0,-1 1,1-1,-1 0,0 1,1-1,-1 1,0-1,0 1,1-1,-1 1,0-1,0 1,0-1,0 1,1-1,-1 1,0-1,0 1,0 0,0-1,0 1,0-1,-1 1,1-1,0 1,0-1,0 1,0-1,-1 1,1-1,0 1,0-1,-1 1,1-1,-1 1,67 4,1-4,-1-2,49-8,-48 5,1150-126,-1160 123,83-11,-1-6,8-8,-137 30,64-33,-75 34,1 0,-1 0,1-1,-1 1,1 0,-1 0,0 0,0 0,1 0,-1 0,0 0,0 0,0 0,0 0,0 0,0 0,0 1,-1-1,1 0,0 1,0-1,-1 1,1-1,0 1,0 0,-1 0,1-1,0 1,-1 0,1 0,0 0,-1 1,1-1,0 0,-1 0,1 0,-84-5,1 2,-1 5,0 4,0 3,-11 5,75-11,-321 48,4 15,-300 100,46 27,508-152,84-41,-1 1,1-1,-1 1,1-1,-1 1,1-1,-1 1,1-1,0 1,-1-1,1 1,0 0,0-1,-1 1,1 0,0-1,0 1,0 0,0-1,0 1,0-1,0 1,0 0,0-1,0 1,0 0,0-1,1 1,-1 0,0-1,0 1,1-1,-1 1,0 0,1-1,-1 1,0-1,1 1,-1-1,1 1,-1-1,1 0,-1 1,1-1,0 1,-1-1,1 0,-1 0,1 1,0-1,-1 0,1 0,0 0,-1 0,1 0,40 11,12-7,1-3,0-2,0-2,-1-3,2-2,195-30,62-26,-245 49,0-3,-2-3,-1-3,49-25,-113 49,4-2,0 1,0-1,0 0,0 0,-1 0,1 0,-1 0,0-1,0 0,1 0,-2 1,1-2,0 1,-1 0,1-1,-1 1,0-1,0 1,0-1,-1 0,1-1,-4 3,-1 0,1 0,-1 0,1 1,-1-1,1 1,-1 0,0-1,0 1,0 1,0-1,0 0,0 1,0-1,0 1,0 0,0 0,0 0,0 0,0 1,0-1,0 1,1 0,-1 0,0 0,0 0,-1 1,-52 15,0 3,2 2,0 2,2 3,1 2,-4 5,-26 19,2 4,3 3,2 4,3 2,4 4,-4 9,65-72,-9 8,2 1,-1 0,2 1,0 0,1 1,1 1,0-1,2 2,-1 4,8-23,1 1,-1-1,1 1,0 0,-1-1,1 1,0 0,0-1,1 1,-1 0,0-1,0 1,1 0,-1-1,1 1,-1-1,1 1,0 0,0-1,0 0,0 1,0-1,0 0,0 1,0-1,0 0,0 0,1 0,-1 0,0 0,1 0,-1 0,1-1,-1 1,1 0,0-1,-1 1,1-1,0 0,-1 1,1-1,0 0,-1 0,1 0,0 0,-1 0,1-1,0 1,-1-1,88-15,-88 16,53-20,-1-1,-2-3,0-2,31-22,35-18,157-86,-274 152,0 1,0-1,0 1,0-1,0 0,0 1,1-1,-1 1,0-1,0 1,0-1,0 0,1 1,-1-1,0 1,0-1,1 0,-1 1,0-1,1 0,-1 1,0-1,1 0,-1 0,1 1,-168 83,108-59,-661 261,559-213,161-73,-1 0,0 0,1 0,-1 0,0 0,1 0,-1 1,0-1,0 0,1 0,-1 0,0 1,1-1,-1 0,1 1,-1-1,0 0,1 1,-1-1,1 1,-1-1,1 1,-1-1,1 1,0-1,-1 1,1 0,0-1,-1 1,1-1,0 1,-1 0,1-1,0 1,0 0,0 0,0-1,0 1,0 0,0-1,0 1,0 0,0-1,0 1,0 0,1-1,-1 1,0 0,0-1,1 1,-1 0,1-1,-1 1,0-1,1 1,-1-1,1 1,-1-1,1 1,-1-1,1 1,0-1,-1 0,1 1,-1-1,1 0,0 1,-1-1,1 0,0 0,56 8,60-9,1-5,22-8,-68 7,173-18,230-55,-414 58,-62 20,0 1,0-1,0 1,-1 0,1 0,0-1,-1 1,1 0,0 0,-1 0,1 0,-1 1,0-1,1 0,-1 1,1-1,-1 1,0-1,0 1,1 0,-1 0,0 0,0 0,1 0,-1 0,0 0,0 0,1 1,-1-1,-73 0,1 4,-1 2,-32 9,50-7,-727 98,743-106,61-18,395-123,-251 91,109-50,-264 96,4 0,0-1,0-1,-1 0,1 0,-1-1,-1-1,0 0,0-1,0 0,-1-1,0 0,-1 0,0-1,-7 8,-1 1,0 0,0-1,0 1,-1 0,1-1,-1 1,1-1,-1 1,0-1,0 0,0 1,0-1,0 1,0-1,-1 1,1-1,-1 1,0 0,0-1,0 1,0 0,0-1,0 1,-1 0,1 0,-1 0,0 0,1 0,-1 0,0 1,0-1,0 1,-2-2,-82-35,35 30,-1 3,1 3,-1 1,0 3,0 2,1 2,-5 4,38-8,-101 16,1 6,1 4,-96 39,44-8,148-36,62-16,42-13,0-3,77-20,-137 24,527-123,-440 105,-110 24,0 0,0 1,0-1,0 0,0 0,0 0,0 1,0-1,-1 0,1 0,0 0,-1 0,1 0,-1 0,0 0,1 0,-1 0,0 0,1 0,-1 0,0 0,0 0,0 0,0-1,0 1,0 0,0-1,0 1,0-1,0 1,0-1,0 1,0-1,-2 0,-176 122,-279 205,228-142,176-129,53-55,-1 0,1 0,0 0,1 0,-1 0,0 0,0 1,0-1,1 0,-1 1,1-1,-1 0,1 1,-1-1,1 1,0-1,0 0,-1 1,1-1,0 1,1-1,-1 1,0-1,0 1,1-1,-1 1,0-1,1 0,-1 1,1-1,0 0,0 1,-1-1,1 0,0 0,0 0,0 0,0 0,0 0,0 0,1 0,-1 0,0 0,0 0,1-1,-1 1,0-1,1 1,6 1,0-1,-1 0,1-1,0 1,-1-1,1-1,0 0,0 0,-1 0,1-1,-1 0,4-2,12-2,446-125,-80 8,-490 173,-292 115,-1 15,322-123,71-56,1 0,-1 0,1 0,-1 0,0 0,1 0,0 1,-1-1,1 0,0 0,0 0,-1 1,1-1,0 0,0 0,0 0,1 1,-1-1,0 0,0 0,1 1,-1-1,0 0,1 0,-1 0,1 0,0 0,-1 0,1 0,0 0,0 0,0 0,-1 0,1 0,0 0,0-1,0 1,0 0,0-1,1 1,-1-1,0 1,0-1,0 0,0 1,1-1,-1 0,0 0,1 0,64 10,22-12,-1-5,71-13,-105 12,399-66,-333 50,-115 17,-26 6,-69 10,1 3,-76 23,90-19,-472 115,411-84,138-47,-1 0,1 0,-1 0,1 0,-1 0,1 0,0 1,-1-1,1 0,-1 0,1 1,-1-1,1 0,-1 1,0-1,1 0,-1 1,1-1,-1 1,0-1,1 1,-1-1,0 1,0-1,1 1,-1-1,0 1,0-1,0 1,1-1,-1 1,0 0,0-1,0 1,0-1,0 1,0-1,0 1,-1 0,1-1,0 1,0-1,0 1,0-1,-1 1,1-1,0 1,-1-1,1 1,0-1,-1 1,1-1,0 1,-1-1,1 0,-1 1,1-1,-1 0,1 1,-1-1,1 0,-1 0,1 0,-1 1,53 5,-51-6,462 0,206-29,-697 41,-343 50,229-43,-406 69,532-85,-51 22,67-23,1 0,0 0,1-1,-1 1,0 0,0-1,1 1,-1-1,1 0,-1 1,1-1,0 0,-1 0,1 0,0 0,0 0,0 0,0-1,0 1,0-1,0 1,0-1,0 1,1-1,41 8,1-1,-1-3,1-1,0-2,15-3,7 1,336 0,-306 16,-97-14,0-1,0 1,0-1,0 1,0-1,1 1,-1-1,0 1,0-1,0 1,0-1,-1 1,1-1,0 1,0-1,0 1,0-1,0 1,-1-1,1 1,0-1,0 1,-1-1,1 1,0-1,-1 0,1 1,0-1,-1 0,1 1,0-1,-1 0,1 1,-1-1,1 0,-1 0,1 0,-1 1,1-1,-1 0,1 0,-1 0,1 0,-1 0,1 0,-1 0,1 0,-1 0,1 0,-1 0,1 0,-1 0,1-1,-1 1,1 0,-1 0,1 0,-1-1,-1 2,-180 26,-449 45,535-62,323-10,476 0,-814 17,-535 47,643-65,0 1,1 0,-1 0,0 0,0 0,0 1,0-1,1 1,-1 0,0 0,1 0,-1 0,0 0,1 0,0 1,-1-1,1 1,0 0,0 0,-1 0,1 0,1 0,-1 0,0 0,0 1,1-1,0 0,-1 1,1 0,0-1,0 1,0 0,1-1,-1 1,1 0,3 1,0-1,1 0,-1 0,1 0,0-1,0 1,0-1,0 0,1 0,-1 0,1-1,-1 1,1-1,-1 0,1-1,0 1,-1-1,1 0,0 0,-1 0,1 0,1 0,461-2,-271-19,-196 20,-1 1,1 0,0 0,0 0,0 0,0 0,0-1,0 1,0 0,-1 0,1 0,0 0,0-1,0 1,0 0,0 0,0 0,0-1,0 1,0 0,0 0,0 0,0 0,0-1,0 1,0 0,0 0,0 0,0-1,1 1,-28-1,-258 29,191-13,-391 55,443-57,81 1,81-11,-1-5,104-16,-181 14,99-4,-573 61,275-23,127-19,31-11,-1 0,0 0,1 0,-1 0,0 0,1 0,-1 0,1 0,-1 0,0 1,1-1,-1 0,0 0,1 0,-1 0,0 0,1 1,-1-1,0 0,1 0,-1 1,0-1,0 0,1 0,-1 1,0-1,0 0,0 1,1-1,-1 0,0 1,0-1,0 0,0 1,0-1,0 0,0 1,0-1,0 0,1 1,-2-1,1 1,0-1,0 0,0 1,0-1,0 0,0 1,0-1,0 0,0 1,-1-1,1 0,0 1,0-1,-1 0,1 1,0-1,0 0,-1 0,1 1,0-1,-1 0,164 7,-107-9,118-4,-79-39,-47 31,0 2,0 1,1 3,14 1,22-4,379-51,20 21,-76 32,-277 9,75-26,56 12,23-3,-49-12,-139 30,113-12,-142 2,1 2,0 4,-1 2,2 4,136-3,74-28,362 28,-447 28,277-28,193 0,-606-3,1-3,-1-3,0-2,0-3,173-27,-124 27,-100 18,-22 5,-25 7,-69 3,-1-5,-1-5,1-5,-79-7,65 2,-520-11,-516-52,261 53,573 12,-173 28,-24-30,308-26,-11-3,-340 31,564-1,-46-5,46 4,1 1,-1 0,0 0,0-1,1 1,-1-1,0 1,1 0,-1-1,1 0,-1 1,0-1,1 1,-1-1,1 0,0 1,-1-1,1 0,-1 1,1-1,0 0,0 1,-1-1,1 0,0 0,0 0,0 1,0-1,0 0,0 0,0 1,0-1,0 0,0 0,1 0,-1 1,0-1,0 0,1 1,-1-1,0 0,1 0,-1 1,1-1,-1 1,1-1,-1 0,1 1,-1-1,1 1,0-1,-1 1,1 0,0-1,0 1,18-18,2 1,0 1,1 1,1 0,0 2,1 1,0 1,0 1,1 1,22-5,-11 2,52-16,2 4,1 3,0 5,57-1,-127 14,97 5,-118-2,-1 0,1 1,0-1,-1 0,1 0,-1 0,1 1,0-1,-1 0,1 0,0 1,-1-1,1 0,0 1,0-1,-1 0,1 1,0-1,0 0,-1 1,1-1,0 1,0-1,0 0,0 1,0-1,0 1,0-1,0 1,0-1,0 0,0 1,0-1,0 1,0-1,0 1,0-1,0 0,0 1,1-1,-1 1,0-1,0 0,0 1,1-1,-1 0,0 1,1-1,-1 0,0 1,1-1,-1 0,0 0,1 1,-1-1,0 0,1 0,-1 0,1 0,-1 0,1 1,-1-1,0 0,1 0,-1 0,1 0,-1 0,1 0,-1 0,1 0,-32 14,-213 25,-755 73,809-89,186-15,29-7,718-96,89 3,-691 86,-541 35,235-8,2 7,1 7,-16 13,161-43,12-4,-1 0,1 0,-1 1,1 0,-1 0,1 1,0-1,0 1,0 0,0 0,1 1,-1-1,1 1,0 0,-3 3,7-4,1 0,-1-1,0 1,1 0,0-1,-1 1,1-1,0 1,0-1,1 1,-1-1,0 0,1 1,-1-1,1 0,0 0,0 0,0 0,0-1,0 1,0 0,0-1,1 0,-1 1,0-1,1 0,-1 0,1 0,-1-1,1 1,0-1,-1 1,1-1,0 0,0 0,302 43,-203-34,165 13,-222-9,-73 2,-431 110,401-107,-17 3,1 4,1 3,-17 12,-28 32,-71-38,25-9,20 8,-5 45,-116 9,329-106,61 1,1 6,93 4,86-19,-82 27,-81-27,338 27,56 0,-339-28,1 16,-146 4,1 3,-1 1,1 3,20 4,124-5,-28-26,56 27,-83-26,338 27,1749 0,-2167 11,-92 4,-144 15,-25-1,-84-29,109 41,-18 2,-345-44,256 2,138 27,-26 0,0 0,-197-27,223 26,-336-27,56 0,197-28,-282 29,364 24,-23 6,-284-31,197-57,215 56,-1 2,1 1,-1 2,-28 7,21-4,0-3,-1-2,0-2,-7-2,-123 3,9 27,-198-28,223-26,106 19,33 5,1 1,0-1,-1 1,0 0,1 0,-1 1,0-1,1 1,-1 0,0 0,1 1,-1-1,0 1,1 0,-1 0,1 1,-1-1,1 1,0 0,0 0,-1 1,2-1,-1 1,-3 2,6-4,0-1,1 0,-1 1,0-1,0 0,0 1,0-1,1 1,-1-1,0 1,0 0,1-1,-1 1,0 0,1-1,-1 1,1 0,-1 0,1 0,-1 0,1-1,0 1,-1 0,1 0,0 0,0 0,0 0,0 0,-1 0,1 0,0 0,1 0,-1 0,0-1,0 1,0 0,1 0,-1 0,0 0,1 0,-1 0,0 0,1-1,0 1,-1 0,1 0,-1-1,1 1,0 0,-1-1,1 1,0-1,0 1,-1-1,2 1,8 0,0-1,1 0,-1 0,0-1,0-1,1 1,-1-2,0 1,-1-2,1 1,0-1,-1-1,8-4,18-11,0-1,-1-2,-1-2,-2-1,24-25,144-87,-118 96,2 3,1 4,1 4,2 3,1 4,1 4,10 3,-44 6,7 0,-1-3,0-2,-2-3,7-5,4-4,0 5,1 2,1 3,30-2,146-2,51-25,-270 40,0 0,1 2,0 1,0 2,19 1,149-25,139-29,-73 26,0-1,-2 1,-84 18,82-24,113-3,-289 38,97-11,-120 1,1 3,-1 3,1 3,37 4,10-1,453-2,-394 28,227-27,-254 24,167 52,-209-35,-96-40,-1-1,0 1,1-1,-1 1,0 0,0 0,0 0,0 0,-1 0,1 0,0 0,-1 1,0-1,1 1,-1-1,0 1,0-1,-1 1,1 0,0-1,-1 1,0 0,1 0,-1-1,0 1,-1 0,1 0,0-1,-1 1,1 0,-1-1,0 1,0 0,0-1,0 1,-1-1,1 0,-11 16,-1-1,0 0,-1-2,-1 1,0-2,-1 0,-1-1,-1 0,-53 48,-58 89,123-143,0 1,-1-1,0 0,-1-1,1 0,-1 0,0-1,-1 0,1 0,-1-1,0 0,0 0,0-1,0 0,-1-1,0 0,-8 0,-294 13,31 7,230-16,51-6,0 1,0-1,-1 1,1-1,0 1,0-1,0 1,0-1,0 1,0-1,0 1,0-1,0 1,0-1,0 1,0-1,0 1,0-1,0 1,0-1,1 1,-1-1,0 1,0-1,1 1,-1-1,0 1,1-1,-1 0,0 1,1-1,-1 1,1-1,-1 0,0 0,1 1,-1-1,1 0,-1 0,1 1,-1-1,1 0,-1 0,1 0,-1 0,1 0,-1 0,1 0,-1 0,1 0,0 0,-1 0,1 0,-1 0,1 0,-1-1,1 1,-1 0,1 0,-1-1,306 13,104 10,-399-22,0-1,0-1,0 1,0 1,1 0,-1 1,0 0,0 1,0 0,-1 0,1 1,0 1,-1 0,0 0,0 1,0 0,-1 1,1 0,-1 1,7 6,-15-11,0-1,0 0,0 1,0-1,-1 1,1-1,0 1,-1 0,0-1,1 1,-1-1,0 1,0 0,0-1,0 1,0 0,0-1,0 1,0 0,-1-1,1 1,-1 0,1-1,-1 1,0-1,0 1,1-1,-1 0,0 1,0-1,0 0,-1 1,1-1,0 0,0 0,-1 0,1 0,0 0,-1 0,1-1,-1 1,-66 21,60-21,1-1,-1 0,1-1,-1 0,0 0,1-1,0 0,-1 0,1 0,0-1,0 0,0-1,1 0,-1 0,1 0,0-1,0 1,0-2,0 0,-1 1,-11-7,1 2</inkml:trace>
  <inkml:trace contextRef="#ctx0" brushRef="#br0" timeOffset="133644.236">7866 11820,'-1'2,"-1"0,1 0,-1 0,1 0,-1-1,0 1,1-1,-1 1,0-1,0 1,0-1,0 0,-1 0,1 0,0 0,0-1,-1 1,1-1,0 1,-1-1,1 0,0 0,-1 0,1 0,-1 0,0 0,-366 3,-422-3,566 28,-509-28,604 11,7 7,100-17</inkml:trace>
  <inkml:trace contextRef="#ctx0" brushRef="#br1" timeOffset="154813.988">4056 504,'27'206,"-26"297,11-415,-13-75</inkml:trace>
  <inkml:trace contextRef="#ctx0" brushRef="#br1" timeOffset="155346.664">3689 561,'38'-37,"2"3,1 1,2 2,1 1,1 3,1 2,2 2,44-15,-59 27,1 2,0 2,0 1,0 1,1 2,0 1,-1 3,34 3,-64-5,0 1,0 0,0 0,0 0,0 1,0-1,0 1,-1 0,1 0,0 0,-1 1,1-1,0 1,-1 0,0 0,1 0,-1 0,0 1,0-1,0 1,-1 0,1 0,-1 0,1 0,-1 0,0 1,0-1,0 1,-1-1,1 1,-1 0,0-1,0 1,0 0,-1 0,1 0,-1 3,-4 15,0-1,-2 0,0 0,-1-1,-2 0,0 0,-1 0,0-2,-2 1,0-1,-1-1,-1 0,-14 12,-93 115,119-142,1 0,0 0,0 0,0 1,0-1,1 0,-1 0,0 1,1-1,0 0,-1 1,1-1,0 0,0 1,0-1,1 1,-1-1,1 0,-1 1,1-1,0 0,0 0,0 0,0 1,0-1,0 0,0 0,1-1,-1 1,1 0,0 0,-1-1,1 1,0-1,0 1,1 0,89 33,-57-25,69 42,-100-49,-1-1,0 1,-1 0,1 0,0 0,-1 0,0 0,0 1,0-1,0 1,0-1,-1 1,1 0,-1 0,0-1,0 1,-1 0,1 0,-1 0,0 0,0 0,0 0,0 0,-1 0,1 0,-1 0,-1 2,-4 8,-1-1,0-1,0 0,-1 0,-1 0,0-1,0 0,-2-1,-1 2,-12 9,-1-1,-1 0,0-3,-2 0,-11 5,-37 22,-16 1,70-36</inkml:trace>
  <inkml:trace contextRef="#ctx0" brushRef="#br1" timeOffset="155711.868">4987 194,'48'131,"-37"-95,-3 1,-1 0,-1 0,0 34,22 226,-23-156,0-123</inkml:trace>
  <inkml:trace contextRef="#ctx0" brushRef="#br1" timeOffset="155993.768">5438 701,'-3'24,"1"0,0 0,2 0,1 0,1-1,0 1,2 0,3 7,-5-27,-1 0,1 0,0 0,0 0,0 0,1-1,0 1,-1-1,1 0,0 0,0 0,1 0,-1 0,1-1,-1 0,1 1,0-1,0-1,0 1,0 0,0-1,0 0,0 0,1 0,-1-1,0 1,1-1,-1 0,0 0,0-1,1 1,-1-1,0 0,0 0,1 0,-1-1,0 1,0-1,-1 0,1 0,0 0,-1-1,4-2,11-6,0 0,-1-1,0 0,-1-2,0 0,-1-1,-1 0,0-1,-2 0,1-2,-2 1,0-1,-2-1,5-10,-5 4</inkml:trace>
  <inkml:trace contextRef="#ctx0" brushRef="#br1" timeOffset="156312.993">6229 786,'206'-172,"-203"170,-1 1,1-1,-1 0,0 0,0 0,0 0,0 0,0 0,0-1,0 1,-1 0,1-1,-1 0,1 1,-1-1,0 0,0 0,-1 0,1 0,0 1,-1-1,0 0,0 0,0 0,0 0,0 0,0 0,-1 0,0 0,1 0,-1 0,0 0,0 1,-1-1,1 0,-1 1,1-1,-1 1,0 0,0-1,0 1,0 0,0 0,0 0,-1 0,1 1,-2-2,-3 0,0 0,0 0,0 1,0 0,0 0,-1 1,1 0,0 0,-1 1,1-1,-1 2,1-1,0 1,-1 0,1 1,0 0,0 0,0 0,0 1,0 0,1 0,-1 1,1 0,-1 1,-9 5,0 2,1 0,1 0,-1 2,2 0,0 0,1 1,-8 13,15-21,0 1,1-1,0 1,0 0,1 0,0 1,0-1,1 0,0 1,0 0,1-1,0 1,1 0,0 0,0-1,1 1,0 0,1 0,-1-1,2 1,-1-1,1 0,1 0,-1 0,1 0,1 0,-1-1,2 0,-1 0,1 0,-1 0,2-1,-1 0,1 0,4 2,16 7,1-2,-1-1,2-1,0-1,0-2,1-1,0-1,0-2,0 0,0-2,1-2,19-2,-12 2</inkml:trace>
  <inkml:trace contextRef="#ctx0" brushRef="#br1" timeOffset="157548.244">7330 1153,'32'3,"1"-2,-1-1,1-1,-1-2,1-1,-1-1,0-2,-1-1,0-2,0-1,-1-1,0-2,25-16,-9 1,0-2,-2-2,-2-1,-1-3,-1-1,-3-2,29-40,-32 38,-2-2,-3-2,-1-1,-2 0,0-7,-18 36,-1 0,-1-1,0 0,-2 0,0 0,-1 0,-1-1,-1 1,0-1,-2 0,0 1,-1-1,-1 1,-1 0,-5-16,7 28,0 0,0 1,-1-1,0 1,0-1,0 1,-1 0,0 0,0 0,-1 1,1-1,-1 1,0 0,-1 1,1-1,-1 1,0 0,0 0,0 1,-1 0,1 0,-1 1,1-1,-1 1,0 1,0-1,0 1,0 0,0 1,0 0,0 0,-7 1,-4 7,0 1,1 0,0 1,1 1,0 0,1 2,0 0,1 0,0 1,1 1,1 0,0 1,1 0,1 1,0 0,2 1,0-1,-4 15,0-3,1 0,1 1,2 0,1 0,2 1,0-1,3 1,0 0,2 1,1-1,1 0,2 0,2-1,0 1,3 3,-4-18,1-1,0 0,1 0,1 0,0-1,0-1,2 1,0-1,0-1,1 0,1 0,0-1,0-1,1 0,1 0,0-2,0 0,0 0,1-1,0-1,0 0,7 0,-6-1,0-2,0 0,1-1,-1 0,0-2,0 0,1 0,-1-2,0 0,0-1,0 0,0-2,0 0,-1 0,0-1,0-1,-1-1,1 0,-2-1,1 0,-1-1,-1-1,5-4,114-123,-129 137,0 0,1 0,-1 0,1 1,-1-1,1 1,0-1,-1 1,1 0,-1 0,1 0,0 0,-1 1,1-1,-1 1,1 0,-1-1,1 1,-1 0,0 0,1 1,-1-1,0 0,0 1,0 0,0-1,0 1,0 0,0 0,-1 0,1 0,-1 0,1 0,-1 1,0-1,0 0,0 1,0-1,0 1,0-1,-1 1,1 0,15 20,-9-18,1 1,-1-2,1 1,0-1,1-1,-1 1,0-1,1-1,0 1,0-2,0 1,-1-1,1 0,0-1,0 0,0-1,0 0,0 0,0 0,0-2,0 1,-1-1,1 0,-1-1,0 1,1-2,16-10,-1-1,0-1,-1-2,-1 0,-1-1,0-1,12-17,-33 37,0 0,1 0,-1 0,0 0,1-1,0 1,-1 1,1-1,-1 0,1 0,0 0,0 0,0 0,-1 0,1 1,0-1,0 0,0 1,0-1,0 1,0-1,0 1,1 0,-1-1,0 1,0 0,0 0,0-1,0 1,0 0,1 0,-1 0,0 1,0-1,0 0,0 0,0 1,1-1,-1 0,0 1,0-1,0 1,0 0,0-1,0 1,-1 0,1-1,0 1,0 0,0 0,-1 0,2 1,5 12,-5-8,0-1,1 1,-1-1,1 1,0-1,0 0,1 0,0 0,-1-1,2 1,-1-1,0 0,1 0,0-1,0 1,0-1,0 0,1 0,-1-1,1 0,-1 0,1 0,0 0,1-1,9-1,0-2,0 1,1-2,-1 0,-1-1,1-1,-1 0,1-1,-1-1,-1 0,0-1,0-1,1-1,25-12,-26 15,-12 4,1 1,0 0,0-1,1 1,-1 1,0-1,1 0,-1 1,1 0,0 0,-1 0,1 0,0 0,-1 1,1 0,0 0,0 0,0 0,-1 0,1 1,0 0,-1-1,1 1,0 1,-1-1,1 1,-1-1,0 1,1 0,26 27,-27-24,1-1,0 0,0 0,0 0,0 0,1-1,0 0,-1 0,1 0,0 0,0-1,1 0,-1 0,1 0,3 0,43 2,-28-4</inkml:trace>
  <inkml:trace contextRef="#ctx0" brushRef="#br1" timeOffset="157817.55">8769 108,'0'0</inkml:trace>
  <inkml:trace contextRef="#ctx0" brushRef="#br1" timeOffset="158263.284">10321 617,'27'-10,"1"-1,-2-1,1-2,-2 0,0-2,-1-1,0-1,-1-1,13-15,-33 32,0 0,-1 0,1 0,-1 0,0-1,1 1,-1-1,0 0,-1 0,1 0,0 0,-1 0,0 0,0 0,0 0,0 0,0 0,0-1,-1 1,0 0,1-1,-1 1,-1 0,1-1,0 1,-1 0,1-1,-1 1,0 0,0 0,-1 0,1 0,-1 0,1 0,-1 0,0 0,0 1,0-1,0 1,-1-1,1 1,-1 0,1 0,-3-1,-4-1,-1 0,1 1,-1 0,0 1,0 0,0 1,0 0,0 0,0 1,-1 1,1 0,0 0,0 0,0 2,1-1,-1 1,0 1,1-1,0 2,0-1,-5 4,-4 3,1 0,0 1,1 0,0 1,1 1,1 1,0 0,1 1,0 0,-1 6,3-5,1 0,1 1,1 0,0 1,2 0,0 0,1 0,1 1,-1 10,4-23,1 1,-1 0,1-1,1 1,0 0,0-1,0 1,1 0,0-1,0 0,1 0,0 1,0-2,1 1,0 0,0-1,1 1,-1-1,1 0,1-1,-1 1,1-1,0 0,0-1,6 4,6 2,1-2,0 0,0-1,1-1,-1-1,1-1,1 0,-1-1,0-2,1 0,-1-1,1-1,-1-1,1-1,11-3,-2 0</inkml:trace>
  <inkml:trace contextRef="#ctx0" brushRef="#br1" timeOffset="158912.523">11111 419,'359'-46,"-328"42,63-8,-1-4,-1-3,6-7,-72 18,-2 2</inkml:trace>
  <inkml:trace contextRef="#ctx0" brushRef="#br1" timeOffset="159172.974">11167 701,'39'0,"22"0,10 0,3 0,-2-5,-4-1,-3 0,-8 1,-4-4,-7 1,-6 1,-5 2,-3 1,-3 2,-2 1,-4 1</inkml:trace>
  <inkml:trace contextRef="#ctx0" brushRef="#br1" timeOffset="159443.989">11253 955,'33'0,"31"0,14-4,3-3,-3 1,-5 1,-5-3,-4-1,-4 2,-8 2,-2 1,-10 2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3:57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1 902,'17'-1,"1"-1,0-1,0-1,-1 0,0-1,0-1,0-1,0 0,-1-1,-1-1,1 0,-1-1,-1-1,0-1,-1 0,0 0,0-1,-1-1,-1 0,-1 0,0-1,-1-1,1-1,-8 13,0 0,1 0,-1 0,-1 0,1-1,-1 1,1 0,-1-1,0 1,-1-1,1 1,-1-1,0 1,0-1,-1 1,1-1,-1 1,0-1,0 1,0-1,-1 1,1 0,-1 0,0 0,-1 0,1 0,-1 0,1 0,-1 1,0 0,0-1,-1 1,1 0,-1 0,1 1,-1-1,0 1,0 0,0 0,0 0,-1 0,-2 0,0 1,0 0,0 0,0 1,0 0,0 0,0 0,0 1,0 0,0 1,0 0,0 0,1 0,-1 1,1 0,0 0,-1 0,1 1,1 0,-1 0,1 1,-1-1,1 1,1 1,-2 1,-6 6,1 0,1 1,1 0,0 1,0 0,2 1,0-1,0 2,-1 7,5-16,0 0,0 1,1-1,0 1,1 0,0 0,0 0,0 0,1 0,1-1,0 1,0 0,0 0,1 0,1-1,-1 1,1-1,1 0,0 0,0 0,0 0,1-1,0 1,1-1,-1 0,1-1,1 0,-1 0,1 0,2 1,10 1,1-1,0 0,0-2,0 0,0-1,1-1,0-1,0-1,-1-1,1-1,0 0,0-2,-1 0,1-2,-1 0,0-1,15-7,47-14,-1-4,-2-3,-1-4,-2-3,-2-3,-2-4,-2-3,-2-2,26-30,-75 66,0-1,-1-1,-1-1,-1 0,-1-1,-1 0,0-2,-2 1,-1-2,0 1,-2-1,-1-1,-1 0,-1 0,-1 0,-1-1,0-17,-4 38,0 0,-1 0,0 1,0-1,0 0,0 0,-1 1,1-1,-1 1,0-1,-1 1,1 0,-1 0,0 0,0 0,0 0,0 1,-1-1,0 1,1 0,-1 0,0 0,-1 1,1-1,0 1,-1 0,1 0,-1 1,1-1,-1 1,0 0,0 0,0 1,0-1,1 1,-1 0,0 1,0-1,0 1,0 0,1 0,-1 0,0 1,1 0,-2 0,-24 13,2 0,0 2,1 1,0 1,2 1,0 1,2 2,0 0,1 1,2 2,1 0,0 1,2 0,2 2,0 0,2 1,-3 9,8-18,1-1,0 1,2 1,0-1,2 1,0 0,2 0,0 0,1 1,1-13,-1 0,2 0,-1 0,2-1,-1 1,1-1,0 1,1-1,0 0,1 0,0-1,0 1,1-1,0 0,0-1,1 1,0-1,0-1,1 1,0-1,2 1,6 2,0-1,1 0,0-1,0-1,0 0,1-1,0-1,0-1,1-1,-1 0,0-1,1-1,-1-1,1-1,-1 0,0-1,0-1,0-1,-1 0,1-2,1-1,115-53,-100 43</inkml:trace>
  <inkml:trace contextRef="#ctx0" brushRef="#br0" timeOffset="1016.567">1835 621,'-66'36,"-131"89,194-124,0 1,0-1,0 1,0 0,1 0,-1 0,1 0,-1 0,1 1,0-1,0 1,0 0,0-1,0 1,1 0,-1 0,1 0,0 0,0 0,0 1,0-1,0 0,1 0,0 1,-1-1,1 0,0 1,1-1,-1 0,1 1,-1-1,1 0,0 0,0 0,0 0,1 0,-1 0,1 0,0 0,-1 0,1 0,1-1,-1 1,0-1,2 1,6 0,0 0,1-2,0 1,-1-1,1-1,0 0,-1 0,1-1,0 0,-1-1,1 0,-1-1,0 0,0-1,0 0,0 0,0-1,-1 0,0-1,8-6,272-201,-288 212,0 0,-1 0,1 0,0 0,0 1,0-1,0 0,-1 1,1-1,0 0,0 1,0 0,0-1,0 1,0-1,0 1,1 0,-1 0,0 0,0-1,0 1,0 0,0 0,0 1,0-1,0 0,0 0,1 0,-1 1,0-1,0 1,0-1,0 1,0-1,0 1,-1-1,1 1,0 0,0-1,0 1,-1 0,1 0,0 0,-1 0,1 0,0 0,-1 0,1 0,-1 0,0 0,1 0,-1 0,0 0,0 0,1 0,-1 0,0 0,0 0,0 0,0 0,-1 1,1-1,0 1,-8 46,5-38,0 1,2 0,-1 0,1-1,1 1,0 0,0 0,1 0,2 8,-2-16,0 0,1-1,-1 0,0 1,1-1,0 0,-1 0,1 0,0 0,0 0,0 0,0 0,1-1,-1 1,0-1,1 1,-1-1,1 0,-1 0,1 0,-1 0,1-1,0 1,0-1,-1 0,1 0,0 1,0-2,-1 1,1 0,2-1,83-22,-60 9,-2-1,0-2,0 0,-2-2,0-1,-1-1,7-9,-7 7,1 0,1 2,1 1,1 1,1 1,11-5,-36 21,-1 1,0-1,1 1,0 0,-1-1,1 1,0 0,0 0,0 1,-1-1,1 1,0-1,0 1,0 0,0 0,0 0,0 1,0-1,0 1,-1-1,1 1,0 0,0 0,0 0,-1 1,1-1,-1 0,1 1,-1 0,0 0,1-1,-1 2,0-1,0 0,0 0,-1 0,1 1,0-1,-1 1,0 0,0-1,1 1,-2 0,1 0,0-1,0 1,-1 0,0 0,1 0,-1 0,0 2,-2 13,-1 0,-1 0,0 0,-1 0,-1-1,-1 0,-1 0,0-1,-1 0,0 0,-1-1,-1 0,-1-1,0 0,-1-1,0 0,-9 5,-37 17,57-34,1-1,0 1,-1 0,0 0,1-1,-1 1,1-1,-1 0,0 1,1-1,-1 0,0 0,1 0,-1 0,0 0,1 0,-1 0,0-1,1 1,-1-1,1 1,-1-1,1 0,-1 1,1-1,-1 0,1 0,0 0,-1 0,1 0,0 0,0-1,0 1,0 0,0-1,0 1,0-1,1-2,1 0,-1 0,1 0,1 0,-1 0,0 0,1 0,0 0,0 1,0-1,0 0,1 1,-1 0,1 0,0 0,0 0,0 0,0 0,0 1,1-1,-1 1,1 0,0 0,0 0,-1 1,1 0,1-1,11-3,0 0,0 1,1 0,-1 2,1 0,-1 0,1 2,0 0,0 1,-1 1,1 0,-1 1,1 1,-1 0,0 2,1 0,135 24,-137-29,0-1,0 0,0-1,0-1,0 0,0-1,-1-1,1 0,-1-1,0 0,0-1,0-1,-1 0,9-7,13-11,-2-1,-1-1,-1-1,-1-2,-1-2,-2 0,-2-2,0 0,-3-2,-1-1,-1 0,-3-1,10-29,-20 46,0 4,0-1,-2 1,0-1,0-1,-2 1,0 0,-2-1,0 0,-1-16,-1 32,1 0,-1 0,0 1,0-1,0 0,-1 0,1 0,0 1,-1-1,0 1,0-1,0 1,0 0,0 0,0-1,0 2,-1-1,1 0,-1 0,0 1,1-1,-1 1,0 0,0 0,0 0,0 0,1 0,-1 1,-1 0,1-1,0 1,0 0,0 0,0 1,0-1,0 0,0 1,0 0,0 0,1 0,-1 0,0 0,0 1,1-1,-1 1,1 0,-1-1,1 1,0 0,-1 1,1-1,0 0,1 1,-3 2,-8 14,0 0,2 1,0 1,1 0,2 0,0 1,1 0,1 0,1 0,1 1,0-1,2 1,2 14,2 0,1 0,1-1,2 0,2 0,1 0,2-1,1-1,18 32,-28-59,0 2,1 0,0 0,1-1,-1 0,1 0,1 0,0-1,0 0,0 0,6 5,11-11,-15-9</inkml:trace>
  <inkml:trace contextRef="#ctx0" brushRef="#br0" timeOffset="1274.647">3218 366,'33'5,"17"1,9 5,3 0,-3-1,-2-3,-6 2,-2 0,-5-1,0 2,-3-1,-3-1,-9-2</inkml:trace>
  <inkml:trace contextRef="#ctx0" brushRef="#br0" timeOffset="1558.883">4150 733,'0'14,"0"0,0-2</inkml:trace>
  <inkml:trace contextRef="#ctx0" brushRef="#br0" timeOffset="1559.883">4121 310</inkml:trace>
  <inkml:trace contextRef="#ctx0" brushRef="#br0" timeOffset="1799.373">4827 366,'-42'11,"21"-7,-1 1,1 1,1 1,-1 1,1 0,1 2,0 0,0 1,1 1,0 1,-10 10,24-17,0 1,0-1,1 1,0-1,0 1,1 0,0 0,0 0,0 0,1 1,1-1,-1 0,1 1,0-1,0 0,1 1,0-1,1 0,-1 0,1 0,1 0,-1 0,1 0,1-1,-1 1,1-1,0 0,0 0,1 0,0-1,0 1,0-1,0 0,1-1,0 1,0-1,0 0,1-1,20 11,0-2,1-1,1-1,-1-2,1 0,1-2,-1-2,1 0,0-2,0-1,0-2,0-1,0-1,0-1,-1-2,19-6,-13 2</inkml:trace>
  <inkml:trace contextRef="#ctx0" brushRef="#br0" timeOffset="3650.601">4205 592,'0'5,"0"6,0 6,0 5,0 4,0 2,0 1,0 0,0 1,0-1,0-10,0-8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1:16.92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  <inkml:brush xml:id="br1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1492,'-3'-2,"1"0,-1 0,0 0,0 1,0-1,0 1,0 0,0 0,-1 0,1 0,0 1,0-1,-1 1,1 0,0 0,-1 0,1 0,0 1,-1-1,1 1,0 0,0 0,-1 0,1 0,0 0,0 1,0 0,0-1,1 1,-1 0,1 0,-1 1,1-1,-1 1,1-1,0 1,0-1,0 1,1 0,-1 0,0 3,-10 24,1 0,2 1,1 0,2 1,-1 11,-28 110,76-347,36-210,-73 367,-4 37,0 0,-1 0,1 1,0-2,0 1,-1 0,1 0,0 0,-1 0,1 0,0 0,0 0,-1 0,1 0,0 0,0 0,0-1,-1 1,1 0,0 0,0 0,-1 0,1-1,0 1,0 0,0 0,0-1,0 1,-1 0,1 0,0-1,0 1,0 0,0 0,0-1,0 1,0 0,-12 30,11-28,-62 206,-23 152,35-139,26-85,25-136,0-1,1 1,-1 0,0 0,0-1,0 1,0 0,1-1,-1 1,0 0,0 0,1-1,-1 1,0 0,0 0,1-1,-1 1,0 0,1 0,-1 0,0 0,1 0,-1-1,0 1,1 0,-1 0,0 0,1 0,-1 0,0 0,1 0,-1 0,0 0,1 0,-1 0,0 1,1-1,-1 0,0 0,1 0,-1 0,0 0,0 1,1-1,-1 0,0 0,1 1,-1-1,0 0,0 0,0 1,1-1,-1 0,0 0,0 1,0-1,0 0,1 1,-1-1,0 0,0 1,0-1,0 0,0 1,0-1,18-29,-18 28,146-310,-88 178,6 2,18-20,-74 137,-5 8,-1 1,1 0,0-1,0 1,1 0,-1 1,1-1,0 0,1 1,-1 0,1 0,0 1,0-1,0 1,0 0,3-1,-6 5,1 0,-1 0,0 1,0-1,0 1,0-1,0 1,0 0,-1 0,1 0,0 0,-1 0,0 0,1 0,-1 1,0-1,0 0,0 1,0-1,-1 1,1-1,-1 1,0-1,1 1,-1-1,0 1,0 0,-1-1,1 1,0-1,-1 1,0-1,0 1,1-2,-7 116,-6 0,-5 0,-6 2,16-74,-63 246,65-257,7-34,-1 0,0-1,0 1,1 0,-1 0,0-1,0 1,1 0,-1 0,0 0,1 0,-1-1,0 1,1 0,-1 0,0 0,1 0,-1 0,1 0,-1 0,0 0,1 0,-1 0,0 0,1 0,-1 0,0 0,1 1,-1-1,0 0,1 0,-1 0,0 0,1 1,-1-1,0 0,0 0,1 1,-1-1,0 0,0 0,1 1,-1-1,0 0,0 1,0-1,0 0,1 1,-1-1,0 0,0 1,0-1,0 0,0 1,0-1,0 0,0 1,18-26,-1-1,-1 0,-1-1,-1-1,6-22,37-68,-49 104,-5 7,0 0,0 1,1-1,0 1,0 0,1 1,0-1,0 1,0-1,0 2,1-1,6-4,-11 10,0-1,0 1,1-1,-1 0,0 1,0 0,0-1,0 1,1 0,-1 0,0-1,0 1,0 0,-1 0,1 0,0 0,0 0,0 1,-1-1,1 0,-1 0,1 0,-1 1,1-1,-1 0,0 0,1 1,-1-1,0 0,0 1,0-1,0 0,0 1,-1-1,1 0,0 2,0-2,0 56,-2 0,-2-1,-4 1,-1-2,-3 1,-5 9,13-49,-17 94,22-110,0 0,0 1,-1-1,1 0,0 0,0-1,0 1,0 0,-1 0,1 0,0 0,0-1,0 1,-1 0,1-1,0 1,0-1,-1 1,1-1,0 1,-1-1,1 1,-1-1,1 0,-1 1,1-1,-1 0,1 1,-1-1,1 0,-1 0,0 0,0 1,1-1,-1 0,0 0,0 0,0 0,0 1,0-1,0 0,0 0,0 0,0 0,0 1,-1-1,84-220,-83 217,1 1,0 0,0 0,0 0,0 0,0 0,1 0,-1 0,1 1,0-1,0 0,0 1,0-1,0 1,0 0,1 0,-1 0,1 0,0 0,0 0,-1 1,1-1,0 1,0 0,0 0,0 0,1 0,-1 1,0-1,0 1,0 0,1 0,-1 0,0 0,0 0,1 1,-1 0,0-1,1 2,-2-1,-1 0,0 0,0 0,1 0,-1 0,0 1,0-1,-1 0,1 1,0-1,0 1,-1-1,1 1,0-1,-1 1,0 0,1-1,-1 1,0 0,0-1,0 1,0-1,0 1,0 0,0-1,-1 1,1 0,-1-1,1 1,-1-1,0 1,1-1,-1 1,0-1,0 0,0 1,0 0,-40 49,32-43,0 0,0 0,-1-1,0 0,0-1,0 0,-1-1,0 0,0 0,-12 2,19-6,-1 0,1 0,0 1,0-1,-1 1,1 0,0 0,0 0,1 1,-1-1,0 1,1 0,0 0,-1 0,1 1,1-1,-1 1,0-1,1 1,0 0,0 0,0 0,0 0,0 1,1-1,0 0,0 1,0-1,1 1,-1-1,1 4,-1-5,1-1,-1 1,1 0,0 0,0-1,0 1,0 0,0-1,1 1,-1 0,1 0,-1-1,1 1,0-1,0 1,0-1,1 1,-1-1,0 0,1 1,0-1,-1 0,1 0,0 0,0 0,0-1,0 1,1 0,-1-1,0 0,1 1,1-1,-3-1,1 1,-1-1,0 0,0 0,1 0,-1 1,0-1,1 1,-1-1,0 1,0-1,0 1,0 0,0-1,0 1,0 0,0 0,0 0,0 0,0 0,0 0,0 0,-1 0,1 0,0 1,-1-1,1 0,-1 0,0 0,1 1,-1-1,0 0,0 1,-39-6,31 4,0 0,0 1,0 0,0 0,0 1,0 0,0 1,1 0,-1 0,1 0,0 1,-1 0,2 0,-1 1,0 0,1 0,0 1,0 0,88-18,-77 13,1-1,0 0,-1-1,1 1,0-1,-1 0,0-1,1 1,-1-1,0 0,1-1,-1 1,0-1,-1 0,1 0,-1 0,1-1,-1 0,0 0,0 0,0 0,-1 0,0-1,0 0,0 0,0 0,-1 0,1 0,-1-1,181-464,-23 126,-191 391,-65 158,-27 98,100-246,21-35,23-51,-2 0,0-2,-2 0,-1-1,-2-1,5-18,2-1,220-494,-124 268,-117 278,-1 0,1 0,0 0,0 0,-1 0,1 0,0 0,0 0,0 0,-1 0,1 0,0 0,0-1,0 1,0 0,-1 0,1 0,0 0,0 0,0-1,0 1,-1 0,1 0,0 0,0-1,0 1,0 0,0 0,0 0,0-1,0 1,0 0,0 0,0-1,0 1,-17 22,-138 292,-104 213,236-466,23-60,0-1,0 0,0 1,1-1,-1 1,0-1,0 0,0 1,1-1,-1 0,0 0,1 1,-1-1,0 0,1 0,-1 1,0-1,1 0,-1 0,0 0,1 0,-1 1,1-1,-1 0,0 0,1 0,-1 0,1 0,-1 0,0 0,1 0,-1 0,1 0,-1 0,0 0,1-1,-1 1,0 0,1 0,-1 0,1 0,-1-1,0 1,1 0,-1 0,0-1,0 1,1 0,-1-1,0 1,0 0,1-1,-1 1,0 0,0-1,0 1,0 0,1-1,-1 1,0-1,0 1,0 0,0-1,0 1,0-1,0 1,0 0,0-1,42-49,-3-2,-1-1,-3-2,-3-1,3-10,-19 36,249-472,-219 398,-39 78,-13 22,-62 90,49-56,-128 204,-134 189,182-320,99-102,-1-1,1 1,-1 0,1 0,-1 0,0-1,1 1,-1 0,0-1,0 1,0 0,0-1,1 1,-1-1,0 0,0 1,0-1,0 0,0 1,0-1,0 0,0 0,0 0,0 0,0 0,0 0,0 0,0 0,0 0,0 0,0-1,0 1,0 0,0-1,0 1,0-1,1 1,-1-1,0 1,0-1,0 0,1 1,-1-1,0 0,1 0,-1 1,0-1,1 0,-1 0,1 0,0 0,-1 0,1 0,0 0,-1 0,1 0,0 0,0 0,0 0,0 0,0 0,9-65,100-235,-21 51,-87 248,0 1,0 0,-1 0,1-1,-1 1,1 0,-1 0,1-1,-1 1,0-1,1 1,-1 0,0-1,0 1,0-1,0 1,-1 0,1-1,0 1,0 0,-1-1,1 1,-1 0,1-1,-1 1,0 0,1 0,-1-1,0 1,0 0,0 0,0 0,0 0,0 0,0 0,0 1,0-1,-1 0,1 1,0-1,0 0,-1 1,1-1,0 1,-1 0,1-1,-1 1,1 0,0 0,-1 0,1 0,-1 0,1 0,0 1,-1-1,1 0,0 1,-1-1,1 1,0-1,-1 1,-15 9,0 1,1 1,0 0,1 1,0 0,1 2,-9 11,-47 43,50-52,6-7,0 2,0 0,1 1,0 0,1 1,1 0,0 1,-3 7,14-22,0 0,0-1,1 1,-1 0,0 0,1 0,-1-1,0 1,1 0,-1 0,0 0,1 0,-1 0,0-1,1 1,-1 0,0 0,1 0,-1 0,0 0,1 0,-1 0,0 0,1 0,-1 1,0-1,1 0,-1 0,1 0,-1 0,0 0,0 1,1-1,-1 0,0 0,1 0,-1 1,0-1,0 0,1 0,-1 1,0-1,0 0,0 1,1-1,-1 0,0 1,0-1,0 0,0 1,0-1,0 0,0 1,32-24,21-25,-27 23,1 0,0 2,2 1,1 2,0 0,1 2,1 2,29-11,-54 24,0 1,0 0,0 0,0 1,1 0,-1 0,0 1,0 0,1 0,-1 1,0 0,0 0,0 0,0 1,0 0,0 1,0-1,-1 1,1 1,-1-1,0 1,0 0,0 1,0-1,-1 1,0 0,0 0,0 1,0 0,-1 0,0 0,-1 0,1 0,-1 1,0 0,-1-1,2 5,0 33,-1 1,-2-1,-2 1,-2 0,-2-1,-2 1,-2-2,-5 13,10-41,0 5,0 0,-2-1,0 0,-1 0,-1-1,-1 0,-6 9,30-77,15-43,4 2,4 2,4 2,25-37,-7 49,-59 74,-1 0,1 1,-1-1,1 1,0-1,-1 1,1-1,0 1,0 0,0-1,-1 1,1 0,0-1,0 1,0 0,-1 0,1 0,0 0,0 0,0 0,0 0,-1 0,1 0,0 0,0 1,0-1,0 0,-1 0,1 1,0-1,0 1,-1-1,1 1,0-1,-1 1,1-1,0 1,-1-1,1 1,-1 0,1-1,-1 1,1 0,-1 0,0-1,1 1,-1 0,0 0,0 0,1-1,-1 1,0 0,0 0,0 0,0 0,5 56,-5-51,0 74,-3 0,-4-1,-3 1,-10 26,17-93,0 60,5-73,-1 0,1 0,0 0,0-1,0 1,-1 0,1-1,0 1,0-1,-1 1,1-1,0 0,-1 0,1 0,-1 0,1 0,-1 0,1 0,-1 0,0-1,1 1,-1 0,0-1,0 1,0-1,0 1,0-1,-1 0,1 1,0-2,246-398,-110 201,-95 158,-41 42,0 0,-1 1,1-1,0 0,-1 1,1-1,0 1,-1-1,1 0,0 1,-1-1,1 1,-1 0,1-1,-1 1,1-1,-1 1,1 0,-1 0,0-1,1 1,-1 0,0-1,0 1,0 0,1 0,-1 0,0-1,0 1,0 0,0 0,0-1,0 1,-1 0,1 0,0 0,0-1,0 1,-1 0,1 2,-3 37,-2 0,-2-1,-1 0,-2 0,-4 4,3-2,-110 312,101-294,27-50,8-26,184-282,-128 184,-52 84,-7 9,1 1,1 1,1 0,0 1,2 1,15-14,-32 31,1 1,-1-1,1 0,-1 1,1-1,0 1,-1-1,1 1,0-1,-1 1,1-1,0 1,0 0,0-1,-1 1,1 0,0 0,0 0,0 0,-1 0,1-1,0 1,0 1,0-1,0 0,0 0,-1 0,1 0,0 1,0-1,0 0,-1 0,1 1,0-1,0 1,-1-1,1 1,0-1,-1 1,1-1,-1 1,1 0,-1-1,1 1,-1 0,1 0,-1-1,0 1,1 0,-1 0,0-1,1 1,-1 0,0 0,5 48,-12 0,-1 0,-3-1,-1 0,-12 25,-13 49,30-57,7-64,0 1,0-1,0 1,0-1,1 1,-1-1,1 1,-1-1,1 0,-1 1,1-1,0 0,-1 0,1 1,0-1,0 0,0 0,0 0,0 0,0 0,0 0,0 0,1 0,-1-1,0 1,1 0,-1-1,0 1,1-1,-1 1,1-1,-1 0,0 0,1 1,-1-1,1 0,-1 0,1 0,-1-1,1 1,-1 0,1-1,10-3,-1-1,0 0,0-1,-1 0,1-1,-2 0,1 0,-1-1,0 0,0-1,-1 0,0-1,-1 3,116-126,-53 56,2 2,37-24,-107 97,3-3,0 1,-1 0,2 0,-1 0,0 1,1 0,-1 0,1 0,0 1,0-1,0 1,0 1,5-2,-9 4,-1 0,1 0,-1 1,0-1,0 0,1 0,-1 1,0-1,0 0,0 1,0-1,-1 1,1 0,0-1,-1 1,1-1,-1 1,1 0,-1-1,0 1,0 0,0 0,0-1,0 1,0 0,0 0,0-1,-1 1,1 0,-1-1,1 1,-1 0,0-1,0 1,0 0,0 2,-23 98,-5-1,-4-2,-4-2,-5-1,-45 77,61-114,31-49,12-23,24-32,-3-1,-1-1,23-42,-35 51,395-571,-395 575,2 2,2 2,0 0,18-12,-47 43,0 0,0 0,0 0,0 0,0-1,0 1,0 0,0 0,0 0,1 0,-1-1,0 1,0 0,1 0,-1 0,1-1,-1 1,0 0,1 0,-1-1,1 1,0-1,-1 1,1 0,0-1,-1 1,1-1,0 1,-1-1,1 0,0 1,0-1,0 0,-1 1,1-1,0 0,0 0,0 0,0 0,0 0,-1 0,1 0,0 0,0 0,0 0,0 0,-1-1,1 1,0 0,0-1,0 1,-1 0,1-1,0 1,0-1,-1 1,1-1,-1 0,1 1,0-1,-1 1,1-1,-1 0,1 0,-1 1,0-1,1 0,-1 0,-14 72,14-69,-38 118,-5-1,-5-2,-5-3,-36 54,-51 83,127-221,14-29,-1-1,0 1,0-1,1 1,-1-1,0 0,1 1,-1-1,0 1,1-1,-1 0,0 1,1-1,-1 0,1 0,-1 1,0-1,1 0,-1 0,1 0,-1 0,1 1,-1-1,1 0,-1 0,1 0,-1 0,1 0,-1 0,1 0,-1 0,1-1,-1 1,1 0,-1 0,1 0,-1 0,1-1,-1 1,0 0,1 0,-1-1,1 1,-1 0,0-1,1 1,-1 0,0-1,1 1,-1-1,0 1,0-1,1 1,-1 0,0-1,0 1,0-1,0 1,0-1,1 1,-1-1,30-31,-1 0,-2-2,-1-1,9-18,-6 11,33-48,-5 2,3 3,5 2,3 4,61-54,-122 127,-1-1,0 1,0 0,1 0,-1 1,2 0,-1 0,0 1,1-1,0 2,0-1,0 1,0 0,1 1,-1 0,7 0,-13 3,1 1,-1 0,0 1,0-1,-1 0,1 1,0-1,-1 1,0-1,1 1,-1 0,0-1,0 1,0 0,-1 0,1 0,-1 0,0 0,1-1,-1 1,-1 0,1 0,0 0,-1 0,1 0,-1 0,0 0,0-1,0 1,0 0,0-1,-1 1,-1 1,2 2,-30 87,-4-1,-3-2,-42 68,-20 48,86-150,14-56,1 1,0-1,0 1,-1-1,1 1,0-1,0 0,-1 1,1-1,0 0,0 0,0 0,-1 0,1 0,0 0,0 0,0 0,0 0,-1 0,1 0,0 0,0 0,0-1,-1 1,1 0,0-1,0 1,-1 0,1-1,0 1,-1-1,1 1,0-1,-1 0,1 1,-1-1,1 0,-1 1,27-23,-1-1,-2 0,0-2,-2-1,0-1,3-9,7-6,-8 11,77-102,5 4,18-7,-117 130,-1-1,1 1,0 0,0 0,0 1,1-1,0 2,0-1,0 1,1 0,0 1,0 0,0 0,0 1,2 0,-9 3,0 0,0 0,0 0,0 1,0-1,0 0,0 1,0-1,0 1,0 0,0 0,-1 0,1 0,0 0,-1 0,1 0,-1 0,1 1,-1-1,1 1,-1-1,0 1,0-1,0 1,0 0,0 0,0-1,0 1,0 0,-1 0,1 0,-1 0,0 0,1 0,-1 0,0 0,0 0,0 1,-9 79,-99 248,14-99,81-187,13-44,0 1,0 0,0-1,0 1,0 0,0-1,0 1,0-1,0 1,0 0,0-1,1 1,-1-1,0 1,0-1,1 1,-1-1,0 1,1-1,-1 1,0-1,1 1,-1-1,1 1,-1-1,1 0,-1 1,1-1,-1 0,1 1,-1-1,1 0,-1 0,1 1,0-1,-1 0,1 0,-1 0,1 0,0 0,-1 0,1 0,0 0,-1 0,1 0,-1 0,1-1,0 1,-1 0,1 0,-1 0,1-1,-1 1,1 0,-1-1,1 1,-1-1,1 1,-1 0,0-1,1 1,-1-1,1 1,-1-1,0 0,15-9,-2-1,1 0,-2-1,1-1,-2 0,0-1,0 0,2-5,21-25,152-185,-142 189,-43 39,0 0,0 1,0-1,0 0,0 1,0-1,0 1,1 0,-1-1,0 1,0 0,0-1,0 1,1 0,-1 0,0 0,0 0,0 0,1 0,-1 1,0-1,0 0,0 0,0 1,0-1,0 1,1-1,-1 1,0 0,0-1,-1 1,1 0,0 0,0-1,0 1,0 0,-1 0,1 0,0 0,-1 0,1 0,-1 0,1 0,-1 1,1-1,-1 0,4 14,-2 0,0 0,0 0,-1 1,-1-1,-1 0,0 1,-1-1,0 0,-5 14,4-14,-2 11,-2 85,7-110,0 0,1 0,-1 0,1 0,-1 0,1 0,0 0,-1-1,1 1,0 0,-1 0,1-1,0 1,0 0,0-1,0 1,-1 0,1-1,0 0,0 1,0-1,0 1,0-1,0 0,0 0,1 0,-1 1,0-1,0 0,0 0,0-1,0 1,0 0,0 0,0 0,0-1,0 1,0 0,0-1,0 1,0-1,0 1,0-1,0 0,0 0,44-32,-7-7,-3-3,-1 0,-2-3,-2 0,-2-3,24-35,3-5,3 2,5 3,2 3,5 3,2 3,55-42,-119 111,-4 2,0 0,1 0,-1 0,1 1,0 0,0 0,0 0,0 0,1 1,-1 0,1 0,-1 0,1 1,0 0,-1 0,1 0,0 1,2 0,-7 1,0-1,1 1,-1 1,0-1,0 0,0 0,0 0,0 0,0 1,0-1,-1 1,1-1,0 0,-1 1,1-1,-1 1,1-1,-1 1,0 0,0-1,1 1,-1-1,0 1,-1 0,1-1,0 1,0-1,-1 1,1-1,-1 1,1-1,-1 1,-8 35,-2-1,-1-1,-2 0,-2 0,-7 10,8-14,-319 580,286-529,67-93,30-39,-2-3,-2-1,23-40,11-11,167-222,-223 307,-29 42,-6 0,-35 58,4 2,-29 79,46-91,3 1,3 0,-6 52,25-121,0 0,0 0,0 0,0 0,1 0,-1 0,1 0,-1 0,1 1,0-1,0 0,0 0,0 0,0 1,0-1,0 0,1 0,-1 0,1 0,0 0,-1 0,1 0,0 0,0 0,1 0,-1 0,0 0,1-1,-1 1,0 0,1-1,0 0,-1 1,1-1,0 0,0 0,0 1,0-2,0 1,0 0,1 0,4-4,0 0,0-1,0 1,0-2,-1 1,1-1,-1 0,-1 0,1 0,-1-1,0 0,2-3,5-4,58-70,-4-3,-3-2,22-49,120-165,-133 214,-72 88,0 0,-1 0,1 1,-1-1,1 0,-1 1,1-1,-1 1,1-1,0 0,-1 1,1-1,0 1,0-1,-1 1,1-1,0 1,0-1,0 1,-1-1,1 1,0-1,0 1,0 0,0-1,0 1,0-1,0 1,0-1,0 1,1-1,-1 1,0-1,0 1,0 0,1-1,-1 0,0 1,0-1,1 1,-1-1,0 1,1-1,-1 1,1-1,-1 0,1 1,-1-1,0 0,1 0,-1 1,1-1,0 0,-1 0,1 0,-1 1,1-1,-1 0,1 0,-1 0,1 0,-1 0,1 0,-20 42,-6 6,3 2,1 0,3 1,2 1,3 1,1 0,0 25,11-60,-1-12,1 1,0-1,0 1,1-1,0 1,0-1,1 1,0-1,0 1,0-1,1 0,0 1,0-1,0 0,1 0,0 0,1 1,-1-6,-1 0,1-1,0 1,0 0,0-1,0 1,0-1,0 0,0 0,0 0,-1-1,1 1,0-1,0 1,0-1,0 0,0 0,-1 0,1-1,-1 1,1-1,-1 1,1-1,-1 0,0 0,0 0,1 0,-1-1,31-26,-1-2,-1-2,-2 0,14-22,6-7,11-9,3 2,67-56,-35 72,-93 53,1-1,-1 0,0 1,1 0,-1-1,0 1,1 0,-1 0,0 0,1 1,-1-1,0 1,0-1,1 1,-1-1,0 1,0 0,0 0,0 0,0 1,0-1,0 0,0 1,0-1,0 1,-1 0,1-1,-1 1,1 0,-1 0,0 0,0 0,0 0,0 0,0 1,0-1,-1 0,1 0,-1 1,1-1,-1 0,0 1,0 0,1 23,-1 1,-1-1,-1 0,-2 0,0 0,-2 0,-1-1,-4 10,-1 9,-56 195,64-188,4-51,0 1,0 0,0 0,1 0,-1 0,0 0,1-1,-1 1,0 0,1 0,-1 0,1-1,-1 1,1 0,-1-1,1 1,0 0,-1-1,1 1,0-1,-1 1,1-1,0 0,0 1,0-1,-1 0,1 1,0-1,0 0,0 0,0 0,0 1,0-1,-1 0,1 0,0-1,0 1,0 0,0 0,0 0,-1 0,1-1,0 1,0 0,0-1,-1 1,1-1,0 1,0-1,-1 1,1-1,0 0,-1 1,16-11,-1 0,0-1,-1-1,0 0,-1-1,-1-1,7-9,14-15,34-38,-28 29,2 1,2 2,2 3,1 1,52-34,-15 41,-81 34,0-1,0 0,0 1,1 0,-1-1,0 1,0 0,0 0,0 0,0 1,0-1,0 0,0 1,0-1,0 1,0 0,0 0,0 0,0 0,0 0,0 0,-1 0,1 1,0-1,-1 0,1 1,-1 0,0-1,1 1,-1 0,0-1,0 1,0 0,0 0,-1 0,1 0,0 0,-1 0,1 1,0 11,-1 0,-1 1,0-1,-1 0,0 0,-1 0,0 0,-1 0,-2 1,0 6,-93 201,99-222,0 0,0 0,1 0,-1 0,0 0,0 0,1 0,-1 0,0 0,0 0,1 0,-1 0,0 0,0 0,1 0,-1 0,0 0,0 1,0-1,1 0,-1 0,0 0,0 0,0 1,0-1,1 0,-1 0,0 0,0 1,0-1,0 0,0 0,22-22,-22 22,106-134,-105 132,-1-1,0 0,0 1,0-1,0 0,0 1,-1-1,1 0,-1 1,0-1,0 0,0 1,0-1,0 1,0 0,-1-1,1 1,-1 0,0 0,1 0,-1 0,0 0,0 0,0 0,0 1,-1-1,1 1,0 0,-1-1,1 1,-1 0,1 1,-1-1,0 0,1 1,-1-1,0 1,1 0,-1 0,0 0,0 0,1 0,-1 1,-9-4,-34-15,41 15,0 0,0 0,0 0,0 1,-1-1,1 1,-1 1,1-1,-1 1,0 0,0 0,0 1,1 0,-1 0,0 0,0 1,0 0,1 0,-1 0,0 1,1-1,-1 1,-3 3,-167 175,146-151,-2-1,0-1,-2-1,-1-3,0 0,-2-2,-1-2,0-2,-1-1,-1-2,0-2,-26 4,61-14,-1 0,1-1,-1 0,1 0,-1 0,1-1,-1 0,1 0,-1 0,1-1,-1 0,1 0,-1 0,1 0,0-1,0 0,-1 0,1-1,1 1,-1-1,0 0,1-1,-1 1,1-1,0 1,0-1,0-1,1 1,0 0,-1-1,2 0,-1 0,0 0,1 0,0 0,-1-5,3-12,1 1,1-1,1 1,1 0,1 0,1 0,0 0,2 1,0 0,2 1,0 0,1 0,0 1,12-13,-18 23,0 1,0-1,0 1,1 0,0 1,0 0,1-1,-1 2,2-1,-1 1,0 0,1 1,0 0,0 0,0 1,0-1,1 2,0-1,-1 1,1 1,0 0,8 0,-15 0,1 1,-1 1,0-1,1 0,-1 1,0-1,0 1,1-1,-1 1,0 0,0 0,0 0,0 0,0 1,0-1,0 0,-1 1,1 0,0-1,-1 1,1 0,-1 0,0-1,1 1,-1 0,0 1,0-1,0 0,-1 0,1 0,0 0,-1 1,0-1,1 0,-1 1,0-1,0 0,0 0,-1 2,-27 85,15-69,-1-1,-1-1,0 0,-1-1,-1 0,0-2,-2 0,1-1,-2-1,0-1,0 0,-1-2,-1 0,1-1,-2-2,1 0,-1-1,0-1,0-2,-9 1,19-3,-1 0,1-1,-1-1,1 0,0 0,0-2,-1 1,1-2,1 0,-1 0,1-1,-1-1,2 0,-1-1,1 0,0 0,0-1,1-1,0 0,-3-3,7 0,0 0,1-1,0 1,1-1,1 0,0 0,0 0,2 0,-1-1,2 1,0 0,0-1,2-6,-1-5,1-97,7 1,20-102,-21 142,-8 80,0 1,1 0,-1-1,0 1,0-1,0 1,0 0,0-1,0 1,0-1,0 1,0 0,0-1,0 1,0-1,-1 1,1 0,0-1,0 1,0 0,0-1,-1 1,1 0,0-1,0 1,-1 0,1-1,0 1,0 0,-1-1,1 1,0 0,-1 0,1 0,-1-1,1 1,0 0,-1 0,1 0,-1 0,1 0,0 0,-1 0,1 0,-1 0,1 0,0 0,-1 0,1 0,-1 0,1 0,0 0,-1 0,1 0,-1 1,1-1,0 0,-1 0,1 0,0 1,-1-1,1 0,0 0,0 1,-1-1,1 0,0 1,0-1,-1 1,-19 25,-92 211,66-127,17-40,-2-1,-4-1,-2-2,-3-2,-3-1,-3-3,-10 8,4-28,51-39,0 0,0-1,0 1,0-1,0 1,-1-1,1 0,0 0,0 1,-1-1,1 0,0 0,0 0,-1 0,1 0,0 0,0-1,0 1,-1 0,1-1,0 1,0-1,0 1,0-1,0 1,0-1,-1 0,2 0,-1 1,0-1,0 0,0 0,0 0,0 0,1 0,-1 0,0 0,1 0,-1 0,1-1,-1 1,1 0,0 0,0 0,-1-1,1 1,0 0,0-1,-10-207,9 55,-12-164,12 311,0-16,-1-1,-1 1,0 0,-2 1,-1-1,0 1,-2 0,-1 0,0 1,-2 0,0 1,-1 0,-1 1,-1 1,-7-7,15 20,0 1,-1 0,0 0,1 0,-2 1,1 0,0 0,0 1,-1 0,0 0,1 1,-1 0,0 0,1 1,-1 0,0 0,0 1,1 0,-1 0,0 1,1 0,-1 1,1-1,0 1,-6 3,-10 6,0 1,1 1,0 1,1 1,1 0,1 2,-2 3,-29 35,3 3,2 1,4 3,2 1,2 2,4 1,3 2,-18 62,36-71,12-59,1-1,-1 1,1 0,-1-1,1 1,-1-1,1 0,-1 1,1-1,0 1,-1-1,1 0,-1 1,1-1,0 0,-1 0,1 1,0-1,0 0,-1 0,1 0,0 0,-1 0,1 0,0 0,0 0,-1 0,1 0,0-1,-1 1,1 0,0 0,-1-1,1 1,0 0,-1-1,1 1,-1 0,1-1,-1 1,1-1,-1 1,1-1,-1 0,1 1,-1-1,1 1,-1-2,28-24,0-2,-2-1,-2-2,0 0,-3-1,16-29,-24 39,262-444,-260 445,-15 21,-1 1,1-1,-1 0,1 0,0 0,-1 1,1-1,-1 0,1 1,0-1,-1 0,1 1,0-1,-1 0,1 1,0-1,-1 1,1-1,0 1,0-1,0 0,-1 1,1-1,0 1,0-1,0 1,0-1,0 1,0-1,0 1,0-1,0 1,0-1,0 1,0-1,0 1,1-1,-1 1,0-1,0 1,0-1,1 0,-1 1,0-1,1 1,-1-1,0 0,1 1,-1-1,0 0,1 1,-1-1,1 0,-1 0,0 1,1-1,-1 0,1 0,-1 0,1 0,-1 0,1 1,-1-1,1 0,-1 0,1 0,-1 0,1 0,-1-1,1 1,-2 3,-97 537,63-344,40-186,8-34,201-520,-138 349,-76 195,-1 0,1 0,0 0,0-1,-1 1,1 0,0 0,0 0,0 0,0 0,-1 0,1-1,0 1,0 0,0 0,0 0,-1-1,1 1,0 0,0 0,0 0,0-1,0 1,0 0,0 0,0-1,0 1,0 0,0 0,0 0,0-1,0 1,0 0,0 0,-16 21,-110 239,98-192,-3 0,-4-3,-28 42,-10-15,115-131,167-202,-193 229,-17 27,-5-2</inkml:trace>
  <inkml:trace contextRef="#ctx0" brushRef="#br0" timeOffset="7150.433">838 2620,'-6'-1,"1"1,0-1,-1 1,1 0,-1 1,1-1,0 1,-1 0,1 0,0 1,0 0,0 0,0 0,0 0,0 1,0 0,1 0,-1 0,1 0,0 1,0-1,0 1,1 0,-1 1,1-1,0 1,0-1,1 1,-1 0,1 0,0 0,0 0,2 251,-1 26,-15-186,19-84</inkml:trace>
  <inkml:trace contextRef="#ctx0" brushRef="#br0" timeOffset="62605.803">781 2903,'-46'59,"41"-34,1 0,1 0,1 0,1 0,1 0,3 18,-1 22,-2 37,12 174,6-93,-16-165,1-1,0 1,2-1,0 0,0 0,2 0,0-1,5 9,-5-47,-33-124,11-265,-24 212,38 199,0 0,0 0,1-1,-1 1,0 0,0 0,0 0,1 0,-1 0,0 0,0 1,0-1,1 0,-1 0,0 1,0-1,1 0,-1 1,0-1,0 1,1-1,-1 1,1-1,-1 1,0-1,1 1,-1-1,1 1,-1 0,1-1,0 1,-1 0,1 0,0-1,-1 1,1 0,0 0,0 0,0-1,-1 1,1 0,0 0,0 0,0-1,1 1,-1 0,0 0,0 0,-5 27,0 1,2-1,2 1,0 0,4 26,-2 5,0-10,-12 150,-3-128,10-123,33-245,-28 236,-14 148,2 43,35 96,-25-125,18-146,-9-16,-4 0,-2-1,-3-27,1 81,10 633,8-262,-8-279,0-101,15-236,-14-26,-11 272,0 1,0-1,0 0,-1 0,0 1,0-1,0 1,-1-1,0 1,0-1,0 1,-1 0,0 0,0 0,0 0,0 0,-4-2,6 7,0 1,-1-1,1 1,0 0,0-1,-1 1,1 0,0 0,0 0,0 0,0 0,0 0,0 0,0 0,1 1,-1-1,0 0,1 1,-1-1,1 0,-1 1,1-1,0 0,-1 1,1-1,0 1,0-1,0 1,0-1,0 0,0 1,1 0,-1 0,-21 298,14-104,8 1,12 47,-17-23,5-191,-1-30,0 0,1 0,-1-1,0 1,0 0,1 0,-1 0,0 0,0 0,1 0,-1 0,0 0,1 0,-1 0,0 0,0 0,1 0,-1 0,0 0,1 0,-1 0,0 0,0 0,1 0,-1 0,0 0,0 0,1 1,-1-1,0 0,0 0,1 0,-1 0,0 1,0-1,0 0,1 0,-1 1,0-1,0 0,0 0,0 1,0-1,0 0,1 0,-1 1,0-1,0 0,0 1,0-1,0 0,0 0,0 1,0-1,0 0,0 1,0-1,-1 0,1 0,0 1,30-118,13-311,-39 381,4-23,-4 1,-2-1,-4 1,-8-54,-17 47,26 75,1 0,-1 0,0 1,0-1,1 1,-1-1,0 0,0 1,0-1,0 1,0 0,0-1,0 1,0 0,0 0,0-1,0 1,0 0,0 0,0 0,0 0,0 0,0 1,0-1,0 0,0 0,0 1,1-1,-1 0,0 1,0-1,0 1,0-1,0 1,1 0,-1-1,0 1,0 0,1-1,-1 1,0 0,1 0,-1 0,1 0,-1-1,1 1,0 0,-1 0,1 0,0 0,0 0,-1 0,1 0,0 0,0 0,0 0,0 0,0 0,1 0,-1 0,0 0,0 0,1 0,-1 1,-7 48,2 0,2 0,3 1,2 11,0 12,17 595,-6-295,3-313,-16-61,1 0,0 1,0-1,0 0,-1 0,1 0,0 0,0 0,0 0,-1-1,1 1,0 0,0 0,-1-1,1 1,0 0,0-1,-1 1,1 0,0-1,-1 1,1-1,-1 0,1 1,-1-1,1 1,-1-1,1 0,-1 1,1-1,-1 0,0 1,1-1,-1 0,0 0,0 0,0 1,1-1,-1 0,0 0,0 0,9-28,0 0,-2-1,-1 0,-2 0,1-26,0 7,12-117,-7-1,-7 0,-15-108,11 257,0-5,-1 0,-2 0,0 0,-1 0,-1 0,-1 1,-3-6,10 27,0 1,0-1,0 0,-1 1,1-1,0 0,0 0,0 1,-1-1,1 0,0 1,-1-1,1 1,-1-1,1 0,-1 1,1-1,-1 1,1-1,-1 1,0 0,1-1,-1 1,1-1,-1 1,0 0,1 0,-1-1,0 1,0 0,1 0,-1 0,0 0,0 0,1 0,-1 0,0 0,1 0,-1 0,0 0,0 0,1 1,-1-1,0 0,1 0,-1 1,0-1,1 1,-1-1,1 0,-1 1,0-1,1 1,-1-1,1 1,0 0,-1-1,1 1,-1-1,1 1,0 0,-1-1,1 1,0 0,0 0,0 0,-18 52,9 15,3 1,4-1,3 33,0-38,31 848,-27-823,-5-88,0-1,1 1,-1 0,0 0,1 0,-1 0,0 0,1 0,-1-1,0 1,1 0,-1 0,0 0,1 0,-1 0,0 0,0 0,1 0,-1 1,0-1,1 0,-1 0,0 0,1 0,-1 0,0 0,1 1,-1-1,0 0,0 0,1 0,-1 1,0-1,0 0,0 0,1 1,-1-1,0 0,0 0,0 1,0-1,1 0,-1 1,0-1,0 0,0 1,0-1,0 0,0 1,0-1,0 0,0 1,0-1,0 0,0 1,0-1,0 0,9-29,9-67,-3 0,-1-58,-14 148,10-131,-6-1,-7-29,-19 65,22 102,0-1,0 1,0-1,0 1,-1-1,1 1,0-1,0 1,0-1,-1 1,1-1,0 1,0-1,-1 1,1 0,0-1,-1 1,1-1,-1 1,1 0,-1-1,1 1,0 0,-1 0,1-1,-1 1,1 0,-1 0,1 0,-1 0,1-1,-1 1,0 0,1 0,-1 0,1 0,-1 0,1 0,-1 1,1-1,-1 0,1 0,-1 0,1 0,-1 1,1-1,-1 0,1 0,-1 1,1-1,-1 0,1 1,0-1,-1 0,1 1,0-1,-1 1,1-1,0 1,0-1,-1 1,1-1,0 1,0-1,0 1,-1-1,1 1,0-1,0 1,0 0,-8 40,5 369,4 286,4-614,-5-82,0 0,1 0,-1-1,0 1,0 0,1 0,-1 0,0-1,1 1,-1 0,0 0,0 0,1 0,-1 0,0 0,1 0,-1 0,0 0,1 0,-1 0,0 0,1 0,-1 0,0 0,1 0,-1 0,0 0,0 0,1 1,-1-1,0 0,1 0,-1 0,0 0,0 1,1-1,-1 0,0 0,0 0,0 1,1-1,-1 0,0 1,0-1,0 0,0 0,0 1,1-1,-1 0,0 1,0-1,0 0,0 1,0-1,0 0,0 1,0-1,0 0,0 0,0 1,0-1,-1 1,11-29,14-93,-5-1,0-66,-13 123,8-100,-8 0,-7-18,2 170,-1-1,-1 0,0 1,-1-1,0 1,-1 0,-1 0,0 0,-1 0,0 0,-1 1,-1 0,7 11,0 0,-1 0,0 0,1 0,-1 0,0 0,1 1,-1-1,0 0,0 1,1-1,-1 0,0 1,0-1,0 1,0-1,0 1,0 0,0-1,0 1,0 0,0 0,0-1,0 1,0 0,0 0,0 0,0 0,0 1,0-1,-1 0,1 0,0 1,0-1,0 0,1 1,-1-1,0 1,0-1,0 1,0 0,0-1,1 1,-1 0,0 0,0-1,1 1,-1 0,1 0,-1 0,1 0,-1 0,1 0,-1 0,1 0,0 0,0 0,-1 0,-18 64,9 29,5 1,6 93,1-79,-17 512,4-443,21-218,20-344,13-203,-42 570,0 11,0 0,0-1,-1 1,0 0,0-1,-1 1,0 0,0 0,0 0,-1-1,1 1,-2 0,1 1,-3-6,4 10,1 1,-1 0,0 0,1-1,-1 1,1 0,-1 0,0 0,1 0,-1-1,0 1,1 0,-1 0,0 0,1 1,-1-1,0 0,1 0,-1 0,0 0,1 1,-1-1,1 0,-1 0,0 1,1-1,-1 1,1-1,-1 0,1 1,-1-1,1 1,-1-1,1 1,0 0,-1-1,1 1,0-1,-1 1,1 0,0-1,0 1,0-1,0 1,-1 0,1-1,0 1,0 0,0-1,0 1,0 0,-6 24,1 0,1 0,1 0,1 1,1-1,2 20,-1-1,19 709,-6-417,-12-329,2-17,3-20,25-271,-13-1,-19-220,1 506,0 11,1 0,-1-1,0 1,-1 0,1-1,-1 1,0 0,-1 0,1 0,-1 0,0 0,0 0,0 0,-1 0,0 0,2 5,0 0,-1 0,1 0,0-1,0 1,0 0,0 1,0-1,-1 0,1 0,0 0,0 1,0-1,0 1,0-1,0 0,0 1,0 0,0-1,0 1,0 0,0-1,0 1,1 0,-1 0,0 0,0 0,1 0,-1 0,1 0,-1 0,1 0,-1 0,1 0,0 0,-1 0,1 0,0 1,0-1,0 0,0 0,0 0,0 0,0 0,0 1,0-1,1 0,-1 1,-11 226,11-168,4 281,15-1,26 93,-42-408,-2-17,-1 0,1 0,0 0,1 0,-1 0,2-1,-1 1,1-1,0 1,1-1,2 4,-5-10,0-1,-1 0,1 1,0-1,-1 0,1 0,0 0,-1 0,1 0,0 1,0-1,-1 0,1-1,0 1,0 0,-1 0,1 0,0 0,-1-1,1 1,0 0,-1 0,1-1,0 1,-1-1,1 1,-1 0,1-1,-1 1,1-1,-1 0,1 1,-1-1,1 1,-1-1,0 0,1 1,-1-1,0 0,1 1,-1-1,0 0,0 1,0-1,0 0,0 0,0 1,0-1,0 0,0 0,16-48,-2-1,-2-1,-2 1,-1-24,-4 41,91-837,-89 790,11-184,-12-66,-13 239,-3 75,2 42,0 256,20 52,29 121,-12-162,1-8,-22-253,-8-32,0 1,0-1,0 1,0-1,0 1,1-1,-1 0,0 1,0-1,1 0,-1 1,0-1,1 0,-1 1,0-1,0 0,1 0,-1 1,1-1,-1 0,0 0,1 0,-1 0,1 1,-1-1,0 0,1 0,-1 0,1 0,-1 0,1 0,-1 0,0 0,1 0,-1 0,1 0,-1 0,1-1,-1 1,0 0,1 0,-1 0,0 0,1-1,-1 1,1 0,-1 0,0-1,1 1,-1 0,0-1,0 1,1 0,-1-1,0 1,0-1,0 1,1 0,-1-1,0 1,0-1,0 1,0 0,0-1,0 1,0-1,0 1,13-27,-2 0,0-1,-2-1,-2 1,0-1,-2 0,-1-4,5-13,65-372,-18-4,-3-308,-51 627,-4 0,-5 1,-20-99,-6 110,33 90,-1 0,1 1,-1-1,1 1,-1-1,1 1,-1-1,1 1,-1 0,0-1,1 1,-1 0,0-1,0 1,1 0,-1 0,0 0,1 0,-1-1,0 1,0 0,1 0,-1 0,0 0,0 1,1-1,-1 0,0 0,1 0,-1 1,0-1,1 0,-1 1,0-1,1 0,-1 1,0-1,1 1,-1-1,1 1,-1-1,1 1,-1 0,1-1,0 1,-1-1,1 1,0 0,-1-1,1 1,0 0,0 0,0-1,-1 1,1 0,0 0,0-1,0 1,0 0,0 0,1 0,-28 179,24-138,-7 306,34 345,1-166,-21-187,11-218,-14-122,-1-1,0 1,0-1,1 1,-1-1,1 1,-1-1,0 1,1-1,-1 1,1-1,-1 1,1-1,-1 1,1 0,-1-1,1 1,0 0,-1 0,1-1,0 1,-1 0,1 0,-1 0,1 0,0 0,-1 0,1 0,0 0,-1 0,1 0,0 0,-1 0,1 1,-1-1,1 0,0 0,-1 1,1-1,-1 0,1 1,-1-1,1 0,-1 1,1-1,-1 1,1-1,-1 1,0-1,1 1,-1-1,0 1,1 0,-1-1,0 1,0-1,1 1,-1 0,0-1,0 1,0 0,0-1,0 1,0-1,0 1,0 0,0-1,0 1,-1 0,43-121,21-174,12-184,-30 120,-16-2,-15 0,-24-212,7 507,-2 1,-3 0,-3 0,-3 1,-21-58,35 117,-1 0,1 1,-1-1,0 0,0 1,-1-1,1 1,-1-1,0 1,0 0,0 0,0 0,0 0,-1 0,1 0,-1 0,0 1,0-1,0 1,0 0,0 0,-1 0,1 1,-1-1,1 1,-1-1,1 1,-1 0,0 1,1-1,-1 1,-2-1,-2 7,1 0,0 0,0 1,1 0,0 0,0 1,0-1,1 1,1 0,-1 1,1-1,0 1,1 0,0 0,1 0,-2 5,-20 85,3 1,5 1,4 0,5 1,4 37,-10 1054,1-852,12-326,-1-10,0 0,1 0,0 0,0 0,0 0,1 0,0 0,0 0,0 0,0-1,1 1,0 0,0-1,1 3,14-10,30-106,3-87,-8-1,-1-61,-28 176,42-290,-2-201,-43 424,-8-1,-6 1,-6 0,-7 0,-13-35,27 171,0-6,-1 1,-1 0,0 0,-1 0,-1 1,-1 0,0 0,-1 1,-1 0,-6-7,15 21,-1 1,1-1,0 1,0-1,-1 1,1 0,-1 0,1-1,-1 1,0 0,1 1,-1-1,0 0,0 0,1 1,-1-1,0 1,0-1,0 1,0 0,0 0,0 0,0 0,0 0,1 0,-1 1,0-1,0 1,0-1,0 1,1-1,-1 1,0 0,0 0,1 0,-1 0,1 0,-1 1,1-1,-1 0,1 1,0-1,-1 1,-42 77,24-12,4 1,2 1,3 1,4 0,1 30,4-70,-33 914,26-521,-34 257,40-626,3-54,1 0,-1-1,0 1,1 0,-1 0,1 0,-1 1,0-1,1 0,-1 0,1 0,-1 0,0 0,1 0,-1 0,1 1,-1-1,0 0,80-522,-54 311,72-681,-89 707,-7 0,-9-1,-26-152,31 327,-1-18,-2 0,0 0,-2 1,-1 0,-1 0,-2 1,-10-19,21 44,0 0,-1 0,0 0,1 0,-1 0,0 1,0-1,0 0,0 0,0 1,-1-1,1 0,0 1,-1-1,1 1,-1 0,0-1,1 1,-1 0,0 0,0 0,1 0,-1 1,0-1,0 0,0 1,0-1,0 1,0 0,0 0,0 0,0 0,0 0,-1 0,1 0,0 1,0-1,0 1,0-1,1 1,-1 0,0 0,0 0,0 0,1 0,-1 0,0 0,1 0,-1 1,1-1,-1 1,1-1,-1 2,-10 16,1 1,1 0,1 0,1 1,0 0,2 1,1 0,0 0,0 15,3-27,-30 219,10 1,10 0,13 79,-2-241,3 260,-11 419,5-572,11-139,4-35,22-102,44-252,8-161,-54 270,-10-2,-11-1,-15-137,3 347,1 5,0 1,-3-1,0 1,-2 0,-1 0,-5-10,12 39,0 1,0 0,0-1,0 1,0 0,0-1,0 1,0-1,0 1,-1 0,1-1,-1 1,1 0,-1-1,1 1,-1 0,0 0,0 0,1 0,-1-1,0 1,0 0,0 1,0-1,0 0,0 0,-1 0,1 0,0 1,0-1,-1 1,1-1,0 1,-1-1,1 1,0 0,-1 0,1-1,0 1,-1 0,1 0,-1 0,1 1,0-1,-1 0,1 0,0 1,-1-1,1 1,0-1,0 1,-1 0,1-1,0 1,0 0,0 0,0 0,0 0,0 0,0 0,0 0,0 0,0 0,1 1,-1-1,0 0,1 0,-1 2,-10 20,1 1,2 0,0 0,1 1,2 0,-3 24,5-29,-28 219,10 1,10 16,2-43,-2 14,-10-1,-32 128,42-312,4-29,4-31,16-214,56-522,-12 159,-25-33,-37 479,-5 112,10 36,-1 1,1 0,-1-1,1 1,0 0,-1-1,1 1,-1 0,1-1,-1 1,1 0,-1 0,1 0,-1 0,1-1,-1 1,1 0,-1 0,1 0,-1 0,1 0,-1 0,1 0,-1 0,1 0,-1 1,1-1,-1 0,1 0,-1 0,1 1,-1-1,1 0,-1 0,1 1,-1-1,1 0,0 1,-1-1,1 1,0-1,-1 0,1 1,0-1,0 1,-1-1,1 1,0-1,0 1,0-1,-1 1,1-1,0 1,0-1,0 1,0-1,0 1,0-1,0 1,0-1,0 1,1-1,-1 1,0 0,-8 23,0 1,2 0,1 0,1 1,1 0,1 2,-2 9,-26 411,19 107,9-342,-4 67,-37 237,120-1056,2-445,-75 868,-5-1,-5 1,-5 0,-18-72,27 182,2-1,-1 0,-1 1,0-1,1 1,-2-1,1 1,-1 0,0-1,0 2,-1-1,0 0,0 1,-2-3,4 8,1-1,-1 1,1 0,-1 0,0 0,1 0,-1 0,1 0,-1 1,1-1,-1 0,1 1,-1-1,1 1,-1-1,1 1,0 0,-1 0,1 0,0 0,0 0,-1 0,1 0,0 0,0 0,0 0,0 1,0-1,1 0,-1 1,0-1,1 0,-1 1,1-1,-1 1,1-1,0 1,-1 0,1-1,0 1,-18 55,3 0,1 1,4 1,2 0,1 33,3-56,-28 391,22 324,37-299,-7-386,-18-66,1 1,-1-1,1-1,0 1,-1 0,1-1,-1 1,1-1,-1 0,0 1,1-1,-1 0,0-1,1 1,-1 0,0-1,0 1,0-1,0 0,0 1,-1-1,1 0,-1 0,1 0,-1-1,1 1,-1 0,0 0,0-1,0 1,0-1,1-1,50-85,-4-2,-5-3,-3-1,-5-2,13-61,-19 81,-5-2,-2-1,-4-1,-4-1,-3 0,-3 0,-5-1,-3 0,-8-62,6 128,-1-1,-1 1,0 0,-1 0,-1 0,-1 0,0 1,-1 0,-1 1,0 0,-1 0,-1 1,0 0,-9-7,18 18,-1 1,0 0,0 0,-1 0,1 0,0 0,-1 1,1 0,-1-1,1 1,-1 1,1-1,-1 0,0 1,1 0,-1 0,0 0,0 0,1 0,-1 1,0 0,1 0,-1 0,1 0,-1 0,1 1,0-1,-1 1,1 0,0 0,0 0,0 1,-1 1,-75 101,49-36,3 0,3 2,3 1,3 1,4 0,-3 48,-17 185,5 214,27-421,4 1,13 80,4-112,-18-67,-1 0,1 1,0-1,0 0,-1 0,1 0,0 0,0 0,0 0,0 0,1 0,-1 0,0 0,0 0,0-1,1 1,-1-1,0 1,1-1,-1 1,0-1,1 0,-1 1,1-1,-1 0,1 0,-1 0,0 0,1 0,-1-1,1 1,-1 0,0-1,1 1,-1-1,0 1,1-1,-1 0,0 1,0-1,0 0,1 0,-1 0,0-1,10-8,-1 0,0-1,-1-1,0 1,-1-1,0-1,-1 0,0 0,-1 0,-1-1,1-4,-1 7,63-179,-7-4,-10-2,-2-28,121-635,-147 755,-17 90,-3 22,-1 29,-2-33,8 1226,4-971,-12 0,-12 0,-17 55,18-243,-10 132,21-203,1 0,0-1,-1 1,1 0,-1-1,1 1,-1 0,1 0,-1-1,1 1,0 0,-1 0,1 0,0 0,-1 0,1 0,-1 0,1 0,0 0,-1 0,1 0,0 0,-1 1,1-1,-1 0,1 0,-1 1,1-1,0 0,-1 1,1-1,-1 0,0 1,1-1,-1 1,1-1,-1 1,1-1,-1 1,0-1,0 1,1-1,-1 1,0 0,0-1,1 1,-1-1,0 1,0 0,0-1,0 1,0 0,0-1,0 1,0-1,0 1,0 0,-1-1,1 1,0-1,0 1,-1 0,1-1,0 1,-1-1,1 1,0-1,25-46,-7-19,-2-1,-4-1,-2 0,-3-14,-2 41,80-1032,-62 201,-35 670,1 153,10 48,1-1,-1 1,0-1,1 0,-1 1,0-1,1 1,-1-1,0 1,1 0,-1-1,0 1,0 0,0-1,1 1,-1 0,0 0,0 0,0 0,1 0,-1 0,0 0,0 0,0 0,0 0,1 0,-1 1,0-1,0 0,0 0,1 1,-1-1,0 1,1-1,-1 1,0-1,1 1,-1-1,0 1,1-1,-1 1,1 0,-1-1,1 1,-1 0,1 0,0-1,-1 1,1 0,0 0,0 0,0-1,-1 1,1 0,0 0,0 0,0 0,0-1,0 1,0 0,1 0,-1 0,0-1,0 1,1 0,-1 0,-12 43,2 0,2 0,1 1,3 0,1 14,1-29,-14 515,24 0,50 285,-53-770,69 1011,-67-956,-7-115,0 1,0 0,0-1,0 1,0 0,0 0,0-1,0 1,0 0,0-1,0 1,0 0,0-1,1 1,-1 0,0-1,0 1,1 0,-1-1,0 1,1-1,-1 1,1-1,-1 1,1-1,-1 1,1-1,-1 1,1-1,-1 0,1 1,0-1,-1 0,1 1,0-1,-1 0,1 0,0 0,-1 0,1 0,0 0,-1 1,1-1,0-1,-1 1,1 0,0 0,-1 0,1 0,0 0,-1-1,1 1,0 0,-1-1,1 1,-1 0,1-1,0 1,-1-1,1 1,-1-1,1 1,45-106,0-74,-9-1,-3-32,-25 155,102-674,-33-5,-20-425,-58 1137,2-54,-4 0,-3 1,-4 0,-10-38,18 114,1-3,0 1,-1 0,1 0,-1 0,0 0,0-1,-1 1,1 1,-1-1,0 0,0 0,0 1,0-1,-1 1,1-1,-1 1,0 0,0 0,0 0,-1 1,1-1,0 1,-2-1,-25 26,17 2,1-1,1 2,1-1,1 1,2 1,0 0,-43 196,10 2,-2 119,-7 340,38 581,41-410,-6-633,-23-221,-2 1,1 0,0 0,0 0,0 0,0 0,0 0,0 0,1 0,-1 1,1-1,-1 0,1 0,0-1,0 1,0 0,0 0,0 0,0-1,0 1,1 0,-1-1,1 1,-1-1,1 0,0 1,-1-1,1 0,0 0,0 0,0 0,0 0,0-1,0 1,0 0,0-1,0 0,1 1,3-6,-1-1,1 1,-1-1,0 0,-1 0,1 0,-1-1,-1 0,1 1,-1-1,0-1,-1 1,0 0,1-2,0-1,48-155,-8-1,21-163,-63 325,200-1270,-190 1198,47-304,-18-3,-14-47,-40 241,14 191,0-1,-1 1,0-1,1 0,-1 1,0-1,0 0,0 1,0-1,0 0,0 0,0 0,0 0,0 0,-1 0,1 0,0-1,-1 1,1 0,0 0,-1-1,1 1,-1-1,1 0,-1 1,1-1,-1 0,1 0,-1 0,1 0,-1 0,0 0,1-1,-1 1,1 0,-1-1,1 1,0-1,-1 1,1-1,-1 0,1 0,0 0,0 1,-1-1,1 0,0-1,0 1,0 0,0 0,0 0,0-1,1 1,-1 0,0-1,1 1,-1 0,1-1,-1 1,1-1,0 1,-1-1,1 0,0 1,0-1,0 1,0-1,-19 41,1 1,2 0,2 1,1 1,2 0,0 13,9-42,-60 312,14 3,15 1,13 15,19 831,8-772,1-200,-9-203,1 1,-1 0,1 0,-1 0,1-1,-1 1,1 0,0 0,0 0,-1 0,1 0,0 0,0 0,0 0,0-1,0 1,0 0,0 0,1 0,-1 0,0 0,0 0,1 0,-1 0,1-1,-1 1,0 0,1 0,0 0,-1-1,1 1,-1 0,1-1,0 1,-1-1,1 1,0 0,0-1,0 0,-1 1,1-1,0 1,0-1,0 0,0 0,0 1,0-1,0 0,-1 0,1 0,0 0,1 0,24-49,17-99,-7-3,9-94,-32 169,317-2274,-325 2296,16-151,-9-1,-9-1,-9-7,5 200,1 3,0 1,0 0,-2-1,1 1,-1 0,0 0,-1-1,-1 2,1-1,-1 0,-1 1,0 0,-6-9,9 17,-1 1,1-1,0 1,-1-1,1 1,-1 0,1 0,0 0,-1 0,1 0,-1 0,1 1,0-1,-1 1,1 0,0 0,0 0,-1 0,1 0,0 0,0 0,0 1,0-1,1 1,-1-1,0 1,1 0,-1 0,1 0,-1 0,1 0,0 0,0 0,0 0,0 0,0 1,0-1,1 0,-1 2,-27 48,3 1,2 1,3 1,2 1,-11 56,26-98,-67 286,14 2,13 3,9 64,-2 925,58-483,4-618,-26-192,0 0,0 1,0-1,0 0,0 1,0-1,0 0,1 1,-1-1,1 0,-1 0,1 0,-1 1,1-1,0 0,-1 0,1 0,0 0,0 0,0 0,0 0,0 0,0 0,0-1,0 1,0 0,0-1,1 1,-1-1,0 1,0-1,1 1,-1-1,0 0,1 0,-1 0,0 0,0 0,1 0,-1 0,0 0,1 0,-1 0,1-1,40-49,-14-9,-3-2,-2-1,-3 0,2-24,-7 33,298-1365,-288 1291,92-504,8-327,-120 905,1 1,-2 0,-3 0,-2-1,-2 1,-7-32,11 82,-1 1,0-1,1 1,-1-1,0 1,0-1,0 1,0-1,0 0,0 1,-1-1,1 1,0-1,-1 1,1-1,-1 1,0 0,1-1,-1 1,0 0,0-1,0 1,0 0,0 0,0 0,0 0,0 0,0 0,-1 0,1 0,0 0,-1 0,1 1,-1-1,1 1,-1-1,1 1,-1-1,1 1,-1 0,1 0,-1 0,1 0,-1 0,1 0,-1 0,-1 1,-5 8,1 0,0 0,1 1,0 0,1 1,0-1,0 1,1 0,0 0,-1 10,-1-2,-70 256,12 3,-14 188,-25 423,16 731,84-1534,0 260,9-301,-5-44,-1 0,1-1,0 1,-1-1,1 1,0-1,0 0,-1 1,1-1,0 0,0 1,0-1,0 0,-1 0,1 0,0 0,0 0,0 0,0 0,0 0,-1 0,1 0,0-1,0 1,0 0,-1 0,1-1,0 1,0 0,0-1,-1 1,1-1,0 1,-1-1,1 0,-1 1,1-1,0 0,-1 1,1-1,-1 0,0 1,1-1,-1 0,0 0,1 0,-1 1,0-1,0 0,0 0,1 0,-1 0,0 0,0 1,0-1,-1 0,1 0,0 0,0 0,0 0,23-51,-3-1,-1-1,10-54,-14 50,302-1400,-245 1084,207-1035,-253 1229,-32 172,-37 155,-62 364,23 4,10 134,-24 730,71-945,6-54,18-326,7-46,4-34,26-126,14-132,-30 163,433-2235,-189 1105,-259 1212,-15 53,-89 365,-74 541,-27 639,79-549,111-832,19-155,7-47,39-165,189-891,-98 405,362-1365,-471 1914,-36 139,-98 523,-171 1141,33 163,226-1752,9-58,10-59,131-621,230-998,107-102,-471 1730,-11 41,1-6,-45 205,-246 1270,138-259,53-372,90-725,21-127,30-118,261-1174,277-880,-373 1464,-200 693,8-23,-14 47,-341 1439,-60 851,321-1834,72-403,13-52,9-46,127-543,416-1529,-266 1206,-262 811</inkml:trace>
  <inkml:trace contextRef="#ctx0" brushRef="#br0" timeOffset="62878.865">5071 3947,'-250'1173,"195"-909,-201 1048,221-1062,40-242,5-32,82-264,42-237,-89 336,525-1901,-505 1875</inkml:trace>
  <inkml:trace contextRef="#ctx0" brushRef="#br0" timeOffset="63132.329">5071 5753,'-56'227,"-245"1055,281-1199,704-2990,-617 2664,-13 45</inkml:trace>
  <inkml:trace contextRef="#ctx0" brushRef="#br0" timeOffset="65583.536">5382 4426,'-17'68,"-36"152,22-85,-433 2008,441-1992,35-192,234-1171,321-1099,-515 2131,238-758,-262 866,-28 72,0 0,0 0,0 0,0 0,0 1,1-1,-1 0,0 0,0 0,0 0,0 0,1 0,-1 0,0 1,0-1,0 0,1 0,-1 0,0 0,0 0,0 0,1 0,-1 0,0 0,0 0,-7 40,-180 669,-378 1880,442-1984,104-511,-77 304,87-379,9-42,95-523,736-3127,-727 3275,-104 372,-15 52,-55 145,-46 178,94-279,-404 1496,83-275,336-1267,-52 175,-44 91,97-274,-56 95,43-111,15-9,1 0,0 0,1 0,0-1,1 1,0 0,0-1,1 1,0-1,2-7,-2-6,10-201,10 1,26-101,329-1526,-90 524,-249 1123,-38 187,-10 46,11-29,-155 508,131-420,-234 1018,-55 682,289-1628,22-141,-31 189,-28 77,57-270,11-43,106-408,244-885,118-156,-367 1190,-67 208,-17 48,-22 30,-1 0,0-1,1 1,-1 0,1-1,-1 1,1 0,-1 0,0 0,1-1,-1 1,1 0,-1 0,1 0,-1 0,1 0,0 0,-1 0,1 0,-1 0,1 0,-1 0,1 0,-1 1,1-1,-1 0,0 0,1 0,-1 1,1-1,-1 0,1 1,-1-1,0 0,1 1,-1-1,0 0,1 1,-1-1,0 1,1-1,-1 1,0-1,0 0,0 1,1-1,-1 1,0-1,0 1,0-1,0 1,0-1,0 1,0-1,0 1,0-1,0 1,0-1,0 1,-1-1,1 1,0 0,-14 171,-171 817,65-377,36-146,-166 831,160-952,84-335,11-40,-4 24,230-1087,-216 1030,380-1523,-256 1050,-34 88,-97 381,-15 53,-7 44,-105 356,-30 183,-59 486,-16 600,154-1090,63-509,-19 154,4 85,25-245,9-43,32-108,-36 76,58-230,18-161,-65 313,83-444,279-1380,-139 827,-227 1014,-15 59,-11 59,-131 610,-106 842,42 252,202-1699,-62 651,58-547,13-127,4-38,103-515,490-2450,-194 1204,-368 1603,-58 253,-47 200,-176 805,14 345,42 223,120-881,61-686,7-48,10-46,35-164,171-917,-88 408,289-1305,-220 1061,-197 906,-11 57,-152 813,151-787,-358 2902,252-1920,107-961,8-56,7-51,-7 29,424-2155,-422 2144,514-2358,-485 2255,-17 75,-16 75,-93 450,-379 2703,405-2640,21-206,46-327,9-46,117-742,-73 416,501-2717,-534 2982,50-290,-55 277,-14 66,-15 60,-17 76,4 2,-6 48,19-75,-187 948,44 9,36 122,22 39,94-1008,16-171,23-112,-24 63,200-1070,171-865,-159 749,-206 1121,-11 65,-13 51,-68 313,66-261,-240 1648,58 444,165-1941,24-185,10-51,158-1077,186-1034,-204 1238,-144 888,-3 15,-5 32,-177 1245,17 829,145-1714,23-349,7-43,28-116,161-774,316-1849,-490 2545,-25 164,-7 51,-28 147,-9 130,31-192,-236 2082,179-1435,66-675,11-58,8-58,66-350,276-1583,-241 1377,-67 417,-47 169,0-1,0 0,0 0,0 1,0-1,0 0,0 0,0 1,0-1,0 0,0 0,0 1,0-1,1 0,-1 0,0 0,0 1,0-1,0 0,1 0,-1 0,0 1,0-1,0 0,1 0,-1 0,0 0,0 0,0 0,1 1,-1-1,0 0,0 0,1 0,-1 0,0 0,0 0,1 0,-1 0,0 0,0 0,1 0,-1 0,0 0,0 0,1 0,-1-1,0 1,0 0,0 0,1 0,-1 0,0 0,0 0,-1 178,-64 1125,57 205,14-1296,0-148</inkml:trace>
  <inkml:trace contextRef="#ctx0" brushRef="#br0" timeOffset="109366.049">894 6515,'-1'-2,"-1"1,0 0,0 0,0 0,0 0,0 0,0 0,0 1,0-1,0 1,-1-1,1 1,0 0,0 0,0 0,-1 0,1 0,0 0,0 0,0 1,0 0,-1-1,1 1,0 0,0 0,0 0,0 0,1 0,-1 0,0 1,0-1,1 1,-1-1,1 1,-1-1,1 1,0 0,-1 0,1 0,0 0,0 0,0 0,1 0,-1 0,0 1,-4 14,0 0,1-1,1 1,1 0,0 1,1-1,1 0,1 1,0-1,4 15,25 225,-25-191,-5-50,1 0,0-1,2 0,-1 1,2-1,0 0,0 0,5 8,-8-23,-1-1,0 1,0-1,0 1,1-1,-1 1,0-1,0 1,1-1,-1 1,0-1,1 1,-1 0,1-1,-1 1,0 0,1-1,-1 1,1 0,-1-1,1 1,-1 0,1 0,-1 0,1-1,0 1,-1 0,1 0,-1 0,1 0,-1 0,1 0,-1 0,1 0,0 0,-1 0,1 1,-1-1,1 0,-1 0,1 0,-1 1,1-1,-1 0,1 1,-1-1,1 0,-1 1,0-1,1 0,-1 1,1-1,-1 1,0-1,0 1,1-1,-1 1,0-1,0 1,1-1,-1 1,0-1,0 1,0-1,0 1,0 0,0-1,8-45,-9-234,-4 235,-2 1,-2 0,-2 0,-2 1,-7-15,-29-163,49 218,0 0,0 0,0 0,0 0,0 0,0 1,-1-1,1 0,-1 0,1 0,-1 1,0-1,1 0,-1 0,0 1,0-1,0 1,-1-1,1 1,0-1,0 1,-1 0,1 0,-1 0,1 0,-1 0,0 0,1 0,-1 0,0 0,1 1,-1-1,0 1,0-1,0 1,0 0,1 0,-1 0,0 0,0 0,0 0,0 0,0 1,1-1,-1 1,0-1,0 1,0 0,0 0,-6 10,2 0,-1 1,2 0,-1 0,2 0,0 1,0 0,1 0,0 0,2 0,-1 0,2 0,-1 0,2 0,0 1,1 5,-1 3,25 137,-22-224,-4-114,8 149,-8 31,0-1,0 0,0 1,0-1,0 0,0 1,0-1,0 0,0 1,1-1,-1 0,0 1,0-1,0 0,0 0,1 1,-1-1,0 0,0 0,1 1,-1-1,0 0,0 0,1 0,-1 1,0-1,1 0,-1 0,0 0,0 0,1 0,-1 0,0 0,1 0,-1 1,0-1,1 0,-1-1,0 1,1 0,-1 0,0 0,1 0,-1 0,0 0,1 0,-1 0,0 0,1-1,-1 1,0 0,0 0,1 0,-1-1,0 1,25 191,30 147,-42-53,-13-286,1 1,-1 0,1 0,-1-1,1 1,-1 0,1 0,-1 0,1-1,-1 1,1 0,-1 0,1 0,0 0,-1 0,1 0,-1 0,1 0,-1 0,1 1,-1-1,1 0,-1 0,1 0,-1 1,1-1,-1 0,1 1,-1-1,1 0,-1 1,1-1,-1 0,0 1,1-1,-1 1,0-1,1 1,-1-1,0 1,0-1,1 1,-1-1,0 1,0-1,1 0,-1 1,0-1,1 0,-1 0,1 1,-1-1,0 0,1 0,-1 1,1-1,-1 0,1 0,-1 0,0 0,1 0,-1 0,1 0,-1 0,1 0,-1 0,1 0,-1 0,0 0,1 0,-1 0,1 0,-1 0,1-1,-1 1,0 0,1 0,-1-1,1 1,-1 0,0 0,1-1,-1 1,0 0,1-1,-1 1,0-1,0 1,1 0,-1-1,0 1,0-1,0 1,0 0,0-1,1 1,-1-1,0 1,0-1,0 1,0-1,0 1,0-1,0 1,-1 0,1-1,0 1,0-1,0 1,0-1,11 37,-3 271,-10-194,7-28,-5-85,0-1,0 1,0 0,0 0,0-1,0 1,1 0,-1-1,0 1,0 0,0 0,1-1,-1 1,0 0,0 0,1 0,-1 0,0-1,1 1,-1 0,0 0,0 0,1 0,-1 0,0 0,1 0,-1 0,0 0,1 0,-1 0,0 0,1 0,-1 0,0 0,1 0,-1 0,0 0,1 0,-1 0,0 0,0 1,1-1,-1 0,0 0,0 0,1 1,-1-1,0 0,0 0,1 1,6-40,-7 37,8-44,1-10,-2 0,-2 0,-2-42,-4 95,2 0,-1 0,0 0,0-1,0 1,0 0,0 0,-1 0,0 0,1 0,-1 0,0 0,0 0,-1 0,1 0,-1 1,1-1,-1 0,0 1,0-1,0 1,-1-1,1 4,0 0,0 1,0-1,0 0,1 1,-1-1,0 1,1 0,-1 0,1-1,0 1,0 0,0 0,0 0,0 0,0 0,0 1,0-1,1 0,-1 0,1 1,0-1,0 0,0 0,0 2,0-4,-7 62,2 0,4 0,4 37,-1-4,-1 143,-2-692,-25 193,26 258,0 0,0 0,0 0,-1 0,1 1,-1-1,0 0,0 0,0 0,0 0,0 1,0-1,-1 0,1 1,-1 0,0-1,0 1,0 0,0 0,0 0,0 0,-1 0,0-1,1 4,1 0,-1-1,1 1,-1 0,1 0,0 0,0 0,-1 0,1 0,0 0,0 0,0 0,0 1,0-1,0 0,1 1,-1-1,0 1,1-1,-1 1,1-1,-1 1,1-1,0 1,0-1,0 1,0 0,0 0,-2 4,-9 45,3 0,2 0,2 1,2 0,2 0,3 0,2 0,5 14,-8-41,19 54,-6-110,-2-47,-8 54,-1 1,-1-1,-1-1,-1 1,-2 0,0-6,-24-179,25 203,0 0,-1 1,0-1,0 0,0 0,0 1,-1-1,0 1,0-1,-1 1,0 0,1 0,-2 0,1 0,-4-3,6 8,0 0,0 0,0 0,0 1,0-1,0 0,0 1,1-1,-1 0,0 1,0-1,0 1,0 0,1-1,-1 1,0 0,1-1,-1 1,0 0,1 0,-1 0,1-1,-1 1,1 0,0 0,-1 0,1 0,0 0,0 0,-1 0,1 0,0 0,0 0,0 0,0 0,0 0,1 0,-2 3,-9 35,3-1,1 1,2 0,1 0,3 0,1 1,1-1,6 23,2 16,-4 1,-3 0,-4 14,1-180,0 60,0 74,0 423,28-192,-16-236,2-71,-13-3,-1 0,-1 0,-2 0,-2 0,-5-18,1-4,-9-2,9 83,31 228,14 83,-26-257,-9-81,0 0,-1 0,1 0,-1 0,1 0,0 0,-1 0,1 0,0-1,-1 1,1 0,-1 0,1-1,0 1,-1-1,1 1,-1 0,1-1,-1 1,0-1,1 1,-1-1,1 1,-1-1,0 1,1-1,-1 0,0 1,0-1,1 1,-1-1,0 0,0 1,0-1,0 0,0 1,0-1,0 1,0-1,0 0,0 1,0-1,0 0,0 1,-1-1,1 0,0 1,0-1,-1 1,1-1,-1 0,4-482,-2 435,-2 1,-3-1,-1 0,-3 1,-12-43,-10 41,30 49,-1-1,0 0,1 1,-1-1,1 0,-1 1,0-1,0 1,1-1,-1 1,0-1,0 1,0 0,1-1,-1 1,0 0,0 0,0-1,0 1,0 0,0 0,0 0,1 0,-1 0,0 0,0 1,0-1,0 0,0 0,0 1,1-1,-1 0,0 1,0-1,0 1,1-1,-1 1,0-1,1 1,-1 0,0-1,1 1,-1 0,1-1,-1 1,1 0,-1 0,1-1,0 1,-1 0,1 0,0 0,-1 0,1 0,0 0,0-1,0 1,0 1,-4 17,0 1,1 0,2-1,0 1,1 0,2 19,-1 4,8 107,26 146,9 124,-32-319,1-126,-11-308,-13 254,0 98,3 197,9-145,22 215,-16-146,9-390,-12 223,-1 8,0-2,-1 1,-1 0,-1 0,-1-1,-1 1,0-1,1 21,1 0,0 0,0 1,-1-1,1 0,0 0,-1 0,1 1,0-1,-1 0,1 0,0 0,-1 0,1 0,-1 0,1 0,0 0,-1 0,1 0,0 0,-1 0,1 0,0 0,-1 0,1 0,0-1,-1 1,1 0,0 0,-1 0,1 0,0-1,-1 1,1 0,0 0,0-1,-1 1,1 0,0-1,0 1,0 0,-1 0,1-1,0 1,0 0,0-1,0 1,0-1,0 1,0 0,-1-1,1 1,0 0,0-1,1 1,-1 0,0-1,0 1,0 0,0-1,0 1,-8 31,5 442,8-387,-4-86,-1 1,1-1,0 0,-1 0,1 0,0 0,-1 0,1 0,0 0,-1 0,1 0,0 0,-1-1,1 1,-1 0,1 0,0-1,-1 1,1 0,-1-1,1 1,-1 0,1-1,-1 1,1-1,-1 1,1-1,-1 1,0-1,1 1,-1-1,0 0,1 1,-1-1,0 1,0-1,0 0,1 1,-1-1,0 0,0 1,0-1,0 0,0 1,0-1,0 0,-1 1,1-1,0 1,0-1,0 0,-1 1,1-1,0 1,-1-1,10-273,-11 183,3 37,0 24,0-1,-2 1,-2-1,0 1,-2 0,-1 0,-7-16,14 45,-1 0,0-1,0 1,0-1,0 1,0-1,0 1,-1 0,1-1,0 1,-1 0,1-1,-1 1,1 0,-1-1,1 1,-1 0,0 0,0 0,0-1,0 1,0 0,0 0,0 0,0 1,0-1,0 0,0 0,-1 1,1-1,0 0,-1 1,1-1,0 1,-1 0,1-1,0 1,-1 0,1 0,-1 0,1 0,0 0,-1 0,1 0,-1 1,1-1,0 1,-1-1,1 0,0 1,-1 0,1-1,0 1,0 0,0 0,0 0,-1 0,1 0,0 0,0 0,-4 11,0 0,0 1,1-1,1 1,0 0,1 0,0 0,1 0,0 5,-3 25,-12 134,8 1,10 59,-1-79,27-628,-33 329,4 141,0 1,0-1,0 0,0 1,0-1,0 1,1-1,-1 1,0 0,0-1,0 1,0 0,1 0,-1-1,0 1,1 0,-1 0,1 0,-1 0,1 0,-1 0,1 0,-1 0,1 0,0 0,0 0,0 0,-1 0,1 0,0 0,0 0,0 0,1 1,-1-1,0 0,0 0,1 0,-1 0,-7 367,34-58,2-158,-28-153,-1 1,0-1,0 0,0 1,1-1,-1 0,0 1,0-1,1 1,-1-1,1 1,-1-1,0 1,1-1,-1 1,1-1,-1 1,1 0,0-1,-1 1,1 0,-1-1,1 1,-1 0,1 0,0-1,-1 1,1 0,0 0,-1 0,1 0,0 0,-1 0,1 0,0 0,-1 0,1 0,0 1,-1-1,1 0,-1 0,1 1,0-1,-1 0,1 1,-1-1,1 0,-1 1,1-1,-1 1,1-1,-1 1,0-1,1 1,-1-1,1 1,-1-1,0 1,0 0,1-1,-1 1,0-1,0 1,0 0,0-1,0 1,0 0,0-1,0 1,0 0,17-48,-13 15,-2 1,0 0,-2-1,-2 1,0-1,-3 1,0 0,-4-8,-3 8,12 32,0-1,1 0,-1 1,0-1,0 1,0-1,0 0,0 1,0-1,1 1,-1-1,0 0,0 1,0-1,0 1,0-1,-1 0,1 1,0-1,0 1,0-1,0 0,0 1,0-1,-1 1,1-1,0 0,0 1,-1-1,1 0,0 0,0 1,-1-1,1 0,0 0,-1 1,1-1,0 0,-1 0,1 0,-1 1,1-1,0 0,-1 0,1 0,-1 0,1 0,0 0,-1 0,1 0,-1 0,1 0,0 0,-1 0,1 0,-1 0,1 0,0-1,-1 1,1 0,0 0,-1 0,1-1,0 1,-1 0,1 0,0-1,-7 273,8 198,11-731,-7 220,3-123,-27 125,19 38,0 1,-1-1,1 1,-1-1,1 1,-1-1,1 1,0-1,-1 1,0 0,1-1,-1 1,1 0,-1 0,1-1,-1 1,0 0,1 0,-1 0,1 0,-1-1,0 1,1 0,-1 0,0 0,1 1,-1-1,1 0,-1 0,0 0,1 0,-1 0,1 1,-1-1,0 0,1 1,-1-1,1 0,-1 1,1-1,-1 1,1-1,0 1,-1-1,1 1,-1-1,1 1,0-1,0 1,-1-1,1 1,0-1,0 1,-1 0,1-1,0 1,0 0,0-1,0 1,0-1,0 1,0 0,0-1,0 1,1 0,-1-1,-21 144,11-22,5 0,5 25,4-126,3-26,4-35,-4-279,-18 269,-3 101,11 452,14-417,-11-85,0-1,0 1,0-1,-1 1,1-1,0 1,1-1,-1 0,0 1,0-1,0 1,0-1,0 1,0-1,0 1,1-1,-1 0,0 1,0-1,1 0,-1 1,0-1,1 1,-1-1,0 0,1 0,-1 1,0-1,1 0,-1 0,1 1,-1-1,0 0,1 0,-1 0,1 0,-1 0,1 1,-1-1,1 0,-1 0,0 0,1 0,-1 0,1-1,-1 1,1 0,-1 0,1 0,-1 0,0 0,1-1,-1 1,1 0,-1 0,0-1,1 1,-1 0,0 0,1-1,-1 1,0 0,1-1,-1 1,0-1,14-29,-8-7,-1-2,-1 1,-3 0,-1-1,-2-7,1-14,-6-65,7 126,0-1,0 0,0 0,0 1,-1-1,1 0,0 1,0-1,0 0,-1 0,1 1,0-1,0 0,-1 0,1 0,0 0,-1 1,1-1,0 0,0 0,-1 0,1 0,0 0,-1 0,1 0,0 0,-1 0,1 0,0 0,-1 0,1 0,0 0,-1 0,1 0,0 0,-1 0,1 0,0 0,-1-1,1 1,0 0,0 0,-1 0,1-1,0 1,0 0,-1 0,1-1,0 1,-7 37,-24 367,27-117,9-614,-4 630,-2-300,1 1,0-1,1 1,-1-1,1 0,-1 1,1-1,0 1,0-1,0 0,1 0,-1 0,1 0,0 0,0 0,0 0,0 0,0-1,1 1,-1-1,1 1,0-1,8-12,-18 18,-12 280,16-277,0-1,2 0,-1 1,1 0,1-1,0 1,0-1,1 1,0 0,1-1,3 8,7 100,38-281,24-200,-55 165,7 23,0-100,6-57,-16 123,-8 145,-3-1,-3 1,-5-52,1 5,2-567,30 412,-20-14,26-39,3-81,-15 152,6 32,0-106,-30 115,21 129,-14 100,20 179,-27 422,0 12,0-626,0-1,-1-1,1 0,1 0,-1 0,1 0,0 0,1 0,0 0,0 0,0 0,1-1,1 2,-3-8,0 1,0 0,0-1,1 1,-1 0,0-1,0 0,1 1,-1-1,0 0,1 0,-1 1,0-1,1 0,-1 0,0-1,1 1,-1 0,0 0,1-1,-1 1,0-1,1 1,-1-1,0 1,0-1,0 0,0 1,1-1,-1 0,0 0,-1 0,1 0,0 0,0 0,0 0,0 0,-1-1,1 1,-1 0,1 0,-1-1,1 1,-1 0,0 0,1-1,-1 1,0-1,0 1,0 0,0-1,0 1,0 0,18-50,-3-1,-1 0,-3-1,-2 0,0-32,3-2,92-962,-52 444,-51 592,-1 22,-3 24,-136 1257,111-1037,-55 219,25-207,70-281,35-120,-7-1,-6-3,0-33,0 5,-21 110,104-573,-88 325,-34 271,5 35,1-1,-1 1,0-1,0 1,0-1,0 1,0-1,0 1,0 0,-1-1,1 1,0-1,0 1,0-1,0 1,0 0,-1-1,1 1,0-1,0 1,-1 0,1-1,0 1,-1 0,1-1,0 1,-1 0,1 0,-1-1,1 1,0 0,-1 0,1 0,-1-1,1 1,0 0,-1 0,1 0,-1 0,1 0,-1 0,1 0,-1 0,1 0,-1 0,1 0,0 0,-1 0,1 0,-1 1,1-1,-1 0,1 0,0 0,-1 1,1-1,0 0,-1 1,1-1,0 0,-1 1,1-1,0 0,-1 1,1-1,-49 118,43-96,-38 159,-20 181,-7 138,-59 349,106-679,25-170,-1-1,0 1,0 0,0 0,1-1,-1 1,0 0,1 0,-1 0,0-1,0 1,1 0,-1 0,0 0,1 0,-1 0,0 0,1-1,-1 1,0 0,1 0,-1 0,0 0,1 0,-1 0,0 1,1-1,-1 0,0 0,1 0,-1 0,0 0,1 0,-1 1,0-1,1 0,-1 0,0 0,0 1,1-1,-1 0,0 0,0 1,1-1,-1 0,0 1,0-1,11-29,-1 0,-2 0,-1-1,-1 0,-1-8,6-27,49-244,-14-2,-1-194,-49 392,4 112,1 0,-1 0,0 0,0 0,0 0,1 0,-1 0,0 0,0 0,0-1,-1 1,1 0,0 0,0 0,-1 0,1 0,0 0,-1 0,1 0,-1 0,1 0,-1 0,0 0,1 1,-1-1,0 0,0 0,1 1,-1-1,0 0,0 1,0-1,0 1,0-1,0 1,0-1,0 1,0 0,0-1,0 1,0 0,0 0,-1 0,1 0,0 0,0 0,0 0,0 0,0 0,0 1,0-1,0 0,0 1,0-1,0 1,0-1,0 1,0-1,0 1,0 0,1 0,-1-1,0 1,0 0,1 0,-1 0,0 0,1 0,-1-1,0 2,-10 21,1 0,1 0,0 1,2 0,1 0,-1 12,1-9,-56 296,11 35,35-236,-113 800,107-753,22-169,0 0,1 0,-1 0,0-1,0 1,1 0,-1 0,0 0,1-1,-1 1,0 0,0 0,1 0,-1 0,0 0,1 0,-1 0,0 0,1 0,-1 0,0 0,1 0,-1 0,0 0,1 0,-1 0,0 0,1 0,-1 0,0 0,1 1,-1-1,0 0,0 0,1 0,-1 1,0-1,0 0,1 0,-1 1,0-1,0 0,0 0,1 1,-1-1,0 0,59-169,-45 115,67-266,-11-24,127-685,-126 688,-67 333,-4 18,-3 24,-130 1166,37-425,83-651,13-125,0 1,0-1,1 1,-1-1,0 1,0 0,1-1,-1 1,0-1,1 1,-1 0,0-1,1 1,-1 0,1-1,-1 1,1 0,-1-1,0 1,1 0,-1 0,1 0,-1 0,1-1,-1 1,1 0,-1 0,1 0,-1 0,1 0,0 0,-1 0,1 0,-1 1,1-1,-1 0,1 0,-1 0,1 0,-1 1,0-1,1 0,-1 0,1 1,-1-1,1 0,-1 1,0-1,1 1,-1-1,0 1,15-35,-1 0,-2-1,-2 0,5-28,-5 23,194-976,-55-75,-138 999,-11 92,-1 0,1 0,0 0,0 0,-1 0,1 0,0 0,0 0,0 0,-1 0,1 0,0 0,0 0,-1 0,1 0,0 0,0 0,-1 0,1 0,0 0,0 0,-1 0,1 0,0-1,0 1,0 0,-1 0,1 0,0 0,-9 33,-78 542,53-325,-221 1235,212-1256,46-221,4-32,331-1246,-42 44,-282 1163,-13 55,-8 39,-157 968,101-553,19-205,42-179,10-65,40-107,-40 83,144-517,-1-9,-121 408,6 1,7 2,6 2,50-97,-80 201</inkml:trace>
  <inkml:trace contextRef="#ctx0" brushRef="#br0" timeOffset="131995.321">3350 6713,'-150'-24,"0"7,-2 6,1 7,-1 6,1 7,-128 25,159-23,120-12,0 1,1-1,-1 1,0-1,1 1,-1-1,0 1,0-1,0 1,1-1,-1 1,0-1,0 0,0 1,0-1,0 1,0-1,0 1,0-1,0 0,-1 1,1-1,0 1,0-1,0 1,-1-1,1 1,0-1,0 1,-1-1,1 1,-1-1,1 1,0-1,-1 1,1 0,-1-1,1 1,-1 0,1-1,-1 1,1 0,-1 0,1-1,-1 1,1 0,-1 0,0 0,1 0,-1 0,1 0,-1 0,0 0,1 0,-1 0,1 0,-1 0,0 0,46-25,76-17,1 5,1 6,77-8,-156 24,-61 9,-545 76,412-52,0-6,-99-6,239-11,32-4,309-56,396-18,-402 72,-558 68,-709 199,814-210,129-46,0 0,1 0,-1 0,0 0,0 0,0 0,1 0,-1 1,0-1,0 0,0 1,0-1,0 1,1 0,-1-1,0 1,0 0,0-1,-1 1,1 0,0 0,0 0,0 0,-1 0,1 0,0 0,-1 0,1 0,-1 0,1 0,-1 0,1 1,-1-1,0 0,0 0,0 0,0 1,0-1,0 0,0 0,0 0,0 1,0-1,-1 0,1 0,0 0,-1 0,1 1,-1-1,1 0,-1 0,0 0,1 0,-1 0,0 0,0 0,0-1,0 1,0 0,0 0,0-1,0 1,0 0,0-1,226 17,-172-17,1267-37,-1039 24,1123-81,-1248 82,226-7,-336 19,-31 5,-35 2,-383 71,-189 39,-5-26,-575 11,769-102,384 0,11 0,1 1,0-1,-1-1,1 0,-1 0,1 0,0-1,0 0,0 0,0-1,0 0,-1 0,10-15,6 12,1 1,0 0,0 1,0 0,0 0,1 1,-1 0,1 1,0 0,6-1,-1 0,311-53,75 7,-256 32,1114-90,100 54,-1291 51,373-8,289 35,-725-24,77 5,-1 5,0 2,8 7,-84-19,-1 0,1-1,-1 1,1 0,-1 1,1-1,-1 1,0 0,1 0,-1 0,0 1,-1-1,1 1,0 0,-1 0,1 0,-1 1,0-1,1 2,-5-2,1-1,-1 1,1-1,-1 1,0-1,0 0,0 1,0-1,0 0,-1 0,1 0,-1 0,1 0,-1 0,0 0,0 0,0 0,0-1,0 1,0-1,0 0,0 1,-1-1,1 0,-1 0,1-1,0 1,-1 0,-2-1,5 1,-50 17,0-2,-1-2,-1-2,0-3,-10-1,14 0,-1206 128,1177-130,-1229 80,-94-57,1025-35,-81-24,275-3,182 33,-1-1,1 1,0-1,0 1,-1-1,1 1,0-1,-1 1,1-1,-1 0,1 1,-1-1,1 0,-1 0,0 1,1-1,-1 0,0 0,1 0,-1 1,0-1,0 0,0 0,0 0,0 0,0 1,0-1,0 0,0 0,0 0,0 0,-1 0,1 1,0-1,-1 0,1 0,0 1,-1-1,1 0,-1 0,1 1,-1-1,1 1,-1-1,0 0,1 1,-1-1,0 1,0-1,1 1,-1 0,0-1,0 1,1 0,-1-1,0 1,0 0,0 0,0 0,1 0,-1 0,0 0,0 0,0 0,0 0,0 0,0 0,150-36,-133 34,1124-100,853 37,-1407 61,0 26,34 29,-365-7,-187-23,-68-21,-1 1,0-1,0 0,1 1,-1-1,0 1,0-1,1 1,-1-1,1 1,-1 0,0-1,1 1,-1 0,1-1,0 1,-1 0,1 0,-1-1,1 1,0 0,0 0,-1 0,1-1,0 1,0 0,0 0,0 0,0 0,0 0,0-1,0 1,1 0,-1 0,0 0,0-1,1 1,-1 0,0 0,1 0,-1-1,1 1,-1 0,1-1,-1 1,1 0,0-1,-1 1,1-1,0 1,-1-1,1 1,0-1,0 0,0 1,-1-1,1 0,0 0,0 1,0-1,-1 0,1 0,0 0,0 0,0 0,0 0,-173 31,-708 31,-1638 104,2235-149,-1299 44,1566-61,0 0,36-2,2695-137,-1992 108,1148-29,-1795 59,-16-1,0 2,0 3,0 3,11 4,-41 4,-57 1,-200 18,-1563 129,828-65,-1229 92,1875-177,-79-16,260-7,62-6,72 17,0-1,1 1,-1 0,1 0,-1 0,1 0,-1 0,1 0,-1-1,1 1,-1 0,1-1,-1 1,1 0,-1-1,1 1,-1 0,1-1,0 1,-1-1,1 1,0-1,-1 1,1 0,0-1,0 0,-1 1,1-1,0 1,0-1,0 1,0-1,0 1,0-1,0 0,0 1,0-1,0 1,0-1,0 1,0-1,0 1,0-1,1 1,-1-1,0 0,0 1,1 0,-1-1,0 1,1-1,-1 0,58-24,254-32,-61 28,1542-60,-1723 87,2319 5,-2340-1,447 12,212 44,-590-38,-59-1,-59-19,1 0,-1 0,0 0,1 1,-1-1,0 0,1 0,-1 1,0-1,1 0,-1 1,0-1,0 0,1 1,-1-1,0 0,0 1,0-1,0 1,1-1,-1 0,0 1,0-1,0 1,0-1,0 0,0 1,0-1,0 1,0-1,0 1,-1-1,1 0,0 1,0-1,0 1,0-1,-1 0,1 1,0-1,0 0,-1 1,1-1,0 0,0 1,-1-1,1 0,0 0,-1 1,1-1,-1 0,1 0,0 0,-1 0,1 1,0-1,-1 0,1 0,-1 0,1 0,-1 0,-16 6,0-1,0-1,0 0,-1-1,1-1,-1-1,-15 0,-4 1,-969 35,-433 26,-1080 20,2330-89,156-1,37 1,236-18,2203-129,-1487 90,-937 64,-47 3,-837 100,-613 136,-777 93,2234-330,44-3,1559-139,931 0,-2387 131,632-58,-695 55,-46-1,-43 3,-230-7,184 16,-379 6,-447 66,-443 127,-429 43,1569-229,182-24,52-3,203-41,376-55,406-13,633 21,-72 66,-1424 36,-2 6,1 7,117 26,-256-37,-1 1,1 1,0 0,-1 1,0 1,0 0,0 1,-1 0,2 3,-14-9,1 0,-1 0,0 0,-1 0,1 0,0 0,0 1,0-1,-1 0,1 0,0 1,-1-1,1 0,-1 1,0-1,0 1,1-1,-1 1,0-1,0 0,0 1,0-1,0 1,-1-1,1 1,0-1,-1 0,1 1,-1-1,1 0,-1 1,0-1,1 0,-1 0,0 0,0 0,0 1,0-1,0 0,0-1,0 1,-1 0,1 0,0 0,0-1,-1 1,1 0,0-1,-1 1,1-1,0 0,-2 1,-22 11,-1 0,-1-2,0-1,-1-1,-16 2,35-8,-464 96,-108-7,434-69,-1633 236,1182-190,-319-14,772-52,1-5,-74-15,204 17,-1-1,1 0,0-1,-1-1,1 0,1 0,-1-2,1 0,-4-2,16 7,0 0,0 0,0 0,0 0,0 0,1 0,-1 0,0 0,1-1,-1 1,0 0,1 0,0-1,-1 1,1 0,0 0,0-1,-1 1,1 0,0-1,0 1,1 0,-1-1,0 1,0 0,1-1,-1 1,0 0,1 0,0-1,-1 1,1 0,0 0,-1 0,1 0,0 0,0 0,0 0,0 0,0 0,0 0,0 1,0-1,0 0,0 1,1-1,-1 1,0-1,0 1,1-1,-1 1,0 0,0 0,2 0,27-15,2 1,-1 2,1 2,1 0,4 2,-35 7,347-72,3 15,161 2,1717-78,-1791 125,217 30,-451 6,-159-13,-42 3,-11-13,-1 0,0 0,1 0,-2-1,1 0,0 0,0-1,-1 0,1-1,-1 0,-7 0,-10 3,-799 87,-102 15,-1261 117,1166-186,948-39,46-2,44-6,126-17,1 6,10 5,-107 11,1746-133,-175 71,-1570 66,-25 0,1 0,-1 2,1 0,-1 1,0 2,9 2,-29 1,-109 14,-2360 287,2344-291,-503 70,-3-27,-60-26,616-35,46-5,44-7,256-55,-214 57,601-91,169 14,-799 86,2193-130,-2031 127,173 18,-268 7,-95-11,-93 12,-445 5,-1134 51,1572-71,-1552 74,1429-67,211-7,28-2,313-2,-286-3,2618-129,-2655 129,204-15,136-31,-225 9,-122 38,0 0,0 0,-1 0,1 0,0 0,0-1,-1 1,1 0,0-1,0 1,-1 0,1-1,0 1,-1-1,1 1,-1-1,1 0,-1 1,1-1,-1 1,1-1,-1 0,1 0,-1 1,0-1,1 0,-1 0,0 1,0-1,0 0,0 0,1 1,-1-1,0 0,0 0,0 0,-1 1,1-1,0 0,0 0,0 0,-1 1,1-1,0 0,-1 0,1 1,0-1,-1 0,1 1,-1-1,1 1,-1-1,1 0,-1 1,0-1,-45-18,-10 10,-1 2,0 2,-52 3,53 1,-393 6,1 19,-52 26,-884 154,1243-181,-378 55,480-69,61-2,66-9,0-4,68-13,-96 11,1786-215,-1348 164,-3-21,128-52,-525 107,-1-3,-2-5,-1-4,-2-4,31-22,-112 59,0-1,-1 0,1-1,-1 0,0-1,-1 0,0-1,0 0,0 0,-1-1,-1 0,1 0,-1-1,-1 1,0-2,0 1,-1-1,-1 0,1 0,-1-4,-4 11,0-1,-1 1,0-1,0 1,0 0,0-1,-1 1,0 0,0 0,0 0,0 0,-1 0,1 1,-1-1,0 1,0 0,0 0,-1 0,1 0,-1 0,1 1,-1-1,0 1,0 0,0 0,0 0,-2 1,-34-14,0 2,-1 2,0 2,-1 1,0 3,-1 1,1 2,-39 3,-251 9,1 15,1 14,-31 21,-1235 257,614-113,492-124,478-79,35-3,962-139,-234 38,1458-256,-1871 286,-4-16,182-78,-466 148,-2-2,0-2,-2-2,12-11,13-34,-69 68,-1-1,0 1,0-1,0 1,0-1,0 1,0-1,-1 1,1-1,-1 0,0 1,0-1,0 0,0 1,0-1,-1 0,1 1,-1-1,1 0,-1 1,0-1,0 1,0 0,-1-1,1 1,0 0,-1-1,0 1,1 0,-1 0,0 1,0-1,0 0,0 0,-1 1,-12-9,-1 1,0 1,-1 0,0 1,0 1,0 1,-1 0,0 1,0 1,-4 1,-146-17,1 7,-2 8,1 7,-21 9,-549 60,5 33,5 31,-70 52,-29 23,750-186,57-9,52-9,76-6,-1-4,0-5,65-14,-53 7,1673-209,-1143 131,59-42,-593 111,-1-5,-2-5,-1-5,88-45,-188 79,-1 1,0-2,-1 0,1 0,-1 0,-1-1,1-1,-1 1,0-2,-1 1,1-1,2-5,-10 12,1-1,-1 1,0 0,0-1,0 1,0 0,-1-1,1 1,0-1,-1 1,0 0,1 0,-1-1,0 1,0 0,-1 0,1 0,0 0,-1 0,1 0,-1 0,1 1,-1-1,0 1,0-1,0 1,0-1,0 1,0 0,0 0,0 0,0 0,-1 0,1 1,0-1,-1 1,1-1,0 1,-3 0,-28-9,-1 2,1 1,-1 2,0 1,-1 2,-2 1,-299 13,1 14,-281 62,-99 44,7 31,-475 184,845-228,316-111,10-6,0 2,1-1,-1 1,1 1,1 0,-1 1,1 0,0 0,-6 6,16-12,0 1,-1-1,1 0,0 1,0-1,0 0,0 1,0-1,0 0,0 0,1 1,-1-1,0 0,1 0,-1 1,1-1,-1 0,1 0,0 0,-1 0,1 0,0 0,0 0,0 0,0 0,0 0,0 0,0 0,0-1,0 1,0 0,0-1,0 1,1-1,-1 1,0-1,0 0,1 1,-1-1,0 0,1 0,-1 0,0 0,1 0,-1 0,0 0,0-1,1 1,-1 0,0-1,1 1,46 5,1-2,0-2,0-2,0-3,7-2,-3 1,1693-219,-1623 206,495-84,448-141,-851 184,-3-10,-3-8,-3-10,40-31,-237 113,24-12,0-1,-1-1,-1-2,0-1,-2-2,22-22,-49 44,1 1,-1-1,1 0,-1 0,0 0,1 0,-1 0,0-1,-1 1,1 0,0-1,-1 0,1 1,-1-1,0 0,0 0,0 0,0 1,0-1,-1 0,1 0,-1 0,0-1,0 1,0 0,0 0,0 0,-1 0,0 0,1 0,-1 1,0-1,0 0,-1 0,1 0,0 1,-1-1,0 1,0-1,-7-1,-1 1,1 0,-1 0,0 1,0 1,0 0,0 0,0 1,0 0,0 0,-4 2,-117 11,1 5,0 7,-53 19,133-32,-773 224,10 35,-115 89,644-242,220-81,64-37,-1 0,0 0,1 0,-1 0,1 1,-1-1,1 0,-1 0,0 1,1-1,-1 0,1 1,-1-1,1 0,-1 1,1-1,0 1,-1-1,1 1,-1-1,1 1,0-1,0 1,-1-1,1 1,0 0,0-1,0 1,-1-1,1 1,0 0,0-1,0 1,0-1,0 1,0 0,0-1,1 1,-1 0,0-1,0 1,0-1,0 1,1-1,-1 1,0 0,1-1,-1 1,0-1,1 1,-1-1,1 0,-1 1,1-1,37 9,37-5,-1-3,1-4,46-8,-46 5,1470-153,-1041 103,1217-183,-1509 195,95-35,-302 77,18-4,0-1,0-2,0 0,-2-1,1-1,2-3,-25 15,0-1,0 0,0 0,0 0,0 0,0 0,0 0,0 0,0 0,0-1,0 1,0 0,0-1,0 1,0 0,0-1,1 1,-1-1,0 1,0-1,1 0,-1 1,0-1,0 0,1 1,-1-1,1 0,-1 0,1 0,-1 0,1 0,-1 1,1-1,0 0,0 0,-1 0,1 0,0 0,0 0,0 0,0 0,0 0,0 0,0 0,1 0,-1 0,0 0,0 0,1 0,-1 0,0 1,1-1,-1 0,1 0,0 0,-1 0,1 1,-1-1,1 0,0 1,0-1,-1 0,1 1,0-1,0 1,0-1,0 1,0 0,0-1,-33-4,1 1,-1 1,0 2,0 1,-9 2,33-2,-436 32,-371 76,-24 44,8 36,-418 168,988-259,213-62,54-9,5-22,1 1,0-1,1-1,-1 0,1-1,-1 0,1-1,0-1,10 0,1 1,456-2,0-20,267-55,-708 72,644-84,429-120,-911 160,-3-8,189-82,-350 123,-1-1,0-3,-1-1,18-14,-51 33,0 1,1-1,-1 0,0 0,0 0,0-1,0 1,0 0,0-1,0 1,0-1,-1 0,1 1,-1-1,1 0,-1 0,0 0,0 0,0-1,0 1,0 0,0 0,0-1,-1 1,1 0,-1-1,0 1,1 0,-1-1,0 1,0 0,-1-1,1 1,-1-1,1 1,-1 0,0 0,1-1,-1 1,0 0,-1 0,1 0,0 0,-1 0,1 0,-1 0,1 0,-1 1,0-1,0 1,0-1,0 1,0 0,0 0,0-1,0 2,0-1,0 0,-1 0,1 1,0-1,-1 1,-1-1,-44-12,0 1,-1 3,0 2,0 2,-1 2,-16 2,51 1,-315 3,1 15,-190 39,-936 184,1339-211,116-30,0 1,0 0,0-1,0 1,0-1,0 1,0 0,0-1,0 1,0-1,0 1,0 0,0-1,1 1,-1-1,0 1,0-1,1 1,-1-1,0 1,1-1,-1 1,0-1,1 1,-1-1,1 1,-1-1,1 0,-1 1,1-1,-1 0,1 0,-1 1,1-1,-1 0,1 0,0 0,-1 0,1 1,-1-1,1 0,0 0,-1 0,1 0,-1 0,1-1,0 1,-1 0,1 0,-1 0,1 0,-1-1,1 1,0 0,-1-1,1 1,-1 0,0-1,1 1,-1 0,1-1,-1 1,264-31,-163 15,536-86,258-90,-795 166,-1-4,-2-4,-1-4,-2-4,64-42,-41-7,-112 86,-1 0,1 0,-1-1,0 1,0-1,0 0,-1 0,0 0,0-1,-1 1,0-1,0 1,0-1,-1 0,0 0,0 0,-1 0,0 1,0-6,-3 4,0 1,-1-1,0 1,0 0,-1 1,0-1,0 1,0 0,-1 0,0 0,0 1,-1 0,1 0,-1 1,0-1,0 1,-1 1,1 0,-1 0,0 0,1 1,-1 0,-2 0,-71-19,0 3,-2 3,0 5,0 2,-34 4,-147 6,-1 10,-131 29,26 8,-1 16,257-33,114-32,1 0,-1 1,0-1,1 0,-1 0,0 0,1 1,-1-1,0 0,0 1,1-1,-1 0,0 1,0-1,0 0,1 1,-1-1,0 0,0 1,0-1,0 1,0-1,0 0,0 1,0-1,0 1,0-1,0 0,0 1,0-1,0 1,0-1,0 0,0 1,0-1,-1 0,1 1,0-1,0 0,-1 1,1-1,0 0,0 1,-1-1,1 0,0 1,-1-1,1 0,0 0,-1 0,1 1,0-1,-1 0,1 0,0 0,-1 0,1 0,-1 0,1 0,0 0,-1 0,1 0,39 8,-35-7,145 12,0-7,129-11,-161 2,-96 2,1643-81,-1559 74,-1-5,-1-4,0-5,-2-4,-1-4,36-20,-125 46,0-1,0-1,-1 0,1 0,-1-1,-1-1,1 1,-1-1,-1-1,1 0,2-5,-9 10,-1 0,0 1,0-1,0 0,-1 0,1 0,-1 0,0 0,0 0,0 0,-1 0,1 0,-1 0,0 0,0 0,-1 1,1-1,-1 0,0 1,0-1,0 1,0 0,0-1,-1 1,1 0,-1 0,0 1,0-1,0 1,0-1,-1 1,1 0,-1 0,1 0,-1 1,0-1,0 1,1 0,-1 0,0 0,0 1,0-1,-49-17,-1 2,0 3,-1 2,0 2,-1 3,-36 1,87 5,-445-12,0 20,1 19,1 20,-324 81,709-117,-42 7,1 4,-78 29,116-22,65-29,0 1,0-1,0 0,0 0,0 0,0 1,0-1,0 0,0 1,0-1,0 1,0-1,1 1,-1-1,0 1,0 0,1 0,-1-1,0 1,1 0,-1 0,0-1,1 1,0 0,-1 0,1 0,-1 0,1 0,0 0,0 0,-1 0,1 0,0 0,0 0,0 0,0 0,0 0,0 0,1 0,-1 0,0 0,0 0,1 0,-1 0,1 0,-1-1,1 1,-1 0,1 0,-1 0,1 0,0-1,-1 1,1 0,0-1,0 1,-1-1,1 1,0-1,0 1,0-1,0 1,0-1,0 0,0 1,0-1,0 0,0 0,147 28,-140-27,570 11,-454-13,598-13,296-59,-847 53,146-36,-263 40,-54 15,-1 1,1 0,-1 0,1-1,-1 1,0-1,1 1,-1 0,1-1,0 1,-1-1,1 1,-1-1,1 1,0-1,-1 1,1-1,0 0,0 1,-1-1,1 1,0-1,0 0,0 1,0-1,0 0,0 1,0-1,0 0,0 1,0-1,0 1,0-1,0 0,1 1,-1-1,0 0,0 1,1-1,-1 1,0-1,1 1,-1-1,1 1,-1-1,0 1,1-1,-1 1,1 0,0-1,-1 1,1 0,-1-1,1 1,-1 0,1 0,0-1,-1 1,1 0,0 0,0 0,-148-6,-431 44,-161 48,-441 75,1012-152,149-15,42-4,96-21,1 5,34 1,-91 15,1387-198,-1273 179,-1-8,-2-7,103-44,-111 3,-164 85,0-1,0 0,0 0,0 0,0-1,0 1,0 0,0-1,0 1,-1-1,1 0,-1 1,1-1,-1 0,1 0,-1 0,0 0,0 0,0 0,0 0,0-1,-1 1,1 0,-1 0,1-1,-1 1,0 0,0-1,0 1,0 0,0-1,-1 1,1 0,-1 0,1-1,-1 1,0 0,0 0,0 0,0 0,0 0,-1 0,1 0,0 0,-1 0,1 1,-1-1,0 0,0 1,0 0,0-1,0 1,0 0,0 0,0 0,0 0,0 0,-28-10,0 1,0 2,0 1,-1 1,0 2,-1 0,-29 2,27 0,-365-12,-160 24,-547 95,675-54,298-33,134-17,-1-1,0 0,1 0,-1 1,0-1,1 0,-1 1,0-1,0 0,1 1,-1-1,0 0,0 1,0-1,0 0,1 1,-1-1,0 1,0-1,0 0,0 1,0-1,0 1,0-1,0 0,0 1,0-1,0 1,0-1,-1 1,1-1,0 0,0 1,0-1,0 0,-1 1,1-1,0 1,236-4,405-31,-2-27,17-31,-556 76,-1-4,-1-5,-1-3,-1-5,73-37,-56-11,-109 77,0 0,-1 0,1-1,-1 1,0-1,0 0,0 0,-1 0,1 0,-1-1,-1 1,1-1,-1 1,0-1,0 1,0-1,-1 0,0 1,0-1,-1 0,1 1,-2-5,-3-2,-1 1,0 1,0-1,-1 1,-1 0,1 0,-1 1,-1 0,0 1,0 0,-1 0,0 1,0 0,-1 0,0 2,0-1,0 1,-4 0,-75-30,-2 5,0 3,-2 5,0 3,-1 5,-1 4,-30 3,-860-14,101 6,788 10,0-4,1-5,1-4,-24-10,-25-36,140 61,0 1,0-1,0 0,0-1,1 1,-1-1,1 0,0 0,0 0,0 0,1 0,-1 0,1-1,0 1,0-1,1 0,-1 0,1 0,0 1,0-1,1 0,-1 0,1 0,0 0,1 0,-1 0,1 0,1-5,3-2,1-1,0 1,1 0,0 0,1 0,0 1,1 1,0-1,1 1,0 1,10-8,42-31,1 3,2 3,2 3,2 2,22-5,350-148,244-61,-602 222,126-44,1159-444,-1278 479,-1-5,-2-4,22-17,-37 3,-70 59,0 0,0 0,0 0,-1 0,1 0,-1-1,0 1,1 0,-1-1,0 1,0-1,-1 0,1 1,0-1,-1 1,0-1,1 0,-1 0,0 1,-1-1,1 0,0 1,-1-1,1 1,-1-1,0 0,0 1,0-1,0 1,-1 0,0-3,-5-1,0 0,-1 0,0 0,0 1,0 0,0 0,-1 1,0 1,0-1,0 1,0 1,0-1,-1 2,-2-1,-104-17,0 6,0 4,-1 6,-59 8,140-5,-989 56,-2 0,730-62,284 5,3 1,0 0,0-1,0 0,0-1,0 0,0 0,0-1,1-1,-1 1,-6-5,16-9,100-18,-69 29,464-85,421-20,-751 94,98-9,175-15,-2-19,280-81,-711 139,182-64,-188 66,0 0,0 0,0 0,0 0,0-1,0 1,0 0,0 0,1-1,-1 1,0-1,0 1,0-1,0 1,0-1,1 0,-1 1,0-1,1 0,-1 0,0 1,1-1,-1 0,1 0,-1 0,1 0,-1 0,1 0,0 1,0-1,-1 0,1 0,0 0,0 0,0 0,0 0,0 0,0 0,0 0,0 0,1 0,-1 0,0 0,1 0,-1 0,0 0,1 0,-1 0,1 0,-1 1,1-1,0 0,-1 0,1 1,0-1,0 0,-1 1,1-1,0 0,0 1,0 0,0-1,-209-17,-477 25,-274 54,-499 46,1422-106,48-4,525-55,1618-166,-1858 196,-277 25,-41 3,-775 76,237 0,-536 146,951-188,2 6,2 6,-20 15,159-60,-113 62,110-61,1 1,0-1,-1 1,1 0,0 0,0 0,1 0,-1 1,1-1,-1 1,1 0,0 0,0-1,1 1,-1 1,1-1,0 0,0 0,0 0,1 0,0 1,-1-1,1 0,1 1,-1-1,1 0,0 3,5 5,0 1,1-1,0 0,1-1,0 0,1 0,0-1,1 0,0-1,0 0,1 0,1-1,-1 0,5 1,81 47,3-4,1-5,2-4,2-5,21 2,-99-31,109 36,196 61,-5 15,-6 14,140 88,-411-197,-1 2,-2 3,-1 1,-1 2,-2 2,-2 2,-1 2,-2 1,-2 2,-1 2,-3 1,20 38,-46-70,-1 1,-1 0,0 0,0 0,-2 0,0 0,-1 0,0 1,-1-1,-1 0,-1 1,0-1,-1 0,0 0,-1 0,-1 0,0-1,-1 0,-1 0,0 0,-1-1,0 0,-1-1,-1 0,-4 5,-33 36,-3-2,-1-2,-3-3,-1-2,-3-2,-44 23,-161 89,-7-12,-172 60,-930 340,745-305,388-143,-91 57,299-135,0 0,1 2,2 1,-1 2,-16 16,41-34,1-1,0 0,0 1,0 0,1 0,-1 0,0 0,1 0,0 0,0 0,0 1,0-1,1 1,-1 0,1-1,0 1,0 0,0 0,0 0,1 0,0 0,0 0,0-1,0 1,0 0,1 0,0 0,0 0,0 0,0-1,0 1,1 0,0-1,0 1,0-1,0 0,0 0,1 1,-1-1,1-1,0 1,0 0,0-1,0 1,1-1,17 13,1 0,1-2,0 0,1-2,0 0,0-2,6 0,173 50,3-10,2-8,159 8,932 78,-915-94,309 48,-530-38,-162-43,0 0,0 0,0 0,-1 0,1 0,0 0,0 0,0 0,0 1,0-1,0 0,0 1,-1-1,1 0,0 1,0-1,0 1,-1-1,1 1,0-1,-1 1,1 0,0-1,-1 1,1 0,-1-1,1 1,-1 0,1 0,-1 0,0 0,1-1,-1 1,0 0,0 0,1 0,-1 0,0 0,0 0,0 0,0-1,0 1,0 0,-1 0,1 0,0 0,0 0,-1 0,1 0,0-1,-1 1,1 0,-1 0,1-1,-1 1,1 0,-1 0,0-1,1 1,-1-1,0 1,0-1,1 1,-1-1,0 1,0-1,0 0,0 1,1-1,-1 0,-157 45,-263 22,-82-11,381-44,-2336 232,2205-210,200-20,52-4,152 0,1827-38,-1617 18,1482-57,-1596 63,-209 7,-48 4,-131 10,-132-1,99-9,-2723 246,1878-140,946-103,46-3,41 1,152-7,1155-76,-983 52,1372-98,-1530 106,568-30,-630 54,-124 2,-140 17,-539 41,289-34,-52 10,-1718 162,1816-184,331-22,47-5,786-61,1575-71,-2304 132,-17 1,170-9,159 16,-374-3,84 19,-107-5,-113 18,91-29,-767 79,600-68,-1308 131,335-45,964-83,173-14,48-1,499-20,1312-68,-1489 67,-294 15,310-15,108 19,-322 17,-148-18,0 0,0 0,1 0,-1 0,0 0,0 0,1 0,-1 0,0 1,0-1,1 0,-1 0,0 1,1-1,-1 0,0 1,1-1,-1 1,0-1,1 0,-1 1,1 0,-1-1,1 1,-1-1,1 1,0 0,-1-1,1 1,0 0,-1-1,1 1,0 0,0-1,0 1,-1 0,1 0,0-1,0 1,0 0,0 0,0-1,0 1,1 0,-1 0,0-1,0 1,1 0,-1-1,0 1,0 0,1-1,-1 1,1 0,-1-1,1 1,-1-1,1 1,-1-1,1 1,-1-1,1 1,0-1,-1 0,1 1,-45 13,-2-2,0-2,0-3,-39 3,38-5,-1399 143,-403 37,1772-178,48-1,44 3,236 4,-168-13,2635 2,-2690-2,202 1,1 11,88 21,-302-30,62 23,-87-11,-124 13,-561 19,-1500 115,1628-125,531-33,76-5,687-27,-447 20,1363-14,-1635 22,402 22,-395-19,-10-3,1 0,-1 1,1 0,-1 1,1-1,-1 2,0-1,0 1,0 0,0 0,0 1,3 2,-18 12,-133 15,-500 24,346-36,-1429 141,1311-120,356-31,47 1,39-7,483 23,1082-19,-1174-22,258 3,-498 25,-139-3,-38 2,-92 12,66-23,-202 22,-117-6,257-15,-1441 79,594-16,801-53,121-5,31-4,144 12,118-5,-142-8,1898 81,-1984-82,69 1,-1 7,41 10,-118-7,-37 0,-35-5,-206 5,170-14,-2176-2,1894 2,2852 131,-2125-85,-343-36,-29-3,-29-4,-342-1,-790-54,68 17,1036 35,46 1,0-1,0 1,0-1,0 0,1 1,-1-1,0 0,0 1,0-1,0 1,0-1,0 0,0 1,0-1,-1 0,1 1,0-1,0 0,0 1,0-1,0 0,-1 1,1-1,0 0,0 1,0-1,-1 0,1 1,0-1,-1 0,108 18,0-4,1-6,4-4,17 2,1733 132,-1840-137,-31-2,-34-2,-1530-107,651 109,859 2,41 3,27 3,38 4,101 10,1-6,36-5,-67-4,1049 65,-630-47,-456-33,-81 2,-174-33,-709-63,-109 57,732 39,-858-30,1023 32,526-12,703 5,-880 12,-37 12,-213-12,0 1,0-1,-1 0,1 1,0-1,0 1,0-1,0 0,0 1,0-1,0 0,0 1,0-1,0 1,0-1,0 0,0 1,0-1,0 1,0-1,0 0,0 1,1-1,-1 0,0 1,0-1,0 0,1 1,-238 20,-152-10,326-11,-978 15,-146 2,1152-18,35 1,1 0,-1 0,1 0,-1 1,0-1,1 0,-1 0,0 0,1 0,-1 0,1 0,-1 0,0 0,1 0,-1 0,0 0,1-1,-1 1,0 0,1 0,-1 0,1 0,-1-1,0 1,0 0,1 0,-1 0,0-1,1 1,-1 0,0-1,0 1,1 0,-1-1,0 1,0 0,0-1,0 1,0 0,1-1,-1 1,0 0,0-1,0 1,0-1,0 1,0 0,0-1,0 1,0 0,0-1,0 1,-1-1,1 1,440-62,881-49,-1225 105,309-26,-381 29,-35 1,-385-3,-712-7,-113 31,1175-20,38-5,29 0,340-48,907-78,-830 93,-240 23,-196 19,-25 2,-305 26,-33-13,109-7,-1275 78,1115-75,372-15,31-6,29-2,347-81,251-15,41 23,-626 78,1041-133,-1010 127,-40 4,-41 1,-442 9,-1124 78,1470-74,-843 44,816-57,141 5,-1 0,1-1,-1 1,0 0,1-1,-1 1,1 0,-1-1,0 1,0-1,1 1,-1-1,0 1,0 0,1-1,-1 1,0-1,0 1,0-1,0 1,0-1,0 1,0-1,0 1,0-1,0 1,0-1,0 1,0-1,0 1,0-1,-1 1,1-1,0 1,0-1,-1 1,1-1,0 1,0 0,-1-1,1 1,-1 0,1-1,0 1,265-63,415-42,27 27,617-53,-1144 112,-153 11,-42-2,-208-6,155 16,-1187 47,1047-34,-1109 70,1296-83,39-4,-13 3,450-60,1497-148,-1296 125,-494 51,-162 32,-1 1,1 0,0-1,-1 1,1-1,-1 1,1-1,0 1,-1-1,1 1,0-1,-1 1,1-1,0 1,0-1,0 1,0-1,-1 0,1 1,0-1,0 1,0-1,0 0,0 1,0-1,1 1,-1-1,0 0,0 1,0-1,0 1,1-1,-1 1,0-1,1 1,-1-1,0 1,1-1,-1 1,0-1,1 1,-1 0,1-1,-1 1,1 0,-1-1,1 1,-158-11,-557 28,-654 78,394-19,639-62,293-14,65-18,101-15,1 5,74-5,1052-115,-417 48,-783 94,106-14,138-35,-259 41,-42 2,-129-2,-211 13,-18 17,205-8,-1551 96,1381-91,287-17,36-3,107-21,322-45,233-4,-269 36,-340 35,1105-156,-1117 156,14-2,0-2,-1-3,0-1,40-19,-87 33,0 0,1 0,-1 0,0 0,0 0,1 0,-1 0,0-1,0 1,0 0,1-1,-1 1,0-1,0 1,0-1,0 0,0 1,0-1,0 0,0 0,0 0,0 0,0 0,0 0,-1 0,1 0,0 0,-1 0,1 0,-1 0,1 0,-1-1,0 1,1 0,-1 0,0-1,0 1,0 0,0 0,0-1,0 1,0 0,0 0,-1-1,1 1,0 0,-1 0,1-1,-108-24,95 24,-187-9,-1 7,-93 16,209-9,-1587 156,1439-129,218-17,51-7,278-17,-238 5,185-15,1308-129,-1520 144,-24 5,-1-2,1-1,-1-2,0 0,0-1,15-7,-38 14,-1 0,1 0,-1 0,1 0,0 0,0 0,-1 0,1 0,0 0,-1 0,1 0,0 0,-1 0,1 0,-1-1,1 1,0 0,-1-1,1 1,-1 0,1-1,-1 1,1-1,-1 1,1-1,-1 1,1-1,-1 1,1-1,-1 1,0-1,1 1,-1-1,0 0,0 1,0-1,1 0,-1 1,0-1,0 0,0 1,0-1,0 0,0 1,0-1,0 0,0 1,-1-1,1 0,0 1,0-1,0 1,-1-1,1 0,0 1,-1-1,1 1,-1-1,1 1,0-1,-1 1,1-1,-1 1,0-1,1 1,-1 0,1-1,-1 1,0 0,-115-15,-115 15,0 11,-205 36,0 18,3 18,-180 69,476-107,138-45,-1 0,1 0,-1 0,1 1,-1-1,1 0,-1 0,1 1,-1-1,1 0,-1 1,0-1,1 0,-1 1,1-1,-1 0,0 1,1-1,-1 1,0-1,0 1,1-1,-1 1,0-1,0 1,0-1,0 1,1-1,-1 1,0-1,0 1,0 0,0-1,0 1,0-1,-1 1,1-1,0 1,0-1,0 1,0-1,-1 1,1-1,0 1,0-1,-1 1,1-1,-1 1,67 4,1-4,-1-2,49-8,-48 5,1150-126,-1160 123,83-11,-1-6,8-8,-137 30,64-33,-75 34,1 0,-1 0,1-1,-1 1,1 0,-1 0,0 0,0 0,1 0,-1 0,0 0,0 0,0 0,0 0,0 0,0 0,0 1,-1-1,1 0,0 1,0-1,-1 1,1-1,0 1,0 0,-1 0,1-1,0 1,-1 0,1 0,0 0,-1 1,1-1,0 0,-1 0,1 0,-84-5,1 2,-1 5,0 4,0 3,-11 5,75-11,-321 48,4 15,-300 100,46 27,508-152,84-41,-1 1,1-1,-1 1,1-1,-1 1,1-1,-1 1,1-1,0 1,-1-1,1 1,0 0,0-1,-1 1,1 0,0-1,0 1,0 0,0-1,0 1,0-1,0 1,0 0,0-1,0 1,0 0,0-1,1 1,-1 0,0-1,0 1,1-1,-1 1,0 0,1-1,-1 1,0-1,1 1,-1-1,1 1,-1-1,1 0,-1 1,1-1,0 1,-1-1,1 0,-1 0,1 1,0-1,-1 0,1 0,0 0,-1 0,1 0,40 11,12-7,1-3,0-2,0-2,-1-3,2-2,195-30,62-26,-245 49,0-3,-2-3,-1-3,49-25,-113 49,4-2,0 1,0-1,0 0,0 0,-1 0,1 0,-1 0,0-1,0 0,1 0,-2 1,1-2,0 1,-1 0,1-1,-1 1,0-1,0 1,0-1,-1 0,1-1,-4 3,-1 0,1 0,-1 0,1 1,-1-1,1 1,-1 0,0-1,0 1,0 1,0-1,0 0,0 1,0-1,0 1,0 0,0 0,0 0,0 0,0 1,0-1,0 1,1 0,-1 0,0 0,0 0,-1 1,-52 15,0 3,2 2,0 2,2 3,1 2,-4 5,-26 19,2 4,3 3,2 4,3 2,4 4,-4 9,65-72,-9 8,2 1,-1 0,2 1,0 0,1 1,1 1,0-1,2 2,-1 4,8-23,1 1,-1-1,1 1,0 0,-1-1,1 1,0 0,0-1,1 1,-1 0,0-1,0 1,1 0,-1-1,1 1,-1-1,1 1,0 0,0-1,0 0,0 1,0-1,0 0,0 1,0-1,0 0,0 0,1 0,-1 0,0 0,1 0,-1 0,1-1,-1 1,1 0,0-1,-1 1,1-1,0 0,-1 1,1-1,0 0,-1 0,1 0,0 0,-1 0,1-1,0 1,-1-1,88-15,-88 16,53-20,-1-1,-2-3,0-2,31-22,35-18,157-86,-274 152,0 1,0-1,0 1,0-1,0 0,0 1,1-1,-1 1,0-1,0 1,0-1,0 0,1 1,-1-1,0 1,0-1,1 0,-1 1,0-1,1 0,-1 1,0-1,1 0,-1 0,1 1,-168 83,108-59,-661 261,559-213,161-73,-1 0,0 0,1 0,-1 0,0 0,1 0,-1 1,0-1,0 0,1 0,-1 0,0 1,1-1,-1 0,1 1,-1-1,0 0,1 1,-1-1,1 1,-1-1,1 1,-1-1,1 1,0-1,-1 1,1 0,0-1,-1 1,1-1,0 1,-1 0,1-1,0 1,0 0,0 0,0-1,0 1,0 0,0-1,0 1,0 0,0-1,0 1,0 0,1-1,-1 1,0 0,0-1,1 1,-1 0,1-1,-1 1,0-1,1 1,-1-1,1 1,-1-1,1 1,-1-1,1 1,0-1,-1 0,1 1,-1-1,1 0,0 1,-1-1,1 0,0 0,56 8,60-9,1-5,22-8,-68 7,173-18,230-55,-414 58,-62 20,0 1,0-1,0 1,-1 0,1 0,0-1,-1 1,1 0,0 0,-1 0,1 0,-1 1,0-1,1 0,-1 1,1-1,-1 1,0-1,0 1,1 0,-1 0,0 0,0 0,1 0,-1 0,0 0,0 0,1 1,-1-1,-73 0,1 4,-1 2,-32 9,50-7,-727 98,743-106,61-18,395-123,-251 91,109-50,-264 96,4 0,0-1,0-1,-1 0,1 0,-1-1,-1-1,0 0,0-1,0 0,-1-1,0 0,-1 0,0-1,-7 8,-1 1,0 0,0-1,0 1,-1 0,1-1,-1 1,1-1,-1 1,0-1,0 0,0 1,0-1,0 1,0-1,-1 1,1-1,-1 1,0 0,0-1,0 1,0 0,0-1,0 1,-1 0,1 0,-1 0,0 0,1 0,-1 0,0 1,0-1,0 1,-2-2,-82-35,35 30,-1 3,1 3,-1 1,0 3,0 2,1 2,-5 4,38-8,-101 16,1 6,1 4,-96 39,44-8,148-36,62-16,42-13,0-3,77-20,-137 24,527-123,-440 105,-110 24,0 0,0 1,0-1,0 0,0 0,0 0,0 1,0-1,-1 0,1 0,0 0,-1 0,1 0,-1 0,0 0,1 0,-1 0,0 0,1 0,-1 0,0 0,0 0,0 0,0-1,0 1,0 0,0-1,0 1,0-1,0 1,0-1,0 1,0-1,-2 0,-176 122,-279 205,228-142,176-129,53-55,-1 0,1 0,0 0,1 0,-1 0,0 0,0 1,0-1,1 0,-1 1,1-1,-1 0,1 1,-1-1,1 1,0-1,0 0,-1 1,1-1,0 1,1-1,-1 1,0-1,0 1,1-1,-1 1,0-1,1 0,-1 1,1-1,0 0,0 1,-1-1,1 0,0 0,0 0,0 0,0 0,0 0,0 0,1 0,-1 0,0 0,0 0,1-1,-1 1,0-1,1 1,6 1,0-1,-1 0,1-1,0 1,-1-1,1-1,0 0,0 0,-1 0,1-1,-1 0,4-2,12-2,446-125,-80 8,-490 173,-292 115,-1 15,322-123,71-56,1 0,-1 0,1 0,-1 0,0 0,1 0,0 1,-1-1,1 0,0 0,0 0,-1 1,1-1,0 0,0 0,0 0,1 1,-1-1,0 0,0 0,1 1,-1-1,0 0,1 0,-1 0,1 0,0 0,-1 0,1 0,0 0,0 0,0 0,-1 0,1 0,0 0,0-1,0 1,0 0,0-1,1 1,-1-1,0 1,0-1,0 0,0 1,1-1,-1 0,0 0,1 0,64 10,22-12,-1-5,71-13,-105 12,399-66,-333 50,-115 17,-26 6,-69 10,1 3,-76 23,90-19,-472 115,411-84,138-47,-1 0,1 0,-1 0,1 0,-1 0,1 0,0 1,-1-1,1 0,-1 0,1 1,-1-1,1 0,-1 1,0-1,1 0,-1 1,1-1,-1 1,0-1,1 1,-1-1,0 1,0-1,1 1,-1-1,0 1,0-1,0 1,1-1,-1 1,0 0,0-1,0 1,0-1,0 1,0-1,0 1,-1 0,1-1,0 1,0-1,0 1,0-1,-1 1,1-1,0 1,-1-1,1 1,0-1,-1 1,1-1,0 1,-1-1,1 0,-1 1,1-1,-1 0,1 1,-1-1,1 0,-1 0,1 0,-1 1,53 5,-51-6,462 0,206-29,-697 41,-343 50,229-43,-406 69,532-85,-51 22,67-23,1 0,0 0,1-1,-1 1,0 0,0-1,1 1,-1-1,1 0,-1 1,1-1,0 0,-1 0,1 0,0 0,0 0,0 0,0-1,0 1,0-1,0 1,0-1,0 1,1-1,41 8,1-1,-1-3,1-1,0-2,15-3,7 1,336 0,-306 16,-97-14,0-1,0 1,0-1,0 1,0-1,1 1,-1-1,0 1,0-1,0 1,0-1,-1 1,1-1,0 1,0-1,0 1,0-1,0 1,-1-1,1 1,0-1,0 1,-1-1,1 1,0-1,-1 0,1 1,0-1,-1 0,1 1,0-1,-1 0,1 1,-1-1,1 0,-1 0,1 0,-1 1,1-1,-1 0,1 0,-1 0,1 0,-1 0,1 0,-1 0,1 0,-1 0,1 0,-1 0,1 0,-1 0,1-1,-1 1,1 0,-1 0,1 0,-1-1,-1 2,-180 26,-449 45,535-62,323-10,476 0,-814 17,-535 47,643-65,0 1,1 0,-1 0,0 0,0 0,0 1,0-1,1 1,-1 0,0 0,1 0,-1 0,0 0,1 0,0 1,-1-1,1 1,0 0,0 0,-1 0,1 0,1 0,-1 0,0 0,0 1,1-1,0 0,-1 1,1 0,0-1,0 1,0 0,1-1,-1 1,1 0,3 1,0-1,1 0,-1 0,1 0,0-1,0 1,0-1,0 0,1 0,-1 0,1-1,-1 1,1-1,-1 0,1-1,0 1,-1-1,1 0,0 0,-1 0,1 0,1 0,461-2,-271-19,-196 20,-1 1,1 0,0 0,0 0,0 0,0 0,0-1,0 1,0 0,-1 0,1 0,0 0,0-1,0 1,0 0,0 0,0 0,0-1,0 1,0 0,0 0,0 0,0 0,0-1,0 1,0 0,0 0,0 0,0-1,1 1,-28-1,-258 29,191-13,-391 55,443-57,81 1,81-11,-1-5,104-16,-181 14,99-4,-573 61,275-23,127-19,31-11,-1 0,0 0,1 0,-1 0,0 0,1 0,-1 0,1 0,-1 0,0 1,1-1,-1 0,0 0,1 0,-1 0,0 0,1 1,-1-1,0 0,1 0,-1 1,0-1,0 0,1 0,-1 1,0-1,0 0,0 1,1-1,-1 0,0 1,0-1,0 0,0 1,0-1,0 0,0 1,0-1,0 0,1 1,-2-1,1 1,0-1,0 0,0 1,0-1,0 0,0 1,0-1,0 0,0 1,-1-1,1 0,0 1,0-1,-1 0,1 1,0-1,0 0,-1 0,1 1,0-1,-1 0,164 7,-107-9,118-4,-79-39,-47 31,0 2,0 1,1 3,14 1,22-4,379-51,20 21,-76 32,-277 9,75-26,56 12,23-3,-49-12,-139 30,113-12,-142 2,1 2,0 4,-1 2,2 4,136-3,74-28,362 28,-447 28,277-28,193 0,-606-3,1-3,-1-3,0-2,0-3,173-27,-124 27,-100 18,-22 5,-25 7,-69 3,-1-5,-1-5,1-5,-79-7,65 2,-520-11,-516-52,261 53,573 12,-173 28,-24-30,308-26,-11-3,-340 31,564-1,-46-5,46 4,1 1,-1 0,0 0,0-1,1 1,-1-1,0 1,1 0,-1-1,1 0,-1 1,0-1,1 1,-1-1,1 0,0 1,-1-1,1 0,-1 1,1-1,0 0,0 1,-1-1,1 0,0 0,0 0,0 1,0-1,0 0,0 0,0 1,0-1,0 0,0 0,1 0,-1 1,0-1,0 0,1 1,-1-1,0 0,1 0,-1 1,1-1,-1 1,1-1,-1 0,1 1,-1-1,1 1,0-1,-1 1,1 0,0-1,0 1,18-18,2 1,0 1,1 1,1 0,0 2,1 1,0 1,0 1,1 1,22-5,-11 2,52-16,2 4,1 3,0 5,57-1,-127 14,97 5,-118-2,-1 0,1 1,0-1,-1 0,1 0,-1 0,1 1,0-1,-1 0,1 0,0 1,-1-1,1 0,0 1,0-1,-1 0,1 1,0-1,0 0,-1 1,1-1,0 1,0-1,0 0,0 1,0-1,0 1,0-1,0 1,0-1,0 0,0 1,0-1,0 1,0-1,0 1,0-1,0 0,0 1,1-1,-1 1,0-1,0 0,0 1,1-1,-1 0,0 1,1-1,-1 0,0 1,1-1,-1 0,0 0,1 1,-1-1,0 0,1 0,-1 0,1 0,-1 0,1 1,-1-1,0 0,1 0,-1 0,1 0,-1 0,1 0,-1 0,1 0,-32 14,-213 25,-755 73,809-89,186-15,29-7,718-96,89 3,-691 86,-541 35,235-8,2 7,1 7,-16 13,161-43,12-4,-1 0,1 0,-1 1,1 0,-1 0,1 1,0-1,0 1,0 0,0 0,1 1,-1-1,1 1,0 0,-3 3,7-4,1 0,-1-1,0 1,1 0,0-1,-1 1,1-1,0 1,0-1,1 1,-1-1,0 0,1 1,-1-1,1 0,0 0,0 0,0 0,0-1,0 1,0 0,0-1,1 0,-1 1,0-1,1 0,-1 0,1 0,-1-1,1 1,0-1,-1 1,1-1,0 0,0 0,302 43,-203-34,165 13,-222-9,-73 2,-431 110,401-107,-17 3,1 4,1 3,-17 12,-28 32,-71-38,25-9,20 8,-5 45,-116 9,329-106,61 1,1 6,93 4,86-19,-82 27,-81-27,338 27,56 0,-339-28,1 16,-146 4,1 3,-1 1,1 3,20 4,124-5,-28-26,56 27,-83-26,338 27,1749 0,-2167 11,-92 4,-144 15,-25-1,-84-29,109 41,-18 2,-345-44,256 2,138 27,-26 0,0 0,-197-27,223 26,-336-27,56 0,197-28,-282 29,364 24,-23 6,-284-31,197-57,215 56,-1 2,1 1,-1 2,-28 7,21-4,0-3,-1-2,0-2,-7-2,-123 3,9 27,-198-28,223-26,106 19,33 5,1 1,0-1,-1 1,0 0,1 0,-1 1,0-1,1 1,-1 0,0 0,1 1,-1-1,0 1,1 0,-1 0,1 1,-1-1,1 1,0 0,0 0,-1 1,2-1,-1 1,-3 2,6-4,0-1,1 0,-1 1,0-1,0 0,0 1,0-1,1 1,-1-1,0 1,0 0,1-1,-1 1,0 0,1-1,-1 1,1 0,-1 0,1 0,-1 0,1-1,0 1,-1 0,1 0,0 0,0 0,0 0,0 0,-1 0,1 0,0 0,1 0,-1 0,0-1,0 1,0 0,1 0,-1 0,0 0,1 0,-1 0,0 0,1-1,0 1,-1 0,1 0,-1-1,1 1,0 0,-1-1,1 1,0-1,0 1,-1-1,2 1,8 0,0-1,1 0,-1 0,0-1,0-1,1 1,-1-2,0 1,-1-2,1 1,0-1,-1-1,8-4,18-11,0-1,-1-2,-1-2,-2-1,24-25,144-87,-118 96,2 3,1 4,1 4,2 3,1 4,1 4,10 3,-44 6,7 0,-1-3,0-2,-2-3,7-5,4-4,0 5,1 2,1 3,30-2,146-2,51-25,-270 40,0 0,1 2,0 1,0 2,19 1,149-25,139-29,-73 26,0-1,-2 1,-84 18,82-24,113-3,-289 38,97-11,-120 1,1 3,-1 3,1 3,37 4,10-1,453-2,-394 28,227-27,-254 24,167 52,-209-35,-96-40,-1-1,0 1,1-1,-1 1,0 0,0 0,0 0,0 0,-1 0,1 0,0 0,-1 1,0-1,1 1,-1-1,0 1,0-1,-1 1,1 0,0-1,-1 1,0 0,1 0,-1-1,0 1,-1 0,1 0,0-1,-1 1,1 0,-1-1,0 1,0 0,0-1,0 1,-1-1,1 0,-11 16,-1-1,0 0,-1-2,-1 1,0-2,-1 0,-1-1,-1 0,-53 48,-58 89,123-143,0 1,-1-1,0 0,-1-1,1 0,-1 0,0-1,-1 0,1 0,-1-1,0 0,0 0,0-1,0 0,-1-1,0 0,-8 0,-294 13,31 7,230-16,51-6,0 1,0-1,-1 1,1-1,0 1,0-1,0 1,0-1,0 1,0-1,0 1,0-1,0 1,0-1,0 1,0-1,0 1,0-1,0 1,0-1,1 1,-1-1,0 1,0-1,1 1,-1-1,0 1,1-1,-1 0,0 1,1-1,-1 1,1-1,-1 0,0 0,1 1,-1-1,1 0,-1 0,1 1,-1-1,1 0,-1 0,1 0,-1 0,1 0,-1 0,1 0,-1 0,1 0,0 0,-1 0,1 0,-1 0,1 0,-1-1,1 1,-1 0,1 0,-1-1,306 13,104 10,-399-22,0-1,0-1,0 1,0 1,1 0,-1 1,0 0,0 1,0 0,-1 0,1 1,0 1,-1 0,0 0,0 1,0 0,-1 1,1 0,-1 1,7 6,-15-11,0-1,0 0,0 1,0-1,-1 1,1-1,0 1,-1 0,0-1,1 1,-1-1,0 1,0 0,0-1,0 1,0 0,0-1,0 1,0 0,-1-1,1 1,-1 0,1-1,-1 1,0-1,0 1,1-1,-1 0,0 1,0-1,0 0,-1 1,1-1,0 0,0 0,-1 0,1 0,0 0,-1 0,1-1,-1 1,-66 21,60-21,1-1,-1 0,1-1,-1 0,0 0,1-1,0 0,-1 0,1 0,0-1,0 0,0-1,1 0,-1 0,1 0,0-1,0 1,0-2,0 0,-1 1,-11-7,1 2</inkml:trace>
  <inkml:trace contextRef="#ctx0" brushRef="#br0" timeOffset="133644.236">7866 11820,'-1'2,"-1"0,1 0,-1 0,1 0,-1-1,0 1,1-1,-1 1,0-1,0 1,0-1,0 0,-1 0,1 0,0 0,0-1,-1 1,1-1,0 1,-1-1,1 0,0 0,-1 0,1 0,-1 0,0 0,-366 3,-422-3,566 28,-509-28,604 11,7 7,100-17</inkml:trace>
  <inkml:trace contextRef="#ctx0" brushRef="#br1" timeOffset="154813.988">4056 504,'27'206,"-26"297,11-415,-13-75</inkml:trace>
  <inkml:trace contextRef="#ctx0" brushRef="#br1" timeOffset="155346.664">3689 561,'38'-37,"2"3,1 1,2 2,1 1,1 3,1 2,2 2,44-15,-59 27,1 2,0 2,0 1,0 1,1 2,0 1,-1 3,34 3,-64-5,0 1,0 0,0 0,0 0,0 1,0-1,0 1,-1 0,1 0,0 0,-1 1,1-1,0 1,-1 0,0 0,1 0,-1 0,0 1,0-1,0 1,-1 0,1 0,-1 0,1 0,-1 0,0 1,0-1,0 1,-1-1,1 1,-1 0,0-1,0 1,0 0,-1 0,1 0,-1 3,-4 15,0-1,-2 0,0 0,-1-1,-2 0,0 0,-1 0,0-2,-2 1,0-1,-1-1,-1 0,-14 12,-93 115,119-142,1 0,0 0,0 0,0 1,0-1,1 0,-1 0,0 1,1-1,0 0,-1 1,1-1,0 0,0 1,0-1,1 1,-1-1,1 0,-1 1,1-1,0 0,0 0,0 0,0 1,0-1,0 0,0 0,1-1,-1 1,1 0,0 0,-1-1,1 1,0-1,0 1,1 0,89 33,-57-25,69 42,-100-49,-1-1,0 1,-1 0,1 0,0 0,-1 0,0 0,0 1,0-1,0 1,0-1,-1 1,1 0,-1 0,0-1,0 1,-1 0,1 0,-1 0,0 0,0 0,0 0,0 0,-1 0,1 0,-1 0,-1 2,-4 8,-1-1,0-1,0 0,-1 0,-1 0,0-1,0 0,-2-1,-1 2,-12 9,-1-1,-1 0,0-3,-2 0,-11 5,-37 22,-16 1,70-36</inkml:trace>
  <inkml:trace contextRef="#ctx0" brushRef="#br1" timeOffset="155711.868">4987 194,'48'131,"-37"-95,-3 1,-1 0,-1 0,0 34,22 226,-23-156,0-123</inkml:trace>
  <inkml:trace contextRef="#ctx0" brushRef="#br1" timeOffset="155993.768">5438 701,'-3'24,"1"0,0 0,2 0,1 0,1-1,0 1,2 0,3 7,-5-27,-1 0,1 0,0 0,0 0,0 0,1-1,0 1,-1-1,1 0,0 0,0 0,1 0,-1 0,1-1,-1 0,1 1,0-1,0-1,0 1,0 0,0-1,0 0,0 0,1 0,-1-1,0 1,1-1,-1 0,0 0,0-1,1 1,-1-1,0 0,0 0,1 0,-1-1,0 1,0-1,-1 0,1 0,0 0,-1-1,4-2,11-6,0 0,-1-1,0 0,-1-2,0 0,-1-1,-1 0,0-1,-2 0,1-2,-2 1,0-1,-2-1,5-10,-5 4</inkml:trace>
  <inkml:trace contextRef="#ctx0" brushRef="#br1" timeOffset="156312.993">6229 786,'206'-172,"-203"170,-1 1,1-1,-1 0,0 0,0 0,0 0,0 0,0 0,0-1,0 1,-1 0,1-1,-1 0,1 1,-1-1,0 0,0 0,-1 0,1 0,0 1,-1-1,0 0,0 0,0 0,0 0,0 0,0 0,-1 0,0 0,1 0,-1 0,0 0,0 1,-1-1,1 0,-1 1,1-1,-1 1,0 0,0-1,0 1,0 0,0 0,0 0,-1 0,1 1,-2-2,-3 0,0 0,0 0,0 1,0 0,0 0,-1 1,1 0,0 0,-1 1,1-1,-1 2,1-1,0 1,-1 0,1 1,0 0,0 0,0 0,0 1,0 0,1 0,-1 1,1 0,-1 1,-9 5,0 2,1 0,1 0,-1 2,2 0,0 0,1 1,-8 13,15-21,0 1,1-1,0 1,0 0,1 0,0 1,0-1,1 0,0 1,0 0,1-1,0 1,1 0,0 0,0-1,1 1,0 0,1 0,-1-1,2 1,-1-1,1 0,1 0,-1 0,1 0,1 0,-1-1,2 0,-1 0,1 0,-1 0,2-1,-1 0,1 0,4 2,16 7,1-2,-1-1,2-1,0-1,0-2,1-1,0-1,0-2,0 0,0-2,1-2,19-2,-12 2</inkml:trace>
  <inkml:trace contextRef="#ctx0" brushRef="#br1" timeOffset="157548.244">7330 1153,'32'3,"1"-2,-1-1,1-1,-1-2,1-1,-1-1,0-2,-1-1,0-2,0-1,-1-1,0-2,25-16,-9 1,0-2,-2-2,-2-1,-1-3,-1-1,-3-2,29-40,-32 38,-2-2,-3-2,-1-1,-2 0,0-7,-18 36,-1 0,-1-1,0 0,-2 0,0 0,-1 0,-1-1,-1 1,0-1,-2 0,0 1,-1-1,-1 1,-1 0,-5-16,7 28,0 0,0 1,-1-1,0 1,0-1,0 1,-1 0,0 0,0 0,-1 1,1-1,-1 1,0 0,-1 1,1-1,-1 1,0 0,0 0,0 1,-1 0,1 0,-1 1,1-1,-1 1,0 1,0-1,0 1,0 0,0 1,0 0,0 0,-7 1,-4 7,0 1,1 0,0 1,1 1,0 0,1 2,0 0,1 0,0 1,1 1,1 0,0 1,1 0,1 1,0 0,2 1,0-1,-4 15,0-3,1 0,1 1,2 0,1 0,2 1,0-1,3 1,0 0,2 1,1-1,1 0,2 0,2-1,0 1,3 3,-4-18,1-1,0 0,1 0,1 0,0-1,0-1,2 1,0-1,0-1,1 0,1 0,0-1,0-1,1 0,1 0,0-2,0 0,0 0,1-1,0-1,0 0,7 0,-6-1,0-2,0 0,1-1,-1 0,0-2,0 0,1 0,-1-2,0 0,0-1,0 0,0-2,0 0,-1 0,0-1,0-1,-1-1,1 0,-2-1,1 0,-1-1,-1-1,5-4,114-123,-129 137,0 0,1 0,-1 0,1 1,-1-1,1 1,0-1,-1 1,1 0,-1 0,1 0,0 0,-1 1,1-1,-1 1,1 0,-1-1,1 1,-1 0,0 0,1 1,-1-1,0 0,0 1,0 0,0-1,0 1,0 0,0 0,-1 0,1 0,-1 0,1 0,-1 1,0-1,0 0,0 1,0-1,0 1,0-1,-1 1,1 0,15 20,-9-18,1 1,-1-2,1 1,0-1,1-1,-1 1,0-1,1-1,0 1,0-2,0 1,-1-1,1 0,0-1,0 0,0-1,0 0,0 0,0 0,0-2,0 1,-1-1,1 0,-1-1,0 1,1-2,16-10,-1-1,0-1,-1-2,-1 0,-1-1,0-1,12-17,-33 37,0 0,1 0,-1 0,0 0,1-1,0 1,-1 1,1-1,-1 0,1 0,0 0,0 0,0 0,-1 0,1 1,0-1,0 0,0 1,0-1,0 1,0-1,0 1,1 0,-1-1,0 1,0 0,0 0,0-1,0 1,0 0,1 0,-1 0,0 1,0-1,0 0,0 0,0 1,1-1,-1 0,0 1,0-1,0 1,0 0,0-1,0 1,-1 0,1-1,0 1,0 0,0 0,-1 0,2 1,5 12,-5-8,0-1,1 1,-1-1,1 1,0-1,0 0,1 0,0 0,-1-1,2 1,-1-1,0 0,1 0,0-1,0 1,0-1,0 0,1 0,-1-1,1 0,-1 0,1 0,0 0,1-1,9-1,0-2,0 1,1-2,-1 0,-1-1,1-1,-1 0,1-1,-1-1,-1 0,0-1,0-1,1-1,25-12,-26 15,-12 4,1 1,0 0,0-1,1 1,-1 1,0-1,1 0,-1 1,1 0,0 0,-1 0,1 0,0 0,-1 1,1 0,0 0,0 0,0 0,-1 0,1 1,0 0,-1-1,1 1,0 1,-1-1,1 1,-1-1,0 1,1 0,26 27,-27-24,1-1,0 0,0 0,0 0,0 0,1-1,0 0,-1 0,1 0,0 0,0-1,1 0,-1 0,1 0,3 0,43 2,-28-4</inkml:trace>
  <inkml:trace contextRef="#ctx0" brushRef="#br1" timeOffset="157817.55">8769 108,'0'0</inkml:trace>
  <inkml:trace contextRef="#ctx0" brushRef="#br1" timeOffset="158263.284">10321 617,'27'-10,"1"-1,-2-1,1-2,-2 0,0-2,-1-1,0-1,-1-1,13-15,-33 32,0 0,-1 0,1 0,-1 0,0-1,1 1,-1-1,0 0,-1 0,1 0,0 0,-1 0,0 0,0 0,0 0,0 0,0 0,0-1,-1 1,0 0,1-1,-1 1,-1 0,1-1,0 1,-1 0,1-1,-1 1,0 0,0 0,-1 0,1 0,-1 0,1 0,-1 0,0 0,0 1,0-1,0 1,-1-1,1 1,-1 0,1 0,-3-1,-4-1,-1 0,1 1,-1 0,0 1,0 0,0 1,0 0,0 0,0 1,-1 1,1 0,0 0,0 0,0 2,1-1,-1 1,0 1,1-1,0 2,0-1,-5 4,-4 3,1 0,0 1,1 0,0 1,1 1,1 1,0 0,1 1,0 0,-1 6,3-5,1 0,1 1,1 0,0 1,2 0,0 0,1 0,1 1,-1 10,4-23,1 1,-1 0,1-1,1 1,0 0,0-1,0 1,1 0,0-1,0 0,1 0,0 1,0-2,1 1,0 0,0-1,1 1,-1-1,1 0,1-1,-1 1,1-1,0 0,0-1,6 4,6 2,1-2,0 0,0-1,1-1,-1-1,1-1,1 0,-1-1,0-2,1 0,-1-1,1-1,-1-1,1-1,11-3,-2 0</inkml:trace>
  <inkml:trace contextRef="#ctx0" brushRef="#br1" timeOffset="158912.523">11111 419,'359'-46,"-328"42,63-8,-1-4,-1-3,6-7,-72 18,-2 2</inkml:trace>
  <inkml:trace contextRef="#ctx0" brushRef="#br1" timeOffset="159172.974">11167 701,'39'0,"22"0,10 0,3 0,-2-5,-4-1,-3 0,-8 1,-4-4,-7 1,-6 1,-5 2,-3 1,-3 2,-2 1,-4 1</inkml:trace>
  <inkml:trace contextRef="#ctx0" brushRef="#br1" timeOffset="159443.989">11253 955,'33'0,"31"0,14-4,3-3,-3 1,-5 1,-5-3,-4-1,-4 2,-8 2,-2 1,-10 2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3:57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1 902,'17'-1,"1"-1,0-1,0-1,-1 0,0-1,0-1,0-1,0 0,-1-1,-1-1,1 0,-1-1,-1-1,0-1,-1 0,0 0,0-1,-1-1,-1 0,-1 0,0-1,-1-1,1-1,-8 13,0 0,1 0,-1 0,-1 0,1-1,-1 1,1 0,-1-1,0 1,-1-1,1 1,-1-1,0 1,0-1,-1 1,1-1,-1 1,0-1,0 1,0-1,-1 1,1 0,-1 0,0 0,-1 0,1 0,-1 0,1 0,-1 1,0 0,0-1,-1 1,1 0,-1 0,1 1,-1-1,0 1,0 0,0 0,0 0,-1 0,-2 0,0 1,0 0,0 0,0 1,0 0,0 0,0 0,0 1,0 0,0 1,0 0,0 0,1 0,-1 1,1 0,0 0,-1 0,1 1,1 0,-1 0,1 1,-1-1,1 1,1 1,-2 1,-6 6,1 0,1 1,1 0,0 1,0 0,2 1,0-1,0 2,-1 7,5-16,0 0,0 1,1-1,0 1,1 0,0 0,0 0,0 0,1 0,1-1,0 1,0 0,0 0,1 0,1-1,-1 1,1-1,1 0,0 0,0 0,0 0,1-1,0 1,1-1,-1 0,1-1,1 0,-1 0,1 0,2 1,10 1,1-1,0 0,0-2,0 0,0-1,1-1,0-1,0-1,-1-1,1-1,0 0,0-2,-1 0,1-2,-1 0,0-1,15-7,47-14,-1-4,-2-3,-1-4,-2-3,-2-3,-2-4,-2-3,-2-2,26-30,-75 66,0-1,-1-1,-1-1,-1 0,-1-1,-1 0,0-2,-2 1,-1-2,0 1,-2-1,-1-1,-1 0,-1 0,-1 0,-1-1,0-17,-4 38,0 0,-1 0,0 1,0-1,0 0,0 0,-1 1,1-1,-1 1,0-1,-1 1,1 0,-1 0,0 0,0 0,0 0,0 1,-1-1,0 1,1 0,-1 0,0 0,-1 1,1-1,0 1,-1 0,1 0,-1 1,1-1,-1 1,0 0,0 0,0 1,0-1,1 1,-1 0,0 1,0-1,0 1,0 0,1 0,-1 0,0 1,1 0,-2 0,-24 13,2 0,0 2,1 1,0 1,2 1,0 1,2 2,0 0,1 1,2 2,1 0,0 1,2 0,2 2,0 0,2 1,-3 9,8-18,1-1,0 1,2 1,0-1,2 1,0 0,2 0,0 0,1 1,1-13,-1 0,2 0,-1 0,2-1,-1 1,1-1,0 1,1-1,0 0,1 0,0-1,0 1,1-1,0 0,0-1,1 1,0-1,0-1,1 1,0-1,2 1,6 2,0-1,1 0,0-1,0-1,0 0,1-1,0-1,0-1,1-1,-1 0,0-1,1-1,-1-1,1-1,-1 0,0-1,0-1,0-1,-1 0,1-2,1-1,115-53,-100 43</inkml:trace>
  <inkml:trace contextRef="#ctx0" brushRef="#br0" timeOffset="1016.567">1835 621,'-66'36,"-131"89,194-124,0 1,0-1,0 1,0 0,1 0,-1 0,1 0,-1 0,1 1,0-1,0 1,0 0,0-1,0 1,1 0,-1 0,1 0,0 0,0 0,0 1,0-1,0 0,1 0,0 1,-1-1,1 0,0 1,1-1,-1 0,1 1,-1-1,1 0,0 0,0 0,0 0,1 0,-1 0,1 0,0 0,-1 0,1 0,1-1,-1 1,0-1,2 1,6 0,0 0,1-2,0 1,-1-1,1-1,0 0,-1 0,1-1,0 0,-1-1,1 0,-1-1,0 0,0-1,0 0,0 0,0-1,-1 0,0-1,8-6,272-201,-288 212,0 0,-1 0,1 0,0 0,0 1,0-1,0 0,-1 1,1-1,0 0,0 1,0 0,0-1,0 1,0-1,0 1,1 0,-1 0,0 0,0-1,0 1,0 0,0 0,0 1,0-1,0 0,0 0,1 0,-1 1,0-1,0 1,0-1,0 1,0-1,0 1,-1-1,1 1,0 0,0-1,0 1,-1 0,1 0,0 0,-1 0,1 0,0 0,-1 0,1 0,-1 0,0 0,1 0,-1 0,0 0,0 0,1 0,-1 0,0 0,0 0,0 0,0 0,-1 1,1-1,0 1,-8 46,5-38,0 1,2 0,-1 0,1-1,1 1,0 0,0 0,1 0,2 8,-2-16,0 0,1-1,-1 0,0 1,1-1,0 0,-1 0,1 0,0 0,0 0,0 0,0 0,1-1,-1 1,0-1,1 1,-1-1,1 0,-1 0,1 0,-1 0,1-1,0 1,0-1,-1 0,1 0,0 1,0-2,-1 1,1 0,2-1,83-22,-60 9,-2-1,0-2,0 0,-2-2,0-1,-1-1,7-9,-7 7,1 0,1 2,1 1,1 1,1 1,11-5,-36 21,-1 1,0-1,1 1,0 0,-1-1,1 1,0 0,0 0,0 1,-1-1,1 1,0-1,0 1,0 0,0 0,0 0,0 1,0-1,0 1,-1-1,1 1,0 0,0 0,0 0,-1 1,1-1,-1 0,1 1,-1 0,0 0,1-1,-1 2,0-1,0 0,0 0,-1 0,1 1,0-1,-1 1,0 0,0-1,1 1,-2 0,1 0,0-1,0 1,-1 0,0 0,1 0,-1 0,0 2,-2 13,-1 0,-1 0,0 0,-1 0,-1-1,-1 0,-1 0,0-1,-1 0,0 0,-1-1,-1 0,-1-1,0 0,-1-1,0 0,-9 5,-37 17,57-34,1-1,0 1,-1 0,0 0,1-1,-1 1,1-1,-1 0,0 1,1-1,-1 0,0 0,1 0,-1 0,0 0,1 0,-1 0,0-1,1 1,-1-1,1 1,-1-1,1 0,-1 1,1-1,-1 0,1 0,0 0,-1 0,1 0,0 0,0-1,0 1,0 0,0-1,0 1,0-1,1-2,1 0,-1 0,1 0,1 0,-1 0,0 0,1 0,0 0,0 1,0-1,0 0,1 1,-1 0,1 0,0 0,0 0,0 0,0 0,0 1,1-1,-1 1,1 0,0 0,0 0,-1 1,1 0,1-1,11-3,0 0,0 1,1 0,-1 2,1 0,-1 0,1 2,0 0,0 1,-1 1,1 0,-1 1,1 1,-1 0,0 2,1 0,135 24,-137-29,0-1,0 0,0-1,0-1,0 0,0-1,-1-1,1 0,-1-1,0 0,0-1,0-1,-1 0,9-7,13-11,-2-1,-1-1,-1-1,-1-2,-1-2,-2 0,-2-2,0 0,-3-2,-1-1,-1 0,-3-1,10-29,-20 46,0 4,0-1,-2 1,0-1,0-1,-2 1,0 0,-2-1,0 0,-1-16,-1 32,1 0,-1 0,0 1,0-1,0 0,-1 0,1 0,0 1,-1-1,0 1,0-1,0 1,0 0,0 0,0-1,0 2,-1-1,1 0,-1 0,0 1,1-1,-1 1,0 0,0 0,0 0,0 0,1 0,-1 1,-1 0,1-1,0 1,0 0,0 0,0 1,0-1,0 0,0 1,0 0,0 0,1 0,-1 0,0 0,0 1,1-1,-1 1,1 0,-1-1,1 1,0 0,-1 1,1-1,0 0,1 1,-3 2,-8 14,0 0,2 1,0 1,1 0,2 0,0 1,1 0,1 0,1 0,1 1,0-1,2 1,2 14,2 0,1 0,1-1,2 0,2 0,1 0,2-1,1-1,18 32,-28-59,0 2,1 0,0 0,1-1,-1 0,1 0,1 0,0-1,0 0,0 0,6 5,11-11,-15-9</inkml:trace>
  <inkml:trace contextRef="#ctx0" brushRef="#br0" timeOffset="1274.647">3218 366,'33'5,"17"1,9 5,3 0,-3-1,-2-3,-6 2,-2 0,-5-1,0 2,-3-1,-3-1,-9-2</inkml:trace>
  <inkml:trace contextRef="#ctx0" brushRef="#br0" timeOffset="1558.883">4150 733,'0'14,"0"0,0-2</inkml:trace>
  <inkml:trace contextRef="#ctx0" brushRef="#br0" timeOffset="1559.883">4121 310</inkml:trace>
  <inkml:trace contextRef="#ctx0" brushRef="#br0" timeOffset="1799.373">4827 366,'-42'11,"21"-7,-1 1,1 1,1 1,-1 1,1 0,1 2,0 0,0 1,1 1,0 1,-10 10,24-17,0 1,0-1,1 1,0-1,0 1,1 0,0 0,0 0,0 0,1 1,1-1,-1 0,1 1,0-1,0 0,1 1,0-1,1 0,-1 0,1 0,1 0,-1 0,1 0,1-1,-1 1,1-1,0 0,0 0,1 0,0-1,0 1,0-1,0 0,1-1,0 1,0-1,0 0,1-1,20 11,0-2,1-1,1-1,-1-2,1 0,1-2,-1-2,1 0,0-2,0-1,0-2,0-1,0-1,0-1,-1-2,19-6,-13 2</inkml:trace>
  <inkml:trace contextRef="#ctx0" brushRef="#br0" timeOffset="3650.601">4205 592,'0'5,"0"6,0 6,0 5,0 4,0 2,0 1,0 0,0 1,0-1,0-10,0-8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19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23 124,'0'109,"-4"1,-14 71,17-160,9-29,11-33,-1-6,2 1,2 1,1 1,3 1,2 1,1 1,26-26,54-50,-85 114,-17 11</inkml:trace>
  <inkml:trace contextRef="#ctx0" brushRef="#br0" timeOffset="290.011">756 11,'-44'50,"2"1,3 2,-31 53,39-15,31-89,0 1,0 0,0 0,0-1,0 1,1 0,0 0,-1-1,1 1,0 0,0-1,1 1,-1-1,0 1,1-1,-1 0,1 0,0 1,0-1,0 0,0-1,0 1,0 0,1-1,-1 1,1-1,-1 1,1-1,-1 0,1 0,-1-1,2 1,10 2,-1-2,1 0,0 0,0-1,0-1,-1 0,1-1,0-1,-1 0,1-1,-1 0,0-1,-1 0,1-1,-1 0,0-1,0-1,-1 0,1-2,-3 3,-2 0,1 0,-1-1,0 0,0 0,-1-1,-1 1,1-1,-1-1,-1 1,1-1,-2 0,1 0,-2 0,1 0,-1-1,-1 1,0 0,0-1,-1 1,0-1,-1 0,0 1,-2-6,-27-57,18 55</inkml:trace>
  <inkml:trace contextRef="#ctx0" brushRef="#br0" timeOffset="753.87">1095 378,'5'-24,"2"0,1 0,0 0,2 1,1 0,1 1,1 1,0 0,2 0,0 1,2 1,0 1,1 0,0 2,21-15,-37 30,-1-1,1 1,0 0,0-1,0 1,0 0,0 0,0 1,0-1,0 0,1 1,-1-1,0 1,0 0,1 0,-1 0,0 0,0 0,0 0,1 0,-1 1,0-1,0 1,0 0,0-1,1 1,-1 0,0 0,-1 1,1-1,0 0,0 1,0-1,-1 1,1-1,-1 1,1 0,-1-1,0 1,0 0,0 0,0 0,0 0,0 0,0 0,0 1,-1-1,1 0,-1 0,0 1,3 14,-4-13,1-1,-1 0,1 1,0-1,0 0,0 0,1 1,-1-1,1 0,0 0,0 1,0-1,0 0,0 0,1 0,0 0,-1 0,1-1,0 1,0 0,0-1,1 0,-1 1,1-1,-1 0,1 0,0 0,0-1,0 1,0-1,0 1,0-1,0 0,0 0,0 0,0-1,1 1,0-1,6-3,0 0,0-1,-1 0,1 0,-1-1,0-1,0 1,-1-1,0-1,7-5,33-24,90-36,-136 71,-1 0,1 1,0-1,-1 1,1-1,0 1,0 0,-1 0,1 0,0-1,0 2,-1-1,1 0,0 0,0 1,-1-1,1 1,0-1,-1 1,1 0,0-1,-1 1,1 0,-1 0,0 0,1 0,-1 1,0-1,1 0,-1 0,0 1,0-1,0 1,0-1,0 2,18 65,-13-42,-5-21,1 0,-1 0,2 0,-1-1,0 1,1-1,0 0,0 0,0 0,0 0,1 0,0-1,0 1,0-1,0 0,0 0,0 0,4 0,13 8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12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0 552,'111'-65,"-3"-5,-4-4,26-28,60-94,-168 152,-53 71,17 5,1 0,2 1,1 0,1 1,2 0,1 5,-1-2,-43 371,21 4,25-342,-4 0,-2-1,-3 1,-7 12,19-77,1 0,-1-1,-1 1,1 0,0-1,-1 1,0-1,0 1,-1-1,1 0,-1 0,0 0,0 0,0-1,0 1,-1-1,1 0,-1 0,0 0,0 0,0-1,0 1,-1-1,1 0,-1 0,1-1,-1 1,0-1,1 0,-1-1,0 1,0-1,0 0,-7-3,0-1,0 0,1-1,0 0,0-1,0-1,1 1,0-2,0 1,1-1,0-1,0 0,1 0,0 0,-2-5,-2 1,-10-11</inkml:trace>
  <inkml:trace contextRef="#ctx0" brushRef="#br0" timeOffset="7283.517">141 919,'33'9,"17"4,4-1,-3-2,-4-3,-2-3,-2-1,-5-7,-4-2,-7-1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3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59,'-6'10,"-2"1,1 0,0 0,1 0,0 1,1 0,0 1,1-1,0 1,1 0,0 0,1 0,1 0,0 0,1 1,0 9,2-19,-1 0,1 0,0 0,0-1,0 1,0 0,1-1,-1 1,1-1,0 0,0 0,0 0,0 0,1-1,-1 1,1-1,0 0,0 0,-1 0,1-1,0 1,1-1,-1 0,0 0,0 0,0-1,1 1,-1-1,0 0,0 0,1-1,1 0,6 0,-1 0,0-1,0 0,0-1,0-1,-1 1,1-2,-1 1,0-2,0 1,-1-1,1-1,-5 3,-1-1,0 1,0 0,0-1,0 0,-1 0,0 0,0-1,-1 1,1-1,-1 1,0-1,0 0,-1 0,0 0,0 0,0 0,-1 0,0 0,0 0,-1 0,1 0,-1 0,-1 0,1 0,-1 1,0-1,0 0,0 1,-1-1,0 1,0 0,-1 0,1 0,-3-2,-4-3,0 1,-1-1,0 2,-1 0,0 0,0 1,0 0,-1 1,0 1,0 0,-1 1,-8-2,-3 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2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1,'-10'38,"-2"23,-1 5,3 1,4-5,1-5,8-7,2-1,1-6,-1 1,-1-4,-1-2,3-4,1-3,0-2,3 0,-1-1,-1-6</inkml:trace>
  <inkml:trace contextRef="#ctx0" brushRef="#br0" timeOffset="285.112">0 424,'39'5,"17"1,8 0,-1-1,-2 3,-2 1,-6-2,-7-1,-12-3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1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508 209,'-15'-2,"0"2,1-1,-1 2,0 0,1 1,-1 0,1 1,-1 1,1 0,0 1,1 1,-1 0,1 0,0 2,1-1,0 2,0 0,0 0,1 1,1 0,0 1,0 0,-6 11,8-7,1 0,0 1,1-1,1 1,1 0,0 1,1-1,1 1,0-1,1 1,1 0,1 0,0-1,1 1,2 7,-2-14,0-1,1 0,0 1,1-1,0-1,0 1,1 0,0-1,0 0,1 0,0-1,0 1,1-1,0-1,0 1,1-1,0 0,0-1,0 0,0 0,1-1,0 0,0-1,0 0,0 0,1-1,1 1,10-1,0 0,1-2,-1 0,0-1,1-1,-1-1,0-1,0-1,-1-1,0 0,0-2,0 0,-1-1,0-1,1-2,7-5,-1-1,0 0,-2-2,0-1,-2-1,0-1,-1-1,-2-1,16-25,-27 38,-2 0,1 0,-2 0,1-1,-2 0,0 0,0-1,-2 1,1-1,-2 1,0-1,0 0,-1 1,-1-1,0 0,-1 0,-1 1,0 0,-1-1,0 1,-1 0,0 1,-1-1,0 1,-1 0,-1 1,0-1,0 2,-1-1,-1 1,0 0,-4-2,-69-44,47 36</inkml:trace>
  <inkml:trace contextRef="#ctx0" brushRef="#br0" timeOffset="283.427">0 491,'45'10,"1"-2,-1-3,1-1,0-2,0-2,0-3,0-1,0-2,-1-3,7-3,111-19,287-42,-404 69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427 26,'-9'-4,"-1"0,0 0,0 1,0 0,0 1,0 0,-1 1,1 0,-1 0,1 1,-1 0,1 1,-1 1,1-1,0 2,0-1,0 1,0 1,0 0,0 0,1 1,0 0,0 1,0 0,1 0,0 1,0 0,-4 6,-2 0,1 1,0 0,1 1,1 1,0 0,1 0,1 1,1 0,0 1,1 0,1 0,1 0,0 1,2 0,0 0,1 0,1 8,1-23,1 0,-1 0,1 0,0 0,1 0,-1 0,1 0,0-1,0 1,0 0,0-1,0 0,1 1,0-1,-1 0,1 0,0-1,1 1,-1-1,0 1,1-1,0 0,-1 0,1-1,0 1,0-1,0 0,0 0,0 0,2 0,8 2,-1-2,1 1,-1-2,1 0,-1 0,1-2,-1 1,13-5,-1-2,0-1,-1-2,0 0,0-2,-2-1,0 0,0-2,-1 0,-1-1,17-20,112-154,-146 190,-1 0,1 0,-1 0,1 1,0-1,-1 1,1 0,0-1,-1 1,1 0,-1 1,1-1,0 0,-1 1,1-1,0 1,-1 0,1 0,-1 0,0 0,1 1,-1-1,0 0,0 1,0 0,0-1,0 1,0 0,0 0,-1 0,1 0,0 1,-1-1,0 0,0 1,0-1,0 1,0-1,0 1,0-1,-1 1,1 1,11 16,11 5,0 0,2-2,1-1,0 0,2-2,14 7,26 21,-41-29,-2-3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3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1,'-5'0,"-6"0,-1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4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1,'-5'0,"-2"4,1 2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5.7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2456 735,'-19'28,"-7"15,2 5,4-1,6-9</inkml:trace>
  <inkml:trace contextRef="#ctx0" brushRef="#br0" timeOffset="283.922">2399 57,'0'0</inkml:trace>
  <inkml:trace contextRef="#ctx0" brushRef="#br0" timeOffset="463.673">2626 819,'57'-64,"3"2,3 3,5 1,-67 57,0-1,0 0,1 0,-1 1,0-1,1 1,-1-1,1 1,-1 0,1-1,0 1,0 0,-1 0,1 0,0 0,0 1,0-1,0 0,0 1,0-1,0 1,0 0,0 0,0 0,1 0,-1 0,0 0,0 0,0 1,0-1,0 1,0 0,0-1,0 1,0 0,-1 0,1 0,0 0,0 1,-1-1,1 0,-1 1,1-1,-1 1,0-1,1 1,-1 0,0 0,0-1,0 1,0 0,-1 0,1 0,0 1,8 49,14 46,-22-95,1 0,-1-1,1 1,0 0,0-1,0 0,0 1,1-1,-1 0,1 0,-1 0,1 0,-1-1,1 1,0-1,0 1,0-1,0 0,0 0,0-1,0 1,0-1,0 1,1-1,-1 0,0 0,0 0,0-1,2 1,7-4,-1-1,1 0,-1 0,0-1,0-1,0 0,-1 0,0-1,0 0,-1-1,0 0,-1-1,0 0,0 0,4-8,117-181,-119 176</inkml:trace>
  <inkml:trace contextRef="#ctx0" brushRef="#br0" timeOffset="700.932">3811 1,'9'33,"4"17,-1 8,-2 5,-3-4,-3-2,-1-7,-2-1,-1-5,-1-4,1-6,-1-2,1-3,-1-1,1 0,0-1,0-4</inkml:trace>
  <inkml:trace contextRef="#ctx0" brushRef="#br0" timeOffset="980.822">3613 255,'39'-5,"26"-1,13 0,2 1,-3 1,-5 2,-5 1,-9 1,-10 4,-8 3,-11-1</inkml:trace>
  <inkml:trace contextRef="#ctx0" brushRef="#br0" timeOffset="-600.098">650 819,'-17'152,"7"2,8 76,-9-153,11-77,-1-1,0 1,0 0,0 0,1-1,-1 1,0 0,1-1,-1 1,0-1,1 1,-1-1,0 1,1-1,-1 1,1-1,-1 0,1 1,-1-1,1 0,0 1,-1-1,1 0,0 0,-1 1,1-1,0 0,0 0,0 0,0 1,0-1,0 0,0 0,0 0,0 1,0-1,0 0,0 0,1 0,-1 1,0-1,1 0,-1 0,4-30,0 0,2 1,2 0,0 0,2 0,2 1,0 1,2 0,1 0,1 2,1 0,4-2,7-15,2 1,2 1,2 1,2 2,1 2,1 1,29-18,-52 42,-8 4,1 1,1-1,-1 1,1 0,0 1,0 0,1 1,-1 0,1 0,0 1,0 0,0 1,1 0,-1 1,9-1,-16 3,0 0,0 0,0 0,0 0,0 1,-1-1,1 1,0 0,-1-1,0 1,1 0,-1 1,0-1,0 0,0 1,0-1,0 1,-1 0,1-1,-1 1,1 0,-1 0,0 0,-1 0,1 0,0 0,-1 0,1 0,-1 0,0 0,0 1,0-1,-1 0,-20 105,10-84,-1-2,-1 1,0-1,-2-1,-1-1,0 0,-2-1,0-1,-1 0,-1-1,0-2,-4 2,16-12,1 0,-1-1,0 0,0-1,-1 1,1-2,-1 1,1-1,-1 0,0-1,0 0,0 0,0-1,0 0,0-1,1 0,-5-1,-5-5</inkml:trace>
  <inkml:trace contextRef="#ctx0" brushRef="#br0" timeOffset="-249.302">1892 537,'-45'33,"8"-8,0 2,1 1,2 2,1 2,2 1,1 1,1 1,2 2,24-34,1 1,-1 0,1-1,0 1,0 0,0 0,0 0,1 0,-1 0,1 1,0-1,1 0,-1 1,1-1,-1 0,1 1,1-1,-1 0,1 1,0-1,-1 0,2 1,-1-1,1 0,-1 0,1 0,0 0,0-1,1 1,-1 0,1-1,0 1,0-1,0 0,0 0,1 0,-1-1,4 3,2 0,2 0,-1-1,0 0,1 0,0-1,0-1,-1 0,2 0,-1-1,0 0,0-1,0-1,0 1,0-2,0 0,0 0,0-1,0 0,-1-1,1 0,-1 0,0-1,0-1,-1 0,0 0,2-2,2-4,0 0,-1 0,0-2,-1 1,-1-1,0-1,-1 0,0 0,-1-1,-1 0,-1-1,0 1,1-12,-5 19,0-1,-1 1,0 0,0-1,-1 1,-1-1,0 1,0-1,-1 1,0 0,0-1,-1 1,0 1,-1-1,0 0,0 1,-1 0,0 0,-1 0,0 0,0 1,0 0,-1 0,-3-2,5 5,0-1,0 2,0-1,0 0,0 1,-1 0,0 1,1-1,-1 1,0 0,0 0,0 1,0-1,-7 1,-9-1</inkml:trace>
  <inkml:trace contextRef="#ctx0" brushRef="#br0" timeOffset="13818.543">1 2060,'5'27,"-3"-12,1 1,0 0,2-1,0 0,0 0,1 0,8 12,-12-25,0 0,0 0,0 0,0 0,0 0,1-1,-1 1,0-1,1 0,-1 1,1-1,0 0,-1-1,1 1,0 0,0-1,-1 1,1-1,0 0,0 0,0 0,-1 0,1-1,0 1,0-1,-1 0,1 0,0 0,-1 0,1 0,-1 0,1-1,-1 1,0-1,0 1,1-1,-1 0,0 0,-1 0,1 0,0-1,0 1,-1 0,0-1,1 1,-1-1,0 1,0-1,0 0,-1 1,1-1,-1 0,1 0,-1-1,3-6,0-1,0 0,-1 0,-1 1,0-1,-1 0,0 0,0 0,-1 0,0 0,-1 0,-1 1,1-1,-4-6,4 14,-1-1,1 1,-1 0,0 1,0-1,0 0,0 1,0-1,0 1,-1 0,1 0,-1 0,1 1,-1-1,0 1,0 0,0 0,0 0,0 1,1-1,-1 1,0 0,0 0,0 0,0 1,0 0,0-1,0 1,0 0,0 1,1-1,-2 2,-14 3</inkml:trace>
  <inkml:trace contextRef="#ctx0" brushRef="#br0" timeOffset="14139.689">367 2202,'1'-10,"-1"0,1-1,1 1,0 0,0 0,1 0,1 1,-1-1,1 1,1-1,0 1,0 0,1 1,0 0,1 0,-1 0,1 0,1 1,0 0,0 1,0 0,0 0,1 1,5-2,-12 7,1 1,0-1,-1 1,1 0,0 0,-1 0,1 0,-1 0,0 1,1-1,-1 1,0-1,0 1,0 0,0 0,0 0,0 0,-1 0,1 1,0-1,-1 0,0 1,0-1,0 1,0-1,0 1,0 0,-1-1,1 1,-1 0,0 0,1-1,-2 3,11 20,-8-20,0 0,0-1,0 0,1 1,-1-1,1 0,1 0,-1-1,0 1,1 0,0-1,0 0,0 0,0 0,0-1,0 1,1-1,-1 0,1 0,0-1,0 1,-1-1,1 0,0 0,0-1,0 1,0-1,0 0,0-1,0 1,0-1,0 0,0 0,0-1,-1 1,1-1,0 0,-1 0,0-1,2 0,19-13,-1-2,-1-1,0 0,-2-2,12-14,-20 20</inkml:trace>
  <inkml:trace contextRef="#ctx0" brushRef="#br0" timeOffset="14688.527">1045 1948,'-6'2,"-1"0,1 0,0 0,0 1,1-1,-1 1,0 1,1-1,0 1,0 0,0 0,0 1,1-1,-1 1,1 0,1 0,-1 1,1-1,-1 1,2-1,-1 1,1 0,-1 2,4-5,1 0,0 0,0 0,0 0,0-1,0 1,1 0,-1-1,1 0,-1 0,1 0,0 0,0 0,0 0,0-1,0 1,0-1,1 0,-1 0,0 0,1 0,-1-1,1 1,-1-1,0 0,1 0,-1 0,1-1,-1 1,1-1,-1 0,0 0,0 0,1 0,204-71,-204 70,0 0,0 1,0-1,0 1,0 0,0 0,1 1,-1-1,0 1,1 0,-1 0,0 0,1 1,-1 0,0 0,0 0,0 0,1 0,-1 1,0 0,-1 0,1 0,0 0,-1 0,1 1,-1 0,0 0,1 0,-1 0,-1 0,2 1,-1 1,1 0,-1 0,1 0,0 0,0-1,0 0,0 1,1-1,0-1,0 1,0-1,0 0,0 0,1 0,-1-1,1 0,0 0,0 0,5 0,12-2,1-1,-1-1,0-1,0-1,0-1,-1-2,1 0,-1-1,-1-1,0-1,0 0,-1-2,0-1,-1 0,-1-1,0-2,-1 1,0-2,10-14,-13 15,0 0,-1-1,-1 0,-1-1,-1 0,0-1,-1 0,-1 0,-1-1,-1 0,0-1,-2 0,0 1,-1-1,-2 0,0 0,-1 0,-1-1,-1 1,-1 0,0 1,-2-1,-1 1,0 0,-5-9,9 25,-1 0,1 0,-1 1,0-1,0 1,-1-1,1 1,-1 0,1 0,-1 0,0 1,0 0,0-1,-1 1,1 1,0-1,-1 1,1-1,-1 1,0 0,1 1,-1-1,0 1,1 0,-1 0,0 1,1-1,-3 2,-5 0,2 1,-1 0,0 1,0 0,1 0,0 1,0 1,1 0,-1 0,1 1,-3 2,2 1,0 0,1 0,0 1,0 0,1 0,1 1,0 0,0 1,1-1,1 1,0 0,1 1,1-1,0 1,0-1,1 1,1 0,0 0,1 0,1 1,1 10,1 0,2 1,0-1,2-1,0 1,2-1,0-1,2 0,1 0,9 13,5 5,1-1,3-1,1-1,2-2,1-2,2 0,1-3,1-1,2-2,25 13,173 73,-194-96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8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1,'0'766,"-5"-717,-1-31</inkml:trace>
  <inkml:trace contextRef="#ctx0" brushRef="#br0" timeOffset="179.171">1 508,'33'0,"16"5,5 2,-2 4,-6 0,-5-1,-5 2,-4-1,-2 2,-7 0</inkml:trace>
  <inkml:trace contextRef="#ctx0" brushRef="#br0" timeOffset="438.883">649 735,'0'0</inkml:trace>
  <inkml:trace contextRef="#ctx0" brushRef="#br0" timeOffset="706.876">649 227,'0'0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7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93 185,'-3'5,"-10"15,1 1,1 0,1 1,0 0,2 0,1 1,0 0,-2 20,9-40,-1 0,1 0,-1 0,1 0,0 0,0 0,0 0,1 1,-1-1,1 0,0 0,-1 0,2 0,-1 0,0-1,0 1,1 0,0 0,-1-1,1 1,0-1,0 0,0 1,1-1,-1 0,0 0,1 0,0-1,-1 1,1-1,0 1,0-1,0 0,0 0,0 0,0 0,0-1,0 1,0-1,0 0,0 0,0 0,0 0,0-1,1 1,-1-1,0 1,0-1,0 0,0 0,-1-1,1 1,0-1,1 0,2-4,-1 1,0-1,0 0,0-1,0 1,-1-1,0 0,0 0,-1 0,0 0,0-1,-1 0,0 1,0-1,-1 0,0 0,0 0,-1 0,0 0,-1 0,1 1,-1-1,-1 0,0 0,0 0,0 1,-1-1,0 1,0 0,-1 0,0 0,-1 0,1 1,-1 0,0 0,-1 0,1 0,-6-4,-6-2</inkml:trace>
  <inkml:trace contextRef="#ctx0" brushRef="#br0" timeOffset="522.181">460 297,'-15'121,"5"1,5 24,-11-32,31-189,7 1,4 0,2 2,38-68,-56 118,0 1,2 0,0 1,1 0,1 1,1 1,0 0,2 1,0 0,1 2,18-13,71-23,-105 51,0 0,0 0,-1 0,1 0,0 0,0 1,0-1,0 0,-1 1,1 0,0-1,0 1,-1 0,1 0,0 0,-1 0,1 0,-1 0,1 0,-1 1,0-1,0 1,1-1,-1 1,0-1,0 1,0-1,-1 1,1 0,0 0,-1-1,1 1,-1 0,1 0,-1 0,0 0,0 0,0-1,0 1,0 1,-6 79,-3-65,-1 0,0-1,-2 0,0 0,-1-1,0-1,-1 0,0-1,-2 0,1-1,-1-1,-1-1,0 0,-1-1,-11 4,13-4,-9 5</inkml:trace>
  <inkml:trace contextRef="#ctx0" brushRef="#br0" timeOffset="888.66">1278 128,'-28'9,"-101"44,124-50,0 0,0 0,0 1,0 0,1 0,-1 0,1 0,0 1,0-1,1 1,0 0,-1 0,2 1,-1-1,1 1,-1-1,1 1,1 0,-1-1,1 1,0 2,1-3,0-1,0 1,1 0,0 0,-1 0,2 0,-1-1,0 1,1-1,0 1,0-1,1 1,-1-1,1 0,0 0,0 0,0-1,0 1,1-1,-1 1,1-1,0 0,0-1,0 1,0-1,5 2,0 1,0-1,0 0,0-1,1 0,-1-1,1 0,0 0,0-1,0 0,0-1,0 0,9-2,-11 1,0-1,1 0,-1-1,0 0,0 0,0-1,0 0,-1 0,0-1,0 0,0 0,0-1,-1 1,0-2,0 1,0-1,-1 1,0-1,-1-1,1 1,-1-1,-1 0,1 0,-1 0,-1 0,0 0,0-1,0 1,-1-1,0 0,-1 1,0-1,-1-7,-1 10,0-1,0 1,-1 0,0 0,0 0,0 0,-1 0,0 1,0-1,0 1,-1 0,1 1,-1-1,-1 1,1 0,0 0,-6-3,-14-5</inkml:trace>
  <inkml:trace contextRef="#ctx0" brushRef="#br0" timeOffset="1202.628">1645 326,'-10'9,"-2"-1,-1-7,9-8,3-9,3-5,5-5,2-2,4-1,0-1,3 0,2 1,4 0,3 0,2 5,1 7,0 1,-3 4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6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1 251,'44'107,"-44"-104,16 79,-4 0,-4 1,-3 0,-6 75,1-132,-6 21,6-47,0-1,0 1,0-1,-1 0,1 1,0-1,0 1,-1-1,1 1,0-1,-1 1,1-1,0 1,-1 0,1-1,-1 1,1-1,-1 1,1 0,-1-1,1 1,-1 0,1 0,-1-1,0 1,1 0,-1 0,1 0,-1 0,0 0,1 0,-1 0,1 0,-1 0,0 0,1 0,-1 0,1 0,-1 0,1 1,-1-1,1 0,-1 0,0 1,1-1,-1 0,1 1,0-1,-1 1,1-1,-1 0,1 1,0-1,-1 1,1-1,0 1,-1-1,1 1,0 0,0-1,-1 1,1-1,0 1,0-1,0 1,0 0,0-1,0 1,-5-12,1 0,1-1,0 1,0-1,1 0,1 0,0 0,0 0,1 0,1 0,0 0,1 0,0 0,0 1,2-4,-1-2,55-205,-41 177,2 2,3 0,0 1,3 2,2 0,1 2,20-20,47-34,-90 89,-1 0,1 0,-1 0,1 0,0 1,0 0,0 0,0 0,1 1,-1-1,0 1,1 1,-1-1,1 1,-1 0,0 0,1 0,-1 1,1 0,-1 0,0 0,4 2,-3 2,0 1,0-1,0 1,-1 1,0-1,0 1,-1-1,0 2,0-1,0 0,-1 1,0-1,-1 1,0 0,0 0,0 0,-1 0,0 0,-1 0,0 1,0-1,-1 0,0 0,0 0,-1 0,0 0,0 0,-3 5,-1 1,0 0,0 0,-1-1,-1 0,0 0,-1-1,-1 0,0 0,0-1,-1-1,0 0,-1 0,0-1,-1 0,1-1,-2-1,1 0,-1-1,0 0,0-1,-12 2,-29-6,31-7</inkml:trace>
  <inkml:trace contextRef="#ctx0" brushRef="#br0" timeOffset="529.889">565 478,'29'1,"0"-1,0-2,1 0,-2-2,1-2,0 0,-1-2,0-1,-1-1,0-1,0-1,-2-2,1-1,-2 0,13-12,102-106,-132 126,-1 0,0 0,-1 0,0-1,0 0,0 0,-1-1,-1 1,1-1,-1 0,1-8,-3 13,0 1,-1 0,0-1,1 1,-1-1,-1 1,1 0,0-1,-1 1,0-1,0 1,0 0,0 0,0-1,-1 1,1 0,-1 0,0 0,0 1,0-1,0 0,0 1,-1-1,1 1,-1 0,0 0,0 0,0 0,0 0,0 1,0-1,0 1,-1-1,-3 1,0-1,0 1,0 0,0 0,0 1,0 0,0 0,0 0,0 1,0 0,1 1,-1 0,0 0,0 0,1 1,0 0,-1 0,1 0,0 1,0 0,1 0,-1 1,1-1,0 1,0 0,1 1,0-1,-1 1,0 2,4-7,1 0,-1 1,0-1,0 0,1 1,-1-1,1 0,-1 1,1-1,0 1,0-1,-1 1,1-1,0 1,0-1,0 1,0-1,1 1,-1-1,0 1,1-1,-1 1,1-1,-1 0,1 1,0-1,0 0,-1 1,1-1,0 0,0 0,0 0,0 0,0 0,1 0,-1 0,0 0,0 0,1-1,-1 1,0 0,1-1,-1 1,1-1,1 1,69 8,159-13,-228 4,-1 1,1-1,0 0,-1 1,1 0,-1-1,1 1,-1 0,1 1,-1-1,0 0,1 1,-1-1,0 1,0 0,0-1,0 1,0 0,-1 0,1 1,0-1,-1 0,0 0,1 1,-1-1,0 1,0-1,-1 1,1-1,0 1,-1 0,1-1,-1 1,0 0,0-1,0 1,-1 0,-17 102,16-100,1-2,0-1,0 1,0 0,0-1,0 1,0 0,1-1,-1 1,1 0,0 0,0 0,0-1,0 1,0 0,1 0,-1 0,1-1,0 1,0 0,0-1,0 1,0-1,0 1,1-1,-1 0,1 1,0-1,0 0,0 0,0 0,0 0,0 0,0-1,1 1,-1-1,0 1,1-1,-1 0,1 0,0 0,-1 0,4 0,18-3,-2-2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1:16.92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  <inkml:brush xml:id="br1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330 1492,'-3'-2,"1"0,-1 0,0 0,0 1,0-1,0 1,0 0,0 0,-1 0,1 0,0 1,0-1,-1 1,1 0,0 0,-1 0,1 0,0 1,-1-1,1 1,0 0,0 0,-1 0,1 0,0 0,0 1,0 0,0-1,1 1,-1 0,1 0,-1 1,1-1,-1 1,1-1,0 1,0-1,0 1,1 0,-1 0,0 3,-10 24,1 0,2 1,1 0,2 1,-1 11,-28 110,76-347,36-210,-73 367,-4 37,0 0,-1 0,1 1,0-2,0 1,-1 0,1 0,0 0,-1 0,1 0,0 0,0 0,-1 0,1 0,0 0,0 0,0-1,-1 1,1 0,0 0,0 0,-1 0,1-1,0 1,0 0,0 0,0-1,0 1,-1 0,1 0,0-1,0 1,0 0,0 0,0-1,0 1,0 0,-12 30,11-28,-62 206,-23 152,35-139,26-85,25-136,0-1,1 1,-1 0,0 0,0-1,0 1,0 0,1-1,-1 1,0 0,0 0,1-1,-1 1,0 0,0 0,1-1,-1 1,0 0,1 0,-1 0,0 0,1 0,-1-1,0 1,1 0,-1 0,0 0,1 0,-1 0,0 0,1 0,-1 0,0 0,1 0,-1 0,0 1,1-1,-1 0,0 0,1 0,-1 0,0 0,0 1,1-1,-1 0,0 0,1 1,-1-1,0 0,0 0,0 1,1-1,-1 0,0 0,0 1,0-1,0 0,1 1,-1-1,0 0,0 1,0-1,0 0,0 1,0-1,18-29,-18 28,146-310,-88 178,6 2,18-20,-74 137,-5 8,-1 1,1 0,0-1,0 1,1 0,-1 1,1-1,0 0,1 1,-1 0,1 0,0 1,0-1,0 1,0 0,3-1,-6 5,1 0,-1 0,0 1,0-1,0 1,0-1,0 1,0 0,-1 0,1 0,0 0,-1 0,0 0,1 0,-1 1,0-1,0 0,0 1,0-1,-1 1,1-1,-1 1,0-1,1 1,-1-1,0 1,0 0,-1-1,1 1,0-1,-1 1,0-1,0 1,1-2,-7 116,-6 0,-5 0,-6 2,16-74,-63 246,65-257,7-34,-1 0,0-1,0 1,1 0,-1 0,0-1,0 1,1 0,-1 0,0 0,1 0,-1-1,0 1,1 0,-1 0,0 0,1 0,-1 0,1 0,-1 0,0 0,1 0,-1 0,0 0,1 0,-1 0,0 0,1 1,-1-1,0 0,1 0,-1 0,0 0,1 1,-1-1,0 0,0 0,1 1,-1-1,0 0,0 0,1 1,-1-1,0 0,0 1,0-1,0 0,1 1,-1-1,0 0,0 1,0-1,0 0,0 1,0-1,0 0,0 1,18-26,-1-1,-1 0,-1-1,-1-1,6-22,37-68,-49 104,-5 7,0 0,0 1,1-1,0 1,0 0,1 1,0-1,0 1,0-1,0 2,1-1,6-4,-11 10,0-1,0 1,1-1,-1 0,0 1,0 0,0-1,0 1,1 0,-1 0,0-1,0 1,0 0,-1 0,1 0,0 0,0 0,0 1,-1-1,1 0,-1 0,1 0,-1 1,1-1,-1 0,0 0,1 1,-1-1,0 0,0 1,0-1,0 0,0 1,-1-1,1 0,0 2,0-2,0 56,-2 0,-2-1,-4 1,-1-2,-3 1,-5 9,13-49,-17 94,22-110,0 0,0 1,-1-1,1 0,0 0,0-1,0 1,0 0,-1 0,1 0,0 0,0-1,0 1,-1 0,1-1,0 1,0-1,-1 1,1-1,0 1,-1-1,1 1,-1-1,1 0,-1 1,1-1,-1 0,1 1,-1-1,1 0,-1 0,0 0,0 1,1-1,-1 0,0 0,0 0,0 0,0 1,0-1,0 0,0 0,0 0,0 0,0 1,-1-1,84-220,-83 217,1 1,0 0,0 0,0 0,0 0,0 0,1 0,-1 0,1 1,0-1,0 0,0 1,0-1,0 1,0 0,1 0,-1 0,1 0,0 0,0 0,-1 1,1-1,0 1,0 0,0 0,0 0,1 0,-1 1,0-1,0 1,0 0,1 0,-1 0,0 0,0 0,1 1,-1 0,0-1,1 2,-2-1,-1 0,0 0,0 0,1 0,-1 0,0 1,0-1,-1 0,1 1,0-1,0 1,-1-1,1 1,0-1,-1 1,0 0,1-1,-1 1,0 0,0-1,0 1,0-1,0 1,0 0,0-1,-1 1,1 0,-1-1,1 1,-1-1,0 1,1-1,-1 1,0-1,0 0,0 1,0 0,-40 49,32-43,0 0,0 0,-1-1,0 0,0-1,0 0,-1-1,0 0,0 0,-12 2,19-6,-1 0,1 0,0 1,0-1,-1 1,1 0,0 0,0 0,1 1,-1-1,0 1,1 0,0 0,-1 0,1 1,1-1,-1 1,0-1,1 1,0 0,0 0,0 0,0 0,0 1,1-1,0 0,0 1,0-1,1 1,-1-1,1 4,-1-5,1-1,-1 1,1 0,0 0,0-1,0 1,0 0,0-1,1 1,-1 0,1 0,-1-1,1 1,0-1,0 1,0-1,1 1,-1-1,0 0,1 1,0-1,-1 0,1 0,0 0,0 0,0-1,0 1,1 0,-1-1,0 0,1 1,1-1,-3-1,1 1,-1-1,0 0,0 0,1 0,-1 1,0-1,1 1,-1-1,0 1,0-1,0 1,0 0,0-1,0 1,0 0,0 0,0 0,0 0,0 0,0 0,0 0,-1 0,1 0,0 1,-1-1,1 0,-1 0,0 0,1 1,-1-1,0 0,0 1,-39-6,31 4,0 0,0 1,0 0,0 0,0 1,0 0,0 1,1 0,-1 0,1 0,0 1,-1 0,2 0,-1 1,0 0,1 0,0 1,0 0,88-18,-77 13,1-1,0 0,-1-1,1 1,0-1,-1 0,0-1,1 1,-1-1,0 0,1-1,-1 1,0-1,-1 0,1 0,-1 0,1-1,-1 0,0 0,0 0,0 0,-1 0,0-1,0 0,0 0,0 0,-1 0,1 0,-1-1,181-464,-23 126,-191 391,-65 158,-27 98,100-246,21-35,23-51,-2 0,0-2,-2 0,-1-1,-2-1,5-18,2-1,220-494,-124 268,-117 278,-1 0,1 0,0 0,0 0,-1 0,1 0,0 0,0 0,0 0,-1 0,1 0,0 0,0-1,0 1,0 0,-1 0,1 0,0 0,0 0,0-1,0 1,-1 0,1 0,0 0,0-1,0 1,0 0,0 0,0 0,0-1,0 1,0 0,0 0,0-1,0 1,-17 22,-138 292,-104 213,236-466,23-60,0-1,0 0,0 1,1-1,-1 1,0-1,0 0,0 1,1-1,-1 0,0 0,1 1,-1-1,0 0,1 0,-1 1,0-1,1 0,-1 0,0 0,1 0,-1 1,1-1,-1 0,0 0,1 0,-1 0,1 0,-1 0,0 0,1 0,-1 0,1 0,-1 0,0 0,1-1,-1 1,0 0,1 0,-1 0,1 0,-1-1,0 1,1 0,-1 0,0-1,0 1,1 0,-1-1,0 1,0 0,1-1,-1 1,0 0,0-1,0 1,0 0,1-1,-1 1,0-1,0 1,0 0,0-1,0 1,0-1,0 1,0 0,0-1,42-49,-3-2,-1-1,-3-2,-3-1,3-10,-19 36,249-472,-219 398,-39 78,-13 22,-62 90,49-56,-128 204,-134 189,182-320,99-102,-1-1,1 1,-1 0,1 0,-1 0,0-1,1 1,-1 0,0-1,0 1,0 0,0-1,1 1,-1-1,0 0,0 1,0-1,0 0,0 1,0-1,0 0,0 0,0 0,0 0,0 0,0 0,0 0,0 0,0 0,0 0,0-1,0 1,0 0,0-1,0 1,0-1,1 1,-1-1,0 1,0-1,0 0,1 1,-1-1,0 0,1 0,-1 1,0-1,1 0,-1 0,1 0,0 0,-1 0,1 0,0 0,-1 0,1 0,0 0,0 0,0 0,0 0,0 0,9-65,100-235,-21 51,-87 248,0 1,0 0,-1 0,1-1,-1 1,1 0,-1 0,1-1,-1 1,0-1,1 1,-1 0,0-1,0 1,0-1,0 1,-1 0,1-1,0 1,0 0,-1-1,1 1,-1 0,1-1,-1 1,0 0,1 0,-1-1,0 1,0 0,0 0,0 0,0 0,0 0,0 0,0 1,0-1,-1 0,1 1,0-1,0 0,-1 1,1-1,0 1,-1 0,1-1,-1 1,1 0,0 0,-1 0,1 0,-1 0,1 0,0 1,-1-1,1 0,0 1,-1-1,1 1,0-1,-1 1,-15 9,0 1,1 1,0 0,1 1,0 0,1 2,-9 11,-47 43,50-52,6-7,0 2,0 0,1 1,0 0,1 1,1 0,0 1,-3 7,14-22,0 0,0-1,1 1,-1 0,0 0,1 0,-1-1,0 1,1 0,-1 0,0 0,1 0,-1 0,0-1,1 1,-1 0,0 0,1 0,-1 0,0 0,1 0,-1 0,0 0,1 0,-1 1,0-1,1 0,-1 0,1 0,-1 0,0 0,0 1,1-1,-1 0,0 0,1 0,-1 1,0-1,0 0,1 0,-1 1,0-1,0 0,0 1,1-1,-1 0,0 1,0-1,0 0,0 1,0-1,0 0,0 1,32-24,21-25,-27 23,1 0,0 2,2 1,1 2,0 0,1 2,1 2,29-11,-54 24,0 1,0 0,0 0,0 1,1 0,-1 0,0 1,0 0,1 0,-1 1,0 0,0 0,0 0,0 1,0 0,0 1,0-1,-1 1,1 1,-1-1,0 1,0 0,0 1,0-1,-1 1,0 0,0 0,0 1,0 0,-1 0,0 0,-1 0,1 0,-1 1,0 0,-1-1,2 5,0 33,-1 1,-2-1,-2 1,-2 0,-2-1,-2 1,-2-2,-5 13,10-41,0 5,0 0,-2-1,0 0,-1 0,-1-1,-1 0,-6 9,30-77,15-43,4 2,4 2,4 2,25-37,-7 49,-59 74,-1 0,1 1,-1-1,1 1,0-1,-1 1,1-1,0 1,0 0,0-1,-1 1,1 0,0-1,0 1,0 0,-1 0,1 0,0 0,0 0,0 0,0 0,-1 0,1 0,0 0,0 1,0-1,0 0,-1 0,1 1,0-1,0 1,-1-1,1 1,0-1,-1 1,1-1,0 1,-1-1,1 1,-1 0,1-1,-1 1,1 0,-1 0,0-1,1 1,-1 0,0 0,0 0,1-1,-1 1,0 0,0 0,0 0,0 0,5 56,-5-51,0 74,-3 0,-4-1,-3 1,-10 26,17-93,0 60,5-73,-1 0,1 0,0 0,0-1,0 1,-1 0,1-1,0 1,0-1,-1 1,1-1,0 0,-1 0,1 0,-1 0,1 0,-1 0,1 0,-1 0,0-1,1 1,-1 0,0-1,0 1,0-1,0 1,0-1,-1 0,1 1,0-2,246-398,-110 201,-95 158,-41 42,0 0,-1 1,1-1,0 0,-1 1,1-1,0 1,-1-1,1 0,0 1,-1-1,1 1,-1 0,1-1,-1 1,1-1,-1 1,1 0,-1 0,0-1,1 1,-1 0,0-1,0 1,0 0,1 0,-1 0,0-1,0 1,0 0,0 0,0-1,0 1,-1 0,1 0,0 0,0-1,0 1,-1 0,1 2,-3 37,-2 0,-2-1,-1 0,-2 0,-4 4,3-2,-110 312,101-294,27-50,8-26,184-282,-128 184,-52 84,-7 9,1 1,1 1,1 0,0 1,2 1,15-14,-32 31,1 1,-1-1,1 0,-1 1,1-1,0 1,-1-1,1 1,0-1,-1 1,1-1,0 1,0 0,0-1,-1 1,1 0,0 0,0 0,0 0,-1 0,1-1,0 1,0 1,0-1,0 0,0 0,-1 0,1 0,0 1,0-1,0 0,-1 0,1 1,0-1,0 1,-1-1,1 1,0-1,-1 1,1-1,-1 1,1 0,-1-1,1 1,-1 0,1 0,-1-1,0 1,1 0,-1 0,0-1,1 1,-1 0,0 0,5 48,-12 0,-1 0,-3-1,-1 0,-12 25,-13 49,30-57,7-64,0 1,0-1,0 1,0-1,1 1,-1-1,1 1,-1-1,1 0,-1 1,1-1,0 0,-1 0,1 1,0-1,0 0,0 0,0 0,0 0,0 0,0 0,0 0,1 0,-1-1,0 1,1 0,-1-1,0 1,1-1,-1 1,1-1,-1 0,0 0,1 1,-1-1,1 0,-1 0,1 0,-1-1,1 1,-1 0,1-1,10-3,-1-1,0 0,0-1,-1 0,1-1,-2 0,1 0,-1-1,0 0,0-1,-1 0,0-1,-1 3,116-126,-53 56,2 2,37-24,-107 97,3-3,0 1,-1 0,2 0,-1 0,0 1,1 0,-1 0,1 0,0 1,0-1,0 1,0 1,5-2,-9 4,-1 0,1 0,-1 1,0-1,0 0,1 0,-1 1,0-1,0 0,0 1,0-1,-1 1,1 0,0-1,-1 1,1-1,-1 1,1 0,-1-1,0 1,0 0,0 0,0-1,0 1,0 0,0 0,0-1,-1 1,1 0,-1-1,1 1,-1 0,0-1,0 1,0 0,0 2,-23 98,-5-1,-4-2,-4-2,-5-1,-45 77,61-114,31-49,12-23,24-32,-3-1,-1-1,23-42,-35 51,395-571,-395 575,2 2,2 2,0 0,18-12,-47 43,0 0,0 0,0 0,0 0,0-1,0 1,0 0,0 0,0 0,1 0,-1-1,0 1,0 0,1 0,-1 0,1-1,-1 1,0 0,1 0,-1-1,1 1,0-1,-1 1,1 0,0-1,-1 1,1-1,0 1,-1-1,1 0,0 1,0-1,0 0,-1 1,1-1,0 0,0 0,0 0,0 0,0 0,-1 0,1 0,0 0,0 0,0 0,0 0,-1-1,1 1,0 0,0-1,0 1,-1 0,1-1,0 1,0-1,-1 1,1-1,-1 0,1 1,0-1,-1 1,1-1,-1 0,1 0,-1 1,0-1,1 0,-1 0,-14 72,14-69,-38 118,-5-1,-5-2,-5-3,-36 54,-51 83,127-221,14-29,-1-1,0 1,0-1,1 1,-1-1,0 0,1 1,-1-1,0 1,1-1,-1 0,0 1,1-1,-1 0,1 0,-1 1,0-1,1 0,-1 0,1 0,-1 0,1 1,-1-1,1 0,-1 0,1 0,-1 0,1 0,-1 0,1 0,-1 0,1-1,-1 1,1 0,-1 0,1 0,-1 0,1-1,-1 1,0 0,1 0,-1-1,1 1,-1 0,0-1,1 1,-1 0,0-1,1 1,-1-1,0 1,0-1,1 1,-1 0,0-1,0 1,0-1,0 1,0-1,1 1,-1-1,30-31,-1 0,-2-2,-1-1,9-18,-6 11,33-48,-5 2,3 3,5 2,3 4,61-54,-122 127,-1-1,0 1,0 0,1 0,-1 1,2 0,-1 0,0 1,1-1,0 2,0-1,0 1,0 0,1 1,-1 0,7 0,-13 3,1 1,-1 0,0 1,0-1,-1 0,1 1,0-1,-1 1,0-1,1 1,-1 0,0-1,0 1,0 0,-1 0,1 0,-1 0,0 0,1-1,-1 1,-1 0,1 0,0 0,-1 0,1 0,-1 0,0 0,0-1,0 1,0 0,0-1,-1 1,-1 1,2 2,-30 87,-4-1,-3-2,-42 68,-20 48,86-150,14-56,1 1,0-1,0 1,-1-1,1 1,0-1,0 0,-1 1,1-1,0 0,0 0,0 0,-1 0,1 0,0 0,0 0,0 0,0 0,-1 0,1 0,0 0,0 0,0-1,-1 1,1 0,0-1,0 1,-1 0,1-1,0 1,-1-1,1 1,0-1,-1 0,1 1,-1-1,1 0,-1 1,27-23,-1-1,-2 0,0-2,-2-1,0-1,3-9,7-6,-8 11,77-102,5 4,18-7,-117 130,-1-1,1 1,0 0,0 0,0 1,1-1,0 2,0-1,0 1,1 0,0 1,0 0,0 0,0 1,2 0,-9 3,0 0,0 0,0 0,0 1,0-1,0 0,0 1,0-1,0 1,0 0,0 0,-1 0,1 0,0 0,-1 0,1 0,-1 0,1 1,-1-1,1 1,-1-1,0 1,0-1,0 1,0 0,0 0,0-1,0 1,0 0,-1 0,1 0,-1 0,0 0,1 0,-1 0,0 0,0 0,0 1,-9 79,-99 248,14-99,81-187,13-44,0 1,0 0,0-1,0 1,0 0,0-1,0 1,0-1,0 1,0 0,0-1,1 1,-1-1,0 1,0-1,1 1,-1-1,0 1,1-1,-1 1,0-1,1 1,-1-1,1 1,-1-1,1 0,-1 1,1-1,-1 0,1 1,-1-1,1 0,-1 0,1 1,0-1,-1 0,1 0,-1 0,1 0,0 0,-1 0,1 0,0 0,-1 0,1 0,-1 0,1-1,0 1,-1 0,1 0,-1 0,1-1,-1 1,1 0,-1-1,1 1,-1-1,1 1,-1 0,0-1,1 1,-1-1,1 1,-1-1,0 0,15-9,-2-1,1 0,-2-1,1-1,-2 0,0-1,0 0,2-5,21-25,152-185,-142 189,-43 39,0 0,0 1,0-1,0 0,0 1,0-1,0 1,1 0,-1-1,0 1,0 0,0-1,0 1,1 0,-1 0,0 0,0 0,0 0,1 0,-1 1,0-1,0 0,0 0,0 1,0-1,0 1,1-1,-1 1,0 0,0-1,-1 1,1 0,0 0,0-1,0 1,0 0,-1 0,1 0,0 0,-1 0,1 0,-1 0,1 0,-1 1,1-1,-1 0,4 14,-2 0,0 0,0 0,-1 1,-1-1,-1 0,0 1,-1-1,0 0,-5 14,4-14,-2 11,-2 85,7-110,0 0,1 0,-1 0,1 0,-1 0,1 0,0 0,-1-1,1 1,0 0,-1 0,1-1,0 1,0 0,0-1,0 1,-1 0,1-1,0 0,0 1,0-1,0 1,0-1,0 0,0 0,1 0,-1 1,0-1,0 0,0 0,0-1,0 1,0 0,0 0,0 0,0-1,0 1,0 0,0-1,0 1,0-1,0 1,0-1,0 0,0 0,44-32,-7-7,-3-3,-1 0,-2-3,-2 0,-2-3,24-35,3-5,3 2,5 3,2 3,5 3,2 3,55-42,-119 111,-4 2,0 0,1 0,-1 0,1 1,0 0,0 0,0 0,0 0,1 1,-1 0,1 0,-1 0,1 1,0 0,-1 0,1 0,0 1,2 0,-7 1,0-1,1 1,-1 1,0-1,0 0,0 0,0 0,0 0,0 1,0-1,-1 1,1-1,0 0,-1 1,1-1,-1 1,1-1,-1 1,0 0,0-1,1 1,-1-1,0 1,-1 0,1-1,0 1,0-1,-1 1,1-1,-1 1,1-1,-1 1,-8 35,-2-1,-1-1,-2 0,-2 0,-7 10,8-14,-319 580,286-529,67-93,30-39,-2-3,-2-1,23-40,11-11,167-222,-223 307,-29 42,-6 0,-35 58,4 2,-29 79,46-91,3 1,3 0,-6 52,25-121,0 0,0 0,0 0,0 0,1 0,-1 0,1 0,-1 0,1 1,0-1,0 0,0 0,0 0,0 1,0-1,0 0,1 0,-1 0,1 0,0 0,-1 0,1 0,0 0,0 0,1 0,-1 0,0 0,1-1,-1 1,0 0,1-1,0 0,-1 1,1-1,0 0,0 0,0 1,0-2,0 1,0 0,1 0,4-4,0 0,0-1,0 1,0-2,-1 1,1-1,-1 0,-1 0,1 0,-1-1,0 0,2-3,5-4,58-70,-4-3,-3-2,22-49,120-165,-133 214,-72 88,0 0,-1 0,1 1,-1-1,1 0,-1 1,1-1,-1 1,1-1,0 0,-1 1,1-1,0 1,0-1,-1 1,1-1,0 1,0-1,0 1,-1-1,1 1,0-1,0 1,0 0,0-1,0 1,0-1,0 1,0-1,0 1,1-1,-1 1,0-1,0 1,0 0,1-1,-1 0,0 1,0-1,1 1,-1-1,0 1,1-1,-1 1,1-1,-1 0,1 1,-1-1,0 0,1 0,-1 1,1-1,0 0,-1 0,1 0,-1 1,1-1,-1 0,1 0,-1 0,1 0,-1 0,1 0,-20 42,-6 6,3 2,1 0,3 1,2 1,3 1,1 0,0 25,11-60,-1-12,1 1,0-1,0 1,1-1,0 1,0-1,1 1,0-1,0 1,0-1,1 0,0 1,0-1,0 0,1 0,0 0,1 1,-1-6,-1 0,1-1,0 1,0 0,0-1,0 1,0-1,0 0,0 0,0 0,-1-1,1 1,0-1,0 1,0-1,0 0,0 0,-1 0,1-1,-1 1,1-1,-1 1,1-1,-1 0,0 0,0 0,1 0,-1-1,31-26,-1-2,-1-2,-2 0,14-22,6-7,11-9,3 2,67-56,-35 72,-93 53,1-1,-1 0,0 1,1 0,-1-1,0 1,1 0,-1 0,0 0,1 1,-1-1,0 1,0-1,1 1,-1-1,0 1,0 0,0 0,0 0,0 1,0-1,0 0,0 1,0-1,0 1,-1 0,1-1,-1 1,1 0,-1 0,0 0,0 0,0 0,0 0,0 1,0-1,-1 0,1 0,-1 1,1-1,-1 0,0 1,0 0,1 23,-1 1,-1-1,-1 0,-2 0,0 0,-2 0,-1-1,-4 10,-1 9,-56 195,64-188,4-51,0 1,0 0,0 0,1 0,-1 0,0 0,1-1,-1 1,0 0,1 0,-1 0,1-1,-1 1,1 0,-1-1,1 1,0 0,-1-1,1 1,0-1,-1 1,1-1,0 0,0 1,0-1,-1 0,1 1,0-1,0 0,0 0,0 0,0 1,0-1,-1 0,1 0,0-1,0 1,0 0,0 0,0 0,-1 0,1-1,0 1,0 0,0-1,-1 1,1-1,0 1,0-1,-1 1,1-1,0 0,-1 1,16-11,-1 0,0-1,-1-1,0 0,-1-1,-1-1,7-9,14-15,34-38,-28 29,2 1,2 2,2 3,1 1,52-34,-15 41,-81 34,0-1,0 0,0 1,1 0,-1-1,0 1,0 0,0 0,0 0,0 1,0-1,0 0,0 1,0-1,0 1,0 0,0 0,0 0,0 0,0 0,0 0,-1 0,1 1,0-1,-1 0,1 1,-1 0,0-1,1 1,-1 0,0-1,0 1,0 0,0 0,-1 0,1 0,0 0,-1 0,1 1,0 11,-1 0,-1 1,0-1,-1 0,0 0,-1 0,0 0,-1 0,-2 1,0 6,-93 201,99-222,0 0,0 0,1 0,-1 0,0 0,0 0,1 0,-1 0,0 0,0 0,1 0,-1 0,0 0,0 0,1 0,-1 0,0 0,0 1,0-1,1 0,-1 0,0 0,0 0,0 1,0-1,1 0,-1 0,0 0,0 1,0-1,0 0,0 0,22-22,-22 22,106-134,-105 132,-1-1,0 0,0 1,0-1,0 0,0 1,-1-1,1 0,-1 1,0-1,0 0,0 1,0-1,0 1,0 0,-1-1,1 1,-1 0,0 0,1 0,-1 0,0 0,0 0,0 0,0 1,-1-1,1 1,0 0,-1-1,1 1,-1 0,1 1,-1-1,0 0,1 1,-1-1,0 1,1 0,-1 0,0 0,0 0,1 0,-1 1,-9-4,-34-15,41 15,0 0,0 0,0 0,0 1,-1-1,1 1,-1 1,1-1,-1 1,0 0,0 0,0 1,1 0,-1 0,0 0,0 1,0 0,1 0,-1 0,0 1,1-1,-1 1,-3 3,-167 175,146-151,-2-1,0-1,-2-1,-1-3,0 0,-2-2,-1-2,0-2,-1-1,-1-2,0-2,-26 4,61-14,-1 0,1-1,-1 0,1 0,-1 0,1-1,-1 0,1 0,-1 0,1-1,-1 0,1 0,-1 0,1 0,0-1,0 0,-1 0,1-1,1 1,-1-1,0 0,1-1,-1 1,1-1,0 1,0-1,0-1,1 1,0 0,-1-1,2 0,-1 0,0 0,1 0,0 0,-1-5,3-12,1 1,1-1,1 1,1 0,1 0,1 0,0 0,2 1,0 0,2 1,0 0,1 0,0 1,12-13,-18 23,0 1,0-1,0 1,1 0,0 1,0 0,1-1,-1 2,2-1,-1 1,0 0,1 1,0 0,0 0,0 1,0-1,1 2,0-1,-1 1,1 1,0 0,8 0,-15 0,1 1,-1 1,0-1,1 0,-1 1,0-1,0 1,1-1,-1 1,0 0,0 0,0 0,0 0,0 1,0-1,0 0,-1 1,1 0,0-1,-1 1,1 0,-1 0,0-1,1 1,-1 0,0 1,0-1,0 0,-1 0,1 0,0 0,-1 1,0-1,1 0,-1 1,0-1,0 0,0 0,-1 2,-27 85,15-69,-1-1,-1-1,0 0,-1-1,-1 0,0-2,-2 0,1-1,-2-1,0-1,0 0,-1-2,-1 0,1-1,-2-2,1 0,-1-1,0-1,0-2,-9 1,19-3,-1 0,1-1,-1-1,1 0,0 0,0-2,-1 1,1-2,1 0,-1 0,1-1,-1-1,2 0,-1-1,1 0,0 0,0-1,1-1,0 0,-3-3,7 0,0 0,1-1,0 1,1-1,1 0,0 0,0 0,2 0,-1-1,2 1,0 0,0-1,2-6,-1-5,1-97,7 1,20-102,-21 142,-8 80,0 1,1 0,-1-1,0 1,0-1,0 1,0 0,0-1,0 1,0-1,0 1,0 0,0-1,0 1,0-1,-1 1,1 0,0-1,0 1,0 0,0-1,-1 1,1 0,0-1,0 1,-1 0,1-1,0 1,0 0,-1-1,1 1,0 0,-1 0,1 0,-1-1,1 1,0 0,-1 0,1 0,-1 0,1 0,0 0,-1 0,1 0,-1 0,1 0,0 0,-1 0,1 0,-1 0,1 0,0 0,-1 0,1 0,-1 1,1-1,0 0,-1 0,1 0,0 1,-1-1,1 0,0 0,0 1,-1-1,1 0,0 1,0-1,-1 1,-19 25,-92 211,66-127,17-40,-2-1,-4-1,-2-2,-3-2,-3-1,-3-3,-10 8,4-28,51-39,0 0,0-1,0 1,0-1,0 1,-1-1,1 0,0 0,0 1,-1-1,1 0,0 0,0 0,-1 0,1 0,0 0,0-1,0 1,-1 0,1-1,0 1,0-1,0 1,0-1,0 1,0-1,-1 0,2 0,-1 1,0-1,0 0,0 0,0 0,0 0,1 0,-1 0,0 0,1 0,-1 0,1-1,-1 1,1 0,0 0,0 0,-1-1,1 1,0 0,0-1,-10-207,9 55,-12-164,12 311,0-16,-1-1,-1 1,0 0,-2 1,-1-1,0 1,-2 0,-1 0,0 1,-2 0,0 1,-1 0,-1 1,-1 1,-7-7,15 20,0 1,-1 0,0 0,1 0,-2 1,1 0,0 0,0 1,-1 0,0 0,1 1,-1 0,0 0,1 1,-1 0,0 0,0 1,1 0,-1 0,0 1,1 0,-1 1,1-1,0 1,-6 3,-10 6,0 1,1 1,0 1,1 1,1 0,1 2,-2 3,-29 35,3 3,2 1,4 3,2 1,2 2,4 1,3 2,-18 62,36-71,12-59,1-1,-1 1,1 0,-1-1,1 1,-1-1,1 0,-1 1,1-1,0 1,-1-1,1 0,-1 1,1-1,0 0,-1 0,1 1,0-1,0 0,-1 0,1 0,0 0,-1 0,1 0,0 0,0 0,-1 0,1 0,0-1,-1 1,1 0,0 0,-1-1,1 1,0 0,-1-1,1 1,-1 0,1-1,-1 1,1-1,-1 1,1-1,-1 0,1 1,-1-1,1 1,-1-2,28-24,0-2,-2-1,-2-2,0 0,-3-1,16-29,-24 39,262-444,-260 445,-15 21,-1 1,1-1,-1 0,1 0,0 0,-1 1,1-1,-1 0,1 1,0-1,-1 0,1 1,0-1,-1 0,1 1,0-1,-1 1,1-1,0 1,0-1,0 0,-1 1,1-1,0 1,0-1,0 1,0-1,0 1,0-1,0 1,0-1,0 1,0-1,0 1,0-1,0 1,1-1,-1 1,0-1,0 1,0-1,1 0,-1 1,0-1,1 1,-1-1,0 0,1 1,-1-1,0 0,1 1,-1-1,1 0,-1 0,0 1,1-1,-1 0,1 0,-1 0,1 0,-1 0,1 1,-1-1,1 0,-1 0,1 0,-1 0,1 0,-1-1,1 1,-2 3,-97 537,63-344,40-186,8-34,201-520,-138 349,-76 195,-1 0,1 0,0 0,0-1,-1 1,1 0,0 0,0 0,0 0,0 0,-1 0,1-1,0 1,0 0,0 0,0 0,-1-1,1 1,0 0,0 0,0 0,0-1,0 1,0 0,0 0,0-1,0 1,0 0,0 0,0 0,0-1,0 1,0 0,0 0,-16 21,-110 239,98-192,-3 0,-4-3,-28 42,-10-15,115-131,167-202,-193 229,-17 27,-5-2</inkml:trace>
  <inkml:trace contextRef="#ctx0" brushRef="#br0" timeOffset="7150.433">838 2620,'-6'-1,"1"1,0-1,-1 1,1 0,-1 1,1-1,0 1,-1 0,1 0,0 1,0 0,0 0,0 0,0 0,0 1,0 0,1 0,-1 0,1 0,0 1,0-1,0 1,1 0,-1 1,1-1,0 1,0-1,1 1,-1 0,1 0,0 0,0 0,2 251,-1 26,-15-186,19-84</inkml:trace>
  <inkml:trace contextRef="#ctx0" brushRef="#br0" timeOffset="62605.803">781 2903,'-46'59,"41"-34,1 0,1 0,1 0,1 0,1 0,3 18,-1 22,-2 37,12 174,6-93,-16-165,1-1,0 1,2-1,0 0,0 0,2 0,0-1,5 9,-5-47,-33-124,11-265,-24 212,38 199,0 0,0 0,1-1,-1 1,0 0,0 0,0 0,1 0,-1 0,0 0,0 1,0-1,1 0,-1 0,0 1,0-1,1 0,-1 1,0-1,0 1,1-1,-1 1,1-1,-1 1,0-1,1 1,-1-1,1 1,-1 0,1-1,0 1,-1 0,1 0,0-1,-1 1,1 0,0 0,0 0,0-1,-1 1,1 0,0 0,0 0,0-1,1 1,-1 0,0 0,0 0,-5 27,0 1,2-1,2 1,0 0,4 26,-2 5,0-10,-12 150,-3-128,10-123,33-245,-28 236,-14 148,2 43,35 96,-25-125,18-146,-9-16,-4 0,-2-1,-3-27,1 81,10 633,8-262,-8-279,0-101,15-236,-14-26,-11 272,0 1,0-1,0 0,-1 0,0 1,0-1,0 1,-1-1,0 1,0-1,0 1,-1 0,0 0,0 0,0 0,0 0,-4-2,6 7,0 1,-1-1,1 1,0 0,0-1,-1 1,1 0,0 0,0 0,0 0,0 0,0 0,0 0,0 0,1 1,-1-1,0 0,1 1,-1-1,1 0,-1 1,1-1,0 0,-1 1,1-1,0 1,0-1,0 1,0-1,0 0,0 1,1 0,-1 0,-21 298,14-104,8 1,12 47,-17-23,5-191,-1-30,0 0,1 0,-1-1,0 1,0 0,1 0,-1 0,0 0,0 0,1 0,-1 0,0 0,1 0,-1 0,0 0,0 0,1 0,-1 0,0 0,1 0,-1 0,0 0,0 0,1 0,-1 0,0 0,0 0,1 1,-1-1,0 0,0 0,1 0,-1 0,0 1,0-1,0 0,1 0,-1 1,0-1,0 0,0 0,0 1,0-1,0 0,1 0,-1 1,0-1,0 0,0 1,0-1,0 0,0 0,0 1,0-1,0 0,0 1,0-1,-1 0,1 0,0 1,30-118,13-311,-39 381,4-23,-4 1,-2-1,-4 1,-8-54,-17 47,26 75,1 0,-1 0,0 1,0-1,1 1,-1-1,0 0,0 1,0-1,0 1,0 0,0-1,0 1,0 0,0 0,0-1,0 1,0 0,0 0,0 0,0 0,0 0,0 1,0-1,0 0,0 0,0 1,1-1,-1 0,0 1,0-1,0 1,0-1,0 1,1 0,-1-1,0 1,0 0,1-1,-1 1,0 0,1 0,-1 0,1 0,-1-1,1 1,0 0,-1 0,1 0,0 0,0 0,-1 0,1 0,0 0,0 0,0 0,0 0,0 0,1 0,-1 0,0 0,0 0,1 0,-1 1,-7 48,2 0,2 0,3 1,2 11,0 12,17 595,-6-295,3-313,-16-61,1 0,0 1,0-1,0 0,-1 0,1 0,0 0,0 0,0 0,-1-1,1 1,0 0,0 0,-1-1,1 1,0 0,0-1,-1 1,1 0,0-1,-1 1,1-1,-1 0,1 1,-1-1,1 1,-1-1,1 0,-1 1,1-1,-1 0,0 1,1-1,-1 0,0 0,0 0,0 1,1-1,-1 0,0 0,0 0,9-28,0 0,-2-1,-1 0,-2 0,1-26,0 7,12-117,-7-1,-7 0,-15-108,11 257,0-5,-1 0,-2 0,0 0,-1 0,-1 0,-1 1,-3-6,10 27,0 1,0-1,0 0,-1 1,1-1,0 0,0 0,0 1,-1-1,1 0,0 1,-1-1,1 1,-1-1,1 0,-1 1,1-1,-1 1,1-1,-1 1,0 0,1-1,-1 1,1-1,-1 1,0 0,1 0,-1-1,0 1,0 0,1 0,-1 0,0 0,0 0,1 0,-1 0,0 0,1 0,-1 0,0 0,0 0,1 1,-1-1,0 0,1 0,-1 1,0-1,1 1,-1-1,1 0,-1 1,0-1,1 1,-1-1,1 1,0 0,-1-1,1 1,-1-1,1 1,0 0,-1-1,1 1,0 0,0 0,0 0,-18 52,9 15,3 1,4-1,3 33,0-38,31 848,-27-823,-5-88,0-1,1 1,-1 0,0 0,1 0,-1 0,0 0,1 0,-1-1,0 1,1 0,-1 0,0 0,1 0,-1 0,0 0,0 0,1 0,-1 1,0-1,1 0,-1 0,0 0,1 0,-1 0,0 0,1 1,-1-1,0 0,0 0,1 0,-1 1,0-1,0 0,0 0,1 1,-1-1,0 0,0 0,0 1,0-1,1 0,-1 1,0-1,0 0,0 1,0-1,0 0,0 1,0-1,0 0,0 1,0-1,0 0,0 1,0-1,0 0,9-29,9-67,-3 0,-1-58,-14 148,10-131,-6-1,-7-29,-19 65,22 102,0-1,0 1,0-1,0 1,-1-1,1 1,0-1,0 1,0-1,-1 1,1-1,0 1,0-1,-1 1,1 0,0-1,-1 1,1-1,-1 1,1 0,-1-1,1 1,0 0,-1 0,1-1,-1 1,1 0,-1 0,1 0,-1 0,1-1,-1 1,0 0,1 0,-1 0,1 0,-1 0,1 0,-1 1,1-1,-1 0,1 0,-1 0,1 0,-1 1,1-1,-1 0,1 0,-1 1,1-1,-1 0,1 1,0-1,-1 0,1 1,0-1,-1 1,1-1,0 1,0-1,-1 1,1-1,0 1,0-1,0 1,-1-1,1 1,0-1,0 1,0 0,-8 40,5 369,4 286,4-614,-5-82,0 0,1 0,-1-1,0 1,0 0,1 0,-1 0,0-1,1 1,-1 0,0 0,0 0,1 0,-1 0,0 0,1 0,-1 0,0 0,1 0,-1 0,0 0,1 0,-1 0,0 0,1 0,-1 0,0 0,0 0,1 1,-1-1,0 0,1 0,-1 0,0 0,0 1,1-1,-1 0,0 0,0 0,0 1,1-1,-1 0,0 1,0-1,0 0,0 0,0 1,1-1,-1 0,0 1,0-1,0 0,0 1,0-1,0 0,0 1,0-1,0 0,0 0,0 1,0-1,-1 1,11-29,14-93,-5-1,0-66,-13 123,8-100,-8 0,-7-18,2 170,-1-1,-1 0,0 1,-1-1,0 1,-1 0,-1 0,0 0,-1 0,0 0,-1 1,-1 0,7 11,0 0,-1 0,0 0,1 0,-1 0,0 0,1 1,-1-1,0 0,0 1,1-1,-1 0,0 1,0-1,0 1,0-1,0 1,0 0,0-1,0 1,0 0,0 0,0-1,0 1,0 0,0 0,0 0,0 0,0 1,0-1,-1 0,1 0,0 1,0-1,0 0,1 1,-1-1,0 1,0-1,0 1,0 0,0-1,1 1,-1 0,0 0,0-1,1 1,-1 0,1 0,-1 0,1 0,-1 0,1 0,-1 0,1 0,0 0,0 0,-1 0,-18 64,9 29,5 1,6 93,1-79,-17 512,4-443,21-218,20-344,13-203,-42 570,0 11,0 0,0-1,-1 1,0 0,0-1,-1 1,0 0,0 0,0 0,-1-1,1 1,-2 0,1 1,-3-6,4 10,1 1,-1 0,0 0,1-1,-1 1,1 0,-1 0,0 0,1 0,-1-1,0 1,1 0,-1 0,0 0,1 1,-1-1,0 0,1 0,-1 0,0 0,1 1,-1-1,1 0,-1 0,0 1,1-1,-1 1,1-1,-1 0,1 1,-1-1,1 1,-1-1,1 1,0 0,-1-1,1 1,0-1,-1 1,1 0,0-1,0 1,0-1,0 1,-1 0,1-1,0 1,0 0,0-1,0 1,0 0,-6 24,1 0,1 0,1 0,1 1,1-1,2 20,-1-1,19 709,-6-417,-12-329,2-17,3-20,25-271,-13-1,-19-220,1 506,0 11,1 0,-1-1,0 1,-1 0,1-1,-1 1,0 0,-1 0,1 0,-1 0,0 0,0 0,0 0,-1 0,0 0,2 5,0 0,-1 0,1 0,0-1,0 1,0 0,0 1,0-1,-1 0,1 0,0 0,0 1,0-1,0 1,0-1,0 0,0 1,0 0,0-1,0 1,0 0,0-1,0 1,1 0,-1 0,0 0,0 0,1 0,-1 0,1 0,-1 0,1 0,-1 0,1 0,0 0,-1 0,1 0,0 1,0-1,0 0,0 0,0 0,0 0,0 0,0 1,0-1,1 0,-1 1,-11 226,11-168,4 281,15-1,26 93,-42-408,-2-17,-1 0,1 0,0 0,1 0,-1 0,2-1,-1 1,1-1,0 1,1-1,2 4,-5-10,0-1,-1 0,1 1,0-1,-1 0,1 0,0 0,-1 0,1 0,0 1,0-1,-1 0,1-1,0 1,0 0,-1 0,1 0,0 0,-1-1,1 1,0 0,-1 0,1-1,0 1,-1-1,1 1,-1 0,1-1,-1 1,1-1,-1 0,1 1,-1-1,1 1,-1-1,0 0,1 1,-1-1,0 0,1 1,-1-1,0 0,0 1,0-1,0 0,0 0,0 1,0-1,0 0,0 0,16-48,-2-1,-2-1,-2 1,-1-24,-4 41,91-837,-89 790,11-184,-12-66,-13 239,-3 75,2 42,0 256,20 52,29 121,-12-162,1-8,-22-253,-8-32,0 1,0-1,0 1,0-1,0 1,1-1,-1 0,0 1,0-1,1 0,-1 1,0-1,1 0,-1 1,0-1,0 0,1 0,-1 1,1-1,-1 0,0 0,1 0,-1 0,1 1,-1-1,0 0,1 0,-1 0,1 0,-1 0,1 0,-1 0,0 0,1 0,-1 0,1 0,-1 0,1-1,-1 1,0 0,1 0,-1 0,0 0,1-1,-1 1,1 0,-1 0,0-1,1 1,-1 0,0-1,0 1,1 0,-1-1,0 1,0-1,0 1,1 0,-1-1,0 1,0-1,0 1,0 0,0-1,0 1,0-1,0 1,13-27,-2 0,0-1,-2-1,-2 1,0-1,-2 0,-1-4,5-13,65-372,-18-4,-3-308,-51 627,-4 0,-5 1,-20-99,-6 110,33 90,-1 0,1 1,-1-1,1 1,-1-1,1 1,-1-1,1 1,-1 0,0-1,1 1,-1 0,0-1,0 1,1 0,-1 0,0 0,1 0,-1-1,0 1,0 0,1 0,-1 0,0 0,0 1,1-1,-1 0,0 0,1 0,-1 1,0-1,1 0,-1 1,0-1,1 0,-1 1,0-1,1 1,-1-1,1 1,-1-1,1 1,-1 0,1-1,0 1,-1-1,1 1,0 0,-1-1,1 1,0 0,0 0,0-1,-1 1,1 0,0 0,0-1,0 1,0 0,0 0,1 0,-28 179,24-138,-7 306,34 345,1-166,-21-187,11-218,-14-122,-1-1,0 1,0-1,1 1,-1-1,1 1,-1-1,0 1,1-1,-1 1,1-1,-1 1,1-1,-1 1,1 0,-1-1,1 1,0 0,-1 0,1-1,0 1,-1 0,1 0,-1 0,1 0,0 0,-1 0,1 0,0 0,-1 0,1 0,0 0,-1 0,1 1,-1-1,1 0,0 0,-1 1,1-1,-1 0,1 1,-1-1,1 0,-1 1,1-1,-1 1,1-1,-1 1,0-1,1 1,-1-1,0 1,1 0,-1-1,0 1,0-1,1 1,-1 0,0-1,0 1,0 0,0-1,0 1,0-1,0 1,0 0,0-1,0 1,-1 0,43-121,21-174,12-184,-30 120,-16-2,-15 0,-24-212,7 507,-2 1,-3 0,-3 0,-3 1,-21-58,35 117,-1 0,1 1,-1-1,0 0,0 1,-1-1,1 1,-1-1,0 1,0 0,0 0,0 0,0 0,-1 0,1 0,-1 0,0 1,0-1,0 1,0 0,0 0,-1 0,1 1,-1-1,1 1,-1-1,1 1,-1 0,0 1,1-1,-1 1,-2-1,-2 7,1 0,0 0,0 1,1 0,0 0,0 1,0-1,1 1,1 0,-1 1,1-1,0 1,1 0,0 0,1 0,-2 5,-20 85,3 1,5 1,4 0,5 1,4 37,-10 1054,1-852,12-326,-1-10,0 0,1 0,0 0,0 0,0 0,1 0,0 0,0 0,0 0,0-1,1 1,0 0,0-1,1 3,14-10,30-106,3-87,-8-1,-1-61,-28 176,42-290,-2-201,-43 424,-8-1,-6 1,-6 0,-7 0,-13-35,27 171,0-6,-1 1,-1 0,0 0,-1 0,-1 1,-1 0,0 0,-1 1,-1 0,-6-7,15 21,-1 1,1-1,0 1,0-1,-1 1,1 0,-1 0,1-1,-1 1,0 0,1 1,-1-1,0 0,0 0,1 1,-1-1,0 1,0-1,0 1,0 0,0 0,0 0,0 0,0 0,1 0,-1 1,0-1,0 1,0-1,0 1,1-1,-1 1,0 0,0 0,1 0,-1 0,1 0,-1 1,1-1,-1 0,1 1,0-1,-1 1,-42 77,24-12,4 1,2 1,3 1,4 0,1 30,4-70,-33 914,26-521,-34 257,40-626,3-54,1 0,-1-1,0 1,1 0,-1 0,1 0,-1 1,0-1,1 0,-1 0,1 0,-1 0,0 0,1 0,-1 0,1 1,-1-1,0 0,80-522,-54 311,72-681,-89 707,-7 0,-9-1,-26-152,31 327,-1-18,-2 0,0 0,-2 1,-1 0,-1 0,-2 1,-10-19,21 44,0 0,-1 0,0 0,1 0,-1 0,0 1,0-1,0 0,0 0,0 1,-1-1,1 0,0 1,-1-1,1 1,-1 0,0-1,1 1,-1 0,0 0,0 0,1 0,-1 1,0-1,0 0,0 1,0-1,0 1,0 0,0 0,0 0,0 0,0 0,-1 0,1 0,0 1,0-1,0 1,0-1,1 1,-1 0,0 0,0 0,0 0,1 0,-1 0,0 0,1 0,-1 1,1-1,-1 1,1-1,-1 2,-10 16,1 1,1 0,1 0,1 1,0 0,2 1,1 0,0 0,0 15,3-27,-30 219,10 1,10 0,13 79,-2-241,3 260,-11 419,5-572,11-139,4-35,22-102,44-252,8-161,-54 270,-10-2,-11-1,-15-137,3 347,1 5,0 1,-3-1,0 1,-2 0,-1 0,-5-10,12 39,0 1,0 0,0-1,0 1,0 0,0-1,0 1,0-1,0 1,-1 0,1-1,-1 1,1 0,-1-1,1 1,-1 0,0 0,0 0,1 0,-1-1,0 1,0 0,0 1,0-1,0 0,0 0,-1 0,1 0,0 1,0-1,-1 1,1-1,0 1,-1-1,1 1,0 0,-1 0,1-1,0 1,-1 0,1 0,-1 0,1 1,0-1,-1 0,1 0,0 1,-1-1,1 1,0-1,0 1,-1 0,1-1,0 1,0 0,0 0,0 0,0 0,0 0,0 0,0 0,0 0,0 0,1 1,-1-1,0 0,1 0,-1 2,-10 20,1 1,2 0,0 0,1 1,2 0,-3 24,5-29,-28 219,10 1,10 16,2-43,-2 14,-10-1,-32 128,42-312,4-29,4-31,16-214,56-522,-12 159,-25-33,-37 479,-5 112,10 36,-1 1,1 0,-1-1,1 1,0 0,-1-1,1 1,-1 0,1-1,-1 1,1 0,-1 0,1 0,-1 0,1-1,-1 1,1 0,-1 0,1 0,-1 0,1 0,-1 0,1 0,-1 0,1 0,-1 1,1-1,-1 0,1 0,-1 0,1 1,-1-1,1 0,-1 0,1 1,-1-1,1 0,0 1,-1-1,1 1,0-1,-1 0,1 1,0-1,0 1,-1-1,1 1,0-1,0 1,0-1,-1 1,1-1,0 1,0-1,0 1,0-1,0 1,0-1,0 1,0-1,0 1,1-1,-1 1,0 0,-8 23,0 1,2 0,1 0,1 1,1 0,1 2,-2 9,-26 411,19 107,9-342,-4 67,-37 237,120-1056,2-445,-75 868,-5-1,-5 1,-5 0,-18-72,27 182,2-1,-1 0,-1 1,0-1,1 1,-2-1,1 1,-1 0,0-1,0 2,-1-1,0 0,0 1,-2-3,4 8,1-1,-1 1,1 0,-1 0,0 0,1 0,-1 0,1 0,-1 1,1-1,-1 0,1 1,-1-1,1 1,-1-1,1 1,0 0,-1 0,1 0,0 0,0 0,-1 0,1 0,0 0,0 0,0 0,0 1,0-1,1 0,-1 1,0-1,1 0,-1 1,1-1,-1 1,1-1,0 1,-1 0,1-1,0 1,-18 55,3 0,1 1,4 1,2 0,1 33,3-56,-28 391,22 324,37-299,-7-386,-18-66,1 1,-1-1,1-1,0 1,-1 0,1-1,-1 1,1-1,-1 0,0 1,1-1,-1 0,0-1,1 1,-1 0,0-1,0 1,0-1,0 0,0 1,-1-1,1 0,-1 0,1 0,-1-1,1 1,-1 0,0 0,0-1,0 1,0-1,1-1,50-85,-4-2,-5-3,-3-1,-5-2,13-61,-19 81,-5-2,-2-1,-4-1,-4-1,-3 0,-3 0,-5-1,-3 0,-8-62,6 128,-1-1,-1 1,0 0,-1 0,-1 0,-1 0,0 1,-1 0,-1 1,0 0,-1 0,-1 1,0 0,-9-7,18 18,-1 1,0 0,0 0,-1 0,1 0,0 0,-1 1,1 0,-1-1,1 1,-1 1,1-1,-1 0,0 1,1 0,-1 0,0 0,0 0,1 0,-1 1,0 0,1 0,-1 0,1 0,-1 0,1 1,0-1,-1 1,1 0,0 0,0 0,0 1,-1 1,-75 101,49-36,3 0,3 2,3 1,3 1,4 0,-3 48,-17 185,5 214,27-421,4 1,13 80,4-112,-18-67,-1 0,1 1,0-1,0 0,-1 0,1 0,0 0,0 0,0 0,0 0,1 0,-1 0,0 0,0 0,0-1,1 1,-1-1,0 1,1-1,-1 1,0-1,1 0,-1 1,1-1,-1 0,1 0,-1 0,0 0,1 0,-1-1,1 1,-1 0,0-1,1 1,-1-1,0 1,1-1,-1 0,0 1,0-1,0 0,1 0,-1 0,0-1,10-8,-1 0,0-1,-1-1,0 1,-1-1,0-1,-1 0,0 0,-1 0,-1-1,1-4,-1 7,63-179,-7-4,-10-2,-2-28,121-635,-147 755,-17 90,-3 22,-1 29,-2-33,8 1226,4-971,-12 0,-12 0,-17 55,18-243,-10 132,21-203,1 0,0-1,-1 1,1 0,-1-1,1 1,-1 0,1 0,-1-1,1 1,0 0,-1 0,1 0,0 0,-1 0,1 0,-1 0,1 0,0 0,-1 0,1 0,0 0,-1 1,1-1,-1 0,1 0,-1 1,1-1,0 0,-1 1,1-1,-1 0,0 1,1-1,-1 1,1-1,-1 1,1-1,-1 1,0-1,0 1,1-1,-1 1,0 0,0-1,1 1,-1-1,0 1,0 0,0-1,0 1,0 0,0-1,0 1,0-1,0 1,0 0,-1-1,1 1,0-1,0 1,-1 0,1-1,0 1,-1-1,1 1,0-1,25-46,-7-19,-2-1,-4-1,-2 0,-3-14,-2 41,80-1032,-62 201,-35 670,1 153,10 48,1-1,-1 1,0-1,1 0,-1 1,0-1,1 1,-1-1,0 1,1 0,-1-1,0 1,0 0,0-1,1 1,-1 0,0 0,0 0,0 0,1 0,-1 0,0 0,0 0,0 0,0 0,1 0,-1 1,0-1,0 0,0 0,1 1,-1-1,0 1,1-1,-1 1,0-1,1 1,-1-1,0 1,1-1,-1 1,1 0,-1-1,1 1,-1 0,1 0,0-1,-1 1,1 0,0 0,0 0,0-1,-1 1,1 0,0 0,0 0,0 0,0-1,0 1,0 0,1 0,-1 0,0-1,0 1,1 0,-1 0,-12 43,2 0,2 0,1 1,3 0,1 14,1-29,-14 515,24 0,50 285,-53-770,69 1011,-67-956,-7-115,0 1,0 0,0-1,0 1,0 0,0 0,0-1,0 1,0 0,0-1,0 1,0 0,0-1,1 1,-1 0,0-1,0 1,1 0,-1-1,0 1,1-1,-1 1,1-1,-1 1,1-1,-1 1,1-1,-1 1,1-1,-1 0,1 1,0-1,-1 0,1 1,0-1,-1 0,1 0,0 0,-1 0,1 0,0 0,-1 1,1-1,0-1,-1 1,1 0,0 0,-1 0,1 0,0 0,-1-1,1 1,0 0,-1-1,1 1,-1 0,1-1,0 1,-1-1,1 1,-1-1,1 1,45-106,0-74,-9-1,-3-32,-25 155,102-674,-33-5,-20-425,-58 1137,2-54,-4 0,-3 1,-4 0,-10-38,18 114,1-3,0 1,-1 0,1 0,-1 0,0 0,0-1,-1 1,1 1,-1-1,0 0,0 0,0 1,0-1,-1 1,1-1,-1 1,0 0,0 0,0 0,-1 1,1-1,0 1,-2-1,-25 26,17 2,1-1,1 2,1-1,1 1,2 1,0 0,-43 196,10 2,-2 119,-7 340,38 581,41-410,-6-633,-23-221,-2 1,1 0,0 0,0 0,0 0,0 0,0 0,0 0,1 0,-1 1,1-1,-1 0,1 0,0-1,0 1,0 0,0 0,0 0,0-1,0 1,1 0,-1-1,1 1,-1-1,1 0,0 1,-1-1,1 0,0 0,0 0,0 0,0 0,0-1,0 1,0 0,0-1,0 0,1 1,3-6,-1-1,1 1,-1-1,0 0,-1 0,1 0,-1-1,-1 0,1 1,-1-1,0-1,-1 1,0 0,1-2,0-1,48-155,-8-1,21-163,-63 325,200-1270,-190 1198,47-304,-18-3,-14-47,-40 241,14 191,0-1,-1 1,0-1,1 0,-1 1,0-1,0 0,0 1,0-1,0 0,0 0,0 0,0 0,0 0,-1 0,1 0,0-1,-1 1,1 0,0 0,-1-1,1 1,-1-1,1 0,-1 1,1-1,-1 0,1 0,-1 0,1 0,-1 0,0 0,1-1,-1 1,1 0,-1-1,1 1,0-1,-1 1,1-1,-1 0,1 0,0 0,0 1,-1-1,1 0,0-1,0 1,0 0,0 0,0 0,0-1,1 1,-1 0,0-1,1 1,-1 0,1-1,-1 1,1-1,0 1,-1-1,1 0,0 1,0-1,0 1,0-1,-19 41,1 1,2 0,2 1,1 1,2 0,0 13,9-42,-60 312,14 3,15 1,13 15,19 831,8-772,1-200,-9-203,1 1,-1 0,1 0,-1 0,1-1,-1 1,1 0,0 0,0 0,-1 0,1 0,0 0,0 0,0 0,0-1,0 1,0 0,0 0,1 0,-1 0,0 0,0 0,1 0,-1 0,1-1,-1 1,0 0,1 0,0 0,-1-1,1 1,-1 0,1-1,0 1,-1-1,1 1,0 0,0-1,0 0,-1 1,1-1,0 1,0-1,0 0,0 0,0 1,0-1,0 0,-1 0,1 0,0 0,1 0,24-49,17-99,-7-3,9-94,-32 169,317-2274,-325 2296,16-151,-9-1,-9-1,-9-7,5 200,1 3,0 1,0 0,-2-1,1 1,-1 0,0 0,-1-1,-1 2,1-1,-1 0,-1 1,0 0,-6-9,9 17,-1 1,1-1,0 1,-1-1,1 1,-1 0,1 0,0 0,-1 0,1 0,-1 0,1 1,0-1,-1 1,1 0,0 0,0 0,-1 0,1 0,0 0,0 0,0 1,0-1,1 1,-1-1,0 1,1 0,-1 0,1 0,-1 0,1 0,0 0,0 0,0 0,0 0,0 1,0-1,1 0,-1 2,-27 48,3 1,2 1,3 1,2 1,-11 56,26-98,-67 286,14 2,13 3,9 64,-2 925,58-483,4-618,-26-192,0 0,0 1,0-1,0 0,0 1,0-1,0 0,1 1,-1-1,1 0,-1 0,1 0,-1 1,1-1,0 0,-1 0,1 0,0 0,0 0,0 0,0 0,0 0,0 0,0-1,0 1,0 0,0-1,1 1,-1-1,0 1,0-1,1 1,-1-1,0 0,1 0,-1 0,0 0,0 0,1 0,-1 0,0 0,1 0,-1 0,1-1,40-49,-14-9,-3-2,-2-1,-3 0,2-24,-7 33,298-1365,-288 1291,92-504,8-327,-120 905,1 1,-2 0,-3 0,-2-1,-2 1,-7-32,11 82,-1 1,0-1,1 1,-1-1,0 1,0-1,0 1,0-1,0 0,0 1,-1-1,1 1,0-1,-1 1,1-1,-1 1,0 0,1-1,-1 1,0 0,0-1,0 1,0 0,0 0,0 0,0 0,0 0,0 0,-1 0,1 0,0 0,-1 0,1 1,-1-1,1 1,-1-1,1 1,-1-1,1 1,-1 0,1 0,-1 0,1 0,-1 0,1 0,-1 0,-1 1,-5 8,1 0,0 0,1 1,0 0,1 1,0-1,0 1,1 0,0 0,-1 10,-1-2,-70 256,12 3,-14 188,-25 423,16 731,84-1534,0 260,9-301,-5-44,-1 0,1-1,0 1,-1-1,1 1,0-1,0 0,-1 1,1-1,0 0,0 1,0-1,0 0,-1 0,1 0,0 0,0 0,0 0,0 0,0 0,-1 0,1 0,0-1,0 1,0 0,-1 0,1-1,0 1,0 0,0-1,-1 1,1-1,0 1,-1-1,1 0,-1 1,1-1,0 0,-1 1,1-1,-1 0,0 1,1-1,-1 0,0 0,1 0,-1 1,0-1,0 0,0 0,1 0,-1 0,0 0,0 1,0-1,-1 0,1 0,0 0,0 0,0 0,23-51,-3-1,-1-1,10-54,-14 50,302-1400,-245 1084,207-1035,-253 1229,-32 172,-37 155,-62 364,23 4,10 134,-24 730,71-945,6-54,18-326,7-46,4-34,26-126,14-132,-30 163,433-2235,-189 1105,-259 1212,-15 53,-89 365,-74 541,-27 639,79-549,111-832,19-155,7-47,39-165,189-891,-98 405,362-1365,-471 1914,-36 139,-98 523,-171 1141,33 163,226-1752,9-58,10-59,131-621,230-998,107-102,-471 1730,-11 41,1-6,-45 205,-246 1270,138-259,53-372,90-725,21-127,30-118,261-1174,277-880,-373 1464,-200 693,8-23,-14 47,-341 1439,-60 851,321-1834,72-403,13-52,9-46,127-543,416-1529,-266 1206,-262 811</inkml:trace>
  <inkml:trace contextRef="#ctx0" brushRef="#br0" timeOffset="62878.865">5071 3947,'-250'1173,"195"-909,-201 1048,221-1062,40-242,5-32,82-264,42-237,-89 336,525-1901,-505 1875</inkml:trace>
  <inkml:trace contextRef="#ctx0" brushRef="#br0" timeOffset="63132.329">5071 5753,'-56'227,"-245"1055,281-1199,704-2990,-617 2664,-13 45</inkml:trace>
  <inkml:trace contextRef="#ctx0" brushRef="#br0" timeOffset="65583.536">5382 4426,'-17'68,"-36"152,22-85,-433 2008,441-1992,35-192,234-1171,321-1099,-515 2131,238-758,-262 866,-28 72,0 0,0 0,0 0,0 0,0 1,1-1,-1 0,0 0,0 0,0 0,0 0,1 0,-1 0,0 1,0-1,0 0,1 0,-1 0,0 0,0 0,0 0,1 0,-1 0,0 0,0 0,-7 40,-180 669,-378 1880,442-1984,104-511,-77 304,87-379,9-42,95-523,736-3127,-727 3275,-104 372,-15 52,-55 145,-46 178,94-279,-404 1496,83-275,336-1267,-52 175,-44 91,97-274,-56 95,43-111,15-9,1 0,0 0,1 0,0-1,1 1,0 0,0-1,1 1,0-1,2-7,-2-6,10-201,10 1,26-101,329-1526,-90 524,-249 1123,-38 187,-10 46,11-29,-155 508,131-420,-234 1018,-55 682,289-1628,22-141,-31 189,-28 77,57-270,11-43,106-408,244-885,118-156,-367 1190,-67 208,-17 48,-22 30,-1 0,0-1,1 1,-1 0,1-1,-1 1,1 0,-1 0,0 0,1-1,-1 1,1 0,-1 0,1 0,-1 0,1 0,0 0,-1 0,1 0,-1 0,1 0,-1 0,1 0,-1 1,1-1,-1 0,0 0,1 0,-1 1,1-1,-1 0,1 1,-1-1,0 0,1 1,-1-1,0 0,1 1,-1-1,0 1,1-1,-1 1,0-1,0 0,0 1,1-1,-1 1,0-1,0 1,0-1,0 1,0-1,0 1,0-1,0 1,0-1,0 1,0-1,0 1,-1-1,1 1,0 0,-14 171,-171 817,65-377,36-146,-166 831,160-952,84-335,11-40,-4 24,230-1087,-216 1030,380-1523,-256 1050,-34 88,-97 381,-15 53,-7 44,-105 356,-30 183,-59 486,-16 600,154-1090,63-509,-19 154,4 85,25-245,9-43,32-108,-36 76,58-230,18-161,-65 313,83-444,279-1380,-139 827,-227 1014,-15 59,-11 59,-131 610,-106 842,42 252,202-1699,-62 651,58-547,13-127,4-38,103-515,490-2450,-194 1204,-368 1603,-58 253,-47 200,-176 805,14 345,42 223,120-881,61-686,7-48,10-46,35-164,171-917,-88 408,289-1305,-220 1061,-197 906,-11 57,-152 813,151-787,-358 2902,252-1920,107-961,8-56,7-51,-7 29,424-2155,-422 2144,514-2358,-485 2255,-17 75,-16 75,-93 450,-379 2703,405-2640,21-206,46-327,9-46,117-742,-73 416,501-2717,-534 2982,50-290,-55 277,-14 66,-15 60,-17 76,4 2,-6 48,19-75,-187 948,44 9,36 122,22 39,94-1008,16-171,23-112,-24 63,200-1070,171-865,-159 749,-206 1121,-11 65,-13 51,-68 313,66-261,-240 1648,58 444,165-1941,24-185,10-51,158-1077,186-1034,-204 1238,-144 888,-3 15,-5 32,-177 1245,17 829,145-1714,23-349,7-43,28-116,161-774,316-1849,-490 2545,-25 164,-7 51,-28 147,-9 130,31-192,-236 2082,179-1435,66-675,11-58,8-58,66-350,276-1583,-241 1377,-67 417,-47 169,0-1,0 0,0 0,0 1,0-1,0 0,0 0,0 1,0-1,0 0,0 0,0 1,0-1,1 0,-1 0,0 0,0 1,0-1,0 0,1 0,-1 0,0 1,0-1,0 0,1 0,-1 0,0 0,0 0,0 0,1 1,-1-1,0 0,0 0,1 0,-1 0,0 0,0 0,1 0,-1 0,0 0,0 0,1 0,-1 0,0 0,0 0,1 0,-1-1,0 1,0 0,0 0,1 0,-1 0,0 0,0 0,-1 178,-64 1125,57 205,14-1296,0-148</inkml:trace>
  <inkml:trace contextRef="#ctx0" brushRef="#br0" timeOffset="109366.049">894 6515,'-1'-2,"-1"1,0 0,0 0,0 0,0 0,0 0,0 0,0 1,0-1,0 1,-1-1,1 1,0 0,0 0,0 0,-1 0,1 0,0 0,0 0,0 1,0 0,-1-1,1 1,0 0,0 0,0 0,0 0,1 0,-1 0,0 1,0-1,1 1,-1-1,1 1,-1-1,1 1,0 0,-1 0,1 0,0 0,0 0,0 0,1 0,-1 0,0 1,-4 14,0 0,1-1,1 1,1 0,0 1,1-1,1 0,1 1,0-1,4 15,25 225,-25-191,-5-50,1 0,0-1,2 0,-1 1,2-1,0 0,0 0,5 8,-8-23,-1-1,0 1,0-1,0 1,1-1,-1 1,0-1,0 1,1-1,-1 1,0-1,1 1,-1 0,1-1,-1 1,0 0,1-1,-1 1,1 0,-1-1,1 1,-1 0,1 0,-1 0,1-1,0 1,-1 0,1 0,-1 0,1 0,-1 0,1 0,-1 0,1 0,0 0,-1 0,1 1,-1-1,1 0,-1 0,1 0,-1 1,1-1,-1 0,1 1,-1-1,1 0,-1 1,0-1,1 0,-1 1,1-1,-1 1,0-1,0 1,1-1,-1 1,0-1,0 1,1-1,-1 1,0-1,0 1,0-1,0 1,0 0,0-1,8-45,-9-234,-4 235,-2 1,-2 0,-2 0,-2 1,-7-15,-29-163,49 218,0 0,0 0,0 0,0 0,0 0,0 1,-1-1,1 0,-1 0,1 0,-1 1,0-1,1 0,-1 0,0 1,0-1,0 1,-1-1,1 1,0-1,0 1,-1 0,1 0,-1 0,1 0,-1 0,0 0,1 0,-1 0,0 0,1 1,-1-1,0 1,0-1,0 1,0 0,1 0,-1 0,0 0,0 0,0 0,0 0,0 1,1-1,-1 1,0-1,0 1,0 0,0 0,-6 10,2 0,-1 1,2 0,-1 0,2 0,0 1,0 0,1 0,0 0,2 0,-1 0,2 0,-1 0,2 0,0 1,1 5,-1 3,25 137,-22-224,-4-114,8 149,-8 31,0-1,0 0,0 1,0-1,0 0,0 1,0-1,0 0,0 1,1-1,-1 0,0 1,0-1,0 0,0 0,1 1,-1-1,0 0,0 0,1 1,-1-1,0 0,0 0,1 0,-1 1,0-1,1 0,-1 0,0 0,0 0,1 0,-1 0,0 0,1 0,-1 1,0-1,1 0,-1-1,0 1,1 0,-1 0,0 0,1 0,-1 0,0 0,1 0,-1 0,0 0,1-1,-1 1,0 0,0 0,1 0,-1-1,0 1,25 191,30 147,-42-53,-13-286,1 1,-1 0,1 0,-1-1,1 1,-1 0,1 0,-1 0,1-1,-1 1,1 0,-1 0,1 0,0 0,-1 0,1 0,-1 0,1 0,-1 0,1 1,-1-1,1 0,-1 0,1 0,-1 1,1-1,-1 0,1 1,-1-1,1 0,-1 1,1-1,-1 0,0 1,1-1,-1 1,0-1,1 1,-1-1,0 1,0-1,1 1,-1-1,0 1,0-1,1 0,-1 1,0-1,1 0,-1 0,1 1,-1-1,0 0,1 0,-1 1,1-1,-1 0,1 0,-1 0,0 0,1 0,-1 0,1 0,-1 0,1 0,-1 0,1 0,-1 0,0 0,1 0,-1 0,1 0,-1 0,1-1,-1 1,0 0,1 0,-1-1,1 1,-1 0,0 0,1-1,-1 1,0 0,1-1,-1 1,0-1,0 1,1 0,-1-1,0 1,0-1,0 1,0 0,0-1,1 1,-1-1,0 1,0-1,0 1,0-1,0 1,0-1,0 1,-1 0,1-1,0 1,0-1,0 1,0-1,11 37,-3 271,-10-194,7-28,-5-85,0-1,0 1,0 0,0 0,0-1,0 1,1 0,-1-1,0 1,0 0,0 0,1-1,-1 1,0 0,0 0,1 0,-1 0,0-1,1 1,-1 0,0 0,0 0,1 0,-1 0,0 0,1 0,-1 0,0 0,1 0,-1 0,0 0,1 0,-1 0,0 0,1 0,-1 0,0 0,1 0,-1 0,0 0,0 1,1-1,-1 0,0 0,0 0,1 1,-1-1,0 0,0 0,1 1,6-40,-7 37,8-44,1-10,-2 0,-2 0,-2-42,-4 95,2 0,-1 0,0 0,0-1,0 1,0 0,0 0,-1 0,0 0,1 0,-1 0,0 0,0 0,-1 0,1 0,-1 1,1-1,-1 0,0 1,0-1,0 1,-1-1,1 4,0 0,0 1,0-1,0 0,1 1,-1-1,0 1,1 0,-1 0,1-1,0 1,0 0,0 0,0 0,0 0,0 0,0 1,0-1,1 0,-1 0,1 1,0-1,0 0,0 0,0 2,0-4,-7 62,2 0,4 0,4 37,-1-4,-1 143,-2-692,-25 193,26 258,0 0,0 0,0 0,-1 0,1 1,-1-1,0 0,0 0,0 0,0 0,0 1,0-1,-1 0,1 1,-1 0,0-1,0 1,0 0,0 0,0 0,0 0,-1 0,0-1,1 4,1 0,-1-1,1 1,-1 0,1 0,0 0,0 0,-1 0,1 0,0 0,0 0,0 0,0 1,0-1,0 0,1 1,-1-1,0 1,1-1,-1 1,1-1,-1 1,1-1,0 1,0-1,0 1,0 0,0 0,-2 4,-9 45,3 0,2 0,2 1,2 0,2 0,3 0,2 0,5 14,-8-41,19 54,-6-110,-2-47,-8 54,-1 1,-1-1,-1-1,-1 1,-2 0,0-6,-24-179,25 203,0 0,-1 1,0-1,0 0,0 0,0 1,-1-1,0 1,0-1,-1 1,0 0,1 0,-2 0,1 0,-4-3,6 8,0 0,0 0,0 0,0 1,0-1,0 0,0 1,1-1,-1 0,0 1,0-1,0 1,0 0,1-1,-1 1,0 0,1-1,-1 1,0 0,1 0,-1 0,1-1,-1 1,1 0,0 0,-1 0,1 0,0 0,0 0,-1 0,1 0,0 0,0 0,0 0,0 0,0 0,1 0,-2 3,-9 35,3-1,1 1,2 0,1 0,3 0,1 1,1-1,6 23,2 16,-4 1,-3 0,-4 14,1-180,0 60,0 74,0 423,28-192,-16-236,2-71,-13-3,-1 0,-1 0,-2 0,-2 0,-5-18,1-4,-9-2,9 83,31 228,14 83,-26-257,-9-81,0 0,-1 0,1 0,-1 0,1 0,0 0,-1 0,1 0,0-1,-1 1,1 0,-1 0,1-1,0 1,-1-1,1 1,-1 0,1-1,-1 1,0-1,1 1,-1-1,1 1,-1-1,0 1,1-1,-1 0,0 1,0-1,1 1,-1-1,0 0,0 1,0-1,0 0,0 1,0-1,0 1,0-1,0 0,0 1,0-1,0 0,0 1,-1-1,1 0,0 1,0-1,-1 1,1-1,-1 0,4-482,-2 435,-2 1,-3-1,-1 0,-3 1,-12-43,-10 41,30 49,-1-1,0 0,1 1,-1-1,1 0,-1 1,0-1,0 1,1-1,-1 1,0-1,0 1,0 0,1-1,-1 1,0 0,0 0,0-1,0 1,0 0,0 0,0 0,1 0,-1 0,0 0,0 1,0-1,0 0,0 0,0 1,1-1,-1 0,0 1,0-1,0 1,1-1,-1 1,0-1,1 1,-1 0,0-1,1 1,-1 0,1-1,-1 1,1 0,-1 0,1-1,0 1,-1 0,1 0,0 0,-1 0,1 0,0 0,0-1,0 1,0 1,-4 17,0 1,1 0,2-1,0 1,1 0,2 19,-1 4,8 107,26 146,9 124,-32-319,1-126,-11-308,-13 254,0 98,3 197,9-145,22 215,-16-146,9-390,-12 223,-1 8,0-2,-1 1,-1 0,-1 0,-1-1,-1 1,0-1,1 21,1 0,0 0,0 1,-1-1,1 0,0 0,-1 0,1 1,0-1,-1 0,1 0,0 0,-1 0,1 0,-1 0,1 0,0 0,-1 0,1 0,0 0,-1 0,1 0,0 0,-1 0,1 0,0-1,-1 1,1 0,0 0,-1 0,1 0,0-1,-1 1,1 0,0 0,0-1,-1 1,1 0,0-1,0 1,0 0,-1 0,1-1,0 1,0 0,0-1,0 1,0-1,0 1,0 0,-1-1,1 1,0 0,0-1,1 1,-1 0,0-1,0 1,0 0,0-1,0 1,-8 31,5 442,8-387,-4-86,-1 1,1-1,0 0,-1 0,1 0,0 0,-1 0,1 0,0 0,-1 0,1 0,0 0,-1-1,1 1,-1 0,1 0,0-1,-1 1,1 0,-1-1,1 1,-1 0,1-1,-1 1,1-1,-1 1,1-1,-1 1,0-1,1 1,-1-1,0 0,1 1,-1-1,0 1,0-1,0 0,1 1,-1-1,0 0,0 1,0-1,0 0,0 1,0-1,0 0,-1 1,1-1,0 1,0-1,0 0,-1 1,1-1,0 1,-1-1,10-273,-11 183,3 37,0 24,0-1,-2 1,-2-1,0 1,-2 0,-1 0,-7-16,14 45,-1 0,0-1,0 1,0-1,0 1,0-1,0 1,-1 0,1-1,0 1,-1 0,1-1,-1 1,1 0,-1-1,1 1,-1 0,0 0,0 0,0-1,0 1,0 0,0 0,0 0,0 1,0-1,0 0,0 0,-1 1,1-1,0 0,-1 1,1-1,0 1,-1 0,1-1,0 1,-1 0,1 0,-1 0,1 0,0 0,-1 0,1 0,-1 1,1-1,0 1,-1-1,1 0,0 1,-1 0,1-1,0 1,0 0,0 0,0 0,-1 0,1 0,0 0,0 0,-4 11,0 0,0 1,1-1,1 1,0 0,1 0,0 0,1 0,0 5,-3 25,-12 134,8 1,10 59,-1-79,27-628,-33 329,4 141,0 1,0-1,0 0,0 1,0-1,0 1,1-1,-1 1,0 0,0-1,0 1,0 0,1 0,-1-1,0 1,1 0,-1 0,1 0,-1 0,1 0,-1 0,1 0,-1 0,1 0,0 0,0 0,0 0,-1 0,1 0,0 0,0 0,0 0,1 1,-1-1,0 0,0 0,1 0,-1 0,-7 367,34-58,2-158,-28-153,-1 1,0-1,0 0,0 1,1-1,-1 0,0 1,0-1,1 1,-1-1,1 1,-1-1,0 1,1-1,-1 1,1-1,-1 1,1 0,0-1,-1 1,1 0,-1-1,1 1,-1 0,1 0,0-1,-1 1,1 0,0 0,-1 0,1 0,0 0,-1 0,1 0,0 0,-1 0,1 0,0 1,-1-1,1 0,-1 0,1 1,0-1,-1 0,1 1,-1-1,1 0,-1 1,1-1,-1 1,1-1,-1 1,0-1,1 1,-1-1,1 1,-1-1,0 1,0 0,1-1,-1 1,0-1,0 1,0 0,0-1,0 1,0 0,0-1,0 1,0 0,17-48,-13 15,-2 1,0 0,-2-1,-2 1,0-1,-3 1,0 0,-4-8,-3 8,12 32,0-1,1 0,-1 1,0-1,0 1,0-1,0 0,0 1,0-1,1 1,-1-1,0 0,0 1,0-1,0 1,0-1,-1 0,1 1,0-1,0 1,0-1,0 0,0 1,0-1,-1 1,1-1,0 0,0 1,-1-1,1 0,0 0,0 1,-1-1,1 0,0 0,-1 1,1-1,0 0,-1 0,1 0,-1 1,1-1,0 0,-1 0,1 0,-1 0,1 0,0 0,-1 0,1 0,-1 0,1 0,0 0,-1 0,1 0,-1 0,1 0,0-1,-1 1,1 0,0 0,-1 0,1-1,0 1,-1 0,1 0,0-1,-7 273,8 198,11-731,-7 220,3-123,-27 125,19 38,0 1,-1-1,1 1,-1-1,1 1,-1-1,1 1,0-1,-1 1,0 0,1-1,-1 1,1 0,-1 0,1-1,-1 1,0 0,1 0,-1 0,1 0,-1-1,0 1,1 0,-1 0,0 0,1 1,-1-1,1 0,-1 0,0 0,1 0,-1 0,1 1,-1-1,0 0,1 1,-1-1,1 0,-1 1,1-1,-1 1,1-1,0 1,-1-1,1 1,-1-1,1 1,0-1,0 1,-1-1,1 1,0-1,0 1,-1 0,1-1,0 1,0 0,0-1,0 1,0-1,0 1,0 0,0-1,0 1,1 0,-1-1,-21 144,11-22,5 0,5 25,4-126,3-26,4-35,-4-279,-18 269,-3 101,11 452,14-417,-11-85,0-1,0 1,0-1,-1 1,1-1,0 1,1-1,-1 0,0 1,0-1,0 1,0-1,0 1,0-1,0 1,1-1,-1 0,0 1,0-1,1 0,-1 1,0-1,1 1,-1-1,0 0,1 0,-1 1,0-1,1 0,-1 0,1 1,-1-1,0 0,1 0,-1 0,1 0,-1 0,1 1,-1-1,1 0,-1 0,0 0,1 0,-1 0,1-1,-1 1,1 0,-1 0,1 0,-1 0,0 0,1-1,-1 1,1 0,-1 0,0-1,1 1,-1 0,0 0,1-1,-1 1,0 0,1-1,-1 1,0-1,14-29,-8-7,-1-2,-1 1,-3 0,-1-1,-2-7,1-14,-6-65,7 126,0-1,0 0,0 0,0 1,-1-1,1 0,0 1,0-1,0 0,-1 0,1 1,0-1,0 0,-1 0,1 0,0 0,-1 1,1-1,0 0,0 0,-1 0,1 0,0 0,-1 0,1 0,0 0,-1 0,1 0,0 0,-1 0,1 0,0 0,-1 0,1 0,0 0,-1 0,1 0,0 0,-1-1,1 1,0 0,0 0,-1 0,1-1,0 1,0 0,-1 0,1-1,0 1,-7 37,-24 367,27-117,9-614,-4 630,-2-300,1 1,0-1,1 1,-1-1,1 0,-1 1,1-1,0 1,0-1,0 0,1 0,-1 0,1 0,0 0,0 0,0 0,0 0,0-1,1 1,-1-1,1 1,0-1,8-12,-18 18,-12 280,16-277,0-1,2 0,-1 1,1 0,1-1,0 1,0-1,1 1,0 0,1-1,3 8,7 100,38-281,24-200,-55 165,7 23,0-100,6-57,-16 123,-8 145,-3-1,-3 1,-5-52,1 5,2-567,30 412,-20-14,26-39,3-81,-15 152,6 32,0-106,-30 115,21 129,-14 100,20 179,-27 422,0 12,0-626,0-1,-1-1,1 0,1 0,-1 0,1 0,0 0,1 0,0 0,0 0,0 0,1-1,1 2,-3-8,0 1,0 0,0-1,1 1,-1 0,0-1,0 0,1 1,-1-1,0 0,1 0,-1 1,0-1,1 0,-1 0,0-1,1 1,-1 0,0 0,1-1,-1 1,0-1,1 1,-1-1,0 1,0-1,0 0,0 1,1-1,-1 0,0 0,-1 0,1 0,0 0,0 0,0 0,0 0,-1-1,1 1,-1 0,1 0,-1-1,1 1,-1 0,0 0,1-1,-1 1,0-1,0 1,0 0,0-1,0 1,0 0,18-50,-3-1,-1 0,-3-1,-2 0,0-32,3-2,92-962,-52 444,-51 592,-1 22,-3 24,-136 1257,111-1037,-55 219,25-207,70-281,35-120,-7-1,-6-3,0-33,0 5,-21 110,104-573,-88 325,-34 271,5 35,1-1,-1 1,0-1,0 1,0-1,0 1,0-1,0 1,0 0,-1-1,1 1,0-1,0 1,0-1,0 1,0 0,-1-1,1 1,0-1,0 1,-1 0,1-1,0 1,-1 0,1-1,0 1,-1 0,1 0,-1-1,1 1,0 0,-1 0,1 0,-1-1,1 1,0 0,-1 0,1 0,-1 0,1 0,-1 0,1 0,-1 0,1 0,-1 0,1 0,0 0,-1 0,1 0,-1 1,1-1,-1 0,1 0,0 0,-1 1,1-1,0 0,-1 1,1-1,0 0,-1 1,1-1,0 0,-1 1,1-1,-49 118,43-96,-38 159,-20 181,-7 138,-59 349,106-679,25-170,-1-1,0 1,0 0,0 0,1-1,-1 1,0 0,1 0,-1 0,0-1,0 1,1 0,-1 0,0 0,1 0,-1 0,0 0,1-1,-1 1,0 0,1 0,-1 0,0 0,1 0,-1 0,0 1,1-1,-1 0,0 0,1 0,-1 0,0 0,1 0,-1 1,0-1,1 0,-1 0,0 0,0 1,1-1,-1 0,0 0,0 1,1-1,-1 0,0 1,0-1,11-29,-1 0,-2 0,-1-1,-1 0,-1-8,6-27,49-244,-14-2,-1-194,-49 392,4 112,1 0,-1 0,0 0,0 0,0 0,1 0,-1 0,0 0,0 0,0-1,-1 1,1 0,0 0,0 0,-1 0,1 0,0 0,-1 0,1 0,-1 0,1 0,-1 0,0 0,1 1,-1-1,0 0,0 0,1 1,-1-1,0 0,0 1,0-1,0 1,0-1,0 1,0-1,0 1,0 0,0-1,0 1,0 0,0 0,-1 0,1 0,0 0,0 0,0 0,0 0,0 0,0 1,0-1,0 0,0 1,0-1,0 1,0-1,0 1,0-1,0 1,0 0,1 0,-1-1,0 1,0 0,1 0,-1 0,0 0,1 0,-1-1,0 2,-10 21,1 0,1 0,0 1,2 0,1 0,-1 12,1-9,-56 296,11 35,35-236,-113 800,107-753,22-169,0 0,1 0,-1 0,0-1,0 1,1 0,-1 0,0 0,1-1,-1 1,0 0,0 0,1 0,-1 0,0 0,1 0,-1 0,0 0,1 0,-1 0,0 0,1 0,-1 0,0 0,1 0,-1 0,0 0,1 0,-1 0,0 0,1 1,-1-1,0 0,0 0,1 0,-1 1,0-1,0 0,1 0,-1 1,0-1,0 0,0 0,1 1,-1-1,0 0,59-169,-45 115,67-266,-11-24,127-685,-126 688,-67 333,-4 18,-3 24,-130 1166,37-425,83-651,13-125,0 1,0-1,1 1,-1-1,0 1,0 0,1-1,-1 1,0-1,1 1,-1 0,0-1,1 1,-1 0,1-1,-1 1,1 0,-1-1,0 1,1 0,-1 0,1 0,-1 0,1-1,-1 1,1 0,-1 0,1 0,-1 0,1 0,0 0,-1 0,1 0,-1 1,1-1,-1 0,1 0,-1 0,1 0,-1 1,0-1,1 0,-1 0,1 1,-1-1,1 0,-1 1,0-1,1 1,-1-1,0 1,15-35,-1 0,-2-1,-2 0,5-28,-5 23,194-976,-55-75,-138 999,-11 92,-1 0,1 0,0 0,0 0,-1 0,1 0,0 0,0 0,0 0,-1 0,1 0,0 0,0 0,-1 0,1 0,0 0,0 0,-1 0,1 0,0 0,0 0,-1 0,1 0,0-1,0 1,0 0,-1 0,1 0,0 0,-9 33,-78 542,53-325,-221 1235,212-1256,46-221,4-32,331-1246,-42 44,-282 1163,-13 55,-8 39,-157 968,101-553,19-205,42-179,10-65,40-107,-40 83,144-517,-1-9,-121 408,6 1,7 2,6 2,50-97,-80 201</inkml:trace>
  <inkml:trace contextRef="#ctx0" brushRef="#br0" timeOffset="131995.321">3350 6713,'-150'-24,"0"7,-2 6,1 7,-1 6,1 7,-128 25,159-23,120-12,0 1,1-1,-1 1,0-1,1 1,-1-1,0 1,0-1,0 1,1-1,-1 1,0-1,0 0,0 1,0-1,0 1,0-1,0 1,0-1,0 0,-1 1,1-1,0 1,0-1,0 1,-1-1,1 1,0-1,0 1,-1-1,1 1,-1-1,1 1,0-1,-1 1,1 0,-1-1,1 1,-1 0,1-1,-1 1,1 0,-1 0,1-1,-1 1,1 0,-1 0,0 0,1 0,-1 0,1 0,-1 0,0 0,1 0,-1 0,1 0,-1 0,0 0,46-25,76-17,1 5,1 6,77-8,-156 24,-61 9,-545 76,412-52,0-6,-99-6,239-11,32-4,309-56,396-18,-402 72,-558 68,-709 199,814-210,129-46,0 0,1 0,-1 0,0 0,0 0,0 0,1 0,-1 1,0-1,0 0,0 1,0-1,0 1,1 0,-1-1,0 1,0 0,0-1,-1 1,1 0,0 0,0 0,0 0,-1 0,1 0,0 0,-1 0,1 0,-1 0,1 0,-1 0,1 1,-1-1,0 0,0 0,0 0,0 1,0-1,0 0,0 0,0 0,0 1,0-1,-1 0,1 0,0 0,-1 0,1 1,-1-1,1 0,-1 0,0 0,1 0,-1 0,0 0,0 0,0-1,0 1,0 0,0 0,0-1,0 1,0 0,0-1,226 17,-172-17,1267-37,-1039 24,1123-81,-1248 82,226-7,-336 19,-31 5,-35 2,-383 71,-189 39,-5-26,-575 11,769-102,384 0,11 0,1 1,0-1,-1-1,1 0,-1 0,1 0,0-1,0 0,0 0,0-1,0 0,-1 0,10-15,6 12,1 1,0 0,0 1,0 0,0 0,1 1,-1 0,1 1,0 0,6-1,-1 0,311-53,75 7,-256 32,1114-90,100 54,-1291 51,373-8,289 35,-725-24,77 5,-1 5,0 2,8 7,-84-19,-1 0,1-1,-1 1,1 0,-1 1,1-1,-1 1,0 0,1 0,-1 0,0 1,-1-1,1 1,0 0,-1 0,1 0,-1 1,0-1,1 2,-5-2,1-1,-1 1,1-1,-1 1,0-1,0 0,0 1,0-1,0 0,-1 0,1 0,-1 0,1 0,-1 0,0 0,0 0,0 0,0-1,0 1,0-1,0 0,0 1,-1-1,1 0,-1 0,1-1,0 1,-1 0,-2-1,5 1,-50 17,0-2,-1-2,-1-2,0-3,-10-1,14 0,-1206 128,1177-130,-1229 80,-94-57,1025-35,-81-24,275-3,182 33,-1-1,1 1,0-1,0 1,-1-1,1 1,0-1,-1 1,1-1,-1 0,1 1,-1-1,1 0,-1 0,0 1,1-1,-1 0,0 0,1 0,-1 1,0-1,0 0,0 0,0 0,0 0,0 1,0-1,0 0,0 0,0 0,0 0,-1 0,1 1,0-1,-1 0,1 0,0 1,-1-1,1 0,-1 0,1 1,-1-1,1 1,-1-1,0 0,1 1,-1-1,0 1,0-1,1 1,-1 0,0-1,0 1,1 0,-1-1,0 1,0 0,0 0,0 0,1 0,-1 0,0 0,0 0,0 0,0 0,0 0,0 0,150-36,-133 34,1124-100,853 37,-1407 61,0 26,34 29,-365-7,-187-23,-68-21,-1 1,0-1,0 0,1 1,-1-1,0 1,0-1,1 1,-1-1,1 1,-1 0,0-1,1 1,-1 0,1-1,0 1,-1 0,1 0,-1-1,1 1,0 0,0 0,-1 0,1-1,0 1,0 0,0 0,0 0,0 0,0 0,0-1,0 1,1 0,-1 0,0 0,0-1,1 1,-1 0,0 0,1 0,-1-1,1 1,-1 0,1-1,-1 1,1 0,0-1,-1 1,1-1,0 1,-1-1,1 1,0-1,0 0,0 1,-1-1,1 0,0 0,0 1,0-1,-1 0,1 0,0 0,0 0,0 0,0 0,-173 31,-708 31,-1638 104,2235-149,-1299 44,1566-61,0 0,36-2,2695-137,-1992 108,1148-29,-1795 59,-16-1,0 2,0 3,0 3,11 4,-41 4,-57 1,-200 18,-1563 129,828-65,-1229 92,1875-177,-79-16,260-7,62-6,72 17,0-1,1 1,-1 0,1 0,-1 0,1 0,-1 0,1 0,-1-1,1 1,-1 0,1-1,-1 1,1 0,-1-1,1 1,-1 0,1-1,0 1,-1-1,1 1,0-1,-1 1,1 0,0-1,0 0,-1 1,1-1,0 1,0-1,0 1,0-1,0 1,0-1,0 0,0 1,0-1,0 1,0-1,0 1,0-1,0 1,0-1,1 1,-1-1,0 0,0 1,1 0,-1-1,0 1,1-1,-1 0,58-24,254-32,-61 28,1542-60,-1723 87,2319 5,-2340-1,447 12,212 44,-590-38,-59-1,-59-19,1 0,-1 0,0 0,1 1,-1-1,0 0,1 0,-1 1,0-1,1 0,-1 1,0-1,0 0,1 1,-1-1,0 0,0 1,0-1,0 1,1-1,-1 0,0 1,0-1,0 1,0-1,0 0,0 1,0-1,0 1,0-1,0 1,-1-1,1 0,0 1,0-1,0 1,0-1,-1 0,1 1,0-1,0 0,-1 1,1-1,0 0,0 1,-1-1,1 0,0 0,-1 1,1-1,-1 0,1 0,0 0,-1 0,1 1,0-1,-1 0,1 0,-1 0,1 0,-1 0,-16 6,0-1,0-1,0 0,-1-1,1-1,-1-1,-15 0,-4 1,-969 35,-433 26,-1080 20,2330-89,156-1,37 1,236-18,2203-129,-1487 90,-937 64,-47 3,-837 100,-613 136,-777 93,2234-330,44-3,1559-139,931 0,-2387 131,632-58,-695 55,-46-1,-43 3,-230-7,184 16,-379 6,-447 66,-443 127,-429 43,1569-229,182-24,52-3,203-41,376-55,406-13,633 21,-72 66,-1424 36,-2 6,1 7,117 26,-256-37,-1 1,1 1,0 0,-1 1,0 1,0 0,0 1,-1 0,2 3,-14-9,1 0,-1 0,0 0,-1 0,1 0,0 0,0 1,0-1,-1 0,1 0,0 1,-1-1,1 0,-1 1,0-1,0 1,1-1,-1 1,0-1,0 0,0 1,0-1,0 1,-1-1,1 1,0-1,-1 0,1 1,-1-1,1 0,-1 1,0-1,1 0,-1 0,0 0,0 0,0 1,0-1,0 0,0-1,0 1,-1 0,1 0,0 0,0-1,-1 1,1 0,0-1,-1 1,1-1,0 0,-2 1,-22 11,-1 0,-1-2,0-1,-1-1,-16 2,35-8,-464 96,-108-7,434-69,-1633 236,1182-190,-319-14,772-52,1-5,-74-15,204 17,-1-1,1 0,0-1,-1-1,1 0,1 0,-1-2,1 0,-4-2,16 7,0 0,0 0,0 0,0 0,0 0,1 0,-1 0,0 0,1-1,-1 1,0 0,1 0,0-1,-1 1,1 0,0 0,0-1,-1 1,1 0,0-1,0 1,1 0,-1-1,0 1,0 0,1-1,-1 1,0 0,1 0,0-1,-1 1,1 0,0 0,-1 0,1 0,0 0,0 0,0 0,0 0,0 0,0 0,0 1,0-1,0 0,0 1,1-1,-1 1,0-1,0 1,1-1,-1 1,0 0,0 0,2 0,27-15,2 1,-1 2,1 2,1 0,4 2,-35 7,347-72,3 15,161 2,1717-78,-1791 125,217 30,-451 6,-159-13,-42 3,-11-13,-1 0,0 0,1 0,-2-1,1 0,0 0,0-1,-1 0,1-1,-1 0,-7 0,-10 3,-799 87,-102 15,-1261 117,1166-186,948-39,46-2,44-6,126-17,1 6,10 5,-107 11,1746-133,-175 71,-1570 66,-25 0,1 0,-1 2,1 0,-1 1,0 2,9 2,-29 1,-109 14,-2360 287,2344-291,-503 70,-3-27,-60-26,616-35,46-5,44-7,256-55,-214 57,601-91,169 14,-799 86,2193-130,-2031 127,173 18,-268 7,-95-11,-93 12,-445 5,-1134 51,1572-71,-1552 74,1429-67,211-7,28-2,313-2,-286-3,2618-129,-2655 129,204-15,136-31,-225 9,-122 38,0 0,0 0,-1 0,1 0,0 0,0-1,-1 1,1 0,0-1,0 1,-1 0,1-1,0 1,-1-1,1 1,-1-1,1 0,-1 1,1-1,-1 1,1-1,-1 0,1 0,-1 1,0-1,1 0,-1 0,0 1,0-1,0 0,0 0,1 1,-1-1,0 0,0 0,0 0,-1 1,1-1,0 0,0 0,0 0,-1 1,1-1,0 0,-1 0,1 1,0-1,-1 0,1 1,-1-1,1 1,-1-1,1 0,-1 1,0-1,-45-18,-10 10,-1 2,0 2,-52 3,53 1,-393 6,1 19,-52 26,-884 154,1243-181,-378 55,480-69,61-2,66-9,0-4,68-13,-96 11,1786-215,-1348 164,-3-21,128-52,-525 107,-1-3,-2-5,-1-4,-2-4,31-22,-112 59,0-1,-1 0,1-1,-1 0,0-1,-1 0,0-1,0 0,0 0,-1-1,-1 0,1 0,-1-1,-1 1,0-2,0 1,-1-1,-1 0,1 0,-1-4,-4 11,0-1,-1 1,0-1,0 1,0 0,0-1,-1 1,0 0,0 0,0 0,0 0,-1 0,1 1,-1-1,0 1,0 0,0 0,-1 0,1 0,-1 0,1 1,-1-1,0 1,0 0,0 0,0 0,-2 1,-34-14,0 2,-1 2,0 2,-1 1,0 3,-1 1,1 2,-39 3,-251 9,1 15,1 14,-31 21,-1235 257,614-113,492-124,478-79,35-3,962-139,-234 38,1458-256,-1871 286,-4-16,182-78,-466 148,-2-2,0-2,-2-2,12-11,13-34,-69 68,-1-1,0 1,0-1,0 1,0-1,0 1,0-1,-1 1,1-1,-1 0,0 1,0-1,0 0,0 1,0-1,-1 0,1 1,-1-1,1 0,-1 1,0-1,0 1,0 0,-1-1,1 1,0 0,-1-1,0 1,1 0,-1 0,0 1,0-1,0 0,0 0,-1 1,-12-9,-1 1,0 1,-1 0,0 1,0 1,0 1,-1 0,0 1,0 1,-4 1,-146-17,1 7,-2 8,1 7,-21 9,-549 60,5 33,5 31,-70 52,-29 23,750-186,57-9,52-9,76-6,-1-4,0-5,65-14,-53 7,1673-209,-1143 131,59-42,-593 111,-1-5,-2-5,-1-5,88-45,-188 79,-1 1,0-2,-1 0,1 0,-1 0,-1-1,1-1,-1 1,0-2,-1 1,1-1,2-5,-10 12,1-1,-1 1,0 0,0-1,0 1,0 0,-1-1,1 1,0-1,-1 1,0 0,1 0,-1-1,0 1,0 0,-1 0,1 0,0 0,-1 0,1 0,-1 0,1 1,-1-1,0 1,0-1,0 1,0-1,0 1,0 0,0 0,0 0,0 0,-1 0,1 1,0-1,-1 1,1-1,0 1,-3 0,-28-9,-1 2,1 1,-1 2,0 1,-1 2,-2 1,-299 13,1 14,-281 62,-99 44,7 31,-475 184,845-228,316-111,10-6,0 2,1-1,-1 1,1 1,1 0,-1 1,1 0,0 0,-6 6,16-12,0 1,-1-1,1 0,0 1,0-1,0 0,0 1,0-1,0 0,0 0,1 1,-1-1,0 0,1 0,-1 1,1-1,-1 0,1 0,0 0,-1 0,1 0,0 0,0 0,0 0,0 0,0 0,0 0,0 0,0-1,0 1,0 0,0-1,0 1,1-1,-1 1,0-1,0 0,1 1,-1-1,0 0,1 0,-1 0,0 0,1 0,-1 0,0 0,0-1,1 1,-1 0,0-1,1 1,46 5,1-2,0-2,0-2,0-3,7-2,-3 1,1693-219,-1623 206,495-84,448-141,-851 184,-3-10,-3-8,-3-10,40-31,-237 113,24-12,0-1,-1-1,-1-2,0-1,-2-2,22-22,-49 44,1 1,-1-1,1 0,-1 0,0 0,1 0,-1 0,0-1,-1 1,1 0,0-1,-1 0,1 1,-1-1,0 0,0 0,0 0,0 1,0-1,-1 0,1 0,-1 0,0-1,0 1,0 0,0 0,0 0,-1 0,0 0,1 0,-1 1,0-1,0 0,-1 0,1 0,0 1,-1-1,0 1,0-1,-7-1,-1 1,1 0,-1 0,0 1,0 1,0 0,0 0,0 1,0 0,0 0,-4 2,-117 11,1 5,0 7,-53 19,133-32,-773 224,10 35,-115 89,644-242,220-81,64-37,-1 0,0 0,1 0,-1 0,1 1,-1-1,1 0,-1 0,0 1,1-1,-1 0,1 1,-1-1,1 0,-1 1,1-1,0 1,-1-1,1 1,-1-1,1 1,0-1,0 1,-1-1,1 1,0 0,0-1,0 1,-1-1,1 1,0 0,0-1,0 1,0-1,0 1,0 0,0-1,1 1,-1 0,0-1,0 1,0-1,0 1,1-1,-1 1,0 0,1-1,-1 1,0-1,1 1,-1-1,1 0,-1 1,1-1,37 9,37-5,-1-3,1-4,46-8,-46 5,1470-153,-1041 103,1217-183,-1509 195,95-35,-302 77,18-4,0-1,0-2,0 0,-2-1,1-1,2-3,-25 15,0-1,0 0,0 0,0 0,0 0,0 0,0 0,0 0,0 0,0-1,0 1,0 0,0-1,0 1,0 0,0-1,1 1,-1-1,0 1,0-1,1 0,-1 1,0-1,0 0,1 1,-1-1,1 0,-1 0,1 0,-1 0,1 0,-1 1,1-1,0 0,0 0,-1 0,1 0,0 0,0 0,0 0,0 0,0 0,0 0,0 0,1 0,-1 0,0 0,0 0,1 0,-1 0,0 1,1-1,-1 0,1 0,0 0,-1 0,1 1,-1-1,1 0,0 1,0-1,-1 0,1 1,0-1,0 1,0-1,0 1,0 0,0-1,-33-4,1 1,-1 1,0 2,0 1,-9 2,33-2,-436 32,-371 76,-24 44,8 36,-418 168,988-259,213-62,54-9,5-22,1 1,0-1,1-1,-1 0,1-1,-1 0,1-1,0-1,10 0,1 1,456-2,0-20,267-55,-708 72,644-84,429-120,-911 160,-3-8,189-82,-350 123,-1-1,0-3,-1-1,18-14,-51 33,0 1,1-1,-1 0,0 0,0 0,0-1,0 1,0 0,0-1,0 1,0-1,-1 0,1 1,-1-1,1 0,-1 0,0 0,0 0,0-1,0 1,0 0,0 0,0-1,-1 1,1 0,-1-1,0 1,1 0,-1-1,0 1,0 0,-1-1,1 1,-1-1,1 1,-1 0,0 0,1-1,-1 1,0 0,-1 0,1 0,0 0,-1 0,1 0,-1 0,1 0,-1 1,0-1,0 1,0-1,0 1,0 0,0 0,0-1,0 2,0-1,0 0,-1 0,1 1,0-1,-1 1,-1-1,-44-12,0 1,-1 3,0 2,0 2,-1 2,-16 2,51 1,-315 3,1 15,-190 39,-936 184,1339-211,116-30,0 1,0 0,0-1,0 1,0-1,0 1,0 0,0-1,0 1,0-1,0 1,0 0,0-1,1 1,-1-1,0 1,0-1,1 1,-1-1,0 1,1-1,-1 1,0-1,1 1,-1-1,1 1,-1-1,1 0,-1 1,1-1,-1 0,1 0,-1 1,1-1,-1 0,1 0,0 0,-1 0,1 1,-1-1,1 0,0 0,-1 0,1 0,-1 0,1-1,0 1,-1 0,1 0,-1 0,1 0,-1-1,1 1,0 0,-1-1,1 1,-1 0,0-1,1 1,-1 0,1-1,-1 1,264-31,-163 15,536-86,258-90,-795 166,-1-4,-2-4,-1-4,-2-4,64-42,-41-7,-112 86,-1 0,1 0,-1-1,0 1,0-1,0 0,-1 0,0 0,0-1,-1 1,0-1,0 1,0-1,-1 0,0 0,0 0,-1 0,0 1,0-6,-3 4,0 1,-1-1,0 1,0 0,-1 1,0-1,0 1,0 0,-1 0,0 0,0 1,-1 0,1 0,-1 1,0-1,0 1,-1 1,1 0,-1 0,0 0,1 1,-1 0,-2 0,-71-19,0 3,-2 3,0 5,0 2,-34 4,-147 6,-1 10,-131 29,26 8,-1 16,257-33,114-32,1 0,-1 1,0-1,1 0,-1 0,0 0,1 1,-1-1,0 0,0 1,1-1,-1 0,0 1,0-1,0 0,1 1,-1-1,0 0,0 1,0-1,0 1,0-1,0 0,0 1,0-1,0 1,0-1,0 0,0 1,0-1,0 1,0-1,0 0,0 1,0-1,-1 0,1 1,0-1,0 0,-1 1,1-1,0 0,0 1,-1-1,1 0,0 1,-1-1,1 0,0 0,-1 0,1 1,0-1,-1 0,1 0,0 0,-1 0,1 0,-1 0,1 0,0 0,-1 0,1 0,39 8,-35-7,145 12,0-7,129-11,-161 2,-96 2,1643-81,-1559 74,-1-5,-1-4,0-5,-2-4,-1-4,36-20,-125 46,0-1,0-1,-1 0,1 0,-1-1,-1-1,1 1,-1-1,-1-1,1 0,2-5,-9 10,-1 0,0 1,0-1,0 0,-1 0,1 0,-1 0,0 0,0 0,0 0,-1 0,1 0,-1 0,0 0,0 0,-1 1,1-1,-1 0,0 1,0-1,0 1,0 0,0-1,-1 1,1 0,-1 0,0 1,0-1,0 1,0-1,-1 1,1 0,-1 0,1 0,-1 1,0-1,0 1,1 0,-1 0,0 0,0 1,0-1,-49-17,-1 2,0 3,-1 2,0 2,-1 3,-36 1,87 5,-445-12,0 20,1 19,1 20,-324 81,709-117,-42 7,1 4,-78 29,116-22,65-29,0 1,0-1,0 0,0 0,0 0,0 1,0-1,0 0,0 1,0-1,0 1,0-1,1 1,-1-1,0 1,0 0,1 0,-1-1,0 1,1 0,-1 0,0-1,1 1,0 0,-1 0,1 0,-1 0,1 0,0 0,0 0,-1 0,1 0,0 0,0 0,0 0,0 0,0 0,0 0,1 0,-1 0,0 0,0 0,1 0,-1 0,1 0,-1-1,1 1,-1 0,1 0,-1 0,1 0,0-1,-1 1,1 0,0-1,0 1,-1-1,1 1,0-1,0 1,0-1,0 1,0-1,0 0,0 1,0-1,0 0,0 0,147 28,-140-27,570 11,-454-13,598-13,296-59,-847 53,146-36,-263 40,-54 15,-1 1,1 0,-1 0,1-1,-1 1,0-1,1 1,-1 0,1-1,0 1,-1-1,1 1,-1-1,1 1,0-1,-1 1,1-1,0 0,0 1,-1-1,1 1,0-1,0 0,0 1,0-1,0 0,0 1,0-1,0 0,0 1,0-1,0 1,0-1,0 0,1 1,-1-1,0 0,0 1,1-1,-1 1,0-1,1 1,-1-1,1 1,-1-1,0 1,1-1,-1 1,1 0,0-1,-1 1,1 0,-1-1,1 1,-1 0,1 0,0-1,-1 1,1 0,0 0,0 0,-148-6,-431 44,-161 48,-441 75,1012-152,149-15,42-4,96-21,1 5,34 1,-91 15,1387-198,-1273 179,-1-8,-2-7,103-44,-111 3,-164 85,0-1,0 0,0 0,0 0,0-1,0 1,0 0,0-1,0 1,-1-1,1 0,-1 1,1-1,-1 0,1 0,-1 0,0 0,0 0,0 0,0 0,0-1,-1 1,1 0,-1 0,1-1,-1 1,0 0,0-1,0 1,0 0,0-1,-1 1,1 0,-1 0,1-1,-1 1,0 0,0 0,0 0,0 0,0 0,-1 0,1 0,0 0,-1 0,1 1,-1-1,0 0,0 1,0 0,0-1,0 1,0 0,0 0,0 0,0 0,0 0,-28-10,0 1,0 2,0 1,-1 1,0 2,-1 0,-29 2,27 0,-365-12,-160 24,-547 95,675-54,298-33,134-17,-1-1,0 0,1 0,-1 1,0-1,1 0,-1 1,0-1,0 0,1 1,-1-1,0 0,0 1,0-1,0 0,1 1,-1-1,0 1,0-1,0 0,0 1,0-1,0 1,0-1,0 0,0 1,0-1,0 1,0-1,-1 1,1-1,0 0,0 1,0-1,0 0,-1 1,1-1,0 1,236-4,405-31,-2-27,17-31,-556 76,-1-4,-1-5,-1-3,-1-5,73-37,-56-11,-109 77,0 0,-1 0,1-1,-1 1,0-1,0 0,0 0,-1 0,1 0,-1-1,-1 1,1-1,-1 1,0-1,0 1,0-1,-1 0,0 1,0-1,-1 0,1 1,-2-5,-3-2,-1 1,0 1,0-1,-1 1,-1 0,1 0,-1 1,-1 0,0 1,0 0,-1 0,0 1,0 0,-1 0,0 2,0-1,0 1,-4 0,-75-30,-2 5,0 3,-2 5,0 3,-1 5,-1 4,-30 3,-860-14,101 6,788 10,0-4,1-5,1-4,-24-10,-25-36,140 61,0 1,0-1,0 0,0-1,1 1,-1-1,1 0,0 0,0 0,0 0,1 0,-1 0,1-1,0 1,0-1,1 0,-1 0,1 0,0 1,0-1,1 0,-1 0,1 0,0 0,1 0,-1 0,1 0,1-5,3-2,1-1,0 1,1 0,0 0,1 0,0 1,1 1,0-1,1 1,0 1,10-8,42-31,1 3,2 3,2 3,2 2,22-5,350-148,244-61,-602 222,126-44,1159-444,-1278 479,-1-5,-2-4,22-17,-37 3,-70 59,0 0,0 0,0 0,-1 0,1 0,-1-1,0 1,1 0,-1-1,0 1,0-1,-1 0,1 1,0-1,-1 1,0-1,1 0,-1 0,0 1,-1-1,1 0,0 1,-1-1,1 1,-1-1,0 0,0 1,0-1,0 1,-1 0,0-3,-5-1,0 0,-1 0,0 0,0 1,0 0,0 0,-1 1,0 1,0-1,0 1,0 1,0-1,-1 2,-2-1,-104-17,0 6,0 4,-1 6,-59 8,140-5,-989 56,-2 0,730-62,284 5,3 1,0 0,0-1,0 0,0-1,0 0,0 0,0-1,1-1,-1 1,-6-5,16-9,100-18,-69 29,464-85,421-20,-751 94,98-9,175-15,-2-19,280-81,-711 139,182-64,-188 66,0 0,0 0,0 0,0 0,0-1,0 1,0 0,0 0,1-1,-1 1,0-1,0 1,0-1,0 1,0-1,1 0,-1 1,0-1,1 0,-1 0,0 1,1-1,-1 0,1 0,-1 0,1 0,-1 0,1 0,0 1,0-1,-1 0,1 0,0 0,0 0,0 0,0 0,0 0,0 0,0 0,0 0,1 0,-1 0,0 0,1 0,-1 0,0 0,1 0,-1 0,1 0,-1 1,1-1,0 0,-1 0,1 1,0-1,0 0,-1 1,1-1,0 0,0 1,0 0,0-1,-209-17,-477 25,-274 54,-499 46,1422-106,48-4,525-55,1618-166,-1858 196,-277 25,-41 3,-775 76,237 0,-536 146,951-188,2 6,2 6,-20 15,159-60,-113 62,110-61,1 1,0-1,-1 1,1 0,0 0,0 0,1 0,-1 1,1-1,-1 1,1 0,0 0,0-1,1 1,-1 1,1-1,0 0,0 0,0 0,1 0,0 1,-1-1,1 0,1 1,-1-1,1 0,0 3,5 5,0 1,1-1,0 0,1-1,0 0,1 0,0-1,1 0,0-1,0 0,1 0,1-1,-1 0,5 1,81 47,3-4,1-5,2-4,2-5,21 2,-99-31,109 36,196 61,-5 15,-6 14,140 88,-411-197,-1 2,-2 3,-1 1,-1 2,-2 2,-2 2,-1 2,-2 1,-2 2,-1 2,-3 1,20 38,-46-70,-1 1,-1 0,0 0,0 0,-2 0,0 0,-1 0,0 1,-1-1,-1 0,-1 1,0-1,-1 0,0 0,-1 0,-1 0,0-1,-1 0,-1 0,0 0,-1-1,0 0,-1-1,-1 0,-4 5,-33 36,-3-2,-1-2,-3-3,-1-2,-3-2,-44 23,-161 89,-7-12,-172 60,-930 340,745-305,388-143,-91 57,299-135,0 0,1 2,2 1,-1 2,-16 16,41-34,1-1,0 0,0 1,0 0,1 0,-1 0,0 0,1 0,0 0,0 0,0 1,0-1,1 1,-1 0,1-1,0 1,0 0,0 0,0 0,1 0,0 0,0 0,0-1,0 1,0 0,1 0,0 0,0 0,0 0,0-1,0 1,1 0,0-1,0 1,0-1,0 0,0 0,1 1,-1-1,1-1,0 1,0 0,0-1,0 1,1-1,17 13,1 0,1-2,0 0,1-2,0 0,0-2,6 0,173 50,3-10,2-8,159 8,932 78,-915-94,309 48,-530-38,-162-43,0 0,0 0,0 0,-1 0,1 0,0 0,0 0,0 0,0 1,0-1,0 0,0 1,-1-1,1 0,0 1,0-1,0 1,-1-1,1 1,0-1,-1 1,1 0,0-1,-1 1,1 0,-1-1,1 1,-1 0,1 0,-1 0,0 0,1-1,-1 1,0 0,0 0,1 0,-1 0,0 0,0 0,0 0,0-1,0 1,0 0,-1 0,1 0,0 0,0 0,-1 0,1 0,0-1,-1 1,1 0,-1 0,1-1,-1 1,1 0,-1 0,0-1,1 1,-1-1,0 1,0-1,1 1,-1-1,0 1,0-1,0 0,0 1,1-1,-1 0,-157 45,-263 22,-82-11,381-44,-2336 232,2205-210,200-20,52-4,152 0,1827-38,-1617 18,1482-57,-1596 63,-209 7,-48 4,-131 10,-132-1,99-9,-2723 246,1878-140,946-103,46-3,41 1,152-7,1155-76,-983 52,1372-98,-1530 106,568-30,-630 54,-124 2,-140 17,-539 41,289-34,-52 10,-1718 162,1816-184,331-22,47-5,786-61,1575-71,-2304 132,-17 1,170-9,159 16,-374-3,84 19,-107-5,-113 18,91-29,-767 79,600-68,-1308 131,335-45,964-83,173-14,48-1,499-20,1312-68,-1489 67,-294 15,310-15,108 19,-322 17,-148-18,0 0,0 0,1 0,-1 0,0 0,0 0,1 0,-1 0,0 1,0-1,1 0,-1 0,0 1,1-1,-1 0,0 1,1-1,-1 1,0-1,1 0,-1 1,1 0,-1-1,1 1,-1-1,1 1,0 0,-1-1,1 1,0 0,-1-1,1 1,0 0,0-1,0 1,-1 0,1 0,0-1,0 1,0 0,0 0,0-1,0 1,1 0,-1 0,0-1,0 1,1 0,-1-1,0 1,0 0,1-1,-1 1,1 0,-1-1,1 1,-1-1,1 1,-1-1,1 1,-1-1,1 1,0-1,-1 0,1 1,-45 13,-2-2,0-2,0-3,-39 3,38-5,-1399 143,-403 37,1772-178,48-1,44 3,236 4,-168-13,2635 2,-2690-2,202 1,1 11,88 21,-302-30,62 23,-87-11,-124 13,-561 19,-1500 115,1628-125,531-33,76-5,687-27,-447 20,1363-14,-1635 22,402 22,-395-19,-10-3,1 0,-1 1,1 0,-1 1,1-1,-1 2,0-1,0 1,0 0,0 0,0 1,3 2,-18 12,-133 15,-500 24,346-36,-1429 141,1311-120,356-31,47 1,39-7,483 23,1082-19,-1174-22,258 3,-498 25,-139-3,-38 2,-92 12,66-23,-202 22,-117-6,257-15,-1441 79,594-16,801-53,121-5,31-4,144 12,118-5,-142-8,1898 81,-1984-82,69 1,-1 7,41 10,-118-7,-37 0,-35-5,-206 5,170-14,-2176-2,1894 2,2852 131,-2125-85,-343-36,-29-3,-29-4,-342-1,-790-54,68 17,1036 35,46 1,0-1,0 1,0-1,0 0,1 1,-1-1,0 0,0 1,0-1,0 1,0-1,0 0,0 1,0-1,-1 0,1 1,0-1,0 0,0 1,0-1,0 0,-1 1,1-1,0 0,0 1,0-1,-1 0,1 1,0-1,-1 0,108 18,0-4,1-6,4-4,17 2,1733 132,-1840-137,-31-2,-34-2,-1530-107,651 109,859 2,41 3,27 3,38 4,101 10,1-6,36-5,-67-4,1049 65,-630-47,-456-33,-81 2,-174-33,-709-63,-109 57,732 39,-858-30,1023 32,526-12,703 5,-880 12,-37 12,-213-12,0 1,0-1,-1 0,1 1,0-1,0 1,0-1,0 0,0 1,0-1,0 0,0 1,0-1,0 1,0-1,0 0,0 1,0-1,0 1,0-1,0 0,0 1,1-1,-1 0,0 1,0-1,0 0,1 1,-238 20,-152-10,326-11,-978 15,-146 2,1152-18,35 1,1 0,-1 0,1 0,-1 1,0-1,1 0,-1 0,0 0,1 0,-1 0,1 0,-1 0,0 0,1 0,-1 0,0 0,1-1,-1 1,0 0,1 0,-1 0,1 0,-1-1,0 1,0 0,1 0,-1 0,0-1,1 1,-1 0,0-1,0 1,1 0,-1-1,0 1,0 0,0-1,0 1,0 0,1-1,-1 1,0 0,0-1,0 1,0-1,0 1,0 0,0-1,0 1,0 0,0-1,0 1,-1-1,1 1,440-62,881-49,-1225 105,309-26,-381 29,-35 1,-385-3,-712-7,-113 31,1175-20,38-5,29 0,340-48,907-78,-830 93,-240 23,-196 19,-25 2,-305 26,-33-13,109-7,-1275 78,1115-75,372-15,31-6,29-2,347-81,251-15,41 23,-626 78,1041-133,-1010 127,-40 4,-41 1,-442 9,-1124 78,1470-74,-843 44,816-57,141 5,-1 0,1-1,-1 1,0 0,1-1,-1 1,1 0,-1-1,0 1,0-1,1 1,-1-1,0 1,0 0,1-1,-1 1,0-1,0 1,0-1,0 1,0-1,0 1,0-1,0 1,0-1,0 1,0-1,0 1,0-1,0 1,0-1,-1 1,1-1,0 1,0-1,-1 1,1-1,0 1,0 0,-1-1,1 1,-1 0,1-1,0 1,265-63,415-42,27 27,617-53,-1144 112,-153 11,-42-2,-208-6,155 16,-1187 47,1047-34,-1109 70,1296-83,39-4,-13 3,450-60,1497-148,-1296 125,-494 51,-162 32,-1 1,1 0,0-1,-1 1,1-1,-1 1,1-1,0 1,-1-1,1 1,0-1,-1 1,1-1,0 1,0-1,0 1,0-1,-1 0,1 1,0-1,0 1,0-1,0 0,0 1,0-1,1 1,-1-1,0 0,0 1,0-1,0 1,1-1,-1 1,0-1,1 1,-1-1,0 1,1-1,-1 1,0-1,1 1,-1 0,1-1,-1 1,1 0,-1-1,1 1,-158-11,-557 28,-654 78,394-19,639-62,293-14,65-18,101-15,1 5,74-5,1052-115,-417 48,-783 94,106-14,138-35,-259 41,-42 2,-129-2,-211 13,-18 17,205-8,-1551 96,1381-91,287-17,36-3,107-21,322-45,233-4,-269 36,-340 35,1105-156,-1117 156,14-2,0-2,-1-3,0-1,40-19,-87 33,0 0,1 0,-1 0,0 0,0 0,1 0,-1 0,0-1,0 1,0 0,1-1,-1 1,0-1,0 1,0-1,0 0,0 1,0-1,0 0,0 0,0 0,0 0,0 0,0 0,-1 0,1 0,0 0,-1 0,1 0,-1 0,1 0,-1-1,0 1,1 0,-1 0,0-1,0 1,0 0,0 0,0-1,0 1,0 0,0 0,-1-1,1 1,0 0,-1 0,1-1,-108-24,95 24,-187-9,-1 7,-93 16,209-9,-1587 156,1439-129,218-17,51-7,278-17,-238 5,185-15,1308-129,-1520 144,-24 5,-1-2,1-1,-1-2,0 0,0-1,15-7,-38 14,-1 0,1 0,-1 0,1 0,0 0,0 0,-1 0,1 0,0 0,-1 0,1 0,0 0,-1 0,1 0,-1-1,1 1,0 0,-1-1,1 1,-1 0,1-1,-1 1,1-1,-1 1,1-1,-1 1,1-1,-1 1,1-1,-1 1,0-1,1 1,-1-1,0 0,0 1,0-1,1 0,-1 1,0-1,0 0,0 1,0-1,0 0,0 1,0-1,0 0,0 1,-1-1,1 0,0 1,0-1,0 1,-1-1,1 0,0 1,-1-1,1 1,-1-1,1 1,0-1,-1 1,1-1,-1 1,0-1,1 1,-1 0,1-1,-1 1,0 0,-115-15,-115 15,0 11,-205 36,0 18,3 18,-180 69,476-107,138-45,-1 0,1 0,-1 0,1 1,-1-1,1 0,-1 0,1 1,-1-1,1 0,-1 1,0-1,1 0,-1 1,1-1,-1 0,0 1,1-1,-1 1,0-1,0 1,1-1,-1 1,0-1,0 1,0-1,0 1,1-1,-1 1,0-1,0 1,0 0,0-1,0 1,0-1,-1 1,1-1,0 1,0-1,0 1,0-1,-1 1,1-1,0 1,0-1,-1 1,1-1,-1 1,67 4,1-4,-1-2,49-8,-48 5,1150-126,-1160 123,83-11,-1-6,8-8,-137 30,64-33,-75 34,1 0,-1 0,1-1,-1 1,1 0,-1 0,0 0,0 0,1 0,-1 0,0 0,0 0,0 0,0 0,0 0,0 0,0 1,-1-1,1 0,0 1,0-1,-1 1,1-1,0 1,0 0,-1 0,1-1,0 1,-1 0,1 0,0 0,-1 1,1-1,0 0,-1 0,1 0,-84-5,1 2,-1 5,0 4,0 3,-11 5,75-11,-321 48,4 15,-300 100,46 27,508-152,84-41,-1 1,1-1,-1 1,1-1,-1 1,1-1,-1 1,1-1,0 1,-1-1,1 1,0 0,0-1,-1 1,1 0,0-1,0 1,0 0,0-1,0 1,0-1,0 1,0 0,0-1,0 1,0 0,0-1,1 1,-1 0,0-1,0 1,1-1,-1 1,0 0,1-1,-1 1,0-1,1 1,-1-1,1 1,-1-1,1 0,-1 1,1-1,0 1,-1-1,1 0,-1 0,1 1,0-1,-1 0,1 0,0 0,-1 0,1 0,40 11,12-7,1-3,0-2,0-2,-1-3,2-2,195-30,62-26,-245 49,0-3,-2-3,-1-3,49-25,-113 49,4-2,0 1,0-1,0 0,0 0,-1 0,1 0,-1 0,0-1,0 0,1 0,-2 1,1-2,0 1,-1 0,1-1,-1 1,0-1,0 1,0-1,-1 0,1-1,-4 3,-1 0,1 0,-1 0,1 1,-1-1,1 1,-1 0,0-1,0 1,0 1,0-1,0 0,0 1,0-1,0 1,0 0,0 0,0 0,0 0,0 1,0-1,0 1,1 0,-1 0,0 0,0 0,-1 1,-52 15,0 3,2 2,0 2,2 3,1 2,-4 5,-26 19,2 4,3 3,2 4,3 2,4 4,-4 9,65-72,-9 8,2 1,-1 0,2 1,0 0,1 1,1 1,0-1,2 2,-1 4,8-23,1 1,-1-1,1 1,0 0,-1-1,1 1,0 0,0-1,1 1,-1 0,0-1,0 1,1 0,-1-1,1 1,-1-1,1 1,0 0,0-1,0 0,0 1,0-1,0 0,0 1,0-1,0 0,0 0,1 0,-1 0,0 0,1 0,-1 0,1-1,-1 1,1 0,0-1,-1 1,1-1,0 0,-1 1,1-1,0 0,-1 0,1 0,0 0,-1 0,1-1,0 1,-1-1,88-15,-88 16,53-20,-1-1,-2-3,0-2,31-22,35-18,157-86,-274 152,0 1,0-1,0 1,0-1,0 0,0 1,1-1,-1 1,0-1,0 1,0-1,0 0,1 1,-1-1,0 1,0-1,1 0,-1 1,0-1,1 0,-1 1,0-1,1 0,-1 0,1 1,-168 83,108-59,-661 261,559-213,161-73,-1 0,0 0,1 0,-1 0,0 0,1 0,-1 1,0-1,0 0,1 0,-1 0,0 1,1-1,-1 0,1 1,-1-1,0 0,1 1,-1-1,1 1,-1-1,1 1,-1-1,1 1,0-1,-1 1,1 0,0-1,-1 1,1-1,0 1,-1 0,1-1,0 1,0 0,0 0,0-1,0 1,0 0,0-1,0 1,0 0,0-1,0 1,0 0,1-1,-1 1,0 0,0-1,1 1,-1 0,1-1,-1 1,0-1,1 1,-1-1,1 1,-1-1,1 1,-1-1,1 1,0-1,-1 0,1 1,-1-1,1 0,0 1,-1-1,1 0,0 0,56 8,60-9,1-5,22-8,-68 7,173-18,230-55,-414 58,-62 20,0 1,0-1,0 1,-1 0,1 0,0-1,-1 1,1 0,0 0,-1 0,1 0,-1 1,0-1,1 0,-1 1,1-1,-1 1,0-1,0 1,1 0,-1 0,0 0,0 0,1 0,-1 0,0 0,0 0,1 1,-1-1,-73 0,1 4,-1 2,-32 9,50-7,-727 98,743-106,61-18,395-123,-251 91,109-50,-264 96,4 0,0-1,0-1,-1 0,1 0,-1-1,-1-1,0 0,0-1,0 0,-1-1,0 0,-1 0,0-1,-7 8,-1 1,0 0,0-1,0 1,-1 0,1-1,-1 1,1-1,-1 1,0-1,0 0,0 1,0-1,0 1,0-1,-1 1,1-1,-1 1,0 0,0-1,0 1,0 0,0-1,0 1,-1 0,1 0,-1 0,0 0,1 0,-1 0,0 1,0-1,0 1,-2-2,-82-35,35 30,-1 3,1 3,-1 1,0 3,0 2,1 2,-5 4,38-8,-101 16,1 6,1 4,-96 39,44-8,148-36,62-16,42-13,0-3,77-20,-137 24,527-123,-440 105,-110 24,0 0,0 1,0-1,0 0,0 0,0 0,0 1,0-1,-1 0,1 0,0 0,-1 0,1 0,-1 0,0 0,1 0,-1 0,0 0,1 0,-1 0,0 0,0 0,0 0,0-1,0 1,0 0,0-1,0 1,0-1,0 1,0-1,0 1,0-1,-2 0,-176 122,-279 205,228-142,176-129,53-55,-1 0,1 0,0 0,1 0,-1 0,0 0,0 1,0-1,1 0,-1 1,1-1,-1 0,1 1,-1-1,1 1,0-1,0 0,-1 1,1-1,0 1,1-1,-1 1,0-1,0 1,1-1,-1 1,0-1,1 0,-1 1,1-1,0 0,0 1,-1-1,1 0,0 0,0 0,0 0,0 0,0 0,0 0,1 0,-1 0,0 0,0 0,1-1,-1 1,0-1,1 1,6 1,0-1,-1 0,1-1,0 1,-1-1,1-1,0 0,0 0,-1 0,1-1,-1 0,4-2,12-2,446-125,-80 8,-490 173,-292 115,-1 15,322-123,71-56,1 0,-1 0,1 0,-1 0,0 0,1 0,0 1,-1-1,1 0,0 0,0 0,-1 1,1-1,0 0,0 0,0 0,1 1,-1-1,0 0,0 0,1 1,-1-1,0 0,1 0,-1 0,1 0,0 0,-1 0,1 0,0 0,0 0,0 0,-1 0,1 0,0 0,0-1,0 1,0 0,0-1,1 1,-1-1,0 1,0-1,0 0,0 1,1-1,-1 0,0 0,1 0,64 10,22-12,-1-5,71-13,-105 12,399-66,-333 50,-115 17,-26 6,-69 10,1 3,-76 23,90-19,-472 115,411-84,138-47,-1 0,1 0,-1 0,1 0,-1 0,1 0,0 1,-1-1,1 0,-1 0,1 1,-1-1,1 0,-1 1,0-1,1 0,-1 1,1-1,-1 1,0-1,1 1,-1-1,0 1,0-1,1 1,-1-1,0 1,0-1,0 1,1-1,-1 1,0 0,0-1,0 1,0-1,0 1,0-1,0 1,-1 0,1-1,0 1,0-1,0 1,0-1,-1 1,1-1,0 1,-1-1,1 1,0-1,-1 1,1-1,0 1,-1-1,1 0,-1 1,1-1,-1 0,1 1,-1-1,1 0,-1 0,1 0,-1 1,53 5,-51-6,462 0,206-29,-697 41,-343 50,229-43,-406 69,532-85,-51 22,67-23,1 0,0 0,1-1,-1 1,0 0,0-1,1 1,-1-1,1 0,-1 1,1-1,0 0,-1 0,1 0,0 0,0 0,0 0,0-1,0 1,0-1,0 1,0-1,0 1,1-1,41 8,1-1,-1-3,1-1,0-2,15-3,7 1,336 0,-306 16,-97-14,0-1,0 1,0-1,0 1,0-1,1 1,-1-1,0 1,0-1,0 1,0-1,-1 1,1-1,0 1,0-1,0 1,0-1,0 1,-1-1,1 1,0-1,0 1,-1-1,1 1,0-1,-1 0,1 1,0-1,-1 0,1 1,0-1,-1 0,1 1,-1-1,1 0,-1 0,1 0,-1 1,1-1,-1 0,1 0,-1 0,1 0,-1 0,1 0,-1 0,1 0,-1 0,1 0,-1 0,1 0,-1 0,1-1,-1 1,1 0,-1 0,1 0,-1-1,-1 2,-180 26,-449 45,535-62,323-10,476 0,-814 17,-535 47,643-65,0 1,1 0,-1 0,0 0,0 0,0 1,0-1,1 1,-1 0,0 0,1 0,-1 0,0 0,1 0,0 1,-1-1,1 1,0 0,0 0,-1 0,1 0,1 0,-1 0,0 0,0 1,1-1,0 0,-1 1,1 0,0-1,0 1,0 0,1-1,-1 1,1 0,3 1,0-1,1 0,-1 0,1 0,0-1,0 1,0-1,0 0,1 0,-1 0,1-1,-1 1,1-1,-1 0,1-1,0 1,-1-1,1 0,0 0,-1 0,1 0,1 0,461-2,-271-19,-196 20,-1 1,1 0,0 0,0 0,0 0,0 0,0-1,0 1,0 0,-1 0,1 0,0 0,0-1,0 1,0 0,0 0,0 0,0-1,0 1,0 0,0 0,0 0,0 0,0-1,0 1,0 0,0 0,0 0,0-1,1 1,-28-1,-258 29,191-13,-391 55,443-57,81 1,81-11,-1-5,104-16,-181 14,99-4,-573 61,275-23,127-19,31-11,-1 0,0 0,1 0,-1 0,0 0,1 0,-1 0,1 0,-1 0,0 1,1-1,-1 0,0 0,1 0,-1 0,0 0,1 1,-1-1,0 0,1 0,-1 1,0-1,0 0,1 0,-1 1,0-1,0 0,0 1,1-1,-1 0,0 1,0-1,0 0,0 1,0-1,0 0,0 1,0-1,0 0,1 1,-2-1,1 1,0-1,0 0,0 1,0-1,0 0,0 1,0-1,0 0,0 1,-1-1,1 0,0 1,0-1,-1 0,1 1,0-1,0 0,-1 0,1 1,0-1,-1 0,164 7,-107-9,118-4,-79-39,-47 31,0 2,0 1,1 3,14 1,22-4,379-51,20 21,-76 32,-277 9,75-26,56 12,23-3,-49-12,-139 30,113-12,-142 2,1 2,0 4,-1 2,2 4,136-3,74-28,362 28,-447 28,277-28,193 0,-606-3,1-3,-1-3,0-2,0-3,173-27,-124 27,-100 18,-22 5,-25 7,-69 3,-1-5,-1-5,1-5,-79-7,65 2,-520-11,-516-52,261 53,573 12,-173 28,-24-30,308-26,-11-3,-340 31,564-1,-46-5,46 4,1 1,-1 0,0 0,0-1,1 1,-1-1,0 1,1 0,-1-1,1 0,-1 1,0-1,1 1,-1-1,1 0,0 1,-1-1,1 0,-1 1,1-1,0 0,0 1,-1-1,1 0,0 0,0 0,0 1,0-1,0 0,0 0,0 1,0-1,0 0,0 0,1 0,-1 1,0-1,0 0,1 1,-1-1,0 0,1 0,-1 1,1-1,-1 1,1-1,-1 0,1 1,-1-1,1 1,0-1,-1 1,1 0,0-1,0 1,18-18,2 1,0 1,1 1,1 0,0 2,1 1,0 1,0 1,1 1,22-5,-11 2,52-16,2 4,1 3,0 5,57-1,-127 14,97 5,-118-2,-1 0,1 1,0-1,-1 0,1 0,-1 0,1 1,0-1,-1 0,1 0,0 1,-1-1,1 0,0 1,0-1,-1 0,1 1,0-1,0 0,-1 1,1-1,0 1,0-1,0 0,0 1,0-1,0 1,0-1,0 1,0-1,0 0,0 1,0-1,0 1,0-1,0 1,0-1,0 0,0 1,1-1,-1 1,0-1,0 0,0 1,1-1,-1 0,0 1,1-1,-1 0,0 1,1-1,-1 0,0 0,1 1,-1-1,0 0,1 0,-1 0,1 0,-1 0,1 1,-1-1,0 0,1 0,-1 0,1 0,-1 0,1 0,-1 0,1 0,-32 14,-213 25,-755 73,809-89,186-15,29-7,718-96,89 3,-691 86,-541 35,235-8,2 7,1 7,-16 13,161-43,12-4,-1 0,1 0,-1 1,1 0,-1 0,1 1,0-1,0 1,0 0,0 0,1 1,-1-1,1 1,0 0,-3 3,7-4,1 0,-1-1,0 1,1 0,0-1,-1 1,1-1,0 1,0-1,1 1,-1-1,0 0,1 1,-1-1,1 0,0 0,0 0,0 0,0-1,0 1,0 0,0-1,1 0,-1 1,0-1,1 0,-1 0,1 0,-1-1,1 1,0-1,-1 1,1-1,0 0,0 0,302 43,-203-34,165 13,-222-9,-73 2,-431 110,401-107,-17 3,1 4,1 3,-17 12,-28 32,-71-38,25-9,20 8,-5 45,-116 9,329-106,61 1,1 6,93 4,86-19,-82 27,-81-27,338 27,56 0,-339-28,1 16,-146 4,1 3,-1 1,1 3,20 4,124-5,-28-26,56 27,-83-26,338 27,1749 0,-2167 11,-92 4,-144 15,-25-1,-84-29,109 41,-18 2,-345-44,256 2,138 27,-26 0,0 0,-197-27,223 26,-336-27,56 0,197-28,-282 29,364 24,-23 6,-284-31,197-57,215 56,-1 2,1 1,-1 2,-28 7,21-4,0-3,-1-2,0-2,-7-2,-123 3,9 27,-198-28,223-26,106 19,33 5,1 1,0-1,-1 1,0 0,1 0,-1 1,0-1,1 1,-1 0,0 0,1 1,-1-1,0 1,1 0,-1 0,1 1,-1-1,1 1,0 0,0 0,-1 1,2-1,-1 1,-3 2,6-4,0-1,1 0,-1 1,0-1,0 0,0 1,0-1,1 1,-1-1,0 1,0 0,1-1,-1 1,0 0,1-1,-1 1,1 0,-1 0,1 0,-1 0,1-1,0 1,-1 0,1 0,0 0,0 0,0 0,0 0,-1 0,1 0,0 0,1 0,-1 0,0-1,0 1,0 0,1 0,-1 0,0 0,1 0,-1 0,0 0,1-1,0 1,-1 0,1 0,-1-1,1 1,0 0,-1-1,1 1,0-1,0 1,-1-1,2 1,8 0,0-1,1 0,-1 0,0-1,0-1,1 1,-1-2,0 1,-1-2,1 1,0-1,-1-1,8-4,18-11,0-1,-1-2,-1-2,-2-1,24-25,144-87,-118 96,2 3,1 4,1 4,2 3,1 4,1 4,10 3,-44 6,7 0,-1-3,0-2,-2-3,7-5,4-4,0 5,1 2,1 3,30-2,146-2,51-25,-270 40,0 0,1 2,0 1,0 2,19 1,149-25,139-29,-73 26,0-1,-2 1,-84 18,82-24,113-3,-289 38,97-11,-120 1,1 3,-1 3,1 3,37 4,10-1,453-2,-394 28,227-27,-254 24,167 52,-209-35,-96-40,-1-1,0 1,1-1,-1 1,0 0,0 0,0 0,0 0,-1 0,1 0,0 0,-1 1,0-1,1 1,-1-1,0 1,0-1,-1 1,1 0,0-1,-1 1,0 0,1 0,-1-1,0 1,-1 0,1 0,0-1,-1 1,1 0,-1-1,0 1,0 0,0-1,0 1,-1-1,1 0,-11 16,-1-1,0 0,-1-2,-1 1,0-2,-1 0,-1-1,-1 0,-53 48,-58 89,123-143,0 1,-1-1,0 0,-1-1,1 0,-1 0,0-1,-1 0,1 0,-1-1,0 0,0 0,0-1,0 0,-1-1,0 0,-8 0,-294 13,31 7,230-16,51-6,0 1,0-1,-1 1,1-1,0 1,0-1,0 1,0-1,0 1,0-1,0 1,0-1,0 1,0-1,0 1,0-1,0 1,0-1,0 1,0-1,1 1,-1-1,0 1,0-1,1 1,-1-1,0 1,1-1,-1 0,0 1,1-1,-1 1,1-1,-1 0,0 0,1 1,-1-1,1 0,-1 0,1 1,-1-1,1 0,-1 0,1 0,-1 0,1 0,-1 0,1 0,-1 0,1 0,0 0,-1 0,1 0,-1 0,1 0,-1-1,1 1,-1 0,1 0,-1-1,306 13,104 10,-399-22,0-1,0-1,0 1,0 1,1 0,-1 1,0 0,0 1,0 0,-1 0,1 1,0 1,-1 0,0 0,0 1,0 0,-1 1,1 0,-1 1,7 6,-15-11,0-1,0 0,0 1,0-1,-1 1,1-1,0 1,-1 0,0-1,1 1,-1-1,0 1,0 0,0-1,0 1,0 0,0-1,0 1,0 0,-1-1,1 1,-1 0,1-1,-1 1,0-1,0 1,1-1,-1 0,0 1,0-1,0 0,-1 1,1-1,0 0,0 0,-1 0,1 0,0 0,-1 0,1-1,-1 1,-66 21,60-21,1-1,-1 0,1-1,-1 0,0 0,1-1,0 0,-1 0,1 0,0-1,0 0,0-1,1 0,-1 0,1 0,0-1,0 1,0-2,0 0,-1 1,-11-7,1 2</inkml:trace>
  <inkml:trace contextRef="#ctx0" brushRef="#br0" timeOffset="133644.236">7866 11820,'-1'2,"-1"0,1 0,-1 0,1 0,-1-1,0 1,1-1,-1 1,0-1,0 1,0-1,0 0,-1 0,1 0,0 0,0-1,-1 1,1-1,0 1,-1-1,1 0,0 0,-1 0,1 0,-1 0,0 0,-366 3,-422-3,566 28,-509-28,604 11,7 7,100-17</inkml:trace>
  <inkml:trace contextRef="#ctx0" brushRef="#br1" timeOffset="154813.988">4056 504,'27'206,"-26"297,11-415,-13-75</inkml:trace>
  <inkml:trace contextRef="#ctx0" brushRef="#br1" timeOffset="155346.664">3689 561,'38'-37,"2"3,1 1,2 2,1 1,1 3,1 2,2 2,44-15,-59 27,1 2,0 2,0 1,0 1,1 2,0 1,-1 3,34 3,-64-5,0 1,0 0,0 0,0 0,0 1,0-1,0 1,-1 0,1 0,0 0,-1 1,1-1,0 1,-1 0,0 0,1 0,-1 0,0 1,0-1,0 1,-1 0,1 0,-1 0,1 0,-1 0,0 1,0-1,0 1,-1-1,1 1,-1 0,0-1,0 1,0 0,-1 0,1 0,-1 3,-4 15,0-1,-2 0,0 0,-1-1,-2 0,0 0,-1 0,0-2,-2 1,0-1,-1-1,-1 0,-14 12,-93 115,119-142,1 0,0 0,0 0,0 1,0-1,1 0,-1 0,0 1,1-1,0 0,-1 1,1-1,0 0,0 1,0-1,1 1,-1-1,1 0,-1 1,1-1,0 0,0 0,0 0,0 1,0-1,0 0,0 0,1-1,-1 1,1 0,0 0,-1-1,1 1,0-1,0 1,1 0,89 33,-57-25,69 42,-100-49,-1-1,0 1,-1 0,1 0,0 0,-1 0,0 0,0 1,0-1,0 1,0-1,-1 1,1 0,-1 0,0-1,0 1,-1 0,1 0,-1 0,0 0,0 0,0 0,0 0,-1 0,1 0,-1 0,-1 2,-4 8,-1-1,0-1,0 0,-1 0,-1 0,0-1,0 0,-2-1,-1 2,-12 9,-1-1,-1 0,0-3,-2 0,-11 5,-37 22,-16 1,70-36</inkml:trace>
  <inkml:trace contextRef="#ctx0" brushRef="#br1" timeOffset="155711.868">4987 194,'48'131,"-37"-95,-3 1,-1 0,-1 0,0 34,22 226,-23-156,0-123</inkml:trace>
  <inkml:trace contextRef="#ctx0" brushRef="#br1" timeOffset="155993.768">5438 701,'-3'24,"1"0,0 0,2 0,1 0,1-1,0 1,2 0,3 7,-5-27,-1 0,1 0,0 0,0 0,0 0,1-1,0 1,-1-1,1 0,0 0,0 0,1 0,-1 0,1-1,-1 0,1 1,0-1,0-1,0 1,0 0,0-1,0 0,0 0,1 0,-1-1,0 1,1-1,-1 0,0 0,0-1,1 1,-1-1,0 0,0 0,1 0,-1-1,0 1,0-1,-1 0,1 0,0 0,-1-1,4-2,11-6,0 0,-1-1,0 0,-1-2,0 0,-1-1,-1 0,0-1,-2 0,1-2,-2 1,0-1,-2-1,5-10,-5 4</inkml:trace>
  <inkml:trace contextRef="#ctx0" brushRef="#br1" timeOffset="156312.993">6229 786,'206'-172,"-203"170,-1 1,1-1,-1 0,0 0,0 0,0 0,0 0,0 0,0-1,0 1,-1 0,1-1,-1 0,1 1,-1-1,0 0,0 0,-1 0,1 0,0 1,-1-1,0 0,0 0,0 0,0 0,0 0,0 0,-1 0,0 0,1 0,-1 0,0 0,0 1,-1-1,1 0,-1 1,1-1,-1 1,0 0,0-1,0 1,0 0,0 0,0 0,-1 0,1 1,-2-2,-3 0,0 0,0 0,0 1,0 0,0 0,-1 1,1 0,0 0,-1 1,1-1,-1 2,1-1,0 1,-1 0,1 1,0 0,0 0,0 0,0 1,0 0,1 0,-1 1,1 0,-1 1,-9 5,0 2,1 0,1 0,-1 2,2 0,0 0,1 1,-8 13,15-21,0 1,1-1,0 1,0 0,1 0,0 1,0-1,1 0,0 1,0 0,1-1,0 1,1 0,0 0,0-1,1 1,0 0,1 0,-1-1,2 1,-1-1,1 0,1 0,-1 0,1 0,1 0,-1-1,2 0,-1 0,1 0,-1 0,2-1,-1 0,1 0,4 2,16 7,1-2,-1-1,2-1,0-1,0-2,1-1,0-1,0-2,0 0,0-2,1-2,19-2,-12 2</inkml:trace>
  <inkml:trace contextRef="#ctx0" brushRef="#br1" timeOffset="157548.244">7330 1153,'32'3,"1"-2,-1-1,1-1,-1-2,1-1,-1-1,0-2,-1-1,0-2,0-1,-1-1,0-2,25-16,-9 1,0-2,-2-2,-2-1,-1-3,-1-1,-3-2,29-40,-32 38,-2-2,-3-2,-1-1,-2 0,0-7,-18 36,-1 0,-1-1,0 0,-2 0,0 0,-1 0,-1-1,-1 1,0-1,-2 0,0 1,-1-1,-1 1,-1 0,-5-16,7 28,0 0,0 1,-1-1,0 1,0-1,0 1,-1 0,0 0,0 0,-1 1,1-1,-1 1,0 0,-1 1,1-1,-1 1,0 0,0 0,0 1,-1 0,1 0,-1 1,1-1,-1 1,0 1,0-1,0 1,0 0,0 1,0 0,0 0,-7 1,-4 7,0 1,1 0,0 1,1 1,0 0,1 2,0 0,1 0,0 1,1 1,1 0,0 1,1 0,1 1,0 0,2 1,0-1,-4 15,0-3,1 0,1 1,2 0,1 0,2 1,0-1,3 1,0 0,2 1,1-1,1 0,2 0,2-1,0 1,3 3,-4-18,1-1,0 0,1 0,1 0,0-1,0-1,2 1,0-1,0-1,1 0,1 0,0-1,0-1,1 0,1 0,0-2,0 0,0 0,1-1,0-1,0 0,7 0,-6-1,0-2,0 0,1-1,-1 0,0-2,0 0,1 0,-1-2,0 0,0-1,0 0,0-2,0 0,-1 0,0-1,0-1,-1-1,1 0,-2-1,1 0,-1-1,-1-1,5-4,114-123,-129 137,0 0,1 0,-1 0,1 1,-1-1,1 1,0-1,-1 1,1 0,-1 0,1 0,0 0,-1 1,1-1,-1 1,1 0,-1-1,1 1,-1 0,0 0,1 1,-1-1,0 0,0 1,0 0,0-1,0 1,0 0,0 0,-1 0,1 0,-1 0,1 0,-1 1,0-1,0 0,0 1,0-1,0 1,0-1,-1 1,1 0,15 20,-9-18,1 1,-1-2,1 1,0-1,1-1,-1 1,0-1,1-1,0 1,0-2,0 1,-1-1,1 0,0-1,0 0,0-1,0 0,0 0,0 0,0-2,0 1,-1-1,1 0,-1-1,0 1,1-2,16-10,-1-1,0-1,-1-2,-1 0,-1-1,0-1,12-17,-33 37,0 0,1 0,-1 0,0 0,1-1,0 1,-1 1,1-1,-1 0,1 0,0 0,0 0,0 0,-1 0,1 1,0-1,0 0,0 1,0-1,0 1,0-1,0 1,1 0,-1-1,0 1,0 0,0 0,0-1,0 1,0 0,1 0,-1 0,0 1,0-1,0 0,0 0,0 1,1-1,-1 0,0 1,0-1,0 1,0 0,0-1,0 1,-1 0,1-1,0 1,0 0,0 0,-1 0,2 1,5 12,-5-8,0-1,1 1,-1-1,1 1,0-1,0 0,1 0,0 0,-1-1,2 1,-1-1,0 0,1 0,0-1,0 1,0-1,0 0,1 0,-1-1,1 0,-1 0,1 0,0 0,1-1,9-1,0-2,0 1,1-2,-1 0,-1-1,1-1,-1 0,1-1,-1-1,-1 0,0-1,0-1,1-1,25-12,-26 15,-12 4,1 1,0 0,0-1,1 1,-1 1,0-1,1 0,-1 1,1 0,0 0,-1 0,1 0,0 0,-1 1,1 0,0 0,0 0,0 0,-1 0,1 1,0 0,-1-1,1 1,0 1,-1-1,1 1,-1-1,0 1,1 0,26 27,-27-24,1-1,0 0,0 0,0 0,0 0,1-1,0 0,-1 0,1 0,0 0,0-1,1 0,-1 0,1 0,3 0,43 2,-28-4</inkml:trace>
  <inkml:trace contextRef="#ctx0" brushRef="#br1" timeOffset="157817.55">8769 108,'0'0</inkml:trace>
  <inkml:trace contextRef="#ctx0" brushRef="#br1" timeOffset="158263.284">10321 617,'27'-10,"1"-1,-2-1,1-2,-2 0,0-2,-1-1,0-1,-1-1,13-15,-33 32,0 0,-1 0,1 0,-1 0,0-1,1 1,-1-1,0 0,-1 0,1 0,0 0,-1 0,0 0,0 0,0 0,0 0,0 0,0-1,-1 1,0 0,1-1,-1 1,-1 0,1-1,0 1,-1 0,1-1,-1 1,0 0,0 0,-1 0,1 0,-1 0,1 0,-1 0,0 0,0 1,0-1,0 1,-1-1,1 1,-1 0,1 0,-3-1,-4-1,-1 0,1 1,-1 0,0 1,0 0,0 1,0 0,0 0,0 1,-1 1,1 0,0 0,0 0,0 2,1-1,-1 1,0 1,1-1,0 2,0-1,-5 4,-4 3,1 0,0 1,1 0,0 1,1 1,1 1,0 0,1 1,0 0,-1 6,3-5,1 0,1 1,1 0,0 1,2 0,0 0,1 0,1 1,-1 10,4-23,1 1,-1 0,1-1,1 1,0 0,0-1,0 1,1 0,0-1,0 0,1 0,0 1,0-2,1 1,0 0,0-1,1 1,-1-1,1 0,1-1,-1 1,1-1,0 0,0-1,6 4,6 2,1-2,0 0,0-1,1-1,-1-1,1-1,1 0,-1-1,0-2,1 0,-1-1,1-1,-1-1,1-1,11-3,-2 0</inkml:trace>
  <inkml:trace contextRef="#ctx0" brushRef="#br1" timeOffset="158912.523">11111 419,'359'-46,"-328"42,63-8,-1-4,-1-3,6-7,-72 18,-2 2</inkml:trace>
  <inkml:trace contextRef="#ctx0" brushRef="#br1" timeOffset="159172.974">11167 701,'39'0,"22"0,10 0,3 0,-2-5,-4-1,-3 0,-8 1,-4-4,-7 1,-6 1,-5 2,-3 1,-3 2,-2 1,-4 1</inkml:trace>
  <inkml:trace contextRef="#ctx0" brushRef="#br1" timeOffset="159443.989">11253 955,'33'0,"31"0,14-4,3-3,-3 1,-5 1,-5-3,-4-1,-4 2,-8 2,-2 1,-10 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3:57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1 902,'17'-1,"1"-1,0-1,0-1,-1 0,0-1,0-1,0-1,0 0,-1-1,-1-1,1 0,-1-1,-1-1,0-1,-1 0,0 0,0-1,-1-1,-1 0,-1 0,0-1,-1-1,1-1,-8 13,0 0,1 0,-1 0,-1 0,1-1,-1 1,1 0,-1-1,0 1,-1-1,1 1,-1-1,0 1,0-1,-1 1,1-1,-1 1,0-1,0 1,0-1,-1 1,1 0,-1 0,0 0,-1 0,1 0,-1 0,1 0,-1 1,0 0,0-1,-1 1,1 0,-1 0,1 1,-1-1,0 1,0 0,0 0,0 0,-1 0,-2 0,0 1,0 0,0 0,0 1,0 0,0 0,0 0,0 1,0 0,0 1,0 0,0 0,1 0,-1 1,1 0,0 0,-1 0,1 1,1 0,-1 0,1 1,-1-1,1 1,1 1,-2 1,-6 6,1 0,1 1,1 0,0 1,0 0,2 1,0-1,0 2,-1 7,5-16,0 0,0 1,1-1,0 1,1 0,0 0,0 0,0 0,1 0,1-1,0 1,0 0,0 0,1 0,1-1,-1 1,1-1,1 0,0 0,0 0,0 0,1-1,0 1,1-1,-1 0,1-1,1 0,-1 0,1 0,2 1,10 1,1-1,0 0,0-2,0 0,0-1,1-1,0-1,0-1,-1-1,1-1,0 0,0-2,-1 0,1-2,-1 0,0-1,15-7,47-14,-1-4,-2-3,-1-4,-2-3,-2-3,-2-4,-2-3,-2-2,26-30,-75 66,0-1,-1-1,-1-1,-1 0,-1-1,-1 0,0-2,-2 1,-1-2,0 1,-2-1,-1-1,-1 0,-1 0,-1 0,-1-1,0-17,-4 38,0 0,-1 0,0 1,0-1,0 0,0 0,-1 1,1-1,-1 1,0-1,-1 1,1 0,-1 0,0 0,0 0,0 0,0 1,-1-1,0 1,1 0,-1 0,0 0,-1 1,1-1,0 1,-1 0,1 0,-1 1,1-1,-1 1,0 0,0 0,0 1,0-1,1 1,-1 0,0 1,0-1,0 1,0 0,1 0,-1 0,0 1,1 0,-2 0,-24 13,2 0,0 2,1 1,0 1,2 1,0 1,2 2,0 0,1 1,2 2,1 0,0 1,2 0,2 2,0 0,2 1,-3 9,8-18,1-1,0 1,2 1,0-1,2 1,0 0,2 0,0 0,1 1,1-13,-1 0,2 0,-1 0,2-1,-1 1,1-1,0 1,1-1,0 0,1 0,0-1,0 1,1-1,0 0,0-1,1 1,0-1,0-1,1 1,0-1,2 1,6 2,0-1,1 0,0-1,0-1,0 0,1-1,0-1,0-1,1-1,-1 0,0-1,1-1,-1-1,1-1,-1 0,0-1,0-1,0-1,-1 0,1-2,1-1,115-53,-100 43</inkml:trace>
  <inkml:trace contextRef="#ctx0" brushRef="#br0" timeOffset="1016.567">1835 621,'-66'36,"-131"89,194-124,0 1,0-1,0 1,0 0,1 0,-1 0,1 0,-1 0,1 1,0-1,0 1,0 0,0-1,0 1,1 0,-1 0,1 0,0 0,0 0,0 1,0-1,0 0,1 0,0 1,-1-1,1 0,0 1,1-1,-1 0,1 1,-1-1,1 0,0 0,0 0,0 0,1 0,-1 0,1 0,0 0,-1 0,1 0,1-1,-1 1,0-1,2 1,6 0,0 0,1-2,0 1,-1-1,1-1,0 0,-1 0,1-1,0 0,-1-1,1 0,-1-1,0 0,0-1,0 0,0 0,0-1,-1 0,0-1,8-6,272-201,-288 212,0 0,-1 0,1 0,0 0,0 1,0-1,0 0,-1 1,1-1,0 0,0 1,0 0,0-1,0 1,0-1,0 1,1 0,-1 0,0 0,0-1,0 1,0 0,0 0,0 1,0-1,0 0,0 0,1 0,-1 1,0-1,0 1,0-1,0 1,0-1,0 1,-1-1,1 1,0 0,0-1,0 1,-1 0,1 0,0 0,-1 0,1 0,0 0,-1 0,1 0,-1 0,0 0,1 0,-1 0,0 0,0 0,1 0,-1 0,0 0,0 0,0 0,0 0,-1 1,1-1,0 1,-8 46,5-38,0 1,2 0,-1 0,1-1,1 1,0 0,0 0,1 0,2 8,-2-16,0 0,1-1,-1 0,0 1,1-1,0 0,-1 0,1 0,0 0,0 0,0 0,0 0,1-1,-1 1,0-1,1 1,-1-1,1 0,-1 0,1 0,-1 0,1-1,0 1,0-1,-1 0,1 0,0 1,0-2,-1 1,1 0,2-1,83-22,-60 9,-2-1,0-2,0 0,-2-2,0-1,-1-1,7-9,-7 7,1 0,1 2,1 1,1 1,1 1,11-5,-36 21,-1 1,0-1,1 1,0 0,-1-1,1 1,0 0,0 0,0 1,-1-1,1 1,0-1,0 1,0 0,0 0,0 0,0 1,0-1,0 1,-1-1,1 1,0 0,0 0,0 0,-1 1,1-1,-1 0,1 1,-1 0,0 0,1-1,-1 2,0-1,0 0,0 0,-1 0,1 1,0-1,-1 1,0 0,0-1,1 1,-2 0,1 0,0-1,0 1,-1 0,0 0,1 0,-1 0,0 2,-2 13,-1 0,-1 0,0 0,-1 0,-1-1,-1 0,-1 0,0-1,-1 0,0 0,-1-1,-1 0,-1-1,0 0,-1-1,0 0,-9 5,-37 17,57-34,1-1,0 1,-1 0,0 0,1-1,-1 1,1-1,-1 0,0 1,1-1,-1 0,0 0,1 0,-1 0,0 0,1 0,-1 0,0-1,1 1,-1-1,1 1,-1-1,1 0,-1 1,1-1,-1 0,1 0,0 0,-1 0,1 0,0 0,0-1,0 1,0 0,0-1,0 1,0-1,1-2,1 0,-1 0,1 0,1 0,-1 0,0 0,1 0,0 0,0 1,0-1,0 0,1 1,-1 0,1 0,0 0,0 0,0 0,0 0,0 1,1-1,-1 1,1 0,0 0,0 0,-1 1,1 0,1-1,11-3,0 0,0 1,1 0,-1 2,1 0,-1 0,1 2,0 0,0 1,-1 1,1 0,-1 1,1 1,-1 0,0 2,1 0,135 24,-137-29,0-1,0 0,0-1,0-1,0 0,0-1,-1-1,1 0,-1-1,0 0,0-1,0-1,-1 0,9-7,13-11,-2-1,-1-1,-1-1,-1-2,-1-2,-2 0,-2-2,0 0,-3-2,-1-1,-1 0,-3-1,10-29,-20 46,0 4,0-1,-2 1,0-1,0-1,-2 1,0 0,-2-1,0 0,-1-16,-1 32,1 0,-1 0,0 1,0-1,0 0,-1 0,1 0,0 1,-1-1,0 1,0-1,0 1,0 0,0 0,0-1,0 2,-1-1,1 0,-1 0,0 1,1-1,-1 1,0 0,0 0,0 0,0 0,1 0,-1 1,-1 0,1-1,0 1,0 0,0 0,0 1,0-1,0 0,0 1,0 0,0 0,1 0,-1 0,0 0,0 1,1-1,-1 1,1 0,-1-1,1 1,0 0,-1 1,1-1,0 0,1 1,-3 2,-8 14,0 0,2 1,0 1,1 0,2 0,0 1,1 0,1 0,1 0,1 1,0-1,2 1,2 14,2 0,1 0,1-1,2 0,2 0,1 0,2-1,1-1,18 32,-28-59,0 2,1 0,0 0,1-1,-1 0,1 0,1 0,0-1,0 0,0 0,6 5,11-11,-15-9</inkml:trace>
  <inkml:trace contextRef="#ctx0" brushRef="#br0" timeOffset="1274.647">3218 366,'33'5,"17"1,9 5,3 0,-3-1,-2-3,-6 2,-2 0,-5-1,0 2,-3-1,-3-1,-9-2</inkml:trace>
  <inkml:trace contextRef="#ctx0" brushRef="#br0" timeOffset="1558.883">4150 733,'0'14,"0"0,0-2</inkml:trace>
  <inkml:trace contextRef="#ctx0" brushRef="#br0" timeOffset="1559.883">4121 310</inkml:trace>
  <inkml:trace contextRef="#ctx0" brushRef="#br0" timeOffset="1799.373">4827 366,'-42'11,"21"-7,-1 1,1 1,1 1,-1 1,1 0,1 2,0 0,0 1,1 1,0 1,-10 10,24-17,0 1,0-1,1 1,0-1,0 1,1 0,0 0,0 0,0 0,1 1,1-1,-1 0,1 1,0-1,0 0,1 1,0-1,1 0,-1 0,1 0,1 0,-1 0,1 0,1-1,-1 1,1-1,0 0,0 0,1 0,0-1,0 1,0-1,0 0,1-1,0 1,0-1,0 0,1-1,20 11,0-2,1-1,1-1,-1-2,1 0,1-2,-1-2,1 0,0-2,0-1,0-2,0-1,0-1,0-1,-1-2,19-6,-13 2</inkml:trace>
  <inkml:trace contextRef="#ctx0" brushRef="#br0" timeOffset="3650.601">4205 592,'0'5,"0"6,0 6,0 5,0 4,0 2,0 1,0 0,0 1,0-1,0-10,0-8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19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23 124,'0'109,"-4"1,-14 71,17-160,9-29,11-33,-1-6,2 1,2 1,1 1,3 1,2 1,1 1,26-26,54-50,-85 114,-17 11</inkml:trace>
  <inkml:trace contextRef="#ctx0" brushRef="#br0" timeOffset="290.011">756 11,'-44'50,"2"1,3 2,-31 53,39-15,31-89,0 1,0 0,0 0,0-1,0 1,1 0,0 0,-1-1,1 1,0 0,0-1,1 1,-1-1,0 1,1-1,-1 0,1 0,0 1,0-1,0 0,0-1,0 1,0 0,1-1,-1 1,1-1,-1 1,1-1,-1 0,1 0,-1-1,2 1,10 2,-1-2,1 0,0 0,0-1,0-1,-1 0,1-1,0-1,-1 0,1-1,-1 0,0-1,-1 0,1-1,-1 0,0-1,0-1,-1 0,1-2,-3 3,-2 0,1 0,-1-1,0 0,0 0,-1-1,-1 1,1-1,-1-1,-1 1,1-1,-2 0,1 0,-2 0,1 0,-1-1,-1 1,0 0,0-1,-1 1,0-1,-1 0,0 1,-2-6,-27-57,18 55</inkml:trace>
  <inkml:trace contextRef="#ctx0" brushRef="#br0" timeOffset="753.87">1095 378,'5'-24,"2"0,1 0,0 0,2 1,1 0,1 1,1 1,0 0,2 0,0 1,2 1,0 1,1 0,0 2,21-15,-37 30,-1-1,1 1,0 0,0-1,0 1,0 0,0 0,0 1,0-1,0 0,1 1,-1-1,0 1,0 0,1 0,-1 0,0 0,0 0,0 0,1 0,-1 1,0-1,0 1,0 0,0-1,1 1,-1 0,0 0,-1 1,1-1,0 0,0 1,0-1,-1 1,1-1,-1 1,1 0,-1-1,0 1,0 0,0 0,0 0,0 0,0 0,0 0,0 1,-1-1,1 0,-1 0,0 1,3 14,-4-13,1-1,-1 0,1 1,0-1,0 0,0 0,1 1,-1-1,1 0,0 0,0 1,0-1,0 0,0 0,1 0,0 0,-1 0,1-1,0 1,0 0,0-1,1 0,-1 1,1-1,-1 0,1 0,0 0,0-1,0 1,0-1,0 1,0-1,0 0,0 0,0 0,0-1,1 1,0-1,6-3,0 0,0-1,-1 0,1 0,-1-1,0-1,0 1,-1-1,0-1,7-5,33-24,90-36,-136 71,-1 0,1 1,0-1,-1 1,1-1,0 1,0 0,-1 0,1 0,0-1,0 2,-1-1,1 0,0 0,0 1,-1-1,1 1,0-1,-1 1,1 0,0-1,-1 1,1 0,-1 0,0 0,1 0,-1 1,0-1,1 0,-1 0,0 1,0-1,0 1,0-1,0 2,18 65,-13-42,-5-21,1 0,-1 0,2 0,-1-1,0 1,1-1,0 0,0 0,0 0,0 0,1 0,0-1,0 1,0-1,0 0,0 0,0 0,4 0,13 8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12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0 552,'111'-65,"-3"-5,-4-4,26-28,60-94,-168 152,-53 71,17 5,1 0,2 1,1 0,1 1,2 0,1 5,-1-2,-43 371,21 4,25-342,-4 0,-2-1,-3 1,-7 12,19-77,1 0,-1-1,-1 1,1 0,0-1,-1 1,0-1,0 1,-1-1,1 0,-1 0,0 0,0 0,0-1,0 1,-1-1,1 0,-1 0,0 0,0 0,0-1,0 1,-1-1,1 0,-1 0,1-1,-1 1,0-1,1 0,-1-1,0 1,0-1,0 0,-7-3,0-1,0 0,1-1,0 0,0-1,0-1,1 1,0-2,0 1,1-1,0-1,0 0,1 0,0 0,-2-5,-2 1,-10-11</inkml:trace>
  <inkml:trace contextRef="#ctx0" brushRef="#br0" timeOffset="7283.517">141 919,'33'9,"17"4,4-1,-3-2,-4-3,-2-3,-2-1,-5-7,-4-2,-7-1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3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59,'-6'10,"-2"1,1 0,0 0,1 0,0 1,1 0,0 1,1-1,0 1,1 0,0 0,1 0,1 0,0 0,1 1,0 9,2-19,-1 0,1 0,0 0,0-1,0 1,0 0,1-1,-1 1,1-1,0 0,0 0,0 0,0 0,1-1,-1 1,1-1,0 0,0 0,-1 0,1-1,0 1,1-1,-1 0,0 0,0 0,0-1,1 1,-1-1,0 0,0 0,1-1,1 0,6 0,-1 0,0-1,0 0,0-1,0-1,-1 1,1-2,-1 1,0-2,0 1,-1-1,1-1,-5 3,-1-1,0 1,0 0,0-1,0 0,-1 0,0 0,0-1,-1 1,1-1,-1 1,0-1,0 0,-1 0,0 0,0 0,0 0,-1 0,0 0,0 0,-1 0,1 0,-1 0,-1 0,1 0,-1 1,0-1,0 0,0 1,-1-1,0 1,0 0,-1 0,1 0,-3-2,-4-3,0 1,-1-1,0 2,-1 0,0 0,0 1,0 0,-1 1,0 1,0 0,-1 1,-8-2,-3 1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2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1,'-10'38,"-2"23,-1 5,3 1,4-5,1-5,8-7,2-1,1-6,-1 1,-1-4,-1-2,3-4,1-3,0-2,3 0,-1-1,-1-6</inkml:trace>
  <inkml:trace contextRef="#ctx0" brushRef="#br0" timeOffset="285.112">0 424,'39'5,"17"1,8 0,-1-1,-2 3,-2 1,-6-2,-7-1,-12-3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1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508 209,'-15'-2,"0"2,1-1,-1 2,0 0,1 1,-1 0,1 1,-1 1,1 0,0 1,1 1,-1 0,1 0,0 2,1-1,0 2,0 0,0 0,1 1,1 0,0 1,0 0,-6 11,8-7,1 0,0 1,1-1,1 1,1 0,0 1,1-1,1 1,0-1,1 1,1 0,1 0,0-1,1 1,2 7,-2-14,0-1,1 0,0 1,1-1,0-1,0 1,1 0,0-1,0 0,1 0,0-1,0 1,1-1,0-1,0 1,1-1,0 0,0-1,0 0,0 0,1-1,0 0,0-1,0 0,0 0,1-1,1 1,10-1,0 0,1-2,-1 0,0-1,1-1,-1-1,0-1,0-1,-1-1,0 0,0-2,0 0,-1-1,0-1,1-2,7-5,-1-1,0 0,-2-2,0-1,-2-1,0-1,-1-1,-2-1,16-25,-27 38,-2 0,1 0,-2 0,1-1,-2 0,0 0,0-1,-2 1,1-1,-2 1,0-1,0 0,-1 1,-1-1,0 0,-1 0,-1 1,0 0,-1-1,0 1,-1 0,0 1,-1-1,0 1,-1 0,-1 1,0-1,0 2,-1-1,-1 1,0 0,-4-2,-69-44,47 36</inkml:trace>
  <inkml:trace contextRef="#ctx0" brushRef="#br0" timeOffset="283.427">0 491,'45'10,"1"-2,-1-3,1-1,0-2,0-2,0-3,0-1,0-2,-1-3,7-3,111-19,287-42,-404 69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427 26,'-9'-4,"-1"0,0 0,0 1,0 0,0 1,0 0,-1 1,1 0,-1 0,1 1,-1 0,1 1,-1 1,1-1,0 2,0-1,0 1,0 1,0 0,0 0,1 1,0 0,0 1,0 0,1 0,0 1,0 0,-4 6,-2 0,1 1,0 0,1 1,1 1,0 0,1 0,1 1,1 0,0 1,1 0,1 0,1 0,0 1,2 0,0 0,1 0,1 8,1-23,1 0,-1 0,1 0,0 0,1 0,-1 0,1 0,0-1,0 1,0 0,0-1,0 0,1 1,0-1,-1 0,1 0,0-1,1 1,-1-1,0 1,1-1,0 0,-1 0,1-1,0 1,0-1,0 0,0 0,0 0,2 0,8 2,-1-2,1 1,-1-2,1 0,-1 0,1-2,-1 1,13-5,-1-2,0-1,-1-2,0 0,0-2,-2-1,0 0,0-2,-1 0,-1-1,17-20,112-154,-146 190,-1 0,1 0,-1 0,1 1,0-1,-1 1,1 0,0-1,-1 1,1 0,-1 1,1-1,0 0,-1 1,1-1,0 1,-1 0,1 0,-1 0,0 0,1 1,-1-1,0 0,0 1,0 0,0-1,0 1,0 0,0 0,-1 0,1 0,0 1,-1-1,0 0,0 1,0-1,0 1,0-1,0 1,0-1,-1 1,1 1,11 16,11 5,0 0,2-2,1-1,0 0,2-2,14 7,26 21,-41-29,-2-3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3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1,'-5'0,"-6"0,-1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4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1,'-5'0,"-2"4,1 2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25.7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2456 735,'-19'28,"-7"15,2 5,4-1,6-9</inkml:trace>
  <inkml:trace contextRef="#ctx0" brushRef="#br0" timeOffset="283.922">2399 57,'0'0</inkml:trace>
  <inkml:trace contextRef="#ctx0" brushRef="#br0" timeOffset="463.673">2626 819,'57'-64,"3"2,3 3,5 1,-67 57,0-1,0 0,1 0,-1 1,0-1,1 1,-1-1,1 1,-1 0,1-1,0 1,0 0,-1 0,1 0,0 0,0 1,0-1,0 0,0 1,0-1,0 1,0 0,0 0,0 0,1 0,-1 0,0 0,0 0,0 1,0-1,0 1,0 0,0-1,0 1,0 0,-1 0,1 0,0 0,0 1,-1-1,1 0,-1 1,1-1,-1 1,0-1,1 1,-1 0,0 0,0-1,0 1,0 0,-1 0,1 0,0 1,8 49,14 46,-22-95,1 0,-1-1,1 1,0 0,0-1,0 0,0 1,1-1,-1 0,1 0,-1 0,1 0,-1-1,1 1,0-1,0 1,0-1,0 0,0 0,0-1,0 1,0-1,0 1,1-1,-1 0,0 0,0 0,0-1,2 1,7-4,-1-1,1 0,-1 0,0-1,0-1,0 0,-1 0,0-1,0 0,-1-1,0 0,-1-1,0 0,0 0,4-8,117-181,-119 176</inkml:trace>
  <inkml:trace contextRef="#ctx0" brushRef="#br0" timeOffset="700.932">3811 1,'9'33,"4"17,-1 8,-2 5,-3-4,-3-2,-1-7,-2-1,-1-5,-1-4,1-6,-1-2,1-3,-1-1,1 0,0-1,0-4</inkml:trace>
  <inkml:trace contextRef="#ctx0" brushRef="#br0" timeOffset="980.822">3613 255,'39'-5,"26"-1,13 0,2 1,-3 1,-5 2,-5 1,-9 1,-10 4,-8 3,-11-1</inkml:trace>
  <inkml:trace contextRef="#ctx0" brushRef="#br0" timeOffset="-600.098">650 819,'-17'152,"7"2,8 76,-9-153,11-77,-1-1,0 1,0 0,0 0,1-1,-1 1,0 0,1-1,-1 1,0-1,1 1,-1-1,0 1,1-1,-1 1,1-1,-1 0,1 1,-1-1,1 0,0 1,-1-1,1 0,0 0,-1 1,1-1,0 0,0 0,0 0,0 1,0-1,0 0,0 0,0 0,0 1,0-1,0 0,0 0,1 0,-1 1,0-1,1 0,-1 0,4-30,0 0,2 1,2 0,0 0,2 0,2 1,0 1,2 0,1 0,1 2,1 0,4-2,7-15,2 1,2 1,2 1,2 2,1 2,1 1,29-18,-52 42,-8 4,1 1,1-1,-1 1,1 0,0 1,0 0,1 1,-1 0,1 0,0 1,0 0,0 1,1 0,-1 1,9-1,-16 3,0 0,0 0,0 0,0 0,0 1,-1-1,1 1,0 0,-1-1,0 1,1 0,-1 1,0-1,0 0,0 1,0-1,0 1,-1 0,1-1,-1 1,1 0,-1 0,0 0,-1 0,1 0,0 0,-1 0,1 0,-1 0,0 0,0 1,0-1,-1 0,-20 105,10-84,-1-2,-1 1,0-1,-2-1,-1-1,0 0,-2-1,0-1,-1 0,-1-1,0-2,-4 2,16-12,1 0,-1-1,0 0,0-1,-1 1,1-2,-1 1,1-1,-1 0,0-1,0 0,0 0,0-1,0 0,0-1,1 0,-5-1,-5-5</inkml:trace>
  <inkml:trace contextRef="#ctx0" brushRef="#br0" timeOffset="-249.302">1892 537,'-45'33,"8"-8,0 2,1 1,2 2,1 2,2 1,1 1,1 1,2 2,24-34,1 1,-1 0,1-1,0 1,0 0,0 0,0 0,1 0,-1 0,1 1,0-1,1 0,-1 1,1-1,-1 0,1 1,1-1,-1 0,1 1,0-1,-1 0,2 1,-1-1,1 0,-1 0,1 0,0 0,0-1,1 1,-1 0,1-1,0 1,0-1,0 0,0 0,1 0,-1-1,4 3,2 0,2 0,-1-1,0 0,1 0,0-1,0-1,-1 0,2 0,-1-1,0 0,0-1,0-1,0 1,0-2,0 0,0 0,0-1,0 0,-1-1,1 0,-1 0,0-1,0-1,-1 0,0 0,2-2,2-4,0 0,-1 0,0-2,-1 1,-1-1,0-1,-1 0,0 0,-1-1,-1 0,-1-1,0 1,1-12,-5 19,0-1,-1 1,0 0,0-1,-1 1,-1-1,0 1,0-1,-1 1,0 0,0-1,-1 1,0 1,-1-1,0 0,0 1,-1 0,0 0,-1 0,0 0,0 1,0 0,-1 0,-3-2,5 5,0-1,0 2,0-1,0 0,0 1,-1 0,0 1,1-1,-1 1,0 0,0 0,0 1,0-1,-7 1,-9-1</inkml:trace>
  <inkml:trace contextRef="#ctx0" brushRef="#br0" timeOffset="13818.543">1 2060,'5'27,"-3"-12,1 1,0 0,2-1,0 0,0 0,1 0,8 12,-12-25,0 0,0 0,0 0,0 0,0 0,1-1,-1 1,0-1,1 0,-1 1,1-1,0 0,-1-1,1 1,0 0,0-1,-1 1,1-1,0 0,0 0,0 0,-1 0,1-1,0 1,0-1,-1 0,1 0,0 0,-1 0,1 0,-1 0,1-1,-1 1,0-1,0 1,1-1,-1 0,0 0,-1 0,1 0,0-1,0 1,-1 0,0-1,1 1,-1-1,0 1,0-1,0 0,-1 1,1-1,-1 0,1 0,-1-1,3-6,0-1,0 0,-1 0,-1 1,0-1,-1 0,0 0,0 0,-1 0,0 0,-1 0,-1 1,1-1,-4-6,4 14,-1-1,1 1,-1 0,0 1,0-1,0 0,0 1,0-1,0 1,-1 0,1 0,-1 0,1 1,-1-1,0 1,0 0,0 0,0 0,0 1,1-1,-1 1,0 0,0 0,0 0,0 1,0 0,0-1,0 1,0 0,0 1,1-1,-2 2,-14 3</inkml:trace>
  <inkml:trace contextRef="#ctx0" brushRef="#br0" timeOffset="14139.689">367 2202,'1'-10,"-1"0,1-1,1 1,0 0,0 0,1 0,1 1,-1-1,1 1,1-1,0 1,0 0,1 1,0 0,1 0,-1 0,1 0,1 1,0 0,0 1,0 0,0 0,1 1,5-2,-12 7,1 1,0-1,-1 1,1 0,0 0,-1 0,1 0,-1 0,0 1,1-1,-1 1,0-1,0 1,0 0,0 0,0 0,0 0,-1 0,1 1,0-1,-1 0,0 1,0-1,0 1,0-1,0 1,0 0,-1-1,1 1,-1 0,0 0,1-1,-2 3,11 20,-8-20,0 0,0-1,0 0,1 1,-1-1,1 0,1 0,-1-1,0 1,1 0,0-1,0 0,0 0,0 0,0-1,0 1,1-1,-1 0,1 0,0-1,0 1,-1-1,1 0,0 0,0-1,0 1,0-1,0 0,0-1,0 1,0-1,0 0,0 0,0-1,-1 1,1-1,0 0,-1 0,0-1,2 0,19-13,-1-2,-1-1,0 0,-2-2,12-14,-20 20</inkml:trace>
  <inkml:trace contextRef="#ctx0" brushRef="#br0" timeOffset="14688.527">1045 1948,'-6'2,"-1"0,1 0,0 0,0 1,1-1,-1 1,0 1,1-1,0 1,0 0,0 0,0 1,1-1,-1 1,1 0,1 0,-1 1,1-1,-1 1,2-1,-1 1,1 0,-1 2,4-5,1 0,0 0,0 0,0 0,0-1,0 1,1 0,-1-1,1 0,-1 0,1 0,0 0,0 0,0 0,0-1,0 1,0-1,1 0,-1 0,0 0,1 0,-1-1,1 1,-1-1,0 0,1 0,-1 0,1-1,-1 1,1-1,-1 0,0 0,0 0,1 0,204-71,-204 70,0 0,0 1,0-1,0 1,0 0,0 0,1 1,-1-1,0 1,1 0,-1 0,0 0,1 1,-1 0,0 0,0 0,0 0,1 0,-1 1,0 0,-1 0,1 0,0 0,-1 0,1 1,-1 0,0 0,1 0,-1 0,-1 0,2 1,-1 1,1 0,-1 0,1 0,0 0,0-1,0 0,0 1,1-1,0-1,0 1,0-1,0 0,0 0,1 0,-1-1,1 0,0 0,0 0,5 0,12-2,1-1,-1-1,0-1,0-1,0-1,-1-2,1 0,-1-1,-1-1,0-1,0 0,-1-2,0-1,-1 0,-1-1,0-2,-1 1,0-2,10-14,-13 15,0 0,-1-1,-1 0,-1-1,-1 0,0-1,-1 0,-1 0,-1-1,-1 0,0-1,-2 0,0 1,-1-1,-2 0,0 0,-1 0,-1-1,-1 1,-1 0,0 1,-2-1,-1 1,0 0,-5-9,9 25,-1 0,1 0,-1 1,0-1,0 1,-1-1,1 1,-1 0,1 0,-1 0,0 1,0 0,0-1,-1 1,1 1,0-1,-1 1,1-1,-1 1,0 0,1 1,-1-1,0 1,1 0,-1 0,0 1,1-1,-3 2,-5 0,2 1,-1 0,0 1,0 0,1 0,0 1,0 1,1 0,-1 0,1 1,-3 2,2 1,0 0,1 0,0 1,0 0,1 0,1 1,0 0,0 1,1-1,1 1,0 0,1 1,1-1,0 1,0-1,1 1,1 0,0 0,1 0,1 1,1 10,1 0,2 1,0-1,2-1,0 1,2-1,0-1,2 0,1 0,9 13,5 5,1-1,3-1,1-1,2-2,1-2,2 0,1-3,1-1,2-2,25 13,173 73,-194-96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8.5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1,'0'766,"-5"-717,-1-31</inkml:trace>
  <inkml:trace contextRef="#ctx0" brushRef="#br0" timeOffset="179.171">1 508,'33'0,"16"5,5 2,-2 4,-6 0,-5-1,-5 2,-4-1,-2 2,-7 0</inkml:trace>
  <inkml:trace contextRef="#ctx0" brushRef="#br0" timeOffset="438.883">649 735,'0'0</inkml:trace>
  <inkml:trace contextRef="#ctx0" brushRef="#br0" timeOffset="706.876">649 227,'0'0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7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93 185,'-3'5,"-10"15,1 1,1 0,1 1,0 0,2 0,1 1,0 0,-2 20,9-40,-1 0,1 0,-1 0,1 0,0 0,0 0,0 0,1 1,-1-1,1 0,0 0,-1 0,2 0,-1 0,0-1,0 1,1 0,0 0,-1-1,1 1,0-1,0 0,0 1,1-1,-1 0,0 0,1 0,0-1,-1 1,1-1,0 1,0-1,0 0,0 0,0 0,0 0,0-1,0 1,0-1,0 0,0 0,0 0,0 0,0-1,1 1,-1-1,0 1,0-1,0 0,0 0,-1-1,1 1,0-1,1 0,2-4,-1 1,0-1,0 0,0-1,0 1,-1-1,0 0,0 0,-1 0,0 0,0-1,-1 0,0 1,0-1,-1 0,0 0,0 0,-1 0,0 0,-1 0,1 1,-1-1,-1 0,0 0,0 0,0 1,-1-1,0 1,0 0,-1 0,0 0,-1 0,1 1,-1 0,0 0,-1 0,1 0,-6-4,-6-2</inkml:trace>
  <inkml:trace contextRef="#ctx0" brushRef="#br0" timeOffset="522.181">460 297,'-15'121,"5"1,5 24,-11-32,31-189,7 1,4 0,2 2,38-68,-56 118,0 1,2 0,0 1,1 0,1 1,1 1,0 0,2 1,0 0,1 2,18-13,71-23,-105 51,0 0,0 0,-1 0,1 0,0 0,0 1,0-1,0 0,-1 1,1 0,0-1,0 1,-1 0,1 0,0 0,-1 0,1 0,-1 0,1 0,-1 1,0-1,0 1,1-1,-1 1,0-1,0 1,0-1,-1 1,1 0,0 0,-1-1,1 1,-1 0,1 0,-1 0,0 0,0 0,0-1,0 1,0 1,-6 79,-3-65,-1 0,0-1,-2 0,0 0,-1-1,0-1,-1 0,0-1,-2 0,1-1,-1-1,-1-1,0 0,-1-1,-11 4,13-4,-9 5</inkml:trace>
  <inkml:trace contextRef="#ctx0" brushRef="#br0" timeOffset="888.66">1278 128,'-28'9,"-101"44,124-50,0 0,0 0,0 1,0 0,1 0,-1 0,1 0,0 1,0-1,1 1,0 0,-1 0,2 1,-1-1,1 1,-1-1,1 1,1 0,-1-1,1 1,0 2,1-3,0-1,0 1,1 0,0 0,-1 0,2 0,-1-1,0 1,1-1,0 1,0-1,1 1,-1-1,1 0,0 0,0 0,0-1,0 1,1-1,-1 1,1-1,0 0,0-1,0 1,0-1,5 2,0 1,0-1,0 0,0-1,1 0,-1-1,1 0,0 0,0-1,0 0,0-1,0 0,9-2,-11 1,0-1,1 0,-1-1,0 0,0 0,0-1,0 0,-1 0,0-1,0 0,0 0,0-1,-1 1,0-2,0 1,0-1,-1 1,0-1,-1-1,1 1,-1-1,-1 0,1 0,-1 0,-1 0,0 0,0-1,0 1,-1-1,0 0,-1 1,0-1,-1-7,-1 10,0-1,0 1,-1 0,0 0,0 0,0 0,-1 0,0 1,0-1,0 1,-1 0,1 1,-1-1,-1 1,1 0,0 0,-6-3,-14-5</inkml:trace>
  <inkml:trace contextRef="#ctx0" brushRef="#br0" timeOffset="1202.628">1645 326,'-10'9,"-2"-1,-1-7,9-8,3-9,3-5,5-5,2-2,4-1,0-1,3 0,2 1,4 0,3 0,2 5,1 7,0 1,-3 4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36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1 251,'44'107,"-44"-104,16 79,-4 0,-4 1,-3 0,-6 75,1-132,-6 21,6-47,0-1,0 1,0-1,-1 0,1 1,0-1,0 1,-1-1,1 1,0-1,-1 1,1-1,0 1,-1 0,1-1,-1 1,1-1,-1 1,1 0,-1-1,1 1,-1 0,1 0,-1-1,0 1,1 0,-1 0,1 0,-1 0,0 0,1 0,-1 0,1 0,-1 0,0 0,1 0,-1 0,1 0,-1 0,1 1,-1-1,1 0,-1 0,0 1,1-1,-1 0,1 1,0-1,-1 1,1-1,-1 0,1 1,0-1,-1 1,1-1,0 1,-1-1,1 1,0 0,0-1,-1 1,1-1,0 1,0-1,0 1,0 0,0-1,0 1,-5-12,1 0,1-1,0 1,0-1,1 0,1 0,0 0,0 0,1 0,1 0,0 0,1 0,0 0,0 1,2-4,-1-2,55-205,-41 177,2 2,3 0,0 1,3 2,2 0,1 2,20-20,47-34,-90 89,-1 0,1 0,-1 0,1 0,0 1,0 0,0 0,0 0,1 1,-1-1,0 1,1 1,-1-1,1 1,-1 0,0 0,1 0,-1 1,1 0,-1 0,0 0,4 2,-3 2,0 1,0-1,0 1,-1 1,0-1,0 1,-1-1,0 2,0-1,0 0,-1 1,0-1,-1 1,0 0,0 0,0 0,-1 0,0 0,-1 0,0 1,0-1,-1 0,0 0,0 0,-1 0,0 0,0 0,-3 5,-1 1,0 0,0 0,-1-1,-1 0,0 0,-1-1,-1 0,0 0,0-1,-1-1,0 0,-1 0,0-1,-1 0,1-1,-2-1,1 0,-1-1,0 0,0-1,-12 2,-29-6,31-7</inkml:trace>
  <inkml:trace contextRef="#ctx0" brushRef="#br0" timeOffset="529.889">565 478,'29'1,"0"-1,0-2,1 0,-2-2,1-2,0 0,-1-2,0-1,-1-1,0-1,0-1,-2-2,1-1,-2 0,13-12,102-106,-132 126,-1 0,0 0,-1 0,0-1,0 0,0 0,-1-1,-1 1,1-1,-1 0,1-8,-3 13,0 1,-1 0,0-1,1 1,-1-1,-1 1,1 0,0-1,-1 1,0-1,0 1,0 0,0 0,0-1,-1 1,1 0,-1 0,0 0,0 1,0-1,0 0,0 1,-1-1,1 1,-1 0,0 0,0 0,0 0,0 0,0 1,0-1,0 1,-1-1,-3 1,0-1,0 1,0 0,0 0,0 1,0 0,0 0,0 0,0 1,0 0,1 1,-1 0,0 0,0 0,1 1,0 0,-1 0,1 0,0 1,0 0,1 0,-1 1,1-1,0 1,0 0,1 1,0-1,-1 1,0 2,4-7,1 0,-1 1,0-1,0 0,1 1,-1-1,1 0,-1 1,1-1,0 1,0-1,-1 1,1-1,0 1,0-1,0 1,0-1,1 1,-1-1,0 1,1-1,-1 1,1-1,-1 0,1 1,0-1,0 0,-1 1,1-1,0 0,0 0,0 0,0 0,0 0,1 0,-1 0,0 0,0 0,1-1,-1 1,0 0,1-1,-1 1,1-1,1 1,69 8,159-13,-228 4,-1 1,1-1,0 0,-1 1,1 0,-1-1,1 1,-1 0,1 1,-1-1,0 0,1 1,-1-1,0 1,0 0,0-1,0 1,0 0,-1 0,1 1,0-1,-1 0,0 0,1 1,-1-1,0 1,0-1,-1 1,1-1,0 1,-1 0,1-1,-1 1,0 0,0-1,0 1,-1 0,-17 102,16-100,1-2,0-1,0 1,0 0,0-1,0 1,0 0,1-1,-1 1,1 0,0 0,0 0,0-1,0 1,0 0,1 0,-1 0,1-1,0 1,0 0,0-1,0 1,0-1,0 1,1-1,-1 0,1 1,0-1,0 0,0 0,0 0,0 0,0 0,0-1,1 1,-1-1,0 1,1-1,-1 0,1 0,0 0,-1 0,4 0,18-3,-2-2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57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7448 3447,'-77'-229,"9"-3,-7-90,66 278,-31-157,-10 1,-56-142,67 233,-4 2,-5 2,-5 2,-4 2,-5 4,-4 1,-3 4,-5 3,-4 3,-3 4,-67-51,66 76,-3 3,-3 3,-1 5,-2 4,-2 3,-2 5,-1 4,-1 4,-2 4,0 5,-1 4,-14 4,-79-2,0 10,0 7,0 9,1 9,2 7,1 9,2 8,2 9,2 7,-114 61,177-68,1 5,4 6,2 5,4 4,4 5,3 5,-18 24,-48 76,8 6,8 8,9 6,-23 61,-3 27,14 7,12 7,14 6,14 5,12 12,26-53,11 4,14 2,11 2,7 94,28-226,7 0,6 0,7 0,7-1,7-1,17 40,-20-101,5-1,4-2,4-1,4-2,3-1,4-3,3-2,4-3,3-2,55 53,-38-56,4-3,2-4,3-3,3-5,2-3,3-4,2-4,1-4,50 12,-14-13,2-5,1-6,1-6,1-6,1-6,134-6,-137-15,0-5,-1-7,0-5,-3-7,0-5,-3-5,-1-6,-3-6,-2-5,-3-5,-3-6,-3-4,-4-6,95-89,-52 32,-6-6,-6-6,-7-6,-7-6,5-24,10-39,-10-7,-11-5,-9-5,-12-4,-10-5,-12-3,2-57,-12 17,-13-4,-13-1,-13-2,-14 0,-12-1,-14 0,-13 1,-13 1,-24-57,28 215,-6 2,-6 1,-6 3,-55-101,70 165,-3 3,-3 1,-3 2,-3 2,-3 2,-2 3,-3 2,-2 2,-29-18,33 36,-2 1,-1 4,-1 2,-2 2,-1 3,-1 3,-1 3,0 2,-9 2,-96-12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4:58.9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0 455,'957'-329,"-838"291,2 5,85-11,-197 43,-3-2,0 2,0-1,-1 1,1 0,0 0,1 0,-1 1,0 0,0 0,0 1,0 0,0 0,0 0,0 1,-1-1,1 1,0 1,-1-1,1 1,-1 0,0 0,0 1,3 2,-7-2,-1 1,0-1,0 0,0 0,0 0,-1 0,0 0,1 0,-2 0,1 0,0 0,-1 0,0-1,1 1,-1 0,-1-1,1 1,-1-1,1 0,-1 0,0 0,0 0,-1 0,-1 3,-415 420,368-336,51-88,0 1,0 0,1-1,-1 1,1 0,0-1,0 1,0 0,0 0,0-1,1 1,-1 0,1-1,0 1,0 0,0-1,0 1,0-1,0 0,1 1,-1-1,1 0,-1 0,1 0,0 0,0 0,0 0,0 0,1-1,-1 1,0-1,1 1,-1-1,1 0,-1 0,1 0,19 5,0-1,0 0,0-2,1-1,-1 0,1-2,0-1,-1 0,11-4,-19 4,154-21,-2-9,0-6,-3-7,33-20,-106 35,-15 3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5:15.1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9173 2126,'-10'34,"-3"15,1 5,7 3,4-4,3-6,5-6,3-6,3-8,-1-4,-1-1,1-5,0-5</inkml:trace>
  <inkml:trace contextRef="#ctx0" brushRef="#br0" timeOffset="264.27">9003 1591,'0'0</inkml:trace>
  <inkml:trace contextRef="#ctx0" brushRef="#br0" timeOffset="533.758">9765 914,'-25'668,"22"-587,7 256,-4-321,1-1,1 1,0-1,1 1,1-1,0 0,1 0,0 0,1-1,1 0,1 0,0-1,0 1,1-2,1 1,0-2,1 1,0-1,10 7,3-7</inkml:trace>
  <inkml:trace contextRef="#ctx0" brushRef="#br0" timeOffset="916.245">9398 1816,'94'9,"0"-4,0-4,51-8,-83 5,-1-2,0-3,0-3,-1-2,0-3,-1-3,-1-2,25-14,-76 31,-1-2,0 1,-1-1,1 0,-1 0,0 0,0-1,0 1,-1-1,0-1,0 1,0 0,-1-1,0 0,0 0,-1 0,0 0,0 0,-1 0,0-1,0 1,0 0,-1-1,0 1,-1-1,0 1,0 0,0-1,-1 1,0 0,-1 0,0 0,-2 1,-1 1,0 1,0-1,0 1,0 0,-1 0,0 1,1 0,-2 0,1 0,0 1,0 0,-1 1,1 0,-1 0,1 0,-1 1,1 0,-1 1,1-1,-1 2,1-1,0 1,-1 0,7-2,-16 2,-1 1,1 1,0 1,0 0,0 1,1 1,-1 0,2 1,-1 1,1 0,-1 3,8-6,0 0,0 0,1 1,0 0,1 0,-1 1,1-1,1 2,-1-1,2 0,-1 1,1 0,0 0,1 1,0-1,0 0,1 1,1 0,0 0,-1 7,5-6,0 0,1 0,0 0,0 0,1-1,1 1,0-1,0-1,1 1,0-1,0 0,1-1,1 0,-1 0,1-1,0 0,1 0,0-1,0 0,0-1,8 3,10 4,0-1,1-1,0-1,1-2,0 0,0-3,1 0,-1-2,1-1,-1-2,24-3,48-34,-86 29</inkml:trace>
  <inkml:trace contextRef="#ctx0" brushRef="#br0" timeOffset="1433.634">10753 1901,'45'-99,"4"3,44-63,-84 145,0 0,1 0,0 1,1 0,1 1,0 1,0 0,1 0,0 1,5-2,-17 11,1 1,-1-1,0 0,0 1,0-1,1 1,-1 0,0-1,0 1,1 0,-1 0,0-1,1 1,-1 0,0 0,1 1,-1-1,0 0,1 0,-1 1,0-1,0 0,1 1,-1 0,0-1,0 1,0 0,0-1,0 1,0 0,0 0,0 0,0 0,0 0,0 0,0 0,-1 0,1 0,0 0,-1 1,1-1,-1 0,0 0,1 1,-1-1,0 0,0 1,7 73,-7-55,0-18,-1 1,1 0,0 0,0-1,0 1,0 0,1 0,-1 0,1-1,0 1,-1 0,1-1,0 1,1-1,-1 1,0-1,1 1,-1-1,1 0,0 0,0 0,0 0,0 0,0 0,0 0,0-1,1 1,-1-1,0 1,1-1,0 0,-1 0,1 0,0-1,-1 1,1 0,0-1,0 0,-1 0,1 0,0 0,0 0,-1 0,4-1,5-5,0 0,0-1,0-1,-1 1,0-2,0 1,-1-1,0-1,-1 0,6-8,21-22,-17 19,1 2,1 0,1 0,1 2,0 1,1 1,1 0,0 2,6-1,-27 13,1 1,0 0,0 0,0 1,-1-1,1 1,0-1,-1 1,1 0,0 1,-1-1,1 1,-1-1,0 1,0 0,1 0,-1 0,0 1,-1-1,1 1,0 0,-1-1,1 1,-1 1,0-1,0 0,0 0,-1 1,1-1,-1 1,0-1,0 1,0 0,0-1,-1 1,1 0,-1 0,0-1,13 29,-9-24,0 0,1 0,0 0,0-1,1 0,0 0,0 0,1-1,0 1,0-2,0 1,1-1,0 0,0-1,0 1,0-2,1 1,-1-1,1-1,0 1,0-2,0 1,0-1,1 0,6-1,9 0</inkml:trace>
  <inkml:trace contextRef="#ctx0" brushRef="#br0" timeOffset="-15649.803">424 1732,'11'26,"18"37,-4 1,-2 1,-3 2,3 29,-10-29,-5-30,-1 1,-2 0,-1 0,-3 1,-1 6,-32 52,22-79</inkml:trace>
  <inkml:trace contextRef="#ctx0" brushRef="#br0" timeOffset="-8546.797">28 1816,'1'0,"-1"0,1 1,-1-1,1 0,-1 0,1 1,-1-1,1 0,-1 1,1-1,-1 0,0 1,1-1,-1 1,0-1,1 1,-1-1,0 1,0-1,1 1,-1-1,0 1,0-1,0 1,0-1,0 1,0-1,0 1,0 0,0-1,0 1,0-1,0 1,0-1,0 1,0-1,-1 1,1-1,0 1,0-1,-1 1,1-1,0 1,-1-1,1 1,0-1,-1 0,1 1,-1-1,1 1,0-1,-1 0,1 0,-1 1,1-1,-1 0,0 0,54 5,-22-10,-1-1,0-1,0-2,-1-1,19-9,-25 11,17-8,85-32,3 5,69-11,-174 48,-19 4,0 0,0 1,1 0,-1 0,0 0,0 0,1 0,-1 1,0 0,1 0,-1 0,0 1,0-1,1 1,-1 0,0 0,1 1,6 7</inkml:trace>
  <inkml:trace contextRef="#ctx0" brushRef="#br0" timeOffset="-8265.65">1 2606,'13'6,"1"-1,0-1,1 0,-1-1,1-1,0 0,-1-1,1 0,0-1,0-1,0-1,-1 0,15-4,111-33,124-53,-207 70,246-66,-269 80,-5 0</inkml:trace>
  <inkml:trace contextRef="#ctx0" brushRef="#br0" timeOffset="-7429.126">1129 2522,'64'-132,"44"-131,-58 128,-44 154,-16 49,7-51,0-1,1 1,0 0,1 0,2 0,-1 0,2 0,0 0,1 0,1 1,-2-12,-1 0,2 1,-1-1,0 0,1-1,0 1,1 0,-1-1,1 0,0 0,0 0,1 0,-1-1,1 0,0 1,1-2,-1 1,0-1,1 0,0 0,0 0,0-1,0 0,0 0,0 0,1-1,-1 0,0 0,1-1,-1 0,1 0,-1 0,1-1,5-1,4-3,0-1,-1 0,0-1,0 0,0-2,-1 0,-1 0,1-1,-1-1,-1 0,0-1,-1 0,0-1,8-14,12-18,-2-2,-3-1,19-47,-5-26,-33 97</inkml:trace>
  <inkml:trace contextRef="#ctx0" brushRef="#br0" timeOffset="-6350.56">2992 1929,'14'3,"0"0,0-1,1-1,-1 0,1-1,-1 0,1-2,-1 1,1-2,-1 0,0-1,0 0,0-1,-1 0,0-1,0-1,0 0,10-8,-8 5,-2 0,1-1,-1 0,-1 0,0-2,-1 0,0 0,-1-1,-1 0,0 0,0-1,-2 0,0-1,-1 0,0 0,-1 0,1-13,-5 25,-1 0,0 0,0 0,0 0,-1 0,0 0,1 0,-1 0,-1 0,1 0,0 0,-1 1,0-1,0 1,0-1,0 1,-1 0,1 0,-1 0,0 0,1 0,-2 0,1 1,0-1,0 1,-1 0,1 0,-1 1,0-1,-1 0,-3-1,0 1,0 0,0 0,0 1,0 0,-1 0,1 1,0 0,0 0,-1 1,1 0,0 1,0 0,-4 1,-6 5,0 0,0 1,1 1,0 0,0 2,2 0,-1 0,1 2,1 0,1 0,0 2,0-1,2 1,0 1,1 0,1 1,0 0,1 0,1 1,1 0,1 0,1 1,0-1,1 1,1 0,1 0,1 0,1 0,2 14,-1-26,-1 1,1-1,1 1,0-1,0 0,1 0,-1 0,2 0,-1-1,1 1,0-1,1-1,0 1,0-1,0 0,1 0,0 0,0-1,0 0,1-1,-1 0,1 0,0 0,0-1,1 0,-1-1,1 0,6 1,15-1,0-2,0-1,0-1,0-1,0-2,-1-1,0-1,0-1,0-2,-1-1,-1-1,0-2,-1 0,19-14,38-28,-2-3,-3-4,-3-3,-3-3,-2-3,-4-4,35-54,-74 97,-2-1,-2-1,0-1,-3-1,-1-1,-2-1,-1 0,-3-1,-1-1,-2 0,5-42,-14 70,-1-1,0 0,-1 1,-1-1,0 1,-1-1,0 1,-1 0,-5-12,7 21,1 0,-1 1,0-1,0 0,0 1,-1 0,1-1,-1 1,0 0,1 0,-1 0,-1 1,1-1,0 1,-1 0,1 0,-1 0,0 0,1 1,-1-1,0 1,0 0,0 0,0 0,0 1,0-1,-1 1,1 0,0 0,0 1,0-1,0 1,0 0,-3 1,-9 5,-1 2,1 0,0 1,1 0,1 1,-1 1,2 0,-1 1,2 1,0 0,1 0,0 1,1 1,0 1,-13 17,3 1,1 1,1 0,2 1,2 1,2 0,1 1,1 1,3-1,1 1,2 1,2-1,2 0,1 1,2-1,2 0,2 6,-4-33,0 1,1-1,1 0,0-1,0 1,1-1,1 0,0 0,1-1,0 0,0 0,2-1,-1 0,1-1,0 0,1 0,0-1,0-1,1 0,0 0,0-1,1-1,0 0,-1-1,2 0,-1-1,0 0,6 0,10-4,-1-1,0-1,0-2,0 0,-1-2,0-1,0-2,-1 0,0-1,-1-2,0-1,-1-1,-1 0,0-2,-1-1,16-17,-2 4</inkml:trace>
  <inkml:trace contextRef="#ctx0" brushRef="#br0" timeOffset="-5435.711">5024 1252,'-18'17,"-54"53,3 3,4 3,-40 61,71-46,33-89,1 1,0-1,0 1,0 0,0-1,1 1,-1-1,1 1,-1-1,1 1,0-1,0 1,0-1,0 0,0 0,1 1,-1-1,1 0,-1 0,1 0,0 0,0-1,0 1,0 0,0-1,0 1,0-1,0 0,1 0,-1 0,0 0,1 0,-1 0,1-1,-1 1,2-1,13 0,0-2,0 0,-1-1,1 0,-1-2,0 0,0 0,0-2,-1 0,0 0,0-2,-1 0,0 0,0-1,8-9,-18 16,30-26,0-1,-2-2,-2-1,-1-1,-1-2,7-15,17-18,-15 31,-37 39,1-1,0 0,-1 1,1-1,0 0,-1 1,1-1,-1 1,1-1,0 1,-1-1,1 1,-1 0,0-1,1 1,-1-1,1 1,-1 0,0-1,1 1,-1 0,0 0,0-1,0 1,0 0,0 0,0-1,0 1,0 0,0 0,0-1,0 1,0 0,0 0,0-1,-1 1,1 0,0-1,-1 1,1 0,0-1,-1 1,0 0,1 2,-3 21,-3 117,6-136,1-1,0 1,0-1,0 0,0 1,0-1,1 0,0 0,0 0,0 0,1-1,-1 1,1 0,0-1,0 0,0 0,0 0,1 0,-1 0,1-1,-1 1,1-1,0 0,0 0,0 0,0-1,1 1,-1-1,2 0,4-1,-1-1,1 0,0 0,-1-1,1-1,-1 1,0-1,0-1,0 0,0 0,-1-1,1 0,-1 0,0-1,-1 0,0 0,1-1,-2 0,1 0,-1-1,1-2,4-1,133-193,-141 200,4-10,2-1,0 2,0-1,1 1,1 1,0 0,1 0,0 1,1 0,0 1,0 1,1 0,1 1,-1 1,1 0,0 1,3-1,-16 7,0 0,0 0,0 0,0 0,1 0,-1 0,0 1,0-1,0 1,0-1,0 1,0 0,0-1,0 1,0 0,-1 1,1-1,0 0,-1 0,1 1,0-1,-1 1,0-1,1 1,-1 0,0 0,0-1,0 1,0 0,0 0,0 0,-1 0,1 0,-1 0,1 2,4 80,-6-73,2 1,0 0,-1 0,-1 0,0-1,-1 1,0 0,-1 0,0-1,-1 1,0-1,-1 0,0 0,0-1,-1 0,-1 0,0 0,-4 4,5-7,0-1,0 0,-1 0,0 0,0-1,0 0,-1-1,0 0,0 0,0 0,0-1,-7 2,14-5,1 0,0 1,-1-1,1 0,-1 0,1 0,-1 0,1 0,-1 0,1 0,-1 0,1 0,0 0,-1 0,1 0,-1 0,1 0,-1 0,1 0,-1 0,1-1,0 1,-1 0,1 0,-1-1,1 1,0 0,-1 0,1-1,0 1,-1 0,1-1,0 1,0-1,-1 1,1 0,0-1,0 1,-1-1,1 1,0 0,0-1,0 1,0-1,0 1,0-1,0 1,0-1,0 1,0-1,0 1,0-1,0 1,0 0,0-1,1 1,-1-1,0 1,0-1,1 1,-1 0,0-1,0 1,1 0,-1-1,0 1,1 0,-1-1,0 1,1 0,25-27,1 15,1 0,0 2,1 1,0 2,0 0,1 2,23-1,10-3,-33 4,1-2,-1-1,-1-1,1-2,-1-1,-1-1,-1-2,0 0,0-2,-2-1,0-1,-1-1,-1-1,-1-1,-1-1,-1-1,-1 0,-2-2,0 0,9-21,-2-8,-3-1,-2 0,-2-2,-4 0,-1-1,-3 0,-3 0,-3-1,-2 0,-2 0,-4 1,-2-5,-33-94,38 153,0-1,-1 1,1 0,-1-1,0 1,-1 1,1-1,-1 0,0 1,0 0,-1 0,1 0,-1 0,0 1,0-1,0 1,0 1,0-1,-1 1,1 0,-1 0,0 0,0 1,1 0,-6 0,5 1,0 1,0-1,1 2,-1-1,0 1,1-1,0 2,-1-1,1 0,0 1,0 0,0 0,1 1,-1-1,1 1,-1 0,1 0,1 1,-1-1,1 1,-1 0,0 2,-48 120,48-82,1 0,2 0,2 0,3 0,1 0,2 0,2-1,2 0,2-1,2 0,1-1,3-1,1-1,2 0,3 1,-4-4,2-1,1 0,2-2,1-1,2-1,1-1,1-2,16 10,-40-33,49 20,-50-31</inkml:trace>
  <inkml:trace contextRef="#ctx0" brushRef="#br0" timeOffset="-5183.721">6294 828,'33'0,"22"0,10 0,4 0,-1-5,-1-1,-3 0,-3 1,-2 2,-6 1,-3-4,-5-1,-5 1,-10 1</inkml:trace>
  <inkml:trace contextRef="#ctx0" brushRef="#br0" timeOffset="-4984.898">7395 941,'19'29,"6"9</inkml:trace>
  <inkml:trace contextRef="#ctx0" brushRef="#br0" timeOffset="-4759.192">7338 377,'0'0</inkml:trace>
  <inkml:trace contextRef="#ctx0" brushRef="#br0" timeOffset="-4584.705">8100 377,'-21'15,"-13"7,0 2,2 2,1 1,1 1,1 2,-12 18,38-44,0 0,0 0,0 0,0 0,1 1,0-1,0 1,0 0,0 0,1 0,0 0,0 0,0 0,1 0,-1 0,1 0,0 0,1 0,-1 0,1 0,0 0,1 0,-1 0,1 0,0 0,0-1,0 1,1-1,-1 1,1-1,0 0,0 0,1 0,-1-1,1 1,0-1,3 2,4 5,1-2,0 0,1 0,0-1,0 0,1-1,-1-1,1 0,1-1,-1-1,0 0,1 0,0-2,-1 0,1-1,0 0,-1-1,1 0,0-2,-1 0,1 0,4-3,104-41,-91 31</inkml:trace>
  <inkml:trace contextRef="#ctx0" brushRef="#br0" timeOffset="-2798.179">4855 2973,'0'39,"0"21,0 7,0-5,0-7,0-8,5-8,1-5,0-9</inkml:trace>
  <inkml:trace contextRef="#ctx0" brushRef="#br0" timeOffset="-2505.727">4742 2522,'0'0</inkml:trace>
  <inkml:trace contextRef="#ctx0" brushRef="#br0" timeOffset="-2289.776">5390 2804,'-3'9,"-14"31,3 0,1 2,1-1,3 2,1-1,-1 41,9-78,0-1,0 1,0-1,1 1,0-1,0 1,0-1,0 0,1 1,-1-1,1 0,0 0,1 0,-1 0,1 0,-1-1,1 1,0-1,1 0,-1 0,0 0,1 0,0 0,0-1,0 1,0-1,0 0,0-1,0 1,0-1,1 1,-1-1,1-1,-1 1,1-1,-1 1,1-1,-1-1,1 1,0-1,-1 1,0-1,1 0,1-1,4-2,0 1,0-2,0 0,0 0,-1 0,0-1,0-1,0 1,-1-1,0-1,0 0,-1 0,0 0,-1-1,0 0,0 0,0-1,-1 0,-1 1,0-2,0 1,5-18,-1 1,-1-1,-2-1,-1 1,0-1,-3 1,0-14,-1 11,2 23,-1 1,0-1,0 1,-1-1,0 1,0-1,-1 1,0-1,0 1,-1-1,0 1,0 0,-1 0,0 0,0 0,0 0,-1 1,0-1,-1 1,1 0,-1 0,0 1,-1-1,-3-2,-12-1</inkml:trace>
  <inkml:trace contextRef="#ctx0" brushRef="#br0" timeOffset="-2048.751">6040 3030,'134'-344,"-132"335,1 0,0 0,1 0,0 0,0 0,1 1,0 0,1 0,-1 0,2 1,-1 0,-3 6,0 1,0 1,0-1,-1 0,1 1,0-1,0 1,-1 0,1 0,0 0,-1 0,1 1,-1-1,1 1,-1-1,0 1,0 0,0 0,0 0,0 0,0 0,0 0,0 1,-1-1,0 1,1-1,-1 1,0-1,0 1,0 0,0-1,-1 1,1 3,4 3,-2-1,2 0,-1 0,1-1,0 1,1-1,-1 0,1-1,1 0,-1 0,1 0,0 0,1-1,-1 0,1-1,0 0,0 0,0-1,1 0,-1 0,1-1,0 0,-1 0,1-1,0 0,0-1,0 0,0 0,0-1,0 0,0-1,-1 0,1 0,0-1,-1 0,4-2,9-10,1-1,-2 0,0-2,-2 0,0-1,0-1,-2-1,-1 0,0-1,-2-1,0 0,-2-1,1-5,-7 20,81-213,-78 195</inkml:trace>
  <inkml:trace contextRef="#ctx0" brushRef="#br0" timeOffset="-1429.7">7508 2719,'-29'34,"-14"15,0 5,3-2,3-6,8-5,4-5,1-4,6-2,5-7</inkml:trace>
  <inkml:trace contextRef="#ctx0" brushRef="#br0" timeOffset="-3864.072">2117 3510,'132'507,"-130"-500,1 4,-1 0,0 0,0 1,-1-1,-1 0,0 1,0-1,-1 1,-1-1,-2 10,4-20,0 0,0 0,-1-1,1 1,0 0,-1 0,1 0,-1 0,1 0,-1-1,1 1,-1 0,1 0,-1-1,0 1,1-1,-1 1,0 0,0-1,0 1,1-1,-1 0,0 1,0-1,0 0,0 1,0-1,0 0,0 0,1 0,-1 0,0 0,0 0,0 0,0 0,0 0,0 0,0 0,0-1,0 1,0 0,1-1,-1 1,0-1,0 1,0-1,1 1,-1-1,0 1,0-1,1 0,-1 1,1-1,-1 0,1 0,-1 1,1-1,-1 0,1 0,0 0,-1 0,1 0,0 0,0 0,-1 1,1-1,0 0,0 0,0 0,0-1,-5-31,2-1,1 1,1-1,2 1,1-1,2 1,1 0,9-31,-11 51,14-70,4 1,4 1,3 1,39-76,62-103,-129 258,0 0,1-1,-1 1,1 0,-1 0,1-1,-1 1,1 0,-1 0,1 0,0 0,0 0,0 0,0 0,0 0,0 0,0 0,0 0,0 1,0-1,0 0,0 1,1-1,-1 1,0-1,0 1,1-1,-1 1,0 0,1 0,-1 0,0 0,1 0,-1 0,0 0,1 0,-1 0,0 1,1-1,-1 0,0 1,0-1,0 1,1 0,-1-1,0 1,0 0,0 0,0 0,0 0,0 0,0 0,0 0,0 1,9 15</inkml:trace>
  <inkml:trace contextRef="#ctx0" brushRef="#br0" timeOffset="-3531.575">2935 3623,'38'-31,"0"-2,-3-2,-1 0,-1-3,-3-1,0-1,-3-1,11-23,-14-22,-23 83,-1 1,0-1,0 1,0 0,0-1,0 1,0 0,-1-1,1 1,-1 0,0-1,1 1,-1 0,0 0,0-1,0 1,-1 0,1 0,-1 1,1-1,-1 0,1 0,-1 1,0-1,0 1,0-1,0 1,0 0,0 0,0-1,0 2,0-1,-1 0,1 0,-1 1,-7 0,-1 2,1-1,0 2,0-1,0 1,0 1,0-1,1 2,-1-1,1 2,0-1,1 1,-1 0,1 1,1 0,-1 0,-2 4,-9 6,1 1,1 1,1 0,0 1,2 1,0 0,1 1,1 0,1 1,2 0,0 1,1 0,1 1,2-1,0 1,2 0,1 1,0-1,2 0,1 0,3 18,-2-37,0 0,-1 0,2-1,-1 1,1-1,0 1,0-1,0 0,0 0,1 0,0-1,0 0,1 1,-1-1,1-1,0 1,0-1,0 0,0 0,0 0,1 0,0-1,-1 0,1-1,0 1,0-1,0 0,0 0,3-1,7 1,0-1,0 0,-1-1,1-1,0-1,-1 0,1-1,-1-1,0 0,12-6,183-118,-167 100</inkml:trace>
  <inkml:trace contextRef="#ctx0" brushRef="#br0" timeOffset="-3045.535">3924 2946,'-33'13,"1"2,0 1,1 1,1 2,1 2,1 0,0 2,2 1,-7 9,17-18,1 1,0 1,2 1,0 0,1 0,0 1,2 1,0 0,2 0,0 1,1 0,1 1,1-1,1 1,1 0,0 0,2 16,2-31,1 0,0 0,1-1,-1 1,1-1,1 0,-1 0,1 0,0 0,0 0,1-1,-1 0,1 0,1 0,-1-1,0 1,1-1,0-1,0 1,0-1,1 0,-1 0,1-1,-1 0,1 0,0 0,0-1,0 0,0-1,0 1,0-1,0-1,0 1,0-1,0 0,-1-1,1 0,0 0,0 0,-1-1,0 0,1 0,-1 0,0-1,2-2,17-12,-1-2,0 0,-2-2,0 0,-1-1,-2-1,14-23,179-265,-179 260,-26 37,1 1,1 0,1 1,0 0,0 1,1 0,1 0,2-1,-12 12,-1 0,0 0,1 0,-1 0,1 0,-1 0,1 0,-1 1,1-1,0 1,-1-1,1 1,0-1,-1 1,1 0,0 0,0 0,-1 0,1 0,0 0,-1 0,1 1,0-1,-1 1,1-1,0 1,-1 0,1-1,-1 1,1 0,-1 0,1 0,-1 0,0 0,1 1,-1-1,0 0,0 0,0 1,0-1,0 1,0-1,0 1,-1 0,1-1,-1 1,1 1,21 90,-20-80,22 185,-9 2,-9 0,-8 18,-3-102,-6 0,-4-1,-18 64,28-158,0 0,-1 0,-1-1,-1 0,-1 0,-1 0,0-2,-2 1,0-1,-1-1,0 0,-10 8,21-22,-1-1,1 0,0 0,-1 0,1 0,-1-1,1 1,-1-1,0 0,0 1,1-1,-1 0,0-1,0 1,0 0,0-1,0 0,0 1,-1-1,1-1,0 1,0 0,0-1,0 1,0-1,0 0,0 0,1 0,-1-1,0 1,0 0,1-1,-1 0,1 0,0 0,-1 0,1 0,0 0,0 0,0-1,0 1,1-1,-1 0,1 1,-1-1,1 0,0 0,0-1,-5-19,1 1,1 0,1-1,1 0,1 0,1 0,1 1,0-1,2 0,1 1,1-1,1 1,5-11,-8 22,126-427,-112 388</inkml:trace>
  <inkml:trace contextRef="#ctx0" brushRef="#br0" timeOffset="2179.416">4149 5062,'-26'0,"0"1,-1 1,2 1,-1 2,0 0,1 2,0 1,0 1,1 1,0 1,1 1,1 1,-9 6,-4 6,0 2,2 1,1 1,2 2,1 1,1 1,2 2,1 0,2 2,1 0,2 2,2 0,-4 16,17-42,1 0,1 0,0 1,0-1,1 1,1-1,1 1,0 0,0-1,1 1,1-1,1 1,-1-1,2 0,0 1,1-2,0 1,1-1,0 1,1-2,0 1,1-1,0 0,1-1,0 1,1-2,0 0,9 7,2-4,1-2,-1 0,2-1,-1-1,1-1,0-1,1-2,-1 0,1-1,0-1,0-2,0 0,0-1,-1-2,17-3,165-54,-156 39</inkml:trace>
  <inkml:trace contextRef="#ctx0" brushRef="#br0" timeOffset="2554.359">4967 5062,'-60'47,"3"3,1 3,3 1,2 3,3 3,3 1,2 2,-19 40,28 18,34-117,0 1,0 0,0-1,1 1,-1-1,1 1,0-1,1 1,-1-1,1 0,0 0,0 0,0 0,0 0,1 0,0 0,0-1,0 1,0-1,0 0,1 0,-1 0,1 0,0-1,2 2,4-1,0 0,0-1,0-1,0 1,1-2,-1 1,0-1,0-1,1 0,-1 0,0-1,0 0,0-1,0 0,-1-1,1 0,-1 0,0-1,0 0,0-1,-1 0,0 0,5-6,-3 6,35-25,-2-2,-1-1,-1-3,-2-1,-2-2,-1-1,-3-2,5-10,57-114,-95 168,0-1,0 1,1 0,-1-1,0 1,1-1,-1 1,1-1,-1 1,1-1,-1 1,1-1,-1 1,1-1,-1 0,1 1,-1-1,1 0,0 0,-1 1,1-1,0 0,-1 0,1 0,-1 0,1 0,0 0,-1 0,1 0,0 0,-1 0,1 0,0 0,-1 0,1 0,0-1,-1 1,1 0,0-1,-1 1,1 0,-1-1,1 1,-1 0,1-1,-1 1,1-1,-1 1,0-1,1 1,-1-1,1 0,-1 1,0-1,0 1,1-1,4 14,2 4,0-1,1 0,1 0,0-1,1 0,0 0,2-1,9 9,119 70,-115-79</inkml:trace>
  <inkml:trace contextRef="#ctx0" brushRef="#br0" timeOffset="2888.494">5786 5513,'-1'-25,"1"0,1 0,1 0,1 0,1 0,1 1,1 0,2 0,0 0,1 1,2 0,0 1,2 0,0 1,4-4,0 3,1 0,1 1,1 2,0 0,2 1,10-7,-30 24,-1-1,1 1,-1 0,1 0,0 0,-1 0,1 0,0 0,0 1,0-1,0 0,0 1,0 0,0-1,0 1,0 0,0 0,0 0,0 0,0 0,-1 1,1-1,0 1,0-1,0 1,0 0,0-1,0 1,-1 0,1 0,0 0,-1 1,1-1,-1 0,1 0,-1 1,0-1,1 1,-1 0,0-1,0 1,0 0,0 0,-1-1,1 1,0 0,-1 1,15 80,-15-73,0-1,1 1,0-1,0 1,1-1,1 1,-1-1,1 0,1 0,0 0,0-1,1 1,0-1,0 0,1 0,0-1,0 0,1 0,6 6,-5-10,-1 0,1 0,0-1,0 0,-1 0,1-1,1 0,-1 0,0-1,0 0,0-1,0 0,0 0,0 0,0-1,0 0,0-1,-1 0,1 0,-1 0,0-1,0 0,0-1,-1 0,1 0,-1 0,0-1,0 1,-1-1,0-1,0 1,0-1,-1 0,0 0,1-2,23-33,-1-1,-2-1,-3-1,-1 0,-2-2,-1-2,-11 24</inkml:trace>
  <inkml:trace contextRef="#ctx0" brushRef="#br0" timeOffset="8301.194">8326 4271,'-15'2,"0"-1,1 2,-1 0,1 1,0 0,-1 1,2 1,-1 0,1 1,0 0,0 1,1 0,0 1,1 1,0 0,0 0,1 1,0 0,1 1,1 0,0 1,0 0,1 0,1 0,0 1,1 0,0 0,0 4,3 5,0 0,1 0,1 0,1 0,2 0,2 13,-4-30,0 0,1 1,0-1,0 0,0 0,1 0,0-1,0 1,0-1,1 1,-1-1,1 0,1 0,-1-1,1 1,-1-1,1 0,1 0,-1-1,0 0,1 0,0 0,0 0,-1-1,7 2,1-4,-1-1,0 0,0-1,0 0,0-1,0-1,-1 1,0-2,1 0,-1 0,-1-1,1 0,-1-1,0 0,-1-1,0 0,0 0,0-1,3-5,12-13,-2-2,-1-1,-1 0,-2-2,-1 0,-1-1,-2-1,-1 0,-2 0,-1-2,-2 1,-2-1,-1 0,0-13,2 17,-7 31,0 1,1 0,-1-1,0 1,0-1,0 1,1 0,-1-1,0 1,0 0,1-1,-1 1,0 0,1 0,-1-1,0 1,1 0,-1 0,0-1,1 1,-1 0,1 0,-1 0,0 0,1 0,-1 0,1-1,-1 1,0 0,1 0,-1 0,1 0,-1 1,1-1,-1 0,0 0,1 0,-1 0,1 0,-1 0,0 1,1-1,-1 0,0 0,1 1,-1-1,0 0,1 0,-1 1,0-1,0 0,1 1,-1-1,0 0,0 1,1-1,-1 1,0-1,0 0,0 1,0-1,0 1,0-1,0 0,0 1,0-1,0 1,43 126,19 68,-8 1,24 190,-71-354,-1 0,-2 1,-1-1,-2 1,-1 0,-2 0,-1 0,-1-1,-2 0,-2 0,0 0,-2-1,-3 4,-41 26,52-60,1 0,-1 0,0 0,1 0,-1 0,0 0,0 0,0-1,0 1,0-1,0 1,0-1,0 0,0 0,0 1,0-2,0 1,0 0,0 0,0-1,0 1,0-1,0 1,1-1,-1 0,0 0,0 0,0 0,1 0,-1 0,1 0,-1-1,1 1,-1 0,1-1,0 1,-1-1,1 0,-5-10,1-1,1 1,0-1,0 0,1 0,1 0,0 0,1 0,0-1,1 1,1 0,1-7,-2-6,2-33,2 0,4 0,1 1,3 0,3 1,2 1,2 0,9-12,18-34,-27 65</inkml:trace>
  <inkml:trace contextRef="#ctx0" brushRef="#br0" timeOffset="8601.308">9314 3961,'-21'34,"1"1,2 0,2 2,1 0,2 1,2 0,1 1,2 0,-2 32,9-65,0 1,1-1,0 0,1 1,-1-1,1 0,0 0,1 1,-1-1,1 0,1 0,-1-1,1 1,0 0,0-1,0 0,1 0,0 0,0 0,0 0,1-1,0 0,-1 1,1-2,1 1,-1-1,0 0,1 0,0 0,0-1,0 0,0 0,0 0,0-1,0 0,0 0,1-1,-1 0,0 0,1 0,-1-1,2 0,1-1,0 0,1 0,-1-1,-1-1,1 0,0 0,-1 0,0-1,0 0,0-1,-1 0,1 0,-1-1,-1 1,0-2,0 1,0-1,-1 0,0 0,0 0,-1 0,2-7,3-7,-2-1,-1 0,0 0,-2-1,-1 0,-1 1,-1-1,-1-12,1 20,0 0,-1 0,-1 0,0 0,-1 0,-1 0,-1 0,0 0,-1 1,0 0,-1 0,-1 0,-1 1,0 0,0 1,-3-2,-6-1</inkml:trace>
  <inkml:trace contextRef="#ctx0" brushRef="#br0" timeOffset="9491.95">10668 2946,'-13'34,"2"1,1 0,1 1,2 0,2 0,1 0,2 1,2 0,1-1,1 1,4 8,71 365,-46-183,-32-227,1 1,-1-1,1 1,0-1,0 1,-1 0,1-1,0 1,0-1,0 1,0-1,0 1,-1 0,1-1,0 1,0-1,1 1,-1 0,0-1,0 1,0-1,0 1,0 0,1-1,-1 1,0-1,0 1,1-1,-1 1,0-1,1 1,-1-1,1 1,-1-1,1 0,-1 1,1-1,-1 0,1 1,-1-1,1 0,-1 0,1 1,-1-1,1 0,0 0,-1 0,1 0,-1 0,1 0,0 0,-1 0,1 0,-1 0,1 0,-1 0,1 0,0 0,21-32,-19 27,78-141,-53 89,3 2,3 1,2 1,15-15,63-55,-112 122,-1-1,1 1,-1-1,1 1,0-1,-1 1,1 0,0 0,0 0,0 0,0 0,0 0,0 0,0 1,0-1,0 1,0-1,1 1,-1 0,0 0,0 0,0 0,0 0,1 1,-1-1,0 1,0-1,0 1,0 0,0-1,0 1,0 0,0 1,0-1,-1 0,1 0,0 1,-1-1,1 1,-1 0,1-1,-1 1,0 0,0 0,0 0,0 0,0 0,0 0,0 0,-1 0,1 0,-1 1,4 21,-1 1,-2-1,0 1,-2-1,0 1,-2-1,0 1,-2-1,-1 0,-1 0,-6 13,9-23,-4 14,6-14,-1-1,-1 1,0-1,-1 0,0 0,-1 0,0-1,-1 1,-1-2,0 1,0-1,-1 0,-4 3,10-12,0-1,1 0,-1 0,0 0,0 0,0-1,1 1,-1-1,0 0,0 0,0 0,0 0,0 0,0 0,0-1,0 0,1 1,-1-1,0 0,0 0,1-1,-1 1,0 0,1-1,0 0,-1 1,1-1,0 0,0 0,0-1,0 1,0 0,0-1,1 1,-1-1,1 1,-1-2,-11-18</inkml:trace>
  <inkml:trace contextRef="#ctx0" brushRef="#br0" timeOffset="10505.744">11769 3143,'-45'44,"-1"0,2 1,2 3,2 1,-26 43,60-84,0 0,0 0,1 0,1 1,0 0,0 0,0 0,1 0,1 1,-1-1,2 1,-1-1,1 1,1 0,0 0,0-1,1 1,1 6,2-12,1 0,0 0,0-1,0 1,1-1,-1 0,1-1,0 1,0-1,0 0,0-1,0 1,0-1,0 0,0-1,1 0,-1 0,0 0,0 0,1-1,-1 0,0-1,0 1,0-1,0 0,-1-1,1 1,3-3,13-7,0-1,0 0,-1-2,-1-1,-1 0,0-1,-1-1,-1-1,0-1,5-9,8-17,-3-2,-1-1,19-50,-15 31,-38 87,0-1,1 2,1-1,1 1,1 0,0 0,2 1,0-1,1 1,2-1,1 16,-2-33,1 0,0 0,0 0,0 0,0 0,0 0,1 0,-1-1,1 1,-1 0,1-1,0 1,0-1,0 0,1 0,-1 0,0 0,1 0,0 0,-1-1,1 1,0-1,0 1,-1-1,1 0,0-1,0 1,0 0,1-1,-1 1,0-1,0 0,0 0,0 0,0-1,1 1,4-2,0 0,0 0,-1 0,1-1,-1 0,0 0,0-1,0 0,0 0,0-1,-1 0,0 0,5-5,14-21,-1 0,-1-2,-2-1,16-34,65-96,-54 99,-33 42,2 0,1 1,0 0,2 2,0 0,12-8,-25 26,-15 12,-15 14,-37 14,51-35,1 2,-1-1,1 1,0 0,0 1,0 0,1 0,0 1,0 0,0 0,1 1,0-1,1 1,0 1,0-1,1 1,-1-1,2 1,-3 8,4-10,0 0,1 1,-1-1,1 1,1-1,-1 1,2 0,-1-1,1 1,0-1,0 1,1-1,0 1,0-1,1 0,0 0,0 0,0 0,1-1,0 1,1-1,0 0,-1 0,2-1,-1 1,1-1,0 0,0-1,0 1,0-1,1 0,0-1,0 0,0 0,0 0,0-1,1 0,2 0,7-3,0-2,0 0,0-1,-1 0,0-2,1 0,-2 0,1-1,-1-1,-1-1,1 0,-1-1,-1-1,0 0,0-1,-1 0,-1 0,3-5,34-46,-2-2,-4-2,-2-2,-4-1,12-36,-30 71,-2-2,-1 0,-2-1,-1-1,-3 0,-1 0,-1 0,-3-1,-1 0,-2 0,-1 0,-3-1,-1 2,-3-10,-43-53,49 100,0-1,-1 1,1 0,-1 0,0 0,0 0,0 0,0 1,0-1,0 1,0-1,-1 1,1 0,0 0,-1 0,1 0,-1 0,0 0,1 1,-1-1,1 1,-1 0,0 0,1 0,-1 0,0 0,1 0,-1 1,1-1,-1 1,0 0,1 0,0 0,-1 0,1 0,0 1,-1-1,1 1,0-1,0 1,-7 9,1 1,1-1,0 1,0 1,1-1,1 1,0 0,1 0,0 1,1-1,0 1,2 0,-1 0,2 0,0-1,0 1,2 9,-2-18,2 58,2 0,3 0,3-1,3 0,2-1,3 0,11 22,73 252,-91-304,-11-31,0-1,0 1,0 0,0-1,0 1,1 0,-1-1,0 1,0 0,0-1,0 1,1 0,-1-1,0 1,0 0,1 0,-1-1,0 1,0 0,1 0,-1 0,0-1,1 1,-1 0,0 0,0 0,1 0,-1 0,1-1,-1 1,0 0,1 0,-1 0,0 0,1 0,-1 0,0 0,1 0,-1 0,0 1,1-1,-1 0,0 0,1 0,-1 0,0 0,1 1,-1-1,0 0,1 0,-1 0,0 1,0-1,1 0,-1 0,0 1,0-1,0 0,1 1,2-20,-1-2</inkml:trace>
  <inkml:trace contextRef="#ctx0" brushRef="#br0" timeOffset="10759.376">13434 2380,'-60'53,"3"3,1 1,-3 12,20 3,38-70,1 0,-1 0,1 0,0 0,0 0,-1 0,1 0,0 0,1 0,-1 0,0 0,1 0,-1 0,1 0,-1 0,1 0,0-1,0 1,0 0,0 0,0-1,0 1,1-1,-1 1,0-1,1 1,-1-1,1 0,0 0,-1 1,1-1,0 0,0-1,-1 1,1 0,0 0,0-1,1 1,116 15,-88-11,159 39,-85-6,-86-33</inkml:trace>
  <inkml:trace contextRef="#ctx0" brushRef="#br0" timeOffset="11441.463">2681 7432,'-5'55,"1"0,4 0,1 1,3-1,3 0,2-1,11 36,26 74,58 128,-65-186,14 57,-48-94,-10-52</inkml:trace>
  <inkml:trace contextRef="#ctx0" brushRef="#br0" timeOffset="11701.999">2371 8420,'33'-10,"22"-2,10-5,4 1,4-2,0 2,-3 0,1 1,-2 4,-3-1,-4-3,-2 1,-6-3,-9 3,-11 3</inkml:trace>
  <inkml:trace contextRef="#ctx0" brushRef="#br0" timeOffset="11963.353">3472 8054,'-9'27,"1"0,0 0,2 0,0 0,2 0,2 1,0 16,2-40,0 1,0 0,1 0,0 0,0 0,0-1,1 1,0 0,0-1,0 1,0-1,1 0,-1 0,1 0,0 0,0 0,1 0,-1-1,1 0,0 0,0 0,0 0,0 0,0-1,1 0,-1 0,1 0,-1 0,1-1,0 0,0 0,-1 0,1 0,0-1,0 0,0 0,4 0,-3 0,1 1,0-1,-1 0,1-1,-1 1,1-1,-1 0,1-1,-1 0,1 0,-1 0,0-1,0 0,0 0,-1 0,1-1,-1 0,0 0,0 0,0-1,0 0,-1 0,0 0,0 0,0-1,-1 1,1-1,-1 0,-1 0,1 0,-1-2,1-2,0-1,-2 1,1-1,-1 1,0-1,-1 1,-1-1,1 1,-2-1,1 1,-2 0,1 0,-1-1,-1 2,0-1,0 0,-1 1,0 0,-1 0,0 0,0 1,-1-1,0 2,0-1,-1 1,0 0,0 0,-1 1,1 1,-1-1,-10-3,-37-13,31 14</inkml:trace>
  <inkml:trace contextRef="#ctx0" brushRef="#br0" timeOffset="12422.581">5137 7545,'-25'27,"2"2,1 0,2 1,1 1,1 1,1 1,2 0,-3 16,15-43,1 1,0-1,0 1,0 0,1 0,0-1,1 1,0 0,0 0,0 0,1 0,0 0,0 0,0-1,1 1,0 0,1-1,-1 0,1 1,1-1,-1 0,1 0,0-1,0 1,1-1,-1 0,1 0,0 0,1-1,-1 0,1 0,0 0,0-1,0 0,0 0,1 0,-1-1,1 0,0 0,3 0,0 0,0-1,0 0,0 0,0-1,0 0,0-1,0 0,0 0,0-2,0 1,-1-1,1 0,-1-1,1 0,-1 0,-1-1,1-1,-1 1,1-1,-2-1,1 1,-1-1,0-1,0 1,-1-1,0 0,0-1,-1 1,0-1,-1 0,0-1,2-4,-1 1,-1 0,0-1,-1 0,-1 0,0 0,-1 0,0 0,-1 0,-1 0,0-1,-1 1,0 0,-1 1,-1-1,0 0,-1 1,0 0,-1 0,-1 0,0 1,0 0,-2 1,1-1,-1 2,-2-2,-83-51,92 62,-1-1,0 1,0 0,0 0,0 0,0 0,0 1,0-1,0 1,0 0,0 0,0 0,0 0,0 0,0 1,0-1,0 1,0 0,0 0,0 0,0 0,0 1,0-1,1 1,-1-1,1 1,-1 0,1 0,0 0,0 1,0-1,0 0,0 1,-1 1,-5 13</inkml:trace>
  <inkml:trace contextRef="#ctx0" brushRef="#br0" timeOffset="12672.087">5644 7855,'4'27,"-4"-33,-3-29,1 0,2 0,1 0,2 1,2-1,0 1,3-1,1 2,1-1,7-12,17-4,-15 32</inkml:trace>
  <inkml:trace contextRef="#ctx0" brushRef="#br0" timeOffset="12952.025">6153 7488,'10'34,"3"16,3-1,5-9,-1-10</inkml:trace>
  <inkml:trace contextRef="#ctx0" brushRef="#br0" timeOffset="13127.631">6011 7094,'0'0</inkml:trace>
  <inkml:trace contextRef="#ctx0" brushRef="#br0" timeOffset="13554.86">6717 7235,'-149'-32,"145"32,-1 0,1 0,0 0,0 0,-1 1,1 0,0 0,0 0,0 0,0 1,0-1,0 1,1 0,-1 0,0 1,1-1,0 1,-1 0,1 0,0 0,0 0,1 0,-1 0,1 1,0 0,0-1,0 1,0 0,0 0,1 0,0 0,0 0,0 0,0 0,-1 8,0-1,2 1,-1-1,1 1,1 0,0-1,0 1,1-1,1 0,0 1,0-1,4 7,-5-14,0 1,0-1,1 1,0-1,0 0,0 0,0 0,0 0,1-1,0 1,-1-1,1 0,1 0,-1 0,0-1,1 1,-1-1,1 0,0 0,-1-1,1 1,0-1,0 0,0-1,0 1,0-1,0 0,0 0,4-1,4-3,-1-1,0 0,0-1,0 0,-1-1,0 0,0-1,-1 0,0 0,-1-1,1-1,-2 1,1-2,-1 1,-1-1,0 0,3-8,20-22,82-91,-110 130,1 0,-1 0,0 0,1 0,-1 1,1-1,0 1,-1-1,1 1,0 0,0 0,0 0,0 0,0 1,0-1,0 1,0 0,0 0,0 0,0 0,0 0,0 1,0-1,0 1,0 0,0 0,0 0,0 0,0 1,-1-1,1 1,-1 0,1-1,-1 1,1 0,-1 0,0 1,0-1,0 0,0 1,-1-1,2 3,8 19,-1 0,-1 1,-1 0,-1 0,-1 1,-1 0,-1 0,-1 14,-2-30,74 457,-67-422,-1 0,-3 1,-1 0,-3 0,-3 29,3-74,0 1,0 0,0 0,0 0,0-1,-1 1,1 0,0 0,-1-1,0 1,1 0,-1-1,0 1,0 0,0-1,0 1,0-1,0 1,0-1,-1 0,1 0,0 1,-1-1,1 0,-1 0,1 0,-1 0,1-1,-1 1,0 0,0-1,1 1,-1-1,0 0,0 1,0-1,1 0,-1 0,0 0,0 0,0 0,1-1,-1 1,0-1,0 1,1-1,-1 1,0-1,1 0,-1 0,1 0,-1 0,1 0,-1 0,1 0,0-1,-1 1,1 0,0-1,-1 0,-6-10,1 0,-1 0,2-1,0 1,0-2,1 1,1 0,0-1,1 0,1 0,0 0,0-14,1 6,2 0,0 0,2 0,0 0,1 0,2 1,0 0,1 0,1 0,2-1,12-38,-14 36</inkml:trace>
  <inkml:trace contextRef="#ctx0" brushRef="#br0" timeOffset="13772.386">7508 7235,'9'33,"4"17,-1-6,-2-10</inkml:trace>
  <inkml:trace contextRef="#ctx0" brushRef="#br0" timeOffset="14044.593">7338 6614,'0'0</inkml:trace>
  <inkml:trace contextRef="#ctx0" brushRef="#br0" timeOffset="14292.053">7818 7150,'106'-343,"-106"342,0 0,0 0,0-1,0 1,0 0,0 0,0-1,0 1,0 0,1 0,-1 0,1 0,-1-1,1 1,-1 0,1 0,0 0,-1 0,1 0,0 0,0 0,0 0,0 1,-1-1,1 0,0 0,1 1,-1-1,0 1,0-1,0 1,0-1,0 1,1-1,-1 1,0 0,0 0,0 0,1 0,-1 0,0 0,0 0,1 0,-1 0,0 1,0-1,0 0,1 1,-1-1,0 1,0-1,0 1,0 0,0-1,0 1,0 0,0 0,0 0,42 82,9 10,-49-90,1 0,0-1,0 0,0 0,0 0,1 0,-1 0,0-1,1 0,-1 0,1 0,0 0,-1-1,1 1,-1-1,1-1,0 1,-1-1,1 1,-1-1,1-1,-1 1,1-1,-1 1,0-1,2-2,100-69,95-151,-177 199</inkml:trace>
  <inkml:trace contextRef="#ctx0" brushRef="#br0" timeOffset="14721.266">8806 6473,'-211'150,"208"-148,1-1,0 1,-1 0,1-1,0 1,0 0,0 0,1 1,-1-1,0 0,1 1,-1-1,1 1,0-1,0 1,0-1,0 1,1 0,-1 0,1-1,-1 1,1 0,0 0,0 0,0 1,3-3,0 0,0 0,0 0,0-1,0 1,0-1,1 0,-1 0,0 0,0 0,0-1,0 1,0-1,0 0,0 1,0-1,0-1,0 1,0 0,-1-1,2 0,1 0,253-136,-250 135,-2 0,-1-1,1 1,0 1,0-1,0 1,0 0,0 1,0-1,1 1,-1 1,0-1,1 1,-1 0,1 0,-1 1,0 0,1 0,-1 0,0 1,0 0,0 0,0 1,0-1,3 4,19 15,-23-16,0 1,1-1,0 0,0-1,1 0,-1 0,1 0,0 0,0-1,0-1,0 1,0-1,1 0,-1 0,1-1,-1 0,1-1,0 0,-1 0,3 0,11-9,-1 0,1-1,-2-1,1-1,-2-1,1-1,-2 0,0-1,-1-1,0 0,-1-2,-1 1,3-8,-14 22,26-30,0 0,-3-2,0-1,-3-1,-1-1,-2-1,-1-1,-2-1,-2 0,-2-1,-2 0,-1-1,-2-1,-3 1,-1-1,-2-24,-3 52,0-1,-1 0,-2 1,1 0,-2-1,0 1,-1 1,0-1,-1 1,-1 0,-1 1,0 0,0 0,-2 1,1 0,-2 1,0 0,0 1,-1 0,0 1,-10-5,17 12,-1 1,1 0,0 0,-1 0,1 1,-1 0,0 0,1 0,-1 1,0 0,1 1,-1-1,1 1,-1 1,1-1,-1 1,1 0,0 1,-1-1,1 1,1 0,-1 1,0-1,1 1,0 0,0 1,0-1,-1 2,-5 6,0 0,1 0,1 1,0 1,0-1,1 1,1 1,1 0,0 0,0 0,1 3,-2 8,2-1,1 1,0 0,2 0,1 1,1-1,2 0,0 0,2 0,1 0,0-1,2 1,1-1,2-1,0 0,1 0,1-1,2 0,0-1,17 19,-5-12,2-1,1-2,2-1,0-2,1 0,2-3,0 0,1-3,0 0,2-3,0-1,0-1,1-2,1-2,-1-2,18 1,-12-2</inkml:trace>
  <inkml:trace contextRef="#ctx0" brushRef="#br0" timeOffset="17324.172">5730 9436,'-57'21,"-109"108,165-128,0 0,0 0,0 0,0 0,0 1,0-1,0 0,0 1,1-1,-1 1,0-1,1 1,-1-1,1 1,0-1,-1 1,1 0,0-1,0 1,0-1,0 1,0 0,0-1,1 1,-1-1,1 1,-1 0,1-1,-1 1,1-1,0 0,0 1,-1-1,1 0,0 1,0-1,1 0,-1 0,0 0,0 0,0 0,1 0,-1 0,1 0,-1 0,1-1,-1 1,1-1,-1 1,1-1,-1 1,1-1,-1 0,1 0,140 30,-135-28,0 1,0 0,0 0,-1 1,0 0,1 0,-2 0,1 1,0-1,-1 2,0-1,0 0,0 1,-1 0,0 0,0 0,0 1,-1 0,0-1,0 1,-1 0,0 0,0 0,0 1,-1-1,-1 0,1 1,-1-1,0 0,0 1,-1-1,0 0,-2 4,-3 13,-2 0,-1 0,0-1,-2-1,-1 0,0 0,-2-1,-1 0,0-2,-1 0,-1 0,-8 5,3-7</inkml:trace>
  <inkml:trace contextRef="#ctx0" brushRef="#br0" timeOffset="17824.311">5984 8956,'12'17,"-1"-1,-1 2,0-1,-1 2,-1-1,0 1,-2 0,0 1,2 14,-5-22,104 398,-47-235,-60-175,0 3,0-1,0 1,0 0,1 0,-1-1,1 1,0 0,-1-1,1 1,0-1,1 1,-1-1,0 1,1-1,0 0,-1 0,1 1,0-1,0-1,0 1,0 0,0 0,1-1,-1 1,0-1,1 0,-1 0,1 0,0 0,-1 0,1 0,0-1,-1 1,1-1,0 0,0 0,-1 0,2 0,6-8,0 0,-1 0,0-1,0 0,-1-1,-1 0,1 0,-1-1,-1 0,4-8,12-19,80-103,-101 140,0 0,0-1,1 1,-1 0,0 0,0-1,1 1,-1 0,0 0,1 1,-1-1,1 0,-1 0,1 1,0-1,-1 1,1-1,-1 1,1 0,0-1,0 1,-1 0,1 0,0 0,-1 1,1-1,0 0,-1 1,1-1,-1 1,1-1,0 1,-1 0,1 0,-1-1,0 1,1 0,-1 0,0 1,1-1,0 1,40 64,-34-52,24 28,-15-28</inkml:trace>
  <inkml:trace contextRef="#ctx0" brushRef="#br0" timeOffset="18725.108">7169 9210,'-34'25,"2"1,2 1,0 2,2 1,1 1,1 2,2 0,1 3,-7 55,30-88,0 0,1-1,-1 1,0 0,1-1,0 1,-1-1,1 1,0-1,0 1,0-1,1 0,-1 1,1-1,-1 0,1 0,0 0,-1 0,1 0,0 0,0-1,1 1,-1-1,0 1,0-1,1 0,-1 0,1 0,-1 0,1 0,-1-1,1 1,0-1,0 0,4 1,0-1,0 0,1 0,-1 0,0-1,0-1,0 1,0-1,0 0,-1 0,1-1,-1 0,1 0,-1-1,0 0,0 0,0 0,0-2,94-92,-99 98,90-147,-46 64,-44 81,-1 1,0-1,0 1,1 0,-1-1,1 1,-1-1,1 1,0 0,-1 0,1-1,0 1,0 0,0 0,0 0,0 0,0 0,0 0,0 0,0 0,1 1,-1-1,0 0,0 1,1-1,-1 1,1-1,-1 1,0-1,1 1,-1 0,1 0,-1 0,1 0,-1 0,1 0,-1 0,0 1,1-1,-1 0,1 1,-1-1,0 1,1-1,-1 1,0 0,0 0,2 0,66 162,-66-159,-1 0,1 0,0 0,1-1,-1 1,0-1,1 0,0 0,0 0,0-1,0 1,0-1,1 0,-1 0,1 0,-1-1,1 0,0 0,0 0,-1 0,1-1,0 1,0-1,0-1,-1 1,1-1,0 1,0-1,-1-1,1 1,0-1,-1 0,0 0,1 0,-1 0,0-1,2-1,11-12,0 0,0-2,-2 0,0-1,-2 0,0-1,-1-1,-1 0,0 0,6-23,6-6,69-148,-92 197,0 0,-1 1,1-1,0 0,0 1,0-1,0 0,0 1,0-1,0 0,0 1,0-1,0 1,0-1,1 0,-1 1,0-1,0 0,1 1,-1-1,0 1,1-1,-1 1,0-1,1 1,-1-1,1 1,-1-1,1 1,-1-1,1 1,0 0,-1-1,1 1,-1 0,1 0,0-1,-1 1,1 0,0 0,-1 0,1 0,-1 0,1 0,0 0,-1 0,1 0,0 0,-1 0,1 0,0 0,-1 1,1-1,0 0,-1 0,1 1,-1-1,1 1,-1-1,1 0,-1 1,1-1,-1 1,1-1,-1 1,1-1,-1 1,11 45,0 256,53 44,-58-310,0 1,-8-63,-19-167,75-220,-47 374,2 1,1 1,2-1,2 2,1 0,2 0,7-7,-14 26,0 1,1 0,1 1,0 0,1 1,1 1,0 0,1 0,0 2,1 0,0 0,1 2,0 0,0 1,16-5,-21 10,-1-1,2 2,-1-1,0 2,0 0,1 0,-1 1,0 1,9 1,-16-2,-1 1,0 0,0 0,0 0,-1 1,1 0,0-1,0 1,-1 0,1 1,-1-1,0 1,0-1,0 1,0 0,0 0,0 0,-1 1,0-1,0 0,1 1,-2 0,1-1,0 1,-1 0,0 0,0 0,0 0,0 0,-1 1,1 14,-1 0,-2-1,1 1,-2 0,-1-1,0 1,-1-1,-1 0,-1 0,0-1,-1 0,-1 0,-1-1,0 0,-2-1,1 0,-2-1,0 0,-7 6,15-15,0 0,0-1,0 1,0-1,-1 0,0 0,0-1,0 0,0 0,-1 0,1 0,-1-1,1-1,-1 1,0-1,0 0,0 0,0-1,0 0,1 0,-2-1,5 0,1 0,0 0,0 0,1 0,-1 0,0-1,0 1,1 0,-1-1,0 0,1 1,0-1,-1 0,1 0,0 0,0 0,0 0,0 0,0 0,1 0,-1 0,0 0,1 0,0-1,0 1,-1 0,1 0,0-1,1 1,-1 0,0 0,1 0,-1-1,1 1,0 0,0-1,38-72,-24 60</inkml:trace>
  <inkml:trace contextRef="#ctx0" brushRef="#br0" timeOffset="19006.359">8552 8759,'25'0,"6"3,0-1,0-1,0-2,0-1,0-2,-1-1,1-1,-1-1,-1-2,1-1,-1-1,-1-2,0-1,-1-1,14-11,-27 15,0-2,0 0,-1 0,-1-2,-1 1,0-1,0-1,-2 0,0-1,-1 1,0-2,-2 1,0-1,-1 0,0 0,-2 0,2-18,-5 32,0 0,-1 0,1 0,-1 1,1-1,-1 0,-1 0,1 0,0 1,-1-1,0 1,0-1,0 1,0 0,0 0,-1 0,0 0,1 0,-1 0,0 1,0-1,0 1,-1 0,1 0,-1 0,1 0,-1 1,1-1,-1 1,0 0,0 0,0 1,0-1,1 1,-1 0,0 0,0 0,0 0,0 0,0 1,0 0,0 0,1 0,-1 0,0 1,1-1,-1 1,-2 2,-9 6,0 1,1 0,0 1,1 1,0 0,1 1,1 0,0 1,0 0,2 1,0 0,1 0,0 1,2 0,0 0,1 1,0-1,-1 18,5-23,0 0,1 0,0 0,1 0,0 0,1-1,0 1,1 0,0-1,1 0,0 1,1-1,0-1,1 1,0-1,1 0,0-1,0 1,1-1,1-1,-1 1,1-1,0-1,9 6,2 0,0 0,1-1,1-1,-1-1,2-1,-1-1,1-1,0-1,1-1,-1-1,1-1,1-1,83-8,-65-1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1:24.07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838 1756,'-6'-1,"1"1,0-1,-1 1,1 0,-1 1,1-1,0 1,-1 0,1 0,0 1,0 0,0 0,0 0,0 0,0 1,0 0,1 0,-1 0,1 0,0 1,0-1,0 1,1 0,-1 1,1-1,0 1,0-1,1 1,-1 0,1 0,0 0,0 0,2 251,-1 26,-15-186,19-84</inkml:trace>
  <inkml:trace contextRef="#ctx0" brushRef="#br0" timeOffset="55455.369">781 2039,'-46'59,"41"-34,1 0,1 0,1 0,1 0,1 0,3 18,-1 22,-2 37,12 174,6-93,-16-165,1-1,0 1,2-1,0 0,0 0,2 0,0-1,5 9,-5-47,-33-124,11-265,-24 212,38 199,0 0,0 0,1-1,-1 1,0 0,0 0,0 0,1 0,-1 0,0 0,0 1,0-1,1 0,-1 0,0 1,0-1,1 0,-1 1,0-1,0 1,1-1,-1 1,1-1,-1 1,0-1,1 1,-1-1,1 1,-1 0,1-1,0 1,-1 0,1 0,0-1,-1 1,1 0,0 0,0 0,0-1,-1 1,1 0,0 0,0 0,0-1,1 1,-1 0,0 0,0 0,-5 27,0 1,2-1,2 1,0 0,4 26,-2 5,0-10,-12 150,-3-128,10-123,33-245,-28 236,-14 148,2 43,35 96,-25-125,18-146,-9-16,-4 0,-2-1,-3-27,1 81,10 633,8-262,-8-279,0-101,15-236,-14-26,-11 272,0 1,0-1,0 0,-1 0,0 1,0-1,0 1,-1-1,0 1,0-1,0 1,-1 0,0 0,0 0,0 0,0 0,-4-2,6 7,0 1,-1-1,1 1,0 0,0-1,-1 1,1 0,0 0,0 0,0 0,0 0,0 0,0 0,0 0,1 1,-1-1,0 0,1 1,-1-1,1 0,-1 1,1-1,0 0,-1 1,1-1,0 1,0-1,0 1,0-1,0 0,0 1,1 0,-1 0,-21 298,14-104,8 1,12 47,-17-23,5-191,-1-30,0 0,1 0,-1-1,0 1,0 0,1 0,-1 0,0 0,0 0,1 0,-1 0,0 0,1 0,-1 0,0 0,0 0,1 0,-1 0,0 0,1 0,-1 0,0 0,0 0,1 0,-1 0,0 0,0 0,1 1,-1-1,0 0,0 0,1 0,-1 0,0 1,0-1,0 0,1 0,-1 1,0-1,0 0,0 0,0 1,0-1,0 0,1 0,-1 1,0-1,0 0,0 1,0-1,0 0,0 0,0 1,0-1,0 0,0 1,0-1,-1 0,1 0,0 1,30-118,13-311,-39 381,4-23,-4 1,-2-1,-4 1,-8-54,-17 47,26 75,1 0,-1 0,0 1,0-1,1 1,-1-1,0 0,0 1,0-1,0 1,0 0,0-1,0 1,0 0,0 0,0-1,0 1,0 0,0 0,0 0,0 0,0 0,0 1,0-1,0 0,0 0,0 1,1-1,-1 0,0 1,0-1,0 1,0-1,0 1,1 0,-1-1,0 1,0 0,1-1,-1 1,0 0,1 0,-1 0,1 0,-1-1,1 1,0 0,-1 0,1 0,0 0,0 0,-1 0,1 0,0 0,0 0,0 0,0 0,0 0,1 0,-1 0,0 0,0 0,1 0,-1 1,-7 48,2 0,2 0,3 1,2 11,0 12,17 595,-6-295,3-313,-16-61,1 0,0 1,0-1,0 0,-1 0,1 0,0 0,0 0,0 0,-1-1,1 1,0 0,0 0,-1-1,1 1,0 0,0-1,-1 1,1 0,0-1,-1 1,1-1,-1 0,1 1,-1-1,1 1,-1-1,1 0,-1 1,1-1,-1 0,0 1,1-1,-1 0,0 0,0 0,0 1,1-1,-1 0,0 0,0 0,9-28,0 0,-2-1,-1 0,-2 0,1-26,0 7,12-117,-7-1,-7 0,-15-108,11 257,0-5,-1 0,-2 0,0 0,-1 0,-1 0,-1 1,-3-6,10 27,0 1,0-1,0 0,-1 1,1-1,0 0,0 0,0 1,-1-1,1 0,0 1,-1-1,1 1,-1-1,1 0,-1 1,1-1,-1 1,1-1,-1 1,0 0,1-1,-1 1,1-1,-1 1,0 0,1 0,-1-1,0 1,0 0,1 0,-1 0,0 0,0 0,1 0,-1 0,0 0,1 0,-1 0,0 0,0 0,1 1,-1-1,0 0,1 0,-1 1,0-1,1 1,-1-1,1 0,-1 1,0-1,1 1,-1-1,1 1,0 0,-1-1,1 1,-1-1,1 1,0 0,-1-1,1 1,0 0,0 0,0 0,-18 52,9 15,3 1,4-1,3 33,0-38,31 848,-27-823,-5-88,0-1,1 1,-1 0,0 0,1 0,-1 0,0 0,1 0,-1-1,0 1,1 0,-1 0,0 0,1 0,-1 0,0 0,0 0,1 0,-1 1,0-1,1 0,-1 0,0 0,1 0,-1 0,0 0,1 1,-1-1,0 0,0 0,1 0,-1 1,0-1,0 0,0 0,1 1,-1-1,0 0,0 0,0 1,0-1,1 0,-1 1,0-1,0 0,0 1,0-1,0 0,0 1,0-1,0 0,0 1,0-1,0 0,0 1,0-1,0 0,9-29,9-67,-3 0,-1-58,-14 148,10-131,-6-1,-7-29,-19 65,22 102,0-1,0 1,0-1,0 1,-1-1,1 1,0-1,0 1,0-1,-1 1,1-1,0 1,0-1,-1 1,1 0,0-1,-1 1,1-1,-1 1,1 0,-1-1,1 1,0 0,-1 0,1-1,-1 1,1 0,-1 0,1 0,-1 0,1-1,-1 1,0 0,1 0,-1 0,1 0,-1 0,1 0,-1 1,1-1,-1 0,1 0,-1 0,1 0,-1 1,1-1,-1 0,1 0,-1 1,1-1,-1 0,1 1,0-1,-1 0,1 1,0-1,-1 1,1-1,0 1,0-1,-1 1,1-1,0 1,0-1,0 1,-1-1,1 1,0-1,0 1,0 0,-8 40,5 369,4 286,4-614,-5-82,0 0,1 0,-1-1,0 1,0 0,1 0,-1 0,0-1,1 1,-1 0,0 0,0 0,1 0,-1 0,0 0,1 0,-1 0,0 0,1 0,-1 0,0 0,1 0,-1 0,0 0,1 0,-1 0,0 0,0 0,1 1,-1-1,0 0,1 0,-1 0,0 0,0 1,1-1,-1 0,0 0,0 0,0 1,1-1,-1 0,0 1,0-1,0 0,0 0,0 1,1-1,-1 0,0 1,0-1,0 0,0 1,0-1,0 0,0 1,0-1,0 0,0 0,0 1,0-1,-1 1,11-29,14-93,-5-1,0-66,-13 123,8-100,-8 0,-7-18,2 170,-1-1,-1 0,0 1,-1-1,0 1,-1 0,-1 0,0 0,-1 0,0 0,-1 1,-1 0,7 11,0 0,-1 0,0 0,1 0,-1 0,0 0,1 1,-1-1,0 0,0 1,1-1,-1 0,0 1,0-1,0 1,0-1,0 1,0 0,0-1,0 1,0 0,0 0,0-1,0 1,0 0,0 0,0 0,0 0,0 1,0-1,-1 0,1 0,0 1,0-1,0 0,1 1,-1-1,0 1,0-1,0 1,0 0,0-1,1 1,-1 0,0 0,0-1,1 1,-1 0,1 0,-1 0,1 0,-1 0,1 0,-1 0,1 0,0 0,0 0,-1 0,-18 64,9 29,5 1,6 93,1-79,-17 512,4-443,21-218,20-344,13-203,-42 570,0 11,0 0,0-1,-1 1,0 0,0-1,-1 1,0 0,0 0,0 0,-1-1,1 1,-2 0,1 1,-3-6,4 10,1 1,-1 0,0 0,1-1,-1 1,1 0,-1 0,0 0,1 0,-1-1,0 1,1 0,-1 0,0 0,1 1,-1-1,0 0,1 0,-1 0,0 0,1 1,-1-1,1 0,-1 0,0 1,1-1,-1 1,1-1,-1 0,1 1,-1-1,1 1,-1-1,1 1,0 0,-1-1,1 1,0-1,-1 1,1 0,0-1,0 1,0-1,0 1,-1 0,1-1,0 1,0 0,0-1,0 1,0 0,-6 24,1 0,1 0,1 0,1 1,1-1,2 20,-1-1,19 709,-6-417,-12-329,2-17,3-20,25-271,-13-1,-19-220,1 506,0 11,1 0,-1-1,0 1,-1 0,1-1,-1 1,0 0,-1 0,1 0,-1 0,0 0,0 0,0 0,-1 0,0 0,2 5,0 0,-1 0,1 0,0-1,0 1,0 0,0 1,0-1,-1 0,1 0,0 0,0 1,0-1,0 1,0-1,0 0,0 1,0 0,0-1,0 1,0 0,0-1,0 1,1 0,-1 0,0 0,0 0,1 0,-1 0,1 0,-1 0,1 0,-1 0,1 0,0 0,-1 0,1 0,0 1,0-1,0 0,0 0,0 0,0 0,0 0,0 1,0-1,1 0,-1 1,-11 226,11-168,4 281,15-1,26 93,-42-408,-2-17,-1 0,1 0,0 0,1 0,-1 0,2-1,-1 1,1-1,0 1,1-1,2 4,-5-10,0-1,-1 0,1 1,0-1,-1 0,1 0,0 0,-1 0,1 0,0 1,0-1,-1 0,1-1,0 1,0 0,-1 0,1 0,0 0,-1-1,1 1,0 0,-1 0,1-1,0 1,-1-1,1 1,-1 0,1-1,-1 1,1-1,-1 0,1 1,-1-1,1 1,-1-1,0 0,1 1,-1-1,0 0,1 1,-1-1,0 0,0 1,0-1,0 0,0 0,0 1,0-1,0 0,0 0,16-48,-2-1,-2-1,-2 1,-1-24,-4 41,91-837,-89 790,11-184,-12-66,-13 239,-3 75,2 42,0 256,20 52,29 121,-12-162,1-8,-22-253,-8-32,0 1,0-1,0 1,0-1,0 1,1-1,-1 0,0 1,0-1,1 0,-1 1,0-1,1 0,-1 1,0-1,0 0,1 0,-1 1,1-1,-1 0,0 0,1 0,-1 0,1 1,-1-1,0 0,1 0,-1 0,1 0,-1 0,1 0,-1 0,0 0,1 0,-1 0,1 0,-1 0,1-1,-1 1,0 0,1 0,-1 0,0 0,1-1,-1 1,1 0,-1 0,0-1,1 1,-1 0,0-1,0 1,1 0,-1-1,0 1,0-1,0 1,1 0,-1-1,0 1,0-1,0 1,0 0,0-1,0 1,0-1,0 1,13-27,-2 0,0-1,-2-1,-2 1,0-1,-2 0,-1-4,5-13,65-372,-18-4,-3-308,-51 627,-4 0,-5 1,-20-99,-6 110,33 90,-1 0,1 1,-1-1,1 1,-1-1,1 1,-1-1,1 1,-1 0,0-1,1 1,-1 0,0-1,0 1,1 0,-1 0,0 0,1 0,-1-1,0 1,0 0,1 0,-1 0,0 0,0 1,1-1,-1 0,0 0,1 0,-1 1,0-1,1 0,-1 1,0-1,1 0,-1 1,0-1,1 1,-1-1,1 1,-1-1,1 1,-1 0,1-1,0 1,-1-1,1 1,0 0,-1-1,1 1,0 0,0 0,0-1,-1 1,1 0,0 0,0-1,0 1,0 0,0 0,1 0,-28 179,24-138,-7 306,34 345,1-166,-21-187,11-218,-14-122,-1-1,0 1,0-1,1 1,-1-1,1 1,-1-1,0 1,1-1,-1 1,1-1,-1 1,1-1,-1 1,1 0,-1-1,1 1,0 0,-1 0,1-1,0 1,-1 0,1 0,-1 0,1 0,0 0,-1 0,1 0,0 0,-1 0,1 0,0 0,-1 0,1 1,-1-1,1 0,0 0,-1 1,1-1,-1 0,1 1,-1-1,1 0,-1 1,1-1,-1 1,1-1,-1 1,0-1,1 1,-1-1,0 1,1 0,-1-1,0 1,0-1,1 1,-1 0,0-1,0 1,0 0,0-1,0 1,0-1,0 1,0 0,0-1,0 1,-1 0,43-121,21-174,12-184,-30 120,-16-2,-15 0,-24-212,7 507,-2 1,-3 0,-3 0,-3 1,-21-58,35 117,-1 0,1 1,-1-1,0 0,0 1,-1-1,1 1,-1-1,0 1,0 0,0 0,0 0,0 0,-1 0,1 0,-1 0,0 1,0-1,0 1,0 0,0 0,-1 0,1 1,-1-1,1 1,-1-1,1 1,-1 0,0 1,1-1,-1 1,-2-1,-2 7,1 0,0 0,0 1,1 0,0 0,0 1,0-1,1 1,1 0,-1 1,1-1,0 1,1 0,0 0,1 0,-2 5,-20 85,3 1,5 1,4 0,5 1,4 37,-10 1054,1-852,12-326,-1-10,0 0,1 0,0 0,0 0,0 0,1 0,0 0,0 0,0 0,0-1,1 1,0 0,0-1,1 3,14-10,30-106,3-87,-8-1,-1-61,-28 176,42-290,-2-201,-43 424,-8-1,-6 1,-6 0,-7 0,-13-35,27 171,0-6,-1 1,-1 0,0 0,-1 0,-1 1,-1 0,0 0,-1 1,-1 0,-6-7,15 21,-1 1,1-1,0 1,0-1,-1 1,1 0,-1 0,1-1,-1 1,0 0,1 1,-1-1,0 0,0 0,1 1,-1-1,0 1,0-1,0 1,0 0,0 0,0 0,0 0,0 0,1 0,-1 1,0-1,0 1,0-1,0 1,1-1,-1 1,0 0,0 0,1 0,-1 0,1 0,-1 1,1-1,-1 0,1 1,0-1,-1 1,-42 77,24-12,4 1,2 1,3 1,4 0,1 30,4-70,-33 914,26-521,-34 257,40-626,3-54,1 0,-1-1,0 1,1 0,-1 0,1 0,-1 1,0-1,1 0,-1 0,1 0,-1 0,0 0,1 0,-1 0,1 1,-1-1,0 0,80-522,-54 311,72-681,-89 707,-7 0,-9-1,-26-152,31 327,-1-18,-2 0,0 0,-2 1,-1 0,-1 0,-2 1,-10-19,21 44,0 0,-1 0,0 0,1 0,-1 0,0 1,0-1,0 0,0 0,0 1,-1-1,1 0,0 1,-1-1,1 1,-1 0,0-1,1 1,-1 0,0 0,0 0,1 0,-1 1,0-1,0 0,0 1,0-1,0 1,0 0,0 0,0 0,0 0,0 0,-1 0,1 0,0 1,0-1,0 1,0-1,1 1,-1 0,0 0,0 0,0 0,1 0,-1 0,0 0,1 0,-1 1,1-1,-1 1,1-1,-1 2,-10 16,1 1,1 0,1 0,1 1,0 0,2 1,1 0,0 0,0 15,3-27,-30 219,10 1,10 0,13 79,-2-241,3 260,-11 419,5-572,11-139,4-35,22-102,44-252,8-161,-54 270,-10-2,-11-1,-15-137,3 347,1 5,0 1,-3-1,0 1,-2 0,-1 0,-5-10,12 39,0 1,0 0,0-1,0 1,0 0,0-1,0 1,0-1,0 1,-1 0,1-1,-1 1,1 0,-1-1,1 1,-1 0,0 0,0 0,1 0,-1-1,0 1,0 0,0 1,0-1,0 0,0 0,-1 0,1 0,0 1,0-1,-1 1,1-1,0 1,-1-1,1 1,0 0,-1 0,1-1,0 1,-1 0,1 0,-1 0,1 1,0-1,-1 0,1 0,0 1,-1-1,1 1,0-1,0 1,-1 0,1-1,0 1,0 0,0 0,0 0,0 0,0 0,0 0,0 0,0 0,0 0,1 1,-1-1,0 0,1 0,-1 2,-10 20,1 1,2 0,0 0,1 1,2 0,-3 24,5-29,-28 219,10 1,10 16,2-43,-2 14,-10-1,-32 128,42-312,4-29,4-31,16-214,56-522,-12 159,-25-33,-37 479,-5 112,10 36,-1 1,1 0,-1-1,1 1,0 0,-1-1,1 1,-1 0,1-1,-1 1,1 0,-1 0,1 0,-1 0,1-1,-1 1,1 0,-1 0,1 0,-1 0,1 0,-1 0,1 0,-1 0,1 0,-1 1,1-1,-1 0,1 0,-1 0,1 1,-1-1,1 0,-1 0,1 1,-1-1,1 0,0 1,-1-1,1 1,0-1,-1 0,1 1,0-1,0 1,-1-1,1 1,0-1,0 1,0-1,-1 1,1-1,0 1,0-1,0 1,0-1,0 1,0-1,0 1,0-1,0 1,1-1,-1 1,0 0,-8 23,0 1,2 0,1 0,1 1,1 0,1 2,-2 9,-26 411,19 107,9-342,-4 67,-37 237,120-1056,2-445,-75 868,-5-1,-5 1,-5 0,-18-72,27 182,2-1,-1 0,-1 1,0-1,1 1,-2-1,1 1,-1 0,0-1,0 2,-1-1,0 0,0 1,-2-3,4 8,1-1,-1 1,1 0,-1 0,0 0,1 0,-1 0,1 0,-1 1,1-1,-1 0,1 1,-1-1,1 1,-1-1,1 1,0 0,-1 0,1 0,0 0,0 0,-1 0,1 0,0 0,0 0,0 0,0 1,0-1,1 0,-1 1,0-1,1 0,-1 1,1-1,-1 1,1-1,0 1,-1 0,1-1,0 1,-18 55,3 0,1 1,4 1,2 0,1 33,3-56,-28 391,22 324,37-299,-7-386,-18-66,1 1,-1-1,1-1,0 1,-1 0,1-1,-1 1,1-1,-1 0,0 1,1-1,-1 0,0-1,1 1,-1 0,0-1,0 1,0-1,0 0,0 1,-1-1,1 0,-1 0,1 0,-1-1,1 1,-1 0,0 0,0-1,0 1,0-1,1-1,50-85,-4-2,-5-3,-3-1,-5-2,13-61,-19 81,-5-2,-2-1,-4-1,-4-1,-3 0,-3 0,-5-1,-3 0,-8-62,6 128,-1-1,-1 1,0 0,-1 0,-1 0,-1 0,0 1,-1 0,-1 1,0 0,-1 0,-1 1,0 0,-9-7,18 18,-1 1,0 0,0 0,-1 0,1 0,0 0,-1 1,1 0,-1-1,1 1,-1 1,1-1,-1 0,0 1,1 0,-1 0,0 0,0 0,1 0,-1 1,0 0,1 0,-1 0,1 0,-1 0,1 1,0-1,-1 1,1 0,0 0,0 0,0 1,-1 1,-75 101,49-36,3 0,3 2,3 1,3 1,4 0,-3 48,-17 185,5 214,27-421,4 1,13 80,4-112,-18-67,-1 0,1 1,0-1,0 0,-1 0,1 0,0 0,0 0,0 0,0 0,1 0,-1 0,0 0,0 0,0-1,1 1,-1-1,0 1,1-1,-1 1,0-1,1 0,-1 1,1-1,-1 0,1 0,-1 0,0 0,1 0,-1-1,1 1,-1 0,0-1,1 1,-1-1,0 1,1-1,-1 0,0 1,0-1,0 0,1 0,-1 0,0-1,10-8,-1 0,0-1,-1-1,0 1,-1-1,0-1,-1 0,0 0,-1 0,-1-1,1-4,-1 7,63-179,-7-4,-10-2,-2-28,121-635,-147 755,-17 90,-3 22,-1 29,-2-33,8 1226,4-971,-12 0,-12 0,-17 55,18-243,-10 132,21-203,1 0,0-1,-1 1,1 0,-1-1,1 1,-1 0,1 0,-1-1,1 1,0 0,-1 0,1 0,0 0,-1 0,1 0,-1 0,1 0,0 0,-1 0,1 0,0 0,-1 1,1-1,-1 0,1 0,-1 1,1-1,0 0,-1 1,1-1,-1 0,0 1,1-1,-1 1,1-1,-1 1,1-1,-1 1,0-1,0 1,1-1,-1 1,0 0,0-1,1 1,-1-1,0 1,0 0,0-1,0 1,0 0,0-1,0 1,0-1,0 1,0 0,-1-1,1 1,0-1,0 1,-1 0,1-1,0 1,-1-1,1 1,0-1,25-46,-7-19,-2-1,-4-1,-2 0,-3-14,-2 41,80-1032,-62 201,-35 670,1 153,10 48,1-1,-1 1,0-1,1 0,-1 1,0-1,1 1,-1-1,0 1,1 0,-1-1,0 1,0 0,0-1,1 1,-1 0,0 0,0 0,0 0,1 0,-1 0,0 0,0 0,0 0,0 0,1 0,-1 1,0-1,0 0,0 0,1 1,-1-1,0 1,1-1,-1 1,0-1,1 1,-1-1,0 1,1-1,-1 1,1 0,-1-1,1 1,-1 0,1 0,0-1,-1 1,1 0,0 0,0 0,0-1,-1 1,1 0,0 0,0 0,0 0,0-1,0 1,0 0,1 0,-1 0,0-1,0 1,1 0,-1 0,-12 43,2 0,2 0,1 1,3 0,1 14,1-29,-14 515,24 0,50 285,-53-770,69 1011,-67-956,-7-115,0 1,0 0,0-1,0 1,0 0,0 0,0-1,0 1,0 0,0-1,0 1,0 0,0-1,1 1,-1 0,0-1,0 1,1 0,-1-1,0 1,1-1,-1 1,1-1,-1 1,1-1,-1 1,1-1,-1 1,1-1,-1 0,1 1,0-1,-1 0,1 1,0-1,-1 0,1 0,0 0,-1 0,1 0,0 0,-1 1,1-1,0-1,-1 1,1 0,0 0,-1 0,1 0,0 0,-1-1,1 1,0 0,-1-1,1 1,-1 0,1-1,0 1,-1-1,1 1,-1-1,1 1,45-106,0-74,-9-1,-3-32,-25 155,102-674,-33-5,-20-425,-58 1137,2-54,-4 0,-3 1,-4 0,-10-38,18 114,1-3,0 1,-1 0,1 0,-1 0,0 0,0-1,-1 1,1 1,-1-1,0 0,0 0,0 1,0-1,-1 1,1-1,-1 1,0 0,0 0,0 0,-1 1,1-1,0 1,-2-1,-25 26,17 2,1-1,1 2,1-1,1 1,2 1,0 0,-43 196,10 2,-2 119,-7 340,38 581,41-410,-6-633,-23-221,-2 1,1 0,0 0,0 0,0 0,0 0,0 0,0 0,1 0,-1 1,1-1,-1 0,1 0,0-1,0 1,0 0,0 0,0 0,0-1,0 1,1 0,-1-1,1 1,-1-1,1 0,0 1,-1-1,1 0,0 0,0 0,0 0,0 0,0-1,0 1,0 0,0-1,0 0,1 1,3-6,-1-1,1 1,-1-1,0 0,-1 0,1 0,-1-1,-1 0,1 1,-1-1,0-1,-1 1,0 0,1-2,0-1,48-155,-8-1,21-163,-63 325,200-1270,-190 1198,47-304,-18-3,-14-47,-40 241,14 191,0-1,-1 1,0-1,1 0,-1 1,0-1,0 0,0 1,0-1,0 0,0 0,0 0,0 0,0 0,-1 0,1 0,0-1,-1 1,1 0,0 0,-1-1,1 1,-1-1,1 0,-1 1,1-1,-1 0,1 0,-1 0,1 0,-1 0,0 0,1-1,-1 1,1 0,-1-1,1 1,0-1,-1 1,1-1,-1 0,1 0,0 0,0 1,-1-1,1 0,0-1,0 1,0 0,0 0,0 0,0-1,1 1,-1 0,0-1,1 1,-1 0,1-1,-1 1,1-1,0 1,-1-1,1 0,0 1,0-1,0 1,0-1,-19 41,1 1,2 0,2 1,1 1,2 0,0 13,9-42,-60 312,14 3,15 1,13 15,19 831,8-772,1-200,-9-203,1 1,-1 0,1 0,-1 0,1-1,-1 1,1 0,0 0,0 0,-1 0,1 0,0 0,0 0,0 0,0-1,0 1,0 0,0 0,1 0,-1 0,0 0,0 0,1 0,-1 0,1-1,-1 1,0 0,1 0,0 0,-1-1,1 1,-1 0,1-1,0 1,-1-1,1 1,0 0,0-1,0 0,-1 1,1-1,0 1,0-1,0 0,0 0,0 1,0-1,0 0,-1 0,1 0,0 0,1 0,24-49,17-99,-7-3,9-94,-32 169,317-2274,-325 2296,16-151,-9-1,-9-1,-9-7,5 200,1 3,0 1,0 0,-2-1,1 1,-1 0,0 0,-1-1,-1 2,1-1,-1 0,-1 1,0 0,-6-9,9 17,-1 1,1-1,0 1,-1-1,1 1,-1 0,1 0,0 0,-1 0,1 0,-1 0,1 1,0-1,-1 1,1 0,0 0,0 0,-1 0,1 0,0 0,0 0,0 1,0-1,1 1,-1-1,0 1,1 0,-1 0,1 0,-1 0,1 0,0 0,0 0,0 0,0 0,0 1,0-1,1 0,-1 2,-27 48,3 1,2 1,3 1,2 1,-11 56,26-98,-67 286,14 2,13 3,9 64,-2 925,58-483,4-618,-26-192,0 0,0 1,0-1,0 0,0 1,0-1,0 0,1 1,-1-1,1 0,-1 0,1 0,-1 1,1-1,0 0,-1 0,1 0,0 0,0 0,0 0,0 0,0 0,0 0,0-1,0 1,0 0,0-1,1 1,-1-1,0 1,0-1,1 1,-1-1,0 0,1 0,-1 0,0 0,0 0,1 0,-1 0,0 0,1 0,-1 0,1-1,40-49,-14-9,-3-2,-2-1,-3 0,2-24,-7 33,298-1365,-288 1291,92-504,8-327,-120 905,1 1,-2 0,-3 0,-2-1,-2 1,-7-32,11 82,-1 1,0-1,1 1,-1-1,0 1,0-1,0 1,0-1,0 0,0 1,-1-1,1 1,0-1,-1 1,1-1,-1 1,0 0,1-1,-1 1,0 0,0-1,0 1,0 0,0 0,0 0,0 0,0 0,0 0,-1 0,1 0,0 0,-1 0,1 1,-1-1,1 1,-1-1,1 1,-1-1,1 1,-1 0,1 0,-1 0,1 0,-1 0,1 0,-1 0,-1 1,-5 8,1 0,0 0,1 1,0 0,1 1,0-1,0 1,1 0,0 0,-1 10,-1-2,-70 256,12 3,-14 188,-25 423,16 731,84-1534,0 260,9-301,-5-44,-1 0,1-1,0 1,-1-1,1 1,0-1,0 0,-1 1,1-1,0 0,0 1,0-1,0 0,-1 0,1 0,0 0,0 0,0 0,0 0,0 0,-1 0,1 0,0-1,0 1,0 0,-1 0,1-1,0 1,0 0,0-1,-1 1,1-1,0 1,-1-1,1 0,-1 1,1-1,0 0,-1 1,1-1,-1 0,0 1,1-1,-1 0,0 0,1 0,-1 1,0-1,0 0,0 0,1 0,-1 0,0 0,0 1,0-1,-1 0,1 0,0 0,0 0,0 0,23-51,-3-1,-1-1,10-54,-14 50,302-1400,-245 1084,207-1035,-253 1229,-32 172,-37 155,-62 364,23 4,10 134,-24 730,71-945,6-54,18-326,7-46,4-34,26-126,14-132,-30 163,433-2235,-189 1105,-259 1212,-15 53,-89 365,-74 541,-27 639,79-549,111-832,19-155,7-47,39-165,189-891,-98 405,362-1365,-471 1914,-36 139,-98 523,-171 1141,33 163,226-1752,9-58,10-59,131-621,230-998,107-102,-471 1730,-11 41,1-6,-45 205,-246 1270,138-259,53-372,90-725,21-127,30-118,261-1174,277-880,-373 1464,-200 693,8-23,-14 47,-341 1439,-60 851,321-1834,72-403,13-52,9-46,127-543,416-1529,-266 1206,-262 811</inkml:trace>
  <inkml:trace contextRef="#ctx0" brushRef="#br0" timeOffset="55728.431">5071 3083,'-250'1173,"195"-909,-201 1048,221-1062,40-242,5-32,82-264,42-237,-89 336,525-1901,-505 1875</inkml:trace>
  <inkml:trace contextRef="#ctx0" brushRef="#br0" timeOffset="55981.896">5071 4889,'-56'227,"-245"1055,281-1199,704-2990,-617 2664,-13 45</inkml:trace>
  <inkml:trace contextRef="#ctx0" brushRef="#br0" timeOffset="102215.615">894 5651,'-1'-2,"-1"1,0 0,0 0,0 0,0 0,0 0,0 0,0 1,0-1,0 1,-1-1,1 1,0 0,0 0,0 0,-1 0,1 0,0 0,0 0,0 1,0 0,-1-1,1 1,0 0,0 0,0 0,0 0,1 0,-1 0,0 1,0-1,1 1,-1-1,1 1,-1-1,1 1,0 0,-1 0,1 0,0 0,0 0,0 0,1 0,-1 0,0 1,-4 14,0 0,1-1,1 1,1 0,0 1,1-1,1 0,1 1,0-1,4 15,25 225,-25-191,-5-50,1 0,0-1,2 0,-1 1,2-1,0 0,0 0,5 8,-8-23,-1-1,0 1,0-1,0 1,1-1,-1 1,0-1,0 1,1-1,-1 1,0-1,1 1,-1 0,1-1,-1 1,0 0,1-1,-1 1,1 0,-1-1,1 1,-1 0,1 0,-1 0,1-1,0 1,-1 0,1 0,-1 0,1 0,-1 0,1 0,-1 0,1 0,0 0,-1 0,1 1,-1-1,1 0,-1 0,1 0,-1 1,1-1,-1 0,1 1,-1-1,1 0,-1 1,0-1,1 0,-1 1,1-1,-1 1,0-1,0 1,1-1,-1 1,0-1,0 1,1-1,-1 1,0-1,0 1,0-1,0 1,0 0,0-1,8-45,-9-234,-4 235,-2 1,-2 0,-2 0,-2 1,-7-15,-29-163,49 218,0 0,0 0,0 0,0 0,0 0,0 1,-1-1,1 0,-1 0,1 0,-1 1,0-1,1 0,-1 0,0 1,0-1,0 1,-1-1,1 1,0-1,0 1,-1 0,1 0,-1 0,1 0,-1 0,0 0,1 0,-1 0,0 0,1 1,-1-1,0 1,0-1,0 1,0 0,1 0,-1 0,0 0,0 0,0 0,0 0,0 1,1-1,-1 1,0-1,0 1,0 0,0 0,-6 10,2 0,-1 1,2 0,-1 0,2 0,0 1,0 0,1 0,0 0,2 0,-1 0,2 0,-1 0,2 0,0 1,1 5,-1 3,25 137,-22-224,-4-114,8 149,-8 31,0-1,0 0,0 1,0-1,0 0,0 1,0-1,0 0,0 1,1-1,-1 0,0 1,0-1,0 0,0 0,1 1,-1-1,0 0,0 0,1 1,-1-1,0 0,0 0,1 0,-1 1,0-1,1 0,-1 0,0 0,0 0,1 0,-1 0,0 0,1 0,-1 1,0-1,1 0,-1-1,0 1,1 0,-1 0,0 0,1 0,-1 0,0 0,1 0,-1 0,0 0,1-1,-1 1,0 0,0 0,1 0,-1-1,0 1,25 191,30 147,-42-53,-13-286,1 1,-1 0,1 0,-1-1,1 1,-1 0,1 0,-1 0,1-1,-1 1,1 0,-1 0,1 0,0 0,-1 0,1 0,-1 0,1 0,-1 0,1 1,-1-1,1 0,-1 0,1 0,-1 1,1-1,-1 0,1 1,-1-1,1 0,-1 1,1-1,-1 0,0 1,1-1,-1 1,0-1,1 1,-1-1,0 1,0-1,1 1,-1-1,0 1,0-1,1 0,-1 1,0-1,1 0,-1 0,1 1,-1-1,0 0,1 0,-1 1,1-1,-1 0,1 0,-1 0,0 0,1 0,-1 0,1 0,-1 0,1 0,-1 0,1 0,-1 0,0 0,1 0,-1 0,1 0,-1 0,1-1,-1 1,0 0,1 0,-1-1,1 1,-1 0,0 0,1-1,-1 1,0 0,1-1,-1 1,0-1,0 1,1 0,-1-1,0 1,0-1,0 1,0 0,0-1,1 1,-1-1,0 1,0-1,0 1,0-1,0 1,0-1,0 1,-1 0,1-1,0 1,0-1,0 1,0-1,11 37,-3 271,-10-194,7-28,-5-85,0-1,0 1,0 0,0 0,0-1,0 1,1 0,-1-1,0 1,0 0,0 0,1-1,-1 1,0 0,0 0,1 0,-1 0,0-1,1 1,-1 0,0 0,0 0,1 0,-1 0,0 0,1 0,-1 0,0 0,1 0,-1 0,0 0,1 0,-1 0,0 0,1 0,-1 0,0 0,1 0,-1 0,0 0,0 1,1-1,-1 0,0 0,0 0,1 1,-1-1,0 0,0 0,1 1,6-40,-7 37,8-44,1-10,-2 0,-2 0,-2-42,-4 95,2 0,-1 0,0 0,0-1,0 1,0 0,0 0,-1 0,0 0,1 0,-1 0,0 0,0 0,-1 0,1 0,-1 1,1-1,-1 0,0 1,0-1,0 1,-1-1,1 4,0 0,0 1,0-1,0 0,1 1,-1-1,0 1,1 0,-1 0,1-1,0 1,0 0,0 0,0 0,0 0,0 0,0 1,0-1,1 0,-1 0,1 1,0-1,0 0,0 0,0 2,0-4,-7 62,2 0,4 0,4 37,-1-4,-1 143,-2-692,-25 193,26 258,0 0,0 0,0 0,-1 0,1 1,-1-1,0 0,0 0,0 0,0 0,0 1,0-1,-1 0,1 1,-1 0,0-1,0 1,0 0,0 0,0 0,0 0,-1 0,0-1,1 4,1 0,-1-1,1 1,-1 0,1 0,0 0,0 0,-1 0,1 0,0 0,0 0,0 0,0 1,0-1,0 0,1 1,-1-1,0 1,1-1,-1 1,1-1,-1 1,1-1,0 1,0-1,0 1,0 0,0 0,-2 4,-9 45,3 0,2 0,2 1,2 0,2 0,3 0,2 0,5 14,-8-41,19 54,-6-110,-2-47,-8 54,-1 1,-1-1,-1-1,-1 1,-2 0,0-6,-24-179,25 203,0 0,-1 1,0-1,0 0,0 0,0 1,-1-1,0 1,0-1,-1 1,0 0,1 0,-2 0,1 0,-4-3,6 8,0 0,0 0,0 0,0 1,0-1,0 0,0 1,1-1,-1 0,0 1,0-1,0 1,0 0,1-1,-1 1,0 0,1-1,-1 1,0 0,1 0,-1 0,1-1,-1 1,1 0,0 0,-1 0,1 0,0 0,0 0,-1 0,1 0,0 0,0 0,0 0,0 0,0 0,1 0,-2 3,-9 35,3-1,1 1,2 0,1 0,3 0,1 1,1-1,6 23,2 16,-4 1,-3 0,-4 14,1-180,0 60,0 74,0 423,28-192,-16-236,2-71,-13-3,-1 0,-1 0,-2 0,-2 0,-5-18,1-4,-9-2,9 83,31 228,14 83,-26-257,-9-81,0 0,-1 0,1 0,-1 0,1 0,0 0,-1 0,1 0,0-1,-1 1,1 0,-1 0,1-1,0 1,-1-1,1 1,-1 0,1-1,-1 1,0-1,1 1,-1-1,1 1,-1-1,0 1,1-1,-1 0,0 1,0-1,1 1,-1-1,0 0,0 1,0-1,0 0,0 1,0-1,0 1,0-1,0 0,0 1,0-1,0 0,0 1,-1-1,1 0,0 1,0-1,-1 1,1-1,-1 0,4-482,-2 435,-2 1,-3-1,-1 0,-3 1,-12-43,-10 41,30 49,-1-1,0 0,1 1,-1-1,1 0,-1 1,0-1,0 1,1-1,-1 1,0-1,0 1,0 0,1-1,-1 1,0 0,0 0,0-1,0 1,0 0,0 0,0 0,1 0,-1 0,0 0,0 1,0-1,0 0,0 0,0 1,1-1,-1 0,0 1,0-1,0 1,1-1,-1 1,0-1,1 1,-1 0,0-1,1 1,-1 0,1-1,-1 1,1 0,-1 0,1-1,0 1,-1 0,1 0,0 0,-1 0,1 0,0 0,0-1,0 1,0 1,-4 17,0 1,1 0,2-1,0 1,1 0,2 19,-1 4,8 107,26 146,9 124,-32-319,1-126,-11-308,-13 254,0 98,3 197,9-145,22 215,-16-146,9-390,-12 223,-1 8,0-2,-1 1,-1 0,-1 0,-1-1,-1 1,0-1,1 21,1 0,0 0,0 1,-1-1,1 0,0 0,-1 0,1 1,0-1,-1 0,1 0,0 0,-1 0,1 0,-1 0,1 0,0 0,-1 0,1 0,0 0,-1 0,1 0,0 0,-1 0,1 0,0-1,-1 1,1 0,0 0,-1 0,1 0,0-1,-1 1,1 0,0 0,0-1,-1 1,1 0,0-1,0 1,0 0,-1 0,1-1,0 1,0 0,0-1,0 1,0-1,0 1,0 0,-1-1,1 1,0 0,0-1,1 1,-1 0,0-1,0 1,0 0,0-1,0 1,-8 31,5 442,8-387,-4-86,-1 1,1-1,0 0,-1 0,1 0,0 0,-1 0,1 0,0 0,-1 0,1 0,0 0,-1-1,1 1,-1 0,1 0,0-1,-1 1,1 0,-1-1,1 1,-1 0,1-1,-1 1,1-1,-1 1,1-1,-1 1,0-1,1 1,-1-1,0 0,1 1,-1-1,0 1,0-1,0 0,1 1,-1-1,0 0,0 1,0-1,0 0,0 1,0-1,0 0,-1 1,1-1,0 1,0-1,0 0,-1 1,1-1,0 1,-1-1,10-273,-11 183,3 37,0 24,0-1,-2 1,-2-1,0 1,-2 0,-1 0,-7-16,14 45,-1 0,0-1,0 1,0-1,0 1,0-1,0 1,-1 0,1-1,0 1,-1 0,1-1,-1 1,1 0,-1-1,1 1,-1 0,0 0,0 0,0-1,0 1,0 0,0 0,0 0,0 1,0-1,0 0,0 0,-1 1,1-1,0 0,-1 1,1-1,0 1,-1 0,1-1,0 1,-1 0,1 0,-1 0,1 0,0 0,-1 0,1 0,-1 1,1-1,0 1,-1-1,1 0,0 1,-1 0,1-1,0 1,0 0,0 0,0 0,-1 0,1 0,0 0,0 0,-4 11,0 0,0 1,1-1,1 1,0 0,1 0,0 0,1 0,0 5,-3 25,-12 134,8 1,10 59,-1-79,27-628,-33 329,4 141,0 1,0-1,0 0,0 1,0-1,0 1,1-1,-1 1,0 0,0-1,0 1,0 0,1 0,-1-1,0 1,1 0,-1 0,1 0,-1 0,1 0,-1 0,1 0,-1 0,1 0,0 0,0 0,0 0,-1 0,1 0,0 0,0 0,0 0,1 1,-1-1,0 0,0 0,1 0,-1 0,-7 367,34-58,2-158,-28-153,-1 1,0-1,0 0,0 1,1-1,-1 0,0 1,0-1,1 1,-1-1,1 1,-1-1,0 1,1-1,-1 1,1-1,-1 1,1 0,0-1,-1 1,1 0,-1-1,1 1,-1 0,1 0,0-1,-1 1,1 0,0 0,-1 0,1 0,0 0,-1 0,1 0,0 0,-1 0,1 0,0 1,-1-1,1 0,-1 0,1 1,0-1,-1 0,1 1,-1-1,1 0,-1 1,1-1,-1 1,1-1,-1 1,0-1,1 1,-1-1,1 1,-1-1,0 1,0 0,1-1,-1 1,0-1,0 1,0 0,0-1,0 1,0 0,0-1,0 1,0 0,17-48,-13 15,-2 1,0 0,-2-1,-2 1,0-1,-3 1,0 0,-4-8,-3 8,12 32,0-1,1 0,-1 1,0-1,0 1,0-1,0 0,0 1,0-1,1 1,-1-1,0 0,0 1,0-1,0 1,0-1,-1 0,1 1,0-1,0 1,0-1,0 0,0 1,0-1,-1 1,1-1,0 0,0 1,-1-1,1 0,0 0,0 1,-1-1,1 0,0 0,-1 1,1-1,0 0,-1 0,1 0,-1 1,1-1,0 0,-1 0,1 0,-1 0,1 0,0 0,-1 0,1 0,-1 0,1 0,0 0,-1 0,1 0,-1 0,1 0,0-1,-1 1,1 0,0 0,-1 0,1-1,0 1,-1 0,1 0,0-1,-7 273,8 198,11-731,-7 220,3-123,-27 125,19 38,0 1,-1-1,1 1,-1-1,1 1,-1-1,1 1,0-1,-1 1,0 0,1-1,-1 1,1 0,-1 0,1-1,-1 1,0 0,1 0,-1 0,1 0,-1-1,0 1,1 0,-1 0,0 0,1 1,-1-1,1 0,-1 0,0 0,1 0,-1 0,1 1,-1-1,0 0,1 1,-1-1,1 0,-1 1,1-1,-1 1,1-1,0 1,-1-1,1 1,-1-1,1 1,0-1,0 1,-1-1,1 1,0-1,0 1,-1 0,1-1,0 1,0 0,0-1,0 1,0-1,0 1,0 0,0-1,0 1,1 0,-1-1,-21 144,11-22,5 0,5 25,4-126,3-26,4-35,-4-279,-18 269,-3 101,11 452,14-417,-11-85,0-1,0 1,0-1,-1 1,1-1,0 1,1-1,-1 0,0 1,0-1,0 1,0-1,0 1,0-1,0 1,1-1,-1 0,0 1,0-1,1 0,-1 1,0-1,1 1,-1-1,0 0,1 0,-1 1,0-1,1 0,-1 0,1 1,-1-1,0 0,1 0,-1 0,1 0,-1 0,1 1,-1-1,1 0,-1 0,0 0,1 0,-1 0,1-1,-1 1,1 0,-1 0,1 0,-1 0,0 0,1-1,-1 1,1 0,-1 0,0-1,1 1,-1 0,0 0,1-1,-1 1,0 0,1-1,-1 1,0-1,14-29,-8-7,-1-2,-1 1,-3 0,-1-1,-2-7,1-14,-6-65,7 126,0-1,0 0,0 0,0 1,-1-1,1 0,0 1,0-1,0 0,-1 0,1 1,0-1,0 0,-1 0,1 0,0 0,-1 1,1-1,0 0,0 0,-1 0,1 0,0 0,-1 0,1 0,0 0,-1 0,1 0,0 0,-1 0,1 0,0 0,-1 0,1 0,0 0,-1 0,1 0,0 0,-1-1,1 1,0 0,0 0,-1 0,1-1,0 1,0 0,-1 0,1-1,0 1,-7 37,-24 367,27-117,9-614,-4 630,-2-300,1 1,0-1,1 1,-1-1,1 0,-1 1,1-1,0 1,0-1,0 0,1 0,-1 0,1 0,0 0,0 0,0 0,0 0,0-1,1 1,-1-1,1 1,0-1,8-12,-18 18,-12 280,16-277,0-1,2 0,-1 1,1 0,1-1,0 1,0-1,1 1,0 0,1-1,3 8,7 100,38-281,24-200,-55 165,7 23,0-100,6-57,-16 123,-8 145,-3-1,-3 1,-5-52,1 5,2-567,30 412,-20-14,26-39,3-81,-15 152,6 32,0-106,-30 115,21 129,-14 100,20 179,-27 422,0 12,0-626,0-1,-1-1,1 0,1 0,-1 0,1 0,0 0,1 0,0 0,0 0,0 0,1-1,1 2,-3-8,0 1,0 0,0-1,1 1,-1 0,0-1,0 0,1 1,-1-1,0 0,1 0,-1 1,0-1,1 0,-1 0,0-1,1 1,-1 0,0 0,1-1,-1 1,0-1,1 1,-1-1,0 1,0-1,0 0,0 1,1-1,-1 0,0 0,-1 0,1 0,0 0,0 0,0 0,0 0,-1-1,1 1,-1 0,1 0,-1-1,1 1,-1 0,0 0,1-1,-1 1,0-1,0 1,0 0,0-1,0 1,0 0,18-50,-3-1,-1 0,-3-1,-2 0,0-32,3-2,92-962,-52 444,-51 592,-1 22,-3 24,-136 1257,111-1037,-55 219,25-207,70-281,35-120,-7-1,-6-3,0-33,0 5,-21 110,104-573,-88 325,-34 271,5 35,1-1,-1 1,0-1,0 1,0-1,0 1,0-1,0 1,0 0,-1-1,1 1,0-1,0 1,0-1,0 1,0 0,-1-1,1 1,0-1,0 1,-1 0,1-1,0 1,-1 0,1-1,0 1,-1 0,1 0,-1-1,1 1,0 0,-1 0,1 0,-1-1,1 1,0 0,-1 0,1 0,-1 0,1 0,-1 0,1 0,-1 0,1 0,-1 0,1 0,0 0,-1 0,1 0,-1 1,1-1,-1 0,1 0,0 0,-1 1,1-1,0 0,-1 1,1-1,0 0,-1 1,1-1,0 0,-1 1,1-1,-49 118,43-96,-38 159,-20 181,-7 138,-59 349,106-679,25-170,-1-1,0 1,0 0,0 0,1-1,-1 1,0 0,1 0,-1 0,0-1,0 1,1 0,-1 0,0 0,1 0,-1 0,0 0,1-1,-1 1,0 0,1 0,-1 0,0 0,1 0,-1 0,0 1,1-1,-1 0,0 0,1 0,-1 0,0 0,1 0,-1 1,0-1,1 0,-1 0,0 0,0 1,1-1,-1 0,0 0,0 1,1-1,-1 0,0 1,0-1,11-29,-1 0,-2 0,-1-1,-1 0,-1-8,6-27,49-244,-14-2,-1-194,-49 392,4 112,1 0,-1 0,0 0,0 0,0 0,1 0,-1 0,0 0,0 0,0-1,-1 1,1 0,0 0,0 0,-1 0,1 0,0 0,-1 0,1 0,-1 0,1 0,-1 0,0 0,1 1,-1-1,0 0,0 0,1 1,-1-1,0 0,0 1,0-1,0 1,0-1,0 1,0-1,0 1,0 0,0-1,0 1,0 0,0 0,-1 0,1 0,0 0,0 0,0 0,0 0,0 0,0 1,0-1,0 0,0 1,0-1,0 1,0-1,0 1,0-1,0 1,0 0,1 0,-1-1,0 1,0 0,1 0,-1 0,0 0,1 0,-1-1,0 2,-10 21,1 0,1 0,0 1,2 0,1 0,-1 12,1-9,-56 296,11 35,35-236,-113 800,107-753,22-169,0 0,1 0,-1 0,0-1,0 1,1 0,-1 0,0 0,1-1,-1 1,0 0,0 0,1 0,-1 0,0 0,1 0,-1 0,0 0,1 0,-1 0,0 0,1 0,-1 0,0 0,1 0,-1 0,0 0,1 0,-1 0,0 0,1 1,-1-1,0 0,0 0,1 0,-1 1,0-1,0 0,1 0,-1 1,0-1,0 0,0 0,1 1,-1-1,0 0,59-169,-45 115,67-266,-11-24,127-685,-126 688,-67 333,-4 18,-3 24,-130 1166,37-425,83-651,13-125,0 1,0-1,1 1,-1-1,0 1,0 0,1-1,-1 1,0-1,1 1,-1 0,0-1,1 1,-1 0,1-1,-1 1,1 0,-1-1,0 1,1 0,-1 0,1 0,-1 0,1-1,-1 1,1 0,-1 0,1 0,-1 0,1 0,0 0,-1 0,1 0,-1 1,1-1,-1 0,1 0,-1 0,1 0,-1 1,0-1,1 0,-1 0,1 1,-1-1,1 0,-1 1,0-1,1 1,-1-1,0 1,15-35,-1 0,-2-1,-2 0,5-28,-5 23,194-976,-55-75,-138 999,-11 92,-1 0,1 0,0 0,0 0,-1 0,1 0,0 0,0 0,0 0,-1 0,1 0,0 0,0 0,-1 0,1 0,0 0,0 0,-1 0,1 0,0 0,0 0,-1 0,1 0,0-1,0 1,0 0,-1 0,1 0,0 0,-9 33,-78 542,53-325,-221 1235,212-1256,46-221,4-32,331-1246,-42 44,-282 1163,-13 55,-8 39,-157 968,101-553,19-205,42-179,10-65,40-107,-40 83,144-517,-1-9,-121 408,6 1,7 2,6 2,50-97,-80 201</inkml:trace>
  <inkml:trace contextRef="#ctx0" brushRef="#br0" timeOffset="124844.887">3350 5849,'-150'-24,"0"7,-2 6,1 7,-1 6,1 7,-128 25,159-23,120-12,0 1,1-1,-1 1,0-1,1 1,-1-1,0 1,0-1,0 1,1-1,-1 1,0-1,0 0,0 1,0-1,0 1,0-1,0 1,0-1,0 0,-1 1,1-1,0 1,0-1,0 1,-1-1,1 1,0-1,0 1,-1-1,1 1,-1-1,1 1,0-1,-1 1,1 0,-1-1,1 1,-1 0,1-1,-1 1,1 0,-1 0,1-1,-1 1,1 0,-1 0,0 0,1 0,-1 0,1 0,-1 0,0 0,1 0,-1 0,1 0,-1 0,0 0,46-25,76-17,1 5,1 6,77-8,-156 24,-61 9,-545 76,412-52,0-6,-99-6,239-11,32-4,309-56,396-18,-402 72,-558 68,-709 199,814-210,129-46,0 0,1 0,-1 0,0 0,0 0,0 0,1 0,-1 1,0-1,0 0,0 1,0-1,0 1,1 0,-1-1,0 1,0 0,0-1,-1 1,1 0,0 0,0 0,0 0,-1 0,1 0,0 0,-1 0,1 0,-1 0,1 0,-1 0,1 1,-1-1,0 0,0 0,0 0,0 1,0-1,0 0,0 0,0 0,0 1,0-1,-1 0,1 0,0 0,-1 0,1 1,-1-1,1 0,-1 0,0 0,1 0,-1 0,0 0,0 0,0-1,0 1,0 0,0 0,0-1,0 1,0 0,0-1,226 17,-172-17,1267-37,-1039 24,1123-81,-1248 82,226-7,-336 19,-31 5,-35 2,-383 71,-189 39,-5-26,-575 11,769-102,384 0,11 0,1 1,0-1,-1-1,1 0,-1 0,1 0,0-1,0 0,0 0,0-1,0 0,-1 0,10-15,6 12,1 1,0 0,0 1,0 0,0 0,1 1,-1 0,1 1,0 0,6-1,-1 0,311-53,75 7,-256 32,1114-90,100 54,-1291 51,373-8,289 35,-725-24,77 5,-1 5,0 2,8 7,-84-19,-1 0,1-1,-1 1,1 0,-1 1,1-1,-1 1,0 0,1 0,-1 0,0 1,-1-1,1 1,0 0,-1 0,1 0,-1 1,0-1,1 2,-5-2,1-1,-1 1,1-1,-1 1,0-1,0 0,0 1,0-1,0 0,-1 0,1 0,-1 0,1 0,-1 0,0 0,0 0,0 0,0-1,0 1,0-1,0 0,0 1,-1-1,1 0,-1 0,1-1,0 1,-1 0,-2-1,5 1,-50 17,0-2,-1-2,-1-2,0-3,-10-1,14 0,-1206 128,1177-130,-1229 80,-94-57,1025-35,-81-24,275-3,182 33,-1-1,1 1,0-1,0 1,-1-1,1 1,0-1,-1 1,1-1,-1 0,1 1,-1-1,1 0,-1 0,0 1,1-1,-1 0,0 0,1 0,-1 1,0-1,0 0,0 0,0 0,0 0,0 1,0-1,0 0,0 0,0 0,0 0,-1 0,1 1,0-1,-1 0,1 0,0 1,-1-1,1 0,-1 0,1 1,-1-1,1 1,-1-1,0 0,1 1,-1-1,0 1,0-1,1 1,-1 0,0-1,0 1,1 0,-1-1,0 1,0 0,0 0,0 0,1 0,-1 0,0 0,0 0,0 0,0 0,0 0,0 0,150-36,-133 34,1124-100,853 37,-1407 61,0 26,34 29,-365-7,-187-23,-68-21,-1 1,0-1,0 0,1 1,-1-1,0 1,0-1,1 1,-1-1,1 1,-1 0,0-1,1 1,-1 0,1-1,0 1,-1 0,1 0,-1-1,1 1,0 0,0 0,-1 0,1-1,0 1,0 0,0 0,0 0,0 0,0 0,0-1,0 1,1 0,-1 0,0 0,0-1,1 1,-1 0,0 0,1 0,-1-1,1 1,-1 0,1-1,-1 1,1 0,0-1,-1 1,1-1,0 1,-1-1,1 1,0-1,0 0,0 1,-1-1,1 0,0 0,0 1,0-1,-1 0,1 0,0 0,0 0,0 0,0 0,-173 31,-708 31,-1638 104,2235-149,-1299 44,1566-61,0 0,36-2,2695-137,-1992 108,1148-29,-1795 59,-16-1,0 2,0 3,0 3,11 4,-41 4,-57 1,-200 18,-1563 129,828-65,-1229 92,1875-177,-79-16,260-7,62-6,72 17,0-1,1 1,-1 0,1 0,-1 0,1 0,-1 0,1 0,-1-1,1 1,-1 0,1-1,-1 1,1 0,-1-1,1 1,-1 0,1-1,0 1,-1-1,1 1,0-1,-1 1,1 0,0-1,0 0,-1 1,1-1,0 1,0-1,0 1,0-1,0 1,0-1,0 0,0 1,0-1,0 1,0-1,0 1,0-1,0 1,0-1,1 1,-1-1,0 0,0 1,1 0,-1-1,0 1,1-1,-1 0,58-24,254-32,-61 28,1542-60,-1723 87,2319 5,-2340-1,447 12,212 44,-590-38,-59-1,-59-19,1 0,-1 0,0 0,1 1,-1-1,0 0,1 0,-1 1,0-1,1 0,-1 1,0-1,0 0,1 1,-1-1,0 0,0 1,0-1,0 1,1-1,-1 0,0 1,0-1,0 1,0-1,0 0,0 1,0-1,0 1,0-1,0 1,-1-1,1 0,0 1,0-1,0 1,0-1,-1 0,1 1,0-1,0 0,-1 1,1-1,0 0,0 1,-1-1,1 0,0 0,-1 1,1-1,-1 0,1 0,0 0,-1 0,1 1,0-1,-1 0,1 0,-1 0,1 0,-1 0,-16 6,0-1,0-1,0 0,-1-1,1-1,-1-1,-15 0,-4 1,-969 35,-433 26,-1080 20,2330-89,156-1,37 1,236-18,2203-129,-1487 90,-937 64,-47 3,-837 100,-613 136,-777 93,2234-330,44-3,1559-139,931 0,-2387 131,632-58,-695 55,-46-1,-43 3,-230-7,184 16,-379 6,-447 66,-443 127,-429 43,1569-229,182-24,52-3,203-41,376-55,406-13,633 21,-72 66,-1424 36,-2 6,1 7,117 26,-256-37,-1 1,1 1,0 0,-1 1,0 1,0 0,0 1,-1 0,2 3,-14-9,1 0,-1 0,0 0,-1 0,1 0,0 0,0 1,0-1,-1 0,1 0,0 1,-1-1,1 0,-1 1,0-1,0 1,1-1,-1 1,0-1,0 0,0 1,0-1,0 1,-1-1,1 1,0-1,-1 0,1 1,-1-1,1 0,-1 1,0-1,1 0,-1 0,0 0,0 0,0 1,0-1,0 0,0-1,0 1,-1 0,1 0,0 0,0-1,-1 1,1 0,0-1,-1 1,1-1,0 0,-2 1,-22 11,-1 0,-1-2,0-1,-1-1,-16 2,35-8,-464 96,-108-7,434-69,-1633 236,1182-190,-319-14,772-52,1-5,-74-15,204 17,-1-1,1 0,0-1,-1-1,1 0,1 0,-1-2,1 0,-4-2,16 7,0 0,0 0,0 0,0 0,0 0,1 0,-1 0,0 0,1-1,-1 1,0 0,1 0,0-1,-1 1,1 0,0 0,0-1,-1 1,1 0,0-1,0 1,1 0,-1-1,0 1,0 0,1-1,-1 1,0 0,1 0,0-1,-1 1,1 0,0 0,-1 0,1 0,0 0,0 0,0 0,0 0,0 0,0 0,0 1,0-1,0 0,0 1,1-1,-1 1,0-1,0 1,1-1,-1 1,0 0,0 0,2 0,27-15,2 1,-1 2,1 2,1 0,4 2,-35 7,347-72,3 15,161 2,1717-78,-1791 125,217 30,-451 6,-159-13,-42 3,-11-13,-1 0,0 0,1 0,-2-1,1 0,0 0,0-1,-1 0,1-1,-1 0,-7 0,-10 3,-799 87,-102 15,-1261 117,1166-186,948-39,46-2,44-6,126-17,1 6,10 5,-107 11,1746-133,-175 71,-1570 66,-25 0,1 0,-1 2,1 0,-1 1,0 2,9 2,-29 1,-109 14,-2360 287,2344-291,-503 70,-3-27,-60-26,616-35,46-5,44-7,256-55,-214 57,601-91,169 14,-799 86,2193-130,-2031 127,173 18,-268 7,-95-11,-93 12,-445 5,-1134 51,1572-71,-1552 74,1429-67,211-7,28-2,313-2,-286-3,2618-129,-2655 129,204-15,136-31,-225 9,-122 38,0 0,0 0,-1 0,1 0,0 0,0-1,-1 1,1 0,0-1,0 1,-1 0,1-1,0 1,-1-1,1 1,-1-1,1 0,-1 1,1-1,-1 1,1-1,-1 0,1 0,-1 1,0-1,1 0,-1 0,0 1,0-1,0 0,0 0,1 1,-1-1,0 0,0 0,0 0,-1 1,1-1,0 0,0 0,0 0,-1 1,1-1,0 0,-1 0,1 1,0-1,-1 0,1 1,-1-1,1 1,-1-1,1 0,-1 1,0-1,-45-18,-10 10,-1 2,0 2,-52 3,53 1,-393 6,1 19,-52 26,-884 154,1243-181,-378 55,480-69,61-2,66-9,0-4,68-13,-96 11,1786-215,-1348 164,-3-21,128-52,-525 107,-1-3,-2-5,-1-4,-2-4,31-22,-112 59,0-1,-1 0,1-1,-1 0,0-1,-1 0,0-1,0 0,0 0,-1-1,-1 0,1 0,-1-1,-1 1,0-2,0 1,-1-1,-1 0,1 0,-1-4,-4 11,0-1,-1 1,0-1,0 1,0 0,0-1,-1 1,0 0,0 0,0 0,0 0,-1 0,1 1,-1-1,0 1,0 0,0 0,-1 0,1 0,-1 0,1 1,-1-1,0 1,0 0,0 0,0 0,-2 1,-34-14,0 2,-1 2,0 2,-1 1,0 3,-1 1,1 2,-39 3,-251 9,1 15,1 14,-31 21,-1235 257,614-113,492-124,478-79,35-3,962-139,-234 38,1458-256,-1871 286,-4-16,182-78,-466 148,-2-2,0-2,-2-2,12-11,13-34,-69 68,-1-1,0 1,0-1,0 1,0-1,0 1,0-1,-1 1,1-1,-1 0,0 1,0-1,0 0,0 1,0-1,-1 0,1 1,-1-1,1 0,-1 1,0-1,0 1,0 0,-1-1,1 1,0 0,-1-1,0 1,1 0,-1 0,0 1,0-1,0 0,0 0,-1 1,-12-9,-1 1,0 1,-1 0,0 1,0 1,0 1,-1 0,0 1,0 1,-4 1,-146-17,1 7,-2 8,1 7,-21 9,-549 60,5 33,5 31,-70 52,-29 23,750-186,57-9,52-9,76-6,-1-4,0-5,65-14,-53 7,1673-209,-1143 131,59-42,-593 111,-1-5,-2-5,-1-5,88-45,-188 79,-1 1,0-2,-1 0,1 0,-1 0,-1-1,1-1,-1 1,0-2,-1 1,1-1,2-5,-10 12,1-1,-1 1,0 0,0-1,0 1,0 0,-1-1,1 1,0-1,-1 1,0 0,1 0,-1-1,0 1,0 0,-1 0,1 0,0 0,-1 0,1 0,-1 0,1 1,-1-1,0 1,0-1,0 1,0-1,0 1,0 0,0 0,0 0,0 0,-1 0,1 1,0-1,-1 1,1-1,0 1,-3 0,-28-9,-1 2,1 1,-1 2,0 1,-1 2,-2 1,-299 13,1 14,-281 62,-99 44,7 31,-475 184,845-228,316-111,10-6,0 2,1-1,-1 1,1 1,1 0,-1 1,1 0,0 0,-6 6,16-12,0 1,-1-1,1 0,0 1,0-1,0 0,0 1,0-1,0 0,0 0,1 1,-1-1,0 0,1 0,-1 1,1-1,-1 0,1 0,0 0,-1 0,1 0,0 0,0 0,0 0,0 0,0 0,0 0,0 0,0-1,0 1,0 0,0-1,0 1,1-1,-1 1,0-1,0 0,1 1,-1-1,0 0,1 0,-1 0,0 0,1 0,-1 0,0 0,0-1,1 1,-1 0,0-1,1 1,46 5,1-2,0-2,0-2,0-3,7-2,-3 1,1693-219,-1623 206,495-84,448-141,-851 184,-3-10,-3-8,-3-10,40-31,-237 113,24-12,0-1,-1-1,-1-2,0-1,-2-2,22-22,-49 44,1 1,-1-1,1 0,-1 0,0 0,1 0,-1 0,0-1,-1 1,1 0,0-1,-1 0,1 1,-1-1,0 0,0 0,0 0,0 1,0-1,-1 0,1 0,-1 0,0-1,0 1,0 0,0 0,0 0,-1 0,0 0,1 0,-1 1,0-1,0 0,-1 0,1 0,0 1,-1-1,0 1,0-1,-7-1,-1 1,1 0,-1 0,0 1,0 1,0 0,0 0,0 1,0 0,0 0,-4 2,-117 11,1 5,0 7,-53 19,133-32,-773 224,10 35,-115 89,644-242,220-81,64-37,-1 0,0 0,1 0,-1 0,1 1,-1-1,1 0,-1 0,0 1,1-1,-1 0,1 1,-1-1,1 0,-1 1,1-1,0 1,-1-1,1 1,-1-1,1 1,0-1,0 1,-1-1,1 1,0 0,0-1,0 1,-1-1,1 1,0 0,0-1,0 1,0-1,0 1,0 0,0-1,1 1,-1 0,0-1,0 1,0-1,0 1,1-1,-1 1,0 0,1-1,-1 1,0-1,1 1,-1-1,1 0,-1 1,1-1,37 9,37-5,-1-3,1-4,46-8,-46 5,1470-153,-1041 103,1217-183,-1509 195,95-35,-302 77,18-4,0-1,0-2,0 0,-2-1,1-1,2-3,-25 15,0-1,0 0,0 0,0 0,0 0,0 0,0 0,0 0,0 0,0-1,0 1,0 0,0-1,0 1,0 0,0-1,1 1,-1-1,0 1,0-1,1 0,-1 1,0-1,0 0,1 1,-1-1,1 0,-1 0,1 0,-1 0,1 0,-1 1,1-1,0 0,0 0,-1 0,1 0,0 0,0 0,0 0,0 0,0 0,0 0,0 0,1 0,-1 0,0 0,0 0,1 0,-1 0,0 1,1-1,-1 0,1 0,0 0,-1 0,1 1,-1-1,1 0,0 1,0-1,-1 0,1 1,0-1,0 1,0-1,0 1,0 0,0-1,-33-4,1 1,-1 1,0 2,0 1,-9 2,33-2,-436 32,-371 76,-24 44,8 36,-418 168,988-259,213-62,54-9,5-22,1 1,0-1,1-1,-1 0,1-1,-1 0,1-1,0-1,10 0,1 1,456-2,0-20,267-55,-708 72,644-84,429-120,-911 160,-3-8,189-82,-350 123,-1-1,0-3,-1-1,18-14,-51 33,0 1,1-1,-1 0,0 0,0 0,0-1,0 1,0 0,0-1,0 1,0-1,-1 0,1 1,-1-1,1 0,-1 0,0 0,0 0,0-1,0 1,0 0,0 0,0-1,-1 1,1 0,-1-1,0 1,1 0,-1-1,0 1,0 0,-1-1,1 1,-1-1,1 1,-1 0,0 0,1-1,-1 1,0 0,-1 0,1 0,0 0,-1 0,1 0,-1 0,1 0,-1 1,0-1,0 1,0-1,0 1,0 0,0 0,0-1,0 2,0-1,0 0,-1 0,1 1,0-1,-1 1,-1-1,-44-12,0 1,-1 3,0 2,0 2,-1 2,-16 2,51 1,-315 3,1 15,-190 39,-936 184,1339-211,116-30,0 1,0 0,0-1,0 1,0-1,0 1,0 0,0-1,0 1,0-1,0 1,0 0,0-1,1 1,-1-1,0 1,0-1,1 1,-1-1,0 1,1-1,-1 1,0-1,1 1,-1-1,1 1,-1-1,1 0,-1 1,1-1,-1 0,1 0,-1 1,1-1,-1 0,1 0,0 0,-1 0,1 1,-1-1,1 0,0 0,-1 0,1 0,-1 0,1-1,0 1,-1 0,1 0,-1 0,1 0,-1-1,1 1,0 0,-1-1,1 1,-1 0,0-1,1 1,-1 0,1-1,-1 1,264-31,-163 15,536-86,258-90,-795 166,-1-4,-2-4,-1-4,-2-4,64-42,-41-7,-112 86,-1 0,1 0,-1-1,0 1,0-1,0 0,-1 0,0 0,0-1,-1 1,0-1,0 1,0-1,-1 0,0 0,0 0,-1 0,0 1,0-6,-3 4,0 1,-1-1,0 1,0 0,-1 1,0-1,0 1,0 0,-1 0,0 0,0 1,-1 0,1 0,-1 1,0-1,0 1,-1 1,1 0,-1 0,0 0,1 1,-1 0,-2 0,-71-19,0 3,-2 3,0 5,0 2,-34 4,-147 6,-1 10,-131 29,26 8,-1 16,257-33,114-32,1 0,-1 1,0-1,1 0,-1 0,0 0,1 1,-1-1,0 0,0 1,1-1,-1 0,0 1,0-1,0 0,1 1,-1-1,0 0,0 1,0-1,0 1,0-1,0 0,0 1,0-1,0 1,0-1,0 0,0 1,0-1,0 1,0-1,0 0,0 1,0-1,-1 0,1 1,0-1,0 0,-1 1,1-1,0 0,0 1,-1-1,1 0,0 1,-1-1,1 0,0 0,-1 0,1 1,0-1,-1 0,1 0,0 0,-1 0,1 0,-1 0,1 0,0 0,-1 0,1 0,39 8,-35-7,145 12,0-7,129-11,-161 2,-96 2,1643-81,-1559 74,-1-5,-1-4,0-5,-2-4,-1-4,36-20,-125 46,0-1,0-1,-1 0,1 0,-1-1,-1-1,1 1,-1-1,-1-1,1 0,2-5,-9 10,-1 0,0 1,0-1,0 0,-1 0,1 0,-1 0,0 0,0 0,0 0,-1 0,1 0,-1 0,0 0,0 0,-1 1,1-1,-1 0,0 1,0-1,0 1,0 0,0-1,-1 1,1 0,-1 0,0 1,0-1,0 1,0-1,-1 1,1 0,-1 0,1 0,-1 1,0-1,0 1,1 0,-1 0,0 0,0 1,0-1,-49-17,-1 2,0 3,-1 2,0 2,-1 3,-36 1,87 5,-445-12,0 20,1 19,1 20,-324 81,709-117,-42 7,1 4,-78 29,116-22,65-29,0 1,0-1,0 0,0 0,0 0,0 1,0-1,0 0,0 1,0-1,0 1,0-1,1 1,-1-1,0 1,0 0,1 0,-1-1,0 1,1 0,-1 0,0-1,1 1,0 0,-1 0,1 0,-1 0,1 0,0 0,0 0,-1 0,1 0,0 0,0 0,0 0,0 0,0 0,0 0,1 0,-1 0,0 0,0 0,1 0,-1 0,1 0,-1-1,1 1,-1 0,1 0,-1 0,1 0,0-1,-1 1,1 0,0-1,0 1,-1-1,1 1,0-1,0 1,0-1,0 1,0-1,0 0,0 1,0-1,0 0,0 0,147 28,-140-27,570 11,-454-13,598-13,296-59,-847 53,146-36,-263 40,-54 15,-1 1,1 0,-1 0,1-1,-1 1,0-1,1 1,-1 0,1-1,0 1,-1-1,1 1,-1-1,1 1,0-1,-1 1,1-1,0 0,0 1,-1-1,1 1,0-1,0 0,0 1,0-1,0 0,0 1,0-1,0 0,0 1,0-1,0 1,0-1,0 0,1 1,-1-1,0 0,0 1,1-1,-1 1,0-1,1 1,-1-1,1 1,-1-1,0 1,1-1,-1 1,1 0,0-1,-1 1,1 0,-1-1,1 1,-1 0,1 0,0-1,-1 1,1 0,0 0,0 0,-148-6,-431 44,-161 48,-441 75,1012-152,149-15,42-4,96-21,1 5,34 1,-91 15,1387-198,-1273 179,-1-8,-2-7,103-44,-111 3,-164 85,0-1,0 0,0 0,0 0,0-1,0 1,0 0,0-1,0 1,-1-1,1 0,-1 1,1-1,-1 0,1 0,-1 0,0 0,0 0,0 0,0 0,0-1,-1 1,1 0,-1 0,1-1,-1 1,0 0,0-1,0 1,0 0,0-1,-1 1,1 0,-1 0,1-1,-1 1,0 0,0 0,0 0,0 0,0 0,-1 0,1 0,0 0,-1 0,1 1,-1-1,0 0,0 1,0 0,0-1,0 1,0 0,0 0,0 0,0 0,0 0,-28-10,0 1,0 2,0 1,-1 1,0 2,-1 0,-29 2,27 0,-365-12,-160 24,-547 95,675-54,298-33,134-17,-1-1,0 0,1 0,-1 1,0-1,1 0,-1 1,0-1,0 0,1 1,-1-1,0 0,0 1,0-1,0 0,1 1,-1-1,0 1,0-1,0 0,0 1,0-1,0 1,0-1,0 0,0 1,0-1,0 1,0-1,-1 1,1-1,0 0,0 1,0-1,0 0,-1 1,1-1,0 1,236-4,405-31,-2-27,17-31,-556 76,-1-4,-1-5,-1-3,-1-5,73-37,-56-11,-109 77,0 0,-1 0,1-1,-1 1,0-1,0 0,0 0,-1 0,1 0,-1-1,-1 1,1-1,-1 1,0-1,0 1,0-1,-1 0,0 1,0-1,-1 0,1 1,-2-5,-3-2,-1 1,0 1,0-1,-1 1,-1 0,1 0,-1 1,-1 0,0 1,0 0,-1 0,0 1,0 0,-1 0,0 2,0-1,0 1,-4 0,-75-30,-2 5,0 3,-2 5,0 3,-1 5,-1 4,-30 3,-860-14,101 6,788 10,0-4,1-5,1-4,-24-10,-25-36,140 61,0 1,0-1,0 0,0-1,1 1,-1-1,1 0,0 0,0 0,0 0,1 0,-1 0,1-1,0 1,0-1,1 0,-1 0,1 0,0 1,0-1,1 0,-1 0,1 0,0 0,1 0,-1 0,1 0,1-5,3-2,1-1,0 1,1 0,0 0,1 0,0 1,1 1,0-1,1 1,0 1,10-8,42-31,1 3,2 3,2 3,2 2,22-5,350-148,244-61,-602 222,126-44,1159-444,-1278 479,-1-5,-2-4,22-17,-37 3,-70 59,0 0,0 0,0 0,-1 0,1 0,-1-1,0 1,1 0,-1-1,0 1,0-1,-1 0,1 1,0-1,-1 1,0-1,1 0,-1 0,0 1,-1-1,1 0,0 1,-1-1,1 1,-1-1,0 0,0 1,0-1,0 1,-1 0,0-3,-5-1,0 0,-1 0,0 0,0 1,0 0,0 0,-1 1,0 1,0-1,0 1,0 1,0-1,-1 2,-2-1,-104-17,0 6,0 4,-1 6,-59 8,140-5,-989 56,-2 0,730-62,284 5,3 1,0 0,0-1,0 0,0-1,0 0,0 0,0-1,1-1,-1 1,-6-5,16-9,100-18,-69 29,464-85,421-20,-751 94,98-9,175-15,-2-19,280-81,-711 139,182-64,-188 66,0 0,0 0,0 0,0 0,0-1,0 1,0 0,0 0,1-1,-1 1,0-1,0 1,0-1,0 1,0-1,1 0,-1 1,0-1,1 0,-1 0,0 1,1-1,-1 0,1 0,-1 0,1 0,-1 0,1 0,0 1,0-1,-1 0,1 0,0 0,0 0,0 0,0 0,0 0,0 0,0 0,0 0,1 0,-1 0,0 0,1 0,-1 0,0 0,1 0,-1 0,1 0,-1 1,1-1,0 0,-1 0,1 1,0-1,0 0,-1 1,1-1,0 0,0 1,0 0,0-1,-209-17,-477 25,-274 54,-499 46,1422-106,48-4,525-55,1618-166,-1858 196,-277 25,-41 3,-775 76,237 0,-536 146,951-188,2 6,2 6,-20 15,159-60,-113 62,110-61,1 1,0-1,-1 1,1 0,0 0,0 0,1 0,-1 1,1-1,-1 1,1 0,0 0,0-1,1 1,-1 1,1-1,0 0,0 0,0 0,1 0,0 1,-1-1,1 0,1 1,-1-1,1 0,0 3,5 5,0 1,1-1,0 0,1-1,0 0,1 0,0-1,1 0,0-1,0 0,1 0,1-1,-1 0,5 1,81 47,3-4,1-5,2-4,2-5,21 2,-99-31,109 36,196 61,-5 15,-6 14,140 88,-411-197,-1 2,-2 3,-1 1,-1 2,-2 2,-2 2,-1 2,-2 1,-2 2,-1 2,-3 1,20 38,-46-70,-1 1,-1 0,0 0,0 0,-2 0,0 0,-1 0,0 1,-1-1,-1 0,-1 1,0-1,-1 0,0 0,-1 0,-1 0,0-1,-1 0,-1 0,0 0,-1-1,0 0,-1-1,-1 0,-4 5,-33 36,-3-2,-1-2,-3-3,-1-2,-3-2,-44 23,-161 89,-7-12,-172 60,-930 340,745-305,388-143,-91 57,299-135,0 0,1 2,2 1,-1 2,-16 16,41-34,1-1,0 0,0 1,0 0,1 0,-1 0,0 0,1 0,0 0,0 0,0 1,0-1,1 1,-1 0,1-1,0 1,0 0,0 0,0 0,1 0,0 0,0 0,0-1,0 1,0 0,1 0,0 0,0 0,0 0,0-1,0 1,1 0,0-1,0 1,0-1,0 0,0 0,1 1,-1-1,1-1,0 1,0 0,0-1,0 1,1-1,17 13,1 0,1-2,0 0,1-2,0 0,0-2,6 0,173 50,3-10,2-8,159 8,932 78,-915-94,309 48,-530-38,-162-43,0 0,0 0,0 0,-1 0,1 0,0 0,0 0,0 0,0 1,0-1,0 0,0 1,-1-1,1 0,0 1,0-1,0 1,-1-1,1 1,0-1,-1 1,1 0,0-1,-1 1,1 0,-1-1,1 1,-1 0,1 0,-1 0,0 0,1-1,-1 1,0 0,0 0,1 0,-1 0,0 0,0 0,0 0,0-1,0 1,0 0,-1 0,1 0,0 0,0 0,-1 0,1 0,0-1,-1 1,1 0,-1 0,1-1,-1 1,1 0,-1 0,0-1,1 1,-1-1,0 1,0-1,1 1,-1-1,0 1,0-1,0 0,0 1,1-1,-1 0,-157 45,-263 22,-82-11,381-44,-2336 232,2205-210,200-20,52-4,152 0,1827-38,-1617 18,1482-57,-1596 63,-209 7,-48 4,-131 10,-132-1,99-9,-2723 246,1878-140,946-103,46-3,41 1,152-7,1155-76,-983 52,1372-98,-1530 106,568-30,-630 54,-124 2,-140 17,-539 41,289-34,-52 10,-1718 162,1816-184,331-22,47-5,786-61,1575-71,-2304 132,-17 1,170-9,159 16,-374-3,84 19,-107-5,-113 18,91-29,-767 79,600-68,-1308 131,335-45,964-83,173-14,48-1,499-20,1312-68,-1489 67,-294 15,310-15,108 19,-322 17,-148-18,0 0,0 0,1 0,-1 0,0 0,0 0,1 0,-1 0,0 1,0-1,1 0,-1 0,0 1,1-1,-1 0,0 1,1-1,-1 1,0-1,1 0,-1 1,1 0,-1-1,1 1,-1-1,1 1,0 0,-1-1,1 1,0 0,-1-1,1 1,0 0,0-1,0 1,-1 0,1 0,0-1,0 1,0 0,0 0,0-1,0 1,1 0,-1 0,0-1,0 1,1 0,-1-1,0 1,0 0,1-1,-1 1,1 0,-1-1,1 1,-1-1,1 1,-1-1,1 1,-1-1,1 1,0-1,-1 0,1 1,-45 13,-2-2,0-2,0-3,-39 3,38-5,-1399 143,-403 37,1772-178,48-1,44 3,236 4,-168-13,2635 2,-2690-2,202 1,1 11,88 21,-302-30,62 23,-87-11,-124 13,-561 19,-1500 115,1628-125,531-33,76-5,687-27,-447 20,1363-14,-1635 22,402 22,-395-19,-10-3,1 0,-1 1,1 0,-1 1,1-1,-1 2,0-1,0 1,0 0,0 0,0 1,3 2,-18 12,-133 15,-500 24,346-36,-1429 141,1311-120,356-31,47 1,39-7,483 23,1082-19,-1174-22,258 3,-498 25,-139-3,-38 2,-92 12,66-23,-202 22,-117-6,257-15,-1441 79,594-16,801-53,121-5,31-4,144 12,118-5,-142-8,1898 81,-1984-82,69 1,-1 7,41 10,-118-7,-37 0,-35-5,-206 5,170-14,-2176-2,1894 2,2852 131,-2125-85,-343-36,-29-3,-29-4,-342-1,-790-54,68 17,1036 35,46 1,0-1,0 1,0-1,0 0,1 1,-1-1,0 0,0 1,0-1,0 1,0-1,0 0,0 1,0-1,-1 0,1 1,0-1,0 0,0 1,0-1,0 0,-1 1,1-1,0 0,0 1,0-1,-1 0,1 1,0-1,-1 0,108 18,0-4,1-6,4-4,17 2,1733 132,-1840-137,-31-2,-34-2,-1530-107,651 109,859 2,41 3,27 3,38 4,101 10,1-6,36-5,-67-4,1049 65,-630-47,-456-33,-81 2,-174-33,-709-63,-109 57,732 39,-858-30,1023 32,526-12,703 5,-880 12,-37 12,-213-12,0 1,0-1,-1 0,1 1,0-1,0 1,0-1,0 0,0 1,0-1,0 0,0 1,0-1,0 1,0-1,0 0,0 1,0-1,0 1,0-1,0 0,0 1,1-1,-1 0,0 1,0-1,0 0,1 1,-238 20,-152-10,326-11,-978 15,-146 2,1152-18,35 1,1 0,-1 0,1 0,-1 1,0-1,1 0,-1 0,0 0,1 0,-1 0,1 0,-1 0,0 0,1 0,-1 0,0 0,1-1,-1 1,0 0,1 0,-1 0,1 0,-1-1,0 1,0 0,1 0,-1 0,0-1,1 1,-1 0,0-1,0 1,1 0,-1-1,0 1,0 0,0-1,0 1,0 0,1-1,-1 1,0 0,0-1,0 1,0-1,0 1,0 0,0-1,0 1,0 0,0-1,0 1,-1-1,1 1,440-62,881-49,-1225 105,309-26,-381 29,-35 1,-385-3,-712-7,-113 31,1175-20,38-5,29 0,340-48,907-78,-830 93,-240 23,-196 19,-25 2,-305 26,-33-13,109-7,-1275 78,1115-75,372-15,31-6,29-2,347-81,251-15,41 23,-626 78,1041-133,-1010 127,-40 4,-41 1,-442 9,-1124 78,1470-74,-843 44,816-57,141 5,-1 0,1-1,-1 1,0 0,1-1,-1 1,1 0,-1-1,0 1,0-1,1 1,-1-1,0 1,0 0,1-1,-1 1,0-1,0 1,0-1,0 1,0-1,0 1,0-1,0 1,0-1,0 1,0-1,0 1,0-1,0 1,0-1,-1 1,1-1,0 1,0-1,-1 1,1-1,0 1,0 0,-1-1,1 1,-1 0,1-1,0 1,265-63,415-42,27 27,617-53,-1144 112,-153 11,-42-2,-208-6,155 16,-1187 47,1047-34,-1109 70,1296-83,39-4,-13 3,450-60,1497-148,-1296 125,-494 51,-162 32,-1 1,1 0,0-1,-1 1,1-1,-1 1,1-1,0 1,-1-1,1 1,0-1,-1 1,1-1,0 1,0-1,0 1,0-1,-1 0,1 1,0-1,0 1,0-1,0 0,0 1,0-1,1 1,-1-1,0 0,0 1,0-1,0 1,1-1,-1 1,0-1,1 1,-1-1,0 1,1-1,-1 1,0-1,1 1,-1 0,1-1,-1 1,1 0,-1-1,1 1,-158-11,-557 28,-654 78,394-19,639-62,293-14,65-18,101-15,1 5,74-5,1052-115,-417 48,-783 94,106-14,138-35,-259 41,-42 2,-129-2,-211 13,-18 17,205-8,-1551 96,1381-91,287-17,36-3,107-21,322-45,233-4,-269 36,-340 35,1105-156,-1117 156,14-2,0-2,-1-3,0-1,40-19,-87 33,0 0,1 0,-1 0,0 0,0 0,1 0,-1 0,0-1,0 1,0 0,1-1,-1 1,0-1,0 1,0-1,0 0,0 1,0-1,0 0,0 0,0 0,0 0,0 0,0 0,-1 0,1 0,0 0,-1 0,1 0,-1 0,1 0,-1-1,0 1,1 0,-1 0,0-1,0 1,0 0,0 0,0-1,0 1,0 0,0 0,-1-1,1 1,0 0,-1 0,1-1,-108-24,95 24,-187-9,-1 7,-93 16,209-9,-1587 156,1439-129,218-17,51-7,278-17,-238 5,185-15,1308-129,-1520 144,-24 5,-1-2,1-1,-1-2,0 0,0-1,15-7,-38 14,-1 0,1 0,-1 0,1 0,0 0,0 0,-1 0,1 0,0 0,-1 0,1 0,0 0,-1 0,1 0,-1-1,1 1,0 0,-1-1,1 1,-1 0,1-1,-1 1,1-1,-1 1,1-1,-1 1,1-1,-1 1,1-1,-1 1,0-1,1 1,-1-1,0 0,0 1,0-1,1 0,-1 1,0-1,0 0,0 1,0-1,0 0,0 1,0-1,0 0,0 1,-1-1,1 0,0 1,0-1,0 1,-1-1,1 0,0 1,-1-1,1 1,-1-1,1 1,0-1,-1 1,1-1,-1 1,0-1,1 1,-1 0,1-1,-1 1,0 0,-115-15,-115 15,0 11,-205 36,0 18,3 18,-180 69,476-107,138-45,-1 0,1 0,-1 0,1 1,-1-1,1 0,-1 0,1 1,-1-1,1 0,-1 1,0-1,1 0,-1 1,1-1,-1 0,0 1,1-1,-1 1,0-1,0 1,1-1,-1 1,0-1,0 1,0-1,0 1,1-1,-1 1,0-1,0 1,0 0,0-1,0 1,0-1,-1 1,1-1,0 1,0-1,0 1,0-1,-1 1,1-1,0 1,0-1,-1 1,1-1,-1 1,67 4,1-4,-1-2,49-8,-48 5,1150-126,-1160 123,83-11,-1-6,8-8,-137 30,64-33,-75 34,1 0,-1 0,1-1,-1 1,1 0,-1 0,0 0,0 0,1 0,-1 0,0 0,0 0,0 0,0 0,0 0,0 0,0 1,-1-1,1 0,0 1,0-1,-1 1,1-1,0 1,0 0,-1 0,1-1,0 1,-1 0,1 0,0 0,-1 1,1-1,0 0,-1 0,1 0,-84-5,1 2,-1 5,0 4,0 3,-11 5,75-11,-321 48,4 15,-300 100,46 27,508-152,84-41,-1 1,1-1,-1 1,1-1,-1 1,1-1,-1 1,1-1,0 1,-1-1,1 1,0 0,0-1,-1 1,1 0,0-1,0 1,0 0,0-1,0 1,0-1,0 1,0 0,0-1,0 1,0 0,0-1,1 1,-1 0,0-1,0 1,1-1,-1 1,0 0,1-1,-1 1,0-1,1 1,-1-1,1 1,-1-1,1 0,-1 1,1-1,0 1,-1-1,1 0,-1 0,1 1,0-1,-1 0,1 0,0 0,-1 0,1 0,40 11,12-7,1-3,0-2,0-2,-1-3,2-2,195-30,62-26,-245 49,0-3,-2-3,-1-3,49-25,-113 49,4-2,0 1,0-1,0 0,0 0,-1 0,1 0,-1 0,0-1,0 0,1 0,-2 1,1-2,0 1,-1 0,1-1,-1 1,0-1,0 1,0-1,-1 0,1-1,-4 3,-1 0,1 0,-1 0,1 1,-1-1,1 1,-1 0,0-1,0 1,0 1,0-1,0 0,0 1,0-1,0 1,0 0,0 0,0 0,0 0,0 1,0-1,0 1,1 0,-1 0,0 0,0 0,-1 1,-52 15,0 3,2 2,0 2,2 3,1 2,-4 5,-26 19,2 4,3 3,2 4,3 2,4 4,-4 9,65-72,-9 8,2 1,-1 0,2 1,0 0,1 1,1 1,0-1,2 2,-1 4,8-23,1 1,-1-1,1 1,0 0,-1-1,1 1,0 0,0-1,1 1,-1 0,0-1,0 1,1 0,-1-1,1 1,-1-1,1 1,0 0,0-1,0 0,0 1,0-1,0 0,0 1,0-1,0 0,0 0,1 0,-1 0,0 0,1 0,-1 0,1-1,-1 1,1 0,0-1,-1 1,1-1,0 0,-1 1,1-1,0 0,-1 0,1 0,0 0,-1 0,1-1,0 1,-1-1,88-15,-88 16,53-20,-1-1,-2-3,0-2,31-22,35-18,157-86,-274 152,0 1,0-1,0 1,0-1,0 0,0 1,1-1,-1 1,0-1,0 1,0-1,0 0,1 1,-1-1,0 1,0-1,1 0,-1 1,0-1,1 0,-1 1,0-1,1 0,-1 0,1 1,-168 83,108-59,-661 261,559-213,161-73,-1 0,0 0,1 0,-1 0,0 0,1 0,-1 1,0-1,0 0,1 0,-1 0,0 1,1-1,-1 0,1 1,-1-1,0 0,1 1,-1-1,1 1,-1-1,1 1,-1-1,1 1,0-1,-1 1,1 0,0-1,-1 1,1-1,0 1,-1 0,1-1,0 1,0 0,0 0,0-1,0 1,0 0,0-1,0 1,0 0,0-1,0 1,0 0,1-1,-1 1,0 0,0-1,1 1,-1 0,1-1,-1 1,0-1,1 1,-1-1,1 1,-1-1,1 1,-1-1,1 1,0-1,-1 0,1 1,-1-1,1 0,0 1,-1-1,1 0,0 0,56 8,60-9,1-5,22-8,-68 7,173-18,230-55,-414 58,-62 20,0 1,0-1,0 1,-1 0,1 0,0-1,-1 1,1 0,0 0,-1 0,1 0,-1 1,0-1,1 0,-1 1,1-1,-1 1,0-1,0 1,1 0,-1 0,0 0,0 0,1 0,-1 0,0 0,0 0,1 1,-1-1,-73 0,1 4,-1 2,-32 9,50-7,-727 98,743-106,61-18,395-123,-251 91,109-50,-264 96,4 0,0-1,0-1,-1 0,1 0,-1-1,-1-1,0 0,0-1,0 0,-1-1,0 0,-1 0,0-1,-7 8,-1 1,0 0,0-1,0 1,-1 0,1-1,-1 1,1-1,-1 1,0-1,0 0,0 1,0-1,0 1,0-1,-1 1,1-1,-1 1,0 0,0-1,0 1,0 0,0-1,0 1,-1 0,1 0,-1 0,0 0,1 0,-1 0,0 1,0-1,0 1,-2-2,-82-35,35 30,-1 3,1 3,-1 1,0 3,0 2,1 2,-5 4,38-8,-101 16,1 6,1 4,-96 39,44-8,148-36,62-16,42-13,0-3,77-20,-137 24,527-123,-440 105,-110 24,0 0,0 1,0-1,0 0,0 0,0 0,0 1,0-1,-1 0,1 0,0 0,-1 0,1 0,-1 0,0 0,1 0,-1 0,0 0,1 0,-1 0,0 0,0 0,0 0,0-1,0 1,0 0,0-1,0 1,0-1,0 1,0-1,0 1,0-1,-2 0,-176 122,-279 205,228-142,176-129,53-55,-1 0,1 0,0 0,1 0,-1 0,0 0,0 1,0-1,1 0,-1 1,1-1,-1 0,1 1,-1-1,1 1,0-1,0 0,-1 1,1-1,0 1,1-1,-1 1,0-1,0 1,1-1,-1 1,0-1,1 0,-1 1,1-1,0 0,0 1,-1-1,1 0,0 0,0 0,0 0,0 0,0 0,0 0,1 0,-1 0,0 0,0 0,1-1,-1 1,0-1,1 1,6 1,0-1,-1 0,1-1,0 1,-1-1,1-1,0 0,0 0,-1 0,1-1,-1 0,4-2,12-2,446-125,-80 8,-490 173,-292 115,-1 15,322-123,71-56,1 0,-1 0,1 0,-1 0,0 0,1 0,0 1,-1-1,1 0,0 0,0 0,-1 1,1-1,0 0,0 0,0 0,1 1,-1-1,0 0,0 0,1 1,-1-1,0 0,1 0,-1 0,1 0,0 0,-1 0,1 0,0 0,0 0,0 0,-1 0,1 0,0 0,0-1,0 1,0 0,0-1,1 1,-1-1,0 1,0-1,0 0,0 1,1-1,-1 0,0 0,1 0,64 10,22-12,-1-5,71-13,-105 12,399-66,-333 50,-115 17,-26 6,-69 10,1 3,-76 23,90-19,-472 115,411-84,138-47,-1 0,1 0,-1 0,1 0,-1 0,1 0,0 1,-1-1,1 0,-1 0,1 1,-1-1,1 0,-1 1,0-1,1 0,-1 1,1-1,-1 1,0-1,1 1,-1-1,0 1,0-1,1 1,-1-1,0 1,0-1,0 1,1-1,-1 1,0 0,0-1,0 1,0-1,0 1,0-1,0 1,-1 0,1-1,0 1,0-1,0 1,0-1,-1 1,1-1,0 1,-1-1,1 1,0-1,-1 1,1-1,0 1,-1-1,1 0,-1 1,1-1,-1 0,1 1,-1-1,1 0,-1 0,1 0,-1 1,53 5,-51-6,462 0,206-29,-697 41,-343 50,229-43,-406 69,532-85,-51 22,67-23,1 0,0 0,1-1,-1 1,0 0,0-1,1 1,-1-1,1 0,-1 1,1-1,0 0,-1 0,1 0,0 0,0 0,0 0,0-1,0 1,0-1,0 1,0-1,0 1,1-1,41 8,1-1,-1-3,1-1,0-2,15-3,7 1,336 0,-306 16,-97-14,0-1,0 1,0-1,0 1,0-1,1 1,-1-1,0 1,0-1,0 1,0-1,-1 1,1-1,0 1,0-1,0 1,0-1,0 1,-1-1,1 1,0-1,0 1,-1-1,1 1,0-1,-1 0,1 1,0-1,-1 0,1 1,0-1,-1 0,1 1,-1-1,1 0,-1 0,1 0,-1 1,1-1,-1 0,1 0,-1 0,1 0,-1 0,1 0,-1 0,1 0,-1 0,1 0,-1 0,1 0,-1 0,1-1,-1 1,1 0,-1 0,1 0,-1-1,-1 2,-180 26,-449 45,535-62,323-10,476 0,-814 17,-535 47,643-65,0 1,1 0,-1 0,0 0,0 0,0 1,0-1,1 1,-1 0,0 0,1 0,-1 0,0 0,1 0,0 1,-1-1,1 1,0 0,0 0,-1 0,1 0,1 0,-1 0,0 0,0 1,1-1,0 0,-1 1,1 0,0-1,0 1,0 0,1-1,-1 1,1 0,3 1,0-1,1 0,-1 0,1 0,0-1,0 1,0-1,0 0,1 0,-1 0,1-1,-1 1,1-1,-1 0,1-1,0 1,-1-1,1 0,0 0,-1 0,1 0,1 0,461-2,-271-19,-196 20,-1 1,1 0,0 0,0 0,0 0,0 0,0-1,0 1,0 0,-1 0,1 0,0 0,0-1,0 1,0 0,0 0,0 0,0-1,0 1,0 0,0 0,0 0,0 0,0-1,0 1,0 0,0 0,0 0,0-1,1 1,-28-1,-258 29,191-13,-391 55,443-57,81 1,81-11,-1-5,104-16,-181 14,99-4,-573 61,275-23,127-19,31-11,-1 0,0 0,1 0,-1 0,0 0,1 0,-1 0,1 0,-1 0,0 1,1-1,-1 0,0 0,1 0,-1 0,0 0,1 1,-1-1,0 0,1 0,-1 1,0-1,0 0,1 0,-1 1,0-1,0 0,0 1,1-1,-1 0,0 1,0-1,0 0,0 1,0-1,0 0,0 1,0-1,0 0,1 1,-2-1,1 1,0-1,0 0,0 1,0-1,0 0,0 1,0-1,0 0,0 1,-1-1,1 0,0 1,0-1,-1 0,1 1,0-1,0 0,-1 0,1 1,0-1,-1 0,164 7,-107-9,118-4,-79-39,-47 31,0 2,0 1,1 3,14 1,22-4,379-51,20 21,-76 32,-277 9,75-26,56 12,23-3,-49-12,-139 30,113-12,-142 2,1 2,0 4,-1 2,2 4,136-3,74-28,362 28,-447 28,277-28,193 0,-606-3,1-3,-1-3,0-2,0-3,173-27,-124 27,-100 18,-22 5,-25 7,-69 3,-1-5,-1-5,1-5,-79-7,65 2,-520-11,-516-52,261 53,573 12,-173 28,-24-30,308-26,-11-3,-340 31,564-1,-46-5,46 4,1 1,-1 0,0 0,0-1,1 1,-1-1,0 1,1 0,-1-1,1 0,-1 1,0-1,1 1,-1-1,1 0,0 1,-1-1,1 0,-1 1,1-1,0 0,0 1,-1-1,1 0,0 0,0 0,0 1,0-1,0 0,0 0,0 1,0-1,0 0,0 0,1 0,-1 1,0-1,0 0,1 1,-1-1,0 0,1 0,-1 1,1-1,-1 1,1-1,-1 0,1 1,-1-1,1 1,0-1,-1 1,1 0,0-1,0 1,18-18,2 1,0 1,1 1,1 0,0 2,1 1,0 1,0 1,1 1,22-5,-11 2,52-16,2 4,1 3,0 5,57-1,-127 14,97 5,-118-2,-1 0,1 1,0-1,-1 0,1 0,-1 0,1 1,0-1,-1 0,1 0,0 1,-1-1,1 0,0 1,0-1,-1 0,1 1,0-1,0 0,-1 1,1-1,0 1,0-1,0 0,0 1,0-1,0 1,0-1,0 1,0-1,0 0,0 1,0-1,0 1,0-1,0 1,0-1,0 0,0 1,1-1,-1 1,0-1,0 0,0 1,1-1,-1 0,0 1,1-1,-1 0,0 1,1-1,-1 0,0 0,1 1,-1-1,0 0,1 0,-1 0,1 0,-1 0,1 1,-1-1,0 0,1 0,-1 0,1 0,-1 0,1 0,-1 0,1 0,-32 14,-213 25,-755 73,809-89,186-15,29-7,718-96,89 3,-691 86,-541 35,235-8,2 7,1 7,-16 13,161-43,12-4,-1 0,1 0,-1 1,1 0,-1 0,1 1,0-1,0 1,0 0,0 0,1 1,-1-1,1 1,0 0,-3 3,7-4,1 0,-1-1,0 1,1 0,0-1,-1 1,1-1,0 1,0-1,1 1,-1-1,0 0,1 1,-1-1,1 0,0 0,0 0,0 0,0-1,0 1,0 0,0-1,1 0,-1 1,0-1,1 0,-1 0,1 0,-1-1,1 1,0-1,-1 1,1-1,0 0,0 0,302 43,-203-34,165 13,-222-9,-73 2,-431 110,401-107,-17 3,1 4,1 3,-17 12,-28 32,-71-38,25-9,20 8,-5 45,-116 9,329-106,61 1,1 6,93 4,86-19,-82 27,-81-27,338 27,56 0,-339-28,1 16,-146 4,1 3,-1 1,1 3,20 4,124-5,-28-26,56 27,-83-26,338 27,1749 0,-2167 11,-92 4,-144 15,-25-1,-84-29,109 41,-18 2,-345-44,256 2,138 27,-26 0,0 0,-197-27,223 26,-336-27,56 0,197-28,-282 29,364 24,-23 6,-284-31,197-57,215 56,-1 2,1 1,-1 2,-28 7,21-4,0-3,-1-2,0-2,-7-2,-123 3,9 27,-198-28,223-26,106 19,33 5,1 1,0-1,-1 1,0 0,1 0,-1 1,0-1,1 1,-1 0,0 0,1 1,-1-1,0 1,1 0,-1 0,1 1,-1-1,1 1,0 0,0 0,-1 1,2-1,-1 1,-3 2,6-4,0-1,1 0,-1 1,0-1,0 0,0 1,0-1,1 1,-1-1,0 1,0 0,1-1,-1 1,0 0,1-1,-1 1,1 0,-1 0,1 0,-1 0,1-1,0 1,-1 0,1 0,0 0,0 0,0 0,0 0,-1 0,1 0,0 0,1 0,-1 0,0-1,0 1,0 0,1 0,-1 0,0 0,1 0,-1 0,0 0,1-1,0 1,-1 0,1 0,-1-1,1 1,0 0,-1-1,1 1,0-1,0 1,-1-1,2 1,8 0,0-1,1 0,-1 0,0-1,0-1,1 1,-1-2,0 1,-1-2,1 1,0-1,-1-1,8-4,18-11,0-1,-1-2,-1-2,-2-1,24-25,144-87,-118 96,2 3,1 4,1 4,2 3,1 4,1 4,10 3,-44 6,7 0,-1-3,0-2,-2-3,7-5,4-4,0 5,1 2,1 3,30-2,146-2,51-25,-270 40,0 0,1 2,0 1,0 2,19 1,149-25,139-29,-73 26,0-1,-2 1,-84 18,82-24,113-3,-289 38,97-11,-120 1,1 3,-1 3,1 3,37 4,10-1,453-2,-394 28,227-27,-254 24,167 52,-209-35,-96-40,-1-1,0 1,1-1,-1 1,0 0,0 0,0 0,0 0,-1 0,1 0,0 0,-1 1,0-1,1 1,-1-1,0 1,0-1,-1 1,1 0,0-1,-1 1,0 0,1 0,-1-1,0 1,-1 0,1 0,0-1,-1 1,1 0,-1-1,0 1,0 0,0-1,0 1,-1-1,1 0,-11 16,-1-1,0 0,-1-2,-1 1,0-2,-1 0,-1-1,-1 0,-53 48,-58 89,123-143,0 1,-1-1,0 0,-1-1,1 0,-1 0,0-1,-1 0,1 0,-1-1,0 0,0 0,0-1,0 0,-1-1,0 0,-8 0,-294 13,31 7,230-16,51-6,0 1,0-1,-1 1,1-1,0 1,0-1,0 1,0-1,0 1,0-1,0 1,0-1,0 1,0-1,0 1,0-1,0 1,0-1,0 1,0-1,1 1,-1-1,0 1,0-1,1 1,-1-1,0 1,1-1,-1 0,0 1,1-1,-1 1,1-1,-1 0,0 0,1 1,-1-1,1 0,-1 0,1 1,-1-1,1 0,-1 0,1 0,-1 0,1 0,-1 0,1 0,-1 0,1 0,0 0,-1 0,1 0,-1 0,1 0,-1-1,1 1,-1 0,1 0,-1-1,306 13,104 10,-399-22,0-1,0-1,0 1,0 1,1 0,-1 1,0 0,0 1,0 0,-1 0,1 1,0 1,-1 0,0 0,0 1,0 0,-1 1,1 0,-1 1,7 6,-15-11,0-1,0 0,0 1,0-1,-1 1,1-1,0 1,-1 0,0-1,1 1,-1-1,0 1,0 0,0-1,0 1,0 0,0-1,0 1,0 0,-1-1,1 1,-1 0,1-1,-1 1,0-1,0 1,1-1,-1 0,0 1,0-1,0 0,-1 1,1-1,0 0,0 0,-1 0,1 0,0 0,-1 0,1-1,-1 1,-66 21,60-21,1-1,-1 0,1-1,-1 0,0 0,1-1,0 0,-1 0,1 0,0-1,0 0,0-1,1 0,-1 0,1 0,0-1,0 1,0-2,0 0,-1 1,-11-7,1 2</inkml:trace>
  <inkml:trace contextRef="#ctx0" brushRef="#br0" timeOffset="126493.802">7866 10956,'-1'2,"-1"0,1 0,-1 0,1 0,-1-1,0 1,1-1,-1 1,0-1,0 1,0-1,0 0,-1 0,1 0,0 0,0-1,-1 1,1-1,0 1,-1-1,1 0,0 0,-1 0,1 0,-1 0,0 0,-366 3,-422-3,566 28,-509-28,604 11,7 7,100-17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6:02.29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3670 791,'-1'-11,"0"0,0 0,-1 0,0 1,-1-1,0 0,-1 1,0 0,-1 0,0 0,-1 1,0-1,0 1,-1 1,0-1,0 1,-1 0,0 1,0 0,-1 0,0 1,0 0,-1 0,0 1,0 1,0-1,0 2,-8-3,-19 0,-1 2,0 1,-1 1,1 3,0 1,0 1,0 3,0 1,-33 11,-251 65,-108 52,-46 14,92-44,-320 42,344-99,637-124,67-38,-240 79,1069-392,-428 150,-693 258,-35 10,-27 8,-31 10,-552 175,12 21,-284 90,422-183,350-101,93-11,1 0,-1 0,0 0,1 0,-1-1,0 1,0 0,1 0,-1-1,0 1,0 0,0 0,0-1,1 1,-1 0,0-1,0 1,0 0,0-1,0 1,0 0,0-1,0 1,0 0,0-1,0 1,0 0,0-1,0 1,0 0,0-1,0 1,0 0,0-1,0 1,-1 0,1-1,0 1,0 0,0 0,-1-1,1 1,0 0,0 0,-1-1,1 1,0 0,0 0,-1 0,1 0,0-1,-1 1,1 0,0 0,-1 0,1 0,0 0,-1 0,1 0,0 0,-1 0,29-17,260-104,977-451,-1239 559,-8 5,-1-1,1-1,-2 0,1-1,-1-1,12-12,-27 23,0 1,0 0,0-1,0 0,0 1,0-1,-1 0,1 1,0-1,0 0,0 0,-1 0,1 1,0-1,-1 0,1 0,-1 0,1 0,-1 0,1 0,-1-1,0 1,0 0,0 0,1 0,-1 0,0 0,0 0,0 0,0-1,-1 1,1 0,0 0,0 0,-1 0,1 0,-1 0,1 0,-1 0,1 0,-1 0,0 0,1 0,-1 0,0 1,0-1,1 0,-1 0,0 1,0-1,0 1,0-1,0 1,0-1,0 1,0-1,0 1,0 0,0-1,-1 1,-27-4,0 2,-1 1,1 1,0 1,0 1,0 2,0 1,-1 2,-208 45,-78 36,101-27,-176 27,254-74,179-34,240-94,6-5,5 13,126-20,-561 179,-106 30,-18 7,-4-11,-45-3,237-68,79-8,-1-1,1 1,-1 0,1 0,-1-1,1 1,-1 0,0-1,1 1,-1-1,0 1,1-1,-1 1,0 0,1-1,-1 1,0-1,0 1,0-1,1 0,-1 1,0-1,0 1,0-1,0 1,0-1,0 1,0-1,0 1,0-1,0 1,0-1,-1 0,1 1,0-1,0 1,0-1,-1 1,1 0,0-1,-1 1,1-1,0 1,-1-1,1 1,-1 0,1-1,0 1,-1 0,1-1,-1 1,1 0,-1 0,1 0,-1-1,1 1,-1 0,0 0,1 0,-1 0,1 0,-1 0,1 0,-1 0,1 0,40-28,48-15,2 3,54-14,-90 34,44-17,17-9,2 4,2 6,2 5,116-15,-157 47,-79-1,0 0,0 0,0 1,0-1,0 0,0 1,-1-1,1 1,0-1,0 1,-1-1,1 1,0 0,-1-1,1 1,0 0,-1 0,1-1,-1 1,1 0,-1 0,0 0,1 0,-1 0,0-1,0 1,1 0,-1 0,0 0,0 0,0 0,0 0,0 0,0 0,-1 0,1 0,0 0,0-1,-1 1,1 0,0 0,-1 0,1 0,-1-1,1 1,-1 0,1 0,-1-1,0 1,1 0,-1-1,0 1,0-1,1 1,-1-1,0 1,0-1,0 1,0-1,1 0,-1 0,0 1,-1-1,-160 130,-96 67,-70 55,-99 111,422-358,-42 38,2 2,2 2,-18 27,59-73,0 1,1-1,-1 1,0-1,1 1,-1-1,1 1,-1 0,1 0,0 0,0 0,-1 0,2 0,-1 0,0 0,0 0,1 0,-1 1,1-1,-1 0,1 0,0 1,0-1,0 0,0 1,1-1,-1 0,1 0,-1 1,1-1,0 0,-1 0,1 0,0 0,1 0,-1 0,0 0,1 0,-1-1,1 1,-1 0,1-1,0 1,-1-1,1 0,0 1,0-1,10 1,0 0,0 0,0-1,1-1,-1 0,0-1,0 0,0-1,1-1,-12 3,151-29,0-6,-3-7,21-15,-75 26,669-224,162-104,-879 339,-14 7,-1-1,0-2,-1-1,0-1,17-15,-38 14,-39 21,-27 15,1 2,0 2,-45 26,50-23,-746 387,-432 314,1023-600,-70 38,255-147,38-8,128-33,547-180,753-273,-1059 346,207-108,-479 173,-115 67,-1 0,1 0,0 0,-1 0,1 0,0 0,-1 0,1 0,0-1,0 1,-1 0,1 0,0 0,0 0,-1 0,1-1,0 1,0 0,-1 0,1 0,0-1,0 1,0 0,-1 0,1-1,0 1,0 0,0-1,0 1,0 0,0 0,0-1,0 1,0 0,0-1,0 1,0 0,0-1,0 1,0 0,0 0,0-1,0 1,0 0,0-1,0 1,0 0,0 0,1-1,-1 1,0 0,0 0,0-1,1 1,-1 0,0 0,0-1,1 1,-1 0,0 0,0 0,1 0,-33 5,-63 26,1 4,1 4,-38 25,45-23,-1093 562,486-240,376-207,278-134,31-12,28-13,108-34,-1-5,115-56,-187 75,1221-521,-889 380,258-155,-592 288,-33 15,-36 12,-127 56,-437 219,-425 274,-83 45,946-520,-4-6,-81 21,199-78,42-20,277-129,1800-920,-1877 942,193-145,-258 135,-150 131,0-1,0 0,0 1,0-1,0 0,0 0,0 0,0 0,0 0,0 0,0 0,0 0,0 0,0 0,0-1,1 1,-1 0,0-1,0 1,0-1,0 1,0-1,0 1,1-1,-1 1,0-1,1 0,-1 1,0-1,1 0,-1 0,1 0,-1 1,1-1,-1 0,1 0,0 0,-1 0,1 0,0 0,0 0,-1 0,1 0,0 0,0 0,0 0,1 0,-1 0,0 0,0 0,0 0,1 1,-1-1,0 0,1 0,-1 0,1 0,-1 0,1 1,-1-1,1-1,-212 74,-264 149,10 20,-371 263,-311 167,1122-657,-75 38,-2-3,-82 26,129-62,55-13,-1 0,1 0,0 1,-1-1,1 0,-1 0,1 0,-1 0,1 0,0 0,-1 0,1 0,-1 0,1 0,-1 0,1 0,-1 0,1 0,0 0,-1 0,1 0,-1-1,1 1,0 0,-1 0,1 0,-1-1,1 1,0 0,-1-1,1 1,0 0,0-1,-1 1,1 0,0-1,0 1,-1-1,1 1,0 0,0-1,0 1,0-1,0 1,0-1,-1 1,1 0,0-1,0 1,0-1,1 1,-1-1,0 1,0-1,0 1,0 0,0-1,0 1,1-1,-1 1,0-1,21-24,138-90,872-502,-809 488,53-32,1192-737,-1291 777,-37 24</inkml:trace>
  <inkml:trace contextRef="#ctx0" brushRef="#br0" timeOffset="1700.233">3839 256,'-94'49,"-122"70,-95 57,-1751 1101,1806-1112,40-32,-158 86,348-202,47-24,281-141,250-166,605-431,-940 594,-7-11,143-143,-343 296,59-80,-69 88,0 0,0 0,0 0,0 0,-1 0,1 0,0 0,-1 0,1 0,-1 0,1 0,-1 0,1 0,-1 0,0 0,1 0,-1 0,0 1,0-1,0 0,0 1,1-1,-1 0,0 1,0-1,0 1,0 0,0-1,0 1,-1 0,1-1,0 1,0 0,0 0,0 0,0 0,0 0,0 0,0 0,0 1,-1-1,1 0,0 1,0-1,0 0,0 1,0-1,0 1,1 0,-1-1,0 1,0 0,0-1,0 1,1 0,-44 13,1 2,1 2,0 2,1 1,0 4,-11 3,-934 576,-458 369,1283-862,140-93,37-21,274-149,941-563,-381 216,8-3,-781 461,-46 30,-33 20,-44 33,-712 509,-511 456,344-262,475-418,335-241,114-75,26-20,174-87,91-63,-136 72,1876-1052,-1969 1103,138-66,-199 102,0 1,-1-1,1 1,0-1,0 1,0 0,1-1,-1 1,0-1,0 1,0-1,0 1,0-1,1 1,-1-1,0 1,0-1,1 1,-1-1,0 1,1-1,-1 1,1-1,-1 1,0-1,1 0,-1 1,1-1,-1 0,1 0,-1 1,1-1,-1 0,1 0,0 0,-1 0,1 1,-1-1,1 0,-199 164,137-118,-1344 1004,1094-822,-9-14,-57 13,328-201,59-33,86-46,953-548,-683 384,232-128,644-394,-1179 696,-51 34,-19 10,-28 19,-1554 1057,1304-872,-873 592,838-610,311-182,-6 3,31-15,1517-776,-1209 608,1377-798,-1676 957,-47 31,-1486 987,1165-754,-883 600,1224-847,-130 83,-141 65,239-134,50-28,740-432,-488 293,1586-936,-1035 579,-789 489,-55 34,-1269 823,-216 224,1134-829,336-207,40-18,118-53,1297-657,147-150,-1346 732,-1 10,-180 100,-52 36,-179 123,-314 222,-1149 795,1466-1039,-5-8,-69 22,206-116,49-27,134-83,1193-667,-443 268,58-81,-853 514,-58 30,-53 33,-169 86,-133 88,295-162,-793 475,-677 364,1310-771,173-83,46-20,679-334,860-417,-1420 692,294-137,-384 192,-41 24,-114 85,-915 645,1006-726,-763 504,687-446,92-69,0-1,0 1,0 0,0-1,0 1,0 0,1 0,-1 0,0 0,1 0,-1 0,1 0,-1 0,1 0,-1 0,1 0,-1 0,1 0,0 1,0-1,0 0,0 0,0 0,0 0,0 0,0 1,0-1,0 0,1 0,-1 0,0 0,1 0,-1 0,1 0,-1 0,1 0,0 0,-1 0,1 0,0 0,0 0,-1 0,1-1,1 2,51 14,-21-17,0-1,0-1,0-2,-1-1,0-1,0-2,-1-1,5-4,-24 10,333-127,-248 93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6:10.22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90,'39'-17,"2"1,0 3,0 1,1 2,1 2,0 2,0 2,13 1,87 3,-1 7,133 24,139 23,2-19,214-15,547-50,-132 1,360 66,-170 2,-366-46,-773 2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7:16:58.4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4960 1393,'-51'-149,"28"75,-3 2,-4 1,-2 1,-6-2,13 37,-2 0,-1 2,-1 1,-2 2,-1 1,-2 1,-1 2,0 1,-2 2,-24-10,-22-8,-2 4,-1 4,-2 4,-68-13,-21 5,-2 7,0 9,-2 7,-10 8,-44 7,1 11,0 10,1 10,2 10,-125 44,232-53,1 6,2 5,3 5,1 6,-22 18,87-43,1 3,2 2,1 2,2 2,1 2,3 2,1 2,2 1,3 2,1 2,3 1,-3 10,7-2,2 1,3 1,2 0,3 2,3 1,3 0,2 0,3 1,3 0,3 0,3 0,3 0,2 0,3-1,15 47,3-21,3-2,5-1,3-2,4-2,3-2,4-1,4-3,3-3,3-2,3-2,3-4,2-2,4-4,2-2,3-4,54 27,-53-40,1-4,3-3,0-5,2-2,1-5,1-3,0-3,1-5,1-4,-1-3,1-4,0-4,-1-4,75-16,-11-5,0-6,-3-8,-1-5,-3-7,-2-6,-3-6,-3-7,-3-5,51-44,-101 59,-3-4,-3-2,-4-4,-2-4,-4-2,-4-3,-3-2,-4-4,-4-1,19-52,-40 72,-2-2,-4 0,-3-2,-3 0,-3-2,-4 0,-3 0,-3-1,-4 0,-3 1,-3-1,-4 0,-3 1,-14-44,9 62,-3 1,-2 0,-3 2,-2 0,-2 2,-3 1,-2 2,-2 1,-3 2,-1 1,-2 2,-2 2,-2 2,-2 1,-1 3,-2 2,-13-4,-36-12,-2 5,-2 4,-2 5,-2 4,0 5,-2 4,-1 6,0 4,-1 5,0 5,-50 7,-37 9,0 8,2 9,1 9,2 8,3 9,2 7,-158 79,169-60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21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203 177,'-6'45,"1"456,2-457,-9 114,-6-1,-33 125,15-148,61-178,-17 21</inkml:trace>
  <inkml:trace contextRef="#ctx0" brushRef="#br0" timeOffset="379.252">711 205,'-20'113,"6"1,0 108,11-165,-3 518,6-566,0-1,0 0,1 0,0 1,0-1,1 0,0 0,0 0,1-1,0 1,1 0,-4-8,0 1,1-1,-1 0,0 1,1-1,-1 0,1 1,-1-1,1 0,-1 0,1 1,-1-1,1 0,-1 0,1 0,-1 0,1 0,-1 1,1-1,0 0,-1 0,1 0,-1-1,1 1,-1 0,1 0,-1 0,1 0,-1 0,1-1,-1 1,1 0,-1 0,1-1,-1 1,1 0,-1-1,0 1,1 0,-1-1,0 1,1-1,-1 1,0-1,1 1,-1-1,0 1,0-1,1 1,-1-1,0 1,0-1,0 1,0-1,0 1,0-1,0 0,0 1,0-1,10-35,-8 9,-1 0,-1 0,-1-1,-2 1,-1 1,-1-1,-1 0,-1 1,-1 0,-2 1,0 0,-2 0,-1 1,-1 1,-6-8,7 12,-2 0,0 2,0-1,-2 2,0 0,-1 1,0 1,-2 1,1 0,-1 1,-1 2,0 0,-1 1,0 1,0 1,-1 1,1 1,-1 1,-24-1,40 4,0 1,0 0,0 0,-1 1,1 0,0 0,0 1,0-1,0 2,0-1,0 1,1 0,-1 0,1 1,0 0,0 0,0 0,1 1,-1 0,1 0,0 0,1 1,-1-1,1 1,0 0,0 1,1-1,0 1,0-1,1 1,-1 0,1 0,1 0,0 0,0 0,0 1,1 2,2 25,4-5</inkml:trace>
  <inkml:trace contextRef="#ctx0" brushRef="#br0" timeOffset="683.857">1162 911,'-19'12,"1"1,0 1,1 1,0 0,1 1,1 1,1 0,0 1,1 1,1 0,1 1,-3 7,12-25,1 1,-1 0,1 0,0 0,0 0,0 1,0-1,1 0,-1 0,1 0,0 1,0-1,0 0,0 0,0 1,1-1,-1 0,1 0,0 0,0 0,0 0,1 0,-1 0,1 0,-1 0,1 0,0-1,0 1,0-1,1 1,-1-1,0 0,1 0,0 0,-1 0,1 0,0-1,0 0,0 1,0-1,0 0,0 0,1 0,3 1,0-1,0 1,0-1,0-1,0 1,0-1,0 0,0-1,1 0,-1 0,0 0,-1-1,1 0,0 0,-1-1,1 0,-1 0,0-1,1 1,-2-1,1-1,0 1,-1-1,0 0,0 0,-1 0,1-1,-1 0,0 0,-1 0,1 0,-1 0,0-1,-1 1,0-1,0 0,0 0,0-5,-1-3,-1 0,0 1,-1-1,-1 1,0-1,-1 1,-1 0,0 0,-1 0,0 0,-1 1,-1 0,0 0,0 1,-2 0,1 0,-2 0,1 1,-1 1,-1 0,-9-6,2 1</inkml:trace>
  <inkml:trace contextRef="#ctx0" brushRef="#br0" timeOffset="1068.555">1558 177,'-21'66,"3"2,3-1,3 2,3-1,0 55,3 6,5 0,6 11,25 78,-13-146,-9-72,-6-11</inkml:trace>
  <inkml:trace contextRef="#ctx0" brushRef="#br0" timeOffset="1325.243">1839 1024,'5'29,"2"4,-1-3</inkml:trace>
  <inkml:trace contextRef="#ctx0" brushRef="#br0" timeOffset="1584.908">1812 431,'0'0</inkml:trace>
  <inkml:trace contextRef="#ctx0" brushRef="#br0" timeOffset="1832.784">2150 798,'-19'24,"2"1,1 1,1 1,1 0,1 1,1 0,2 1,1 0,-1 8,9-33,0 0,0 0,0 0,1-1,-1 1,1 0,0 0,0 0,0 0,0 0,1 0,0-1,0 1,0 0,0 0,0-1,1 1,-1-1,1 1,0-1,0 0,1 1,-1-1,1 0,-1-1,1 1,0 0,0-1,0 1,0-1,1 0,-1 0,1 0,-1-1,1 1,-1-1,1 0,0 0,3 0,10-1,0-1,-1-1,1-1,0 0,-1-2,1 1,-1-2,-1 0,1-1,-1-1,0 0,-1-1,1 0,-2-1,0-1,0 0,-1-1,0-1,-1 1,0-2,-1 0,25-31,-1-2,-2-1,-3-1,-1-2,-3-1,-2-1,-2-3,-9 24,-1-1,-1 0,-2-1,-2 0,-1 0,-2 0,-1-1,-1 1,-2 0,-2-1,-1 1,-1 0,-3-2,7 28,0 1,-1-1,-1 1,1-1,-1 1,0 0,-1 0,1 1,-1-1,-1 1,1-1,-1 1,0 1,-1-1,1 1,-1 0,0 0,0 0,-1 1,1 0,-1 1,0-1,0 1,0 0,-1 1,1 0,-1 0,1 1,-1 0,0 0,-2 0,-1 2,0 0,0 0,0 1,0 0,1 1,-1 0,1 1,-1 0,1 1,0 0,1 1,-1 0,1 0,1 1,-1 0,1 0,0 1,1 0,-1 1,2-1,-1 1,-2 6,-5 9,0 1,2 1,1 0,1 0,1 1,1 1,2-1,-1 10,3-6,1-1,2 1,1 1,2-1,0-1,3 1,0 0,2-1,1 0,1 0,2-1,1-1,1 0,2 0,0-1,2-1,1-1,7 7,-15-21,0 0,1 0,1-1,0 0,0-1,1-1,0 0,0-1,1 0,0-1,0 0,1-2,0 1,-1-2,1 0,1 0,-1-2,0 0,0-1,1 0,-1-1,0-1,0 0,0-1,0-1,8-3,7-6</inkml:trace>
  <inkml:trace contextRef="#ctx0" brushRef="#br0" timeOffset="2731.989">3082 628,'-43'16,"1"1,1 1,0 3,2 1,0 2,2 2,-23 20,55-43,1 1,-1-1,1 1,0 0,0 0,0 0,1 0,-1 1,1 0,0-1,0 1,1 0,-1 1,1-1,0 0,1 1,-1-1,1 1,0-1,1 1,-1-1,1 1,0 0,0-1,1 1,0 0,0-1,0 1,0-1,1 0,0 1,0-1,1 0,-1 0,1 0,0 0,1-1,-1 1,1-1,0 0,0 0,0 0,0-1,1 1,0-1,10 3,0-2,1 0,-1-1,1 0,-1-1,1-1,0 0,0-2,0 0,-1 0,7-2,-1-2,-1 0,1-1,-1-1,0-1,-1-1,0 0,0-2,-1 0,0-1,-1-1,0 0,-1-2,-1 0,0 0,-1-1,-1-1,-1-1,0 1,7-16,3 0,-30 48,1 0,0 0,1 0,1 1,0 0,1 0,1 0,1 2,0-11,1 0,0 0,1 0,0 0,0 0,0 0,1 0,0 0,0 0,1 0,0-1,0 1,1 0,0-1,0 0,0 0,1 0,-1 0,2 0,-1-1,1 1,1 0,-3-3,1-1,0 0,0 1,0-1,0-1,0 1,1-1,-1 1,1-1,-1-1,0 1,1 0,-1-1,1 0,-1 0,1-1,-1 1,1-1,-1 0,1 0,-1 0,0-1,1 1,-1-1,0 0,0 0,1-2,97-79,32-105,-129 208,-14 17,-22 105,30-136,1 0,0 0,0 0,0 0,0 0,1 0,0 0,0 0,1 0,0-1,0 1,0 0,1-1,-1 0,1 1,1-1,-1 0,1-1,0 1,0-1,0 1,5 2,-6-5,1 0,0 0,-1 0,1 0,0-1,0 0,0 0,1 0,-1 0,0-1,0 1,0-1,0 0,1-1,-1 1,0-1,0 1,0-1,0-1,0 1,0 0,0-1,0 0,0 0,-1 0,1 0,-1-1,3-2,83-86,90-234,-178 324,-1 0,1-1,0 1,0 0,0-1,0 1,0 0,0 0,0 0,0-1,1 1,-1 1,0-1,0 0,1 0,-1 0,1 1,-1-1,1 1,-1-1,1 1,-1-1,1 1,-1 0,1 0,0 0,-1 0,1 0,-1 0,1 0,-1 1,1-1,0 0,-1 1,1 0,-1-1,0 1,1 0,-1-1,1 1,-1 0,0 0,0 0,0 0,0 1,1-1,-1 0,-1 0,1 1,1 0,37 75,9 179,-40-186,8 55,-6-1,-6 1,-5 0,-11 64,8-151,-3 0,-1-1,-1 0,-2-1,-2 0,-11 22,17-43,0-1,0-1,-2 1,1-1,-2-1,0 0,0 0,-1-1,0 0,-1-1,0 0,-1-1,0 0,-1-1,1-1,-1 0,-6 1,16-6,0 0,1 0,-1-1,0 1,0-1,0 0,0 0,0-1,0 1,-1-1,1 0,0 0,0-1,0 1,0-1,0 0,0 0,0 0,0 0,0-1,0 1,1-1,-1 0,0 0,1-1,0 1,-1-1,1 0,0 1,1-1,-1-1,0 1,1 0,0-1,-1 1,0-4,0-11,2 0,0 0,0 0,2 0,0 0,2 1,0-1,0 0,2 1,0 0,1 0,1 0,0 1,1-1,1 2,6-8,34-59,3 2,4 2,4 3,3 2,2 4,4 2,2 3,4 4,2 3,2 3,62-30,-72 47,-13 10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08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226 649,'48'-4,"0"-3,0-1,-1-3,-1-1,0-3,0-1,-2-3,0-1,3-5,-4 5,174-99,-215 118,-2 0,1 0,0 0,-1 0,1 1,0-1,-1 0,1 0,0 1,0-1,0 0,0 1,0-1,-1 1,1-1,0 1,0-1,0 1,1 0,-1 0,0-1,0 1,0 0,0 0,0 0,0 0,0 0,0 0,0 1,0-1,0 0,0 0,0 1,0-1,0 1,0-1,0 1,0-1,0 1,0 0,0-1,-1 1,1 0,0 0,0-1,-1 1,1 0,-1 0,1 0,-1 0,1 0,-1 0,1 0,-1 0,-34 126,-16 19,6 2,-24 150,59-205,3 0,5 0,4 3,-1 18,15-13,-71-172,40 57,-1 0,0 0,-1 2,0 0,-1 1,-1 0,0 2,0 0,0 1,-1 1,-1 0,1 2,-1 0,0 1,-1 1,-7 0,0 1,-1 1,1 2,-1 1,1 1,0 1,0 1,1 2,-1 1,1 1,1 1,-17 10,25-11</inkml:trace>
  <inkml:trace contextRef="#ctx0" brushRef="#br0" timeOffset="438.187">170 1213,'689'-247,"-561"191,-127 55,-1 1,1-1,-1 0,1 1,0-1,-1 1,1 0,0-1,0 1,-1-1,1 1,0 0,0 0,-1-1,1 1,0 0,0 0,0 0,0 0,-1 0,1 0,0 0,0 0,0 0,-1 1,1-1,0 0,0 0,0 1,-1-1,1 1,0-1,-1 0,1 1,0-1,-1 1,1 0,0-1,-1 1,1-1,-1 1,1 0,-1-1,0 1,1 0,-1 0,0-1,1 1,-1 0,0 0,0 0,2 50,-3-40,-3 194,4-202,1-1,-1 1,0-1,1 1,-1-1,1 1,0-1,0 1,0-1,0 0,0 0,1 1,-1-1,1 0,-1 0,1 0,0-1,0 1,0 0,0-1,0 1,0-1,0 1,1-1,14 6</inkml:trace>
  <inkml:trace contextRef="#ctx0" brushRef="#br0" timeOffset="819.954">1298 1552,'18'69,"-18"-69,0 0,0 1,0-1,0 1,1-1,-1 0,0 0,0 1,1-1,-1 0,0 1,0-1,1 0,-1 0,0 1,1-1,-1 0,0 0,1 0,-1 1,0-1,1 0,-1 0,1 0,-1 0,0 0,1 0,-1 0,1 0,-1 0,0 0,1 0,-1 0,0 0,1 0,-1 0,1-1,-1 1,0 0,1 0,-1 0,0 0,1-1,-1 1,0 0,1 0,-1-1,0 1,0 0,1-1,-1 1,0 0,0-1,0 1,1 0,-1-1,0 1,0 0,0-1,0 1,0-1,0 1,0 0,0-1,0 1,0 0,0-1,0 1,12-30,17-175,44-20,-73 223,-1 1,1 0,0 0,1 0,-1-1,0 1,0 0,0 0,1 0,-1-1,0 1,1 0,0 0,-1 0,1 0,-1 0,1 0,0 0,0 0,-1 0,1 0,0 1,0-1,0 0,0 0,0 1,0-1,0 1,0-1,1 1,-1-1,0 1,0 0,0 0,0-1,1 1,-1 0,0 0,0 0,1 0,-1 0,0 0,0 1,0-1,0 0,1 1,-1-1,0 1,0-1,0 1,0-1,1 2,3 12</inkml:trace>
  <inkml:trace contextRef="#ctx0" brushRef="#br0" timeOffset="1078.147">1751 1270,'0'33,"0"17,0-1</inkml:trace>
  <inkml:trace contextRef="#ctx0" brushRef="#br0" timeOffset="1243.402">1665 988,'0'0</inkml:trace>
  <inkml:trace contextRef="#ctx0" brushRef="#br0" timeOffset="1590.077">2116 1072,'-8'12,"-1"0,1 0,1 0,0 1,1 0,1 1,0-1,0 1,2 0,-1 0,2 0,0 1,1-1,0 0,1 1,0-1,2 1,0-1,0 0,1 1,5 12,-5-22,0 0,1 0,-1-1,1 0,0 0,1 0,-1 0,0 0,1-1,0 0,0 0,0 0,0-1,0 1,1-1,-1 0,1-1,-1 1,1-1,0-1,0 1,-1-1,1 0,8 1,-1-1,1-1,-1 0,1-1,-1-1,0 0,0 0,0-2,5-2,4-2,-1-2,0-1,0 0,-1-1,-1-2,0 0,-1 0,0-2,-2 0,0-1,-1-1,-1 0,0-1,-2-1,4-8,4-6,-1-2,-2 0,-1-1,-2 0,-1-1,-3-1,-1 0,-2 0,-1-1,-2-3,-4 32,0 1,-1-1,0 0,-1 1,0-1,-1 1,0 0,-1 0,0 0,0 0,-2 1,1 0,-1 0,-1 0,1 0,-2 1,1 1,-1-1,-1 1,1 0,-1 1,-1 0,1 0,-1 1,0 1,-1-1,0 2,1-1,-1 2,-1-1,1 1,0 1,-1 0,1 1,-1 0,0 1,1 0,-1 1,1 0,-8 2,1 5,-1 1,2 0,-1 1,1 1,1 1,0 1,1 0,0 1,1 0,1 1,0 1,1 0,0 0,2 2,0-1,1 1,0 1,2-1,0 1,1 1,1-1,1 1,-2 19,6-22,0-1,1 0,0 0,2 0,0 0,0 0,2 0,0-1,0 0,2 0,0 0,0-1,2 0,0 0,0-1,1 0,1-1,0 0,0 0,1-1,1-1,0 0,0-1,1 0,0-1,1-1,-1 0,2-1,-1-1,0 0,1-1,0-1,14 2,21 1,1-3,-1-2,1-2,-1-2,0-2,15-6,-29 5</inkml:trace>
  <inkml:trace contextRef="#ctx0" brushRef="#br0" timeOffset="2438.032">3217 932,'-47'22,"2"3,0 2,1 1,2 3,1 1,-23 26,-21 46,83-101,0 0,1 0,0 0,0-1,0 1,0 0,0 0,1 1,-1-1,1 0,0 0,0 0,0 0,0 0,0 0,1 0,-1 1,1-1,0 0,0 0,0-1,0 1,1 0,-1 0,1-1,0 1,0 0,0-1,0 0,0 1,0-1,1 0,-1 0,1 0,-1-1,1 1,0-1,-1 1,1-1,1 0,4 3,0-1,0-1,0 0,0 0,1 0,-1-1,1 0,-1-1,1 0,-1 0,1-1,-1 0,0-1,1 0,-1 0,0 0,0-1,0 0,5-4,139-90,7-53,-158 151,0 0,0 0,-1 0,1 0,0 1,0-1,-1 0,1 0,-1 1,1-1,-1 0,0 1,1-1,-1 1,0-1,0 0,0 1,0-1,0 1,0-1,-1 1,1-1,0 0,-1 1,1-1,-1 0,1 1,-1-1,0 0,1 0,-1 1,0-1,0 0,0 0,0 0,-1 1,-2 14,10 88,-6-102,1 0,0 1,0-1,0 1,0-1,0 0,1 0,-1 0,0 0,1 0,0 0,0 0,-1 0,1-1,0 1,0 0,1-1,-1 0,0 0,0 1,1-1,-1-1,1 1,-1 0,0-1,1 1,-1-1,1 1,0-1,-1 0,1 0,-1-1,1 1,-1 0,1-1,-1 1,1-1,-1 0,1 0,7-4,0-1,-1 0,0-1,0 0,0 0,-1-1,0 0,-1 0,1-1,-2 0,3-5,8-6,70-108,-87 128,0-1,0 0,0 1,1-1,-1 0,0 1,1-1,-1 1,0-1,1 0,-1 1,0-1,1 1,-1-1,1 1,-1-1,1 1,-1 0,1-1,0 1,-1 0,1-1,-1 1,1 0,0-1,-1 1,1 0,0 0,-1 0,1 0,0 0,-1 0,1 0,0 0,-1 0,1 0,0 0,-1 0,1 0,0 1,-1-1,1 0,0 0,-1 1,1-1,-1 1,1-1,-1 0,1 1,-1-1,1 1,-1-1,1 1,-1-1,1 1,-1 0,0-1,1 1,-1-1,0 1,0 0,1-1,-1 1,0 0,0-1,0 1,0 0,6 55,-5-44,-2-8,1 1,0 0,0-1,1 1,0 0,-1-1,2 1,-1-1,0 1,1-1,0 1,0-1,0 0,1 0,-1 0,1 0,0-1,0 1,0-1,1 1,-1-1,1 0,-1 0,1-1,0 1,0-1,1 0,-1 0,0 0,1-1,-1 1,1-1,-1 0,1 0,0-1,-1 0,1 1,0-1,0-1,-1 1,1-1,4-1,6-6,0-1,0 0,-1-1,0-1,-1 0,0-1,-1-1,0 1,-1-2,0 0,-1 0,-1-1,0 0,-1-1,-1 0,-1 0,0 0,0-1,-1-3,-2 13,29-45,-19 97,-11-6,1 1,2 0,2-1,2 0,1 0,2-1,5 7,193 362,-198-383,-2 2,-1-1,-1 1,-1 1,-1 0,-1 0,-2 0,0 9,-5-27,-1 0,0 0,-1 0,1 0,-2-1,1 0,-1 1,-1-2,1 1,-1 0,-1-1,1 0,-1-1,0 0,-1 0,1 0,-1-1,-1 0,1 0,-1-1,1 0,-1-1,0 0,0 0,-1-1,1 0,0-1,-1 0,1 0,-1-1,-2 0,7-1,0 1,0-1,0 0,0 0,0-1,0 1,0-1,1 0,-1-1,1 1,-1-1,1 0,0 0,0 0,0 0,1-1,-1 1,1-1,0 0,0 0,0-1,0 1,1-1,0 1,0-1,0 0,0 1,1-1,0 0,0 0,-1-5,-1-12,1 0,0 0,2 0,0 0,2 0,3-17,4 1,2 0,2 1,2 0,1 1,1 1,2 1,2 0,1 1,1 2,28-29,-32 35</inkml:trace>
  <inkml:trace contextRef="#ctx0" brushRef="#br0" timeOffset="6276.313">8241 536,'121'-21,"1"6,77 1,-180 13,0 1,-1 0,1 2,-1 0,1 1,-1 1,14 5,-27-7,-1-1,1 1,-1 0,0 0,0 1,0-1,0 1,0 0,-1 0,1 0,-1 0,0 0,0 1,0 0,0 0,-1 0,1 0,-1 0,0 0,0 0,-1 1,1-1,-1 1,0-1,0 1,0 0,-1-1,0 1,0 0,0-1,0 1,-1 0,0 0,-5 19,-1-1,-2 1,0-2,-1 1,-1-1,-2-1,0 0,-10 12,22-31,-46 60,-2-2,-2-2,-3-2,-4-1,-116 123,118-93,54-82,1-1,0 0,0 1,0-1,0 0,0 1,1-1,-1 1,1 0,0-1,-1 1,1-1,0 1,1 0,-1-1,0 1,1-1,-1 1,1-1,0 1,0-1,0 1,0-1,0 0,1 0,-1 1,1-1,-1 0,1 0,0 0,0-1,0 1,0 0,0-1,0 1,2 0,12 3,-1-1,1 0,0-1,0-1,0-1,0 0,0-1,0-1,0 0,0-1,9-3,32-3,-1-3,0-2,-1-2,0-3,-2-3,0-1,-1-3,-2-2,19-15,-50 29</inkml:trace>
  <inkml:trace contextRef="#ctx0" brushRef="#br0" timeOffset="6653.113">9652 452,'117'9,"-1"-5,1-4,42-9,-153 8,-4 0,-1 0,0 1,0-1,1 0,-1 1,0-1,1 1,-1 0,1-1,-1 1,0 0,1 0,-1 0,1 0,-1 0,1 0,-1 0,1 0,-1 1,0-1,1 0,-1 1,1-1,-1 1,0 0,0-1,1 1,-1 0,0 0,0 0,0 0,0 0,0 0,0 0,0 0,0 0,0 1,-1-1,1 0,0 0,-1 1,1-1,-1 1,1-1,-1 0,0 1,0-1,0 1,1-1,-1 1,-1-1,1 0,0 1,0-1,0 1,-106 193,74-130,3 1,3 1,2 2,4 0,1 8,-13 184,22-191,5-52</inkml:trace>
  <inkml:trace contextRef="#ctx0" brushRef="#br0" timeOffset="6891.603">9512 959,'43'-4,"52"-8,21 0,-1-4,-5 2,-12 2,-13-1,-11 1,-14 3,-7-1,-8 0,-6-3,-11 2</inkml:trace>
  <inkml:trace contextRef="#ctx0" brushRef="#br0" timeOffset="7143.553">11007 0,'-5'48,"-6"40,-2 14,2 0,3-13,2-12,3-14,2-13,0-10,1-8,1-4,-1-1,1-2,-1 1,-4-5,-3-6</inkml:trace>
  <inkml:trace contextRef="#ctx0" brushRef="#br0" timeOffset="7620.148">10781 452,'182'-39,"-96"22,0-3,67-26,-122 32,-1-2,0 0,-2-2,0-2,9-8,-10 7,-75 129,3 27,44-130,0-1,1 0,-1 1,1-1,0 0,1 1,-1-1,1 1,-1-1,1 0,1 0,-1 1,1-1,-1 0,1 0,0 0,1-1,-1 1,1 0,-1-1,1 0,0 1,0-1,1 0,-1-1,1 1,-1-1,1 1,0-1,0 0,0 0,7 0,1 1,0-2,0 0,-1 0,1-1,0 0,0-1,0 0,0-1,-1-1,1 0,-1 0,0-1,0 0,0-1,24-6,-29 8,0 0,0 1,0 0,0 0,0 0,0 1,1 0,-1 0,0 1,1-1,-1 2,1-1,-1 1,0 0,1 0,-1 0,0 1,0 0,0 0,0 1,0 0,-1 0,1 0,-1 0,0 1,3 2,60 91,-58-82</inkml:trace>
  <inkml:trace contextRef="#ctx0" brushRef="#br0" timeOffset="4238.413">5335 592,'-18'68,"-17"49,-24 81,-55 116,-12 24,126-338,1-1,-1 1,1-1,-1 1,1 0,-1-1,1 1,0 0,-1-1,1 1,0 0,-1 0,1 0,0-1,-1 1,1 0,0 0,0 0,-1 0,1 0,0 0,-1 1,1-1,0 0,-1 0,1 0,0 1,-1-1,1 0,0 1,-1-1,1 0,-1 1,1-1,-1 1,1-1,-1 1,1-1,-1 1,1 0,-1-1,0 1,1-1,-1 1,0 0,1-1,-1 1,0 0,0-1,0 2,38-55,-3-2,-3-1,-2-1,-2-1,5-22,-17 43,20-48,-3-2,-4-1,-3-1,-5-1,4-52,24 332,49 89,-83-227,-14-41,1-1,1 0,0 0,0 0,1 0,1-1,-1 1,1-1,1 0,0 0,0-1,1 1,-4-8,0-1,0 1,0 0,0-1,0 0,0 0,0 0,0 0,0 0,0-1,0 1,0-1,0 0,0 0,-1 0,1 0,0 0,0-1,-1 1,1-1,-1 0,0 0,1 0,-1 0,0 0,0 0,0 0,0-1,-1 1,1-1,-1 0,1 1,-1-1,0 0,0 0,10-11,15-17,-2-1,-1-2,-2 0,-1-2,13-31,-5 5,0 8,-3-2,-2-1,-2 0,-3-2,-2 0,-3-1,4-58,-17 114,1-1,0 1,-1-1,0 0,0 0,0 0,-1 0,1 1,-1-1,0 0,-1 0,1 1,-1-1,0 1,0-1,0 1,-3-3,3 7,-1 0,1-1,-1 1,1 0,-1 0,0 1,1-1,-1 0,1 1,-1 0,1 0,-1-1,1 2,0-1,-1 0,1 0,0 1,0-1,0 1,0-1,0 1,0 0,0 0,1 0,-1 0,1 0,-1 0,1 1,0-1,0 0,0 1,0 0,-14 24,4-1</inkml:trace>
  <inkml:trace contextRef="#ctx0" brushRef="#br0" timeOffset="4824.65">6379 846,'-23'36,"2"0,2 1,1 2,2-1,1 2,1 7,8-34,2 0,0 1,0-1,1 1,1 0,0-1,1 1,1 0,0 0,1 0,0 0,1-1,4 14,-3-23,1 0,0-1,0 1,0-1,0 1,1-1,-1-1,1 1,0-1,0 1,0-1,0-1,0 1,0-1,1 0,-1 0,0 0,1-1,-1 0,0 0,1 0,-1-1,1 0,-1 0,0 0,0 0,0-1,0 0,0 0,0-1,0 1,0-1,2-2,6-4,0 0,0 0,-2-1,1-1,-1 0,-1-1,0 0,0 0,-1-1,-1 0,0-1,-1 0,0 0,-2 0,1-1,-2 0,2-8,-3 12,-1 0,0 1,0-2,-1 1,-1 0,0 0,0 0,-1 0,-1 0,1 0,-2 0,0 0,0 1,-1-1,0 1,-1 0,0 0,-1 0,0 1,0 0,-1 0,0 0,0 1,-8-6,-11-4,2 6</inkml:trace>
  <inkml:trace contextRef="#ctx0" brushRef="#br0" timeOffset="5186.517">6746 903,'101'270,"-71"-175,-30-93,0 0,1 0,-1 1,0-1,1 0,-1 0,1 0,0 0,0 1,0-1,0 0,0 0,0-1,0 1,1 0,-1 0,1-1,-1 1,1 0,0-1,-1 0,1 1,0-1,0 0,0 0,0 0,0 0,0 0,0-1,1 1,-1-1,0 1,0-1,1 0,-1 0,0 0,0 0,1 0,-1 0,0-1,0 1,0-1,1 1,7-8,-1 0,0 0,0-1,0 0,-1-1,0 1,-1-2,0 1,-1-1,4-7,-1 1,23-43,-2-1,-4-1,-2-2,6-32,-20 71,-1 6</inkml:trace>
  <inkml:trace contextRef="#ctx0" brushRef="#br0" timeOffset="5460.286">7535 1213,'-5'19,"9"7,3-2</inkml:trace>
  <inkml:trace contextRef="#ctx0" brushRef="#br0" timeOffset="11863.705">0 2144,'331'-36,"-23"-3,389-16,-348 41,7 16,-95 0,199-13,116-35,179-12,-218 32,81-4,139 30,-437-24,532-54,-568 54,393-19,-119 16,11 16,105-18,128 12,-684 17,465-29,-393 5,-157 31,-28-1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21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203 177,'-6'45,"1"456,2-457,-9 114,-6-1,-33 125,15-148,61-178,-17 21</inkml:trace>
  <inkml:trace contextRef="#ctx0" brushRef="#br0" timeOffset="379.252">711 205,'-20'113,"6"1,0 108,11-165,-3 518,6-566,0-1,0 0,1 0,0 1,0-1,1 0,0 0,0 0,1-1,0 1,1 0,-4-8,0 1,1-1,-1 0,0 1,1-1,-1 0,1 1,-1-1,1 0,-1 0,1 1,-1-1,1 0,-1 0,1 0,-1 0,1 0,-1 1,1-1,0 0,-1 0,1 0,-1-1,1 1,-1 0,1 0,-1 0,1 0,-1 0,1-1,-1 1,1 0,-1 0,1-1,-1 1,1 0,-1-1,0 1,1 0,-1-1,0 1,1-1,-1 1,0-1,1 1,-1-1,0 1,0-1,1 1,-1-1,0 1,0-1,0 1,0-1,0 1,0-1,0 0,0 1,0-1,10-35,-8 9,-1 0,-1 0,-1-1,-2 1,-1 1,-1-1,-1 0,-1 1,-1 0,-2 1,0 0,-2 0,-1 1,-1 1,-6-8,7 12,-2 0,0 2,0-1,-2 2,0 0,-1 1,0 1,-2 1,1 0,-1 1,-1 2,0 0,-1 1,0 1,0 1,-1 1,1 1,-1 1,-24-1,40 4,0 1,0 0,0 0,-1 1,1 0,0 0,0 1,0-1,0 2,0-1,0 1,1 0,-1 0,1 1,0 0,0 0,0 0,1 1,-1 0,1 0,0 0,1 1,-1-1,1 1,0 0,0 1,1-1,0 1,0-1,1 1,-1 0,1 0,1 0,0 0,0 0,0 1,1 2,2 25,4-5</inkml:trace>
  <inkml:trace contextRef="#ctx0" brushRef="#br0" timeOffset="683.857">1162 911,'-19'12,"1"1,0 1,1 1,0 0,1 1,1 1,1 0,0 1,1 1,1 0,1 1,-3 7,12-25,1 1,-1 0,1 0,0 0,0 0,0 1,0-1,1 0,-1 0,1 0,0 1,0-1,0 0,0 0,0 1,1-1,-1 0,1 0,0 0,0 0,0 0,1 0,-1 0,1 0,-1 0,1 0,0-1,0 1,0-1,1 1,-1-1,0 0,1 0,0 0,-1 0,1 0,0-1,0 0,0 1,0-1,0 0,0 0,1 0,3 1,0-1,0 1,0-1,0-1,0 1,0-1,0 0,0-1,1 0,-1 0,0 0,-1-1,1 0,0 0,-1-1,1 0,-1 0,0-1,1 1,-2-1,1-1,0 1,-1-1,0 0,0 0,-1 0,1-1,-1 0,0 0,-1 0,1 0,-1 0,0-1,-1 1,0-1,0 0,0 0,0-5,-1-3,-1 0,0 1,-1-1,-1 1,0-1,-1 1,-1 0,0 0,-1 0,0 0,-1 1,-1 0,0 0,0 1,-2 0,1 0,-2 0,1 1,-1 1,-1 0,-9-6,2 1</inkml:trace>
  <inkml:trace contextRef="#ctx0" brushRef="#br0" timeOffset="1068.555">1558 177,'-21'66,"3"2,3-1,3 2,3-1,0 55,3 6,5 0,6 11,25 78,-13-146,-9-72,-6-11</inkml:trace>
  <inkml:trace contextRef="#ctx0" brushRef="#br0" timeOffset="1325.243">1839 1024,'5'29,"2"4,-1-3</inkml:trace>
  <inkml:trace contextRef="#ctx0" brushRef="#br0" timeOffset="1584.908">1812 431,'0'0</inkml:trace>
  <inkml:trace contextRef="#ctx0" brushRef="#br0" timeOffset="1832.784">2150 798,'-19'24,"2"1,1 1,1 1,1 0,1 1,1 0,2 1,1 0,-1 8,9-33,0 0,0 0,0 0,1-1,-1 1,1 0,0 0,0 0,0 0,0 0,1 0,0-1,0 1,0 0,0 0,0-1,1 1,-1-1,1 1,0-1,0 0,1 1,-1-1,1 0,-1-1,1 1,0 0,0-1,0 1,0-1,1 0,-1 0,1 0,-1-1,1 1,-1-1,1 0,0 0,3 0,10-1,0-1,-1-1,1-1,0 0,-1-2,1 1,-1-2,-1 0,1-1,-1-1,0 0,-1-1,1 0,-2-1,0-1,0 0,-1-1,0-1,-1 1,0-2,-1 0,25-31,-1-2,-2-1,-3-1,-1-2,-3-1,-2-1,-2-3,-9 24,-1-1,-1 0,-2-1,-2 0,-1 0,-2 0,-1-1,-1 1,-2 0,-2-1,-1 1,-1 0,-3-2,7 28,0 1,-1-1,-1 1,1-1,-1 1,0 0,-1 0,1 1,-1-1,-1 1,1-1,-1 1,0 1,-1-1,1 1,-1 0,0 0,0 0,-1 1,1 0,-1 1,0-1,0 1,0 0,-1 1,1 0,-1 0,1 1,-1 0,0 0,-2 0,-1 2,0 0,0 0,0 1,0 0,1 1,-1 0,1 1,-1 0,1 1,0 0,1 1,-1 0,1 0,1 1,-1 0,1 0,0 1,1 0,-1 1,2-1,-1 1,-2 6,-5 9,0 1,2 1,1 0,1 0,1 1,1 1,2-1,-1 10,3-6,1-1,2 1,1 1,2-1,0-1,3 1,0 0,2-1,1 0,1 0,2-1,1-1,1 0,2 0,0-1,2-1,1-1,7 7,-15-21,0 0,1 0,1-1,0 0,0-1,1-1,0 0,0-1,1 0,0-1,0 0,1-2,0 1,-1-2,1 0,1 0,-1-2,0 0,0-1,1 0,-1-1,0-1,0 0,0-1,0-1,8-3,7-6</inkml:trace>
  <inkml:trace contextRef="#ctx0" brushRef="#br0" timeOffset="2731.989">3082 628,'-43'16,"1"1,1 1,0 3,2 1,0 2,2 2,-23 20,55-43,1 1,-1-1,1 1,0 0,0 0,0 0,1 0,-1 1,1 0,0-1,0 1,1 0,-1 1,1-1,0 0,1 1,-1-1,1 1,0-1,1 1,-1-1,1 1,0 0,0-1,1 1,0 0,0-1,0 1,0-1,1 0,0 1,0-1,1 0,-1 0,1 0,0 0,1-1,-1 1,1-1,0 0,0 0,0 0,0-1,1 1,0-1,10 3,0-2,1 0,-1-1,1 0,-1-1,1-1,0 0,0-2,0 0,-1 0,7-2,-1-2,-1 0,1-1,-1-1,0-1,-1-1,0 0,0-2,-1 0,0-1,-1-1,0 0,-1-2,-1 0,0 0,-1-1,-1-1,-1-1,0 1,7-16,3 0,-30 48,1 0,0 0,1 0,1 1,0 0,1 0,1 0,1 2,0-11,1 0,0 0,1 0,0 0,0 0,0 0,1 0,0 0,0 0,1 0,0-1,0 1,1 0,0-1,0 0,0 0,1 0,-1 0,2 0,-1-1,1 1,1 0,-3-3,1-1,0 0,0 1,0-1,0-1,0 1,1-1,-1 1,1-1,-1-1,0 1,1 0,-1-1,1 0,-1 0,1-1,-1 1,1-1,-1 0,1 0,-1 0,0-1,1 1,-1-1,0 0,0 0,1-2,97-79,32-105,-129 208,-14 17,-22 105,30-136,1 0,0 0,0 0,0 0,0 0,1 0,0 0,0 0,1 0,0-1,0 1,0 0,1-1,-1 0,1 1,1-1,-1 0,1-1,0 1,0-1,0 1,5 2,-6-5,1 0,0 0,-1 0,1 0,0-1,0 0,0 0,1 0,-1 0,0-1,0 1,0-1,0 0,1-1,-1 1,0-1,0 1,0-1,0-1,0 1,0 0,0-1,0 0,0 0,-1 0,1 0,-1-1,3-2,83-86,90-234,-178 324,-1 0,1-1,0 1,0 0,0-1,0 1,0 0,0 0,0 0,0-1,1 1,-1 1,0-1,0 0,1 0,-1 0,1 1,-1-1,1 1,-1-1,1 1,-1-1,1 1,-1 0,1 0,0 0,-1 0,1 0,-1 0,1 0,-1 1,1-1,0 0,-1 1,1 0,-1-1,0 1,1 0,-1-1,1 1,-1 0,0 0,0 0,0 0,0 1,1-1,-1 0,-1 0,1 1,1 0,37 75,9 179,-40-186,8 55,-6-1,-6 1,-5 0,-11 64,8-151,-3 0,-1-1,-1 0,-2-1,-2 0,-11 22,17-43,0-1,0-1,-2 1,1-1,-2-1,0 0,0 0,-1-1,0 0,-1-1,0 0,-1-1,0 0,-1-1,1-1,-1 0,-6 1,16-6,0 0,1 0,-1-1,0 1,0-1,0 0,0 0,0-1,0 1,-1-1,1 0,0 0,0-1,0 1,0-1,0 0,0 0,0 0,0 0,0-1,0 1,1-1,-1 0,0 0,1-1,0 1,-1-1,1 0,0 1,1-1,-1-1,0 1,1 0,0-1,-1 1,0-4,0-11,2 0,0 0,0 0,2 0,0 0,2 1,0-1,0 0,2 1,0 0,1 0,1 0,0 1,1-1,1 2,6-8,34-59,3 2,4 2,4 3,3 2,2 4,4 2,2 3,4 4,2 3,2 3,62-30,-72 47,-13 10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08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226 649,'48'-4,"0"-3,0-1,-1-3,-1-1,0-3,0-1,-2-3,0-1,3-5,-4 5,174-99,-215 118,-2 0,1 0,0 0,-1 0,1 1,0-1,-1 0,1 0,0 1,0-1,0 0,0 1,0-1,-1 1,1-1,0 1,0-1,0 1,1 0,-1 0,0-1,0 1,0 0,0 0,0 0,0 0,0 0,0 0,0 1,0-1,0 0,0 0,0 1,0-1,0 1,0-1,0 1,0-1,0 1,0 0,0-1,-1 1,1 0,0 0,0-1,-1 1,1 0,-1 0,1 0,-1 0,1 0,-1 0,1 0,-1 0,-34 126,-16 19,6 2,-24 150,59-205,3 0,5 0,4 3,-1 18,15-13,-71-172,40 57,-1 0,0 0,-1 2,0 0,-1 1,-1 0,0 2,0 0,0 1,-1 1,-1 0,1 2,-1 0,0 1,-1 1,-7 0,0 1,-1 1,1 2,-1 1,1 1,0 1,0 1,1 2,-1 1,1 1,1 1,-17 10,25-11</inkml:trace>
  <inkml:trace contextRef="#ctx0" brushRef="#br0" timeOffset="438.187">170 1213,'689'-247,"-561"191,-127 55,-1 1,1-1,-1 0,1 1,0-1,-1 1,1 0,0-1,0 1,-1-1,1 1,0 0,0 0,-1-1,1 1,0 0,0 0,0 0,0 0,-1 0,1 0,0 0,0 0,0 0,-1 1,1-1,0 0,0 0,0 1,-1-1,1 1,0-1,-1 0,1 1,0-1,-1 1,1 0,0-1,-1 1,1-1,-1 1,1 0,-1-1,0 1,1 0,-1 0,0-1,1 1,-1 0,0 0,0 0,2 50,-3-40,-3 194,4-202,1-1,-1 1,0-1,1 1,-1-1,1 1,0-1,0 1,0-1,0 0,0 0,1 1,-1-1,1 0,-1 0,1 0,0-1,0 1,0 0,0-1,0 1,0-1,0 1,1-1,14 6</inkml:trace>
  <inkml:trace contextRef="#ctx0" brushRef="#br0" timeOffset="819.954">1298 1552,'18'69,"-18"-69,0 0,0 1,0-1,0 1,1-1,-1 0,0 0,0 1,1-1,-1 0,0 1,0-1,1 0,-1 0,0 1,1-1,-1 0,0 0,1 0,-1 1,0-1,1 0,-1 0,1 0,-1 0,0 0,1 0,-1 0,1 0,-1 0,0 0,1 0,-1 0,0 0,1 0,-1 0,1-1,-1 1,0 0,1 0,-1 0,0 0,1-1,-1 1,0 0,1 0,-1-1,0 1,0 0,1-1,-1 1,0 0,0-1,0 1,1 0,-1-1,0 1,0 0,0-1,0 1,0-1,0 1,0 0,0-1,0 1,0 0,0-1,0 1,12-30,17-175,44-20,-73 223,-1 1,1 0,0 0,1 0,-1-1,0 1,0 0,0 0,1 0,-1-1,0 1,1 0,0 0,-1 0,1 0,-1 0,1 0,0 0,0 0,-1 0,1 0,0 1,0-1,0 0,0 0,0 1,0-1,0 1,0-1,1 1,-1-1,0 1,0 0,0 0,0-1,1 1,-1 0,0 0,0 0,1 0,-1 0,0 0,0 1,0-1,0 0,1 1,-1-1,0 1,0-1,0 1,0-1,1 2,3 12</inkml:trace>
  <inkml:trace contextRef="#ctx0" brushRef="#br0" timeOffset="1078.147">1751 1270,'0'33,"0"17,0-1</inkml:trace>
  <inkml:trace contextRef="#ctx0" brushRef="#br0" timeOffset="1243.402">1665 988,'0'0</inkml:trace>
  <inkml:trace contextRef="#ctx0" brushRef="#br0" timeOffset="1590.077">2116 1072,'-8'12,"-1"0,1 0,1 0,0 1,1 0,1 1,0-1,0 1,2 0,-1 0,2 0,0 1,1-1,0 0,1 1,0-1,2 1,0-1,0 0,1 1,5 12,-5-22,0 0,1 0,-1-1,1 0,0 0,1 0,-1 0,0 0,1-1,0 0,0 0,0 0,0-1,0 1,1-1,-1 0,1-1,-1 1,1-1,0-1,0 1,-1-1,1 0,8 1,-1-1,1-1,-1 0,1-1,-1-1,0 0,0 0,0-2,5-2,4-2,-1-2,0-1,0 0,-1-1,-1-2,0 0,-1 0,0-2,-2 0,0-1,-1-1,-1 0,0-1,-2-1,4-8,4-6,-1-2,-2 0,-1-1,-2 0,-1-1,-3-1,-1 0,-2 0,-1-1,-2-3,-4 32,0 1,-1-1,0 0,-1 1,0-1,-1 1,0 0,-1 0,0 0,0 0,-2 1,1 0,-1 0,-1 0,1 0,-2 1,1 1,-1-1,-1 1,1 0,-1 1,-1 0,1 0,-1 1,0 1,-1-1,0 2,1-1,-1 2,-1-1,1 1,0 1,-1 0,1 1,-1 0,0 1,1 0,-1 1,1 0,-8 2,1 5,-1 1,2 0,-1 1,1 1,1 1,0 1,1 0,0 1,1 0,1 1,0 1,1 0,0 0,2 2,0-1,1 1,0 1,2-1,0 1,1 1,1-1,1 1,-2 19,6-22,0-1,1 0,0 0,2 0,0 0,0 0,2 0,0-1,0 0,2 0,0 0,0-1,2 0,0 0,0-1,1 0,1-1,0 0,0 0,1-1,1-1,0 0,0-1,1 0,0-1,1-1,-1 0,2-1,-1-1,0 0,1-1,0-1,14 2,21 1,1-3,-1-2,1-2,-1-2,0-2,15-6,-29 5</inkml:trace>
  <inkml:trace contextRef="#ctx0" brushRef="#br0" timeOffset="2438.032">3217 932,'-47'22,"2"3,0 2,1 1,2 3,1 1,-23 26,-21 46,83-101,0 0,1 0,0 0,0-1,0 1,0 0,0 0,1 1,-1-1,1 0,0 0,0 0,0 0,0 0,0 0,1 0,-1 1,1-1,0 0,0 0,0-1,0 1,1 0,-1 0,1-1,0 1,0 0,0-1,0 0,0 1,0-1,1 0,-1 0,1 0,-1-1,1 1,0-1,-1 1,1-1,1 0,4 3,0-1,0-1,0 0,0 0,1 0,-1-1,1 0,-1-1,1 0,-1 0,1-1,-1 0,0-1,1 0,-1 0,0 0,0-1,0 0,5-4,139-90,7-53,-158 151,0 0,0 0,-1 0,1 0,0 1,0-1,-1 0,1 0,-1 1,1-1,-1 0,0 1,1-1,-1 1,0-1,0 0,0 1,0-1,0 1,0-1,-1 1,1-1,0 0,-1 1,1-1,-1 0,1 1,-1-1,0 0,1 0,-1 1,0-1,0 0,0 0,0 0,-1 1,-2 14,10 88,-6-102,1 0,0 1,0-1,0 1,0-1,0 0,1 0,-1 0,0 0,1 0,0 0,0 0,-1 0,1-1,0 1,0 0,1-1,-1 0,0 0,0 1,1-1,-1-1,1 1,-1 0,0-1,1 1,-1-1,1 1,0-1,-1 0,1 0,-1-1,1 1,-1 0,1-1,-1 1,1-1,-1 0,1 0,7-4,0-1,-1 0,0-1,0 0,0 0,-1-1,0 0,-1 0,1-1,-2 0,3-5,8-6,70-108,-87 128,0-1,0 0,0 1,1-1,-1 0,0 1,1-1,-1 1,0-1,1 0,-1 1,0-1,1 1,-1-1,1 1,-1-1,1 1,-1 0,1-1,0 1,-1 0,1-1,-1 1,1 0,0-1,-1 1,1 0,0 0,-1 0,1 0,0 0,-1 0,1 0,0 0,-1 0,1 0,0 0,-1 0,1 0,0 1,-1-1,1 0,0 0,-1 1,1-1,-1 1,1-1,-1 0,1 1,-1-1,1 1,-1-1,1 1,-1-1,1 1,-1 0,0-1,1 1,-1-1,0 1,0 0,1-1,-1 1,0 0,0-1,0 1,0 0,6 55,-5-44,-2-8,1 1,0 0,0-1,1 1,0 0,-1-1,2 1,-1-1,0 1,1-1,0 1,0-1,0 0,1 0,-1 0,1 0,0-1,0 1,0-1,1 1,-1-1,1 0,-1 0,1-1,0 1,0-1,1 0,-1 0,0 0,1-1,-1 1,1-1,-1 0,1 0,0-1,-1 0,1 1,0-1,0-1,-1 1,1-1,4-1,6-6,0-1,0 0,-1-1,0-1,-1 0,0-1,-1-1,0 1,-1-2,0 0,-1 0,-1-1,0 0,-1-1,-1 0,-1 0,0 0,0-1,-1-3,-2 13,29-45,-19 97,-11-6,1 1,2 0,2-1,2 0,1 0,2-1,5 7,193 362,-198-383,-2 2,-1-1,-1 1,-1 1,-1 0,-1 0,-2 0,0 9,-5-27,-1 0,0 0,-1 0,1 0,-2-1,1 0,-1 1,-1-2,1 1,-1 0,-1-1,1 0,-1-1,0 0,-1 0,1 0,-1-1,-1 0,1 0,-1-1,1 0,-1-1,0 0,0 0,-1-1,1 0,0-1,-1 0,1 0,-1-1,-2 0,7-1,0 1,0-1,0 0,0 0,0-1,0 1,0-1,1 0,-1-1,1 1,-1-1,1 0,0 0,0 0,0 0,1-1,-1 1,1-1,0 0,0 0,0-1,0 1,1-1,0 1,0-1,0 0,0 1,1-1,0 0,0 0,-1-5,-1-12,1 0,0 0,2 0,0 0,2 0,3-17,4 1,2 0,2 1,2 0,1 1,1 1,2 1,2 0,1 1,1 2,28-29,-32 35</inkml:trace>
  <inkml:trace contextRef="#ctx0" brushRef="#br0" timeOffset="6276.313">8241 536,'121'-21,"1"6,77 1,-180 13,0 1,-1 0,1 2,-1 0,1 1,-1 1,14 5,-27-7,-1-1,1 1,-1 0,0 0,0 1,0-1,0 1,0 0,-1 0,1 0,-1 0,0 0,0 1,0 0,0 0,-1 0,1 0,-1 0,0 0,0 0,-1 1,1-1,-1 1,0-1,0 1,0 0,-1-1,0 1,0 0,0-1,0 1,-1 0,0 0,-5 19,-1-1,-2 1,0-2,-1 1,-1-1,-2-1,0 0,-10 12,22-31,-46 60,-2-2,-2-2,-3-2,-4-1,-116 123,118-93,54-82,1-1,0 0,0 1,0-1,0 0,0 1,1-1,-1 1,1 0,0-1,-1 1,1-1,0 1,1 0,-1-1,0 1,1-1,-1 1,1-1,0 1,0-1,0 1,0-1,0 0,1 0,-1 1,1-1,-1 0,1 0,0 0,0-1,0 1,0 0,0-1,0 1,2 0,12 3,-1-1,1 0,0-1,0-1,0-1,0 0,0-1,0-1,0 0,0-1,9-3,32-3,-1-3,0-2,-1-2,0-3,-2-3,0-1,-1-3,-2-2,19-15,-50 29</inkml:trace>
  <inkml:trace contextRef="#ctx0" brushRef="#br0" timeOffset="6653.113">9652 452,'117'9,"-1"-5,1-4,42-9,-153 8,-4 0,-1 0,0 1,0-1,1 0,-1 1,0-1,1 1,-1 0,1-1,-1 1,0 0,1 0,-1 0,1 0,-1 0,1 0,-1 0,1 0,-1 1,0-1,1 0,-1 1,1-1,-1 1,0 0,0-1,1 1,-1 0,0 0,0 0,0 0,0 0,0 0,0 0,0 0,0 0,0 1,-1-1,1 0,0 0,-1 1,1-1,-1 1,1-1,-1 0,0 1,0-1,0 1,1-1,-1 1,-1-1,1 0,0 1,0-1,0 1,-106 193,74-130,3 1,3 1,2 2,4 0,1 8,-13 184,22-191,5-52</inkml:trace>
  <inkml:trace contextRef="#ctx0" brushRef="#br0" timeOffset="6891.603">9512 959,'43'-4,"52"-8,21 0,-1-4,-5 2,-12 2,-13-1,-11 1,-14 3,-7-1,-8 0,-6-3,-11 2</inkml:trace>
  <inkml:trace contextRef="#ctx0" brushRef="#br0" timeOffset="7143.553">11007 0,'-5'48,"-6"40,-2 14,2 0,3-13,2-12,3-14,2-13,0-10,1-8,1-4,-1-1,1-2,-1 1,-4-5,-3-6</inkml:trace>
  <inkml:trace contextRef="#ctx0" brushRef="#br0" timeOffset="7620.148">10781 452,'182'-39,"-96"22,0-3,67-26,-122 32,-1-2,0 0,-2-2,0-2,9-8,-10 7,-75 129,3 27,44-130,0-1,1 0,-1 1,1-1,0 0,1 1,-1-1,1 1,-1-1,1 0,1 0,-1 1,1-1,-1 0,1 0,0 0,1-1,-1 1,1 0,-1-1,1 0,0 1,0-1,1 0,-1-1,1 1,-1-1,1 1,0-1,0 0,0 0,7 0,1 1,0-2,0 0,-1 0,1-1,0 0,0-1,0 0,0-1,-1-1,1 0,-1 0,0-1,0 0,0-1,24-6,-29 8,0 0,0 1,0 0,0 0,0 0,0 1,1 0,-1 0,0 1,1-1,-1 2,1-1,-1 1,0 0,1 0,-1 0,0 1,0 0,0 0,0 1,0 0,-1 0,1 0,-1 0,0 1,3 2,60 91,-58-82</inkml:trace>
  <inkml:trace contextRef="#ctx0" brushRef="#br0" timeOffset="4238.413">5335 592,'-18'68,"-17"49,-24 81,-55 116,-12 24,126-338,1-1,-1 1,1-1,-1 1,1 0,-1-1,1 1,0 0,-1-1,1 1,0 0,-1 0,1 0,0-1,-1 1,1 0,0 0,0 0,-1 0,1 0,0 0,-1 1,1-1,0 0,-1 0,1 0,0 1,-1-1,1 0,0 1,-1-1,1 0,-1 1,1-1,-1 1,1-1,-1 1,1-1,-1 1,1 0,-1-1,0 1,1-1,-1 1,0 0,1-1,-1 1,0 0,0-1,0 2,38-55,-3-2,-3-1,-2-1,-2-1,5-22,-17 43,20-48,-3-2,-4-1,-3-1,-5-1,4-52,24 332,49 89,-83-227,-14-41,1-1,1 0,0 0,0 0,1 0,1-1,-1 1,1-1,1 0,0 0,0-1,1 1,-4-8,0-1,0 1,0 0,0-1,0 0,0 0,0 0,0 0,0 0,0-1,0 1,0-1,0 0,0 0,-1 0,1 0,0 0,0-1,-1 1,1-1,-1 0,0 0,1 0,-1 0,0 0,0 0,0 0,0-1,-1 1,1-1,-1 0,1 1,-1-1,0 0,0 0,10-11,15-17,-2-1,-1-2,-2 0,-1-2,13-31,-5 5,0 8,-3-2,-2-1,-2 0,-3-2,-2 0,-3-1,4-58,-17 114,1-1,0 1,-1-1,0 0,0 0,0 0,-1 0,1 1,-1-1,0 0,-1 0,1 1,-1-1,0 1,0-1,0 1,-3-3,3 7,-1 0,1-1,-1 1,1 0,-1 0,0 1,1-1,-1 0,1 1,-1 0,1 0,-1-1,1 2,0-1,-1 0,1 0,0 1,0-1,0 1,0-1,0 1,0 0,0 0,1 0,-1 0,1 0,-1 0,1 1,0-1,0 0,0 1,0 0,-14 24,4-1</inkml:trace>
  <inkml:trace contextRef="#ctx0" brushRef="#br0" timeOffset="4824.65">6379 846,'-23'36,"2"0,2 1,1 2,2-1,1 2,1 7,8-34,2 0,0 1,0-1,1 1,1 0,0-1,1 1,1 0,0 0,1 0,0 0,1-1,4 14,-3-23,1 0,0-1,0 1,0-1,0 1,1-1,-1-1,1 1,0-1,0 1,0-1,0-1,0 1,0-1,1 0,-1 0,0 0,1-1,-1 0,0 0,1 0,-1-1,1 0,-1 0,0 0,0 0,0-1,0 0,0 0,0-1,0 1,0-1,2-2,6-4,0 0,0 0,-2-1,1-1,-1 0,-1-1,0 0,0 0,-1-1,-1 0,0-1,-1 0,0 0,-2 0,1-1,-2 0,2-8,-3 12,-1 0,0 1,0-2,-1 1,-1 0,0 0,0 0,-1 0,-1 0,1 0,-2 0,0 0,0 1,-1-1,0 1,-1 0,0 0,-1 0,0 1,0 0,-1 0,0 0,0 1,-8-6,-11-4,2 6</inkml:trace>
  <inkml:trace contextRef="#ctx0" brushRef="#br0" timeOffset="5186.517">6746 903,'101'270,"-71"-175,-30-93,0 0,1 0,-1 1,0-1,1 0,-1 0,1 0,0 0,0 1,0-1,0 0,0 0,0-1,0 1,1 0,-1 0,1-1,-1 1,1 0,0-1,-1 0,1 1,0-1,0 0,0 0,0 0,0 0,0 0,0-1,1 1,-1-1,0 1,0-1,1 0,-1 0,0 0,0 0,1 0,-1 0,0-1,0 1,0-1,1 1,7-8,-1 0,0 0,0-1,0 0,-1-1,0 1,-1-2,0 1,-1-1,4-7,-1 1,23-43,-2-1,-4-1,-2-2,6-32,-20 71,-1 6</inkml:trace>
  <inkml:trace contextRef="#ctx0" brushRef="#br0" timeOffset="5460.286">7535 1213,'-5'19,"9"7,3-2</inkml:trace>
  <inkml:trace contextRef="#ctx0" brushRef="#br0" timeOffset="11863.705">0 2144,'331'-36,"-23"-3,389-16,-348 41,7 16,-95 0,199-13,116-35,179-12,-218 32,81-4,139 30,-437-24,532-54,-568 54,393-19,-119 16,11 16,105-18,128 12,-684 17,465-29,-393 5,-157 31,-28-1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33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372 395,'-66'304,"44"-227,-5-2,-2-1,-30 53,-96 132,142-251,29-46,-12 29,113-224,57-75,-29 55,-35 81,-87 149,-11 45,-32 152,19-170,-19 128,6 2,5 19,12 79,-3-229,-1 0,1 0,1 0,-1 0,0 0,1 0,-1 0,1 0,0 0,0 0,0-1,0 1,1 0,-1-1,1 1,0-1,-1 1,1-1,0 0,0 0,1 0,-1 0,0 0,1 0,-1 0,1-1,0 0,-1 1,1-1,0 0,0 0,0 0,-1-1,1 1,0-1,0 0,0 1,0-1,0-1,0 1,0 0,0-1,0 1,0-1,0 0,0 0,0 0,-1 0,1-1,1 0,10-12,0 0,-1-1,-1 0,0-1,-1 0,-1-1,8-17,0 3,404-712,-356 613,-73 169,2-24,-20 53,3 0,3 2,3 0,3 1,3 1,1 31,9-75,-2-14,2 1,0-1,0 1,2 0,0-1,0 1,1-1,1 0,1 0,4 11,3-7</inkml:trace>
  <inkml:trace contextRef="#ctx0" brushRef="#br0" timeOffset="301.121">1528 875,'-5'16,"1"-1,0 1,1 0,1 0,0 1,1-1,1 0,1 1,0-1,1 0,1 0,0 0,1 0,1 0,1-1,0 0,1 0,3 4,-7-15,1 0,1 0,-1 0,1-1,-1 0,1 0,0 0,0 0,0-1,0 0,1 0,-1 0,1-1,-1 1,1-1,0-1,-1 1,1-1,0 0,-1 0,1-1,0 1,-1-1,1-1,-1 1,3-2,3 0,-1 0,0-1,0-1,0 0,0 0,-1 0,0-2,0 1,-1-1,1 0,-1-1,-1 0,4-4,-2-2,-1 0,0 0,-1-1,0 0,-2 0,1 0,-2-1,0 1,-1-1,-1 0,0 0,-1-1,-1 1,-1-7,1 15,0-1,-1 1,-1-1,1 1,-1 0,-1-1,0 1,0 0,0 1,-1-1,0 0,0 1,-1 0,0 0,-1 1,1-1,-1 1,0 0,-1 0,1 1,-1 0,0 0,-1 1,1 0,-1 0,0 1,-6-3,-11 0</inkml:trace>
  <inkml:trace contextRef="#ctx0" brushRef="#br0" timeOffset="720.825">2037 1072,'20'-48,"3"1,2 1,1 1,16-18,-7 29,-35 34,1-1,0 1,-1-1,1 1,0 0,0-1,-1 1,1 0,0 0,0 0,0 0,-1 0,1 0,0 0,0 0,0 0,-1 0,1 0,0 0,0 0,0 1,-1-1,1 0,0 1,-1-1,1 0,0 1,0-1,-1 1,1-1,-1 1,1 0,-1-1,1 1,-1-1,1 1,-1 0,1-1,-1 1,0 0,1 0,-1-1,0 1,0 0,1 0,-1 0,0-1,0 1,0 0,0 0,0 0,0 0,5 61,-6-57,0 0,0 1,1-1,0 0,0 1,0-1,0 0,1 1,0-1,0 0,1 0,-1 0,1 0,0 0,1 0,-1 0,1-1,0 1,0-1,0 0,0 0,1 0,0 0,0 0,0-1,0 0,1 0,-1 0,1 0,-1-1,5 2,-6-3,0-1,1 1,-1-1,0 0,1 0,-1 0,1 0,-1 0,0-1,1 1,-1-1,0 0,1 0,-1-1,0 1,0-1,0 1,0-1,0 0,-1 0,1 0,0 0,-1-1,0 1,1-1,-1 1,0-1,0 0,-1 0,1 0,-1 0,2-2,24-109,-22 61,0 34</inkml:trace>
  <inkml:trace contextRef="#ctx0" brushRef="#br0" timeOffset="1171.022">2798 762,'-14'17,"0"0,2 1,0 0,0 1,2 1,0-1,2 2,0-1,0 5,5-20,1-1,0 1,0 0,0 0,1 0,-1 0,1 0,0 0,1 0,-1 0,1 0,0 1,1-1,-1 0,1 0,0 0,0 0,1 0,-1 0,1 0,0 0,0-1,1 1,-1-1,1 1,0-1,0 0,1 0,-1 0,1-1,0 1,0-1,0 0,0 0,1 0,-1-1,1 1,0-1,0 0,-1-1,3 1,9 1,0-2,1 0,-1-1,0-1,0 0,0-1,0-1,0 0,0-1,-1-1,0 0,0-2,0 1,-1-2,1 0,-2 0,1-2,-2 1,1-2,-1 0,-1 0,0-1,2-2,15-22,0-1,-3 0,-1-2,-1-1,-3-1,-1-1,-3-1,-1 0,-1-1,0-16,-6 32,-2 1,-1-1,-2 0,0 0,-2 0,-1-1,-2-18,0 37,1 0,-1 0,0 1,-1-1,0 1,-1 0,0 0,0 0,-1 0,0 1,0-1,-1 2,0-1,-1 0,1 1,-2 0,1 1,-1 0,0 0,0 0,0 1,-1 0,-4-1,4 2,0 1,0 0,0 1,-1 0,1 0,-1 1,0 0,1 1,-1 0,0 1,1 0,-1 0,1 1,-1 0,1 0,0 1,0 1,0-1,0 2,0-1,1 1,0 0,0 1,-5 5,-5 3,2 1,0 1,1 1,0 0,2 1,0 0,1 1,0 1,2-1,-2 7,4-8,1 1,0 0,1 0,1 0,1 1,1-1,0 1,2 0,0 0,1 0,1 0,1 0,1 0,1-1,0 1,2-1,0 0,1 0,1-1,0 0,2 0,0-1,3 2,2-2,0 0,1-1,1-1,1-1,0-1,1 0,0-1,1-1,0-1,1-1,11 4,-3 0</inkml:trace>
  <inkml:trace contextRef="#ctx0" brushRef="#br0" timeOffset="2172.614">3843 705,'-24'-1,"0"2,0 0,0 1,1 1,-1 2,1 0,0 1,0 1,1 2,0 0,0 1,1 1,1 1,0 1,0 1,-5 6,19-12,1-1,-1 1,1 0,1 1,0-1,0 1,1 0,0-1,0 2,1-1,0 0,1 0,0 1,0-1,1 1,1-1,-1 1,1-1,1 0,0 0,0 1,1-1,0 0,4 7,-3-12,1 1,0-1,0 0,0 0,1-1,-1 1,1-1,0-1,0 1,0-1,0 0,0 0,0 0,1-1,-1 0,1-1,-1 1,1-1,-1 0,1-1,-1 0,0 0,1 0,-1-1,0 0,0 0,0 0,0-1,0 0,2-1,14-10,-1-1,-1-1,0 0,-1-1,-1-2,0 0,-1 0,-2-2,0 0,-1-1,10-21,26-58,-49 101,0 0,0 1,0 0,0-1,0 1,0-1,0 1,0 0,0 0,-1-1,1 1,0 0,0 0,-1 0,1 0,-1 0,1 0,-1 0,1 0,-1 0,0 0,0 0,1 0,-1 0,0 0,0 1,0-1,0 0,0 0,0 0,0 0,-1 0,1 0,0 0,-1 0,1 0,0 0,-1 0,0 1,1-1,-1 39,-1-31,1 0,0 0,0-1,1 1,1 0,-1 0,1 0,1-1,0 1,0 0,0-1,1 0,0 1,1-1,0 0,0-1,1 1,0-1,5 6,-7-11,0 0,0 0,0 0,0-1,0 1,0-1,0 0,1 0,-1 0,1 0,-1-1,0 1,1-1,-1 0,1 0,-1 0,1 0,-1-1,1 1,-1-1,1 0,-1 0,0 0,0-1,1 1,-1-1,0 0,0 0,-1 0,1 0,0 0,0-1,79-82,8-73,-90 158,0 0,1 0,-1 1,0-1,0 0,1 1,-1-1,0 0,1 0,-1 0,0 1,1-1,-1 0,0 0,1 0,-1 0,1 0,-1 0,0 0,1 0,-1 0,0 0,1 0,-1 0,1 0,-1 0,0 0,1 0,-1 0,0 0,1 0,-1 0,0-1,1 1,-1 0,0 0,1 0,-1-1,0 1,1 0,-1-1,0 1,0 0,1 0,-1-1,0 1,0 0,0-1,0 1,1-1,-1 1,0 0,0-1,0 1,0 0,0-1,0 1,2 37,-2-33,24 120,-22-119,0 0,0 0,0 0,1-1,0 0,0 1,0-1,0 0,1 0,-1 0,1-1,0 1,0-1,1 0,-1 0,0-1,1 1,0-1,0 0,0 0,-1-1,2 1,-1-1,4-2,0-1,-1-1,1 0,-1 0,0 0,0-1,0 0,0-1,-1 0,1 0,-1 0,-1-1,1 0,-1 0,0-1,0 0,-1 0,0 0,0-1,-1 1,0-1,0-1,-1 1,1-3,102-198,-105 208,-1-1,0 1,1-1,-1 1,1-1,-1 1,1-1,-1 1,1 0,0-1,0 1,0 0,0 0,0-1,0 1,0 0,0 0,0 0,1 0,-1 1,0-1,1 0,-1 0,0 1,1-1,-1 1,1-1,-1 1,1 0,-1 0,1-1,-1 1,1 0,0 0,-1 0,1 1,-1-1,1 0,-1 1,1-1,-1 1,1-1,-1 1,0-1,1 1,-1 0,0 0,0 0,1 0,-1 0,0 0,0 0,0 0,0 0,0 1,0 0,70 187,244 465,-307-634,-1 0,-1 1,-1 0,0 0,-2 0,0 0,-2 1,0 6,-2-19,1-1,-1 0,0 0,-1 0,0 0,0 0,-1 0,0 0,0-1,-1 1,0-1,0 0,-1 0,0 0,0-1,-1 0,1 0,-1 0,0 0,-1-1,0 0,-6 3,-3 1,-1 0,0-1,-1-1,0-1,0 0,0-1,0-1,-14 0,25-3,-1 0,1-1,-1 1,1-2,0 1,-1-1,1-1,0 1,-1-1,1 0,0-1,0 0,1 0,-1 0,1-1,-1 0,1 0,0-1,1 1,-1-1,1-1,0 1,-2-3,1-6,1 1,0-1,1 1,0-1,1 0,1-1,0 1,1 0,1-1,0 1,1 0,1-1,0 1,0 0,2 0,2-7,66-160,-36 106,-19 37,-2 6</inkml:trace>
  <inkml:trace contextRef="#ctx0" brushRef="#br0" timeOffset="2938.068">1754 790,'-5'-5,"-6"-1,-6 0,0 6,-3 2,-1 2,1 5,1 0,-2 4,-3 0,4 2,0 4,3 3,5 2,9-2,5 0,2-4</inkml:trace>
  <inkml:trace contextRef="#ctx0" brushRef="#br0" timeOffset="4002.706">6157 395,'-205'673,"204"-670,-3 10,1 0,-1-1,-1 0,0 0,-1 0,0 0,-1-1,-1 0,1 0,-2-1,-2 3,11-13,0 1,-1-1,1 1,-1-1,1 0,-1 1,1-1,-1 0,1 1,-1-1,1 0,-1 1,0-1,1 0,-1 0,1 0,-1 0,0 1,1-1,-1 0,0 0,1 0,-1 0,1-1,-1 1,0 0,1 0,-1 0,1 0,-1-1,0 1,1 0,-1 0,1-1,-1 1,1 0,-1-1,1 1,-1-1,1 1,-1-1,1 1,0-1,-1 1,1-1,0 1,-1-1,1 1,0-1,0 0,0 1,-1-1,1 1,0-1,0 0,0 1,0-1,0 0,0-40,8 9,2-1,2 2,1 0,1 0,9-14,1-2,113-242,-30 57,-92 218,-16 52,-7-2,2 0,2 1,1 0,2 0,1-1,2 1,2 0,6 28,-2-28,2 0,1-1,2 0,1 0,2-2,1 0,2 0,12 14,-30-45,1 0,-1 0,1 0,0 0,0-1,0 1,0-1,0 1,0-1,1 0,-1 0,1 0,0 0,-1 0,1-1,0 1,0-1,0 0,0 1,0-1,1-1,-1 1,0 0,0-1,0 0,1 0,-1 0,0 0,1 0,-1-1,0 1,0-1,0 0,0 0,1 0,-1 0,-1-1,1 1,0-1,0 0,0 0,-1 0,1 0,-1 0,0 0,2-3,9-18,-1-1,-1-1,-1 1,-2-1,5-20,1-2,29-99,-6-2,13-122,-40 160,-14 104,-2 21,-1 4</inkml:trace>
  <inkml:trace contextRef="#ctx0" brushRef="#br0" timeOffset="4323.828">6947 932,'-2'10,"1"0,0 0,1 0,0 0,0 0,1 1,1-1,-1 0,2 0,-1-1,2 1,-1 0,1-1,0 0,1 0,0 0,1 0,0-1,0 0,1 0,0-1,0 0,1 0,-1 0,2-1,-1 0,1-1,-1 0,9 3,-14-8,0 1,1-1,-1 0,0-1,1 1,-1 0,0-1,0 0,0 0,0 0,0 0,0 0,0-1,0 1,0-1,0 0,-1 0,1 0,-1 0,1 0,-1-1,0 1,0-1,0 1,0-1,0 0,0-2,32-85,-34 76,0 0,-1 1,0-1,-1 0,0 1,-1-1,-1 1,0 0,-1 0,0 0,-1 1,-1 0,0 0,0 0,-1 1,-1 0,-7-7,10 11,0 1,0 0,-1 0,0 1,0-1,-1 2,1-1,-1 1,0 0,0 1,0 0,-1 0,1 1,-7-2,-4 4</inkml:trace>
  <inkml:trace contextRef="#ctx0" brushRef="#br0" timeOffset="6987.792">7483 734,'37'95,"2"64,-31-112,-6-29,1-1,0 1,2-1,0 0,1-1,0 1,3 3,-8-19,-1 0,0 0,1 1,-1-1,1 0,-1 0,1 0,-1 0,1 0,0 0,0 0,-1-1,1 1,0 0,0 0,0-1,0 1,0 0,0-1,0 1,0-1,0 1,0-1,1 1,-1-1,0 0,0 0,0 0,0 1,1-1,-1 0,0 0,0-1,0 1,0 0,1 0,-1-1,0 1,0 0,0-1,0 1,0-1,0 1,0-1,0 0,0 0,0 1,0-1,0 0,0 0,32-55,75-317,-81 272,-25 89</inkml:trace>
  <inkml:trace contextRef="#ctx0" brushRef="#br0" timeOffset="7258.142">8104 1129,'0'9,"0"4</inkml:trace>
  <inkml:trace contextRef="#ctx0" brushRef="#br0" timeOffset="8203.844">8725 479,'23'-17,"0"0,2 1,0 2,0 1,1 0,1 2,0 1,24-5,-49 14,1 0,-1-1,1 1,0 0,-1 1,1-1,0 0,0 1,-1-1,1 1,0 0,0 0,0 0,-1 1,1-1,0 1,0-1,0 1,-1 0,1 0,-1 0,1 0,0 1,-1-1,0 1,1-1,-1 1,0 0,0 0,0 0,0 0,0 0,-1 0,1 1,-1-1,1 1,-1-1,0 1,0-1,0 1,0 0,0-1,-1 1,1 0,-1 0,0 0,0-1,0 1,0 1,-2 6,0 0,0 0,-1 0,-1 0,1 0,-2-1,1 0,-1 0,-1 0,0 0,0-1,-40 87,46-90,1 1,0 0,1 0,-1 0,1-1,0 1,1-1,-1 1,1-1,0 0,0 0,1 0,-1 0,1-1,0 0,0 1,1-1,-1-1,1 1,0-1,0 0,0 0,1 0,-1-1,0 1,1-1,0-1,0 1,-1-1,5 1,19 10,-20-9,0 1,0 0,0 1,0 0,-1 0,0 0,0 1,-1 0,1 1,-1 0,-1 0,1 1,-1-1,-1 1,1 1,-1-1,-1 1,1 0,-2 0,1 0,-1 0,0 1,-1-1,0 1,-1 0,0-1,-1 1,0 0,0 0,-1 0,0-1,-1 1,-3 4,-2 1,0-1,-1-1,0 0,-1 0,0 0,-1-1,0-1,-1 1,-1-2,1 0,-2 0,1-1,-1 0,-1-2,0 1,0-1,0-1,-1-1,1 0,-1-1,-1 0,1-1,0-1,-1-1,1 0,-1-1,0 0,1-1,-1-1,-8-3,6-2</inkml:trace>
  <inkml:trace contextRef="#ctx0" brushRef="#br0" timeOffset="8538.779">9911 424,'-29'41,"-51"71,6 3,-26 58,90-156,1-1,1 1,1 1,0-1,2 1,0 0,0 0,2 1,0 0,1-1,1 1,1 0,1-15,0 0,0 0,1 0,-1 0,1 0,0 0,0 0,0-1,0 1,1-1,0 1,-1-1,1 0,0 0,1-1,-1 1,0 0,1-1,-1 0,1 0,0 0,0 0,0-1,0 1,0-1,0 0,0 0,0-1,0 1,2-1,8 2,0-2,-1 1,1-2,0 0,-1 0,1-1,-1-1,13-4,-6 0,1-1,-1-1,-1-1,0 0,0-2,-1 0,0-1,-1-1,-1 0,0-1,-1-1,0-1,-2 0,0 0,-1-2,0 1,-2-1,0-1,-1 0,-1-1,-1 1,-1-1,-1-1,-1 1,2-22,-8 29,0 0,0 0,-2 1,1-1,-2 1,0 0,0 0,-1 0,-1 1,0-1,-1 2,0-1,-1 1,0 0,-1 1,0 0,0 1,-1 0,0 0,-1 2,-12-8,-1 3</inkml:trace>
  <inkml:trace contextRef="#ctx0" brushRef="#br0" timeOffset="8857.031">10673 0,'-20'53,"-5"22,0 8,1-6,4-10,5-13,6-10,3-8,4-5,2-3,1-2,0-5</inkml:trace>
  <inkml:trace contextRef="#ctx0" brushRef="#br0" timeOffset="9289.783">10249 338,'93'-24,"-2"-5,0-3,-2-5,-2-3,0-5,60-38,-147 82,1 1,0-1,0 1,-1-1,1 1,0-1,0 1,0-1,0 1,0 0,0 0,0 0,0-1,0 1,0 0,0 0,-1 0,1 0,0 0,0 1,0-1,0 0,0 0,0 1,0-1,0 0,0 1,0-1,-1 1,1-1,0 1,0 0,-1-1,1 1,0 0,-1-1,1 1,0 0,-1 0,1-1,-1 1,0 0,1 0,-1 0,0 0,1 0,-1 0,0 0,0 0,0 0,0 0,0 0,0 0,0-1,0 1,0 0,0 0,0 0,-1 0,1 1,-18 59,8-38,-31 110,41-127,-1-1,1 0,0 1,0-1,1 1,0-1,0 0,0 1,0-1,1 0,0 0,0 0,0 0,1 0,0-1,0 1,0-1,0 1,1-1,0 0,-1-1,1 1,1-1,0 1,0 1,0-1,0-1,0 1,0-1,1 0,0 0,0 0,-1-1,2 0,-1 0,0-1,0 1,0-1,1-1,-1 1,0-1,1 0,-1-1,0 1,1-1,2-1,4-2,-10 2,0 1,0-1,0 1,0-1,1 1,-1 0,0 0,1 1,-1-1,1 1,-1-1,1 1,-1 0,1 1,-1-1,1 0,-1 1,1 0,-1 0,0 0,0 0,1 1,-1-1,0 1,0-1,0 1,0 0,-1 1,1-1,0 0,-1 1,1 1,29 99,-21-78</inkml:trace>
  <inkml:trace contextRef="#ctx0" brushRef="#br0" timeOffset="9621.502">10362 846,'48'15,"54"-1,25-2,4-3,-5-9,-5-3,-9-6,-9-3,-12 2,-7 3,-9 1,-12 3,-16 2</inkml:trace>
  <inkml:trace contextRef="#ctx0" brushRef="#br0" timeOffset="10889.601">33 1976,'272'-21,"69"12,53 38,68-45,60-8,140-10,682-44,-481 33,606-41,-859 61,811-56,-1089 57,-166 11,772-39,74 21,-420 33,-139 27,-394-28,-20 1,0-2,0-2,0-1,31-8,-46 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779 39,'-23'-8,"1"1,-2 0,1 2,0 1,-1 0,0 2,0 1,0 1,-16 2,9-1,0 2,0 1,1 1,0 2,0 1,0 1,1 2,1 1,0 1,0 1,-1 1,13-7,-1 0,1 1,1 1,0 0,0 1,1 1,0 0,-2 4,14-13,0 0,0-1,0 1,0 0,1 0,-1 1,1-1,0 0,0 0,0 1,0-1,1 0,-1 1,1-1,0 1,0-1,0 1,1-1,-1 0,1 1,0-1,0 0,0 1,0-1,0 0,1 0,0 0,-1 0,1 0,0 0,0-1,1 1,-1 0,0-1,1 0,2 2,6 6,1-1,0 0,0-1,1-1,0 0,0 0,0-1,5 0,256 64,-272-70,-1 0,1 0,0 0,-1 1,1-1,0 0,-1 1,1 0,-1-1,1 1,-1 0,1 0,-1 0,0 0,1 0,-1 0,0 0,0 0,0 0,0 1,0-1,0 0,0 1,0-1,0 1,-1-1,1 1,-1-1,1 1,-1 0,1-1,-1 1,0-1,0 1,0 0,0-1,0 1,0 0,0-1,-1 1,1 0,-1-1,1 1,-1-1,1 1,-1-1,0 1,0-1,0 1,0-1,0 0,0 0,-1 2,-20 20,-1 0,0-2,-2 0,-1-2,0-1,-1-1,6-3,-212 165,231-178,-1 0,1 0,0 0,0 0,-1 1,1-1,0 0,0 1,1 0,-1-1,0 1,0 0,1 0,-1 0,1 0,0 0,0 1,0-1,0 0,0 1,0-1,0 0,1 1,-1-1,1 1,0-1,0 1,0-1,0 1,0-1,0 1,1-1,-1 1,1-1,-1 0,1 1,0-1,0 0,0 1,1-1,-1 0,0 0,1 0,-1 0,2 0,104 33,-84-33,-1-1,1-1,0-1,0-1,-1-1,0-1,1-1,-1-1,-1-1,1-1,-1 0,1-3,7-2,-5 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1,'-43'43,"-34"34,-8 8,5-6,12-5,17-12,13-11,12-10,11-7,8-4,5-3,3-5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1,'43'0,"29"9,7 4,-6 4,-10 4,-11 3,-9 3,-8-4,-9-1,-5 1,0 1,0 1,2 2,-4-5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495 1,'-30'3,"1"1,0 1,1 2,-1 1,1 2,1 0,0 2,-24 14,26-15,1 2,0 0,1 2,0 0,-13 14,30-25,1 1,0 0,0 1,1-1,-1 1,1 0,0 0,1 1,0-1,0 1,0-1,0 1,1 0,0 0,1 0,0 0,0 0,0 0,1 1,0-1,0 0,1 0,1 5,-1-7,0-1,0 0,1 0,-1 1,1-1,0 0,0-1,1 1,-1 0,1 0,0-1,0 0,0 0,0 1,0-2,1 1,0 0,-1-1,1 0,0 1,0-2,0 1,0 0,1-1,-1 0,0 0,1 0,-1 0,0-1,1 1,-1-1,4-1,5 1,0-1,0 0,0-1,0-1,0 0,-1 0,1-1,-1-1,0 0,7-5,28-20,-2-3,-1-2,-1-2,14-17,69-76,-126 129,1 0,-1 0,1 0,0 0,-1 1,1-1,0 0,0 0,-1 1,1-1,0 1,0-1,0 0,0 1,0 0,0-1,0 1,0-1,0 1,0 0,0 0,0 0,0 0,0 0,0 0,0 0,0 0,0 0,0 0,0 0,0 1,0-1,0 0,0 1,0-1,0 1,0-1,0 1,0-1,-1 1,1 0,0-1,0 1,-1 0,1 0,0 0,-1-1,1 1,-1 0,1 0,-1 0,1 0,-1 0,0 0,1 0,-1 0,0 0,0 0,0 0,0 0,0 0,0 0,0 1,4 89,-5-80,0-1,1 1,0 0,0 0,2-1,-1 1,1 0,1-1,0 0,0 1,1-1,0-1,1 1,0 0,0-1,2 0,6 8,-2-3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1 326,'260'-269,"-185"216,-74 52,0 1,0-1,0 1,0-1,0 1,0 0,0 0,0-1,1 1,-1 0,0 0,0 0,0 0,0 1,0-1,1 0,-1 0,0 1,0-1,0 0,0 1,0-1,0 1,0 0,0-1,0 1,0 0,-1-1,1 1,0 0,0 0,-1 0,1 0,0 0,-1 0,1 0,-1 0,1 0,-1 0,1 0,-1 0,0 0,0 0,0 0,1 1,1 56,-3-52,0-2,1 0,-1 0,0-1,1 1,0 0,0 0,0 0,0 0,1 0,0-1,-1 1,1 0,0 0,1-1,-1 1,1-1,0 1,0-1,0 0,0 1,0-1,1 0,-1 0,1-1,0 1,0-1,0 1,0-1,0 0,1 0,-1 0,1 0,-1-1,1 0,0 1,-1-1,1-1,1 1,11-2,0-2,0 0,0-1,-1 0,1-2,-1 1,0-2,-1 0,0-1,0 0,0-1,10-10,2 3,98-60,-121 75,-1 1,1-1,0 0,0 1,-1 0,1 0,0 0,0 0,0 0,0 0,-1 1,1-1,0 1,0 0,-1 0,1 0,0 0,-1 0,1 0,-1 1,0-1,1 1,-1 0,0 0,0 0,0 0,0 0,-1 0,1 0,0 1,-1-1,0 1,1-1,-1 1,0-1,0 1,0 0,-1 0,1-1,-1 1,1 2,8 22,-7-18,0 0,0 0,1-1,0 1,1-1,0 0,0 1,1-2,0 1,0 0,1-1,0 0,0-1,0 1,1-1,0 0,0-1,1 0,0 0,0 0,4 1,9-1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29,'-6'33,"1"1,1 0,2 0,2 0,1 0,1 0,2-1,3 10,-7-36,0 0,0 1,1-1,0 0,1 0,-1 0,1 0,1 0,-1 0,1-1,0 1,1-1,0 0,0 0,0 0,0 0,1-1,0 1,0-1,1-1,-1 1,1-1,0 0,0 0,1 0,-1-1,1 0,5 1,3-3,0-1,1 0,-1-1,0-1,0 0,0-1,0-1,-1 0,0-1,1-1,-1 0,-1-1,0 0,0-1,0-1,-1 0,0 0,-1-1,9-10,4-2</inkml:trace>
  <inkml:trace contextRef="#ctx0" brushRef="#br0" timeOffset="380.939">526 1,'-9'18,"0"1,1 1,2-1,0 1,1 0,0 1,2-1,1 1,0 0,1 0,0 465,2-30,0-434,1 1,1-1,1 0,1 0,0 0,5 6,5-15,-9-19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9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310 113,'-4'5,"-3"20,-3 17,-1 4,1 5,3-1,3-5,1 0,2-3,1-4,0-4,0-2,1-2,-1-2,1-5</inkml:trace>
  <inkml:trace contextRef="#ctx0" brushRef="#br0" timeOffset="200.466">480 0,'-10'39,"-2"31,-1 13,4-1,2-12,2-6,3-11,1-9,1-6,0-7,1-2,0-2,-1-6</inkml:trace>
  <inkml:trace contextRef="#ctx0" brushRef="#br0" timeOffset="3780.565">57 424,'38'-20,"27"-15,8-2,1 5,-8 4,-10 6,-4 7,-8 6,-5 4,-5 4,-4 1,-1 2,-2-1,0 0,-5 0</inkml:trace>
  <inkml:trace contextRef="#ctx0" brushRef="#br0" timeOffset="4100.971">0 621,'43'-5,"39"-11,14-2,1 1,-6-2,-10 4,-13 3,-14 0,-11 1,-8 3,-5 2,-3 3,-6 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21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203 177,'-6'45,"1"456,2-457,-9 114,-6-1,-33 125,15-148,61-178,-17 21</inkml:trace>
  <inkml:trace contextRef="#ctx0" brushRef="#br0" timeOffset="379.252">711 205,'-20'113,"6"1,0 108,11-165,-3 518,6-566,0-1,0 0,1 0,0 1,0-1,1 0,0 0,0 0,1-1,0 1,1 0,-4-8,0 1,1-1,-1 0,0 1,1-1,-1 0,1 1,-1-1,1 0,-1 0,1 1,-1-1,1 0,-1 0,1 0,-1 0,1 0,-1 1,1-1,0 0,-1 0,1 0,-1-1,1 1,-1 0,1 0,-1 0,1 0,-1 0,1-1,-1 1,1 0,-1 0,1-1,-1 1,1 0,-1-1,0 1,1 0,-1-1,0 1,1-1,-1 1,0-1,1 1,-1-1,0 1,0-1,1 1,-1-1,0 1,0-1,0 1,0-1,0 1,0-1,0 0,0 1,0-1,10-35,-8 9,-1 0,-1 0,-1-1,-2 1,-1 1,-1-1,-1 0,-1 1,-1 0,-2 1,0 0,-2 0,-1 1,-1 1,-6-8,7 12,-2 0,0 2,0-1,-2 2,0 0,-1 1,0 1,-2 1,1 0,-1 1,-1 2,0 0,-1 1,0 1,0 1,-1 1,1 1,-1 1,-24-1,40 4,0 1,0 0,0 0,-1 1,1 0,0 0,0 1,0-1,0 2,0-1,0 1,1 0,-1 0,1 1,0 0,0 0,0 0,1 1,-1 0,1 0,0 0,1 1,-1-1,1 1,0 0,0 1,1-1,0 1,0-1,1 1,-1 0,1 0,1 0,0 0,0 0,0 1,1 2,2 25,4-5</inkml:trace>
  <inkml:trace contextRef="#ctx0" brushRef="#br0" timeOffset="683.857">1162 911,'-19'12,"1"1,0 1,1 1,0 0,1 1,1 1,1 0,0 1,1 1,1 0,1 1,-3 7,12-25,1 1,-1 0,1 0,0 0,0 0,0 1,0-1,1 0,-1 0,1 0,0 1,0-1,0 0,0 0,0 1,1-1,-1 0,1 0,0 0,0 0,0 0,1 0,-1 0,1 0,-1 0,1 0,0-1,0 1,0-1,1 1,-1-1,0 0,1 0,0 0,-1 0,1 0,0-1,0 0,0 1,0-1,0 0,0 0,1 0,3 1,0-1,0 1,0-1,0-1,0 1,0-1,0 0,0-1,1 0,-1 0,0 0,-1-1,1 0,0 0,-1-1,1 0,-1 0,0-1,1 1,-2-1,1-1,0 1,-1-1,0 0,0 0,-1 0,1-1,-1 0,0 0,-1 0,1 0,-1 0,0-1,-1 1,0-1,0 0,0 0,0-5,-1-3,-1 0,0 1,-1-1,-1 1,0-1,-1 1,-1 0,0 0,-1 0,0 0,-1 1,-1 0,0 0,0 1,-2 0,1 0,-2 0,1 1,-1 1,-1 0,-9-6,2 1</inkml:trace>
  <inkml:trace contextRef="#ctx0" brushRef="#br0" timeOffset="1068.555">1558 177,'-21'66,"3"2,3-1,3 2,3-1,0 55,3 6,5 0,6 11,25 78,-13-146,-9-72,-6-11</inkml:trace>
  <inkml:trace contextRef="#ctx0" brushRef="#br0" timeOffset="1325.243">1839 1024,'5'29,"2"4,-1-3</inkml:trace>
  <inkml:trace contextRef="#ctx0" brushRef="#br0" timeOffset="1584.908">1812 431,'0'0</inkml:trace>
  <inkml:trace contextRef="#ctx0" brushRef="#br0" timeOffset="1832.784">2150 798,'-19'24,"2"1,1 1,1 1,1 0,1 1,1 0,2 1,1 0,-1 8,9-33,0 0,0 0,0 0,1-1,-1 1,1 0,0 0,0 0,0 0,0 0,1 0,0-1,0 1,0 0,0 0,0-1,1 1,-1-1,1 1,0-1,0 0,1 1,-1-1,1 0,-1-1,1 1,0 0,0-1,0 1,0-1,1 0,-1 0,1 0,-1-1,1 1,-1-1,1 0,0 0,3 0,10-1,0-1,-1-1,1-1,0 0,-1-2,1 1,-1-2,-1 0,1-1,-1-1,0 0,-1-1,1 0,-2-1,0-1,0 0,-1-1,0-1,-1 1,0-2,-1 0,25-31,-1-2,-2-1,-3-1,-1-2,-3-1,-2-1,-2-3,-9 24,-1-1,-1 0,-2-1,-2 0,-1 0,-2 0,-1-1,-1 1,-2 0,-2-1,-1 1,-1 0,-3-2,7 28,0 1,-1-1,-1 1,1-1,-1 1,0 0,-1 0,1 1,-1-1,-1 1,1-1,-1 1,0 1,-1-1,1 1,-1 0,0 0,0 0,-1 1,1 0,-1 1,0-1,0 1,0 0,-1 1,1 0,-1 0,1 1,-1 0,0 0,-2 0,-1 2,0 0,0 0,0 1,0 0,1 1,-1 0,1 1,-1 0,1 1,0 0,1 1,-1 0,1 0,1 1,-1 0,1 0,0 1,1 0,-1 1,2-1,-1 1,-2 6,-5 9,0 1,2 1,1 0,1 0,1 1,1 1,2-1,-1 10,3-6,1-1,2 1,1 1,2-1,0-1,3 1,0 0,2-1,1 0,1 0,2-1,1-1,1 0,2 0,0-1,2-1,1-1,7 7,-15-21,0 0,1 0,1-1,0 0,0-1,1-1,0 0,0-1,1 0,0-1,0 0,1-2,0 1,-1-2,1 0,1 0,-1-2,0 0,0-1,1 0,-1-1,0-1,0 0,0-1,0-1,8-3,7-6</inkml:trace>
  <inkml:trace contextRef="#ctx0" brushRef="#br0" timeOffset="2731.989">3082 628,'-43'16,"1"1,1 1,0 3,2 1,0 2,2 2,-23 20,55-43,1 1,-1-1,1 1,0 0,0 0,0 0,1 0,-1 1,1 0,0-1,0 1,1 0,-1 1,1-1,0 0,1 1,-1-1,1 1,0-1,1 1,-1-1,1 1,0 0,0-1,1 1,0 0,0-1,0 1,0-1,1 0,0 1,0-1,1 0,-1 0,1 0,0 0,1-1,-1 1,1-1,0 0,0 0,0 0,0-1,1 1,0-1,10 3,0-2,1 0,-1-1,1 0,-1-1,1-1,0 0,0-2,0 0,-1 0,7-2,-1-2,-1 0,1-1,-1-1,0-1,-1-1,0 0,0-2,-1 0,0-1,-1-1,0 0,-1-2,-1 0,0 0,-1-1,-1-1,-1-1,0 1,7-16,3 0,-30 48,1 0,0 0,1 0,1 1,0 0,1 0,1 0,1 2,0-11,1 0,0 0,1 0,0 0,0 0,0 0,1 0,0 0,0 0,1 0,0-1,0 1,1 0,0-1,0 0,0 0,1 0,-1 0,2 0,-1-1,1 1,1 0,-3-3,1-1,0 0,0 1,0-1,0-1,0 1,1-1,-1 1,1-1,-1-1,0 1,1 0,-1-1,1 0,-1 0,1-1,-1 1,1-1,-1 0,1 0,-1 0,0-1,1 1,-1-1,0 0,0 0,1-2,97-79,32-105,-129 208,-14 17,-22 105,30-136,1 0,0 0,0 0,0 0,0 0,1 0,0 0,0 0,1 0,0-1,0 1,0 0,1-1,-1 0,1 1,1-1,-1 0,1-1,0 1,0-1,0 1,5 2,-6-5,1 0,0 0,-1 0,1 0,0-1,0 0,0 0,1 0,-1 0,0-1,0 1,0-1,0 0,1-1,-1 1,0-1,0 1,0-1,0-1,0 1,0 0,0-1,0 0,0 0,-1 0,1 0,-1-1,3-2,83-86,90-234,-178 324,-1 0,1-1,0 1,0 0,0-1,0 1,0 0,0 0,0 0,0-1,1 1,-1 1,0-1,0 0,1 0,-1 0,1 1,-1-1,1 1,-1-1,1 1,-1-1,1 1,-1 0,1 0,0 0,-1 0,1 0,-1 0,1 0,-1 1,1-1,0 0,-1 1,1 0,-1-1,0 1,1 0,-1-1,1 1,-1 0,0 0,0 0,0 0,0 1,1-1,-1 0,-1 0,1 1,1 0,37 75,9 179,-40-186,8 55,-6-1,-6 1,-5 0,-11 64,8-151,-3 0,-1-1,-1 0,-2-1,-2 0,-11 22,17-43,0-1,0-1,-2 1,1-1,-2-1,0 0,0 0,-1-1,0 0,-1-1,0 0,-1-1,0 0,-1-1,1-1,-1 0,-6 1,16-6,0 0,1 0,-1-1,0 1,0-1,0 0,0 0,0-1,0 1,-1-1,1 0,0 0,0-1,0 1,0-1,0 0,0 0,0 0,0 0,0-1,0 1,1-1,-1 0,0 0,1-1,0 1,-1-1,1 0,0 1,1-1,-1-1,0 1,1 0,0-1,-1 1,0-4,0-11,2 0,0 0,0 0,2 0,0 0,2 1,0-1,0 0,2 1,0 0,1 0,1 0,0 1,1-1,1 2,6-8,34-59,3 2,4 2,4 3,3 2,2 4,4 2,2 3,4 4,2 3,2 3,62-30,-72 47,-13 10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08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226 649,'48'-4,"0"-3,0-1,-1-3,-1-1,0-3,0-1,-2-3,0-1,3-5,-4 5,174-99,-215 118,-2 0,1 0,0 0,-1 0,1 1,0-1,-1 0,1 0,0 1,0-1,0 0,0 1,0-1,-1 1,1-1,0 1,0-1,0 1,1 0,-1 0,0-1,0 1,0 0,0 0,0 0,0 0,0 0,0 0,0 1,0-1,0 0,0 0,0 1,0-1,0 1,0-1,0 1,0-1,0 1,0 0,0-1,-1 1,1 0,0 0,0-1,-1 1,1 0,-1 0,1 0,-1 0,1 0,-1 0,1 0,-1 0,-34 126,-16 19,6 2,-24 150,59-205,3 0,5 0,4 3,-1 18,15-13,-71-172,40 57,-1 0,0 0,-1 2,0 0,-1 1,-1 0,0 2,0 0,0 1,-1 1,-1 0,1 2,-1 0,0 1,-1 1,-7 0,0 1,-1 1,1 2,-1 1,1 1,0 1,0 1,1 2,-1 1,1 1,1 1,-17 10,25-11</inkml:trace>
  <inkml:trace contextRef="#ctx0" brushRef="#br0" timeOffset="438.187">170 1213,'689'-247,"-561"191,-127 55,-1 1,1-1,-1 0,1 1,0-1,-1 1,1 0,0-1,0 1,-1-1,1 1,0 0,0 0,-1-1,1 1,0 0,0 0,0 0,0 0,-1 0,1 0,0 0,0 0,0 0,-1 1,1-1,0 0,0 0,0 1,-1-1,1 1,0-1,-1 0,1 1,0-1,-1 1,1 0,0-1,-1 1,1-1,-1 1,1 0,-1-1,0 1,1 0,-1 0,0-1,1 1,-1 0,0 0,0 0,2 50,-3-40,-3 194,4-202,1-1,-1 1,0-1,1 1,-1-1,1 1,0-1,0 1,0-1,0 0,0 0,1 1,-1-1,1 0,-1 0,1 0,0-1,0 1,0 0,0-1,0 1,0-1,0 1,1-1,14 6</inkml:trace>
  <inkml:trace contextRef="#ctx0" brushRef="#br0" timeOffset="819.954">1298 1552,'18'69,"-18"-69,0 0,0 1,0-1,0 1,1-1,-1 0,0 0,0 1,1-1,-1 0,0 1,0-1,1 0,-1 0,0 1,1-1,-1 0,0 0,1 0,-1 1,0-1,1 0,-1 0,1 0,-1 0,0 0,1 0,-1 0,1 0,-1 0,0 0,1 0,-1 0,0 0,1 0,-1 0,1-1,-1 1,0 0,1 0,-1 0,0 0,1-1,-1 1,0 0,1 0,-1-1,0 1,0 0,1-1,-1 1,0 0,0-1,0 1,1 0,-1-1,0 1,0 0,0-1,0 1,0-1,0 1,0 0,0-1,0 1,0 0,0-1,0 1,12-30,17-175,44-20,-73 223,-1 1,1 0,0 0,1 0,-1-1,0 1,0 0,0 0,1 0,-1-1,0 1,1 0,0 0,-1 0,1 0,-1 0,1 0,0 0,0 0,-1 0,1 0,0 1,0-1,0 0,0 0,0 1,0-1,0 1,0-1,1 1,-1-1,0 1,0 0,0 0,0-1,1 1,-1 0,0 0,0 0,1 0,-1 0,0 0,0 1,0-1,0 0,1 1,-1-1,0 1,0-1,0 1,0-1,1 2,3 12</inkml:trace>
  <inkml:trace contextRef="#ctx0" brushRef="#br0" timeOffset="1078.147">1751 1270,'0'33,"0"17,0-1</inkml:trace>
  <inkml:trace contextRef="#ctx0" brushRef="#br0" timeOffset="1243.402">1665 988,'0'0</inkml:trace>
  <inkml:trace contextRef="#ctx0" brushRef="#br0" timeOffset="1590.077">2116 1072,'-8'12,"-1"0,1 0,1 0,0 1,1 0,1 1,0-1,0 1,2 0,-1 0,2 0,0 1,1-1,0 0,1 1,0-1,2 1,0-1,0 0,1 1,5 12,-5-22,0 0,1 0,-1-1,1 0,0 0,1 0,-1 0,0 0,1-1,0 0,0 0,0 0,0-1,0 1,1-1,-1 0,1-1,-1 1,1-1,0-1,0 1,-1-1,1 0,8 1,-1-1,1-1,-1 0,1-1,-1-1,0 0,0 0,0-2,5-2,4-2,-1-2,0-1,0 0,-1-1,-1-2,0 0,-1 0,0-2,-2 0,0-1,-1-1,-1 0,0-1,-2-1,4-8,4-6,-1-2,-2 0,-1-1,-2 0,-1-1,-3-1,-1 0,-2 0,-1-1,-2-3,-4 32,0 1,-1-1,0 0,-1 1,0-1,-1 1,0 0,-1 0,0 0,0 0,-2 1,1 0,-1 0,-1 0,1 0,-2 1,1 1,-1-1,-1 1,1 0,-1 1,-1 0,1 0,-1 1,0 1,-1-1,0 2,1-1,-1 2,-1-1,1 1,0 1,-1 0,1 1,-1 0,0 1,1 0,-1 1,1 0,-8 2,1 5,-1 1,2 0,-1 1,1 1,1 1,0 1,1 0,0 1,1 0,1 1,0 1,1 0,0 0,2 2,0-1,1 1,0 1,2-1,0 1,1 1,1-1,1 1,-2 19,6-22,0-1,1 0,0 0,2 0,0 0,0 0,2 0,0-1,0 0,2 0,0 0,0-1,2 0,0 0,0-1,1 0,1-1,0 0,0 0,1-1,1-1,0 0,0-1,1 0,0-1,1-1,-1 0,2-1,-1-1,0 0,1-1,0-1,14 2,21 1,1-3,-1-2,1-2,-1-2,0-2,15-6,-29 5</inkml:trace>
  <inkml:trace contextRef="#ctx0" brushRef="#br0" timeOffset="2438.032">3217 932,'-47'22,"2"3,0 2,1 1,2 3,1 1,-23 26,-21 46,83-101,0 0,1 0,0 0,0-1,0 1,0 0,0 0,1 1,-1-1,1 0,0 0,0 0,0 0,0 0,0 0,1 0,-1 1,1-1,0 0,0 0,0-1,0 1,1 0,-1 0,1-1,0 1,0 0,0-1,0 0,0 1,0-1,1 0,-1 0,1 0,-1-1,1 1,0-1,-1 1,1-1,1 0,4 3,0-1,0-1,0 0,0 0,1 0,-1-1,1 0,-1-1,1 0,-1 0,1-1,-1 0,0-1,1 0,-1 0,0 0,0-1,0 0,5-4,139-90,7-53,-158 151,0 0,0 0,-1 0,1 0,0 1,0-1,-1 0,1 0,-1 1,1-1,-1 0,0 1,1-1,-1 1,0-1,0 0,0 1,0-1,0 1,0-1,-1 1,1-1,0 0,-1 1,1-1,-1 0,1 1,-1-1,0 0,1 0,-1 1,0-1,0 0,0 0,0 0,-1 1,-2 14,10 88,-6-102,1 0,0 1,0-1,0 1,0-1,0 0,1 0,-1 0,0 0,1 0,0 0,0 0,-1 0,1-1,0 1,0 0,1-1,-1 0,0 0,0 1,1-1,-1-1,1 1,-1 0,0-1,1 1,-1-1,1 1,0-1,-1 0,1 0,-1-1,1 1,-1 0,1-1,-1 1,1-1,-1 0,1 0,7-4,0-1,-1 0,0-1,0 0,0 0,-1-1,0 0,-1 0,1-1,-2 0,3-5,8-6,70-108,-87 128,0-1,0 0,0 1,1-1,-1 0,0 1,1-1,-1 1,0-1,1 0,-1 1,0-1,1 1,-1-1,1 1,-1-1,1 1,-1 0,1-1,0 1,-1 0,1-1,-1 1,1 0,0-1,-1 1,1 0,0 0,-1 0,1 0,0 0,-1 0,1 0,0 0,-1 0,1 0,0 0,-1 0,1 0,0 1,-1-1,1 0,0 0,-1 1,1-1,-1 1,1-1,-1 0,1 1,-1-1,1 1,-1-1,1 1,-1-1,1 1,-1 0,0-1,1 1,-1-1,0 1,0 0,1-1,-1 1,0 0,0-1,0 1,0 0,6 55,-5-44,-2-8,1 1,0 0,0-1,1 1,0 0,-1-1,2 1,-1-1,0 1,1-1,0 1,0-1,0 0,1 0,-1 0,1 0,0-1,0 1,0-1,1 1,-1-1,1 0,-1 0,1-1,0 1,0-1,1 0,-1 0,0 0,1-1,-1 1,1-1,-1 0,1 0,0-1,-1 0,1 1,0-1,0-1,-1 1,1-1,4-1,6-6,0-1,0 0,-1-1,0-1,-1 0,0-1,-1-1,0 1,-1-2,0 0,-1 0,-1-1,0 0,-1-1,-1 0,-1 0,0 0,0-1,-1-3,-2 13,29-45,-19 97,-11-6,1 1,2 0,2-1,2 0,1 0,2-1,5 7,193 362,-198-383,-2 2,-1-1,-1 1,-1 1,-1 0,-1 0,-2 0,0 9,-5-27,-1 0,0 0,-1 0,1 0,-2-1,1 0,-1 1,-1-2,1 1,-1 0,-1-1,1 0,-1-1,0 0,-1 0,1 0,-1-1,-1 0,1 0,-1-1,1 0,-1-1,0 0,0 0,-1-1,1 0,0-1,-1 0,1 0,-1-1,-2 0,7-1,0 1,0-1,0 0,0 0,0-1,0 1,0-1,1 0,-1-1,1 1,-1-1,1 0,0 0,0 0,0 0,1-1,-1 1,1-1,0 0,0 0,0-1,0 1,1-1,0 1,0-1,0 0,0 1,1-1,0 0,0 0,-1-5,-1-12,1 0,0 0,2 0,0 0,2 0,3-17,4 1,2 0,2 1,2 0,1 1,1 1,2 1,2 0,1 1,1 2,28-29,-32 35</inkml:trace>
  <inkml:trace contextRef="#ctx0" brushRef="#br0" timeOffset="6276.313">8241 536,'121'-21,"1"6,77 1,-180 13,0 1,-1 0,1 2,-1 0,1 1,-1 1,14 5,-27-7,-1-1,1 1,-1 0,0 0,0 1,0-1,0 1,0 0,-1 0,1 0,-1 0,0 0,0 1,0 0,0 0,-1 0,1 0,-1 0,0 0,0 0,-1 1,1-1,-1 1,0-1,0 1,0 0,-1-1,0 1,0 0,0-1,0 1,-1 0,0 0,-5 19,-1-1,-2 1,0-2,-1 1,-1-1,-2-1,0 0,-10 12,22-31,-46 60,-2-2,-2-2,-3-2,-4-1,-116 123,118-93,54-82,1-1,0 0,0 1,0-1,0 0,0 1,1-1,-1 1,1 0,0-1,-1 1,1-1,0 1,1 0,-1-1,0 1,1-1,-1 1,1-1,0 1,0-1,0 1,0-1,0 0,1 0,-1 1,1-1,-1 0,1 0,0 0,0-1,0 1,0 0,0-1,0 1,2 0,12 3,-1-1,1 0,0-1,0-1,0-1,0 0,0-1,0-1,0 0,0-1,9-3,32-3,-1-3,0-2,-1-2,0-3,-2-3,0-1,-1-3,-2-2,19-15,-50 29</inkml:trace>
  <inkml:trace contextRef="#ctx0" brushRef="#br0" timeOffset="6653.113">9652 452,'117'9,"-1"-5,1-4,42-9,-153 8,-4 0,-1 0,0 1,0-1,1 0,-1 1,0-1,1 1,-1 0,1-1,-1 1,0 0,1 0,-1 0,1 0,-1 0,1 0,-1 0,1 0,-1 1,0-1,1 0,-1 1,1-1,-1 1,0 0,0-1,1 1,-1 0,0 0,0 0,0 0,0 0,0 0,0 0,0 0,0 0,0 1,-1-1,1 0,0 0,-1 1,1-1,-1 1,1-1,-1 0,0 1,0-1,0 1,1-1,-1 1,-1-1,1 0,0 1,0-1,0 1,-106 193,74-130,3 1,3 1,2 2,4 0,1 8,-13 184,22-191,5-52</inkml:trace>
  <inkml:trace contextRef="#ctx0" brushRef="#br0" timeOffset="6891.603">9512 959,'43'-4,"52"-8,21 0,-1-4,-5 2,-12 2,-13-1,-11 1,-14 3,-7-1,-8 0,-6-3,-11 2</inkml:trace>
  <inkml:trace contextRef="#ctx0" brushRef="#br0" timeOffset="7143.553">11007 0,'-5'48,"-6"40,-2 14,2 0,3-13,2-12,3-14,2-13,0-10,1-8,1-4,-1-1,1-2,-1 1,-4-5,-3-6</inkml:trace>
  <inkml:trace contextRef="#ctx0" brushRef="#br0" timeOffset="7620.148">10781 452,'182'-39,"-96"22,0-3,67-26,-122 32,-1-2,0 0,-2-2,0-2,9-8,-10 7,-75 129,3 27,44-130,0-1,1 0,-1 1,1-1,0 0,1 1,-1-1,1 1,-1-1,1 0,1 0,-1 1,1-1,-1 0,1 0,0 0,1-1,-1 1,1 0,-1-1,1 0,0 1,0-1,1 0,-1-1,1 1,-1-1,1 1,0-1,0 0,0 0,7 0,1 1,0-2,0 0,-1 0,1-1,0 0,0-1,0 0,0-1,-1-1,1 0,-1 0,0-1,0 0,0-1,24-6,-29 8,0 0,0 1,0 0,0 0,0 0,0 1,1 0,-1 0,0 1,1-1,-1 2,1-1,-1 1,0 0,1 0,-1 0,0 1,0 0,0 0,0 1,0 0,-1 0,1 0,-1 0,0 1,3 2,60 91,-58-82</inkml:trace>
  <inkml:trace contextRef="#ctx0" brushRef="#br0" timeOffset="4238.413">5335 592,'-18'68,"-17"49,-24 81,-55 116,-12 24,126-338,1-1,-1 1,1-1,-1 1,1 0,-1-1,1 1,0 0,-1-1,1 1,0 0,-1 0,1 0,0-1,-1 1,1 0,0 0,0 0,-1 0,1 0,0 0,-1 1,1-1,0 0,-1 0,1 0,0 1,-1-1,1 0,0 1,-1-1,1 0,-1 1,1-1,-1 1,1-1,-1 1,1-1,-1 1,1 0,-1-1,0 1,1-1,-1 1,0 0,1-1,-1 1,0 0,0-1,0 2,38-55,-3-2,-3-1,-2-1,-2-1,5-22,-17 43,20-48,-3-2,-4-1,-3-1,-5-1,4-52,24 332,49 89,-83-227,-14-41,1-1,1 0,0 0,0 0,1 0,1-1,-1 1,1-1,1 0,0 0,0-1,1 1,-4-8,0-1,0 1,0 0,0-1,0 0,0 0,0 0,0 0,0 0,0-1,0 1,0-1,0 0,0 0,-1 0,1 0,0 0,0-1,-1 1,1-1,-1 0,0 0,1 0,-1 0,0 0,0 0,0 0,0-1,-1 1,1-1,-1 0,1 1,-1-1,0 0,0 0,10-11,15-17,-2-1,-1-2,-2 0,-1-2,13-31,-5 5,0 8,-3-2,-2-1,-2 0,-3-2,-2 0,-3-1,4-58,-17 114,1-1,0 1,-1-1,0 0,0 0,0 0,-1 0,1 1,-1-1,0 0,-1 0,1 1,-1-1,0 1,0-1,0 1,-3-3,3 7,-1 0,1-1,-1 1,1 0,-1 0,0 1,1-1,-1 0,1 1,-1 0,1 0,-1-1,1 2,0-1,-1 0,1 0,0 1,0-1,0 1,0-1,0 1,0 0,0 0,1 0,-1 0,1 0,-1 0,1 1,0-1,0 0,0 1,0 0,-14 24,4-1</inkml:trace>
  <inkml:trace contextRef="#ctx0" brushRef="#br0" timeOffset="4824.65">6379 846,'-23'36,"2"0,2 1,1 2,2-1,1 2,1 7,8-34,2 0,0 1,0-1,1 1,1 0,0-1,1 1,1 0,0 0,1 0,0 0,1-1,4 14,-3-23,1 0,0-1,0 1,0-1,0 1,1-1,-1-1,1 1,0-1,0 1,0-1,0-1,0 1,0-1,1 0,-1 0,0 0,1-1,-1 0,0 0,1 0,-1-1,1 0,-1 0,0 0,0 0,0-1,0 0,0 0,0-1,0 1,0-1,2-2,6-4,0 0,0 0,-2-1,1-1,-1 0,-1-1,0 0,0 0,-1-1,-1 0,0-1,-1 0,0 0,-2 0,1-1,-2 0,2-8,-3 12,-1 0,0 1,0-2,-1 1,-1 0,0 0,0 0,-1 0,-1 0,1 0,-2 0,0 0,0 1,-1-1,0 1,-1 0,0 0,-1 0,0 1,0 0,-1 0,0 0,0 1,-8-6,-11-4,2 6</inkml:trace>
  <inkml:trace contextRef="#ctx0" brushRef="#br0" timeOffset="5186.517">6746 903,'101'270,"-71"-175,-30-93,0 0,1 0,-1 1,0-1,1 0,-1 0,1 0,0 0,0 1,0-1,0 0,0 0,0-1,0 1,1 0,-1 0,1-1,-1 1,1 0,0-1,-1 0,1 1,0-1,0 0,0 0,0 0,0 0,0 0,0-1,1 1,-1-1,0 1,0-1,1 0,-1 0,0 0,0 0,1 0,-1 0,0-1,0 1,0-1,1 1,7-8,-1 0,0 0,0-1,0 0,-1-1,0 1,-1-2,0 1,-1-1,4-7,-1 1,23-43,-2-1,-4-1,-2-2,6-32,-20 71,-1 6</inkml:trace>
  <inkml:trace contextRef="#ctx0" brushRef="#br0" timeOffset="5460.286">7535 1213,'-5'19,"9"7,3-2</inkml:trace>
  <inkml:trace contextRef="#ctx0" brushRef="#br0" timeOffset="11863.705">0 2144,'331'-36,"-23"-3,389-16,-348 41,7 16,-95 0,199-13,116-35,179-12,-218 32,81-4,139 30,-437-24,532-54,-568 54,393-19,-119 16,11 16,105-18,128 12,-684 17,465-29,-393 5,-157 31,-28-1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33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372 395,'-66'304,"44"-227,-5-2,-2-1,-30 53,-96 132,142-251,29-46,-12 29,113-224,57-75,-29 55,-35 81,-87 149,-11 45,-32 152,19-170,-19 128,6 2,5 19,12 79,-3-229,-1 0,1 0,1 0,-1 0,0 0,1 0,-1 0,1 0,0 0,0 0,0-1,0 1,1 0,-1-1,1 1,0-1,-1 1,1-1,0 0,0 0,1 0,-1 0,0 0,1 0,-1 0,1-1,0 0,-1 1,1-1,0 0,0 0,0 0,-1-1,1 1,0-1,0 0,0 1,0-1,0-1,0 1,0 0,0-1,0 1,0-1,0 0,0 0,0 0,-1 0,1-1,1 0,10-12,0 0,-1-1,-1 0,0-1,-1 0,-1-1,8-17,0 3,404-712,-356 613,-73 169,2-24,-20 53,3 0,3 2,3 0,3 1,3 1,1 31,9-75,-2-14,2 1,0-1,0 1,2 0,0-1,0 1,1-1,1 0,1 0,4 11,3-7</inkml:trace>
  <inkml:trace contextRef="#ctx0" brushRef="#br0" timeOffset="301.121">1528 875,'-5'16,"1"-1,0 1,1 0,1 0,0 1,1-1,1 0,1 1,0-1,1 0,1 0,0 0,1 0,1 0,1-1,0 0,1 0,3 4,-7-15,1 0,1 0,-1 0,1-1,-1 0,1 0,0 0,0 0,0-1,0 0,1 0,-1 0,1-1,-1 1,1-1,0-1,-1 1,1-1,0 0,-1 0,1-1,0 1,-1-1,1-1,-1 1,3-2,3 0,-1 0,0-1,0-1,0 0,0 0,-1 0,0-2,0 1,-1-1,1 0,-1-1,-1 0,4-4,-2-2,-1 0,0 0,-1-1,0 0,-2 0,1 0,-2-1,0 1,-1-1,-1 0,0 0,-1-1,-1 1,-1-7,1 15,0-1,-1 1,-1-1,1 1,-1 0,-1-1,0 1,0 0,0 1,-1-1,0 0,0 1,-1 0,0 0,-1 1,1-1,-1 1,0 0,-1 0,1 1,-1 0,0 0,-1 1,1 0,-1 0,0 1,-6-3,-11 0</inkml:trace>
  <inkml:trace contextRef="#ctx0" brushRef="#br0" timeOffset="720.825">2037 1072,'20'-48,"3"1,2 1,1 1,16-18,-7 29,-35 34,1-1,0 1,-1-1,1 1,0 0,0-1,-1 1,1 0,0 0,0 0,0 0,-1 0,1 0,0 0,0 0,0 0,-1 0,1 0,0 0,0 0,0 1,-1-1,1 0,0 1,-1-1,1 0,0 1,0-1,-1 1,1-1,-1 1,1 0,-1-1,1 1,-1-1,1 1,-1 0,1-1,-1 1,0 0,1 0,-1-1,0 1,0 0,1 0,-1 0,0-1,0 1,0 0,0 0,0 0,0 0,5 61,-6-57,0 0,0 1,1-1,0 0,0 1,0-1,0 0,1 1,0-1,0 0,1 0,-1 0,1 0,0 0,1 0,-1 0,1-1,0 1,0-1,0 0,0 0,1 0,0 0,0 0,0-1,0 0,1 0,-1 0,1 0,-1-1,5 2,-6-3,0-1,1 1,-1-1,0 0,1 0,-1 0,1 0,-1 0,0-1,1 1,-1-1,0 0,1 0,-1-1,0 1,0-1,0 1,0-1,0 0,-1 0,1 0,0 0,-1-1,0 1,1-1,-1 1,0-1,0 0,-1 0,1 0,-1 0,2-2,24-109,-22 61,0 34</inkml:trace>
  <inkml:trace contextRef="#ctx0" brushRef="#br0" timeOffset="1171.022">2798 762,'-14'17,"0"0,2 1,0 0,0 1,2 1,0-1,2 2,0-1,0 5,5-20,1-1,0 1,0 0,0 0,1 0,-1 0,1 0,0 0,1 0,-1 0,1 0,0 1,1-1,-1 0,1 0,0 0,0 0,1 0,-1 0,1 0,0 0,0-1,1 1,-1-1,1 1,0-1,0 0,1 0,-1 0,1-1,0 1,0-1,0 0,0 0,1 0,-1-1,1 1,0-1,0 0,-1-1,3 1,9 1,0-2,1 0,-1-1,0-1,0 0,0-1,0-1,0 0,0-1,-1-1,0 0,0-2,0 1,-1-2,1 0,-2 0,1-2,-2 1,1-2,-1 0,-1 0,0-1,2-2,15-22,0-1,-3 0,-1-2,-1-1,-3-1,-1-1,-3-1,-1 0,-1-1,0-16,-6 32,-2 1,-1-1,-2 0,0 0,-2 0,-1-1,-2-18,0 37,1 0,-1 0,0 1,-1-1,0 1,-1 0,0 0,0 0,-1 0,0 1,0-1,-1 2,0-1,-1 0,1 1,-2 0,1 1,-1 0,0 0,0 0,0 1,-1 0,-4-1,4 2,0 1,0 0,0 1,-1 0,1 0,-1 1,0 0,1 1,-1 0,0 1,1 0,-1 0,1 1,-1 0,1 0,0 1,0 1,0-1,0 2,0-1,1 1,0 0,0 1,-5 5,-5 3,2 1,0 1,1 1,0 0,2 1,0 0,1 1,0 1,2-1,-2 7,4-8,1 1,0 0,1 0,1 0,1 1,1-1,0 1,2 0,0 0,1 0,1 0,1 0,1 0,1-1,0 1,2-1,0 0,1 0,1-1,0 0,2 0,0-1,3 2,2-2,0 0,1-1,1-1,1-1,0-1,1 0,0-1,1-1,0-1,1-1,11 4,-3 0</inkml:trace>
  <inkml:trace contextRef="#ctx0" brushRef="#br0" timeOffset="2172.614">3843 705,'-24'-1,"0"2,0 0,0 1,1 1,-1 2,1 0,0 1,0 1,1 2,0 0,0 1,1 1,1 1,0 1,0 1,-5 6,19-12,1-1,-1 1,1 0,1 1,0-1,0 1,1 0,0-1,0 2,1-1,0 0,1 0,0 1,0-1,1 1,1-1,-1 1,1-1,1 0,0 0,0 1,1-1,0 0,4 7,-3-12,1 1,0-1,0 0,0 0,1-1,-1 1,1-1,0-1,0 1,0-1,0 0,0 0,0 0,1-1,-1 0,1-1,-1 1,1-1,-1 0,1-1,-1 0,0 0,1 0,-1-1,0 0,0 0,0 0,0-1,0 0,2-1,14-10,-1-1,-1-1,0 0,-1-1,-1-2,0 0,-1 0,-2-2,0 0,-1-1,10-21,26-58,-49 101,0 0,0 1,0 0,0-1,0 1,0-1,0 1,0 0,0 0,-1-1,1 1,0 0,0 0,-1 0,1 0,-1 0,1 0,-1 0,1 0,-1 0,0 0,0 0,1 0,-1 0,0 0,0 1,0-1,0 0,0 0,0 0,0 0,-1 0,1 0,0 0,-1 0,1 0,0 0,-1 0,0 1,1-1,-1 39,-1-31,1 0,0 0,0-1,1 1,1 0,-1 0,1 0,1-1,0 1,0 0,0-1,1 0,0 1,1-1,0 0,0-1,1 1,0-1,5 6,-7-11,0 0,0 0,0 0,0-1,0 1,0-1,0 0,1 0,-1 0,1 0,-1-1,0 1,1-1,-1 0,1 0,-1 0,1 0,-1-1,1 1,-1-1,1 0,-1 0,0 0,0-1,1 1,-1-1,0 0,0 0,-1 0,1 0,0 0,0-1,79-82,8-73,-90 158,0 0,1 0,-1 1,0-1,0 0,1 1,-1-1,0 0,1 0,-1 0,0 1,1-1,-1 0,0 0,1 0,-1 0,1 0,-1 0,0 0,1 0,-1 0,0 0,1 0,-1 0,1 0,-1 0,0 0,1 0,-1 0,0 0,1 0,-1 0,0-1,1 1,-1 0,0 0,1 0,-1-1,0 1,1 0,-1-1,0 1,0 0,1 0,-1-1,0 1,0 0,0-1,0 1,1-1,-1 1,0 0,0-1,0 1,0 0,0-1,0 1,2 37,-2-33,24 120,-22-119,0 0,0 0,0 0,1-1,0 0,0 1,0-1,0 0,1 0,-1 0,1-1,0 1,0-1,1 0,-1 0,0-1,1 1,0-1,0 0,0 0,-1-1,2 1,-1-1,4-2,0-1,-1-1,1 0,-1 0,0 0,0-1,0 0,0-1,-1 0,1 0,-1 0,-1-1,1 0,-1 0,0-1,0 0,-1 0,0 0,0-1,-1 1,0-1,0-1,-1 1,1-3,102-198,-105 208,-1-1,0 1,1-1,-1 1,1-1,-1 1,1-1,-1 1,1 0,0-1,0 1,0 0,0 0,0-1,0 1,0 0,0 0,0 0,1 0,-1 1,0-1,1 0,-1 0,0 1,1-1,-1 1,1-1,-1 1,1 0,-1 0,1-1,-1 1,1 0,0 0,-1 0,1 1,-1-1,1 0,-1 1,1-1,-1 1,1-1,-1 1,0-1,1 1,-1 0,0 0,0 0,1 0,-1 0,0 0,0 0,0 0,0 0,0 1,0 0,70 187,244 465,-307-634,-1 0,-1 1,-1 0,0 0,-2 0,0 0,-2 1,0 6,-2-19,1-1,-1 0,0 0,-1 0,0 0,0 0,-1 0,0 0,0-1,-1 1,0-1,0 0,-1 0,0 0,0-1,-1 0,1 0,-1 0,0 0,-1-1,0 0,-6 3,-3 1,-1 0,0-1,-1-1,0-1,0 0,0-1,0-1,-14 0,25-3,-1 0,1-1,-1 1,1-2,0 1,-1-1,1-1,0 1,-1-1,1 0,0-1,0 0,1 0,-1 0,1-1,-1 0,1 0,0-1,1 1,-1-1,1-1,0 1,-2-3,1-6,1 1,0-1,1 1,0-1,1 0,1-1,0 1,1 0,1-1,0 1,1 0,1-1,0 1,0 0,2 0,2-7,66-160,-36 106,-19 37,-2 6</inkml:trace>
  <inkml:trace contextRef="#ctx0" brushRef="#br0" timeOffset="2938.068">1754 790,'-5'-5,"-6"-1,-6 0,0 6,-3 2,-1 2,1 5,1 0,-2 4,-3 0,4 2,0 4,3 3,5 2,9-2,5 0,2-4</inkml:trace>
  <inkml:trace contextRef="#ctx0" brushRef="#br0" timeOffset="4002.706">6157 395,'-205'673,"204"-670,-3 10,1 0,-1-1,-1 0,0 0,-1 0,0 0,-1-1,-1 0,1 0,-2-1,-2 3,11-13,0 1,-1-1,1 1,-1-1,1 0,-1 1,1-1,-1 0,1 1,-1-1,1 0,-1 1,0-1,1 0,-1 0,1 0,-1 0,0 1,1-1,-1 0,0 0,1 0,-1 0,1-1,-1 1,0 0,1 0,-1 0,1 0,-1-1,0 1,1 0,-1 0,1-1,-1 1,1 0,-1-1,1 1,-1-1,1 1,-1-1,1 1,0-1,-1 1,1-1,0 1,-1-1,1 1,0-1,0 0,0 1,-1-1,1 1,0-1,0 0,0 1,0-1,0 0,0-40,8 9,2-1,2 2,1 0,1 0,9-14,1-2,113-242,-30 57,-92 218,-16 52,-7-2,2 0,2 1,1 0,2 0,1-1,2 1,2 0,6 28,-2-28,2 0,1-1,2 0,1 0,2-2,1 0,2 0,12 14,-30-45,1 0,-1 0,1 0,0 0,0-1,0 1,0-1,0 1,0-1,1 0,-1 0,1 0,0 0,-1 0,1-1,0 1,0-1,0 0,0 1,0-1,1-1,-1 1,0 0,0-1,0 0,1 0,-1 0,0 0,1 0,-1-1,0 1,0-1,0 0,0 0,1 0,-1 0,-1-1,1 1,0-1,0 0,0 0,-1 0,1 0,-1 0,0 0,2-3,9-18,-1-1,-1-1,-1 1,-2-1,5-20,1-2,29-99,-6-2,13-122,-40 160,-14 104,-2 21,-1 4</inkml:trace>
  <inkml:trace contextRef="#ctx0" brushRef="#br0" timeOffset="4323.828">6947 932,'-2'10,"1"0,0 0,1 0,0 0,0 0,1 1,1-1,-1 0,2 0,-1-1,2 1,-1 0,1-1,0 0,1 0,0 0,1 0,0-1,0 0,1 0,0-1,0 0,1 0,-1 0,2-1,-1 0,1-1,-1 0,9 3,-14-8,0 1,1-1,-1 0,0-1,1 1,-1 0,0-1,0 0,0 0,0 0,0 0,0 0,0-1,0 1,0-1,0 0,-1 0,1 0,-1 0,1 0,-1-1,0 1,0-1,0 1,0-1,0 0,0-2,32-85,-34 76,0 0,-1 1,0-1,-1 0,0 1,-1-1,-1 1,0 0,-1 0,0 0,-1 1,-1 0,0 0,0 0,-1 1,-1 0,-7-7,10 11,0 1,0 0,-1 0,0 1,0-1,-1 2,1-1,-1 1,0 0,0 1,0 0,-1 0,1 1,-7-2,-4 4</inkml:trace>
  <inkml:trace contextRef="#ctx0" brushRef="#br0" timeOffset="6987.792">7483 734,'37'95,"2"64,-31-112,-6-29,1-1,0 1,2-1,0 0,1-1,0 1,3 3,-8-19,-1 0,0 0,1 1,-1-1,1 0,-1 0,1 0,-1 0,1 0,0 0,0 0,-1-1,1 1,0 0,0 0,0-1,0 1,0 0,0-1,0 1,0-1,0 1,0-1,1 1,-1-1,0 0,0 0,0 0,0 1,1-1,-1 0,0 0,0-1,0 1,0 0,1 0,-1-1,0 1,0 0,0-1,0 1,0-1,0 1,0-1,0 0,0 0,0 1,0-1,0 0,0 0,32-55,75-317,-81 272,-25 89</inkml:trace>
  <inkml:trace contextRef="#ctx0" brushRef="#br0" timeOffset="7258.142">8104 1129,'0'9,"0"4</inkml:trace>
  <inkml:trace contextRef="#ctx0" brushRef="#br0" timeOffset="8203.844">8725 479,'23'-17,"0"0,2 1,0 2,0 1,1 0,1 2,0 1,24-5,-49 14,1 0,-1-1,1 1,0 0,-1 1,1-1,0 0,0 1,-1-1,1 1,0 0,0 0,0 0,-1 1,1-1,0 1,0-1,0 1,-1 0,1 0,-1 0,1 0,0 1,-1-1,0 1,1-1,-1 1,0 0,0 0,0 0,0 0,0 0,-1 0,1 1,-1-1,1 1,-1-1,0 1,0-1,0 1,0 0,0-1,-1 1,1 0,-1 0,0 0,0-1,0 1,0 1,-2 6,0 0,0 0,-1 0,-1 0,1 0,-2-1,1 0,-1 0,-1 0,0 0,0-1,-40 87,46-90,1 1,0 0,1 0,-1 0,1-1,0 1,1-1,-1 1,1-1,0 0,0 0,1 0,-1 0,1-1,0 0,0 1,1-1,-1-1,1 1,0-1,0 0,0 0,1 0,-1-1,0 1,1-1,0-1,0 1,-1-1,5 1,19 10,-20-9,0 1,0 0,0 1,0 0,-1 0,0 0,0 1,-1 0,1 1,-1 0,-1 0,1 1,-1-1,-1 1,1 1,-1-1,-1 1,1 0,-2 0,1 0,-1 0,0 1,-1-1,0 1,-1 0,0-1,-1 1,0 0,0 0,-1 0,0-1,-1 1,-3 4,-2 1,0-1,-1-1,0 0,-1 0,0 0,-1-1,0-1,-1 1,-1-2,1 0,-2 0,1-1,-1 0,-1-2,0 1,0-1,0-1,-1-1,1 0,-1-1,-1 0,1-1,0-1,-1-1,1 0,-1-1,0 0,1-1,-1-1,-8-3,6-2</inkml:trace>
  <inkml:trace contextRef="#ctx0" brushRef="#br0" timeOffset="8538.779">9911 424,'-29'41,"-51"71,6 3,-26 58,90-156,1-1,1 1,1 1,0-1,2 1,0 0,0 0,2 1,0 0,1-1,1 1,1 0,1-15,0 0,0 0,1 0,-1 0,1 0,0 0,0 0,0-1,0 1,1-1,0 1,-1-1,1 0,0 0,1-1,-1 1,0 0,1-1,-1 0,1 0,0 0,0 0,0-1,0 1,0-1,0 0,0 0,0-1,0 1,2-1,8 2,0-2,-1 1,1-2,0 0,-1 0,1-1,-1-1,13-4,-6 0,1-1,-1-1,-1-1,0 0,0-2,-1 0,0-1,-1-1,-1 0,0-1,-1-1,0-1,-2 0,0 0,-1-2,0 1,-2-1,0-1,-1 0,-1-1,-1 1,-1-1,-1-1,-1 1,2-22,-8 29,0 0,0 0,-2 1,1-1,-2 1,0 0,0 0,-1 0,-1 1,0-1,-1 2,0-1,-1 1,0 0,-1 1,0 0,0 1,-1 0,0 0,-1 2,-12-8,-1 3</inkml:trace>
  <inkml:trace contextRef="#ctx0" brushRef="#br0" timeOffset="8857.031">10673 0,'-20'53,"-5"22,0 8,1-6,4-10,5-13,6-10,3-8,4-5,2-3,1-2,0-5</inkml:trace>
  <inkml:trace contextRef="#ctx0" brushRef="#br0" timeOffset="9289.783">10249 338,'93'-24,"-2"-5,0-3,-2-5,-2-3,0-5,60-38,-147 82,1 1,0-1,0 1,-1-1,1 1,0-1,0 1,0-1,0 1,0 0,0 0,0 0,0-1,0 1,0 0,0 0,-1 0,1 0,0 0,0 1,0-1,0 0,0 0,0 1,0-1,0 0,0 1,0-1,-1 1,1-1,0 1,0 0,-1-1,1 1,0 0,-1-1,1 1,0 0,-1 0,1-1,-1 1,0 0,1 0,-1 0,0 0,1 0,-1 0,0 0,0 0,0 0,0 0,0 0,0 0,0-1,0 1,0 0,0 0,0 0,-1 0,1 1,-18 59,8-38,-31 110,41-127,-1-1,1 0,0 1,0-1,1 1,0-1,0 0,0 1,0-1,1 0,0 0,0 0,0 0,1 0,0-1,0 1,0-1,0 1,1-1,0 0,-1-1,1 1,1-1,0 1,0 1,0-1,0-1,0 1,0-1,1 0,0 0,0 0,-1-1,2 0,-1 0,0-1,0 1,0-1,1-1,-1 1,0-1,1 0,-1-1,0 1,1-1,2-1,4-2,-10 2,0 1,0-1,0 1,0-1,1 1,-1 0,0 0,1 1,-1-1,1 1,-1-1,1 1,-1 0,1 1,-1-1,1 0,-1 1,1 0,-1 0,0 0,0 0,1 1,-1-1,0 1,0-1,0 1,0 0,-1 1,1-1,0 0,-1 1,1 1,29 99,-21-78</inkml:trace>
  <inkml:trace contextRef="#ctx0" brushRef="#br0" timeOffset="9621.502">10362 846,'48'15,"54"-1,25-2,4-3,-5-9,-5-3,-9-6,-9-3,-12 2,-7 3,-9 1,-12 3,-16 2</inkml:trace>
  <inkml:trace contextRef="#ctx0" brushRef="#br0" timeOffset="10889.601">33 1976,'272'-21,"69"12,53 38,68-45,60-8,140-10,682-44,-481 33,606-41,-859 61,811-56,-1089 57,-166 11,772-39,74 21,-420 33,-139 27,-394-28,-20 1,0-2,0-2,0-1,31-8,-46 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779 39,'-23'-8,"1"1,-2 0,1 2,0 1,-1 0,0 2,0 1,0 1,-16 2,9-1,0 2,0 1,1 1,0 2,0 1,0 1,1 2,1 1,0 1,0 1,-1 1,13-7,-1 0,1 1,1 1,0 0,0 1,1 1,0 0,-2 4,14-13,0 0,0-1,0 1,0 0,1 0,-1 1,1-1,0 0,0 0,0 1,0-1,1 0,-1 1,1-1,0 1,0-1,0 1,1-1,-1 0,1 1,0-1,0 0,0 1,0-1,0 0,1 0,0 0,-1 0,1 0,0 0,0-1,1 1,-1 0,0-1,1 0,2 2,6 6,1-1,0 0,0-1,1-1,0 0,0 0,0-1,5 0,256 64,-272-70,-1 0,1 0,0 0,-1 1,1-1,0 0,-1 1,1 0,-1-1,1 1,-1 0,1 0,-1 0,0 0,1 0,-1 0,0 0,0 0,0 0,0 1,0-1,0 0,0 1,0-1,0 1,-1-1,1 1,-1-1,1 1,-1 0,1-1,-1 1,0-1,0 1,0 0,0-1,0 1,0 0,0-1,-1 1,1 0,-1-1,1 1,-1-1,1 1,-1-1,0 1,0-1,0 1,0-1,0 0,0 0,-1 2,-20 20,-1 0,0-2,-2 0,-1-2,0-1,-1-1,6-3,-212 165,231-178,-1 0,1 0,0 0,0 0,-1 1,1-1,0 0,0 1,1 0,-1-1,0 1,0 0,1 0,-1 0,1 0,0 0,0 1,0-1,0 0,0 1,0-1,0 0,1 1,-1-1,1 1,0-1,0 1,0-1,0 1,0-1,0 1,1-1,-1 1,1-1,-1 0,1 1,0-1,0 0,0 1,1-1,-1 0,0 0,1 0,-1 0,2 0,104 33,-84-33,-1-1,1-1,0-1,0-1,-1-1,0-1,1-1,-1-1,-1-1,1-1,-1 0,1-3,7-2,-5 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1,'-43'43,"-34"34,-8 8,5-6,12-5,17-12,13-11,12-10,11-7,8-4,5-3,3-5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1,'43'0,"29"9,7 4,-6 4,-10 4,-11 3,-9 3,-8-4,-9-1,-5 1,0 1,0 1,2 2,-4-5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495 1,'-30'3,"1"1,0 1,1 2,-1 1,1 2,1 0,0 2,-24 14,26-15,1 2,0 0,1 2,0 0,-13 14,30-25,1 1,0 0,0 1,1-1,-1 1,1 0,0 0,1 1,0-1,0 1,0-1,0 1,1 0,0 0,1 0,0 0,0 0,0 0,1 1,0-1,0 0,1 0,1 5,-1-7,0-1,0 0,1 0,-1 1,1-1,0 0,0-1,1 1,-1 0,1 0,0-1,0 0,0 0,0 1,0-2,1 1,0 0,-1-1,1 0,0 1,0-2,0 1,0 0,1-1,-1 0,0 0,1 0,-1 0,0-1,1 1,-1-1,4-1,5 1,0-1,0 0,0-1,0-1,0 0,-1 0,1-1,-1-1,0 0,7-5,28-20,-2-3,-1-2,-1-2,14-17,69-76,-126 129,1 0,-1 0,1 0,0 0,-1 1,1-1,0 0,0 0,-1 1,1-1,0 1,0-1,0 0,0 1,0 0,0-1,0 1,0-1,0 1,0 0,0 0,0 0,0 0,0 0,0 0,0 0,0 0,0 0,0 0,0 0,0 1,0-1,0 0,0 1,0-1,0 1,0-1,0 1,0-1,-1 1,1 0,0-1,0 1,-1 0,1 0,0 0,-1-1,1 1,-1 0,1 0,-1 0,1 0,-1 0,0 0,1 0,-1 0,0 0,0 0,0 0,0 0,0 0,0 0,0 1,4 89,-5-80,0-1,1 1,0 0,0 0,2-1,-1 1,1 0,1-1,0 0,0 1,1-1,0-1,1 1,0 0,0-1,2 0,6 8,-2-3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1 326,'260'-269,"-185"216,-74 52,0 1,0-1,0 1,0-1,0 1,0 0,0 0,0-1,1 1,-1 0,0 0,0 0,0 0,0 1,0-1,1 0,-1 0,0 1,0-1,0 0,0 1,0-1,0 1,0 0,0-1,0 1,0 0,-1-1,1 1,0 0,0 0,-1 0,1 0,0 0,-1 0,1 0,-1 0,1 0,-1 0,1 0,-1 0,0 0,0 0,0 0,1 1,1 56,-3-52,0-2,1 0,-1 0,0-1,1 1,0 0,0 0,0 0,0 0,1 0,0-1,-1 1,1 0,0 0,1-1,-1 1,1-1,0 1,0-1,0 0,0 1,0-1,1 0,-1 0,1-1,0 1,0-1,0 1,0-1,0 0,1 0,-1 0,1 0,-1-1,1 0,0 1,-1-1,1-1,1 1,11-2,0-2,0 0,0-1,-1 0,1-2,-1 1,0-2,-1 0,0-1,0 0,0-1,10-10,2 3,98-60,-121 75,-1 1,1-1,0 0,0 1,-1 0,1 0,0 0,0 0,0 0,0 0,-1 1,1-1,0 1,0 0,-1 0,1 0,0 0,-1 0,1 0,-1 1,0-1,1 1,-1 0,0 0,0 0,0 0,0 0,-1 0,1 0,0 1,-1-1,0 1,1-1,-1 1,0-1,0 1,0 0,-1 0,1-1,-1 1,1 2,8 22,-7-18,0 0,0 0,1-1,0 1,1-1,0 0,0 1,1-2,0 1,0 0,1-1,0 0,0-1,0 1,1-1,0 0,0-1,1 0,0 0,0 0,4 1,9-1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29,'-6'33,"1"1,1 0,2 0,2 0,1 0,1 0,2-1,3 10,-7-36,0 0,0 1,1-1,0 0,1 0,-1 0,1 0,1 0,-1 0,1-1,0 1,1-1,0 0,0 0,0 0,0 0,1-1,0 1,0-1,1-1,-1 1,1-1,0 0,0 0,1 0,-1-1,1 0,5 1,3-3,0-1,1 0,-1-1,0-1,0 0,0-1,0-1,-1 0,0-1,1-1,-1 0,-1-1,0 0,0-1,0-1,-1 0,0 0,-1-1,9-10,4-2</inkml:trace>
  <inkml:trace contextRef="#ctx0" brushRef="#br0" timeOffset="380.939">526 1,'-9'18,"0"1,1 1,2-1,0 1,1 0,0 1,2-1,1 1,0 0,1 0,0 465,2-30,0-434,1 1,1-1,1 0,1 0,0 0,5 6,5-15,-9-19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9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310 113,'-4'5,"-3"20,-3 17,-1 4,1 5,3-1,3-5,1 0,2-3,1-4,0-4,0-2,1-2,-1-2,1-5</inkml:trace>
  <inkml:trace contextRef="#ctx0" brushRef="#br0" timeOffset="200.466">480 0,'-10'39,"-2"31,-1 13,4-1,2-12,2-6,3-11,1-9,1-6,0-7,1-2,0-2,-1-6</inkml:trace>
  <inkml:trace contextRef="#ctx0" brushRef="#br0" timeOffset="3780.565">57 424,'38'-20,"27"-15,8-2,1 5,-8 4,-10 6,-4 7,-8 6,-5 4,-5 4,-4 1,-1 2,-2-1,0 0,-5 0</inkml:trace>
  <inkml:trace contextRef="#ctx0" brushRef="#br0" timeOffset="4100.971">0 621,'43'-5,"39"-11,14-2,1 1,-6-2,-10 4,-13 3,-14 0,-11 1,-8 3,-5 2,-3 3,-6 2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5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395 563,'11'137,"16"-4,-6 0,-5 2,-4 69,-13-188,1 0,1 1,0-1,1 0,1 0,1 0,0-1,1 1,0-1,6 10,-10-24,-1 0,1 0,-1 0,1 0,-1 1,1-1,0 0,0 0,-1 0,1-1,0 1,0 0,0 0,0 0,0-1,0 1,0 0,1-1,-1 1,0-1,0 1,0-1,0 0,1 0,-1 1,0-1,0 0,1 0,-1 0,0 0,0 0,1-1,-1 1,0 0,0 0,1-1,-1 1,0-1,0 1,0-1,0 0,0 1,0-1,0 0,0 0,0 0,0 1,0-1,0 0,-1 0,1 0,0 0,-1-1,40-65,-36 59,141-320,-45 64,-100 264,1 0,-1 1,0-1,0 0,1 0,-1 1,0-1,1 0,-1 0,0 1,1-1,-1 0,0 0,1 0,-1 0,0 0,1 0,-1 1,1-1,-1 0,0 0,1 0,-1 0,0 0,1 0,-1-1,1 1,-1 0,0 0,1 0,-1 0,0 0,1 0,-1-1,0 1,1 0,-1 0,0-1,1 1,-1 0,0 0,0-1,1 1,-1 0,0-1,0 1,0 0,1-1,-1 1,0 0,0-1,0 1,0 0,2 39,-2-35,0 21,2-1,0 0,1 0,2 0,0 0,2-1,0 0,1 0,2-1,0 0,2 0,0-1,9 11,-16-28,0 0,0 0,0 0,1 0,-1-1,1 0,0 0,0-1,0 0,0 0,0 0,0 0,1-1,-1 0,0-1,1 1,-1-1,1-1,-1 1,1-1,-1 0,0 0,0-1,1 0,-1 0,0 0,-1-1,1 0,0 0,-1 0,1-1,-1 0,0 0,-1 0,1-1,-1 0,1 1,-1-2,2-3,114-212,-93 168,-2 0,-2-2,-3-1,-2-1,7-42,-4-29,-29 117,4 18</inkml:trace>
  <inkml:trace contextRef="#ctx0" brushRef="#br0" timeOffset="366.534">1637 1156,'41'-9,"0"-2,-1-2,0-2,-1-1,0-2,12-9,-49 26,1 0,0 0,-1 0,1 0,-1-1,1 1,-1-1,0 1,1-1,-1 0,0 0,0 0,0 0,-1 0,1-1,0 1,-1 0,1-1,-1 0,0 1,0-1,0 1,0-1,-1 0,1 0,-1 0,1 1,-1-1,0 0,0 0,0 0,0 0,-1 1,1-1,-1 0,0 0,0 1,0-1,0 0,0 1,-1-1,1 1,-1 0,1-1,-1 1,0 0,0 0,0 0,0 0,-2-1,-1 0,1 0,-1 1,0 0,0 0,0 0,-1 1,1 0,0 0,-1 0,1 0,0 1,-1 0,1 0,-1 0,1 1,0 0,-1 0,1 0,0 1,0-1,0 1,0 1,0-1,0 1,1-1,-1 2,1-1,0 0,0 1,0-1,0 1,0 1,1-1,0 0,0 1,0-1,-1 3,-2 2,0 0,0 0,1 1,0 0,0 0,1 0,1 0,0 1,0 0,1-1,0 1,1 0,0 0,1 0,0 0,0 0,2 0,-1-1,1 1,1 0,0-1,0 1,1-1,1 0,-1 0,2 0,-1-1,1 0,7 9,-1-10,0 0,0-1,1 0,-1-1,1 0,1-1,-1-1,1 0,0-1,0 0,0-1,0 0,0-2,1 1,-1-2,0 0,8-2,7 2</inkml:trace>
  <inkml:trace contextRef="#ctx0" brushRef="#br0" timeOffset="818.47">2370 930,'-15'18,"0"1,1 1,1 0,1 1,1 0,1 0,0 2,2-1,0 1,2 0,1 0,-3 23,8-40,0 1,0-1,0 0,1 0,0 0,0 0,0 0,1-1,0 1,0 0,1-1,-1 1,1-1,0 0,1 0,-1 0,1 0,0 0,0-1,1 0,-1 0,1 0,0 0,0-1,0 0,1 0,-1 0,1-1,-1 1,1-1,0-1,0 1,0-1,0 0,0 0,0-1,1 0,8 0,-1 0,1-1,-1-1,1 0,-1-1,0-1,0 0,0-1,-1 0,0-1,0 0,0-1,0-1,-1 0,0-1,15-13,0-1,-1 0,-1-2,-2-2,14-18,-14 12,-2-1,0-1,-3-1,-1 0,-2-2,-1 0,-2 0,-1-1,-3-1,-1 0,1-25,-7 43,0 1,-1 0,-2 0,0 0,-1 0,-1 0,-1 0,-1 1,-3-8,6 19,-1 0,0 0,0 1,-1 0,0 0,-1 0,0 0,0 1,0 0,-1 0,0 0,0 1,-1 0,0 1,0-1,0 2,0-1,-1 1,0 0,0 1,-7-2,6 5,0 1,0 0,1 1,-1 0,0 0,1 1,0 0,-1 1,1 0,1 0,-1 1,1 0,-1 1,1 0,1 0,-1 0,1 1,1 0,-1 1,1-1,0 1,1 1,0-1,0 1,1 0,-3 5,-6 13,2 1,0-1,1 2,2-1,1 1,2 1,0-1,2 1,1 0,2 0,2 27,1-31,0-1,1 0,2 0,1 0,0-1,2 0,1 0,1-1,0 0,2-1,1 0,1-1,0-1,2 0,0-2,1 1,1-2,1-1,0 0,1-1,0-2,2 0,-1-1,1-1,11 2,-7-5</inkml:trace>
  <inkml:trace contextRef="#ctx0" brushRef="#br0" timeOffset="1620.499">2991 1523,'124'-212,"27"-80,-107 196,-44 96,0 0,0 0,0 1,0-1,0 0,0 0,0 1,0-1,0 0,0 0,1 1,-1-1,0 0,0 0,0 0,0 1,0-1,1 0,-1 0,0 0,0 0,0 1,1-1,-1 0,0 0,0 0,1 0,-1 0,0 0,0 0,0 0,1 0,-1 0,0 0,0 0,1 0,-1 0,0 0,0 0,1 0,-1 0,0 0,1 0,-7 40,4-26,2-11,-5 27,2-1,1 1,1 0,2 0,1-1,1 1,5 20,-6-43,0-1,1 0,0 0,0 0,0-1,1 1,-1-1,1 0,1 0,-1 0,1 0,0-1,0 1,0-1,0-1,1 1,-1-1,1 0,0 0,0-1,1 1,-1-1,0-1,1 1,-1-1,1 0,-1-1,1 1,-1-1,1-1,-1 1,1-1,-1 0,1-1,-1 0,0 0,1 0,-1 0,0-1,-1 0,1 0,0-1,4-4,6-7,0 0,-2-2,0 1,0-2,-2 0,0-1,-1 0,-1-1,0-2,2-44,-16 50</inkml:trace>
  <inkml:trace contextRef="#ctx0" brushRef="#br0" timeOffset="1886.087">3895 1354,'20'-23,"0"3,-1-1,-1 0,-1-1,-1-1,-1-1,-1 0,-1-1,-1-1,7-21,-18 45,-1 0,1 0,-1 0,1-1,-1 1,0 0,0-1,0 1,0 0,0-1,0 1,-1 0,1 0,-1-1,1 1,-1 0,0 0,0 0,0 0,0 0,-1 0,1 0,0 0,-1 0,1 0,-1 1,0-1,1 1,-1-1,0 1,0 0,0 0,0 0,0 0,0 0,-1 0,1 0,0 1,0-1,-1 1,1-1,0 1,-1 0,1 0,0 0,-1 0,1 1,0-1,0 1,-1-1,0 1,-12 5,0 0,0 0,1 2,0 0,1 0,0 1,0 1,0 0,2 1,-1 0,1 1,1 0,0 1,1 0,0 0,1 1,1 0,0 1,1-1,0 1,1 1,-2 12,5-22,1 1,0 0,0 0,0 0,1 0,0 0,0 0,1 0,0 0,0 0,0 0,1 0,0 0,1-1,-1 1,1-1,0 1,1-1,0 0,0-1,0 1,1-1,-1 1,1-1,0-1,1 1,-1-1,1 0,0 0,0 0,1-1,3 2,0-1,0-1,0 1,0-1,0-1,1 0,-1-1,1 0,-1 0,1-1,-1 0,1-1,-1 0,1-1,-1 0,0-1,1 0,-2 0,3-2,17-8</inkml:trace>
  <inkml:trace contextRef="#ctx0" brushRef="#br0" timeOffset="2180.83">4600 987,'-29'13,"1"1,0 1,2 2,0 0,0 2,2 1,1 1,0 1,-17 22,37-43,1 1,-1 1,1-1,-1 0,1 1,0-1,0 1,0-1,0 1,0 0,1 0,-1 0,1 0,0 0,0 0,0 0,0 1,0-1,1 0,-1 1,1-1,0 0,0 0,1 1,-1-1,0 0,1 1,0-1,0 0,0 0,0 0,1 0,-1 0,1 0,-1 0,1 0,0-1,0 1,1 0,-1-1,0 0,1 0,0 0,-1 0,1 0,0 0,0 0,123 12,-45-9,-17 16,-63-20,0 0,1 0,-1 0,0 0,0 0,0 1,0-1,0 0,0 1,0-1,0 1,-1-1,1 0,0 1,-1 0,1-1,-1 1,0-1,1 1,-1 0,0-1,0 1,0-1,0 1,-1 0,1-1,0 1,-1-1,1 1,-1 0,1-1,-1 1,0-1,1 0,-1 1,0-1,0 0,0 1,-1-1,-9 11,-1-1,0 0,-1-1,0 0,-1-1,0 0,0-2,-1 1,0-2,-1 0,1-1,-1 0,0-1,-8 0,-44 9,40-10</inkml:trace>
  <inkml:trace contextRef="#ctx0" brushRef="#br0" timeOffset="3281.582">5136 1213,'-1'-4,"0"1,-1-1,1 1,-1 0,0-1,0 1,0 0,-1 0,1 0,-1 0,1 1,-1-1,0 1,0 0,0 0,0 0,-1 0,1 0,0 0,-1 1,0 0,1 0,-1 0,0 0,1 0,-1 1,0 0,0 0,1 0,-1 0,0 0,0 1,1-1,-1 1,0 0,1 0,-1 1,1-1,-1 1,1 0,0 0,0 0,0 0,-1 0,-7 7,0-1,0 2,1-1,0 1,0 1,1 0,1 0,0 1,0 0,1 0,1 1,0 0,1 0,0 0,1 1,0 0,1 0,1-1,-1 15,3-21,0-1,1 1,-1-1,1 0,1 1,-1-1,1 0,0 0,0 0,1 0,0 0,0 0,0-1,1 0,0 1,0-1,0 0,0-1,1 1,0-1,0 0,0 0,0-1,1 1,0-1,-1 0,1-1,0 1,0-1,1-1,-1 1,0-1,0 0,1 0,-1-1,1 0,-1 0,1 0,-1-1,0 0,1 0,1-1,10-3,-1 0,1-1,-1-1,0-1,-1 0,0-1,0-1,-1 0,0-1,-1-1,0-1,-1 1,6-9,8-11,-1-1,-1-1,-2-1,-2-1,7-17,-1 4,-1-1,-3-1,-3-1,-1-1,-3 0,-2-2,-3 1,3-38,-13 80,-1-1,0 1,0 0,-2-1,1 1,-2 0,1 0,-2 0,0 0,0 1,-1 0,0-1,-1 2,0-1,-1 1,0 0,-1 0,0 1,0 0,-1 0,0 1,-1 0,1 0,-2 2,-1-2,6 6,0 0,0 1,0 0,0 0,0 0,0 1,0 0,0 0,0 0,0 1,0 0,0 0,0 1,0 0,0 0,1 0,-1 0,1 1,-1 0,1 0,0 1,0-1,1 1,-5 4,-93 116,89-101,0 1,1 1,2 0,0 0,2 1,0 0,2 1,1-1,1 1,2 0,0 10,2-23,0 0,1 0,1 0,0 0,1-1,0 1,1-1,0 0,1 0,1 0,0-1,1 1,0-2,1 1,0-1,1 0,0-1,1 0,0 0,0-1,1 0,11 7,-3-7,0 0,0 0,1-2,0-1,1 0,-1-1,1-2,0 0,0-1,0-1,0-1,0 0,0-2,0-1,0 0,9-4,-2 0</inkml:trace>
  <inkml:trace contextRef="#ctx0" brushRef="#br0" timeOffset="4197.451">6040 902,'-102'86,"44"-40,3 3,1 1,-34 45,46-20,41-73,0 0,0 0,1 1,-1-1,1 1,0-1,0 0,0 1,0-1,0 1,0-1,0 0,1 1,0-1,-1 0,1 1,0-1,0 0,0 0,0 0,0 1,1-1,-1-1,1 1,-1 0,1 0,0 0,-1-1,1 1,0-1,0 0,2 2,8 0,0 0,0-1,0 0,0-1,0 0,0-1,0-1,0 1,0-2,0 0,-1 0,1-1,0-1,-1 0,0 0,0-1,0-1,0 0,-1 0,0-1,0 0,-1-1,0 0,0 0,20-18,-1 0,-2-2,0-1,-2-1,8-14,48-58,-88 208,7-82,-1-11,1 0,0 1,1-1,1 0,0 1,1-1,0 0,1 0,3 8,-4-18,-1 0,0-1,1 1,0-1,-1 1,1-1,0 1,1-1,-1 0,0 0,0 0,1-1,-1 1,1 0,0-1,-1 1,1-1,0 0,0 0,0 0,0-1,0 1,0-1,0 1,0-1,0 0,0 0,0 0,0-1,0 1,0-1,0 0,0 1,1-2,90-51,-76 35,-2 0,0-1,-1-1,-1-1,-1 0,-1-1,-1 0,2-7,4-31,-18 76,1-1,1 1,1-1,0 0,0 0,2 0,0 0,1 0,0-1,7 13,-8-19,1-1,0 1,0-1,1 0,-1-1,2 1,-1-1,1 0,0-1,0 0,0 0,2 1,-6-5,0 1,0-1,0 0,1 1,-1-2,0 1,0 0,1-1,-1 1,0-1,1 0,-1 0,0 0,1-1,-1 1,0-1,1 1,-1-1,0 0,0-1,0 1,0-1,0 1,0-1,0 0,0 0,-1 0,1 0,-1 0,1-1,-1 1,1-3,8-10,0-1,-2 0,0-1,-1 0,-1 0,0-1,-1-2,14-33,51-136,-71 188,0 0,0 1,1-1,-1 1,0-1,0 0,0 1,1-1,-1 1,0-1,1 1,-1-1,0 1,1-1,-1 1,0 0,1-1,-1 1,1-1,-1 1,1 0,-1-1,1 1,0 0,-1 0,1 0,-1-1,1 1,-1 0,1 0,0 0,-1 0,1 0,-1 0,1 0,0 0,-1 0,1 0,-1 0,1 1,0-1,-1 0,1 0,-1 0,1 1,-1-1,1 0,-1 1,1-1,-1 0,1 1,-1-1,0 1,1-1,-1 1,0-1,1 1,-1-1,0 1,1-1,-1 1,0-1,0 1,0 0,0-1,15 41,-15-40,182 515,-170-484,-2 1,-1 0,-2 1,-1-1,-2 2,-1-1,-2 0,-1 0,-2 1,-3 14,2-34,-1 0,-1 0,0-1,-1 1,0-1,-1 0,-1-1,0 0,-1 0,0-1,-1 0,-1 0,1-1,-2-1,0 0,0-1,-1 0,0 0,0-1,-5 1,14-7,-1-1,1 1,0-1,0 0,-1-1,1 1,0-1,-1 1,1-1,-1-1,1 1,0-1,-1 1,1-1,0 0,0-1,-1 1,1-1,0 0,1 0,-1 0,0-1,0 1,1-1,0 0,-1 0,1 0,0 0,0 0,1-1,-1 1,1-1,0 0,0 0,0 0,0 0,1 0,-2-4,-3-15,0 1,1-1,1 1,2-1,0 0,1-1,2 1,0 0,1 0,2 0,0 1,4-11,6-15,2 1,2 0,2 1,2 1,8-10,-12 26,1 1,1 1,1 1,2 1,7-6,-11 13</inkml:trace>
  <inkml:trace contextRef="#ctx0" brushRef="#br0" timeOffset="4955.85">8185 395,'0'24,"0"31,0 17,0 5,0 5,0-3,0-5,0-1,0-3,0-3,0-9,0-5,0-6,0-7,0-5,-5-3,-2-8</inkml:trace>
  <inkml:trace contextRef="#ctx0" brushRef="#br0" timeOffset="5232.576">8043 479,'38'-26,"1"1,1 3,1 0,0 3,2 2,4 0,-31 12,1 0,-1 0,1 2,0 0,0 1,0 1,0 0,0 2,5 0,-15 0,0 0,0 0,0 1,0 0,0 0,0 1,0 0,-1 0,1 0,-1 1,0 0,0 1,0-1,-1 1,0 0,0 0,0 1,0-1,-1 1,0 0,0 0,2 4,2 15,-1 0,-1 0,-1 0,-1 0,-1 1,-2 0,0 0,-2-1,0 1,-2 0,-2 2,3 8,-2 0,-2 0,-1-1,-2 0,-1 0,-2-1,-1-1,-1 0,-3 0,0-2,-2 0,-1-1,-1-1,-2-1,-1-1,-11 9,30-30,-1-1,0 0,1 0,-2 0,1-1,0 0,-1 0,0 0,0-1,0 0,0-1,0 1,-1-1,1-1,-1 0,1 0,-1 0,0-1,-4 0,10-2,-1 1,1-1,-1 0,1 0,0-1,0 1,0 0,0-1,0 0,0 1,1-1,-1 0,1 0,0 1,0-1,0 0,0 0,1-1,-1 1,1 0,-1 0,1 0,0 0,0 0,1 0,-1 0,1-1,-1 1,1 0,0 0,0 0,1 1,0-3,4-14</inkml:trace>
  <inkml:trace contextRef="#ctx0" brushRef="#br0" timeOffset="5586.789">8833 1269,'63'-15,"-2"-4,0-2,-1-3,24-14,18-37,-99 72,1-1,-2 1,1-1,0 0,-1 0,1 0,-1 0,0 0,-1 0,1-1,-1 1,1-1,-2 1,1-1,0 1,-1-1,0 0,0 1,0-1,0 1,-1-1,0 0,0 1,0-1,-2-3,1 4,-1 0,0-1,0 1,0 0,0 1,0-1,-1 1,0-1,0 1,0 0,0 0,0 1,-1-1,1 1,-1 0,1 0,-1 1,0-1,0 1,0 0,0 0,1 1,-1 0,0-1,-2 2,-7-2,-1 2,0 0,1 0,-1 1,1 1,0 1,-1 0,-1 2,5-1,0 2,0-1,0 2,1-1,0 1,0 1,1 0,0 0,1 1,0 0,0 0,1 1,0 0,1 0,1 1,0 0,0 0,1 0,1 0,0 1,0-1,1 1,1 0,0 0,1-1,0 1,1 0,1 0,0 0,-1-7,0 0,1 1,0-1,0 0,0 0,1 0,0 0,0-1,0 1,1-1,0 0,0 0,0 0,1 0,0-1,0 1,0-1,0-1,0 1,1-1,0 0,0 0,-1 0,2-1,3 1,7 3,1-1,0-1,0-1,0-1,1 0,-1-1,0-1,11-1,33-11,-36 5</inkml:trace>
  <inkml:trace contextRef="#ctx0" brushRef="#br0" timeOffset="5864.473">9737 1016,'-21'10,"1"1,1 1,0 1,0 0,2 2,0 0,0 1,1 0,1 2,1-1,1 2,-2 3,11-18,1 1,-1-1,1 1,0 0,1 0,-1 0,1 0,0 0,0 0,0 0,1 1,0-1,0 1,0-1,1 1,0 0,0-1,0 1,0-1,1 1,0-1,1 1,-1-1,1 1,0-1,0 0,0 0,1 0,0 0,0-1,0 1,1-1,-1 1,4 2,4 0,-1-1,1 0,0-1,0 0,1-1,-1 0,1-1,0 0,0 0,0-2,0 1,0-2,1 1,-1-2,2 0,11 1</inkml:trace>
  <inkml:trace contextRef="#ctx0" brushRef="#br0" timeOffset="6248.963">10104 1354,'4'14,"3"5</inkml:trace>
  <inkml:trace contextRef="#ctx0" brushRef="#br0" timeOffset="6854.542">10725 536,'79'-37,"1"5,2 3,82-18,-158 46,9-5,1 1,0 1,0 1,0 0,1 1,-1 1,0 0,1 1,-1 1,0 1,1 0,-1 1,0 0,7 4,-20-5,0 0,0 0,0 0,0 0,0 1,-1-1,1 1,-1 0,0 0,1 0,-1 0,-1 0,1 0,0 0,-1 1,1-1,-1 1,0-1,0 1,-1-1,1 1,-1 0,0-1,0 1,0 0,0-1,0 1,-1 0,0-1,0 1,-1 2,-47 110,-118 155,128-208,25-45,2 0,0 1,0 0,2 1,1 1,0-1,1 1,2 1,0-1,1 1,1 0,0 14,6-30,-1 0,1 0,0 0,1 0,-1-1,1 1,0-1,1 0,-1 0,1 0,0-1,0 1,1-1,-1 0,1 0,0 0,0-1,0 1,1-1,-1-1,1 1,-1-1,1 0,0 0,0 0,0-1,0 0,0 0,0-1,1 0,-1 0,0 0,0-1,0 0,0 0,0 0,0-1,0 0,0 0,-1 0,1-1,46-26,-34 14</inkml:trace>
  <inkml:trace contextRef="#ctx0" brushRef="#br0" timeOffset="7234.846">11712 649,'62'-74,"80"-73,-141 145,0 1,0-1,0 1,0-1,0 1,0-1,0 1,0 0,0-1,1 1,-1 0,0 0,1 0,-1 0,1 0,0 0,-1 0,1 1,0-1,-1 1,1-1,0 1,-1-1,1 1,0 0,0 0,0 0,-1 0,1 0,0 0,0 1,-1-1,1 1,0-1,0 1,-1-1,1 1,-1 0,1 0,-1 0,1 0,-1 0,1 0,-1 0,0 1,0-1,1 0,-1 1,0-1,0 1,0 0,7 51,-8-49,-1-1,0 1,1 0,0 0,0 0,0 0,1 0,-1 0,1-1,0 1,0 0,0 0,0-1,1 1,0-1,0 1,0-1,0 0,0 1,0-1,1 0,0-1,-1 1,1 0,0-1,0 0,1 1,-1-1,0 0,1-1,-1 1,1-1,0 1,-1-1,1 0,1 0,4-4,-1 1,0-2,0 1,0-1,0 0,-1-1,1 0,-1 0,0 0,-1-1,1 0,-1-1,0 1,-1-1,0 0,0 0,0-1,-1 0,0 1,0-2,-1 0,-1 6,38-80,-30 64</inkml:trace>
  <inkml:trace contextRef="#ctx0" brushRef="#br0" timeOffset="7602.533">12616 338,'-1'2,"-10"12,0 1,1 1,1-1,1 2,0-1,1 1,0 0,2 1,0-1,1 1,1 0,1 0,-1 16,3-31,1 0,-1-1,1 1,-1 0,1-1,0 1,0-1,0 1,0-1,0 1,1-1,-1 0,1 1,-1-1,1 0,0 0,0 0,0-1,0 1,0 0,0-1,1 1,-1-1,1 0,-1 0,1 0,-1 0,1 0,-1 0,1-1,0 1,-1-1,1 0,1 0,89-22,-71 12,0-1,-1-1,-1 0,0-2,-1 0,0-2,-2 0,1-1,-2 0,0-1,-2-1,0-1,0 0,-2-1,-1 0,-1-1,0 0,-2 0,0-1,-2 0,0-1,-2 1,-1-1,0-12,-2 31,0-1,-1 0,0 1,0-1,-1 0,1 1,-1-1,-1 0,1 1,-1 0,0-1,0 1,0 0,-1 0,0 0,0 0,0 0,0 1,-1 0,0-1,0 1,0 0,0 1,-1-1,1 1,-1 0,0 0,0 1,0-1,0 1,-1 0,1 0,-1 1,1 0,-1 0,1 0,-1 0,0 1,1 0,-3 0,-1 4,0 1,1 0,-1 0,1 1,0 0,1 0,-1 1,1 0,1 0,-1 1,1-1,1 1,-1 1,1-1,1 1,0 0,0 0,0 0,1 1,0 4,-3 2,2 0,0 0,1 0,0 0,2 1,0-1,0 1,2-1,0 1,1-1,0 0,1 0,1 0,1 0,0 0,1-1,1 0,0 0,1 0,1-1,0-1,1 1,0-2,1 1,5 3,9 4</inkml:trace>
  <inkml:trace contextRef="#ctx0" brushRef="#br0" timeOffset="9053.124">0 2031,'584'-59,"-250"34,931 25,-421-12,108-17,207-26,-368 39,-363 13,305-22,420-6,-10-40,-983 58,573-54,500-32,-503 72,41 33,612 13,-1166-20,-152 1</inkml:trace>
  <inkml:trace contextRef="#ctx0" brushRef="#br0" timeOffset="10452.783">11345 1297,'6'-4,"0"1,0 0,0 0,0 0,0 0,0 1,1 0,-1 1,1-1,-1 1,1 0,0 1,0 0,0 0,35-5,217-64,-176 59,-58 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4.0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0,'2'1,"-1"1,1-1,0 1,0-1,-1 1,1 0,-1 0,1 0,-1 0,0 0,0 0,1 0,-2 0,1 0,0 0,0 1,-1-1,1 0,-1 0,0 1,1-1,-1 0,0 1,-1-1,1 1,1 0,13 227,14 154,7 30,-25-289,-9-113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4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0 123,'10'-12,"1"1,0 1,1 0,0 0,1 1,-1 1,2 0,-1 1,1 1,0-1,1 2,-1 0,1 1,0 1,0 0,0 1,1 0,-1 2,0-1,1 2,-1 0,13 3,-15-3,-1 1,0 1,1-1,-1 2,0 0,-1 0,1 1,-1 1,0 0,0 0,-1 1,1 0,-1 1,-1 0,0 1,0 0,-1 0,0 1,0 0,-1 0,-1 1,0 0,1 3,9 22,-3 1,0 1,-3 0,-1 1,-2 0,-2 0,-1 0,-2 1,-2-1,-1 1,-2-1,-2 1,-2-1,-1-1,-13 37,8-37,-1-2,-2 0,-1 0,-2-2,-1 0,-2-1,-1-1,-2-1,-1-2,-1 0,-2-2,-2 1,18-18,0 0,0-1,-1 0,0-1,-1 0,0-1,0-1,-1-1,1 0,-1-1,-1 0,1-1,-2-1,-7-1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5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2,'-15'-1,"0"1,0 0,0 2,0-1,0 2,0 0,1 1,-1 0,1 1,0 1,0 0,1 1,0 0,0 1,-5 5,4-3,1 2,0-1,0 2,1 0,1 0,0 1,1 1,0-1,2 2,-1-1,2 1,0 0,1 1,1 0,0 0,1 0,0 8,4-22,-1 0,1 0,0 0,0 0,0 0,1 0,-1-1,1 1,-1 0,1 0,0 0,0-1,1 1,-1 0,0-1,1 1,-1-1,1 0,0 1,0-1,0 0,0 0,0 0,1 0,-1-1,0 1,1 0,0-1,-1 0,1 0,0 0,-1 0,1 0,0 0,0-1,0 1,0-1,0 0,0 0,-1 0,1 0,0 0,0-1,0 1,0-1,0 0,-1 0,1 0,0 0,-1-1,1 1,-1-1,1 1,38-28,-2-1,0-1,-3-3,-1-1,-1-1,5-10,-9 11,3 9,-28 60,-43 109,33-124,-5 44,10-62,0 0,1 1,-1-1,0 0,0 1,1-1,-1 0,1 1,-1-1,1 0,0 0,-1 1,1-1,0 0,0 0,0 0,0 0,0 0,0 0,0 0,0 0,0-1,1 1,-1 0,0-1,0 1,1-1,-1 1,0-1,1 0,-1 1,1-1,-1 0,0 0,1 0,-1 0,0 0,1 0,-1 0,1-1,10-2,-1-1,0 0,0-1,0 0,0-1,-1 0,0-1,0 0,-1-1,1 0,-2 0,1-1,-1 0,-1 0,1-1,-2 0,1 0,-2-1,1 1,-1-1,1-5,-6 15,-1 0,1 0,0 1,0-1,0 0,0 0,0 1,0-1,0 0,0 0,1 1,-1-1,0 0,0 1,1-1,-1 0,0 1,1-1,-1 0,0 1,1-1,-1 0,1 1,-1-1,1 1,0-1,-1 1,1-1,-1 1,1 0,0-1,-1 1,1 0,0-1,0 1,-1 0,1 0,0 0,-1 0,1 0,0 0,0 0,-1 0,1 0,0 0,0 0,-1 0,1 0,0 0,0 1,-1-1,1 0,0 1,-1-1,1 0,-1 1,1-1,0 1,-1-1,1 1,-1-1,1 1,-1 0,1-1,-1 1,0-1,1 1,4 64,-5-60,-1 1,1-1,-1 1,2-1,-1 1,1-1,-1 1,1-1,1 1,-1-1,1 0,0 0,0 0,1 0,0 0,-1 0,1-1,1 1,-1-1,2 1,-3-3,0-1,0 0,0 0,0 0,0 0,1 0,-1-1,0 1,1-1,-1 1,0-1,1 0,-1 0,1 0,-1 0,0 0,1-1,-1 1,0-1,1 1,-1-1,0 0,0 0,0 0,0 0,0 0,0-1,0 1,0-1,0 1,0-1,-1 1,1-1,0-1,51-68,-52 70,97-208,-95 201,14-29,-16 36,-1 1,0 0,1-1,-1 1,1 0,-1-1,1 1,-1 0,1 0,-1 0,1-1,0 1,-1 0,1 0,-1 0,1 0,-1 0,1 0,0 0,-1 0,1 0,-1 0,1 0,-1 0,1 1,-1-1,1 0,-1 0,1 1,-1-1,1 0,-1 0,1 1,-1-1,1 1,-1-1,0 0,1 1,-1-1,0 1,1-1,-1 1,0-1,1 1,-1-1,0 1,0-1,0 1,0 0,1-1,-1 1,0-1,0 1,0-1,0 1,0-1,-1 1,1 0,0-1,0 1,0-1,0 1,0-1,-1 1,1-1,5 25,-1 1,-1-1,-2 0,0 1,-2-1,-1 5,1 26,0 22,4-14,-2-1,-4 1,-2-1,-3 0,-3-1,-2 0,-3 0,-24 56,34-105,4-5,0 0,-1-1,0 0,-1 1,1-1,-1 0,-1-1,1 1,-1-1,-1 0,1 0,-1 0,0-1,0 0,0 0,-1 0,0-1,0 0,0-1,-1 1,6-4,0 0,0 0,0 0,0 0,1 0,-1-1,0 1,0-1,0 1,0-1,0 0,0 0,1 0,-1 0,0 0,1 0,-1 0,1 0,-1-1,1 1,-1-1,1 1,0-1,0 1,0-1,0 0,0 1,0-1,0 0,1 0,-1 0,1 0,-1 0,1 0,0 0,-1-1,2-77,10 42,2 0,2 0,1 2,2 0,2 0,1 2,3-1,-1-3,-8 13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6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80 982,'-10'15,"0"1,0 0,2 1,0 0,1 1,1-1,0 1,1 0,0 9,4-25,0 0,1 1,-1-1,1 0,-1 1,1-1,0 1,0-1,0 1,0-1,0 1,0-1,1 0,0 1,-1-1,1 1,0-1,0 0,0 0,0 0,0 1,1-1,-1 0,1-1,-1 1,1 0,0 0,0-1,0 1,0-1,0 1,0-1,0 0,0 0,0 0,1 0,-1 0,0 0,1-1,-1 1,0-1,1 0,-1 1,1-1,-1 0,1-1,-1 1,1 0,-1-1,0 1,1-1,-1 0,0 0,1 0,-1 0,0 0,0 0,0 0,1-1,4-5,0 0,0 0,0-1,-1 0,0 0,-1 0,0-1,0 0,0 0,-1 0,-1-1,0 1,0-1,-1 0,0 0,0 0,-1 0,-1 0,0 0,0 0,-1 0,0 0,-1 0,0 0,0 0,-1 1,-3-8,5 14,0 0,0 1,0-1,0 0,0 0,-1 1,1-1,-1 1,0-1,0 1,0 0,0 0,0 0,0 0,-1 0,1 0,-1 1,1-1,-1 1,0-1,1 1,-1 0,0 0,0 0,0 1,0-1,0 1,0-1,0 1,0 0,0 0,0 0,0 1,1-1,-1 1,2 0,1 0,0 0,-1 1,1-1,0 0,0 0,0 0,0 0,0 1,0-1,0 0,1 0,-1 0,0 0,1 1,-1-1,0 0,1 0,0 0,-1 0,1 0,-1 0,1 0,0 0,0-1,0 1,0 0,-1 0,1 0,0-1,0 1,0-1,1 1,-1-1,0 1,0-1,0 1,0-1,0 0,0 0,1 0,-1 0,0 0,0 0,0 0,1 0,-1 0,0 0,12 1,1-1,-1 0,0-1,0 0,0-1,0 0,-1-1,1-1,0 0,-1 0,0-2,0 1,-1-1,1-1,-1 0,-1-1,1 0,-1 0,-1-1,0-1,0 0,-1 0,0 0,0-1,-1 0,4-10,58-78,-43 66,-1-1,-2-1,-1-2,-2 0,-1-1,-2-1,-2-1,10-40,-20 51,-1 1,-1-1,-1 1,-1-1,-2 0,-1 1,-3-12,5 38,0-1,0 0,0 1,0-1,0 0,0 1,-1-1,1 1,-1-1,0 1,0-1,0 1,0-1,0 1,-1 0,1-1,-1 1,1 0,-1 0,0 0,0 0,0 1,0-1,0 0,0 1,0 0,-1-1,1 1,-1 0,1 0,-1 0,1 0,-1 1,1-1,-1 1,1-1,-1 1,0 0,1 0,-1 0,0 1,1-1,-1 0,0 1,1 0,-3 0,-4 7,-1 0,1 0,1 0,0 1,0 0,1 1,0 0,0 0,1 0,1 1,0 0,0 0,1 1,0-1,1 1,0 2,-10 46,3 2,2-1,3 1,3 0,2 0,3 0,3 0,4 10,-9-65,25 188,8-1,21 46,-5-70,20 103,-68-266,-1 0,1 0,-2 0,1 0,-1 0,0 0,0 0,-1 0,0 0,0 0,-1 0,1 0,-2 0,1-1,-1 1,0-1,0 0,-1 0,1 0,-2 0,1 0,0-1,-1 0,0 0,-1 0,1-1,-1 1,1-1,-1-1,-1 1,1-1,0 0,-1 0,-2 0,3-1,0 0,-1-1,1 0,-1 0,1 0,-1-1,0 0,1 0,-1-1,1 1,-1-1,1-1,-1 1,1-1,0-1,0 1,0-1,0 0,0 0,0-1,1 1,0-1,-1-1,2 1,-1-1,0 0,1 0,0 0,0 0,1-1,-1 1,1-1,0 0,1 0,-1-1,0-5,0-3,1-1,0 1,1-1,1 0,1 1,0-1,1 1,1-1,0 1,1 0,0 0,1 1,3-6,99-179,-103 193,112-171,-92 142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7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199 240,'10'48,"2"49,1 18,-3 4,-4-9,-1-14,-3-12,-1-17,-1-10,0-10,-1-3,-4-5,-7-8,-1-5,-3-7,1-7</inkml:trace>
  <inkml:trace contextRef="#ctx0" brushRef="#br0" timeOffset="367.595">1 663,'39'-56,"3"1,2 3,32-29,-45 48,37-41,4 2,3 4,69-48,-54 68,-88 47,0 0,0 0,1 0,-1 0,0 0,0 1,0-1,1 1,-1 0,0 0,0 0,1 0,-1 0,0 0,1 0,-1 1,0-1,0 1,0 0,0-1,1 1,-1 0,0 0,0 1,-1-1,1 0,0 1,0-1,-1 1,1-1,0 1,-1 0,0 0,1 0,-1-1,0 1,0 1,0-1,0 0,0 1,-1 9,0 1,-1-1,0 1,-1-1,-1 0,0 0,0 0,-1 0,0-1,-1 1,-1-1,0 0,0-1,-1 0,0 0,-8 9,11-14,-64 86,-3-3,-26 20,-41 49,135-155,-1 1,1 0,0 0,0 0,0 0,1 0,-1 0,1 1,0-1,0 1,0 0,0-1,0 1,1 0,0 0,0 0,0 0,0 1,1-1,-1 0,1 0,0 0,0 0,1 1,-1-1,1 0,0 0,0 0,0 0,1 0,0 0,-1 0,1-1,3 4,8 4,1 0,0-1,1-1,0 0,0-1,1-1,11 3,-12-4,0 0,0 1,-1 1,0 0,0 1,0 0,-1 1,6 7,-14-12,0 1,0-1,-1 1,0 0,0 1,0-1,-1 1,0-1,0 1,-1 0,0 0,0 0,0 1,-1-1,0 0,-1 0,1 1,-1-1,-1 1,1-1,-2 0,1 0,-1 1,1-1,-2 0,1 0,-2 1,4-4,4-11</inkml:trace>
  <inkml:trace contextRef="#ctx0" brushRef="#br0" timeOffset="694.693">820 1030,'29'-3,"0"-1,-1-1,1-2,-1-1,0-1,-1-1,0-2,-1-1,0 0,-1-2,-1-1,3-4,-24 19,-1 0,0-1,1 1,-1-1,0 1,0-1,0 0,0 0,0 0,0 0,-1 0,1-1,-1 1,1 0,-1-1,0 1,0-1,0 1,0-1,0 0,-1 1,1-1,-1 0,0 1,0-1,0 0,0 0,0 1,0-1,-1 0,1 1,-1-1,0 0,0 1,0-1,0 1,0-1,-1 1,1 0,-1-1,0 1,1 0,-1 0,0 0,0 0,0 1,0-1,-1 0,1 1,0 0,-1-1,-2 0,-2 0,0 0,0 1,0 0,-1 0,1 1,0-1,-1 2,1-1,0 1,0 0,-1 0,1 1,0 0,0 1,0-1,1 1,-1 1,1-1,-1 1,-2 2,-108 103,111-104,1 1,0-1,1 1,-1 0,1 0,0 0,0 0,1 1,0 0,0-1,1 1,-1 0,2 1,-1-1,1 0,0 0,0 1,1-1,0 0,0 1,1-1,0 0,0 1,1-1,0 0,0 0,1 0,0 0,0-1,0 1,1-1,3 5,0-4,0-1,0 0,0-1,1 1,0-2,0 1,0-1,1 0,-1-1,1 0,0 0,0-1,0 0,0 0,0-1,1-1,-1 1,0-2,0 1,1-1,7-2,8-4</inkml:trace>
  <inkml:trace contextRef="#ctx0" brushRef="#br0" timeOffset="945.456">1610 747,'-33'39,"-12"22,2 5,13-4,17-7,15-13,12-14,9-11,5-10,2-4,1-4,1-2,-7 1</inkml:trace>
  <inkml:trace contextRef="#ctx0" brushRef="#br0" timeOffset="1168.122">2118 240,'-19'33,"-21"55,-4 22,2-4,7-9,5-17,7-12,8-14,2-10,3-8,3-5,2-9</inkml:trace>
  <inkml:trace contextRef="#ctx0" brushRef="#br0" timeOffset="1433.813">2231 719,'-66'30,"42"-20,-1 1,2 2,0 0,0 1,1 1,-9 9,30-24,0 1,0 0,0-1,0 1,0 0,0 0,0-1,0 1,0 0,1 0,-1 0,0 0,0 0,1 0,-1 0,1 0,-1 1,1-1,0 0,-1 0,1 0,0 0,0 1,-1-1,1 0,0 0,0 1,1-1,-1 0,0 0,0 0,0 1,1-1,-1 0,1 0,-1 0,1 0,-1 0,1 0,0 0,0 0,-1 0,1 0,0 0,0 0,0 0,0 0,0-1,0 1,0 0,0-1,0 1,0-1,1 1,-1-1,1 0,72 18,-70-18,36 5,0 2,-1 1,0 2,0 1,20 11,-41-14</inkml:trace>
  <inkml:trace contextRef="#ctx0" brushRef="#br0" timeOffset="4602.323">2710 832,'0'0,"-1"0,1 0,-1 0,1 0,0 0,-1 0,1 0,-1 0,1 0,-1 0,1 0,0 0,-1 0,1 0,-1 0,1 0,0 0,-1-1,1 1,-1 0,1 0,0 0,-1-1,1 1,0 0,-1-1,1 1,0 0,0-1,-1 1,1 0,0-1,0 1,-1 0,1-1,0 1,0-1,0 1,0 0,0-1,0 1,0-1,0 1,0-1,0 1,0 0,0-1,0 1,0-1,0 1,0-1,0 1,0 0,1-1,-1 1,0 0,0-1,0 1,1-1,-1 1,0 0,1 0,-1-1,0 1,1 0,-1-1,0 1,1 0,-1 0,1 0,-36 2,22 5,1 1,0-1,0 2,1 0,0 0,0 1,1 0,0 1,1 0,1 1,0 0,0 0,1 1,0 0,1 0,1 0,-2 10,6-21,1 1,0 0,-1-1,1 1,1-1,-1 1,0-1,1 1,-1-1,1 1,0-1,-1 1,1-1,1 1,-1-1,0 0,0 0,1 0,-1 0,1 0,0 0,0 0,0 0,0 0,0-1,0 1,0-1,0 0,0 0,1 1,-1-2,1 1,-1 0,1 0,-1-1,1 1,-1-1,1 0,-1 0,1 0,-1 0,1 0,0 0,-1-1,1 1,-1-1,1 0,-1 0,0 0,1 0,-1 0,0 0,2-2,9 0,0-1,0 0,-1-1,0 0,0-1,0-1,-1 0,0 0,0-1,-1 0,0-1,0 0,-1-1,-1 0,1 0,-2-1,1 0,-1 0,-1-1,0 0,-1 0,0-1,3-11,-19-26,-1 32</inkml:trace>
  <inkml:trace contextRef="#ctx0" brushRef="#br0" timeOffset="5183.176">2965 747,'-114'294,"114"-294,1 0,-1 0,0 0,0 0,0 0,1 0,-1 0,0 0,0 0,1 0,-1 0,0 0,0 0,0 0,1 0,-1 0,0 0,0 0,0 0,1 0,-1 1,0-1,0 0,0 0,0 0,1 0,-1 0,24-29,-19 22,175-169,-114 104,-65 72,-1-1,1 0,0 1,-1 0,1-1,-1 1,1-1,0 1,-1 0,1-1,0 1,-1 0,1 0,0-1,0 1,-1 0,1 0,0 0,0 0,-1 0,1 0,0 0,0 0,-1 0,1 0,0 1,0-1,-1 0,1 1,0-1,-1 0,1 1,0-1,-1 0,1 1,-1-1,1 1,-1 0,1-1,-1 1,1-1,-1 1,1 0,-1-1,0 1,1 0,-1-1,0 1,0 0,1-1,-1 1,0 0,0 0,0-1,0 1,0 0,0 0,-1 46,-5-26,-11 76,17-95,0 1,0-1,0 1,0-1,1 1,-1-1,1 1,0-1,0 1,0-1,0 1,0-1,0 0,0 0,1 0,-1 1,1-1,0-1,0 1,0 0,0 0,0-1,0 1,0-1,0 1,0-1,1 0,-1 0,0 0,1 0,-1-1,1 1,-1-1,1 1,3-2,-1 0,0 0,0-1,1 0,-1 1,0-2,-1 1,1 0,0-1,-1 0,1 0,-1-1,0 1,0-1,0 0,-1 0,1 0,-1 0,0-1,0 1,-1-1,1 0,-1 0,7-8,4-7,0-1,-2 0,0-1,-1 0,-2 0,0-1,-1-1,-2 5</inkml:trace>
  <inkml:trace contextRef="#ctx0" brushRef="#br0" timeOffset="5450.758">3557 861,'-5'23,"-1"9</inkml:trace>
  <inkml:trace contextRef="#ctx0" brushRef="#br0" timeOffset="5710.883">3642 437,'0'0</inkml:trace>
  <inkml:trace contextRef="#ctx0" brushRef="#br0" timeOffset="5951.48">3727 1001,'7'-24,"1"0,2 0,0 1,2 1,0-1,2 2,6-9,-20 31,0 0,0 0,0 0,0 0,0 0,1 1,-1-1,0 0,0 0,1 0,-1 0,1 0,-1 0,1 0,-1 0,1 0,0 0,-1 0,1-1,0 1,0 0,-1 0,1-1,0 1,0 0,0-1,0 1,0-1,0 1,0-1,0 1,0-1,0 0,0 0,1 0,-1 1,0-1,0 0,0 0,0 0,0-1,0 1,0 0,1 0,-1-1,0 1,0 0,0-1,0 1,0-1,0 1,0-1,0 0,-1 1,1-1,0 0,0 0,0 0,-1 1,1-1,0 0,-1 0,1 0,-1 0,1 0,-1 0,0 0,1 0,-1-1,27 127,-27-123,1-1,0 1,0-1,1 0,-1 1,0-1,0 0,1 0,-1 0,0 0,1 0,-1 0,1 0,0 0,-1 0,1-1,-1 1,1-1,0 1,0-1,-1 0,1 0,0 0,0 0,-1 0,1 0,0 0,0 0,-1-1,1 1,0-1,-1 1,1-1,-1 0,1 1,0-1,-1 0,1 0,-1 0,0 0,1 0,-1-1,0 1,52-61,-12-32,-36 73</inkml:trace>
  <inkml:trace contextRef="#ctx0" brushRef="#br0" timeOffset="6370.901">4234 719,'-7'5,"-1"0,1 0,0 1,0 0,0 1,1 0,0 0,0 0,1 0,0 1,1 0,-1 0,1 0,1 1,0-1,0 1,0 0,1 0,1 0,-1 0,2 0,-1 9,1-16,1 0,0 1,-1-1,1 0,0 0,0 1,1-1,-1 0,0 0,1 0,-1 0,1-1,-1 1,1 0,0-1,0 1,0-1,0 1,0-1,0 0,0 0,0 0,0 0,1 0,-1-1,0 1,1-1,-1 1,0-1,1 0,-1 0,0 0,1 0,-1 0,1-1,-1 1,0-1,1 1,-1-1,1 0,90-42,27-56,-118 98,0 0,0 0,0 0,0 0,-1 1,1-1,0 1,0-1,0 1,0 0,0 0,0 0,0 0,0 0,1 0,-1 0,-1 1,1-1,0 1,0 0,0-1,0 1,0 0,0 0,-1 0,1 0,0 0,-1 1,1-1,-1 0,1 1,-1-1,0 1,0 0,0-1,0 1,0 0,0 0,0 0,0-1,-1 1,1 0,0 1,22 89,-20 305,-3-330,2-30,-1 2,-2-1,-2 0,-1-1,-2 1,-2-1,-1 0,-13 32,20-63,-1 0,0-1,-1 1,1 0,-1-1,0 0,-1 0,1 0,-1 0,0-1,0 0,0 0,-1 0,0-1,1 1,-1-1,0-1,0 1,-1-1,1 0,0 0,-1-1,1 0,-1 0,0-1,1 0,-1 0,1 0,-1-1,0 0,1 0,-1 0,1-1,0 0,0-1,0 1,0-1,0 0,0-1,1 1,-1-1,1 0,0-1,0 1,1-1,-1 0,-1-3,2 1,1 0,0 0,0 0,1-1,0 1,0 0,0-1,1 0,1 1,-1-1,1 0,0 0,1 1,0-1,0 0,1 1,0-1,0 1,1 0,0 0,0 0,1-1,98-142,62-3,-130 124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20.7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0,'4'1,"0"0,0-1,0 1,0 1,0-1,-1 1,1-1,0 1,-1 0,0 0,1 1,-1-1,0 1,0-1,0 1,0 0,-1 0,1 0,-1 1,0-1,0 1,0-1,0 1,0-1,0 4,30 100,-21-48,-1 0,-4 1,-1 42,-6-57,12 98,-8-131,-3-8,1-1,-1 1,1 0,0-1,0 1,0 0,0-1,0 1,1-1,0 0,0 1,0-1,0 0,0 0,1 0,-1-1,1 1,0 0,-1-1,1 0,0 0,1 0,-1 0,0 0,1-1,-1 1,1-1,-1 0,1 0,1 0,18 1,1-2,0 0,0-1,0-2,-1-1,1 0,14-6,40-6,70-9,414-56,-205 52,-300 31,-35-1,1 0,-1-1,1-2,0 0,-1-2,8-2,58-15,-85 18,-1 0,0 0,0 0,-1 0,1 0,0 0,-1 0,0-1,0 1,0 0,0-1,-1 1,1-1,-1 1,0-1,0 1,0-1,0 1,-1-1,1 1,-1-1,0 1,0 0,0-1,-1 1,-1-18,-2-64,5 60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5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706 343,'-34'92,"-27"91,17-50,-5-1,-25 38,74-170,1 1,-1-1,0 1,0-1,0 1,1-1,-1 1,0-1,0 1,0-1,0 1,0-1,0 1,0-1,0 1,0-1,0 1,-1-1,1 1,0-1,0 1,0-1,-1 1,1-1,0 0,0 1,-1-1,1 1,0-1,-1 0,1 1,-1-1,1 0,0 1,-1-1,1 0,-1 0,1 1,-1-1,1 0,-1 0,1 0,-1 0,1 0,-1 0,1 1,-1-1,1 0,-1 0,1-1,-1 1,1 0,-1 0,1 0,0 0,-1 0,1 0,-1-1,1 1,-1 0,1 0,-1-1,1 1,0 0,-1-1,1 1,-1-1,2-37,16-49,4 1,4 0,3 2,4 2,39-74,36-36,-107 191,0-1,1 1,-1-1,1 1,-1-1,1 1,0-1,-1 1,1-1,0 1,0 0,0-1,0 1,0 0,0 0,1 0,-1 0,0 0,1 0,-1 0,0 0,1 1,-1-1,1 0,-1 1,1-1,-1 1,1 0,0 0,-1-1,1 1,0 0,-1 0,1 0,-1 1,1-1,0 0,-1 0,1 1,-1-1,1 1,-1 0,1-1,-1 1,0 0,1 0,0 0,4 14,0 1,-1 0,0-1,-1 2,-1-1,-1 0,0 1,-1-1,-1 13,5 49,35 182,-18-93,-4-89,-17-77,-1-1,0 1,0 0,1-1,-1 1,1 0,-1-1,0 1,1-1,-1 1,1-1,0 1,-1-1,1 1,-1-1,1 1,0-1,-1 0,1 1,0-1,-1 0,1 1,0-1,0 0,-1 0,1 0,0 0,0 0,-1 0,1 0,0 0,0 0,-1 0,1 0,0-1,0 1,-1 0,1 0,0-1,-1 1,1 0,0-1,-1 1,1-1,-1 1,1-1,-1 1,1-1,-1 1,1-1,-1 0,1 1,-1-1,0 0,1 1,28-42,-27 38,129-300,76-166,-206 469,-1 0,-1 1,1-1,0 1,0-1,0 1,0-1,0 0,0 1,0-1,0 1,0-1,0 1,0-1,0 1,0-1,0 0,0 1,0-1,1 1,-1-1,0 1,0-1,1 1,-1-1,0 1,1-1,-1 1,1 0,-1-1,0 1,1-1,-1 1,1 0,-1 0,1-1,-1 1,1 0,-1 0,1-1,-1 1,1 0,0 0,-1 0,1 0,-1 0,1 0,-1 0,1 0,0 0,-1 0,1 0,-1 0,1 1,-1-1,1 0,-1 0,1 0,-1 1,1-1,0 1,-2 204,1 39,51-43,-43-182,0-3</inkml:trace>
  <inkml:trace contextRef="#ctx0" brushRef="#br0" timeOffset="311.994">1722 597,'-1'3,"-7"22,2 1,0-1,2 1,1 0,0 1,2-1,2 0,2 22,-2-45,-1 0,1 0,0 0,0 0,1 0,-1 0,1-1,-1 1,1 0,0-1,0 1,0-1,0 0,0 0,0 0,1 0,-1 0,1 0,0-1,-1 1,1-1,0 1,0-1,0 0,0-1,0 1,0 0,0-1,0 1,0-1,0 0,0 0,0 0,1-1,-1 1,0-1,0 0,0 1,0-1,-1-1,1 1,0 0,0-1,-1 1,1-1,0 0,-1 0,0 0,0 0,1 0,-1-1,0 1,-1-1,1 1,0-1,-1 0,8-10,-1-1,0 0,-1-1,-1 1,0-1,-1-1,-1 1,0-1,-1 1,-1-1,1-15,-2 25,0 0,-1 0,1 0,-1 0,0 0,-1 0,0 0,1 0,-2 0,1 0,-1 1,0-1,0 0,-1 1,1 0,-1-1,0 1,-1 0,1 0,-1 1,0-1,0 1,-1 0,1 0,-1 0,0 0,0 1,0 0,-1 0,1 1,0-1,-1 1,0 0,0 1,1-1,-1 1,0 0,0 1,0-1,-2 1,-17 5</inkml:trace>
  <inkml:trace contextRef="#ctx0" brushRef="#br0" timeOffset="827.499">2089 851,'151'-185,"-151"184,1 0,-1 1,0-1,0 0,1 1,-1-1,1 0,-1 1,1-1,-1 1,1-1,-1 1,1-1,-1 1,1-1,0 1,-1 0,1-1,0 1,-1 0,1-1,0 1,-1 0,1 0,0 0,0 0,-1 0,1 0,0 0,-1 0,1 0,0 0,0 0,-1 0,1 0,0 1,-1-1,1 0,0 0,-1 1,1-1,0 0,-1 1,1-1,-1 1,1-1,0 1,-1-1,1 1,-1 0,0-1,1 1,-1-1,0 1,1 0,-1-1,0 1,1 0,-1 0,0-1,0 1,0 0,0-1,0 1,0 0,0 0,0-1,0 1,0 0,1 2,59 88,-59-89,1 0,0 0,0 0,0-1,0 1,0 0,0-1,0 0,0 0,1 1,-1-1,0 0,1-1,-1 1,1 0,-1-1,1 1,-1-1,1 0,-1 0,1 0,-1 0,1 0,-1-1,1 1,-1-1,1 0,-1 0,0 1,1-1,-1-1,0 1,0 0,1-1,-1 1,0-1,0 1,-1-1,1 0,1-1,2-6,0 0,0 0,-1 0,-1-1,1 1,-1-1,-1 0,0 0,0 0,-1-1,0 1,-1 0,0 0,-1 0,0-1,-1-4,1-13,0 3</inkml:trace>
  <inkml:trace contextRef="#ctx0" brushRef="#br0" timeOffset="1291.128">2851 484,'-11'16,"0"0,0 1,2 1,0-1,1 2,1-1,1 1,0 0,1 0,2 0,0 1,0 0,2 19,1-36,0 0,1 1,-1-1,1 0,0 1,0-1,0 0,1 0,-1 0,1 0,0 0,-1-1,1 1,0 0,1-1,-1 1,0-1,1 0,-1 0,1 0,0 0,0 0,0 0,0-1,0 0,0 1,0-1,0 0,0 0,1-1,-1 1,0-1,1 0,-1 0,0 0,3 0,4-1,0 0,-1-1,1 0,-1 0,0-1,0-1,0 1,0-1,0-1,-1 0,0 0,3-2,11-16,0-1,-1-2,-2 0,0 0,-2-2,-1 0,-1-1,-2-1,-1 0,-1-1,2-11,-3 17,0-1,-2 0,-1-1,-1 0,-1 0,-2 0,0 0,-2-1,-1 1,-1-1,-4-21,3 43,0 1,0-1,0 1,-1-1,1 1,-1 0,-1 0,1 1,-1-1,1 1,-1-1,-1 1,1 0,-1 1,1-1,-1 1,0 0,0 0,0 0,-1 1,1-1,-1 1,1 1,-1-1,0 1,0 0,1 0,-1 1,0 0,0 0,0 0,0 1,1 0,-1 0,0 0,0 1,1-1,-1 1,-3 3,-6 2,0 1,0 1,1 0,0 1,1 0,0 1,1 1,0 0,0 1,2 0,0 0,0 1,1 1,1-1,0 1,1 1,1 0,0 0,1 0,1 0,1 1,0-1,1 1,0 0,2 14,1-21,0 0,0 0,1 0,0 0,1 0,0 0,1-1,0 1,0-1,1 0,0 0,1-1,-1 1,2-1,-1 0,1-1,1 0,-1 0,1 0,0-1,1 0,-1-1,4 1,10 6,0-1,1-1,0-1,0-1,1-1,0-1,1-1,-1-1,3-1,53 0,-48-2</inkml:trace>
  <inkml:trace contextRef="#ctx0" brushRef="#br0" timeOffset="2189.191">3669 456,'-42'26,"0"2,1 2,2 2,1 1,-18 23,9 12,46-66,0-1,0 1,0 0,0-1,0 1,1 0,-1-1,1 1,-1 0,1 0,0 0,-1-1,1 1,0 0,0 0,0 0,1 0,-1-1,0 1,1 0,-1 0,1-1,0 1,-1 0,1-1,0 1,0 0,0-1,0 1,0-1,0 0,1 1,-1-1,0 0,1 0,-1 0,1 0,-1 0,1 0,0 0,0 0,9 2,0-1,1 0,-1-1,1 0,-1-1,1 0,-1-1,1 0,-1-1,1 0,-1-1,0 0,0 0,0-2,-1 1,1-1,1-2,17-11,-1-1,-1-1,-1-1,0-2,17-20,-41 41,29-18,-31 48,-1-25,0 1,0-1,0 0,0 1,1-1,-1 0,1 1,0-1,0 1,0-1,1 1,-1-1,1 0,0 1,0-1,0 0,0 0,0 1,1-1,0 0,-1 0,1-1,0 1,0 0,1 0,-1-1,0 0,1 1,0-1,-1 0,1 0,0 0,0-1,0 1,0-1,1 0,-1 1,0-1,0-1,1 1,-1 0,1-1,-1 0,0 0,1 0,-1 0,1 0,-1-1,1 0,4-2,0-1,0 0,-1 0,1-1,-1 0,0 0,0 0,-1-1,1-1,-1 1,-1-1,1 0,-1 0,-1 0,1-1,-1 0,0 1,-1-2,0 1,0 0,0-4,23-43,-3 5,-17 72,-7-7,0-1,0 1,2-1,-1 1,2-1,0 1,1-1,0 0,1 0,1 0,0 0,1-1,1 0,0 0,0-1,1 0,1 0,0 0,10 9,-16-19,0 0,0-1,0 1,0-1,0 1,0-1,0 0,1 0,-1-1,0 1,1-1,-1 1,0-1,1 0,-1 0,0-1,1 1,-1-1,0 1,0-1,1 0,-1 0,0-1,0 1,0-1,0 1,0-1,-1 0,1 0,0 0,-1 0,0-1,1 1,-1-1,0 0,0 1,0-1,-1 0,1 0,-1 0,1 0,-1 0,0 0,0-1,-1 1,1 0,-1-1,1-1,73-244,-74 247,1 0,-1 0,0 1,1-1,-1 0,1 0,0 0,0 0,-1 1,1-1,0 0,1 1,-1-1,0 1,0-1,1 1,-1 0,1-1,-1 1,1 0,-1 0,1 0,0 0,-1 0,1 0,0 1,0-1,0 1,0-1,0 1,0 0,0-1,-1 1,1 0,0 0,0 1,0-1,0 0,0 1,0-1,0 1,0-1,-1 1,1 0,0 0,0 0,-1 0,1 0,-1 0,1 0,-1 0,1 1,-1 0,9 15,0 0,-2 1,0 1,-1-1,-1 1,-1 1,1 5,-5-20,16 72,-4 0,-4 0,-2 1,-4 18,-4-54,-1 0,-2 0,-2 0,-2-1,-2 0,-2-1,-1 0,-2-1,-17 32,26-56,-2 0,0-1,0 0,-2 0,1-1,-2 0,0 0,0-2,-1 1,-1-1,-9 6,21-16,0-1,0 1,0 0,0-1,0 1,-1-1,1 1,0-1,-1 0,1 1,0-1,0 0,-1 0,1 0,0 0,-1 0,1 0,0 0,-1-1,1 1,0 0,0-1,-1 1,1-1,0 1,0-1,0 0,0 1,0-1,0 0,0 0,0 0,0 0,0 0,0 0,0 0,0 0,1 0,-1 0,1 0,-1 0,1-1,-1 1,1 0,-1 0,1-1,0 1,-6-66,11 42,0 0,2 1,1 0,1 0,1 1,1 0,1 0,1 2,8-10,13-27,-15 23</inkml:trace>
  <inkml:trace contextRef="#ctx0" brushRef="#br0" timeOffset="3099.642">0 1500,'134'-24,"0"5,2 7,-1 5,107 9,-48-1,167-21,403-82,365-39,-815 123,132 18,-201 1,124-30,-70 31,-287-2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19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5 195,'-5'78,"21"210,-3-110,-9 126,-4-301,0-1,-1 0,0 0,1 1,0-1,-1 0,1 0,0 1,0-1,0 0,0 0,1 1,-1-1,1 0,-1 0,1 0,0 0,0 0,0 1,0-1,0-1,0 1,0 0,1 0,-1 0,1-1,-1 1,1-1,0 1,0-1,1 2,8-10</inkml:trace>
  <inkml:trace contextRef="#ctx0" brushRef="#br0" timeOffset="480.255">230 195,'40'-29,"1"2,2 1,0 3,2 1,35-11,-64 26,-1 1,1 1,1 0,-1 1,1 1,-1 1,10 0,-22 1,0 1,0 0,0 0,0 1,0-1,0 1,0 0,0 0,-1 0,1 1,0-1,-1 1,1 0,-1 0,1 0,-1 0,0 1,0-1,0 1,0 0,0 0,-1 0,1 0,-1 1,0-1,0 0,0 1,-1 0,1-1,-1 1,0 0,0 0,1 3,-2 8,0 1,-1-1,-1 0,0 0,-1 0,0 0,-2 0,1-1,-2 1,0-1,-1-1,0 1,-5 6,-101 161,111-178,0-1,0 1,1 0,-1 0,1 0,0 0,0 0,0 0,0 0,1 1,-1-1,1 0,0 0,-1 1,2-1,-1 0,0 0,1 1,-1-1,1 0,0 0,0 0,0 0,1 0,-1 0,1 0,-1 0,1-1,0 1,0 0,0-1,1 0,-1 1,1-1,-1 0,1 0,-1-1,1 1,0 0,0-1,1 1,140 68,-138-66,0 0,0 0,0 1,-1-1,1 1,-1 1,0-1,-1 1,1 0,-1 0,0 0,-1 0,0 1,0-1,0 1,-1 0,0 0,0 0,0 0,-1 0,0 1,-1-1,0 0,0 0,0 1,-1-1,0 0,0 0,-1 0,0 0,0 0,-1 0,-2 3,-6 7,-2 0,0-1,-1-1,-1-1,0 0,-1 0,0-2,-1 0,-1-1,-12 6,28-16,-1 1,0 1,0-1,1-1,-1 1,-1 0,1-1,0 0,0 1,0-1,-1-1,1 1,-1 0,1-1,-1 1,1-1,0 0,-1-1,1 1,-4-1,-5-7</inkml:trace>
  <inkml:trace contextRef="#ctx0" brushRef="#br0" timeOffset="693.846">1247 759,'-10'15,"-3"4</inkml:trace>
  <inkml:trace contextRef="#ctx0" brushRef="#br0" timeOffset="2120.751">1641 252,'0'-3,"0"0,0 0,0 0,1 0,-1 0,1 1,-1-1,1 0,0 0,0 1,0-1,0 1,1-1,-1 1,1-1,0 1,-1 0,1-1,0 1,0 0,0 1,1-1,1-1,9-9,1 1,0 0,0 1,1 1,0 0,1 1,0 1,0 0,1 2,0 0,0 0,0 2,0 0,1 1,0 0,-16 2,1 0,0 0,0 0,-1 0,1 0,0 1,-1 0,1-1,0 1,-1 0,1 0,-1 0,1 0,-1 1,0-1,1 1,-1-1,0 1,0 0,0 0,0 0,0 0,-1 0,1 1,-1-1,1 0,-1 1,0-1,0 1,0-1,0 1,0-1,-1 1,1 0,-1 0,0-1,0 3,-23 100,-80 65,62-98,40-70,1 0,-1 0,1 0,0 0,0 0,-1 0,2 0,-1 0,0 1,0-1,1 0,-1 0,1 0,-1 0,1 0,0 0,0 0,0 0,0-1,0 1,0 0,1-1,-1 1,0 0,1-1,0 0,-1 1,1-1,0 0,-1 0,1 0,0 0,0 0,0 0,0 0,2 0,87 20,-81-21,-1 1,1 1,0 0,0 0,-1 0,1 2,-1-1,0 1,0 0,0 1,-1 0,1 0,-1 1,-1 0,1 1,-1-1,-2 1,-1-1,0 0,0 1,0 0,-1-1,0 1,-1 1,1-1,-2 0,1 1,-1-1,0 1,0-1,-1 1,0-1,0 1,-1 0,0-1,0 1,-1-1,0 0,0 1,-1-1,0 0,0 0,0-1,-1 1,0-1,-1 0,1 0,-1 0,0 0,-1-1,1 0,-1 0,0 0,0-1,-1 0,1 0,-1-1,-6 3,-111 35,120-40,-1-1,1 1,0-1,-1 0,1 0,0 0,-1 0,1-1,0 0,0 0,0 0,-1 0,1-1,0 1,0-1,1 0,-1 0,0-1,1 1,-1-1,1 0,0 0,0 0,0 0,0 0,1-1,-1 1,0-2,-4-16,6 4</inkml:trace>
  <inkml:trace contextRef="#ctx0" brushRef="#br0" timeOffset="2533.462">2686 759,'-15'24,"-13"13,-3 5,-1-5,5-4,8-7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29 114,'-25'251,"24"-246,0 1,0-1,1 1,0-1,0 1,0-1,1 0,-1 1,1-1,1 0,-1 1,1-1,0 0,0 0,0 0,1-1,0 1,0 0,0-1,0 0,1 0,0 0,-1 0,2 0,-1-1,0 0,1 0,-1 0,1 0,0-1,0 1,1-1,1 0,-1-1,0 0,1-1,-1 1,0-1,1 0,-1-1,1 1,-1-1,0-1,1 1,-1-1,0 0,0 0,0-1,0 0,-1 0,1 0,-1-1,0 0,0 0,0 0,0 0,-1-1,0 0,0 0,1-1,19-35,-15 23</inkml:trace>
  <inkml:trace contextRef="#ctx0" brushRef="#br0" timeOffset="295.577">396 1,'-186'559,"168"-502,3 0,2 0,3 1,3 1,2-1,2 29,6 69,-3-144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9:2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84 101,'-25'358,"-24"-34,47-316,1-4,-1 0,1 0,0 1,0-1,0 0,1 1,0-1,0 1,0-1,0 0,1 1,-1-1,1 0,0 1,1-1,-1 0,2 4,-2-8,1 1,-1-1,0 0,0 0,0 1,0-1,1 0,-1 0,0 0,0 0,1-1,-1 1,0 0,0 0,0-1,0 1,1-1,-1 1,0-1,0 1,0-1,0 0,0 1,0-1,0 0,-1 0,1 0,0 0,0 0,0 0,-1 0,1 0,-1 0,1 0,13-14</inkml:trace>
  <inkml:trace contextRef="#ctx0" brushRef="#br0" timeOffset="465.982">281 101,'54'-22,"1"3,1 2,0 3,23-1,-67 12,0 0,0 0,1 1,-1 1,0 0,1 0,-1 1,1 1,-1 0,1 0,8 4,-19-5,0 1,0 0,0 0,0 0,0 0,0 0,0 1,-1-1,1 0,-1 1,1-1,-1 1,1 0,-1-1,0 1,0 0,0 0,0 0,0 0,0 0,-1 0,1 0,0 0,-1 0,0 0,0 0,1 0,-1 0,0 0,0 0,-1 1,1-1,0 0,-1 0,-26 71,27-72,-91 123,26-43,64-80,0 0,0 0,1 0,-1 1,0-1,1 0,-1 1,1-1,0 1,-1-1,1 0,0 1,0-1,0 1,0-1,0 1,0-1,0 1,0-1,1 1,-1-1,1 0,-1 1,1-1,-1 0,1 1,0-1,0 0,-1 0,1 0,0 1,0-1,0 0,0 0,1 0,-1-1,0 1,0 0,0 0,1-1,0 1,61 24,-59-24,14 4,97 41,-111-44,-1 1,1-1,-1 1,0-1,0 1,0 0,-1 0,1 1,-1-1,0 0,0 1,0 0,0-1,0 1,-1 0,0 0,1 0,-2 0,1 0,0 0,-1 0,0 0,0 0,0 0,0 0,-1 0,1 1,-2 1,-4 9,0-1,-1 0,-1 0,0-1,-1 0,0 0,-1-1,0 0,-1-1,-1 0,0-1,0 0,-4 1,6-2,0 0,-1-1,0-1,0 0,-1 0,1-1,-1-1,-1 0,-9 3,14-9,5-2</inkml:trace>
  <inkml:trace contextRef="#ctx0" brushRef="#br0" timeOffset="684.214">1101 637,'0'19,"4"7,3-2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22.8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1073,'8'14,"1"0,1 0,0-1,1 0,0-1,1-1,1 0,0 0,0-1,1-1,0 0,0-1,13 5,-17-12,-1-2,0 1,0-1,0 0,0-1,0 0,0-1,0 0,0 0,-1-1,0 0,0 0,0-1,0 0,0 0,-1-1,0 0,-1 0,1-1,-1 0,0 0,-1-1,0 1,0-1,1-2,-3 6,68-89,-4-4,-4-2,11-32,43-115,39-64,-156 309,32-42,-31 42,-1 0,1 0,-1 0,1 0,0 0,0 0,-1 0,1 1,0-1,0 0,0 1,0-1,0 0,0 1,0-1,0 1,0 0,0-1,0 1,0 0,0-1,0 1,0 0,0 0,1 0,-1 0,0 0,0 0,0 1,0-1,0 0,0 0,0 1,0-1,0 1,0-1,0 1,0-1,0 1,0 0,0-1,0 1,0 1,27 101,-18 4,-4 0,-8 104,-1-131,-4-1,-3 1,-6 9,10-59,-2-1,-1 0,-1-1,-1 1,-2-2,0 0,-2-1,-1 0,-17 20,-53 26,83-70,-1-1,1 1,0-1,-1 0,1 0,-1 0,1-1,-1 1,1-1,-1 0,1 1,-1-2,1 1,-1 0,1-1,-1 0,1 0,-1 0,1 0,0 0,-1-1,1 1,0-1,0 0,0 0,0 0,0 0,1-1,-1 1,1-1,-41-70,33 53</inkml:trace>
  <inkml:trace contextRef="#ctx0" brushRef="#br0" timeOffset="296.581">1441 0,'-1'63,"0"79,5-1,7 1,14 51,11 6,-28-145,-6-30</inkml:trace>
  <inkml:trace contextRef="#ctx0" brushRef="#br0" timeOffset="515.736">1158 650,'43'-10,"38"-8,11-5,-1 1,-7 4,-12 0,-14 4,-8 4,-6 3,-12 4</inkml:trace>
  <inkml:trace contextRef="#ctx0" brushRef="#br0" timeOffset="967.834">1806 847,'32'-15,"0"0,-2-3,0 0,-1-2,-1-1,-1-2,-1 0,-1-2,9-12,-24 24,-1 1,-1-1,0-1,-1 0,0 0,-2 0,1-1,-1 1,-1-1,-1 0,0-1,-1 1,-1-1,0 1,-1-1,-1 1,-1-5,2 18,0-1,0 1,0 0,0 0,-1 0,1 0,-1 0,1 0,-1 0,0 0,0 0,0 0,0 0,0 0,-1 0,1 0,0 1,-1-1,1 1,-1-1,0 1,1 0,-1-1,0 1,0 0,0 0,0 0,0 0,0 1,0-1,0 1,0-1,0 1,-1-1,1 1,0 0,0 0,0 0,0 1,-1-1,1 0,-2 1,-2 1,-1 0,1 0,0 1,0-1,0 1,0 0,1 1,-1 0,1 0,0 0,0 0,0 1,1 0,0 0,-44 96,48-98,-1 0,1 0,-1 0,1 1,0-1,0 0,1 0,-1 1,1-1,-1 0,1 0,0 0,0 0,0 0,1 0,-1 0,1 0,0-1,0 1,0 0,0-1,0 0,0 1,0-1,1 0,0 0,-1 0,1 0,0-1,0 1,0-1,2 1,4 1,1-2,-1 1,0-1,1-1,-1 1,1-2,-1 1,0-1,1-1,-1 1,0-2,5-1,33-5,95 3,-140 6,0 0,0 0,0 0,1 0,-1 1,0-1,0 0,0 1,-1 0,1-1,0 1,0 0,0 0,0 0,-1 0,1 0,0 1,-1-1,1 0,-1 1,0-1,1 1,-1-1,0 1,0 0,0 0,0-1,0 1,0 0,-1 0,1 0,0 0,-1 0,0 0,1 0,-1 1,-18 74,6-37,9-21</inkml:trace>
  <inkml:trace contextRef="#ctx0" brushRef="#br0" timeOffset="1383.127">2569 564,'17'3,"-1"-2,1 0,0-1,-1 0,1-2,0 0,-1 0,1-2,-1 0,0-1,-1 0,5-3,-12 4,0 1,-1-1,0-1,1 1,-1-1,-1 0,1-1,-1 0,0 0,0 0,-1 0,0-1,0 0,-1 0,1-1,-2 1,1-1,-1 0,0 0,0 0,-1 0,-1 0,1-1,0-6,-2 11,0 1,0 0,0-1,0 1,-1-1,1 1,-1 0,0 0,0-1,0 1,0 0,-1 0,1 0,-1 0,0 0,1 0,-1 1,-1-1,1 1,0-1,-1 1,1 0,-1 0,0 0,0 0,1 0,-1 0,0 1,-1 0,1 0,0-1,0 2,0-1,-1 0,1 1,0-1,-1 1,1 0,-1 0,1 1,0-1,-1 1,1-1,0 1,0 0,-1 0,1 0,0 1,-8 4,-1 0,2 0,-1 1,1 1,0-1,0 2,1 0,0 0,1 0,0 1,0 0,1 1,1 0,-1 0,2 0,0 1,0-1,1 1,0 0,1 1,0 6,1-14,1 0,0 1,0-1,0 1,1-1,-1 1,2 0,-1-1,0 1,1-1,0 1,1-1,-1 0,1 1,0-1,0 0,1 0,-1 0,1 0,0-1,0 1,1-1,-1 0,1 1,0-2,0 1,1 0,-1-1,1 0,0 0,-1 0,1-1,1 0,-1 1,0-2,0 1,1-1,-1 0,1 0,-1 0,1-1,-1 1,6-2,12-4,-1-2,1-1,-1 0,-1-2,0 0,0-2,-1 0,0-1,-1-1,-1-1,0 0,-1-1,4-7,3 1</inkml:trace>
  <inkml:trace contextRef="#ctx0" brushRef="#br0" timeOffset="1666.203">3444 113,'-64'36,"3"2,1 3,-25 24,78-60,3-2,-1 0,0 0,1 0,0 1,0 0,0 0,0 0,0 0,1 1,0-1,0 1,0 0,0 0,1 0,0 0,0 2,3-5,0 0,0 1,1-1,-1 0,1 0,-1-1,1 1,0 0,0 0,0-1,0 1,0-1,0 0,0 0,1 0,-1 0,0 0,1 0,-1 0,0-1,1 1,-1-1,1 0,-1 1,1-1,-1-1,1 1,-1 0,1 0,-1-1,1 0,1 1,24 0,-18-1,-1 1,1 0,0 0,-1 1,1 0,-1 1,1 0,-1 0,0 1,1 0,-1 1,3 2,-11-5,0-1,1 1,-1 0,0 1,0-1,0 0,0 0,0 0,0 0,-1 1,1-1,0 0,0 1,-1-1,1 1,-1-1,0 1,1-1,-1 1,0-1,0 1,0-1,0 1,0-1,0 1,0-1,-1 1,1-1,0 1,-1-1,1 1,-1-1,0 1,1-1,-1 0,0 1,0-1,0 0,0 0,0 0,0 0,0 0,0 0,-1 0,0 1,-60 44,-17-15,55-27</inkml:trace>
  <inkml:trace contextRef="#ctx0" brushRef="#br0" timeOffset="1999.214">3980 0,'-44'21,"1"2,0 2,2 2,1 2,-2 3,40-31,0 0,1 0,-1 0,0 0,0 0,1 0,-1 0,0 0,1 1,-1-1,1 1,-1-1,1 1,0-1,0 1,0 0,0 0,0-1,0 1,0 0,1 0,-1 0,1 0,-1 0,1 0,0 0,0 0,-1 0,2 0,-1 0,0 1,0-1,1 0,-1 0,1 0,-1-1,1 1,0 0,0 0,0 0,0 0,0-1,0 1,1 0,-1-1,0 1,1-1,-1 0,1 1,0-1,21 13,-18-13,-1 0,1 1,-1 0,0-1,1 2,-1-1,0 0,0 1,-1 0,1 0,0 0,-1 0,0 0,0 1,0 0,0 0,-1-1,1 1,-1 1,0-1,0 0,0 1,-1-1,1 1,-1-1,0 1,-1-1,1 1,-1 0,0-1,0 1,0 0,-1 2,-4 4,0-1,0 0,-1 0,0 0,-1 0,0-1,0 0,-1-1,0 0,-1 0,0-1,0 0,0 0,-1-1,0 0,0-1,-1 0,0 0,-12 2</inkml:trace>
  <inkml:trace contextRef="#ctx0" brushRef="#br0" timeOffset="4453.095">4460 283,'-19'33,"-16"31,-7 9,-1-3,6-9,6-15,7-9,3-8,6-8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0:37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22 651,'0'0,"0"-1,-1 1,1 0,-1-1,1 1,0 0,-1-1,1 1,-1 0,1 0,-1 0,1-1,-1 1,1 0,-1 0,0 0,1 0,-1 0,1 0,-1 0,1 0,-1 0,1 0,-1 0,1 0,-1 1,1-1,-1 0,1 0,-1 0,1 1,-1-1,1 0,-1 1,1-1,-1 0,1 1,0-1,-1 1,1-1,0 0,-1 1,1-1,0 1,0-1,-1 1,1-1,0 1,0-1,0 1,0-1,0 1,-1 0,1-1,0 1,0-1,1 1,-1-1,0 1,0-1,0 1,0-1,0 1,1 0,-3 40,29 102,6-1,9 8,-29-107,-10-31,7 27,1 0,2-1,2 0,2-2,14 25,-30-59,-1-1,1 1,-1-1,1 1,-1-1,1 1,0-1,-1 0,1 1,0-1,0 0,0 0,0 0,1 1,-1-1,0 0,0-1,0 1,1 0,-1 0,1 0,-1-1,1 1,-1-1,1 1,-1-1,1 0,-1 1,1-1,-1 0,1 0,-1 0,1 0,0 0,-1-1,1 1,-1 0,1-1,-1 1,1-1,-1 1,0-1,1 0,-1 0,1 1,-1-1,0 0,0-1,35-99,-28 63,108-315,-106 326,-2 0,0-1,-2 0,-1 0,-2 0,-1-1,0 0,-3 1,0-7,-1 294,0-237,0 0,2 1,1-1,1 0,0 1,2-1,1 0,0-1,2 1,0-1,1 0,2-1,0 0,1-1,1 0,3 4,-11-19,0-1,0 1,0-1,1 0,-1-1,1 1,-1-1,1 1,0-1,0-1,0 1,0-1,0 0,0 0,1 0,-1-1,0 0,0 0,1 0,-1 0,0-1,0 0,0 0,1-1,-1 1,-1-1,1 0,0-1,0 1,-1-1,1 0,-1 0,0 0,0 0,0-1,0 0,-1 0,1 0,21-30,-2-1,-1 0,-2-2,-1-1,-2 0,-2-1,-1-1,0-8,47-194,-59 235,-1 8</inkml:trace>
  <inkml:trace contextRef="#ctx0" brushRef="#br0" timeOffset="360.314">1123 1217,'14'-3,"-1"0,0-1,0-1,-1 0,1 0,-1-1,0-1,-1 0,1 0,-1-1,-1-1,0 0,0 0,-1-1,0 0,0-1,-1 0,-1 0,6-11,-12 19,0 1,0 0,0-1,-1 1,1-1,-1 1,0-1,1 1,-1-1,0 1,0-1,-1 1,1-1,-1 1,1-1,-1 1,0 0,1-1,-1 1,-1 0,1 0,0-1,0 1,-1 0,1 0,-1 0,0 1,0-1,0 0,1 1,-1-1,-1 1,1-1,0 1,0 0,0 0,-2-1,-3 0,1 0,-1 0,0 0,1 1,-1 0,0 0,0 1,0 0,0 0,0 1,0 0,1 0,-3 1,-2 3,1 0,0 1,0 0,1 1,0 0,0 1,1 0,0 0,0 1,1 0,0 0,1 1,0-1,0 2,1-1,0 0,1 1,0 0,1 0,0 0,1 1,0-1,0 1,2-1,-1 1,1-1,1 1,0-1,1 1,0-1,1 0,0 0,1 2,-2-8,0 0,0 1,1-1,0 0,0-1,0 1,0 0,1-1,-1 0,1 0,0 0,1 0,-1-1,1 1,-1-1,1 0,0-1,0 1,0-1,1 0,-1 0,0 0,1-1,-1 0,1 0,0-1,-1 1,1-1,-1 0,1-1,0 1,0-1,14-2,-1-1,0 0,0-1,0-1,0-1,-1 0,0-2,11-6,10-9,-5 1</inkml:trace>
  <inkml:trace contextRef="#ctx0" brushRef="#br0" timeOffset="743.318">1716 934,'-13'18,"-10"10,1 1,2 1,1 1,1 1,2 0,1 1,2 1,-8 30,20-61,0 0,0 1,1-1,-1 1,1-1,0 1,0-1,0 1,0-1,1 1,0-1,-1 0,1 1,0-1,1 0,-1 0,1 1,-1-1,1 0,0 0,0-1,0 1,0 0,1-1,-1 1,1-1,0 0,-1 0,1 0,0 0,0 0,0-1,1 1,-1-1,0 0,1 0,-1 0,0 0,1 0,-1-1,1 0,-1 0,1 0,2 0,13-3,0 0,0-1,-1-1,1-1,-1 0,-1-1,1-1,-1-1,-1-1,0 0,0-1,-1 0,0-1,-1-1,0-1,-1 0,-1 0,0-1,-1-1,6-12,10-17,-2-1,-2-1,-2-2,-2 0,-2-1,-2 0,2-28,-13 66,-1 1,0 0,-1-1,0 1,-1-1,-1 0,0 1,0-1,-1 0,0 1,-1-1,-1 1,0 0,0-1,-1 1,0 1,-1-1,0 1,-1-1,0 2,-1-1,0 1,0 0,-1 0,0 1,-1 0,-5-4,10 10,-1 0,1 0,-1 1,0-1,0 1,0 0,0 0,0 1,0-1,0 1,0 0,0 1,0-1,0 1,0 0,0 0,0 1,0-1,1 1,-1 0,0 1,1-1,0 1,0-1,-1 1,2 1,-1-1,0 0,-1 3,-8 8,1-1,1 2,0-1,1 2,1-1,0 1,-4 12,1-1,2 0,1 1,1 0,1 0,1 0,2 1,1 0,1 0,1 0,2 0,1 0,1 0,2 0,1-1,0 0,3 0,8 20,-6-29,0 0,1-1,1 0,1-1,0-1,1 0,1-1,17 12,-28-23,14 13</inkml:trace>
  <inkml:trace contextRef="#ctx0" brushRef="#br0" timeOffset="1190.866">2140 1385,'79'-113,"-4"-3,-6-3,2-18,-59 115,-11 23,0 0,1 0,-1 0,0 0,-1 0,1 0,0 0,0 1,0-1,-1 0,1 1,-1-1,1 0,-1 1,1-1,-1 1,0-1,0 1,1-1,-1 1,0-1,-1 1,1-1,0 1,0-1,-1 0,1 1,0-1,-1 1,0-1,1 0,-1 1,-15 88,-2 88,18-174,-1-1,1 0,1 0,-1 0,0 0,1 0,0 1,-1-1,1 0,1 0,-1-1,0 1,1 0,-1 0,1-1,0 1,0 0,0-1,0 0,0 0,1 1,-1-1,0 0,1-1,0 1,0 0,-1-1,1 0,0 0,0 1,0-2,0 1,0 0,0-1,1 1,-1-1,0 0,0 0,0 0,0 0,0-1,1 1,-1-1,0 0,0 0,0 0,0 0,-1-1,1 1,0-1,0 1,1-3,10-11,0-1,-2-1,0 0,-1 0,0-1,-2-1,0 0,-1 0,-1-1,1-5,-6 19,7-21,-2 2</inkml:trace>
  <inkml:trace contextRef="#ctx0" brushRef="#br0" timeOffset="1506.158">2845 1217,'15'-21,"0"0,-1-1,-2-1,0 0,-1 0,-2-1,0-1,3-14,-11 36,0 0,0 1,0-1,0 0,0 0,0 0,-1 0,1 0,-1 0,0 0,0 0,0 0,-1 1,1-1,0 0,-1 0,0 0,0 0,0 0,0 0,0 1,-1-1,1 1,-1-1,1 1,-1-1,0 1,0 0,0 0,0 0,-1 0,1 0,0 0,-1 1,1-1,-1 1,0 0,0-1,1 1,-3 0,-2 1,0 0,0 0,-1 1,1 0,0 0,0 0,0 1,1 0,-1 1,0-1,1 1,0 1,-1-1,1 1,0 0,1 1,-1-1,1 1,0 0,0 0,0 1,1-1,0 1,0 0,0 1,-4 7,0 0,1 0,1 1,0 0,1 0,1 0,0 1,1-1,0 1,1 13,1-23,1 0,-1 0,1 1,1-1,-1 0,1 1,0-1,1 0,-1 0,1 0,0 0,1 0,-1-1,1 1,0-1,1 1,0-1,-1 0,1 0,1-1,-1 1,1-1,0 0,0 0,0-1,0 1,1-1,-1 0,1-1,0 1,0-1,0 0,0-1,0 1,5-1,0 1,0-1,0-1,0 0,0-1,0 0,-1-1,1 0,0 0,-1-1,7-3,12-6</inkml:trace>
  <inkml:trace contextRef="#ctx0" brushRef="#br0" timeOffset="1791.81">3522 793,'-26'11,"0"2,1 0,1 2,0 1,1 0,0 2,2 0,0 2,-15 18,35-36,-1 0,0 0,1 0,-1 0,1 0,0 1,0-1,0 1,0-1,0 0,0 1,1 0,-1-1,1 1,-1-1,1 1,0 0,0-1,1 1,-1 0,0-1,1 1,0-1,-1 1,1-1,0 1,0-1,0 0,1 1,-1-1,1 0,-1 0,1 0,0 0,0 0,-1 0,1 0,1-1,-1 1,0-1,0 1,0-1,1 0,1 1,54 20,-46-19,0 1,0 1,-1-1,1 2,-1 0,0 0,-1 1,1 1,5 5,-14-12,-1 1,0-1,1 1,-1-1,0 1,0-1,0 1,0 0,0 0,0 0,0 0,-1 0,1 0,-1 0,1 0,-1 0,0 0,0 0,0 0,0 0,0 0,0 0,0 0,-1 0,1 0,-1 0,1 0,-1-1,0 1,0 0,0 0,0 0,0-1,0 1,-1 0,1-1,0 1,-1-1,1 0,-1 1,0-1,1 0,-3 1,-81 42,5-22,56-18</inkml:trace>
  <inkml:trace contextRef="#ctx0" brushRef="#br0" timeOffset="2769.493">4002 906,'-22'18,"0"1,1 1,1 0,1 2,1 0,0 2,2-1,1 2,1 0,-1 6,12-27,0 0,1 0,-1 0,1 0,0 1,0-1,1 1,-1 0,1-1,0 1,0 0,1 0,-1-1,1 1,0 0,0 0,1 0,0 0,-1-1,2 1,-1 0,0-1,1 1,0 0,0-1,0 0,1 0,-1 0,1 0,0 0,0 0,1-1,-1 1,1-1,3 3,7-2,0 0,1-1,-1 0,1-1,0-1,0-1,-1 0,1 0,0-2,-1 0,1 0,-1-1,1-1,-1-1,0 0,-1-1,1 0,-1-1,9-6,9-4,-2-1,0-1,-1-1,-1-1,-1-2,0-1,-2-1,-1-1,-2 0,0-2,-2-1,0 0,-3-2,0 0,-2 0,-1-1,-2-1,-1 0,-2-1,0-1,-6 16,-1 0,0 0,-1 0,-1-1,-1 1,-1 0,0 0,-1 1,-2-1,0 1,0 0,-2 0,-1-2,4 11,0-1,-1 1,0 1,0-1,-1 1,0 0,-1 0,1 1,-1 0,-1 0,0 1,1 0,-2 0,1 1,-1 1,1-1,-1 2,-1-1,1 1,0 1,-1 0,1 0,-1 1,0 0,-1 4,-1 0,1 0,0 1,1 1,-1 0,1 0,0 1,0 1,1 0,-1 0,2 1,-1 0,1 1,0 0,1 0,0 1,1 0,0 0,0 1,1 0,0 0,1 1,-1 4,-8 11,1 1,1 0,1 1,1 0,2 1,2 0,0 0,2 0,1 1,1-1,2 1,1 0,2-1,1 1,6 22,-6-39,1 0,1-1,0 0,1 0,0 0,1-1,1 0,0-1,0 0,1 0,1-1,-1 0,2-1,-1 0,1-1,1-1,-1 1,1-2,4 2,4 0,0 0,0-1,1-1,0-1,0-1,0-1,0-1,1-1,-1-1,1-1,-1-1,4-1,9-4</inkml:trace>
  <inkml:trace contextRef="#ctx0" brushRef="#br0" timeOffset="3661.856">4933 906,'-64'33,"2"3,1 2,2 4,-36 32,92-71,-5 2,1 1,1-1,-1 1,1 0,0 0,0 1,1 0,0 0,0 0,1 1,0 0,0-1,1 2,0-1,0 0,3-6,0 0,0 0,0 0,0 0,0 0,1 0,-1 0,1 0,-1 0,1 0,0 0,0 0,0 0,0-1,0 1,0 0,0-1,0 1,1-1,-1 1,1-1,-1 0,1 1,0-1,-1 0,1 0,0 0,0 0,0-1,-1 1,1 0,0-1,0 1,0-1,2 0,70 0,-46-9,1-1,-2-1,0-2,0-1,20-13,14-8,89-65,-97 67,-52 33,0 1,1 0,-1-1,0 1,0 0,0 0,0 0,1 0,-1 0,0 0,-1 0,1 0,0 0,0 1,0-1,-1 0,1 1,0-1,-1 0,0 1,1-1,-1 1,0-1,1 1,-1-1,0 0,0 1,0-1,-1 1,1-1,0 1,0-1,-1 1,1-1,-1 0,1 1,-1-1,0 0,1 1,-1-1,0 0,0 0,1 1,-9 30,-10 56,19-86,0 0,0 1,0-1,0 0,1 0,-1 0,0 1,1-1,0 0,-1 0,1 0,0 0,0 0,0 0,1 0,-1 0,0-1,1 1,-1 0,1-1,-1 1,1-1,0 1,0-1,-1 0,1 0,0 0,0 0,0 0,0 0,1-1,-1 1,0-1,2 1,4-2,0 0,0 0,0-1,0-1,-1 1,1-1,-1 0,1-1,-1 0,0 0,-1 0,1-1,-1 0,0 0,0-1,0 0,-1 0,0 0,0 0,1-3,3-1,3-3,-1 0,-1-1,0 0,-1-1,0 0,-2 0,0-1,0 0,-1 0,-1 0,-1-1,0 0,0-17,-6 63,1 0,1 0,1 0,1-1,6 25,-7-45,1 0,0-1,0 1,0-1,1 0,0 1,1-1,0-1,0 1,0 0,1-1,-1 0,2 0,-1-1,1 1,0-1,0 0,0-1,0 1,1-1,0 0,0-1,0 0,0 0,1 0,-1-1,-3-2,0 1,-1-1,1 0,0-1,-1 1,1 0,0-1,-1 0,1 0,-1 0,1 0,-1 0,0-1,1 0,-1 0,0 0,0 0,0 0,0 0,-1-1,1 1,-1-1,1 0,-1 0,0 0,0 0,0 0,0 0,0-1,41-102,-42 105,62-196,-63 196,0 0,0 0,0-1,0 1,0 0,0 0,0 0,1 0,-1-1,1 1,-1 0,0 0,1 0,0 0,-1 0,1 0,0 0,-1 0,1 0,0 1,0-1,0 0,0 0,0 1,0-1,0 0,0 1,0-1,0 1,0-1,0 1,0 0,0 0,1-1,-1 1,0 0,0 0,0 0,0 0,1 0,-1 0,0 1,0-1,0 0,0 0,0 1,0-1,1 1,-1-1,0 1,0 0,0-1,0 1,6 16,-1 1,0 0,-1 0,-1 0,-1 0,0 1,-2 0,0 3,-1-21,23 300,-14 225,-10-476,-2-1,-2 0,-3 0,-1 0,-15 41,20-79,0-1,-1 0,0-1,-1 1,0-1,0 0,-1 0,0-1,-6 6,10-11,0-1,0 1,0-1,0 0,0 0,0 0,0 0,-1-1,1 1,-1-1,0 0,1 0,-1 0,0 0,1-1,-1 0,0 0,0 0,1 0,-1 0,0-1,0 1,1-1,-1 0,0 0,1 0,-1-1,1 0,-3-1,-2-5,0-2,0 1,0-1,2-1,-1 1,1-1,1 0,0-1,0 1,1-1,1 0,0 0,0 0,1 0,1-1,0 1,1-9,0 20,-6-58,2-1,3 1,3-1,2 1,3 0,3 0,2 1,2 0,3 1,22-48,-22 68</inkml:trace>
  <inkml:trace contextRef="#ctx0" brushRef="#br0" timeOffset="8869.59">9759 370,'62'-28,"1"4,1 2,1 3,49-7,-31 24,-81 2,1 1,-1-1,0 1,0 0,0 0,0 0,0 0,0 0,0 0,0 0,-1 1,1-1,0 1,-1-1,1 1,-1 0,0 0,1-1,-1 1,0 0,0 0,0 0,0 0,0 1,-1-1,1 0,-1 0,1 0,-1 1,0-1,0 0,0 0,0 0,-1 2,-2 15,-2-1,0 0,-1-1,-1 0,-1 0,0 0,-1-1,-1 0,0-1,-5 6,4-6,-133 173,100-137,2 3,3 1,-29 54,62-98,1 0,0 1,1 0,0 0,1 0,0 0,1 0,0 1,1 6,1-15,0 1,0-1,0 1,1-1,0 1,0-1,0 0,0 1,1-1,0 0,0 0,0 0,0 0,1 0,-1-1,1 1,0-1,0 1,0-1,1 0,-1 0,1-1,0 1,0-1,0 1,0-1,0 0,17 3,0-1,0 0,1-2,-1 0,1-1,-1-2,1 0,-1-1,0-1,0-1,0-1,0-1,-1-1,1 0,-2-2,19-10,-21 12,-5 3,-1-1,1 0,-1-1,0 0,-1-1,1 0,-1-1,-1 0,0-1,1 0,5-10</inkml:trace>
  <inkml:trace contextRef="#ctx0" brushRef="#br0" timeOffset="9269.766">10973 284,'-78'59,"3"4,-63 68,132-124,0-2,0 1,0-1,1 1,0 0,0 1,1 0,-1-1,2 1,-1 1,1-1,0 0,0 1,1 0,0 0,3-5,0-1,1 1,-1 0,1 0,0-1,0 1,0-1,0 1,0-1,0 0,1 0,-1 0,1 0,-1 0,1-1,0 1,0-1,0 0,0 0,0 0,0 0,0 0,0-1,0 1,0-1,0 0,0 0,0 0,1 0,-1 0,0-1,0 0,0 1,3-2,-1 2,57-1,0 3,1 3,-1 3,3 3,-58-11,0 1,-1 0,1 0,0 0,-1 1,1 0,-1 0,0 0,1 1,-1 0,-1 0,1 1,0 0,-1 0,1 0,-1 0,-1 1,1 0,0 0,-1 0,0 1,-1-1,1 1,-1 0,0 0,0 0,-1 1,0 0,0 7,-2 1,0 0,0 0,-2-1,0 1,0 0,-2-1,0 0,0 0,-1 0,-1 0,0-1,-1 0,0 0,-1 0,-1-1,0 0,-1-1,0 0,0-1,-11 8,18-14,-1-1,0 0,0 0,0 0,-1-1,1 0,0 1,-1-1,0-1,1 1,-1-1,0 0,0 0,-4 0,-9-2</inkml:trace>
  <inkml:trace contextRef="#ctx0" brushRef="#br0" timeOffset="9520.186">10945 257,'38'-20,"42"-10,12-1,-5 6,-13 11,-13 8,-13 5,-10 3,-11 1</inkml:trace>
  <inkml:trace contextRef="#ctx0" brushRef="#br0" timeOffset="9765.557">11933 30,'0'39,"0"31,0 9,0-4,0-10,-5-11,-2-11,1-7,1-5,2-3,0-6</inkml:trace>
  <inkml:trace contextRef="#ctx0" brushRef="#br0" timeOffset="10179.876">11622 284,'201'-63,"-4"-9,144-77,-341 150,0-1,0 1,0-1,0 1,0 0,0-1,0 1,0-1,0 1,0-1,0 1,0-1,0 1,1-1,-1 1,0-1,0 1,1-1,-1 0,0 1,1-1,-1 1,0-1,1 0,-1 1,1-1,-1 0,0 1,1-1,-1 0,1 0,-1 1,1-1,-1 0,1 0,-1 0,1 0,-1 0,1 0,-1 0,1 0,-1 0,1 0,0 0,-1 0,1 0,-1 0,1 0,-1 0,1-1,-1 1,1 0,-1 0,0-1,1 1,-1 0,1-1,-1 1,0 0,1-1,-1 1,0 0,1-1,-1 1,0-1,1 1,-1-1,0 1,-22 41,16-30,-61 143,66-151,-1 1,1-1,0 0,0 1,0-1,1 1,-1-1,1 1,0 0,0-1,0 1,0-1,1 1,0-1,-1 1,1-1,0 1,1-1,-1 0,0 0,1 1,0-1,0 0,0 0,0-1,0 1,1 0,-1-1,1 1,0-1,-1 0,1 0,0 0,1 0,-1-1,0 1,0-1,1 0,-1 1,0-2,1 1,2 0,109-8,-57-1,-48 7,-1-1,0 1,0 1,0-1,0 1,0 1,1 0,-1 0,0 1,0 0,-1 0,1 1,4 2,32 19,-25-15</inkml:trace>
  <inkml:trace contextRef="#ctx0" brushRef="#br0" timeOffset="10499.414">11566 708,'48'0,"64"0,27-5,9-1,-6 0,-8-4,-8 0,-10 2,-7 2,-6-3,-3 0,-3 2,-13 2,-22 2</inkml:trace>
  <inkml:trace contextRef="#ctx0" brushRef="#br0" timeOffset="4576.444">6852 539,'-101'272,"-77"174,168-426,12-31,15-34,140-253,72-91,-220 376,-7 7,1 1,0 0,0 0,0 0,1 0,0 1,0 0,0-1,0 1,1 1,-1-1,1 1,0-1,1 1,-5 4,0 0,0 0,0 0,0 0,0 0,0 1,0-1,0 0,-1 0,1 1,0-1,-1 0,1 1,-1-1,1 1,-1-1,0 1,0-1,0 0,0 1,0-1,0 1,0-1,0 1,0-1,-1 1,1-1,0 1,-1-1,1 0,-1 1,0-1,0 0,1 1,-1 0,-25 108,14-71,1 1,3 1,0-1,3 1,2 0,1 0,2 0,2 1,2-1,4 16,-8-53,1 1,-1 0,2-1,-1 1,0 0,1-1,0 0,0 1,0-1,0 0,1 0,0 0,-1 0,2 0,-1-1,0 0,1 1,-1-1,1 0,0-1,0 1,0-1,0 1,1-1,-1-1,1 1,-1-1,1 1,-1-1,1 0,0-1,0 1,-1-1,1 0,0 0,0-1,-1 1,1-1,0 0,0-1,13-12,0-1,-1-1,-1 0,0-2,-2 0,0 0,0-1,-2-1,-1 0,0-1,0-3,10-15,-3-2,0-1,-3 0,-2-1,-1 0,-2-1,-3 0,-1-1,-1-24,-11-34,6 102,-1 0,1 0,0 0,-1 0,1 0,-1 1,0-1,1 0,-1 0,1 1,-1-1,0 0,0 1,1-1,-1 1,0-1,0 1,0-1,1 1,-1 0,0-1,0 1,0 0,0 0,0-1,0 1,0 0,0 0,0 0,0 0,0 0,0 0,0 1,1-1,-1 0,0 0,0 1,0-1,0 1,0-1,0 1,1-1,-1 1,0-1,0 1,1 0,-1-1,0 1,1 0,-1-1,1 1,-1 0,-14 14</inkml:trace>
  <inkml:trace contextRef="#ctx0" brushRef="#br0" timeOffset="5027.297">7699 934,'-6'5,"1"0,-1 0,1 0,0 1,1 0,-1 0,1 0,0 0,1 1,-1-1,1 1,1 0,-2 6,1-9,1 0,0 1,1-1,-1 1,1-1,0 1,0 0,0-1,1 1,-1 0,1 0,0-1,1 1,-1 0,1 0,0-1,0 1,0 0,1-1,0 1,0-1,0 0,0 0,1 0,-1 0,1 0,0 0,0-1,0 1,1-1,0 0,-1 0,1 0,0 0,0-1,0 0,1 1,0-1,5 0,0 0,0-1,1 0,-1-1,1 0,-1-1,0 0,0 0,1-1,-1 0,0-1,0 0,-1-1,1 0,-1-1,0 1,0-2,0 1,-1-1,0-1,0 1,0-2,-1 1,0-1,0 0,-1 0,0 0,-1-1,0 0,0-1,-1 1,0-1,-1 1,0-1,0 0,-1 0,0-1,0-9,-3 13,0 0,0 1,0-1,-1 1,0-1,0 1,-1 0,0 0,0 0,0 0,-1 0,0 1,0-1,0 1,-1 0,0 0,1 1,-2 0,1-1,-1 2,1-1,-1 1,-6-3,3 1,-1 0,1 1,-1 0,-1 1,1 0,0 0,-1 1,1 1,-1 0,0 0,1 1,-1 0,0 1,-9 2,-5 6,6 2</inkml:trace>
  <inkml:trace contextRef="#ctx0" brushRef="#br0" timeOffset="7795.426">8094 680,'131'381,"-127"-366,0-1,1 1,1-1,0 0,1 0,0-1,1 0,1 0,0-1,5 5,-13-16,0 0,0 1,0-1,1 0,-1 0,1-1,-1 1,1 0,-1 0,1-1,-1 1,1-1,-1 1,1-1,0 0,-1 1,1-1,0 0,-1 0,1 0,0 0,-1-1,1 1,0 0,-1-1,1 1,-1-1,1 0,-1 1,1-1,-1 0,1 0,-1 0,0 0,1 0,-1 0,0 0,0-1,0 1,0 0,0-1,0 1,0 0,0-1,0 0,28-74,54-317,-73 316,-9 66</inkml:trace>
  <inkml:trace contextRef="#ctx0" brushRef="#br0" timeOffset="8076.169">8659 1131,'0'5,"0"2</inkml:trace>
  <inkml:trace contextRef="#ctx0" brushRef="#br0" timeOffset="20026.976">79 1837,'469'0,"-66"-51,-273 36,144-13,108 8,177 10,15-9,-115-7,-58-1,-2-3,-14 4,-40-3,159-1,-184 32,-107 24,68-42,-92-8,159-31,-17 26,-178 15,-1 8,72 8,-47 0,77-13,70-25,139 26,-260-18,339 28,-289 29,38-30,-75-25,73-4,157 1,1215 30,-1317-1,-234 17,-86-12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00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95,'-1'0,"0"1,-1-1,1 0,-1 0,1 1,-1-1,1 1,0-1,-1 1,1 0,0 0,0-1,-1 1,1 0,0 0,0 0,0 0,0 0,0 0,0 1,1-1,-1 0,0 0,0 1,1-1,-1 0,1 1,-1-1,1 1,0-1,0 1,-1-1,1 0,0 1,0-1,0 1,1-1,-1 1,0-1,0 1,1 0,-3 8,-7 38,1 1,3 0,2 0,2 0,3 17,-6 135,4-86,2-92</inkml:trace>
  <inkml:trace contextRef="#ctx0" brushRef="#br0" timeOffset="676.442">372 208,'13'-17,"1"-1,1 2,1 0,0 1,1 0,1 2,0 0,1 1,0 0,1 2,0 0,1 2,-1 0,2 1,16-3,-35 9,-1-1,1 1,0 0,0 1,0-1,0 0,0 1,0-1,0 1,0 0,0 0,0 0,0 1,0-1,0 1,0 0,0-1,0 1,0 1,0-1,-1 0,1 1,0-1,-1 1,1 0,-1 0,0 0,0 0,1 0,-1 0,0 1,-1-1,1 1,0-1,-1 1,0 0,1-1,-1 1,0 0,0 0,-1 0,1 0,-1 0,1 0,-1 0,0 0,0 0,0 0,-1 0,1 0,-1 0,0 3,-12 19,0 0,-1 0,-2-1,-1-1,0-1,-2 0,0-2,-15 13,-28 32,61-64,-1 0,0 0,1 0,0 0,-1 1,1-1,0 0,-1 1,1-1,0 1,0-1,0 1,0-1,1 1,-1 0,0 0,1-1,-1 1,1 0,-1 0,1 0,0-1,0 1,0 0,0 0,0 0,0 0,1-1,-1 1,0 0,1 0,0 0,-1-1,1 1,0 0,0-1,0 1,0-1,0 1,0-1,0 1,2 0,101 49,-91-47,0 1,0 0,-1 1,1 0,-1 1,-1 0,1 1,-1 1,-1-1,0 2,0-1,6 9,-12-12,-1 0,1 0,-1 0,-1 0,1 0,-1 1,0-1,0 1,-1 0,0 0,0-1,-1 1,1 0,-2 0,1 0,-1 0,0-1,0 1,-1 0,0-1,0 1,0-1,-1 0,0 1,0-1,-1-1,0 1,0 0,0-1,-1 0,1 0,-1 0,0-1,-1 1,1-1,-4 1,-11 6,-1-1,-1-1,1 0,-1-2,-1-1,1-1,-1-1,-19 2,-95 23,118-20</inkml:trace>
  <inkml:trace contextRef="#ctx0" brushRef="#br0" timeOffset="1071.089">1191 801,'0'5,"-5"6,-1 7,-5-1,4-3,4-8,7-5,2-4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39,'-16'-7,"0"0,-1 1,1 1,-1 1,-1 1,1 0,-1 1,1 1,-1 0,1 2,-1 0,1 0,-1 2,1 0,0 1,0 1,0 1,-13 6,16-5,3-2,1-1,0 2,0-1,0 1,1 1,0 0,0 0,0 1,1 0,1 0,-1 1,0 2,3-5,1 1,0-1,1 1,0 0,0 0,0 0,1 0,0 1,0-1,1 1,0-1,0 1,1-1,0 1,0 0,1-1,0 1,0-1,1 1,0-1,0 0,1 0,0 1,0-2,1 2,3 6,-5-9,1 0,-1 0,1 0,0-1,0 1,0-1,1 1,0-1,0 0,0-1,0 1,0-1,1 0,-1 0,2 1,13 3,0 0,0-2,0 0,1-1,0-1,0-1,0 0,0-2,0 0,9-2,-5 1,-14 2,1 1,-1-1,0 2,0-1,0 1,0 1,0 0,-1 0,0 1,0 0,0 0,0 1,-1 1,0-1,0 1,-1 0,0 1,0 0,-1 0,0 1,0-1,-1 1,0 1,0-1,-1 1,-1-1,1 1,-1 1,-1-4,0 1,-1 0,0 0,0 0,-1 1,1-1,-2 0,1 0,-1 0,-1 0,1 0,-1 0,-1 0,1-1,-1 1,-1-1,1 1,-1-1,-1 0,1-1,-1 1,0-1,-1 0,1 0,-1-1,-1 1,1-1,-1 0,1-1,-1 0,-1 0,1-1,0 1,-1-1,0-1,0 0,-18 3,0-1,-1-2,0 0,1-2,-20-3,-4 2,34 0,0 0,0-1,0-1,1 0,-1-1,1-1,0 0,0-1,-2-2,-2-11,16 8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2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1,'-34'29,"-20"14,-6 0,7-3,13-8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0,'5'302,"-1"-264,-3-1,0 1,-3 0,-1 0,-2-1,-2 0,-1 0,-2 0,-3 5,-7 87,35-118,-2-16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6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0,'-31'8,"1"1,0 1,0 1,1 2,1 1,0 1,1 2,1 0,1 2,0 1,-14 15,33-30,1 1,0-1,1 1,-1-1,1 1,0 0,0 1,1-1,0 1,0 0,0 0,1 0,0 0,1 0,-1 0,1 0,1 0,-1 1,1-1,1 0,-1 1,1-1,0 0,1 0,0 0,0 0,1 0,-1 0,4 5,-2-6,0 1,1-1,0 0,0 0,0 0,1-1,0 0,0 0,0 0,0-1,1 0,0 0,0-1,0 1,0-2,0 1,1-1,-1 0,1-1,0 1,-1-1,1-1,0 0,0 0,-1 0,1-1,0 0,-1-1,1 0,0 0,0-1,3 0,0-1,0 0,0 0,-1-2,0 1,0-1,0-1,0 0,-1 0,-1-1,1 0,-1 0,0-1,-1 0,0 0,0-1,-1 0,-1 0,1-1,-2 1,1-1,-2 0,1 0,-2-1,1 1,-1-1,0-11,-2 18,-1-1,1 0,-1 0,0 1,-1-1,1 1,-1-1,0 1,0 0,-1-1,0 1,1 0,-2 1,1-1,-1 0,1 1,-1 0,0 0,-1 0,1 0,-1 1,0 0,1 0,-2 0,1 0,0 1,-4-2,-2 1,-1-1,0 1,0 1,0 0,0 1,-1 0,1 1,0 0,0 1,-1 0,1 1,-6 2,-9 3</inkml:trace>
  <inkml:trace contextRef="#ctx0" brushRef="#br0" timeOffset="332.99">406 480,'-34'28,"1"1,2 1,1 1,2 2,1 1,1 1,3 1,-18 35,39-68,0 0,0 0,0 0,0 1,1-1,0 0,0 1,0 0,0-1,0 1,0 0,1-1,0 1,0 0,0-1,0 1,1 0,-1-1,1 1,0 0,0-1,0 1,1-1,-1 1,1-1,0 0,-1 0,2 0,-1 0,0 0,1 0,-1 0,1-1,0 1,0-1,1 1,9-1,0 0,1-1,0 0,-1-1,1-1,-1 0,1 0,-1-2,1 0,-1 0,0-1,0-1,-1 0,1-1,-1 0,0-1,-1 0,0-1,0 0,0-1,-1 0,0-1,-1 0,0 0,-1-1,2-3,-4 4,0 0,0 0,-1-1,0 0,-1 0,0 0,-1 0,0-1,-1 1,0-1,-1 0,0 0,-1 1,0-1,-1 0,0 0,-1 1,0-1,-1 1,-4-11,4 18,0 1,0-1,0 1,-1 0,1 0,-1 0,0 1,1 0,-1-1,0 1,0 0,-1 1,1-1,0 1,-1 0,1 0,0 0,-1 1,1-1,-1 1,0 0,1 0,-1 1,1-1,0 1,-1 0,1 0,0 1,-1-1,-2 3,-18 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1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0 111,'34'-18,"2"1,-1 1,2 2,0 2,0 2,24-4,-59 13,1 0,-1-1,0 1,0 0,1 1,-1-1,1 0,-1 1,0-1,1 1,-1 0,1 0,-1 0,1 0,-1 0,1 1,-1-1,1 1,-1 0,0-1,1 1,-1 0,0 0,0 1,1-1,-1 0,0 1,0-1,-1 1,1 0,0-1,0 1,-1 0,1 0,-1 0,0 0,1 0,-1 1,0-1,0 0,-1 1,1-1,0 0,-1 2,-3 7,-2 0,0 0,0 0,0-1,-2 0,1 0,-1 0,-1-1,1 0,-2 0,0 0,-11 13,-3 3,17-20,1-1,-1 1,1 1,1-1,-1 1,1 0,0-1,0 2,1-1,0 0,0 1,0 0,1 0,-1 2,5-4,-1-1,1 0,0 1,0-1,0 0,1 0,-1 0,1-1,0 1,0-1,0 1,1-1,-1 0,1 0,0-1,0 1,0-1,0 0,0 0,0 0,3 1,9 6,11 7,92 69,-115-82,-1 0,0 1,0-1,-1 1,1 0,-1 0,0 0,0 0,0 0,0 0,-1 1,1-1,-1 0,-1 1,1-1,0 1,-1-1,0 1,0 0,0-1,-1 1,0-1,1 1,-2-1,1 0,0 1,-1-1,0 0,-1 2,-5 6,0-1,-1 0,-1-1,0 0,0-1,-1 0,0 0,0-1,-1-1,0 0,-1 0,1-1,-4 0,7-2,0 0,0-1,0 0,-1 0,1-1,-1 0,1-1,-1 0,0-1,1 0,-1 0,0-1,-6-2,3-3,8-1</inkml:trace>
  <inkml:trace contextRef="#ctx0" brushRef="#br0" timeOffset="259.487">734 648,'-10'19,"7"1,9-7,2-5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21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203 177,'-6'45,"1"456,2-457,-9 114,-6-1,-33 125,15-148,61-178,-17 21</inkml:trace>
  <inkml:trace contextRef="#ctx0" brushRef="#br0" timeOffset="379.252">711 205,'-20'113,"6"1,0 108,11-165,-3 518,6-566,0-1,0 0,1 0,0 1,0-1,1 0,0 0,0 0,1-1,0 1,1 0,-4-8,0 1,1-1,-1 0,0 1,1-1,-1 0,1 1,-1-1,1 0,-1 0,1 1,-1-1,1 0,-1 0,1 0,-1 0,1 0,-1 1,1-1,0 0,-1 0,1 0,-1-1,1 1,-1 0,1 0,-1 0,1 0,-1 0,1-1,-1 1,1 0,-1 0,1-1,-1 1,1 0,-1-1,0 1,1 0,-1-1,0 1,1-1,-1 1,0-1,1 1,-1-1,0 1,0-1,1 1,-1-1,0 1,0-1,0 1,0-1,0 1,0-1,0 0,0 1,0-1,10-35,-8 9,-1 0,-1 0,-1-1,-2 1,-1 1,-1-1,-1 0,-1 1,-1 0,-2 1,0 0,-2 0,-1 1,-1 1,-6-8,7 12,-2 0,0 2,0-1,-2 2,0 0,-1 1,0 1,-2 1,1 0,-1 1,-1 2,0 0,-1 1,0 1,0 1,-1 1,1 1,-1 1,-24-1,40 4,0 1,0 0,0 0,-1 1,1 0,0 0,0 1,0-1,0 2,0-1,0 1,1 0,-1 0,1 1,0 0,0 0,0 0,1 1,-1 0,1 0,0 0,1 1,-1-1,1 1,0 0,0 1,1-1,0 1,0-1,1 1,-1 0,1 0,1 0,0 0,0 0,0 1,1 2,2 25,4-5</inkml:trace>
  <inkml:trace contextRef="#ctx0" brushRef="#br0" timeOffset="683.857">1162 911,'-19'12,"1"1,0 1,1 1,0 0,1 1,1 1,1 0,0 1,1 1,1 0,1 1,-3 7,12-25,1 1,-1 0,1 0,0 0,0 0,0 1,0-1,1 0,-1 0,1 0,0 1,0-1,0 0,0 0,0 1,1-1,-1 0,1 0,0 0,0 0,0 0,1 0,-1 0,1 0,-1 0,1 0,0-1,0 1,0-1,1 1,-1-1,0 0,1 0,0 0,-1 0,1 0,0-1,0 0,0 1,0-1,0 0,0 0,1 0,3 1,0-1,0 1,0-1,0-1,0 1,0-1,0 0,0-1,1 0,-1 0,0 0,-1-1,1 0,0 0,-1-1,1 0,-1 0,0-1,1 1,-2-1,1-1,0 1,-1-1,0 0,0 0,-1 0,1-1,-1 0,0 0,-1 0,1 0,-1 0,0-1,-1 1,0-1,0 0,0 0,0-5,-1-3,-1 0,0 1,-1-1,-1 1,0-1,-1 1,-1 0,0 0,-1 0,0 0,-1 1,-1 0,0 0,0 1,-2 0,1 0,-2 0,1 1,-1 1,-1 0,-9-6,2 1</inkml:trace>
  <inkml:trace contextRef="#ctx0" brushRef="#br0" timeOffset="1068.555">1558 177,'-21'66,"3"2,3-1,3 2,3-1,0 55,3 6,5 0,6 11,25 78,-13-146,-9-72,-6-11</inkml:trace>
  <inkml:trace contextRef="#ctx0" brushRef="#br0" timeOffset="1325.243">1839 1024,'5'29,"2"4,-1-3</inkml:trace>
  <inkml:trace contextRef="#ctx0" brushRef="#br0" timeOffset="1584.908">1812 431,'0'0</inkml:trace>
  <inkml:trace contextRef="#ctx0" brushRef="#br0" timeOffset="1832.784">2150 798,'-19'24,"2"1,1 1,1 1,1 0,1 1,1 0,2 1,1 0,-1 8,9-33,0 0,0 0,0 0,1-1,-1 1,1 0,0 0,0 0,0 0,0 0,1 0,0-1,0 1,0 0,0 0,0-1,1 1,-1-1,1 1,0-1,0 0,1 1,-1-1,1 0,-1-1,1 1,0 0,0-1,0 1,0-1,1 0,-1 0,1 0,-1-1,1 1,-1-1,1 0,0 0,3 0,10-1,0-1,-1-1,1-1,0 0,-1-2,1 1,-1-2,-1 0,1-1,-1-1,0 0,-1-1,1 0,-2-1,0-1,0 0,-1-1,0-1,-1 1,0-2,-1 0,25-31,-1-2,-2-1,-3-1,-1-2,-3-1,-2-1,-2-3,-9 24,-1-1,-1 0,-2-1,-2 0,-1 0,-2 0,-1-1,-1 1,-2 0,-2-1,-1 1,-1 0,-3-2,7 28,0 1,-1-1,-1 1,1-1,-1 1,0 0,-1 0,1 1,-1-1,-1 1,1-1,-1 1,0 1,-1-1,1 1,-1 0,0 0,0 0,-1 1,1 0,-1 1,0-1,0 1,0 0,-1 1,1 0,-1 0,1 1,-1 0,0 0,-2 0,-1 2,0 0,0 0,0 1,0 0,1 1,-1 0,1 1,-1 0,1 1,0 0,1 1,-1 0,1 0,1 1,-1 0,1 0,0 1,1 0,-1 1,2-1,-1 1,-2 6,-5 9,0 1,2 1,1 0,1 0,1 1,1 1,2-1,-1 10,3-6,1-1,2 1,1 1,2-1,0-1,3 1,0 0,2-1,1 0,1 0,2-1,1-1,1 0,2 0,0-1,2-1,1-1,7 7,-15-21,0 0,1 0,1-1,0 0,0-1,1-1,0 0,0-1,1 0,0-1,0 0,1-2,0 1,-1-2,1 0,1 0,-1-2,0 0,0-1,1 0,-1-1,0-1,0 0,0-1,0-1,8-3,7-6</inkml:trace>
  <inkml:trace contextRef="#ctx0" brushRef="#br0" timeOffset="2731.989">3082 628,'-43'16,"1"1,1 1,0 3,2 1,0 2,2 2,-23 20,55-43,1 1,-1-1,1 1,0 0,0 0,0 0,1 0,-1 1,1 0,0-1,0 1,1 0,-1 1,1-1,0 0,1 1,-1-1,1 1,0-1,1 1,-1-1,1 1,0 0,0-1,1 1,0 0,0-1,0 1,0-1,1 0,0 1,0-1,1 0,-1 0,1 0,0 0,1-1,-1 1,1-1,0 0,0 0,0 0,0-1,1 1,0-1,10 3,0-2,1 0,-1-1,1 0,-1-1,1-1,0 0,0-2,0 0,-1 0,7-2,-1-2,-1 0,1-1,-1-1,0-1,-1-1,0 0,0-2,-1 0,0-1,-1-1,0 0,-1-2,-1 0,0 0,-1-1,-1-1,-1-1,0 1,7-16,3 0,-30 48,1 0,0 0,1 0,1 1,0 0,1 0,1 0,1 2,0-11,1 0,0 0,1 0,0 0,0 0,0 0,1 0,0 0,0 0,1 0,0-1,0 1,1 0,0-1,0 0,0 0,1 0,-1 0,2 0,-1-1,1 1,1 0,-3-3,1-1,0 0,0 1,0-1,0-1,0 1,1-1,-1 1,1-1,-1-1,0 1,1 0,-1-1,1 0,-1 0,1-1,-1 1,1-1,-1 0,1 0,-1 0,0-1,1 1,-1-1,0 0,0 0,1-2,97-79,32-105,-129 208,-14 17,-22 105,30-136,1 0,0 0,0 0,0 0,0 0,1 0,0 0,0 0,1 0,0-1,0 1,0 0,1-1,-1 0,1 1,1-1,-1 0,1-1,0 1,0-1,0 1,5 2,-6-5,1 0,0 0,-1 0,1 0,0-1,0 0,0 0,1 0,-1 0,0-1,0 1,0-1,0 0,1-1,-1 1,0-1,0 1,0-1,0-1,0 1,0 0,0-1,0 0,0 0,-1 0,1 0,-1-1,3-2,83-86,90-234,-178 324,-1 0,1-1,0 1,0 0,0-1,0 1,0 0,0 0,0 0,0-1,1 1,-1 1,0-1,0 0,1 0,-1 0,1 1,-1-1,1 1,-1-1,1 1,-1-1,1 1,-1 0,1 0,0 0,-1 0,1 0,-1 0,1 0,-1 1,1-1,0 0,-1 1,1 0,-1-1,0 1,1 0,-1-1,1 1,-1 0,0 0,0 0,0 0,0 1,1-1,-1 0,-1 0,1 1,1 0,37 75,9 179,-40-186,8 55,-6-1,-6 1,-5 0,-11 64,8-151,-3 0,-1-1,-1 0,-2-1,-2 0,-11 22,17-43,0-1,0-1,-2 1,1-1,-2-1,0 0,0 0,-1-1,0 0,-1-1,0 0,-1-1,0 0,-1-1,1-1,-1 0,-6 1,16-6,0 0,1 0,-1-1,0 1,0-1,0 0,0 0,0-1,0 1,-1-1,1 0,0 0,0-1,0 1,0-1,0 0,0 0,0 0,0 0,0-1,0 1,1-1,-1 0,0 0,1-1,0 1,-1-1,1 0,0 1,1-1,-1-1,0 1,1 0,0-1,-1 1,0-4,0-11,2 0,0 0,0 0,2 0,0 0,2 1,0-1,0 0,2 1,0 0,1 0,1 0,0 1,1-1,1 2,6-8,34-59,3 2,4 2,4 3,3 2,2 4,4 2,2 3,4 4,2 3,2 3,62-30,-72 47,-13 10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08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226 649,'48'-4,"0"-3,0-1,-1-3,-1-1,0-3,0-1,-2-3,0-1,3-5,-4 5,174-99,-215 118,-2 0,1 0,0 0,-1 0,1 1,0-1,-1 0,1 0,0 1,0-1,0 0,0 1,0-1,-1 1,1-1,0 1,0-1,0 1,1 0,-1 0,0-1,0 1,0 0,0 0,0 0,0 0,0 0,0 0,0 1,0-1,0 0,0 0,0 1,0-1,0 1,0-1,0 1,0-1,0 1,0 0,0-1,-1 1,1 0,0 0,0-1,-1 1,1 0,-1 0,1 0,-1 0,1 0,-1 0,1 0,-1 0,-34 126,-16 19,6 2,-24 150,59-205,3 0,5 0,4 3,-1 18,15-13,-71-172,40 57,-1 0,0 0,-1 2,0 0,-1 1,-1 0,0 2,0 0,0 1,-1 1,-1 0,1 2,-1 0,0 1,-1 1,-7 0,0 1,-1 1,1 2,-1 1,1 1,0 1,0 1,1 2,-1 1,1 1,1 1,-17 10,25-11</inkml:trace>
  <inkml:trace contextRef="#ctx0" brushRef="#br0" timeOffset="438.187">170 1213,'689'-247,"-561"191,-127 55,-1 1,1-1,-1 0,1 1,0-1,-1 1,1 0,0-1,0 1,-1-1,1 1,0 0,0 0,-1-1,1 1,0 0,0 0,0 0,0 0,-1 0,1 0,0 0,0 0,0 0,-1 1,1-1,0 0,0 0,0 1,-1-1,1 1,0-1,-1 0,1 1,0-1,-1 1,1 0,0-1,-1 1,1-1,-1 1,1 0,-1-1,0 1,1 0,-1 0,0-1,1 1,-1 0,0 0,0 0,2 50,-3-40,-3 194,4-202,1-1,-1 1,0-1,1 1,-1-1,1 1,0-1,0 1,0-1,0 0,0 0,1 1,-1-1,1 0,-1 0,1 0,0-1,0 1,0 0,0-1,0 1,0-1,0 1,1-1,14 6</inkml:trace>
  <inkml:trace contextRef="#ctx0" brushRef="#br0" timeOffset="819.954">1298 1552,'18'69,"-18"-69,0 0,0 1,0-1,0 1,1-1,-1 0,0 0,0 1,1-1,-1 0,0 1,0-1,1 0,-1 0,0 1,1-1,-1 0,0 0,1 0,-1 1,0-1,1 0,-1 0,1 0,-1 0,0 0,1 0,-1 0,1 0,-1 0,0 0,1 0,-1 0,0 0,1 0,-1 0,1-1,-1 1,0 0,1 0,-1 0,0 0,1-1,-1 1,0 0,1 0,-1-1,0 1,0 0,1-1,-1 1,0 0,0-1,0 1,1 0,-1-1,0 1,0 0,0-1,0 1,0-1,0 1,0 0,0-1,0 1,0 0,0-1,0 1,12-30,17-175,44-20,-73 223,-1 1,1 0,0 0,1 0,-1-1,0 1,0 0,0 0,1 0,-1-1,0 1,1 0,0 0,-1 0,1 0,-1 0,1 0,0 0,0 0,-1 0,1 0,0 1,0-1,0 0,0 0,0 1,0-1,0 1,0-1,1 1,-1-1,0 1,0 0,0 0,0-1,1 1,-1 0,0 0,0 0,1 0,-1 0,0 0,0 1,0-1,0 0,1 1,-1-1,0 1,0-1,0 1,0-1,1 2,3 12</inkml:trace>
  <inkml:trace contextRef="#ctx0" brushRef="#br0" timeOffset="1078.147">1751 1270,'0'33,"0"17,0-1</inkml:trace>
  <inkml:trace contextRef="#ctx0" brushRef="#br0" timeOffset="1243.402">1665 988,'0'0</inkml:trace>
  <inkml:trace contextRef="#ctx0" brushRef="#br0" timeOffset="1590.077">2116 1072,'-8'12,"-1"0,1 0,1 0,0 1,1 0,1 1,0-1,0 1,2 0,-1 0,2 0,0 1,1-1,0 0,1 1,0-1,2 1,0-1,0 0,1 1,5 12,-5-22,0 0,1 0,-1-1,1 0,0 0,1 0,-1 0,0 0,1-1,0 0,0 0,0 0,0-1,0 1,1-1,-1 0,1-1,-1 1,1-1,0-1,0 1,-1-1,1 0,8 1,-1-1,1-1,-1 0,1-1,-1-1,0 0,0 0,0-2,5-2,4-2,-1-2,0-1,0 0,-1-1,-1-2,0 0,-1 0,0-2,-2 0,0-1,-1-1,-1 0,0-1,-2-1,4-8,4-6,-1-2,-2 0,-1-1,-2 0,-1-1,-3-1,-1 0,-2 0,-1-1,-2-3,-4 32,0 1,-1-1,0 0,-1 1,0-1,-1 1,0 0,-1 0,0 0,0 0,-2 1,1 0,-1 0,-1 0,1 0,-2 1,1 1,-1-1,-1 1,1 0,-1 1,-1 0,1 0,-1 1,0 1,-1-1,0 2,1-1,-1 2,-1-1,1 1,0 1,-1 0,1 1,-1 0,0 1,1 0,-1 1,1 0,-8 2,1 5,-1 1,2 0,-1 1,1 1,1 1,0 1,1 0,0 1,1 0,1 1,0 1,1 0,0 0,2 2,0-1,1 1,0 1,2-1,0 1,1 1,1-1,1 1,-2 19,6-22,0-1,1 0,0 0,2 0,0 0,0 0,2 0,0-1,0 0,2 0,0 0,0-1,2 0,0 0,0-1,1 0,1-1,0 0,0 0,1-1,1-1,0 0,0-1,1 0,0-1,1-1,-1 0,2-1,-1-1,0 0,1-1,0-1,14 2,21 1,1-3,-1-2,1-2,-1-2,0-2,15-6,-29 5</inkml:trace>
  <inkml:trace contextRef="#ctx0" brushRef="#br0" timeOffset="2438.032">3217 932,'-47'22,"2"3,0 2,1 1,2 3,1 1,-23 26,-21 46,83-101,0 0,1 0,0 0,0-1,0 1,0 0,0 0,1 1,-1-1,1 0,0 0,0 0,0 0,0 0,0 0,1 0,-1 1,1-1,0 0,0 0,0-1,0 1,1 0,-1 0,1-1,0 1,0 0,0-1,0 0,0 1,0-1,1 0,-1 0,1 0,-1-1,1 1,0-1,-1 1,1-1,1 0,4 3,0-1,0-1,0 0,0 0,1 0,-1-1,1 0,-1-1,1 0,-1 0,1-1,-1 0,0-1,1 0,-1 0,0 0,0-1,0 0,5-4,139-90,7-53,-158 151,0 0,0 0,-1 0,1 0,0 1,0-1,-1 0,1 0,-1 1,1-1,-1 0,0 1,1-1,-1 1,0-1,0 0,0 1,0-1,0 1,0-1,-1 1,1-1,0 0,-1 1,1-1,-1 0,1 1,-1-1,0 0,1 0,-1 1,0-1,0 0,0 0,0 0,-1 1,-2 14,10 88,-6-102,1 0,0 1,0-1,0 1,0-1,0 0,1 0,-1 0,0 0,1 0,0 0,0 0,-1 0,1-1,0 1,0 0,1-1,-1 0,0 0,0 1,1-1,-1-1,1 1,-1 0,0-1,1 1,-1-1,1 1,0-1,-1 0,1 0,-1-1,1 1,-1 0,1-1,-1 1,1-1,-1 0,1 0,7-4,0-1,-1 0,0-1,0 0,0 0,-1-1,0 0,-1 0,1-1,-2 0,3-5,8-6,70-108,-87 128,0-1,0 0,0 1,1-1,-1 0,0 1,1-1,-1 1,0-1,1 0,-1 1,0-1,1 1,-1-1,1 1,-1-1,1 1,-1 0,1-1,0 1,-1 0,1-1,-1 1,1 0,0-1,-1 1,1 0,0 0,-1 0,1 0,0 0,-1 0,1 0,0 0,-1 0,1 0,0 0,-1 0,1 0,0 1,-1-1,1 0,0 0,-1 1,1-1,-1 1,1-1,-1 0,1 1,-1-1,1 1,-1-1,1 1,-1-1,1 1,-1 0,0-1,1 1,-1-1,0 1,0 0,1-1,-1 1,0 0,0-1,0 1,0 0,6 55,-5-44,-2-8,1 1,0 0,0-1,1 1,0 0,-1-1,2 1,-1-1,0 1,1-1,0 1,0-1,0 0,1 0,-1 0,1 0,0-1,0 1,0-1,1 1,-1-1,1 0,-1 0,1-1,0 1,0-1,1 0,-1 0,0 0,1-1,-1 1,1-1,-1 0,1 0,0-1,-1 0,1 1,0-1,0-1,-1 1,1-1,4-1,6-6,0-1,0 0,-1-1,0-1,-1 0,0-1,-1-1,0 1,-1-2,0 0,-1 0,-1-1,0 0,-1-1,-1 0,-1 0,0 0,0-1,-1-3,-2 13,29-45,-19 97,-11-6,1 1,2 0,2-1,2 0,1 0,2-1,5 7,193 362,-198-383,-2 2,-1-1,-1 1,-1 1,-1 0,-1 0,-2 0,0 9,-5-27,-1 0,0 0,-1 0,1 0,-2-1,1 0,-1 1,-1-2,1 1,-1 0,-1-1,1 0,-1-1,0 0,-1 0,1 0,-1-1,-1 0,1 0,-1-1,1 0,-1-1,0 0,0 0,-1-1,1 0,0-1,-1 0,1 0,-1-1,-2 0,7-1,0 1,0-1,0 0,0 0,0-1,0 1,0-1,1 0,-1-1,1 1,-1-1,1 0,0 0,0 0,0 0,1-1,-1 1,1-1,0 0,0 0,0-1,0 1,1-1,0 1,0-1,0 0,0 1,1-1,0 0,0 0,-1-5,-1-12,1 0,0 0,2 0,0 0,2 0,3-17,4 1,2 0,2 1,2 0,1 1,1 1,2 1,2 0,1 1,1 2,28-29,-32 35</inkml:trace>
  <inkml:trace contextRef="#ctx0" brushRef="#br0" timeOffset="6276.313">8241 536,'121'-21,"1"6,77 1,-180 13,0 1,-1 0,1 2,-1 0,1 1,-1 1,14 5,-27-7,-1-1,1 1,-1 0,0 0,0 1,0-1,0 1,0 0,-1 0,1 0,-1 0,0 0,0 1,0 0,0 0,-1 0,1 0,-1 0,0 0,0 0,-1 1,1-1,-1 1,0-1,0 1,0 0,-1-1,0 1,0 0,0-1,0 1,-1 0,0 0,-5 19,-1-1,-2 1,0-2,-1 1,-1-1,-2-1,0 0,-10 12,22-31,-46 60,-2-2,-2-2,-3-2,-4-1,-116 123,118-93,54-82,1-1,0 0,0 1,0-1,0 0,0 1,1-1,-1 1,1 0,0-1,-1 1,1-1,0 1,1 0,-1-1,0 1,1-1,-1 1,1-1,0 1,0-1,0 1,0-1,0 0,1 0,-1 1,1-1,-1 0,1 0,0 0,0-1,0 1,0 0,0-1,0 1,2 0,12 3,-1-1,1 0,0-1,0-1,0-1,0 0,0-1,0-1,0 0,0-1,9-3,32-3,-1-3,0-2,-1-2,0-3,-2-3,0-1,-1-3,-2-2,19-15,-50 29</inkml:trace>
  <inkml:trace contextRef="#ctx0" brushRef="#br0" timeOffset="6653.113">9652 452,'117'9,"-1"-5,1-4,42-9,-153 8,-4 0,-1 0,0 1,0-1,1 0,-1 1,0-1,1 1,-1 0,1-1,-1 1,0 0,1 0,-1 0,1 0,-1 0,1 0,-1 0,1 0,-1 1,0-1,1 0,-1 1,1-1,-1 1,0 0,0-1,1 1,-1 0,0 0,0 0,0 0,0 0,0 0,0 0,0 0,0 0,0 1,-1-1,1 0,0 0,-1 1,1-1,-1 1,1-1,-1 0,0 1,0-1,0 1,1-1,-1 1,-1-1,1 0,0 1,0-1,0 1,-106 193,74-130,3 1,3 1,2 2,4 0,1 8,-13 184,22-191,5-52</inkml:trace>
  <inkml:trace contextRef="#ctx0" brushRef="#br0" timeOffset="6891.603">9512 959,'43'-4,"52"-8,21 0,-1-4,-5 2,-12 2,-13-1,-11 1,-14 3,-7-1,-8 0,-6-3,-11 2</inkml:trace>
  <inkml:trace contextRef="#ctx0" brushRef="#br0" timeOffset="7143.553">11007 0,'-5'48,"-6"40,-2 14,2 0,3-13,2-12,3-14,2-13,0-10,1-8,1-4,-1-1,1-2,-1 1,-4-5,-3-6</inkml:trace>
  <inkml:trace contextRef="#ctx0" brushRef="#br0" timeOffset="7620.148">10781 452,'182'-39,"-96"22,0-3,67-26,-122 32,-1-2,0 0,-2-2,0-2,9-8,-10 7,-75 129,3 27,44-130,0-1,1 0,-1 1,1-1,0 0,1 1,-1-1,1 1,-1-1,1 0,1 0,-1 1,1-1,-1 0,1 0,0 0,1-1,-1 1,1 0,-1-1,1 0,0 1,0-1,1 0,-1-1,1 1,-1-1,1 1,0-1,0 0,0 0,7 0,1 1,0-2,0 0,-1 0,1-1,0 0,0-1,0 0,0-1,-1-1,1 0,-1 0,0-1,0 0,0-1,24-6,-29 8,0 0,0 1,0 0,0 0,0 0,0 1,1 0,-1 0,0 1,1-1,-1 2,1-1,-1 1,0 0,1 0,-1 0,0 1,0 0,0 0,0 1,0 0,-1 0,1 0,-1 0,0 1,3 2,60 91,-58-82</inkml:trace>
  <inkml:trace contextRef="#ctx0" brushRef="#br0" timeOffset="4238.413">5335 592,'-18'68,"-17"49,-24 81,-55 116,-12 24,126-338,1-1,-1 1,1-1,-1 1,1 0,-1-1,1 1,0 0,-1-1,1 1,0 0,-1 0,1 0,0-1,-1 1,1 0,0 0,0 0,-1 0,1 0,0 0,-1 1,1-1,0 0,-1 0,1 0,0 1,-1-1,1 0,0 1,-1-1,1 0,-1 1,1-1,-1 1,1-1,-1 1,1-1,-1 1,1 0,-1-1,0 1,1-1,-1 1,0 0,1-1,-1 1,0 0,0-1,0 2,38-55,-3-2,-3-1,-2-1,-2-1,5-22,-17 43,20-48,-3-2,-4-1,-3-1,-5-1,4-52,24 332,49 89,-83-227,-14-41,1-1,1 0,0 0,0 0,1 0,1-1,-1 1,1-1,1 0,0 0,0-1,1 1,-4-8,0-1,0 1,0 0,0-1,0 0,0 0,0 0,0 0,0 0,0-1,0 1,0-1,0 0,0 0,-1 0,1 0,0 0,0-1,-1 1,1-1,-1 0,0 0,1 0,-1 0,0 0,0 0,0 0,0-1,-1 1,1-1,-1 0,1 1,-1-1,0 0,0 0,10-11,15-17,-2-1,-1-2,-2 0,-1-2,13-31,-5 5,0 8,-3-2,-2-1,-2 0,-3-2,-2 0,-3-1,4-58,-17 114,1-1,0 1,-1-1,0 0,0 0,0 0,-1 0,1 1,-1-1,0 0,-1 0,1 1,-1-1,0 1,0-1,0 1,-3-3,3 7,-1 0,1-1,-1 1,1 0,-1 0,0 1,1-1,-1 0,1 1,-1 0,1 0,-1-1,1 2,0-1,-1 0,1 0,0 1,0-1,0 1,0-1,0 1,0 0,0 0,1 0,-1 0,1 0,-1 0,1 1,0-1,0 0,0 1,0 0,-14 24,4-1</inkml:trace>
  <inkml:trace contextRef="#ctx0" brushRef="#br0" timeOffset="4824.65">6379 846,'-23'36,"2"0,2 1,1 2,2-1,1 2,1 7,8-34,2 0,0 1,0-1,1 1,1 0,0-1,1 1,1 0,0 0,1 0,0 0,1-1,4 14,-3-23,1 0,0-1,0 1,0-1,0 1,1-1,-1-1,1 1,0-1,0 1,0-1,0-1,0 1,0-1,1 0,-1 0,0 0,1-1,-1 0,0 0,1 0,-1-1,1 0,-1 0,0 0,0 0,0-1,0 0,0 0,0-1,0 1,0-1,2-2,6-4,0 0,0 0,-2-1,1-1,-1 0,-1-1,0 0,0 0,-1-1,-1 0,0-1,-1 0,0 0,-2 0,1-1,-2 0,2-8,-3 12,-1 0,0 1,0-2,-1 1,-1 0,0 0,0 0,-1 0,-1 0,1 0,-2 0,0 0,0 1,-1-1,0 1,-1 0,0 0,-1 0,0 1,0 0,-1 0,0 0,0 1,-8-6,-11-4,2 6</inkml:trace>
  <inkml:trace contextRef="#ctx0" brushRef="#br0" timeOffset="5186.517">6746 903,'101'270,"-71"-175,-30-93,0 0,1 0,-1 1,0-1,1 0,-1 0,1 0,0 0,0 1,0-1,0 0,0 0,0-1,0 1,1 0,-1 0,1-1,-1 1,1 0,0-1,-1 0,1 1,0-1,0 0,0 0,0 0,0 0,0 0,0-1,1 1,-1-1,0 1,0-1,1 0,-1 0,0 0,0 0,1 0,-1 0,0-1,0 1,0-1,1 1,7-8,-1 0,0 0,0-1,0 0,-1-1,0 1,-1-2,0 1,-1-1,4-7,-1 1,23-43,-2-1,-4-1,-2-2,6-32,-20 71,-1 6</inkml:trace>
  <inkml:trace contextRef="#ctx0" brushRef="#br0" timeOffset="5460.286">7535 1213,'-5'19,"9"7,3-2</inkml:trace>
  <inkml:trace contextRef="#ctx0" brushRef="#br0" timeOffset="11863.705">0 2144,'331'-36,"-23"-3,389-16,-348 41,7 16,-95 0,199-13,116-35,179-12,-218 32,81-4,139 30,-437-24,532-54,-568 54,393-19,-119 16,11 16,105-18,128 12,-684 17,465-29,-393 5,-157 31,-28-1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33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372 395,'-66'304,"44"-227,-5-2,-2-1,-30 53,-96 132,142-251,29-46,-12 29,113-224,57-75,-29 55,-35 81,-87 149,-11 45,-32 152,19-170,-19 128,6 2,5 19,12 79,-3-229,-1 0,1 0,1 0,-1 0,0 0,1 0,-1 0,1 0,0 0,0 0,0-1,0 1,1 0,-1-1,1 1,0-1,-1 1,1-1,0 0,0 0,1 0,-1 0,0 0,1 0,-1 0,1-1,0 0,-1 1,1-1,0 0,0 0,0 0,-1-1,1 1,0-1,0 0,0 1,0-1,0-1,0 1,0 0,0-1,0 1,0-1,0 0,0 0,0 0,-1 0,1-1,1 0,10-12,0 0,-1-1,-1 0,0-1,-1 0,-1-1,8-17,0 3,404-712,-356 613,-73 169,2-24,-20 53,3 0,3 2,3 0,3 1,3 1,1 31,9-75,-2-14,2 1,0-1,0 1,2 0,0-1,0 1,1-1,1 0,1 0,4 11,3-7</inkml:trace>
  <inkml:trace contextRef="#ctx0" brushRef="#br0" timeOffset="301.121">1528 875,'-5'16,"1"-1,0 1,1 0,1 0,0 1,1-1,1 0,1 1,0-1,1 0,1 0,0 0,1 0,1 0,1-1,0 0,1 0,3 4,-7-15,1 0,1 0,-1 0,1-1,-1 0,1 0,0 0,0 0,0-1,0 0,1 0,-1 0,1-1,-1 1,1-1,0-1,-1 1,1-1,0 0,-1 0,1-1,0 1,-1-1,1-1,-1 1,3-2,3 0,-1 0,0-1,0-1,0 0,0 0,-1 0,0-2,0 1,-1-1,1 0,-1-1,-1 0,4-4,-2-2,-1 0,0 0,-1-1,0 0,-2 0,1 0,-2-1,0 1,-1-1,-1 0,0 0,-1-1,-1 1,-1-7,1 15,0-1,-1 1,-1-1,1 1,-1 0,-1-1,0 1,0 0,0 1,-1-1,0 0,0 1,-1 0,0 0,-1 1,1-1,-1 1,0 0,-1 0,1 1,-1 0,0 0,-1 1,1 0,-1 0,0 1,-6-3,-11 0</inkml:trace>
  <inkml:trace contextRef="#ctx0" brushRef="#br0" timeOffset="720.825">2037 1072,'20'-48,"3"1,2 1,1 1,16-18,-7 29,-35 34,1-1,0 1,-1-1,1 1,0 0,0-1,-1 1,1 0,0 0,0 0,0 0,-1 0,1 0,0 0,0 0,0 0,-1 0,1 0,0 0,0 0,0 1,-1-1,1 0,0 1,-1-1,1 0,0 1,0-1,-1 1,1-1,-1 1,1 0,-1-1,1 1,-1-1,1 1,-1 0,1-1,-1 1,0 0,1 0,-1-1,0 1,0 0,1 0,-1 0,0-1,0 1,0 0,0 0,0 0,0 0,5 61,-6-57,0 0,0 1,1-1,0 0,0 1,0-1,0 0,1 1,0-1,0 0,1 0,-1 0,1 0,0 0,1 0,-1 0,1-1,0 1,0-1,0 0,0 0,1 0,0 0,0 0,0-1,0 0,1 0,-1 0,1 0,-1-1,5 2,-6-3,0-1,1 1,-1-1,0 0,1 0,-1 0,1 0,-1 0,0-1,1 1,-1-1,0 0,1 0,-1-1,0 1,0-1,0 1,0-1,0 0,-1 0,1 0,0 0,-1-1,0 1,1-1,-1 1,0-1,0 0,-1 0,1 0,-1 0,2-2,24-109,-22 61,0 34</inkml:trace>
  <inkml:trace contextRef="#ctx0" brushRef="#br0" timeOffset="1171.022">2798 762,'-14'17,"0"0,2 1,0 0,0 1,2 1,0-1,2 2,0-1,0 5,5-20,1-1,0 1,0 0,0 0,1 0,-1 0,1 0,0 0,1 0,-1 0,1 0,0 1,1-1,-1 0,1 0,0 0,0 0,1 0,-1 0,1 0,0 0,0-1,1 1,-1-1,1 1,0-1,0 0,1 0,-1 0,1-1,0 1,0-1,0 0,0 0,1 0,-1-1,1 1,0-1,0 0,-1-1,3 1,9 1,0-2,1 0,-1-1,0-1,0 0,0-1,0-1,0 0,0-1,-1-1,0 0,0-2,0 1,-1-2,1 0,-2 0,1-2,-2 1,1-2,-1 0,-1 0,0-1,2-2,15-22,0-1,-3 0,-1-2,-1-1,-3-1,-1-1,-3-1,-1 0,-1-1,0-16,-6 32,-2 1,-1-1,-2 0,0 0,-2 0,-1-1,-2-18,0 37,1 0,-1 0,0 1,-1-1,0 1,-1 0,0 0,0 0,-1 0,0 1,0-1,-1 2,0-1,-1 0,1 1,-2 0,1 1,-1 0,0 0,0 0,0 1,-1 0,-4-1,4 2,0 1,0 0,0 1,-1 0,1 0,-1 1,0 0,1 1,-1 0,0 1,1 0,-1 0,1 1,-1 0,1 0,0 1,0 1,0-1,0 2,0-1,1 1,0 0,0 1,-5 5,-5 3,2 1,0 1,1 1,0 0,2 1,0 0,1 1,0 1,2-1,-2 7,4-8,1 1,0 0,1 0,1 0,1 1,1-1,0 1,2 0,0 0,1 0,1 0,1 0,1 0,1-1,0 1,2-1,0 0,1 0,1-1,0 0,2 0,0-1,3 2,2-2,0 0,1-1,1-1,1-1,0-1,1 0,0-1,1-1,0-1,1-1,11 4,-3 0</inkml:trace>
  <inkml:trace contextRef="#ctx0" brushRef="#br0" timeOffset="2172.614">3843 705,'-24'-1,"0"2,0 0,0 1,1 1,-1 2,1 0,0 1,0 1,1 2,0 0,0 1,1 1,1 1,0 1,0 1,-5 6,19-12,1-1,-1 1,1 0,1 1,0-1,0 1,1 0,0-1,0 2,1-1,0 0,1 0,0 1,0-1,1 1,1-1,-1 1,1-1,1 0,0 0,0 1,1-1,0 0,4 7,-3-12,1 1,0-1,0 0,0 0,1-1,-1 1,1-1,0-1,0 1,0-1,0 0,0 0,0 0,1-1,-1 0,1-1,-1 1,1-1,-1 0,1-1,-1 0,0 0,1 0,-1-1,0 0,0 0,0 0,0-1,0 0,2-1,14-10,-1-1,-1-1,0 0,-1-1,-1-2,0 0,-1 0,-2-2,0 0,-1-1,10-21,26-58,-49 101,0 0,0 1,0 0,0-1,0 1,0-1,0 1,0 0,0 0,-1-1,1 1,0 0,0 0,-1 0,1 0,-1 0,1 0,-1 0,1 0,-1 0,0 0,0 0,1 0,-1 0,0 0,0 1,0-1,0 0,0 0,0 0,0 0,-1 0,1 0,0 0,-1 0,1 0,0 0,-1 0,0 1,1-1,-1 39,-1-31,1 0,0 0,0-1,1 1,1 0,-1 0,1 0,1-1,0 1,0 0,0-1,1 0,0 1,1-1,0 0,0-1,1 1,0-1,5 6,-7-11,0 0,0 0,0 0,0-1,0 1,0-1,0 0,1 0,-1 0,1 0,-1-1,0 1,1-1,-1 0,1 0,-1 0,1 0,-1-1,1 1,-1-1,1 0,-1 0,0 0,0-1,1 1,-1-1,0 0,0 0,-1 0,1 0,0 0,0-1,79-82,8-73,-90 158,0 0,1 0,-1 1,0-1,0 0,1 1,-1-1,0 0,1 0,-1 0,0 1,1-1,-1 0,0 0,1 0,-1 0,1 0,-1 0,0 0,1 0,-1 0,0 0,1 0,-1 0,1 0,-1 0,0 0,1 0,-1 0,0 0,1 0,-1 0,0-1,1 1,-1 0,0 0,1 0,-1-1,0 1,1 0,-1-1,0 1,0 0,1 0,-1-1,0 1,0 0,0-1,0 1,1-1,-1 1,0 0,0-1,0 1,0 0,0-1,0 1,2 37,-2-33,24 120,-22-119,0 0,0 0,0 0,1-1,0 0,0 1,0-1,0 0,1 0,-1 0,1-1,0 1,0-1,1 0,-1 0,0-1,1 1,0-1,0 0,0 0,-1-1,2 1,-1-1,4-2,0-1,-1-1,1 0,-1 0,0 0,0-1,0 0,0-1,-1 0,1 0,-1 0,-1-1,1 0,-1 0,0-1,0 0,-1 0,0 0,0-1,-1 1,0-1,0-1,-1 1,1-3,102-198,-105 208,-1-1,0 1,1-1,-1 1,1-1,-1 1,1-1,-1 1,1 0,0-1,0 1,0 0,0 0,0-1,0 1,0 0,0 0,0 0,1 0,-1 1,0-1,1 0,-1 0,0 1,1-1,-1 1,1-1,-1 1,1 0,-1 0,1-1,-1 1,1 0,0 0,-1 0,1 1,-1-1,1 0,-1 1,1-1,-1 1,1-1,-1 1,0-1,1 1,-1 0,0 0,0 0,1 0,-1 0,0 0,0 0,0 0,0 0,0 1,0 0,70 187,244 465,-307-634,-1 0,-1 1,-1 0,0 0,-2 0,0 0,-2 1,0 6,-2-19,1-1,-1 0,0 0,-1 0,0 0,0 0,-1 0,0 0,0-1,-1 1,0-1,0 0,-1 0,0 0,0-1,-1 0,1 0,-1 0,0 0,-1-1,0 0,-6 3,-3 1,-1 0,0-1,-1-1,0-1,0 0,0-1,0-1,-14 0,25-3,-1 0,1-1,-1 1,1-2,0 1,-1-1,1-1,0 1,-1-1,1 0,0-1,0 0,1 0,-1 0,1-1,-1 0,1 0,0-1,1 1,-1-1,1-1,0 1,-2-3,1-6,1 1,0-1,1 1,0-1,1 0,1-1,0 1,1 0,1-1,0 1,1 0,1-1,0 1,0 0,2 0,2-7,66-160,-36 106,-19 37,-2 6</inkml:trace>
  <inkml:trace contextRef="#ctx0" brushRef="#br0" timeOffset="2938.068">1754 790,'-5'-5,"-6"-1,-6 0,0 6,-3 2,-1 2,1 5,1 0,-2 4,-3 0,4 2,0 4,3 3,5 2,9-2,5 0,2-4</inkml:trace>
  <inkml:trace contextRef="#ctx0" brushRef="#br0" timeOffset="4002.706">6157 395,'-205'673,"204"-670,-3 10,1 0,-1-1,-1 0,0 0,-1 0,0 0,-1-1,-1 0,1 0,-2-1,-2 3,11-13,0 1,-1-1,1 1,-1-1,1 0,-1 1,1-1,-1 0,1 1,-1-1,1 0,-1 1,0-1,1 0,-1 0,1 0,-1 0,0 1,1-1,-1 0,0 0,1 0,-1 0,1-1,-1 1,0 0,1 0,-1 0,1 0,-1-1,0 1,1 0,-1 0,1-1,-1 1,1 0,-1-1,1 1,-1-1,1 1,-1-1,1 1,0-1,-1 1,1-1,0 1,-1-1,1 1,0-1,0 0,0 1,-1-1,1 1,0-1,0 0,0 1,0-1,0 0,0-40,8 9,2-1,2 2,1 0,1 0,9-14,1-2,113-242,-30 57,-92 218,-16 52,-7-2,2 0,2 1,1 0,2 0,1-1,2 1,2 0,6 28,-2-28,2 0,1-1,2 0,1 0,2-2,1 0,2 0,12 14,-30-45,1 0,-1 0,1 0,0 0,0-1,0 1,0-1,0 1,0-1,1 0,-1 0,1 0,0 0,-1 0,1-1,0 1,0-1,0 0,0 1,0-1,1-1,-1 1,0 0,0-1,0 0,1 0,-1 0,0 0,1 0,-1-1,0 1,0-1,0 0,0 0,1 0,-1 0,-1-1,1 1,0-1,0 0,0 0,-1 0,1 0,-1 0,0 0,2-3,9-18,-1-1,-1-1,-1 1,-2-1,5-20,1-2,29-99,-6-2,13-122,-40 160,-14 104,-2 21,-1 4</inkml:trace>
  <inkml:trace contextRef="#ctx0" brushRef="#br0" timeOffset="4323.828">6947 932,'-2'10,"1"0,0 0,1 0,0 0,0 0,1 1,1-1,-1 0,2 0,-1-1,2 1,-1 0,1-1,0 0,1 0,0 0,1 0,0-1,0 0,1 0,0-1,0 0,1 0,-1 0,2-1,-1 0,1-1,-1 0,9 3,-14-8,0 1,1-1,-1 0,0-1,1 1,-1 0,0-1,0 0,0 0,0 0,0 0,0 0,0-1,0 1,0-1,0 0,-1 0,1 0,-1 0,1 0,-1-1,0 1,0-1,0 1,0-1,0 0,0-2,32-85,-34 76,0 0,-1 1,0-1,-1 0,0 1,-1-1,-1 1,0 0,-1 0,0 0,-1 1,-1 0,0 0,0 0,-1 1,-1 0,-7-7,10 11,0 1,0 0,-1 0,0 1,0-1,-1 2,1-1,-1 1,0 0,0 1,0 0,-1 0,1 1,-7-2,-4 4</inkml:trace>
  <inkml:trace contextRef="#ctx0" brushRef="#br0" timeOffset="6987.792">7483 734,'37'95,"2"64,-31-112,-6-29,1-1,0 1,2-1,0 0,1-1,0 1,3 3,-8-19,-1 0,0 0,1 1,-1-1,1 0,-1 0,1 0,-1 0,1 0,0 0,0 0,-1-1,1 1,0 0,0 0,0-1,0 1,0 0,0-1,0 1,0-1,0 1,0-1,1 1,-1-1,0 0,0 0,0 0,0 1,1-1,-1 0,0 0,0-1,0 1,0 0,1 0,-1-1,0 1,0 0,0-1,0 1,0-1,0 1,0-1,0 0,0 0,0 1,0-1,0 0,0 0,32-55,75-317,-81 272,-25 89</inkml:trace>
  <inkml:trace contextRef="#ctx0" brushRef="#br0" timeOffset="7258.142">8104 1129,'0'9,"0"4</inkml:trace>
  <inkml:trace contextRef="#ctx0" brushRef="#br0" timeOffset="8203.844">8725 479,'23'-17,"0"0,2 1,0 2,0 1,1 0,1 2,0 1,24-5,-49 14,1 0,-1-1,1 1,0 0,-1 1,1-1,0 0,0 1,-1-1,1 1,0 0,0 0,0 0,-1 1,1-1,0 1,0-1,0 1,-1 0,1 0,-1 0,1 0,0 1,-1-1,0 1,1-1,-1 1,0 0,0 0,0 0,0 0,0 0,-1 0,1 1,-1-1,1 1,-1-1,0 1,0-1,0 1,0 0,0-1,-1 1,1 0,-1 0,0 0,0-1,0 1,0 1,-2 6,0 0,0 0,-1 0,-1 0,1 0,-2-1,1 0,-1 0,-1 0,0 0,0-1,-40 87,46-90,1 1,0 0,1 0,-1 0,1-1,0 1,1-1,-1 1,1-1,0 0,0 0,1 0,-1 0,1-1,0 0,0 1,1-1,-1-1,1 1,0-1,0 0,0 0,1 0,-1-1,0 1,1-1,0-1,0 1,-1-1,5 1,19 10,-20-9,0 1,0 0,0 1,0 0,-1 0,0 0,0 1,-1 0,1 1,-1 0,-1 0,1 1,-1-1,-1 1,1 1,-1-1,-1 1,1 0,-2 0,1 0,-1 0,0 1,-1-1,0 1,-1 0,0-1,-1 1,0 0,0 0,-1 0,0-1,-1 1,-3 4,-2 1,0-1,-1-1,0 0,-1 0,0 0,-1-1,0-1,-1 1,-1-2,1 0,-2 0,1-1,-1 0,-1-2,0 1,0-1,0-1,-1-1,1 0,-1-1,-1 0,1-1,0-1,-1-1,1 0,-1-1,0 0,1-1,-1-1,-8-3,6-2</inkml:trace>
  <inkml:trace contextRef="#ctx0" brushRef="#br0" timeOffset="8538.779">9911 424,'-29'41,"-51"71,6 3,-26 58,90-156,1-1,1 1,1 1,0-1,2 1,0 0,0 0,2 1,0 0,1-1,1 1,1 0,1-15,0 0,0 0,1 0,-1 0,1 0,0 0,0 0,0-1,0 1,1-1,0 1,-1-1,1 0,0 0,1-1,-1 1,0 0,1-1,-1 0,1 0,0 0,0 0,0-1,0 1,0-1,0 0,0 0,0-1,0 1,2-1,8 2,0-2,-1 1,1-2,0 0,-1 0,1-1,-1-1,13-4,-6 0,1-1,-1-1,-1-1,0 0,0-2,-1 0,0-1,-1-1,-1 0,0-1,-1-1,0-1,-2 0,0 0,-1-2,0 1,-2-1,0-1,-1 0,-1-1,-1 1,-1-1,-1-1,-1 1,2-22,-8 29,0 0,0 0,-2 1,1-1,-2 1,0 0,0 0,-1 0,-1 1,0-1,-1 2,0-1,-1 1,0 0,-1 1,0 0,0 1,-1 0,0 0,-1 2,-12-8,-1 3</inkml:trace>
  <inkml:trace contextRef="#ctx0" brushRef="#br0" timeOffset="8857.031">10673 0,'-20'53,"-5"22,0 8,1-6,4-10,5-13,6-10,3-8,4-5,2-3,1-2,0-5</inkml:trace>
  <inkml:trace contextRef="#ctx0" brushRef="#br0" timeOffset="9289.783">10249 338,'93'-24,"-2"-5,0-3,-2-5,-2-3,0-5,60-38,-147 82,1 1,0-1,0 1,-1-1,1 1,0-1,0 1,0-1,0 1,0 0,0 0,0 0,0-1,0 1,0 0,0 0,-1 0,1 0,0 0,0 1,0-1,0 0,0 0,0 1,0-1,0 0,0 1,0-1,-1 1,1-1,0 1,0 0,-1-1,1 1,0 0,-1-1,1 1,0 0,-1 0,1-1,-1 1,0 0,1 0,-1 0,0 0,1 0,-1 0,0 0,0 0,0 0,0 0,0 0,0 0,0-1,0 1,0 0,0 0,0 0,-1 0,1 1,-18 59,8-38,-31 110,41-127,-1-1,1 0,0 1,0-1,1 1,0-1,0 0,0 1,0-1,1 0,0 0,0 0,0 0,1 0,0-1,0 1,0-1,0 1,1-1,0 0,-1-1,1 1,1-1,0 1,0 1,0-1,0-1,0 1,0-1,1 0,0 0,0 0,-1-1,2 0,-1 0,0-1,0 1,0-1,1-1,-1 1,0-1,1 0,-1-1,0 1,1-1,2-1,4-2,-10 2,0 1,0-1,0 1,0-1,1 1,-1 0,0 0,1 1,-1-1,1 1,-1-1,1 1,-1 0,1 1,-1-1,1 0,-1 1,1 0,-1 0,0 0,0 0,1 1,-1-1,0 1,0-1,0 1,0 0,-1 1,1-1,0 0,-1 1,1 1,29 99,-21-78</inkml:trace>
  <inkml:trace contextRef="#ctx0" brushRef="#br0" timeOffset="9621.502">10362 846,'48'15,"54"-1,25-2,4-3,-5-9,-5-3,-9-6,-9-3,-12 2,-7 3,-9 1,-12 3,-16 2</inkml:trace>
  <inkml:trace contextRef="#ctx0" brushRef="#br0" timeOffset="10889.601">33 1976,'272'-21,"69"12,53 38,68-45,60-8,140-10,682-44,-481 33,606-41,-859 61,811-56,-1089 57,-166 11,772-39,74 21,-420 33,-139 27,-394-28,-20 1,0-2,0-2,0-1,31-8,-46 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30.5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3021 0,'0'0</inkml:trace>
  <inkml:trace contextRef="#ctx0" brushRef="#br0" timeOffset="-2415.075">1 1412,'26'-3,"-1"-1,1 0,-1-2,0-1,0-1,-1-2,0 0,-1-1,9-7,3-3,0-3,-2 0,-1-2,-1-2,-2-1,0-1,-2-1,-2-2,0 0,-3-2,0 0,-3-2,14-34,136-322,-168 390,0 1,0 0,0 0,0 0,0 0,1 0,-1 0,1 0,-1 0,1 1,0-1,-1 0,1 1,0 0,0-1,0 1,0 0,1 0,-1 0,0 0,0 0,1 1,-1-1,0 1,1 0,-1-1,0 1,1 0,-1 0,1 0,-1 1,0-1,1 1,-1-1,0 1,1 0,-1 0,0 0,0 0,0 0,0 0,1 1,16 13,0 0,-1 2,-1 0,0 1,-1 1,-1 0,-1 1,-1 1,-1 0,0 1,-2 0,0 1,1 7,-4-11,0 1,0 0,-2 1,-1-1,0 1,-2 0,0-1,-2 1,0 0,-1 0,-1 0,-1 0,-1-1,0 1,-7 15,1-8,-2 0,0 0,-2-1,-1 0,-1-2,-1 1,-2-2,0-1,-1 0,-2-1,0-2,-1 0,-1-1,-1-2,0 0,-1-2,-1 0,-1-2,-2 0,20-10,1-1,-1 0,1 0,-1-1,0-1,0 1,1-1,-1-1,0 0,1 0,-1-1,1 0,-1-1,1 0,0 0,0-1,0 0,1-1,-1 0,1 0,0-1,0 0,1 0,0-1,0 0,1 0,-1-1,2 0,-1 0,1 0,0-1,-1-3,-6-13</inkml:trace>
  <inkml:trace contextRef="#ctx0" brushRef="#br0" timeOffset="-2016.195">1356 339,'30'593,"-3"-307,-32-181,-2-87</inkml:trace>
  <inkml:trace contextRef="#ctx0" brushRef="#br0" timeOffset="-1784.764">1215 904,'19'-10,"21"-7,8-2,1 3,-3-1,-4 3,-1 3,-1 0,-4 0,-2 3,-3-2,-2 1,-5 1</inkml:trace>
  <inkml:trace contextRef="#ctx0" brushRef="#br0" timeOffset="-1256.868">1723 1185,'54'-60,"-3"-2,-2-3,-3-2,-3-1,-2-5,-35 62,-1-1,-1 0,1-1,-2 1,0-1,-1 1,0-1,-1 0,0 0,-1 0,0 0,-2-10,2 21,0 1,-1-1,1 0,0 0,-1 0,0 0,1 1,-1-1,0 0,0 0,0 1,0-1,0 1,0-1,0 1,0-1,-1 1,1 0,0 0,-1-1,1 1,-1 0,0 0,1 1,-1-1,0 0,0 0,1 1,-1-1,0 1,0 0,0-1,0 1,1 0,-1 0,0 0,0 0,0 1,0-1,0 0,1 1,-1 0,0-1,0 1,1 0,-1 0,0 0,1 0,-1 0,1 0,-1 0,1 0,-1 1,1-1,0 0,-1 2,-53 86,54-86,1-1,-1 0,0 1,1-1,0 1,0-1,-1 0,1 1,0-1,1 1,-1-1,0 1,1-1,0 0,-1 1,1-1,0 0,0 1,0-1,0 0,1 0,-1 0,1 0,-1 0,1 0,0-1,-1 1,1-1,0 1,0-1,0 1,0-1,1 0,-1 0,0 0,0 0,1 0,-1-1,0 1,3 0,7 1,0-1,1 0,-1 0,0-2,1 1,-1-1,0-1,0 0,10-4,43-5,-60 11,-1 0,1 0,-1 0,1 0,-1 1,1-1,-1 1,0 1,1-1,-1 0,0 1,0 0,0 0,0 0,0 1,-1-1,1 1,-1 0,1 0,-1 0,0 0,0 1,0-1,-1 1,1 0,-1 0,0 0,0 0,0 0,-1 0,1 0,-1 1,0-1,0 1,-1-1,1 0,-1 1,0 0,-4 72,-3-58</inkml:trace>
  <inkml:trace contextRef="#ctx0" brushRef="#br0" timeOffset="-219.437">2710 537,'-52'67,"3"2,3 3,-10 27,31-13,24-84,1 0,0 0,0 0,0 0,0 0,0 0,1 1,-1-1,1 0,-1 0,1 0,0 0,0 0,0 0,0-1,0 1,0 0,0 0,0-1,1 1,-1-1,1 1,-1-1,1 1,0-1,0 0,-1 0,1 0,0 0,0 0,0 0,0-1,0 1,0-1,0 1,0-1,0 0,1 1,0-1,8-3,1 1,0-1,-1-1,1 0,-1-1,0 0,-1 0,1-1,-1-1,0 0,0 0,-1-1,0 0,-1-1,0 1,0-2,0 0,162-210,-169 219,0 0,0 0,0-1,1 1,-1 0,0 0,0 0,0 0,1 0,-1 0,1 0,-1 0,1 1,-1-1,1 1,-1-1,1 1,-1-1,1 1,0 0,-1 0,1 0,0 0,-1 0,1 0,-1 0,1 1,0-1,-1 0,1 1,-1-1,1 1,-1 0,1 0,-1-1,0 1,1 0,-1 0,0 0,1 0,-1 1,0-1,0 0,0 0,0 1,0-1,-1 1,1-1,0 2,2 2,-1 1,1 0,0-1,1 1,-1-1,1 0,0 0,0-1,1 1,-1-1,1 0,0 0,0 0,1-1,-1 0,1 0,-1 0,1-1,0 1,0-1,0-1,0 1,1-1,-1 0,0-1,0 0,1 0,-1 0,0 0,1-1,-1 0,0-1,0 1,0-1,4-2,3-6,-1-1,-1 0,1-1,-2-1,0 1,0-2,-1 1,-1-1,0-1,-1 1,-1-1,0-1,0-1,26-55,-15 93,-15-17,-1 2,0-1,1 1,-1-1,1 1,0-1,1 0,-1 0,1 0,0-1,0 1,1-1,-1 1,1-1,0 0,0 0,0-1,1 1,-1-1,1 0,0 0,0-1,0 1,0-1,1 0,-1 0,0-1,1 0,-1 0,1 0,5 0,-2-4,0 0,-1-1,0 0,1 0,-1-1,-1 0,1 0,-1 0,0-1,0-1,0 1,-1-1,0 0,-1-1,1 1,-1-1,-1 0,0 0,0 0,0-1,-1 0,1-5,45-71,-48 84,1-4,1 0,1 0,-1 1,1 0,-1-1,1 2,0-1,1 0,-1 1,1-1,-1 1,1 1,0-1,0 1,0-1,1 2,-1-1,0 0,2 1,-5 2,0 1,1-1,-1 1,0 0,0-1,0 1,0 0,0 0,-1 0,1 1,-1-1,1 0,-1 1,0-1,0 1,0-1,0 1,0-1,0 1,-1 0,0-1,1 1,-1 0,0-1,0 1,-1 2,7 24,-5-27,-1 0,1-1,0 1,-1-1,1 1,0-1,0 1,0-1,0 1,1-1,-1 0,0 0,0 0,1 1,-1-1,1 0,-1-1,1 1,-1 0,1 0,-1-1,1 1,0-1,-1 1,1-1,0 0,0 0,-1 1,1-1,0-1,-1 1,1 0,0 0,0 0,-1-1,1 1,0-1,-1 0,1 1,-1-1,1 0,-1 0,1 0,-1 0,1 0,67-56,-61 50,20-17,2 2,0 1,2 2,0 1,28-12,-56 28,-1 0,-1 0,1 0,0 0,0 1,0-1,0 1,0 0,1-1,-1 1,0 1,1-1,-1 0,0 1,1 0,-1 0,1 0,-1 0,1 0,-1 1,0-1,1 1,-1 0,0 0,1 0,-1 1,0-1,0 1,0-1,0 1,-1 0,1 0,1 2,5 9,46 52,-53-63,1-1,-1 1,0-1,1 0,-1 0,1 0,-1 0,1-1,-1 1,1-1,-1 1,1-1,0 0,-1 0,1 0,0 0,-1 0,1-1,0 1,-1-1,1 0,-1 0,1 0,-1 0,0 0,1 0,-1-1,0 1,0-1,2-1,14-12</inkml:trace>
  <inkml:trace contextRef="#ctx0" brushRef="#br0" timeOffset="1745.239">4912 170,'-14'38,"-10"28,-1 6,-1-3,5-9,5-15</inkml:trace>
  <inkml:trace contextRef="#ctx0" brushRef="#br0" timeOffset="3101.147">1017 2173,'-73'29,"48"-14,1 1,0 1,1 1,1 1,0 1,2 1,-11 14,-28 27,-167 171,224-233,1 1,-1-1,0 1,1 0,-1 0,0 0,1 0,-1 0,1 0,0 1,-1-1,1 0,0 1,0-1,0 1,0-1,0 1,0 0,0-1,0 1,1 0,-1-1,1 1,-1 0,1 0,0 0,0 0,-1-1,1 1,1 0,-1 0,0 0,0 0,1 0,-1-1,1 1,-1 0,1 0,0-1,0 1,0-1,0 1,0 0,0-1,0 0,0 1,1-1,-1 0,0 1,1-1,14 2,1 0,0-1,-1-1,1 0,0-1,0-1,-1-1,1 0,-1-1,17-5,-9 3,51-1,-73 6,0 0,0 1,-1-1,1 1,0-1,-1 1,1 0,0 0,-1-1,1 1,-1 0,1 0,-1 0,0 1,1-1,-1 0,0 1,0-1,0 0,0 1,0-1,0 1,0 0,-1-1,1 1,0 0,-1-1,1 1,-1 0,0 0,0-1,0 1,0 0,0 0,0-1,0 1,0 0,-1 0,1-1,0 1,-64 147,-140 181,168-257,36-71,-1-1,0 1,0 0,1 0,-1 0,1-1,0 1,-1 0,1 0,0 0,0 0,0 0,0 0,1-1,-1 1,0 0,1 0,0 0,-1-1,1 1,0 0,0 0,-1-1,2 1,-1-1,0 1,0-1,0 1,1-1,-1 0,0 0,1 1,-1-1,1 0,0 0,-1-1,1 1,0 0,1 0,5-1,0-1,0 0,1 0,-1 0,0-1,0-1,-1 1,1-1,0-1,-1 1,0-1,0-1,0 1,0-1,5-5,-2 3,186-147,-178 136</inkml:trace>
  <inkml:trace contextRef="#ctx0" brushRef="#br0" timeOffset="3553.738">1017 3274,'42'-20,"-1"-2,-1-1,-1-2,-1-2,-1-2,-2-1,-1-2,19-23,-14 12,-2-2,-2-2,-2-1,-2-1,-3-2,-1-1,-3-1,-2-1,-3-1,7-34,-20 75,-1-1,0 0,-1 0,-1-1,0 1,-1-1,0 0,-2 1,0-1,0 0,-2 0,0 1,-1-1,0 1,-1 0,-1 0,0 0,-7-11,10 23,0 0,-1 1,0-1,0 0,1 1,-2 0,1 0,0 0,0 0,-1 0,1 1,-1-1,1 1,-1 0,0 0,1 0,-1 1,0-1,0 1,1 0,-1 0,0 0,0 1,1-1,-1 1,0 0,0 0,1 0,-1 0,1 1,-1 0,1 0,-9 4,1 1,0 0,0 1,1 0,0 0,1 1,0 1,-7 9,-3 6,0 2,3 0,0 1,1 1,2 0,1 1,2 0,0 1,2 0,2 0,1 1,1 0,1 0,2 0,2 1,-1-24,0 0,1 0,0 1,0-1,1 0,0 0,1 0,0-1,0 1,1 0,0-1,0 0,1 0,0 0,1-1,0 0,0 0,0 0,1-1,0 0,0 0,1 0,-1-1,1-1,0 1,1-1,-1 0,1-1,0 0,0 0,4 0,-2-1,-1 0,0-1,0 0,0-1,1 0,-1-1,0 0,1 0,-1-1,0 0,0-1,-1 0,1-1,-1 0,1 0,-1-1,0-1,2-1,112-98,-99 83</inkml:trace>
  <inkml:trace contextRef="#ctx0" brushRef="#br0" timeOffset="4565.06">2146 2399,'-35'45,"2"1,2 2,2 1,2 1,3 1,-2 10,13 8,13-67,-1-1,1 1,0-1,0 0,0 1,0-1,1 1,-1-1,0 1,0-1,1 0,-1 1,1-1,-1 0,1 1,0-1,0 0,-1 0,1 0,0 0,0 1,0-1,0 0,0-1,1 1,-1 0,0 0,0 0,0-1,1 1,-1 0,0-1,1 0,-1 1,1-1,-1 0,0 1,1-1,-1 0,1 0,-1 0,1 0,0-1,9-3,0 0,0-1,0 0,-1-1,1-1,-1 1,-1-2,0 1,0-1,0-1,-1 1,0-1,0-1,2-5,117-180,-127 194,0 0,0 1,1-1,-1 0,0 1,1-1,-1 0,1 1,-1-1,1 0,-1 1,1-1,-1 1,1-1,-1 1,1-1,0 1,-1 0,1-1,0 1,-1 0,1-1,0 1,-1 0,1 0,0-1,0 1,-1 0,1 0,0 0,0 0,-1 0,1 0,0 0,0 1,-1-1,1 0,0 0,0 1,-1-1,1 0,0 1,-1-1,1 0,0 1,-1-1,1 1,-1-1,1 1,-1-1,1 1,-1 0,1-1,-1 1,0 0,1-1,-1 1,18 50,-13-34,-4-12,1-1,0 1,0 0,0-1,0 0,1 0,0 1,0-2,0 1,0 0,1 0,-1-1,1 0,0 0,0 0,0 0,1-1,-1 1,0-1,1 0,0-1,-1 1,1-1,0 0,0 0,0 0,0-1,-1 1,1-1,0 0,0-1,0 1,0-1,1 0,11-9,-1 0,0 0,0-2,-1 0,0-1,-1 0,-1-1,0-1,-1 0,-1 0,0-1,-1-1,0 0,1-7,25-33,82-106,-118 162,1 0,-1 1,0-1,1 0,-1 0,1 1,-1-1,1 0,-1 1,1-1,0 0,-1 1,1-1,0 1,0-1,-1 1,1 0,0-1,0 1,-1 0,1-1,0 1,0 0,0 0,0 0,0 0,-1 0,1 0,0 0,0 0,0 0,0 0,0 0,-1 1,1-1,0 0,0 1,0-1,-1 0,1 1,0-1,-1 1,1-1,0 1,-1-1,1 1,0 0,-1-1,1 1,-1 0,1 0,-1-1,0 1,1 0,-1 0,0-1,1 1,-1 0,0 0,0 0,0 0,0 0,5 60,-5-57,0 16,-1 0,-1 1,-1-1,0-1,-2 1,0 0,-1-1,-1 0,-1-1,-1 1,0-1,-2-1,-10 14,21-30,0 0,0 0,0 0,0 0,0-1,0 1,-1 0,1 0,0 0,-1 0,1-1,0 1,-1 0,1 0,-1-1,1 1,-1 0,1-1,-1 1,0-1,1 1,-1-1,0 1,1-1,-1 1,0-1,0 1,0-1,1 0,-1 0,0 1,0-1,0 0,0 0,1 0,-1 0,0 0,0 0,0 0,0 0,0 0,1 0,-1-1,0 1,0 0,0-1,1 1,-1 0,0-1,0 1,1-1,-1 1,0-1,1 1,-1-1,1 0,-1 1,0-1,1 0,0 0,-1 1,1-1,-1 0,1 0,3-6,1 1,0-1,1 1,-1 0,1 0,0 1,0-1,1 1,0 0,0 1,0 0,0-1,1 2,0-1,-1 1,1 0,1 1,-1-1,6 0,93-31,-82 30,-1-2,1-1,-1-1,0-1,-1 0,0-2,0-1,-1-1,-1 0,0-2,-1 0,-1-1,0-1,8-11,3-20,-3-1,-2-2,-1 0,-4-2,-1 0,-1-8,-6 25,-2-1,-1-1,-2 1,-2-1,-1 0,-2 0,-2 0,-1 0,-2 0,-2 0,-4-13,10 47,-1-1,1 1,-1-1,0 1,0-1,0 1,-1 0,1-1,-1 1,0 0,0 0,-1 0,1 1,-1-1,0 0,0 1,0 0,0 0,-1 0,1 0,-1 0,0 1,0-1,0 1,0 0,0 0,0 1,0-1,-1 1,1 0,-1 0,1 0,-1 1,1-1,-1 1,1 0,-1 1,-1 0,-1 1,0 1,1 0,-1 1,1-1,0 1,0 0,1 1,-1 0,1 0,0 0,0 0,0 1,1 0,0 0,0 0,1 0,-1 0,1 1,1 0,-1 0,1 0,0 0,1 0,0 1,-4 19,1 0,2 0,1 0,1 0,3 23,0-24,1 1,1-2,1 1,2 0,0-1,2-1,0 0,2 0,1-1,0 0,2-1,1-1,0 0,18 16,107 91,-118-124,-17-10</inkml:trace>
  <inkml:trace contextRef="#ctx0" brushRef="#br0" timeOffset="4803.797">3077 1948,'39'-5,"26"-1,8-5,-4-1,-10 3,-8-3,-10 1,-6 2,-4-2,-4 1,-5 2</inkml:trace>
  <inkml:trace contextRef="#ctx0" brushRef="#br0" timeOffset="5052.718">3868 2004,'14'4,"5"3</inkml:trace>
  <inkml:trace contextRef="#ctx0" brushRef="#br0" timeOffset="5221.159">3755 1496,'0'0</inkml:trace>
  <inkml:trace contextRef="#ctx0" brushRef="#br0" timeOffset="5385.459">4291 1439,'-19'55,"6"-21,1 1,1 0,2 0,2 1,1 1,2-1,0 23,4-53,0 0,0 1,1-1,0 0,0 0,0 0,1 0,-1 0,2 0,-1 0,1 0,-1-1,1 1,1-1,-1 0,1 0,0 0,0 0,1-1,-1 0,1 1,0-2,0 1,1-1,-1 1,0-2,1 1,0 0,0-1,0 0,0-1,0 1,5-1,4-2,0-1,0-1,0-1,0 0,-1 0,1-2,-1 0,0 0,-1-2,0 1,0-2,-1 0,0 0,0-1,7-8,0 1</inkml:trace>
  <inkml:trace contextRef="#ctx0" brushRef="#br0" timeOffset="6268.06">1244 4685,'12'-75,"3"1,4 0,13-31,-29 95,10-35,2 0,2 1,2 0,2 2,6-7,21-3,-47 51,0 1,1-1,-1 0,1 1,-1-1,1 1,-1 0,1-1,-1 1,1 0,-1 0,1 0,-1 0,1 0,-1 0,1 0,-1 1,1-1,-1 1,1-1,-1 1,0-1,1 1,-1 0,0 0,1-1,-1 1,0 0,0 0,0 0,0 1,0-1,0 0,0 0,0 0,0 1,0-1,-1 0,1 1,-1-1,1 1,0 0,82 212,-82-212,0 1,-1 0,1-1,1 1,-1-1,0 1,0-1,1 0,0 1,-1-1,1 0,0 0,0 0,0 0,0 0,0-1,1 1,-1-1,0 1,1-1,-1 0,1 0,-1 0,1 0,0-1,-1 1,1 0,0-1,0 0,-1 0,1 0,0 0,0 0,-1-1,1 1,0-1,-1 0,1 1,0-1,-1 0,1-1,-1 1,1 0,-1-1,0 1,0-1,0 0,0 0,0 0,0 0,16-19,-1 0,-1-1,-1-1,-1-1,-2 0,8-19,30-53,-12 38,1 2,4 2,18-17,-19 39,-41 32,1 0,-1 0,0 0,0 0,0 0,0 0,0 0,1 0,-1 0,0 0,0 1,0-1,0 0,0 1,0-1,0 1,0-1,0 1,0 0,0-1,0 1,-1 0,1 0,0-1,0 1,-1 0,1 0,0 0,-1 0,1 0,-1 0,1 0,-1 0,0 0,1 0,-1 1,0-1,0 0,0 0,0 0,0 0,0 0,0 0,0 1,0-1,18 181,9-34,-3-121,-10-24</inkml:trace>
  <inkml:trace contextRef="#ctx0" brushRef="#br0" timeOffset="6615.578">2569 3641,'-12'46,"2"0,1 1,3 0,1 1,3-1,2 14,0-56,0-1,0 1,1-1,-1 1,1-1,0 0,0 1,0-1,1 0,-1 0,1 1,0-2,0 1,1 0,-1 0,1-1,0 1,0-1,0 0,0 0,0 0,1 0,0 0,-1-1,1 0,0 1,0-2,0 1,0 0,1-1,-1 0,0 0,1 0,-1 0,1-1,-1 1,0-1,1-1,-1 1,1 0,-1-1,1 0,7-3,-1 0,0 0,0-1,0-1,0 0,-1 0,0-1,0 0,-1-1,0 0,0-1,-1 0,0 0,-1-1,0 1,0-2,-1 1,0-1,1-5,-3 9,-1-1,0 0,0 0,-1 0,0 0,-1 0,1-1,-2 1,1 0,-1-1,0 1,-1-1,0 1,0 0,-1 0,0-1,0 1,-1 0,0 1,-1-1,1 1,-1-1,-1 1,0 0,0 0,0 1,0 0,-2-1,-1-1,-1 1,1 1,-1-1,-1 1,1 1,-1 0,0 0,0 1,0 0,0 1,-1 0,0 1,1 0,-1 1,-10-1,-4 1</inkml:trace>
  <inkml:trace contextRef="#ctx0" brushRef="#br0" timeOffset="7233.257">3219 3358,'-32'30,"1"2,1 1,2 1,1 2,-12 22,30-43,1 1,0-1,1 1,0 1,2-1,0 1,0 0,0 9,4-22,1 1,-1-1,0 1,1 0,0-1,0 1,1-1,-1 1,1-1,0 1,0-1,0 1,1-1,-1 0,1 1,0-1,1 0,-1 0,1 0,-1-1,1 1,0-1,1 1,-1-1,0 0,1 0,0-1,0 1,-1-1,2 0,-1 0,0 0,4 1,6 0,0-1,0-1,0 0,0-1,0 0,1-1,-2-1,1 0,0-1,0 0,-1-2,1 1,-1-1,-1-1,1-1,-1 1,0-2,0 0,-1 0,0-1,0 0,-1-1,-1-1,1 1,-2-1,0-1,0 1,-1-2,0 1,2-6,16-33,-2-1,-2-1,-3-1,-2 0,-2-1,-2-1,-4 0,-1-1,-2-50,-5 89,-1 0,0 0,-2 1,0-1,-1 1,-1 0,0 0,-1 0,-1 1,-3-4,6 13,0 0,0 0,-1 0,0 1,0 0,0 0,-1 1,0-1,0 1,0 0,-1 1,0 0,0 0,0 0,0 1,-1 0,1 0,-1 1,0 0,1 0,-1 1,0 0,-5 0,4 1,1 1,-1 0,1 0,0 1,0 0,0 1,0-1,0 2,0-1,1 1,-1 0,1 1,0-1,0 2,1-1,0 1,0 0,0 0,-4 5,-3 7,-1 0,2 0,1 1,0 1,1 0,-6 19,7-14,1-1,2 1,0 0,2 1,0-1,2 1,1 0,1 0,3 22,-1-35,0 1,0-1,2 0,-1 0,2 0,0-1,0 1,1-1,0-1,1 1,1-1,0 0,0 0,1-1,0-1,1 1,0-1,1-1,7 5,-2-5,-1-2,1 0,0-1,1 0,-1-2,1 0,0-1,0 0,0-1,0-1,0-1,0 0,0-2,0 1,-1-2,1 0,-1-2,0 1,13-8,-4 3</inkml:trace>
  <inkml:trace contextRef="#ctx0" brushRef="#br0" timeOffset="7516.504">3783 3161,'4'40,"1"-1,2 1,1-1,13 34,-20-69,0 0,0 0,0 0,1 0,0 0,-1 0,1 0,1 0,-1 0,0-1,1 1,0-1,0 0,0 0,0 0,1 0,-1-1,1 1,-1-1,1 0,0 0,0 0,0 0,0-1,0 0,0 1,1-2,-1 1,0 0,0-1,1 0,-1 0,0 0,1 0,-1-1,0 0,1 0,9-6,1 0,-2-1,1 0,-1-1,-1-1,1 0,-2-1,1 0,-2 0,1-2,-2 1,1-1,-2 0,0-1,0 0,-2-1,0 1,4-13,34-201,-40 201,-1 3</inkml:trace>
  <inkml:trace contextRef="#ctx0" brushRef="#br0" timeOffset="7887.15">4207 2202,'108'581,"-90"-510,-7-20,3 0,1-1,3 0,2-1,24 40,-43-86,0 0,1 1,0-1,-1 0,1 0,0 0,1 0,-1-1,0 1,1 0,-1-1,1 0,0 0,0 0,0 0,0 0,0 0,1-1,-1 1,0-1,1 0,-1 0,1 0,1-1,7-4</inkml:trace>
  <inkml:trace contextRef="#ctx0" brushRef="#br0" timeOffset="8085.625">4742 2823,'0'38,"0"23,0 5,5-8,2-10,-1-17,-1-14</inkml:trace>
  <inkml:trace contextRef="#ctx0" brushRef="#br0" timeOffset="8283.319">4658 2202,'0'5,"0"1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5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779 39,'-23'-8,"1"1,-2 0,1 2,0 1,-1 0,0 2,0 1,0 1,-16 2,9-1,0 2,0 1,1 1,0 2,0 1,0 1,1 2,1 1,0 1,0 1,-1 1,13-7,-1 0,1 1,1 1,0 0,0 1,1 1,0 0,-2 4,14-13,0 0,0-1,0 1,0 0,1 0,-1 1,1-1,0 0,0 0,0 1,0-1,1 0,-1 1,1-1,0 1,0-1,0 1,1-1,-1 0,1 1,0-1,0 0,0 1,0-1,0 0,1 0,0 0,-1 0,1 0,0 0,0-1,1 1,-1 0,0-1,1 0,2 2,6 6,1-1,0 0,0-1,1-1,0 0,0 0,0-1,5 0,256 64,-272-70,-1 0,1 0,0 0,-1 1,1-1,0 0,-1 1,1 0,-1-1,1 1,-1 0,1 0,-1 0,0 0,1 0,-1 0,0 0,0 0,0 0,0 1,0-1,0 0,0 1,0-1,0 1,-1-1,1 1,-1-1,1 1,-1 0,1-1,-1 1,0-1,0 1,0 0,0-1,0 1,0 0,0-1,-1 1,1 0,-1-1,1 1,-1-1,1 1,-1-1,0 1,0-1,0 1,0-1,0 0,0 0,-1 2,-20 20,-1 0,0-2,-2 0,-1-2,0-1,-1-1,6-3,-212 165,231-178,-1 0,1 0,0 0,0 0,-1 1,1-1,0 0,0 1,1 0,-1-1,0 1,0 0,1 0,-1 0,1 0,0 0,0 1,0-1,0 0,0 1,0-1,0 0,1 1,-1-1,1 1,0-1,0 1,0-1,0 1,0-1,0 1,1-1,-1 1,1-1,-1 0,1 1,0-1,0 0,0 1,1-1,-1 0,0 0,1 0,-1 0,2 0,104 33,-84-33,-1-1,1-1,0-1,0-1,-1-1,0-1,1-1,-1-1,-1-1,1-1,-1 0,1-3,7-2,-5 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1,'-43'43,"-34"34,-8 8,5-6,12-5,17-12,13-11,12-10,11-7,8-4,5-3,3-5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1,'43'0,"29"9,7 4,-6 4,-10 4,-11 3,-9 3,-8-4,-9-1,-5 1,0 1,0 1,2 2,-4-5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495 1,'-30'3,"1"1,0 1,1 2,-1 1,1 2,1 0,0 2,-24 14,26-15,1 2,0 0,1 2,0 0,-13 14,30-25,1 1,0 0,0 1,1-1,-1 1,1 0,0 0,1 1,0-1,0 1,0-1,0 1,1 0,0 0,1 0,0 0,0 0,0 0,1 1,0-1,0 0,1 0,1 5,-1-7,0-1,0 0,1 0,-1 1,1-1,0 0,0-1,1 1,-1 0,1 0,0-1,0 0,0 0,0 1,0-2,1 1,0 0,-1-1,1 0,0 1,0-2,0 1,0 0,1-1,-1 0,0 0,1 0,-1 0,0-1,1 1,-1-1,4-1,5 1,0-1,0 0,0-1,0-1,0 0,-1 0,1-1,-1-1,0 0,7-5,28-20,-2-3,-1-2,-1-2,14-17,69-76,-126 129,1 0,-1 0,1 0,0 0,-1 1,1-1,0 0,0 0,-1 1,1-1,0 1,0-1,0 0,0 1,0 0,0-1,0 1,0-1,0 1,0 0,0 0,0 0,0 0,0 0,0 0,0 0,0 0,0 0,0 0,0 0,0 1,0-1,0 0,0 1,0-1,0 1,0-1,0 1,0-1,-1 1,1 0,0-1,0 1,-1 0,1 0,0 0,-1-1,1 1,-1 0,1 0,-1 0,1 0,-1 0,0 0,1 0,-1 0,0 0,0 0,0 0,0 0,0 0,0 0,0 1,4 89,-5-80,0-1,1 1,0 0,0 0,2-1,-1 1,1 0,1-1,0 0,0 1,1-1,0-1,1 1,0 0,0-1,2 0,6 8,-2-3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6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1 326,'260'-269,"-185"216,-74 52,0 1,0-1,0 1,0-1,0 1,0 0,0 0,0-1,1 1,-1 0,0 0,0 0,0 0,0 1,0-1,1 0,-1 0,0 1,0-1,0 0,0 1,0-1,0 1,0 0,0-1,0 1,0 0,-1-1,1 1,0 0,0 0,-1 0,1 0,0 0,-1 0,1 0,-1 0,1 0,-1 0,1 0,-1 0,0 0,0 0,0 0,1 1,1 56,-3-52,0-2,1 0,-1 0,0-1,1 1,0 0,0 0,0 0,0 0,1 0,0-1,-1 1,1 0,0 0,1-1,-1 1,1-1,0 1,0-1,0 0,0 1,0-1,1 0,-1 0,1-1,0 1,0-1,0 1,0-1,0 0,1 0,-1 0,1 0,-1-1,1 0,0 1,-1-1,1-1,1 1,11-2,0-2,0 0,0-1,-1 0,1-2,-1 1,0-2,-1 0,0-1,0 0,0-1,10-10,2 3,98-60,-121 75,-1 1,1-1,0 0,0 1,-1 0,1 0,0 0,0 0,0 0,0 0,-1 1,1-1,0 1,0 0,-1 0,1 0,0 0,-1 0,1 0,-1 1,0-1,1 1,-1 0,0 0,0 0,0 0,0 0,-1 0,1 0,0 1,-1-1,0 1,1-1,-1 1,0-1,0 1,0 0,-1 0,1-1,-1 1,1 2,8 22,-7-18,0 0,0 0,1-1,0 1,1-1,0 0,0 1,1-2,0 1,0 0,1-1,0 0,0-1,0 1,1-1,0 0,0-1,1 0,0 0,0 0,4 1,9-1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29,'-6'33,"1"1,1 0,2 0,2 0,1 0,1 0,2-1,3 10,-7-36,0 0,0 1,1-1,0 0,1 0,-1 0,1 0,1 0,-1 0,1-1,0 1,1-1,0 0,0 0,0 0,0 0,1-1,0 1,0-1,1-1,-1 1,1-1,0 0,0 0,1 0,-1-1,1 0,5 1,3-3,0-1,1 0,-1-1,0-1,0 0,0-1,0-1,-1 0,0-1,1-1,-1 0,-1-1,0 0,0-1,0-1,-1 0,0 0,-1-1,9-10,4-2</inkml:trace>
  <inkml:trace contextRef="#ctx0" brushRef="#br0" timeOffset="380.939">526 1,'-9'18,"0"1,1 1,2-1,0 1,1 0,0 1,2-1,1 1,0 0,1 0,0 465,2-30,0-434,1 1,1-1,1 0,1 0,0 0,5 6,5-15,-9-19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49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310 113,'-4'5,"-3"20,-3 17,-1 4,1 5,3-1,3-5,1 0,2-3,1-4,0-4,0-2,1-2,-1-2,1-5</inkml:trace>
  <inkml:trace contextRef="#ctx0" brushRef="#br0" timeOffset="200.466">480 0,'-10'39,"-2"31,-1 13,4-1,2-12,2-6,3-11,1-9,1-6,0-7,1-2,0-2,-1-6</inkml:trace>
  <inkml:trace contextRef="#ctx0" brushRef="#br0" timeOffset="3780.565">57 424,'38'-20,"27"-15,8-2,1 5,-8 4,-10 6,-4 7,-8 6,-5 4,-5 4,-4 1,-1 2,-2-1,0 0,-5 0</inkml:trace>
  <inkml:trace contextRef="#ctx0" brushRef="#br0" timeOffset="4100.971">0 621,'43'-5,"39"-11,14-2,1 1,-6-2,-10 4,-13 3,-14 0,-11 1,-8 3,-5 2,-3 3,-6 2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2:5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395 563,'11'137,"16"-4,-6 0,-5 2,-4 69,-13-188,1 0,1 1,0-1,1 0,1 0,1 0,0-1,1 1,0-1,6 10,-10-24,-1 0,1 0,-1 0,1 0,-1 1,1-1,0 0,0 0,-1 0,1-1,0 1,0 0,0 0,0 0,0-1,0 1,0 0,1-1,-1 1,0-1,0 1,0-1,0 0,1 0,-1 1,0-1,0 0,1 0,-1 0,0 0,0 0,1-1,-1 1,0 0,0 0,1-1,-1 1,0-1,0 1,0-1,0 0,0 1,0-1,0 0,0 0,0 0,0 1,0-1,0 0,-1 0,1 0,0 0,-1-1,40-65,-36 59,141-320,-45 64,-100 264,1 0,-1 1,0-1,0 0,1 0,-1 1,0-1,1 0,-1 0,0 1,1-1,-1 0,0 0,1 0,-1 0,0 0,1 0,-1 1,1-1,-1 0,0 0,1 0,-1 0,0 0,1 0,-1-1,1 1,-1 0,0 0,1 0,-1 0,0 0,1 0,-1-1,0 1,1 0,-1 0,0-1,1 1,-1 0,0 0,0-1,1 1,-1 0,0-1,0 1,0 0,1-1,-1 1,0 0,0-1,0 1,0 0,2 39,-2-35,0 21,2-1,0 0,1 0,2 0,0 0,2-1,0 0,1 0,2-1,0 0,2 0,0-1,9 11,-16-28,0 0,0 0,0 0,1 0,-1-1,1 0,0 0,0-1,0 0,0 0,0 0,0 0,1-1,-1 0,0-1,1 1,-1-1,1-1,-1 1,1-1,-1 0,0 0,0-1,1 0,-1 0,0 0,-1-1,1 0,0 0,-1 0,1-1,-1 0,0 0,-1 0,1-1,-1 0,1 1,-1-2,2-3,114-212,-93 168,-2 0,-2-2,-3-1,-2-1,7-42,-4-29,-29 117,4 18</inkml:trace>
  <inkml:trace contextRef="#ctx0" brushRef="#br0" timeOffset="366.534">1637 1156,'41'-9,"0"-2,-1-2,0-2,-1-1,0-2,12-9,-49 26,1 0,0 0,-1 0,1 0,-1-1,1 1,-1-1,0 1,1-1,-1 0,0 0,0 0,0 0,-1 0,1-1,0 1,-1 0,1-1,-1 0,0 1,0-1,0 1,0-1,-1 0,1 0,-1 0,1 1,-1-1,0 0,0 0,0 0,0 0,-1 1,1-1,-1 0,0 0,0 1,0-1,0 0,0 1,-1-1,1 1,-1 0,1-1,-1 1,0 0,0 0,0 0,0 0,-2-1,-1 0,1 0,-1 1,0 0,0 0,0 0,-1 1,1 0,0 0,-1 0,1 0,0 1,-1 0,1 0,-1 0,1 1,0 0,-1 0,1 0,0 1,0-1,0 1,0 1,0-1,0 1,1-1,-1 2,1-1,0 0,0 1,0-1,0 1,0 1,1-1,0 0,0 1,0-1,-1 3,-2 2,0 0,0 0,1 1,0 0,0 0,1 0,1 0,0 1,0 0,1-1,0 1,1 0,0 0,1 0,0 0,0 0,2 0,-1-1,1 1,1 0,0-1,0 1,1-1,1 0,-1 0,2 0,-1-1,1 0,7 9,-1-10,0 0,0-1,1 0,-1-1,1 0,1-1,-1-1,1 0,0-1,0 0,0-1,0 0,0-2,1 1,-1-2,0 0,8-2,7 2</inkml:trace>
  <inkml:trace contextRef="#ctx0" brushRef="#br0" timeOffset="818.47">2370 930,'-15'18,"0"1,1 1,1 0,1 1,1 0,1 0,0 2,2-1,0 1,2 0,1 0,-3 23,8-40,0 1,0-1,0 0,1 0,0 0,0 0,0 0,1-1,0 1,0 0,1-1,-1 1,1-1,0 0,1 0,-1 0,1 0,0 0,0-1,1 0,-1 0,1 0,0 0,0-1,0 0,1 0,-1 0,1-1,-1 1,1-1,0-1,0 1,0-1,0 0,0 0,0-1,1 0,8 0,-1 0,1-1,-1-1,1 0,-1-1,0-1,0 0,0-1,-1 0,0-1,0 0,0-1,0-1,-1 0,0-1,15-13,0-1,-1 0,-1-2,-2-2,14-18,-14 12,-2-1,0-1,-3-1,-1 0,-2-2,-1 0,-2 0,-1-1,-3-1,-1 0,1-25,-7 43,0 1,-1 0,-2 0,0 0,-1 0,-1 0,-1 0,-1 1,-3-8,6 19,-1 0,0 0,0 1,-1 0,0 0,-1 0,0 0,0 1,0 0,-1 0,0 0,0 1,-1 0,0 1,0-1,0 2,0-1,-1 1,0 0,0 1,-7-2,6 5,0 1,0 0,1 1,-1 0,0 0,1 1,0 0,-1 1,1 0,1 0,-1 1,1 0,-1 1,1 0,1 0,-1 0,1 1,1 0,-1 1,1-1,0 1,1 1,0-1,0 1,1 0,-3 5,-6 13,2 1,0-1,1 2,2-1,1 1,2 1,0-1,2 1,1 0,2 0,2 27,1-31,0-1,1 0,2 0,1 0,0-1,2 0,1 0,1-1,0 0,2-1,1 0,1-1,0-1,2 0,0-2,1 1,1-2,1-1,0 0,1-1,0-2,2 0,-1-1,1-1,11 2,-7-5</inkml:trace>
  <inkml:trace contextRef="#ctx0" brushRef="#br0" timeOffset="1620.499">2991 1523,'124'-212,"27"-80,-107 196,-44 96,0 0,0 0,0 1,0-1,0 0,0 0,0 1,0-1,0 0,0 0,1 1,-1-1,0 0,0 0,0 0,0 1,0-1,1 0,-1 0,0 0,0 0,0 1,1-1,-1 0,0 0,0 0,1 0,-1 0,0 0,0 0,0 0,1 0,-1 0,0 0,0 0,1 0,-1 0,0 0,0 0,1 0,-1 0,0 0,1 0,-7 40,4-26,2-11,-5 27,2-1,1 1,1 0,2 0,1-1,1 1,5 20,-6-43,0-1,1 0,0 0,0 0,0-1,1 1,-1-1,1 0,1 0,-1 0,1 0,0-1,0 1,0-1,0-1,1 1,-1-1,1 0,0 0,0-1,1 1,-1-1,0-1,1 1,-1-1,1 0,-1-1,1 1,-1-1,1-1,-1 1,1-1,-1 0,1-1,-1 0,0 0,1 0,-1 0,0-1,-1 0,1 0,0-1,4-4,6-7,0 0,-2-2,0 1,0-2,-2 0,0-1,-1 0,-1-1,0-2,2-44,-16 50</inkml:trace>
  <inkml:trace contextRef="#ctx0" brushRef="#br0" timeOffset="1886.087">3895 1354,'20'-23,"0"3,-1-1,-1 0,-1-1,-1-1,-1-1,-1 0,-1-1,-1-1,7-21,-18 45,-1 0,1 0,-1 0,1-1,-1 1,0 0,0-1,0 1,0 0,0-1,0 1,-1 0,1 0,-1-1,1 1,-1 0,0 0,0 0,0 0,0 0,-1 0,1 0,0 0,-1 0,1 0,-1 1,0-1,1 1,-1-1,0 1,0 0,0 0,0 0,0 0,0 0,-1 0,1 0,0 1,0-1,-1 1,1-1,0 1,-1 0,1 0,0 0,-1 0,1 1,0-1,0 1,-1-1,0 1,-12 5,0 0,0 0,1 2,0 0,1 0,0 1,0 1,0 0,2 1,-1 0,1 1,1 0,0 1,1 0,0 0,1 1,1 0,0 1,1-1,0 1,1 1,-2 12,5-22,1 1,0 0,0 0,0 0,1 0,0 0,0 0,1 0,0 0,0 0,0 0,1 0,0 0,1-1,-1 1,1-1,0 1,1-1,0 0,0-1,0 1,1-1,-1 1,1-1,0-1,1 1,-1-1,1 0,0 0,0 0,1-1,3 2,0-1,0-1,0 1,0-1,0-1,1 0,-1-1,1 0,-1 0,1-1,-1 0,1-1,-1 0,1-1,-1 0,0-1,1 0,-2 0,3-2,17-8</inkml:trace>
  <inkml:trace contextRef="#ctx0" brushRef="#br0" timeOffset="2180.83">4600 987,'-29'13,"1"1,0 1,2 2,0 0,0 2,2 1,1 1,0 1,-17 22,37-43,1 1,-1 1,1-1,-1 0,1 1,0-1,0 1,0-1,0 1,0 0,1 0,-1 0,1 0,0 0,0 0,0 0,0 1,0-1,1 0,-1 1,1-1,0 0,0 0,1 1,-1-1,0 0,1 1,0-1,0 0,0 0,0 0,1 0,-1 0,1 0,-1 0,1 0,0-1,0 1,1 0,-1-1,0 0,1 0,0 0,-1 0,1 0,0 0,0 0,123 12,-45-9,-17 16,-63-20,0 0,1 0,-1 0,0 0,0 0,0 1,0-1,0 0,0 1,0-1,0 1,-1-1,1 0,0 1,-1 0,1-1,-1 1,0-1,1 1,-1 0,0-1,0 1,0-1,0 1,-1 0,1-1,0 1,-1-1,1 1,-1 0,1-1,-1 1,0-1,1 0,-1 1,0-1,0 0,0 1,-1-1,-9 11,-1-1,0 0,-1-1,0 0,-1-1,0 0,0-2,-1 1,0-2,-1 0,1-1,-1 0,0-1,-8 0,-44 9,40-10</inkml:trace>
  <inkml:trace contextRef="#ctx0" brushRef="#br0" timeOffset="3281.582">5136 1213,'-1'-4,"0"1,-1-1,1 1,-1 0,0-1,0 1,0 0,-1 0,1 0,-1 0,1 1,-1-1,0 1,0 0,0 0,0 0,-1 0,1 0,0 0,-1 1,0 0,1 0,-1 0,0 0,1 0,-1 1,0 0,0 0,1 0,-1 0,0 0,0 1,1-1,-1 1,0 0,1 0,-1 1,1-1,-1 1,1 0,0 0,0 0,0 0,-1 0,-7 7,0-1,0 2,1-1,0 1,0 1,1 0,1 0,0 1,0 0,1 0,1 1,0 0,1 0,0 0,1 1,0 0,1 0,1-1,-1 15,3-21,0-1,1 1,-1-1,1 0,1 1,-1-1,1 0,0 0,0 0,1 0,0 0,0 0,0-1,1 0,0 1,0-1,0 0,0-1,1 1,0-1,0 0,0 0,0-1,1 1,0-1,-1 0,1-1,0 1,0-1,1-1,-1 1,0-1,0 0,1 0,-1-1,1 0,-1 0,1 0,-1-1,0 0,1 0,1-1,10-3,-1 0,1-1,-1-1,0-1,-1 0,0-1,0-1,-1 0,0-1,-1-1,0-1,-1 1,6-9,8-11,-1-1,-1-1,-2-1,-2-1,7-17,-1 4,-1-1,-3-1,-3-1,-1-1,-3 0,-2-2,-3 1,3-38,-13 80,-1-1,0 1,0 0,-2-1,1 1,-2 0,1 0,-2 0,0 0,0 1,-1 0,0-1,-1 2,0-1,-1 1,0 0,-1 0,0 1,0 0,-1 0,0 1,-1 0,1 0,-2 2,-1-2,6 6,0 0,0 1,0 0,0 0,0 0,0 1,0 0,0 0,0 0,0 1,0 0,0 0,0 1,0 0,0 0,1 0,-1 0,1 1,-1 0,1 0,0 1,0-1,1 1,-5 4,-93 116,89-101,0 1,1 1,2 0,0 0,2 1,0 0,2 1,1-1,1 1,2 0,0 10,2-23,0 0,1 0,1 0,0 0,1-1,0 1,1-1,0 0,1 0,1 0,0-1,1 1,0-2,1 1,0-1,1 0,0-1,1 0,0 0,0-1,1 0,11 7,-3-7,0 0,0 0,1-2,0-1,1 0,-1-1,1-2,0 0,0-1,0-1,0-1,0 0,0-2,0-1,0 0,9-4,-2 0</inkml:trace>
  <inkml:trace contextRef="#ctx0" brushRef="#br0" timeOffset="4197.451">6040 902,'-102'86,"44"-40,3 3,1 1,-34 45,46-20,41-73,0 0,0 0,1 1,-1-1,1 1,0-1,0 0,0 1,0-1,0 1,0-1,0 0,1 1,0-1,-1 0,1 1,0-1,0 0,0 0,0 0,0 1,1-1,-1-1,1 1,-1 0,1 0,0 0,-1-1,1 1,0-1,0 0,2 2,8 0,0 0,0-1,0 0,0-1,0 0,0-1,0-1,0 1,0-2,0 0,-1 0,1-1,0-1,-1 0,0 0,0-1,0-1,0 0,-1 0,0-1,0 0,-1-1,0 0,0 0,20-18,-1 0,-2-2,0-1,-2-1,8-14,48-58,-88 208,7-82,-1-11,1 0,0 1,1-1,1 0,0 1,1-1,0 0,1 0,3 8,-4-18,-1 0,0-1,1 1,0-1,-1 1,1-1,0 1,1-1,-1 0,0 0,0 0,1-1,-1 1,1 0,0-1,-1 1,1-1,0 0,0 0,0 0,0-1,0 1,0-1,0 1,0-1,0 0,0 0,0 0,0-1,0 1,0-1,0 0,0 1,1-2,90-51,-76 35,-2 0,0-1,-1-1,-1-1,-1 0,-1-1,-1 0,2-7,4-31,-18 76,1-1,1 1,1-1,0 0,0 0,2 0,0 0,1 0,0-1,7 13,-8-19,1-1,0 1,0-1,1 0,-1-1,2 1,-1-1,1 0,0-1,0 0,0 0,2 1,-6-5,0 1,0-1,0 0,1 1,-1-2,0 1,0 0,1-1,-1 1,0-1,1 0,-1 0,0 0,1-1,-1 1,0-1,1 1,-1-1,0 0,0-1,0 1,0-1,0 1,0-1,0 0,0 0,-1 0,1 0,-1 0,1-1,-1 1,1-3,8-10,0-1,-2 0,0-1,-1 0,-1 0,0-1,-1-2,14-33,51-136,-71 188,0 0,0 1,1-1,-1 1,0-1,0 0,0 1,1-1,-1 1,0-1,1 1,-1-1,0 1,1-1,-1 1,0 0,1-1,-1 1,1-1,-1 1,1 0,-1-1,1 1,0 0,-1 0,1 0,-1-1,1 1,-1 0,1 0,0 0,-1 0,1 0,-1 0,1 0,0 0,-1 0,1 0,-1 0,1 1,0-1,-1 0,1 0,-1 0,1 1,-1-1,1 0,-1 1,1-1,-1 0,1 1,-1-1,0 1,1-1,-1 1,0-1,1 1,-1-1,0 1,1-1,-1 1,0-1,0 1,0 0,0-1,15 41,-15-40,182 515,-170-484,-2 1,-1 0,-2 1,-1-1,-2 2,-1-1,-2 0,-1 0,-2 1,-3 14,2-34,-1 0,-1 0,0-1,-1 1,0-1,-1 0,-1-1,0 0,-1 0,0-1,-1 0,-1 0,1-1,-2-1,0 0,0-1,-1 0,0 0,0-1,-5 1,14-7,-1-1,1 1,0-1,0 0,-1-1,1 1,0-1,-1 1,1-1,-1-1,1 1,0-1,-1 1,1-1,0 0,0-1,-1 1,1-1,0 0,1 0,-1 0,0-1,0 1,1-1,0 0,-1 0,1 0,0 0,0 0,1-1,-1 1,1-1,0 0,0 0,0 0,0 0,1 0,-2-4,-3-15,0 1,1-1,1 1,2-1,0 0,1-1,2 1,0 0,1 0,2 0,0 1,4-11,6-15,2 1,2 0,2 1,2 1,8-10,-12 26,1 1,1 1,1 1,2 1,7-6,-11 13</inkml:trace>
  <inkml:trace contextRef="#ctx0" brushRef="#br0" timeOffset="4955.85">8185 395,'0'24,"0"31,0 17,0 5,0 5,0-3,0-5,0-1,0-3,0-3,0-9,0-5,0-6,0-7,0-5,-5-3,-2-8</inkml:trace>
  <inkml:trace contextRef="#ctx0" brushRef="#br0" timeOffset="5232.576">8043 479,'38'-26,"1"1,1 3,1 0,0 3,2 2,4 0,-31 12,1 0,-1 0,1 2,0 0,0 1,0 1,0 0,0 2,5 0,-15 0,0 0,0 0,0 1,0 0,0 0,0 1,0 0,-1 0,1 0,-1 1,0 0,0 1,0-1,-1 1,0 0,0 0,0 1,0-1,-1 1,0 0,0 0,2 4,2 15,-1 0,-1 0,-1 0,-1 0,-1 1,-2 0,0 0,-2-1,0 1,-2 0,-2 2,3 8,-2 0,-2 0,-1-1,-2 0,-1 0,-2-1,-1-1,-1 0,-3 0,0-2,-2 0,-1-1,-1-1,-2-1,-1-1,-11 9,30-30,-1-1,0 0,1 0,-2 0,1-1,0 0,-1 0,0 0,0-1,0 0,0-1,0 1,-1-1,1-1,-1 0,1 0,-1 0,0-1,-4 0,10-2,-1 1,1-1,-1 0,1 0,0-1,0 1,0 0,0-1,0 0,0 1,1-1,-1 0,1 0,0 1,0-1,0 0,0 0,1-1,-1 1,1 0,-1 0,1 0,0 0,0 0,1 0,-1 0,1-1,-1 1,1 0,0 0,0 0,1 1,0-3,4-14</inkml:trace>
  <inkml:trace contextRef="#ctx0" brushRef="#br0" timeOffset="5586.789">8833 1269,'63'-15,"-2"-4,0-2,-1-3,24-14,18-37,-99 72,1-1,-2 1,1-1,0 0,-1 0,1 0,-1 0,0 0,-1 0,1-1,-1 1,1-1,-2 1,1-1,0 1,-1-1,0 0,0 1,0-1,0 1,-1-1,0 0,0 1,0-1,-2-3,1 4,-1 0,0-1,0 1,0 0,0 1,0-1,-1 1,0-1,0 1,0 0,0 0,0 1,-1-1,1 1,-1 0,1 0,-1 1,0-1,0 1,0 0,0 0,1 1,-1 0,0-1,-2 2,-7-2,-1 2,0 0,1 0,-1 1,1 1,0 1,-1 0,-1 2,5-1,0 2,0-1,0 2,1-1,0 1,0 1,1 0,0 0,1 1,0 0,0 0,1 1,0 0,1 0,1 1,0 0,0 0,1 0,1 0,0 1,0-1,1 1,1 0,0 0,1-1,0 1,1 0,1 0,0 0,-1-7,0 0,1 1,0-1,0 0,0 0,1 0,0 0,0-1,0 1,1-1,0 0,0 0,0 0,1 0,0-1,0 1,0-1,0-1,0 1,1-1,0 0,0 0,-1 0,2-1,3 1,7 3,1-1,0-1,0-1,0-1,1 0,-1-1,0-1,11-1,33-11,-36 5</inkml:trace>
  <inkml:trace contextRef="#ctx0" brushRef="#br0" timeOffset="5864.473">9737 1016,'-21'10,"1"1,1 1,0 1,0 0,2 2,0 0,0 1,1 0,1 2,1-1,1 2,-2 3,11-18,1 1,-1-1,1 1,0 0,1 0,-1 0,1 0,0 0,0 0,0 0,1 1,0-1,0 1,0-1,1 1,0 0,0-1,0 1,0-1,1 1,0-1,1 1,-1-1,1 1,0-1,0 0,0 0,1 0,0 0,0-1,0 1,1-1,-1 1,4 2,4 0,-1-1,1 0,0-1,0 0,1-1,-1 0,1-1,0 0,0 0,0-2,0 1,0-2,1 1,-1-2,2 0,11 1</inkml:trace>
  <inkml:trace contextRef="#ctx0" brushRef="#br0" timeOffset="6248.963">10104 1354,'4'14,"3"5</inkml:trace>
  <inkml:trace contextRef="#ctx0" brushRef="#br0" timeOffset="6854.542">10725 536,'79'-37,"1"5,2 3,82-18,-158 46,9-5,1 1,0 1,0 1,0 0,1 1,-1 1,0 0,1 1,-1 1,0 1,1 0,-1 1,0 0,7 4,-20-5,0 0,0 0,0 0,0 0,0 1,-1-1,1 1,-1 0,0 0,1 0,-1 0,-1 0,1 0,0 0,-1 1,1-1,-1 1,0-1,0 1,-1-1,1 1,-1 0,0-1,0 1,0 0,0-1,0 1,-1 0,0-1,0 1,-1 2,-47 110,-118 155,128-208,25-45,2 0,0 1,0 0,2 1,1 1,0-1,1 1,2 1,0-1,1 1,1 0,0 14,6-30,-1 0,1 0,0 0,1 0,-1-1,1 1,0-1,1 0,-1 0,1 0,0-1,0 1,1-1,-1 0,1 0,0 0,0-1,0 1,1-1,-1-1,1 1,-1-1,1 0,0 0,0 0,0-1,0 0,0 0,0-1,1 0,-1 0,0 0,0-1,0 0,0 0,0 0,0-1,0 0,0 0,-1 0,1-1,46-26,-34 14</inkml:trace>
  <inkml:trace contextRef="#ctx0" brushRef="#br0" timeOffset="7234.846">11712 649,'62'-74,"80"-73,-141 145,0 1,0-1,0 1,0-1,0 1,0-1,0 1,0 0,0-1,1 1,-1 0,0 0,1 0,-1 0,1 0,0 0,-1 0,1 1,0-1,-1 1,1-1,0 1,-1-1,1 1,0 0,0 0,0 0,-1 0,1 0,0 0,0 1,-1-1,1 1,0-1,0 1,-1-1,1 1,-1 0,1 0,-1 0,1 0,-1 0,1 0,-1 0,0 1,0-1,1 0,-1 1,0-1,0 1,0 0,7 51,-8-49,-1-1,0 1,1 0,0 0,0 0,0 0,1 0,-1 0,1-1,0 1,0 0,0 0,0-1,1 1,0-1,0 1,0-1,0 0,0 1,0-1,1 0,0-1,-1 1,1 0,0-1,0 0,1 1,-1-1,0 0,1-1,-1 1,1-1,0 1,-1-1,1 0,1 0,4-4,-1 1,0-2,0 1,0-1,0 0,-1-1,1 0,-1 0,0 0,-1-1,1 0,-1-1,0 1,-1-1,0 0,0 0,0-1,-1 0,0 1,0-2,-1 0,-1 6,38-80,-30 64</inkml:trace>
  <inkml:trace contextRef="#ctx0" brushRef="#br0" timeOffset="7602.533">12616 338,'-1'2,"-10"12,0 1,1 1,1-1,1 2,0-1,1 1,0 0,2 1,0-1,1 1,1 0,1 0,-1 16,3-31,1 0,-1-1,1 1,-1 0,1-1,0 1,0-1,0 1,0-1,0 1,1-1,-1 0,1 1,-1-1,1 0,0 0,0 0,0-1,0 1,0 0,0-1,1 1,-1-1,1 0,-1 0,1 0,-1 0,1 0,-1 0,1-1,0 1,-1-1,1 0,1 0,89-22,-71 12,0-1,-1-1,-1 0,0-2,-1 0,0-2,-2 0,1-1,-2 0,0-1,-2-1,0-1,0 0,-2-1,-1 0,-1-1,0 0,-2 0,0-1,-2 0,0-1,-2 1,-1-1,0-12,-2 31,0-1,-1 0,0 1,0-1,-1 0,1 1,-1-1,-1 0,1 1,-1 0,0-1,0 1,0 0,-1 0,0 0,0 0,0 0,0 1,-1 0,0-1,0 1,0 0,0 1,-1-1,1 1,-1 0,0 0,0 1,0-1,0 1,-1 0,1 0,-1 1,1 0,-1 0,1 0,-1 0,0 1,1 0,-3 0,-1 4,0 1,1 0,-1 0,1 1,0 0,1 0,-1 1,1 0,1 0,-1 1,1-1,1 1,-1 1,1-1,1 1,0 0,0 0,0 0,1 1,0 4,-3 2,2 0,0 0,1 0,0 0,2 1,0-1,0 1,2-1,0 1,1-1,0 0,1 0,1 0,1 0,0 0,1-1,1 0,0 0,1 0,1-1,0-1,1 1,0-2,1 1,5 3,9 4</inkml:trace>
  <inkml:trace contextRef="#ctx0" brushRef="#br0" timeOffset="9053.124">0 2031,'584'-59,"-250"34,931 25,-421-12,108-17,207-26,-368 39,-363 13,305-22,420-6,-10-40,-983 58,573-54,500-32,-503 72,41 33,612 13,-1166-20,-152 1</inkml:trace>
  <inkml:trace contextRef="#ctx0" brushRef="#br0" timeOffset="10452.783">11345 1297,'6'-4,"0"1,0 0,0 0,0 0,0 0,0 1,1 0,-1 1,1-1,-1 1,1 0,0 1,0 0,0 0,35-5,217-64,-176 59,-58 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4.0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0,'2'1,"-1"1,1-1,0 1,0-1,-1 1,1 0,-1 0,1 0,-1 0,0 0,0 0,1 0,-2 0,1 0,0 0,0 1,-1-1,1 0,-1 0,0 1,1-1,-1 0,0 1,-1-1,1 1,1 0,13 227,14 154,7 30,-25-289,-9-113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4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0 123,'10'-12,"1"1,0 1,1 0,0 0,1 1,-1 1,2 0,-1 1,1 1,0-1,1 2,-1 0,1 1,0 1,0 0,0 1,1 0,-1 2,0-1,1 2,-1 0,13 3,-15-3,-1 1,0 1,1-1,-1 2,0 0,-1 0,1 1,-1 1,0 0,0 0,-1 1,1 0,-1 1,-1 0,0 1,0 0,-1 0,0 1,0 0,-1 0,-1 1,0 0,1 3,9 22,-3 1,0 1,-3 0,-1 1,-2 0,-2 0,-1 0,-2 1,-2-1,-1 1,-2-1,-2 1,-2-1,-1-1,-13 37,8-37,-1-2,-2 0,-1 0,-2-2,-1 0,-2-1,-1-1,-2-1,-1-2,-1 0,-2-2,-2 1,18-18,0 0,0-1,-1 0,0-1,-1 0,0-1,0-1,-1-1,1 0,-1-1,-1 0,1-1,-2-1,-7-1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52.5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81,'30'255,"-30"-58,0-192,0-1,0 1,0-1,0 1,1-1,0 1,0-1,0 1,0-1,1 0,0 1,0-1,0 0,0 0,1 0,-1-1,1 1,0-1,0 1,1-1,-1 0,1 0,-1 0,1-1,0 1,0-1,0 0,0 0,0 0,1-1,-1 1,4-1,23 1,0-2,0-1,0-1,0-2,0-1,-1-1,2-3,27-3,407-76,402-49,-338 60,-528 77,-1 0,1 0,0 0,0 0,0 0,-1 0,1-1,0 1,0 0,-1-1,1 0,0 1,-1-1,1 0,0 0,-1 0,1 0,-1 0,0 0,1 0,-1 0,0-1,0 1,1 0,-1-1,0 1,-1-1,1 0,0 1,0-1,-1 1,1-1,-1 0,1 0,-1 1,0-1,1 0,-1 0,0 0,0 1,0-1,-1 0,1 0,0 0,-1 1,1-1,-1 0,0 1,0-2,-90-175,44 121,30 46</inkml:trace>
  <inkml:trace contextRef="#ctx0" brushRef="#br0" timeOffset="851.021">960 1266,'-19'2,"1"1,-1 1,0 1,1 0,0 2,0 0,1 1,-7 4,1-1,-5 2,0 1,0 1,2 2,0 1,1 0,-20 21,5-5,-42 51,82-84,-1 0,0 0,1 0,-1 1,1-1,-1 0,1 0,-1 0,1 1,0-1,0 0,0 1,-1-1,1 0,0 0,1 1,-1-1,0 0,0 1,1-1,-1 0,0 0,1 0,-1 1,1-1,0 0,-1 0,1 0,0 0,0 0,-1 0,1 0,0 0,0 0,0 0,0-1,0 1,1 0,-1-1,0 1,0-1,0 1,0-1,1 1,-1-1,0 0,1 0,65 7,-65-7,147-3,-146 3,-1 0,0 0,0 1,0-1,1 0,-1 1,0-1,0 1,0 0,0 0,0 0,0 0,0 0,0 0,0 1,0-1,-1 1,1-1,-1 1,1-1,-1 1,1 0,-1 0,0 0,0 0,0 0,0 0,0 0,0 0,-1 0,1 0,-1 0,0 1,1-1,-1 0,0 0,0 1,0-1,-1 0,1 0,0 0,-1 1,1-1,-1 0,0 0,0 0,0 0,0 0,0 0,0 0,-81 128,65-109,2 1,0 0,1 1,2 1,-9 22,20-44,0 0,0 0,0 0,0 1,0-1,0 0,1 0,-1 1,1-1,0 1,0-1,0 0,0 1,0-1,0 0,1 1,-1-1,1 0,-1 1,1-1,0 0,0 0,0 0,0 0,0 0,1 0,-1 0,1 0,-1 0,1 0,0-1,-1 1,1-1,0 1,0-1,0 0,0 0,0 0,1 0,-1 0,0 0,0 0,1-1,-1 1,0-1,2 0,14 0,0 0,0-2,0 0,0-1,0-1,0-1,0 0,-1-1,0-1,-1-1,1 0,-2-2,1 1,-1-2,-1 0,8-7,1 2</inkml:trace>
  <inkml:trace contextRef="#ctx0" brushRef="#br0" timeOffset="1132.589">1525 1153,'-39'83,"5"2,3 1,-12 61,-20 164,61-304,0-3,1 0,-1 0,1 0,0 1,0-1,1 0,-1 0,1 0,0 1,0-1,1 0,-1 1,1-1,0 0,0 0,0 0,0 0,1 0,1 2,8 6</inkml:trace>
  <inkml:trace contextRef="#ctx0" brushRef="#br0" timeOffset="2128.415">1892 1435,'-248'315,"240"-305,1-3,1 1,0-1,0 1,0 0,1 0,0 1,1 0,0 0,0 0,1 0,0 0,1 1,0-1,0 1,1 0,0 0,1-1,0 1,1 5,2-12,0 0,1 0,-1 0,1-1,-1 1,1-1,0 0,0 0,0 0,0 0,0-1,1 0,-1 1,0-2,1 1,-1 0,0-1,1 0,-1 0,1 0,-1-1,0 1,1-1,-1 0,0 0,1-1,-1 1,0-1,0 0,0 0,-1 0,4-2,25-14,0-2,-1 0,-1-2,-1-2,-1 0,-1-2,-2-1,0-1,-1-2,145-188,-176 258,4-36,0 1,0 0,0 1,0-1,1 1,0-1,0 1,0 0,1-1,0 1,0 0,1 0,-1 0,1 0,0 0,1 0,0 0,0 0,0-1,0 1,1 0,0 0,0-1,1 1,0-1,-1 0,2 0,-1 0,1 0,-1-1,1 1,0-1,1 0,0 0,7 0,1-2,0 0,0 0,0-1,1-1,-1 0,0-1,0 0,0-1,0 0,0-1,-1-1,1 0,-1 0,0-2,0 1,-1-1,1-1,-1 0,-1-1,10-8,10-7,-2 0,0-2,-2-1,19-24,-20 22,1 1,0 1,2 1,22-14,-41 33,46-26,-53 31,-1 1,0-1,0 1,0-1,0 1,1 0,-1 0,0-1,0 1,0 0,1 0,-1 0,0 0,0 0,1 1,-1-1,0 0,0 0,0 1,1-1,-1 1,0-1,0 1,0 0,0-1,0 1,0 0,0 0,0 0,0-1,-1 1,1 0,0 0,0 0,-1 0,1 1,-1-1,1 0,-1 0,1 0,-1 0,0 0,1 1,-1-1,0 9,0 0,-1 0,0 0,0 0,-1-1,-1 1,1 0,-2-1,1 0,-1 0,-1 0,0 1,-5 12,-2 9,5-8,-2-1,0 0,-1 0,-1-1,-1 0,-1-1,-1-1,0 0,-2 0,0-2,-10 8,-19-11,44-14,0 0,0 1,1-1,-1 0,0 0,0 0,0 0,1 0,-1 0,0 0,0 0,0-1,1 1,-1 0,0 0,0-1,0 1,1 0,-1-1,0 1,1-1,-1 1,0-1,1 1,-1-1,1 0,-1 1,1-1,-1 0,1 1,-1-1,1 0,0 1,-1-1,1 0,0 0,0 0,-1 1,1-1,0 0,0 0,0 0,0 1,0-1,0 0,0 0,1 0,-1 1,0-1,0 0,0 0,1 0,-1 0,4-5,1 0,-1 1,1-1,0 1,0 0,0 0,1 1,0-1,0 1,0 0,0 1,0 0,1 0,0 0,0 1,-1 0,1 0,5 0,93 12,-41 3,-53-13,1-1,-1 1,0-2,0 1,1-2,-1 1,-1-2,1 1,0-1,-1-1,0 0,0-1,0 0,-1 0,0-1,0 0,0 0,131-147,-135 148,25-30,-3-1,-1-1,-1-1,-2-1,-3-2,15-39,-32 74,10-27,-1 0,-1-2,-2 1,-2-1,-1-1,-2 1,0-33,-3 66,-1-1,0 1,0-1,0 1,0-1,-1 1,1-1,-1 1,0-1,0 1,0 0,0 0,-1-1,1 1,-1 0,0 0,0 0,0 0,0 1,0-1,-1 1,1-1,-1 1,0 0,0 0,0 0,0 0,0 0,0 1,0-1,0 1,-1 0,1 0,0 0,-1 1,1-1,-1 1,-1 0,-3 1,0 0,0 1,0 1,1-1,-1 1,1 1,-1-1,1 1,0 0,1 1,-1 0,1 0,0 0,0 1,0 0,1 0,0 0,0 1,1-1,-1 1,1 0,1 1,-2 2,-5 14,2-1,0 2,1-1,1 1,1 0,-1 25,6-19,1 0,1 0,1 0,2 0,1-1,1 1,2-1,1-1,2 0,0 0,2-1,1-1,1 0,2-1,0-1,7 5,-13-17,-4-6</inkml:trace>
  <inkml:trace contextRef="#ctx0" brushRef="#br0" timeOffset="2365.446">3020 1182,'48'0,"35"0,13 0,-5 0,-8 0,-14 0,-13-5,-8-2,-6 1,-5 1,-5-3,-3-1,-1-3,-6 0</inkml:trace>
  <inkml:trace contextRef="#ctx0" brushRef="#br0" timeOffset="6250.505">3754 1407,'0'9,"0"14,0 6,0 5,0 0,0-1,0 0,0-2,0-11,0-8</inkml:trace>
  <inkml:trace contextRef="#ctx0" brushRef="#br0" timeOffset="6851.521">3895 702,'0'4,"-5"7,-1 7,0 4,6-1,3-5</inkml:trace>
  <inkml:trace contextRef="#ctx0" brushRef="#br0" timeOffset="8385.656">4347 1209,'-7'-1,"0"0,-1 0,1 1,-1 0,1 0,0 1,-1 0,1 0,0 0,0 1,0 1,0-1,0 1,0 0,0 0,1 1,0 0,0 0,0 1,0-1,1 1,-1 1,1-1,1 1,-1-1,1 1,0 1,-4 6,2 0,-1 1,2-1,0 1,1 0,0 1,1-1,0 1,1 11,0-20,2 0,-1 0,1 1,0-1,0 0,0 0,1 1,0-1,1 0,-1 0,1 0,0 0,1 0,-1-1,1 1,0-1,0 1,1-1,0 0,0 0,0-1,0 1,1-1,0 0,0 0,0 0,0-1,1 0,-1 0,1 0,0-1,0 1,-1-2,2 1,-1 0,8-1,1 0,0 0,-1-1,1-1,0-1,-1 0,0 0,1-2,-1 0,0 0,-1-2,8-3,-3-5,-6-1</inkml:trace>
  <inkml:trace contextRef="#ctx0" brushRef="#br0" timeOffset="8633.31">4771 1182,'-10'33,"-3"21,6 2,3-10</inkml:trace>
  <inkml:trace contextRef="#ctx0" brushRef="#br0" timeOffset="8780.583">4714 729,'0'0</inkml:trace>
  <inkml:trace contextRef="#ctx0" brushRef="#br0" timeOffset="9081.37">5250 532,'-75'476,"68"-422,3 0,1 0,4 0,3 19,12 10,-11-59</inkml:trace>
  <inkml:trace contextRef="#ctx0" brushRef="#br0" timeOffset="9764.153">4883 1096,'71'9,"1"-3,1-3,63-6,-110 1,1-1,-1-2,1 0,-1-2,-1-1,0 0,0-2,0-1,-1-2,-1 0,0-1,2-3,-18 11,11-7,-17 26,-17 21,12-30,0 0,1 0,0 1,0 0,0-1,0 1,1 0,-1 1,1-1,1 0,-1 0,1 1,0-1,0 1,1 0,-1-1,1 1,0-1,1 1,0-1,-1 1,2-1,-1 1,1-1,-1 0,2 1,-1-1,0 0,1 0,0-1,0 1,1 0,1-3,1-1,-1 0,1 0,-1 0,1-1,0 0,-1 0,1 0,-1-1,1 0,-1 0,1 0,-1 0,1-1,-1 0,0 0,0-1,0 1,0-1,-1 0,1-1,-1 1,3-3,3 0,218-167,-136 123,-90 49,1 1,-1-1,0 1,1 0,-1-1,1 1,-1 0,1 0,-1 1,1-1,-1 1,1-1,-1 1,1 0,-1 0,0 0,0 0,1 0,-1 0,0 1,0-1,0 1,0-1,0 1,-1 0,1 0,-1 0,1 0,-1 0,1 0,-1 0,0 0,0 0,0 1,0-1,-1 1,1-1,0 0,-1 3,48 318,-42-282,-2 0,-2 0,-1 1,-3-1,-1 0,-2 0,-2 0,-1-1,-3 0,-1-1,-4 8,14-44,-1 7,-1 0,0-1,-1 1,0-1,0 0,-1 0,0 0,-1-1,0 0,0 0,-1-1,-8 6,15-12,1 0,-1 0,0-1,0 1,1 0,-1-1,0 1,0-1,0 1,0-1,0 1,0-1,0 0,0 0,0 1,0-1,0 0,0 0,0 0,0 0,0 0,0 0,0 0,0-1,0 1,0 0,0 0,0-1,0 1,0-1,0 1,0-1,0 1,1-1,-1 0,0 1,0-1,1 0,-1 1,0-1,1 0,-1 0,0 0,1 0,-1 0,1 0,0 0,-1 1,1-1,0 0,0 0,-1-1,5-55,12 11,2 0,1 1,26-40,-23 42,15-27,3 2,2 1,4 2,2 3,3 1,11-6,44-34,-80 78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5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2,'-15'-1,"0"1,0 0,0 2,0-1,0 2,0 0,1 1,-1 0,1 1,0 1,0 0,1 1,0 0,0 1,-5 5,4-3,1 2,0-1,0 2,1 0,1 0,0 1,1 1,0-1,2 2,-1-1,2 1,0 0,1 1,1 0,0 0,1 0,0 8,4-22,-1 0,1 0,0 0,0 0,0 0,1 0,-1-1,1 1,-1 0,1 0,0 0,0-1,1 1,-1 0,0-1,1 1,-1-1,1 0,0 1,0-1,0 0,0 0,0 0,1 0,-1-1,0 1,1 0,0-1,-1 0,1 0,0 0,-1 0,1 0,0 0,0-1,0 1,0-1,0 0,0 0,-1 0,1 0,0 0,0-1,0 1,0-1,0 0,-1 0,1 0,0 0,-1-1,1 1,-1-1,1 1,38-28,-2-1,0-1,-3-3,-1-1,-1-1,5-10,-9 11,3 9,-28 60,-43 109,33-124,-5 44,10-62,0 0,1 1,-1-1,0 0,0 1,1-1,-1 0,1 1,-1-1,1 0,0 0,-1 1,1-1,0 0,0 0,0 0,0 0,0 0,0 0,0 0,0 0,0-1,1 1,-1 0,0-1,0 1,1-1,-1 1,0-1,1 0,-1 1,1-1,-1 0,0 0,1 0,-1 0,0 0,1 0,-1 0,1-1,10-2,-1-1,0 0,0-1,0 0,0-1,-1 0,0-1,0 0,-1-1,1 0,-2 0,1-1,-1 0,-1 0,1-1,-2 0,1 0,-2-1,1 1,-1-1,1-5,-6 15,-1 0,1 0,0 1,0-1,0 0,0 0,0 1,0-1,0 0,0 0,1 1,-1-1,0 0,0 1,1-1,-1 0,0 1,1-1,-1 0,0 1,1-1,-1 0,1 1,-1-1,1 1,0-1,-1 1,1-1,-1 1,1 0,0-1,-1 1,1 0,0-1,0 1,-1 0,1 0,0 0,-1 0,1 0,0 0,0 0,-1 0,1 0,0 0,0 0,-1 0,1 0,0 0,0 1,-1-1,1 0,0 1,-1-1,1 0,-1 1,1-1,0 1,-1-1,1 1,-1-1,1 1,-1 0,1-1,-1 1,0-1,1 1,4 64,-5-60,-1 1,1-1,-1 1,2-1,-1 1,1-1,-1 1,1-1,1 1,-1-1,1 0,0 0,0 0,1 0,0 0,-1 0,1-1,1 1,-1-1,2 1,-3-3,0-1,0 0,0 0,0 0,0 0,1 0,-1-1,0 1,1-1,-1 1,0-1,1 0,-1 0,1 0,-1 0,0 0,1-1,-1 1,0-1,1 1,-1-1,0 0,0 0,0 0,0 0,0 0,0-1,0 1,0-1,0 1,0-1,-1 1,1-1,0-1,51-68,-52 70,97-208,-95 201,14-29,-16 36,-1 1,0 0,1-1,-1 1,1 0,-1-1,1 1,-1 0,1 0,-1 0,1-1,0 1,-1 0,1 0,-1 0,1 0,-1 0,1 0,0 0,-1 0,1 0,-1 0,1 0,-1 0,1 1,-1-1,1 0,-1 0,1 1,-1-1,1 0,-1 0,1 1,-1-1,1 1,-1-1,0 0,1 1,-1-1,0 1,1-1,-1 1,0-1,1 1,-1-1,0 1,0-1,0 1,0 0,1-1,-1 1,0-1,0 1,0-1,0 1,0-1,-1 1,1 0,0-1,0 1,0-1,0 1,0-1,-1 1,1-1,5 25,-1 1,-1-1,-2 0,0 1,-2-1,-1 5,1 26,0 22,4-14,-2-1,-4 1,-2-1,-3 0,-3-1,-2 0,-3 0,-24 56,34-105,4-5,0 0,-1-1,0 0,-1 1,1-1,-1 0,-1-1,1 1,-1-1,-1 0,1 0,-1 0,0-1,0 0,0 0,-1 0,0-1,0 0,0-1,-1 1,6-4,0 0,0 0,0 0,0 0,1 0,-1-1,0 1,0-1,0 1,0-1,0 0,0 0,1 0,-1 0,0 0,1 0,-1 0,1 0,-1-1,1 1,-1-1,1 1,0-1,0 1,0-1,0 0,0 1,0-1,0 0,1 0,-1 0,1 0,-1 0,1 0,0 0,-1-1,2-77,10 42,2 0,2 0,1 2,2 0,2 0,1 2,3-1,-1-3,-8 13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6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80 982,'-10'15,"0"1,0 0,2 1,0 0,1 1,1-1,0 1,1 0,0 9,4-25,0 0,1 1,-1-1,1 0,-1 1,1-1,0 1,0-1,0 1,0-1,0 1,0-1,1 0,0 1,-1-1,1 1,0-1,0 0,0 0,0 0,0 1,1-1,-1 0,1-1,-1 1,1 0,0 0,0-1,0 1,0-1,0 1,0-1,0 0,0 0,0 0,1 0,-1 0,0 0,1-1,-1 1,0-1,1 0,-1 1,1-1,-1 0,1-1,-1 1,1 0,-1-1,0 1,1-1,-1 0,0 0,1 0,-1 0,0 0,0 0,0 0,1-1,4-5,0 0,0 0,0-1,-1 0,0 0,-1 0,0-1,0 0,0 0,-1 0,-1-1,0 1,0-1,-1 0,0 0,0 0,-1 0,-1 0,0 0,0 0,-1 0,0 0,-1 0,0 0,0 0,-1 1,-3-8,5 14,0 0,0 1,0-1,0 0,0 0,-1 1,1-1,-1 1,0-1,0 1,0 0,0 0,0 0,0 0,-1 0,1 0,-1 1,1-1,-1 1,0-1,1 1,-1 0,0 0,0 0,0 1,0-1,0 1,0-1,0 1,0 0,0 0,0 0,0 1,1-1,-1 1,2 0,1 0,0 0,-1 1,1-1,0 0,0 0,0 0,0 0,0 1,0-1,0 0,1 0,-1 0,0 0,1 1,-1-1,0 0,1 0,0 0,-1 0,1 0,-1 0,1 0,0 0,0-1,0 1,0 0,-1 0,1 0,0-1,0 1,0-1,1 1,-1-1,0 1,0-1,0 1,0-1,0 0,0 0,1 0,-1 0,0 0,0 0,0 0,1 0,-1 0,0 0,12 1,1-1,-1 0,0-1,0 0,0-1,0 0,-1-1,1-1,0 0,-1 0,0-2,0 1,-1-1,1-1,-1 0,-1-1,1 0,-1 0,-1-1,0-1,0 0,-1 0,0 0,0-1,-1 0,4-10,58-78,-43 66,-1-1,-2-1,-1-2,-2 0,-1-1,-2-1,-2-1,10-40,-20 51,-1 1,-1-1,-1 1,-1-1,-2 0,-1 1,-3-12,5 38,0-1,0 0,0 1,0-1,0 0,0 1,-1-1,1 1,-1-1,0 1,0-1,0 1,0-1,0 1,-1 0,1-1,-1 1,1 0,-1 0,0 0,0 0,0 1,0-1,0 0,0 1,0 0,-1-1,1 1,-1 0,1 0,-1 0,1 0,-1 1,1-1,-1 1,1-1,-1 1,0 0,1 0,-1 0,0 1,1-1,-1 0,0 1,1 0,-3 0,-4 7,-1 0,1 0,1 0,0 1,0 0,1 1,0 0,0 0,1 0,1 1,0 0,0 0,1 1,0-1,1 1,0 2,-10 46,3 2,2-1,3 1,3 0,2 0,3 0,3 0,4 10,-9-65,25 188,8-1,21 46,-5-70,20 103,-68-266,-1 0,1 0,-2 0,1 0,-1 0,0 0,0 0,-1 0,0 0,0 0,-1 0,1 0,-2 0,1-1,-1 1,0-1,0 0,-1 0,1 0,-2 0,1 0,0-1,-1 0,0 0,-1 0,1-1,-1 1,1-1,-1-1,-1 1,1-1,0 0,-1 0,-2 0,3-1,0 0,-1-1,1 0,-1 0,1 0,-1-1,0 0,1 0,-1-1,1 1,-1-1,1-1,-1 1,1-1,0-1,0 1,0-1,0 0,0 0,0-1,1 1,0-1,-1-1,2 1,-1-1,0 0,1 0,0 0,0 0,1-1,-1 1,1-1,0 0,1 0,-1-1,0-5,0-3,1-1,0 1,1-1,1 0,1 1,0-1,1 1,1-1,0 1,1 0,0 0,1 1,3-6,99-179,-103 193,112-171,-92 142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17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199 240,'10'48,"2"49,1 18,-3 4,-4-9,-1-14,-3-12,-1-17,-1-10,0-10,-1-3,-4-5,-7-8,-1-5,-3-7,1-7</inkml:trace>
  <inkml:trace contextRef="#ctx0" brushRef="#br0" timeOffset="367.595">1 663,'39'-56,"3"1,2 3,32-29,-45 48,37-41,4 2,3 4,69-48,-54 68,-88 47,0 0,0 0,1 0,-1 0,0 0,0 1,0-1,1 1,-1 0,0 0,0 0,1 0,-1 0,0 0,1 0,-1 1,0-1,0 1,0 0,0-1,1 1,-1 0,0 0,0 1,-1-1,1 0,0 1,0-1,-1 1,1-1,0 1,-1 0,0 0,1 0,-1-1,0 1,0 1,0-1,0 0,0 1,-1 9,0 1,-1-1,0 1,-1-1,-1 0,0 0,0 0,-1 0,0-1,-1 1,-1-1,0 0,0-1,-1 0,0 0,-8 9,11-14,-64 86,-3-3,-26 20,-41 49,135-155,-1 1,1 0,0 0,0 0,0 0,1 0,-1 0,1 1,0-1,0 1,0 0,0-1,0 1,1 0,0 0,0 0,0 0,0 1,1-1,-1 0,1 0,0 0,0 0,1 1,-1-1,1 0,0 0,0 0,0 0,1 0,0 0,-1 0,1-1,3 4,8 4,1 0,0-1,1-1,0 0,0-1,1-1,11 3,-12-4,0 0,0 1,-1 1,0 0,0 1,0 0,-1 1,6 7,-14-12,0 1,0-1,-1 1,0 0,0 1,0-1,-1 1,0-1,0 1,-1 0,0 0,0 0,0 1,-1-1,0 0,-1 0,1 1,-1-1,-1 1,1-1,-2 0,1 0,-1 1,1-1,-2 0,1 0,-2 1,4-4,4-11</inkml:trace>
  <inkml:trace contextRef="#ctx0" brushRef="#br0" timeOffset="694.693">820 1030,'29'-3,"0"-1,-1-1,1-2,-1-1,0-1,-1-1,0-2,-1-1,0 0,-1-2,-1-1,3-4,-24 19,-1 0,0-1,1 1,-1-1,0 1,0-1,0 0,0 0,0 0,0 0,-1 0,1-1,-1 1,1 0,-1-1,0 1,0-1,0 1,0-1,0 0,-1 1,1-1,-1 0,0 1,0-1,0 0,0 0,0 1,0-1,-1 0,1 1,-1-1,0 0,0 1,0-1,0 1,0-1,-1 1,1 0,-1-1,0 1,1 0,-1 0,0 0,0 0,0 1,0-1,-1 0,1 1,0 0,-1-1,-2 0,-2 0,0 0,0 1,0 0,-1 0,1 1,0-1,-1 2,1-1,0 1,0 0,-1 0,1 1,0 0,0 1,0-1,1 1,-1 1,1-1,-1 1,-2 2,-108 103,111-104,1 1,0-1,1 1,-1 0,1 0,0 0,0 0,1 1,0 0,0-1,1 1,-1 0,2 1,-1-1,1 0,0 0,0 1,1-1,0 0,0 1,1-1,0 0,0 1,1-1,0 0,0 0,1 0,0 0,0-1,0 1,1-1,3 5,0-4,0-1,0 0,0-1,1 1,0-2,0 1,0-1,1 0,-1-1,1 0,0 0,0-1,0 0,0 0,0-1,1-1,-1 1,0-2,0 1,1-1,7-2,8-4</inkml:trace>
  <inkml:trace contextRef="#ctx0" brushRef="#br0" timeOffset="945.456">1610 747,'-33'39,"-12"22,2 5,13-4,17-7,15-13,12-14,9-11,5-10,2-4,1-4,1-2,-7 1</inkml:trace>
  <inkml:trace contextRef="#ctx0" brushRef="#br0" timeOffset="1168.122">2118 240,'-19'33,"-21"55,-4 22,2-4,7-9,5-17,7-12,8-14,2-10,3-8,3-5,2-9</inkml:trace>
  <inkml:trace contextRef="#ctx0" brushRef="#br0" timeOffset="1433.813">2231 719,'-66'30,"42"-20,-1 1,2 2,0 0,0 1,1 1,-9 9,30-24,0 1,0 0,0-1,0 1,0 0,0 0,0-1,0 1,0 0,1 0,-1 0,0 0,0 0,1 0,-1 0,1 0,-1 1,1-1,0 0,-1 0,1 0,0 0,0 1,-1-1,1 0,0 0,0 1,1-1,-1 0,0 0,0 0,0 1,1-1,-1 0,1 0,-1 0,1 0,-1 0,1 0,0 0,0 0,-1 0,1 0,0 0,0 0,0 0,0 0,0-1,0 1,0 0,0-1,0 1,0-1,1 1,-1-1,1 0,72 18,-70-18,36 5,0 2,-1 1,0 2,0 1,20 11,-41-14</inkml:trace>
  <inkml:trace contextRef="#ctx0" brushRef="#br0" timeOffset="4602.323">2710 832,'0'0,"-1"0,1 0,-1 0,1 0,0 0,-1 0,1 0,-1 0,1 0,-1 0,1 0,0 0,-1 0,1 0,-1 0,1 0,0 0,-1-1,1 1,-1 0,1 0,0 0,-1-1,1 1,0 0,-1-1,1 1,0 0,0-1,-1 1,1 0,0-1,0 1,-1 0,1-1,0 1,0-1,0 1,0 0,0-1,0 1,0-1,0 1,0-1,0 1,0 0,0-1,0 1,0-1,0 1,0-1,0 1,0 0,1-1,-1 1,0 0,0-1,0 1,1-1,-1 1,0 0,1 0,-1-1,0 1,1 0,-1-1,0 1,1 0,-1 0,1 0,-36 2,22 5,1 1,0-1,0 2,1 0,0 0,0 1,1 0,0 1,1 0,1 1,0 0,0 0,1 1,0 0,1 0,1 0,-2 10,6-21,1 1,0 0,-1-1,1 1,1-1,-1 1,0-1,1 1,-1-1,1 1,0-1,-1 1,1-1,1 1,-1-1,0 0,0 0,1 0,-1 0,1 0,0 0,0 0,0 0,0 0,0-1,0 1,0-1,0 0,0 0,1 1,-1-2,1 1,-1 0,1 0,-1-1,1 1,-1-1,1 0,-1 0,1 0,-1 0,1 0,0 0,-1-1,1 1,-1-1,1 0,-1 0,0 0,1 0,-1 0,0 0,2-2,9 0,0-1,0 0,-1-1,0 0,0-1,0-1,-1 0,0 0,0-1,-1 0,0-1,0 0,-1-1,-1 0,1 0,-2-1,1 0,-1 0,-1-1,0 0,-1 0,0-1,3-11,-19-26,-1 32</inkml:trace>
  <inkml:trace contextRef="#ctx0" brushRef="#br0" timeOffset="5183.176">2965 747,'-114'294,"114"-294,1 0,-1 0,0 0,0 0,0 0,1 0,-1 0,0 0,0 0,1 0,-1 0,0 0,0 0,0 0,1 0,-1 0,0 0,0 0,0 0,1 0,-1 1,0-1,0 0,0 0,0 0,1 0,-1 0,24-29,-19 22,175-169,-114 104,-65 72,-1-1,1 0,0 1,-1 0,1-1,-1 1,1-1,0 1,-1 0,1-1,0 1,-1 0,1 0,0-1,0 1,-1 0,1 0,0 0,0 0,-1 0,1 0,0 0,0 0,-1 0,1 0,0 1,0-1,-1 0,1 1,0-1,-1 0,1 1,0-1,-1 0,1 1,-1-1,1 1,-1 0,1-1,-1 1,1-1,-1 1,1 0,-1-1,0 1,1 0,-1-1,0 1,0 0,1-1,-1 1,0 0,0 0,0-1,0 1,0 0,0 0,-1 46,-5-26,-11 76,17-95,0 1,0-1,0 1,0-1,1 1,-1-1,1 1,0-1,0 1,0-1,0 1,0-1,0 0,0 0,1 0,-1 1,1-1,0-1,0 1,0 0,0 0,0-1,0 1,0-1,0 1,0-1,1 0,-1 0,0 0,1 0,-1-1,1 1,-1-1,1 1,3-2,-1 0,0 0,0-1,1 0,-1 1,0-2,-1 1,1 0,0-1,-1 0,1 0,-1-1,0 1,0-1,0 0,-1 0,1 0,-1 0,0-1,0 1,-1-1,1 0,-1 0,7-8,4-7,0-1,-2 0,0-1,-1 0,-2 0,0-1,-1-1,-2 5</inkml:trace>
  <inkml:trace contextRef="#ctx0" brushRef="#br0" timeOffset="5450.758">3557 861,'-5'23,"-1"9</inkml:trace>
  <inkml:trace contextRef="#ctx0" brushRef="#br0" timeOffset="5710.883">3642 437,'0'0</inkml:trace>
  <inkml:trace contextRef="#ctx0" brushRef="#br0" timeOffset="5951.48">3727 1001,'7'-24,"1"0,2 0,0 1,2 1,0-1,2 2,6-9,-20 31,0 0,0 0,0 0,0 0,0 0,1 1,-1-1,0 0,0 0,1 0,-1 0,1 0,-1 0,1 0,-1 0,1 0,0 0,-1 0,1-1,0 1,0 0,-1 0,1-1,0 1,0 0,0-1,0 1,0-1,0 1,0-1,0 1,0-1,0 0,0 0,1 0,-1 1,0-1,0 0,0 0,0 0,0-1,0 1,0 0,1 0,-1-1,0 1,0 0,0-1,0 1,0-1,0 1,0-1,0 0,-1 1,1-1,0 0,0 0,0 0,-1 1,1-1,0 0,-1 0,1 0,-1 0,1 0,-1 0,0 0,1 0,-1-1,27 127,-27-123,1-1,0 1,0-1,1 0,-1 1,0-1,0 0,1 0,-1 0,0 0,1 0,-1 0,1 0,0 0,-1 0,1-1,-1 1,1-1,0 1,0-1,-1 0,1 0,0 0,0 0,-1 0,1 0,0 0,0 0,-1-1,1 1,0-1,-1 1,1-1,-1 0,1 1,0-1,-1 0,1 0,-1 0,0 0,1 0,-1-1,0 1,52-61,-12-32,-36 73</inkml:trace>
  <inkml:trace contextRef="#ctx0" brushRef="#br0" timeOffset="6370.901">4234 719,'-7'5,"-1"0,1 0,0 1,0 0,0 1,1 0,0 0,0 0,1 0,0 1,1 0,-1 0,1 0,1 1,0-1,0 1,0 0,1 0,1 0,-1 0,2 0,-1 9,1-16,1 0,0 1,-1-1,1 0,0 0,0 1,1-1,-1 0,0 0,1 0,-1 0,1-1,-1 1,1 0,0-1,0 1,0-1,0 1,0-1,0 0,0 0,0 0,0 0,1 0,-1-1,0 1,1-1,-1 1,0-1,1 0,-1 0,0 0,1 0,-1 0,1-1,-1 1,0-1,1 1,-1-1,1 0,90-42,27-56,-118 98,0 0,0 0,0 0,0 0,-1 1,1-1,0 1,0-1,0 1,0 0,0 0,0 0,0 0,0 0,1 0,-1 0,-1 1,1-1,0 1,0 0,0-1,0 1,0 0,0 0,-1 0,1 0,0 0,-1 1,1-1,-1 0,1 1,-1-1,0 1,0 0,0-1,0 1,0 0,0 0,0 0,0-1,-1 1,1 0,0 1,22 89,-20 305,-3-330,2-30,-1 2,-2-1,-2 0,-1-1,-2 1,-2-1,-1 0,-13 32,20-63,-1 0,0-1,-1 1,1 0,-1-1,0 0,-1 0,1 0,-1 0,0-1,0 0,0 0,-1 0,0-1,1 1,-1-1,0-1,0 1,-1-1,1 0,0 0,-1-1,1 0,-1 0,0-1,1 0,-1 0,1 0,-1-1,0 0,1 0,-1 0,1-1,0 0,0-1,0 1,0-1,0 0,0-1,1 1,-1-1,1 0,0-1,0 1,1-1,-1 0,-1-3,2 1,1 0,0 0,0 0,1-1,0 1,0 0,0-1,1 0,1 1,-1-1,1 0,0 0,1 1,0-1,0 0,1 1,0-1,0 1,1 0,0 0,0 0,1-1,98-142,62-3,-130 124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29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593 266,'538'-152,"-345"94,-191 58,0 0,0 1,0 0,0-1,-1 1,1 0,0 0,0 0,0 0,-1 0,1 0,0 1,-1-1,1 1,-1-1,0 1,1-1,-1 1,0 0,0-1,0 1,0 0,-1 0,1 0,0 0,-1 0,1 0,-1 0,0 0,1 0,-1 0,0 0,0 0,-1 0,1 0,0 0,-1 0,1 0,-1 0,0 0,0 2,1 5,-32 408,32-103,50-120,-50-192,1-1,-1 1,0-1,0 1,1-1,-1 1,0-1,-1 1,1 0,0-1,0 1,-1-1,1 1,-1-1,1 0,-1 1,1-1,-1 1,0-1,0 0,0 0,0 1,0-1,0 0,0 0,0 0,0 0,0 0,-1 0,1 0,0-1,-1 1,1 0,-1-1,1 1,-1-1,1 0,-1 1,1-1,-1 0,1 0,-1 0,1 0,-1 0,1 0,-1 0,1-1,-1 1,1 0,-1-1,1 1,-1-1,1 0,0 1,-1-1,1 0,0 0,0 0,-201-109,182 100,-1 1,0 1,0 0,0 2,-1 0,0 2,0 0,-1 1,1 2,-1 0,1 1,-1 2,1 0,0 1,0 1,0 1,0 2,1 0,0 1,-11 6,15-6,1 2,0 0,0 1,1 1,0 0,1 1,1 1,0 0,1 1,1 0,0 0,1 1,0 1,1 0,1 0,1 1,1 0,0 0,-2 12,7-2</inkml:trace>
  <inkml:trace contextRef="#ctx0" brushRef="#br0" timeOffset="245.124">564 661,'116'-28,"1"6,1 5,0 4,1 6,32 6,147-22,-155-17,-142 40,0-1,-1 0,1 0,0 0,0 1,0-1,0 0,0 1,0-1,0 1,0-1,0 1,0-1,0 1,1 0,-1 0,0-1,0 1,0 0,0 0,0 0,1 0,-1 0,0 1,0-1,0 0,0 0,0 1,0-1,0 1,0-1,0 1,0-1,0 1,0 0,0-1,0 1,0 0,0 0,0 0,-1 0,1 0,0 0,-1 0,1 0,-1 0,1 0,-1 0,0 0,1 0,-1 0,0 0,0 0,1 1,-6 18,-1-1,-1 1,0-1,-2 0,0-1,-1 0,-1 0,-1 1,-34 66,41-64</inkml:trace>
  <inkml:trace contextRef="#ctx0" brushRef="#br0" timeOffset="2721.778">1750 1282,'65'-41,"-2"-2,-2-2,45-46,-73 61,-1-1,-1-2,-2-2,-2 0,-1-2,-2-1,-1 0,-1-4,-4-28,-18 68,-1 0,1 0,0 0,-1 0,1 0,-1 1,1-1,-1 0,0 0,0 1,0-1,0 1,0-1,0 1,0-1,-1 1,1-1,0 1,-1 0,1 0,-1 0,0 0,1 0,-1 0,0 0,1 1,-1-1,0 0,0 1,0 0,1-1,-1 1,0 0,0 0,0 0,0 0,-6 1,1 1,0-1,-1 1,1 1,0-1,0 1,1 1,-1-1,1 1,-1 0,1 1,0-1,1 1,-1 0,1 1,0-1,0 1,1 0,0 0,-3 5,5-8,0 0,1 1,-1-1,0 1,1 0,0-1,0 1,0 0,0 0,1 0,0-1,-1 1,1 0,1 0,-1 0,1 0,-1 0,1 0,0-1,0 1,1 0,-1-1,1 1,0-1,0 1,0-1,0 0,0 0,1 0,-1 0,1 0,0-1,0 1,0-1,0 0,1 0,-1 0,0 0,1 0,0-1,-1 1,1-1,0 0,-1 0,1-1,0 1,1-1,2 0,-1 0,1 0,0 0,0 1,-1 0,1 0,0 1,-1 0,1 0,-1 0,0 1,0 0,0 1,0-1,0 1,-1 0,1 0,-1 1,0-1,-1 1,1 0,-1 1,0-1,0 1,0 0,-1 0,0 0,0 0,-1 0,0 1,1 2,-16 103,10-99,0 0,1 0,0 1,1-1,0 0,1 1,1-1,0 1,1 1,4 4</inkml:trace>
  <inkml:trace contextRef="#ctx0" brushRef="#br0" timeOffset="2960.9">2822 1000,'-19'34,"-6"20,0 1</inkml:trace>
  <inkml:trace contextRef="#ctx0" brushRef="#br0" timeOffset="3111.327">2738 604,'0'0</inkml:trace>
  <inkml:trace contextRef="#ctx0" brushRef="#br0" timeOffset="3491.168">3189 858,'-24'30,"2"0,1 1,1 2,1 0,2 1,2 1,1 0,9-23,1 0,1 0,0 0,0 0,1 1,1-1,0 1,1-1,0 5,0-14,1 1,-1-1,1 0,-1 1,1-1,0 0,1 0,-1 0,0 0,1 0,0 0,0 0,0 0,0 0,0-1,0 1,0-1,1 0,0 0,-1 1,1-2,0 1,0 0,0-1,0 1,0-1,0 0,1 0,-1 0,0 0,0-1,1 1,-1-1,1 0,-1 0,1 0,15-3,0-1,0-1,0 0,-1-1,0-2,0 1,0-2,-1 0,-1-2,1 1,-2-2,0 0,10-11,9-6,-1-2,-1-2,-2 0,-2-2,11-19,-17 18,-1-1,-3 0,-1-2,-2 0,-1-1,-2 0,-2-1,-2 0,-1-1,-3 0,-1 0,-2-32,-2 51,0 1,-2-1,-1 1,0-1,-2 1,0 0,-6-12,10 29,0 0,-1-1,0 1,1 0,-2 0,1 0,0 0,-1 1,0 0,0-1,0 2,-1-1,0 0,1 1,-1 0,0 0,0 0,-1 0,1 1,-1 0,1 0,-1 1,0-1,1 1,-1 1,0-1,0 1,0 0,1 0,-1 0,-4 2,-7 4,0 1,1 1,0 0,0 1,1 1,1 0,-1 2,1-1,1 1,0 1,1 1,1 0,0 0,1 1,0 0,1 1,1 0,0 0,1 1,1 0,0 4,-4 8,2 0,2 1,0 0,2 0,1 0,2 0,0 0,3 1,0-1,2 0,5 18,-4-33,1-1,0 1,1-1,1-1,0 0,1 0,0 0,1-1,1-1,0 1,0-2,1 0,0 0,1-1,0-1,1 0,0 0,0-2,0 0,1 0,-1-1,2-1,-1-1,0 0,1-1,8 0,15 3</inkml:trace>
  <inkml:trace contextRef="#ctx0" brushRef="#br0" timeOffset="4427.168">4177 802,'-60'39,"1"2,2 3,2 3,-5 9,-16 49,74-102,1 0,-1 0,1 0,-1 0,1 0,0 0,1 0,-1 0,0 1,1-1,0 0,0 1,0-1,0 0,0 1,1-1,-1 0,1 0,0 1,0-1,0 0,0 0,1 0,-1 0,1 0,0-1,0 1,0 0,0-1,0 1,1-1,-1 0,1 0,-1 0,1 0,1 1,7 0,-1-1,1 1,0-2,1 0,-1 0,0-1,0 0,0-1,0 0,0-1,0 0,0-1,0 0,-1 0,1-1,-1-1,0 0,0 0,-1-1,0 0,5-5,23-15,-1-1,-1-2,-2-2,-1-1,15-20,20-49,-58 90,-14 32,2-10,-1-1,1 1,0 1,1-1,0 0,0 1,2-1,-1 1,1-1,1 1,0-1,1 1,0-1,1 0,0 1,3 6,-3-15,-1 0,0 0,1-1,-1 1,1-1,0 1,0-1,0 0,0 0,0 0,0-1,1 1,-1-1,0 0,1 0,-1 0,1 0,0 0,-1-1,1 0,0 1,-1-1,1-1,-1 1,1-1,0 1,-1-1,1 0,-1 0,1 0,1-2,99-59,-82 41,-1-1,-1-1,0-1,-2-1,-1 0,-1-2,4-9,-20 37,0-1,0 0,0 1,1-1,-1 0,0 0,1 1,-1-1,0 0,0 0,1 1,-1-1,1 0,-1 0,0 0,1 0,-1 1,0-1,1 0,-1 0,1 0,-1 0,0 0,1 0,-1 0,1 0,-1 0,0 0,1 0,-1 0,1 0,-1-1,0 1,1 0,-1 0,0 0,1 0,-1-1,0 1,1 0,-1 0,0-1,0 1,1 0,-1-1,0 1,0 0,1-1,-1 1,0 0,0-1,0 1,0-1,1 1,-1 0,0-1,0 1,0 0,0-1,0 1,0-1,1 38,-1-32,-1 33,0-28,0 1,0-1,1 1,0-1,1 1,0-1,1 1,0-1,0 0,1 0,1 0,0 0,0 0,1-1,0 1,3 2,-5-7,1 1,0-1,0 0,1 0,0 0,-1 0,2-1,-1 0,0 0,1 0,0-1,0 0,0 0,0 0,0-1,1 0,-1 0,1-1,-1 0,1 0,0 0,-1-1,1 0,0 0,0-1,-1 0,1 0,-1 0,1-1,5-2,2-6,-1-1,-1-1,0 1,0-2,-1 0,-1 0,0-1,-1 0,-1-1,0 0,-1 0,0-1,-1 0,-1 0,-1 0,0-1,-1 1,-1-1,0-17,14-41,-12 55,-4 14,1 0,0 1,0-1,0 1,1 0,0-1,0 1,0 0,0 0,1 0,0 0,0 1,3-4,-5 8,1 1,-1-1,0 0,1 1,-1-1,0 1,1-1,-1 1,0 0,0 0,0-1,0 1,0 0,0 0,0 0,0 0,0 0,0 0,0 1,0-1,-1 0,1 0,-1 1,1-1,-1 0,1 1,-1-1,1 2,0 0,131 264,-104-224,-2 1,-2 1,-2 1,-2 1,-2 1,-2 0,-2 2,-3 0,-1 0,-2 10,-5-36,-1 1,-1-1,-2 1,0-1,-2 0,0 0,-2 0,-1 0,-1-1,0 1,-2-2,-1 1,0-1,-2-1,-1 0,0-1,-1 0,-1-1,-1 0,-7 4,7-7,-1-1,-1-1,0-1,-1-1,0 0,-1-2,0 0,-1-1,0-1,0 0,-1-2,0-1,0-1,0 0,-3-2,22-2,-1-1,0 1,1-1,-1 0,1 0,-1 0,1 0,0-1,-1 1,1-1,0 0,0 0,0 0,0-1,0 1,1-1,-1 1,1-1,0 0,-1 0,1 0,0 0,1 0,-1 0,1-1,-1 1,1-1,0 1,0-1,1 1,-1-1,1 0,-1 1,1-1,1-2,16-132,6 74,2 0,3 2,3 1,3 1,2 2,3 1,2 2,3 2,2 2,108-116,-117 130</inkml:trace>
  <inkml:trace contextRef="#ctx0" brushRef="#br0" timeOffset="14247.192">10019 69,'-175'434,"146"-367,-48 121,76-186,1 1,-1-1,1 0,0 1,0-1,0 0,0 1,0-1,0 0,0 0,1 1,-1-1,1 0,0 0,0 1,0-1,0 0,0 0,0 0,0 0,1 0,-1-1,1 1,-1 0,1 0,0-1,-1 1,1-1,0 0,0 0,0 1,0-1,1-1,-1 1,0 0,0 0,0-1,1 1,-1-1,0 0,1 0,-1 1,0-2,1 1,-1 0,1 0,44-7,-1-2,0-1,0-3,-1-2,33-16,-27 12,-50 19,37-15,2 1,0 2,0 2,29-3,-40 11</inkml:trace>
  <inkml:trace contextRef="#ctx0" brushRef="#br0" timeOffset="14513.279">10753 40,'-154'405,"15"13,34-107,89-267,10-33</inkml:trace>
  <inkml:trace contextRef="#ctx0" brushRef="#br0" timeOffset="14811.717">11374 69,'-10'38,"-7"32,-2 9,-1-4,1-11,5-5,5-9,-1-8,1-6,2-5,2-2,3-2,-5-5,1-2,0-4</inkml:trace>
  <inkml:trace contextRef="#ctx0" brushRef="#br0" timeOffset="15278.938">10894 407,'290'-79,"-220"56,-2-2,0-3,-2-4,28-19,14-1,-107 52,0 0,1 1,-1-1,0 0,1 0,-1 1,0-1,0 0,0 1,1 0,-1-1,0 1,0-1,0 1,0 0,0 0,0 0,0 0,0 0,0 0,-1 0,1 0,0 0,0 0,-1 0,1 0,-1 1,1-1,-1 0,0 0,1 1,-1-1,0 0,0 0,0 1,0-1,0 0,0 1,0-1,0 0,-1 0,1 1,-9 56,-7-6,-17 95,33-143,0 0,0 1,1-1,0 0,-1 1,1-1,1 0,-1 0,0 1,1-1,0 0,0-1,0 1,1 0,-1-1,1 1,0-1,0 0,0 0,0 0,1 0,-1 0,1-1,0 1,-1-1,1 0,0 0,0-1,1 1,-1-1,1 0,36 8,35 19,-72-24,1 1,0 0,0-1,1 0,-1 0,1 0,0-1,0 0,0 0,0 0,1-1,-1 0,1 0,-1-1,1 0,0 0,6 0,9-4,-4-3</inkml:trace>
  <inkml:trace contextRef="#ctx0" brushRef="#br0" timeOffset="7477.71">6435 210,'0'-27,"0"34,-23 186,-63 414,85-592,-1-10,1 1,0-1,0 0,1 0,0 0,0 0,0 1,0-1,1 0,0 0,0 0,0 0,1 0,0 0,0 0,0 0,3 4,-3-8,1 0,-1-1,1 1,0-1,-1 1,1-1,0 0,0 0,-1 0,1 0,0-1,-1 1,1-1,0 0,-1 1,1-1,-1 0,1-1,-1 1,0 0,1-1,-1 1,0-1,0 0,0 0,0 1,0-2,0 1,-1 1,163-170,-139 141,86-83,-110 112,0 0,0 0,0 0,1-1,-1 1,0 1,1-1,-1 0,1 0,-1 0,1 1,-1-1,1 1,-1-1,1 1,-1 0,1-1,0 1,-1 0,1 0,0 0,-1 1,1-1,0 0,-1 0,1 1,-1-1,1 1,-1 0,1-1,-1 1,1 0,-1 0,0 0,1 0,-1 0,0 0,0 0,0 0,1 1,-1-1,-1 0,1 1,0-1,0 0,0 1,-1-1,1 1,-1 0,1-1,-1 1,0-1,1 1,-1 0,0-1,0 1,0 0,-1-1,1 1,5 58,-6-52,0 1,1-1,0 1,0-1,1 1,0-1,1 1,0-1,0 0,1 0,0 0,0 0,1 0,0-1,0 1,0-1,1 0,1-1,-1 1,1-1,0 0,0 0,6 3,-5-6,-1 0,1 0,-1-1,1 0,0 0,0-1,0 0,0 0,0-1,0 1,0-2,0 1,0-1,0 0,0 0,0-1,0 0,-1 0,1-1,0 0,-1 0,0 0,0-1,0 0,2-2,7-5,-1 0,0-1,-1-1,0-1,-1 0,-1 0,0-1,-1 0,3-7,-2 0,-1 0,-1-1,-1-1,-1 1,-1-1,-1-1,-1 1,-1-1,-1 0,-1 1,-2-1,0 0,-2 1,0-1,-2 1,-1 0,-1 0,0 0,-2 1,-1 0,-1 1,-1 0,0 1,-2 0,-10-11,8 11,-1 0,-1 1,0 0,-2 2,0 0,-1 2,-1 0,0 1,-1 1,0 1,-2 2,1 0,-1 1,-1 2,1 1,-1 0,-9 1,23 3,-1 0,1 1,-1 1,0 0,1 0,-1 2,0-1,0 2,1-1,-1 2,1 0,-1 0,1 1,0 1,1 0,-1 0,1 2,0-1,0 1,1 1,0 0,0 0,-5 7,-3 10</inkml:trace>
  <inkml:trace contextRef="#ctx0" brushRef="#br0" timeOffset="12829.914">7564 1084,'39'-12,"0"-1,-1-3,-1-1,0-2,-1-1,6-6,-30 18,1-1,-2 0,1 0,-1-1,0-1,-1 0,-1 0,8-12,-14 18,0 1,0 0,-1-1,0 0,0 1,0-1,-1 0,1 0,-1 0,-1 0,1 0,0 0,-1-1,0 1,-1 0,1 0,-1 0,0 0,0 0,0 0,-1 0,0 0,0 1,0-1,0 0,-1 1,-1-2,-1 2,0 0,-1 0,0 1,0-1,0 1,0 1,0-1,-1 1,1 0,-1 1,0-1,1 1,-1 1,0-1,0 1,1 0,-1 1,0-1,0 1,1 1,-1-1,1 1,-1 0,1 1,0 0,-1 0,2 0,-3 1,-16 10,1 1,0 0,1 2,1 0,0 2,1 0,1 1,2 1,0 1,0 0,2 1,1 1,-3 10,11-22,0 1,1 0,1 0,0 0,1 0,0 1,1-1,1 1,0-1,1 8,0-15,1 0,0-1,0 1,0 0,1-1,0 0,0 1,0-1,1 0,-1 0,1 0,0 0,1-1,-1 1,1-1,0 0,0 0,0 0,1 0,-1-1,1 0,0 0,0 0,0 0,0-1,1 0,16 5,0-2,0 0,1-1,0-2,-1 0,1-1,0-2,0 0,0-2,10-2,-2-2,0-1,-1-1,0-2,-1-1,0-1,-1-1,7-7,1 2,-10 5</inkml:trace>
  <inkml:trace contextRef="#ctx0" brushRef="#br0" timeOffset="13129.263">8580 802,'-15'-3,"0"1,0 1,0 1,-1 0,1 1,0 0,0 1,0 1,0 1,0 0,1 1,-1 0,1 1,1 1,-1 0,-3 3,7-4,-1 0,1 1,0 0,1 1,-1 0,1 0,1 1,0 0,-4 6,9-12,1 1,0 0,0 0,0 0,0 0,0 0,1 0,0 0,-1 0,2 1,-1-1,0 0,1 1,0-1,0 1,0-1,1 0,0 1,-1-1,1 0,1 1,-1-1,1 0,-1 0,1 0,1 0,1 3,5 2,1-1,1 0,0 0,0-1,0 0,0-1,1 0,0-1,1 0,-1-1,1-1,0 0,0 0,0-1,0-1,0 0,5-1,9 2,1-2,-1 0,0-2,0-1,0-1,0-1,-1-2,7-3,-8 2</inkml:trace>
  <inkml:trace contextRef="#ctx0" brushRef="#br0" timeOffset="13392.287">8947 1084,'0'10,"5"3,1-1</inkml:trace>
  <inkml:trace contextRef="#ctx0" brushRef="#br0" timeOffset="16591.799">0 1734,'435'-37,"-347"29,523-33,163 13,289-28,-811 38,1245-67,-125 29,-226 46,-327 39,383-1,-979-28,445 10,62 9,-116 8,-28-26,-272 27,-290-28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47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341 362,'278'-151,"67"-45,-344 194,1 1,0-1,0 1,0 0,0 0,0-1,1 2,-1-1,0 0,0 0,1 1,-1-1,0 1,0 0,1-1,-1 1,1 0,-1 1,0-1,1 0,-1 1,0-1,0 1,1 0,-1 0,0-1,0 2,0-1,0 0,0 0,0 1,0-1,0 1,-1-1,1 1,0 0,-1 0,0-1,1 2,1 12,0 2,-2-1,1 0,-2 0,0 1,-1-1,-1 0,-2 7,3-7,-46 295,27-207,4 1,4 1,6 0,4 0,11 101,11-99,5-1,4-2,5-1,8 6,-11-29,-61-100,-1-8,-1 3,-1 0,-1 2,-1 2,0 1,-2 2,0 1,-27-7,43 16,0 1,0 1,-1 1,0 1,0 1,0 1,0 0,0 2,0 1,0 0,1 2,-1 0,1 2,0 0,0 1,-2 3,-6 1,0 1,1 1,1 2,1 0,0 2,1 1,1 1,0 2,2 0,0 1,1 1,2 1,0 0,2 2,-4 8,3 34,18-67,0 0,0 1,0-1,0 1,0-1,0 0,0 1,0-1,1 0,-1 1,0-1,1 1,-1-1,1 0,0 0,-1 1,1-1,0 0,0 0,0 0,0 0,0 0,0 0,0 0,0 0,0 0,0-1,0 1,1 0,-1-1,0 1,0-1,1 1,-1-1,1 0,-1 1,0-1,1 0,-1 0,1 0,-1 0,0 0,1 0,-1 0,0-1,1 1,15-4</inkml:trace>
  <inkml:trace contextRef="#ctx0" brushRef="#br0" timeOffset="380.935">228 1265,'175'-42,"98"-40,-189 55,-79 26,108-32,-1-5,-2-4,-2-6,87-53,-122 60,-72 41,-1 0,1-1,0 1,0 0,-1 0,1 0,0 0,0 0,0 0,-1 0,1 1,0-1,0 0,-1 0,1 1,0-1,-1 0,1 1,0-1,-1 0,1 1,0-1,-1 1,1 0,-1-1,1 1,-1-1,1 1,-1 0,0-1,1 1,-1 0,0-1,1 1,-1 0,0 0,0-1,1 1,-1 0,0 0,0-1,0 1,0 0,0 0,0-1,-1 1,1 0,0 0,0 0,-9 47,6-37,-7 63,3 1,4 0,5 74,0-33,-2-92</inkml:trace>
  <inkml:trace contextRef="#ctx0" brushRef="#br0" timeOffset="4467.977">1866 1406,'-7'18,"1"0,1 1,1-1,1 1,1 0,0 0,1 0,2 12,-2-16,-9 188,-25-90,29-107</inkml:trace>
  <inkml:trace contextRef="#ctx0" brushRef="#br0" timeOffset="4683.455">2006 927,'-14'0,"-5"0</inkml:trace>
  <inkml:trace contextRef="#ctx0" brushRef="#br0" timeOffset="5414.984">2401 1293,'-152'485,"110"-354,78-225,3 1,5 2,3 2,9-4,47-33,-103 126,0 1,0-1,0 1,0 0,0-1,0 1,1 0,-1-1,0 1,0 0,1-1,-1 1,0-1,1 1,-1-1,1 1,-1-1,0 1,1-1,-1 1,1-1,-1 0,1 1,0-1,-1 0,1 1,-1-1,1 0,0 0,-1 1,1-1,0 0,-1 0,1 0,0 0,-1 0,1 0,0 0,-1 0,1 0,-1 0,1-1,0 1,-1 0,1 0,0-1,-1 1,1 0,-1-1,1 1,-1 0,1-1,-1 1,1-1,-1 1,1-1,-1 1,0-1,1 1,-1-1,0 1,1-1,-1 0,0 1,0-1,1 0,-1 1,0-1,0 0,-9 51,-6-4,-35 159,48-190,2 128,0-138,1 0,0 0,0 0,1 0,-1 0,1 0,0-1,1 1,-1-1,1 0,-1 1,1-1,1 0,-1-1,1 1,-1-1,1 1,0-1,0 0,0 0,1-1,-1 1,1-1,-1 0,1 0,0 0,5 0,0-1,0 1,0-2,0 1,0-1,0-1,0 0,0 0,0-1,0 0,0-1,-1 0,1-1,-1 0,0 0,0-1,0 0,-1 0,4-4,11-8,-1-1,0-1,-2-1,0-1,-1-1,3-6,8-17,-2-1,-3-1,-1-2,-3 0,0-5,-11 28</inkml:trace>
  <inkml:trace contextRef="#ctx0" brushRef="#br0" timeOffset="6073.336">3445 1519,'-15'2,"-1"1,1 1,0 0,0 1,0 1,0 0,1 1,0 0,1 1,-1 1,1 0,1 1,-1 0,5-4,-1 0,1 0,0 1,0 0,0 0,1 1,0-1,1 2,0-1,0 1,1 0,0 0,0 1,1-1,0 1,1 0,0 0,1 0,0 0,1 1,0-1,0 0,1 1,0 3,2-10,-1-1,1 1,0-1,-1 1,2-1,-1 0,0 0,0 0,1 0,0 0,0-1,-1 1,1-1,1 0,-1 0,0 0,1 0,-1-1,0 1,1-1,0 0,-1 0,1 0,0 0,0-1,-1 1,1-1,0 0,0 0,3-1,5 0,-1 0,1-1,-1-1,0 0,1 0,-1-1,-1 0,1-1,6-4,13-13,-2-1,0-1,-2-1,-1-1,-1-1,-1-2,-2 0,0-1,-2-2,-2 0,-12 25,54-59,-58 66,0 0,0 0,0-1,0 1,0 0,0 0,0 0,0 0,0 0,0 0,0 0,0 1,0-1,0 0,-1 0,1 1,0-1,0 1,0-1,0 1,0-1,0 1,-1-1,1 1,0 0,0-1,-1 1,1 0,-1 0,1 0,-1-1,1 1,-1 0,1 0,-1 0,1 0,-1 0,0 0,0 0,0 0,0 0,1 0,-1 0,0 0,-1 1,6 51,-5-48,-1 30,-1-27,1-1,0 1,1 0,-1-1,1 1,1-1,-1 1,2-1,-1 1,1-1,0 1,0-1,1 0,0 0,0 0,1 0,-1-1,2 0,-1 1,1-1,0-1,0 1,0-1,1 1,1-2,1-1,0 1,0-1,0 0,0-1,0 0,0 0,1-1,-1 0,1 0,-1-1,1 0,-1-1,1 1,-1-2,1 1,-1-1,0-1,0 1,0-1,0-1,0 1,3-4,13-6,-2-2,0 0,-1-1,0-1,-2-1,0-1,-1 0,134-175,-128 155,-3 0,-1-2,-2 0,-1-1,-3-1,-1 0,-2-1,-3 0,-1-1,-2 0,-2 0,-2 0,-2-6,-25-79,24 126,0 0,0 0,0 0,0 0,-1 0,0 1,1-1,-1 1,-1 0,1 0,0 0,-1 0,1 0,-1 1,0 0,0 0,0 0,0 0,0 0,-1 1,1 0,0 0,-1 0,1 0,-1 1,1 0,-1 0,-1 0,-9 3,1 1,-1 0,1 2,0-1,0 2,1 0,0 0,0 1,1 1,0 0,0 0,1 2,0-1,1 1,0 1,1 0,0 0,-6 13,1 1,1 2,1 0,1 1,1 0,2 0,1 1,2 0,0 0,2 1,2-1,0 1,2-1,2 1,0-1,2 0,1 0,2 0,1-1,1 0,1-1,2 0,1-1,1 0,9 11,-10-13,1-2,1 1,1-2,1 0,0-1,2-1,1-1,0-1,1-1,1 0,1-2,0-1,1-1,0-1,1-1,0-1,1-1,0-2,0 0,1-2,0-1,11-1,-14-4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3:55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34 565,'29'0,"0"0,-1-2,1-1,0-1,-1-2,0-1,-1-1,1-1,-1-1,-1-2,0-1,7-5,-24 14,1 0,-1-1,0 0,0-1,0 0,-1 0,0-1,0 0,-1-1,0 1,0-2,-1 1,0 0,0-1,-1 0,0-1,-1 1,0-1,0 0,-1 0,0 0,-1 0,0-1,-1 1,0 0,0-1,-1 1,-2-9,1 11,0 0,-1 0,0 0,0 1,-1-1,0 1,0-1,0 1,-1 0,-1 0,1 0,-1 1,0 0,-1 0,1 0,-1 0,0 1,-1 0,1 0,-1 1,0 0,0 0,0 1,-1-1,1 2,-1-1,0 1,1 0,-1 1,0-1,0 2,0-1,-1 1,1 0,0 1,0 0,0 0,0 1,1 0,-1 0,0 1,1 0,-7 3,-7 9,0 1,1 1,0 1,1 1,1 0,1 1,1 1,1 1,1 0,1 0,1 2,0 0,2 0,1 1,1 0,1 0,1 1,2 0,0 4,-1-13,2 1,0 0,1-1,0 1,2 0,0 0,1 0,1-1,0 1,1-1,1 1,1-1,1 0,0 0,1-1,1 0,0 0,1-1,1 0,6 7,-9-12,1-2,0 1,0-1,1 0,0-1,0 0,1-1,0 0,0 0,1-1,-1 0,1-1,0 0,0-1,0 0,1-1,-1 0,1 0,0-2,-1 1,1-2,-1 1,1-1,-1-1,1 0,-1-1,0 0,0-1,1-1,40-25,-1-3,-2-2,-1-2,-1-3,-18 15</inkml:trace>
  <inkml:trace contextRef="#ctx0" brushRef="#br0" timeOffset="183.603">1530 28,'-39'43,"-31"44,-9 11,4-2,10-6,12-10,9-9,13-11,6-12,9-9,5-6,1-3,2-4,2 0,2-4</inkml:trace>
  <inkml:trace contextRef="#ctx0" brushRef="#br0" timeOffset="435.303">1050 0,'24'44,"22"27,13 13,2-4,-6-11,-2-12,-5-11,-6-8,-6-11,-3-5,1-2,1-4,-2 0,-1-2,-1-5,-2-3,-5-2</inkml:trace>
  <inkml:trace contextRef="#ctx0" brushRef="#br0" timeOffset="815.027">2517 141,'-50'7,"1"2,0 2,0 2,1 3,1 1,0 3,-37 22,64-31,1 1,1 1,0 1,1 0,0 1,1 1,1 1,1 0,0 0,1 2,1 0,1 1,7-14,1 0,-1 0,1 0,1 1,0 0,0-1,0 1,0 0,1 0,0 0,1 0,0 0,0 0,0 0,1 0,0 0,0 0,1 0,0 0,0-1,0 1,1-1,0 1,1-1,-1 0,1 0,0 0,1-1,-1 1,1-1,0 0,1 0,3 0,0 0,0 0,1-1,-1 0,1 0,0-1,0-1,0 0,0 0,1-1,-1 0,0-1,0 0,1 0,-1-1,0-1,0 0,1 0,-2-1,11-4,5-3,0 0,0-2,-1-1,-1-1,0-1,-1-1,10-10,2-8,-1-2,-1 0,-2-2,-2-2,0-3,-7 13,-4 1,34-36,-50 66,1 0,0 0,-1 0,1 1,-1-1,1 0,-1 1,0-1,1 1,-1-1,0 1,0 0,0-1,0 1,-1 0,1 0,0-1,-1 1,1 0,-1 0,0 0,1 0,-1 0,0 0,0 0,0 0,-1 0,1 0,0 0,-1-1,0 2,1 0,0 17,1 0,1 1,1-1,0 0,1 0,2-1,7 20,47 74,-42-89</inkml:trace>
  <inkml:trace contextRef="#ctx0" brushRef="#br0" timeOffset="1297.379">2969 819,'88'-135,"6"-10,75-83,-148 208,-15 37,-22 36,12-43,0 0,1 0,0 0,1 0,0 0,0 1,1-1,0 1,1-1,0 1,1-1,2 9,-3-17,1 0,0 0,0 0,0 1,0-1,0-1,1 1,-1 0,0 0,1 0,0-1,-1 1,1-1,0 1,0-1,0 0,0 1,0-1,0 0,0 0,0-1,0 1,0 0,1-1,-1 1,0-1,1 0,-1 0,0 0,1 0,-1 0,0 0,0-1,1 1,-1-1,0 1,0-1,0 0,0 0,1 0,83-44,172-164,-256 207,0 0,0 0,1 0,-1 0,1 0,0 1,-1-1,1 1,0 0,0-1,0 1,0 1,0-1,0 0,0 1,0-1,0 1,0 0,0 0,0 1,0-1,0 0,0 1,0 0,0 0,0 0,0 0,0 0,0 0,-1 1,1-1,-1 1,1 0,-1 0,1 0,-1 0,0 0,0 1,2 11,-1 0,0 0,-1 0,-1 1,-1-1,0 0,0 1,-1-1,-2 2,1 29,1-31,-1 15,1 0,1 0,1 0,2 0,1-1,1 1,1-1,2 0,4 8,18 7,-14-29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5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53,'-2'-4,"-1"0,1 1,-1-1,0 1,0 0,0-1,0 1,-1 1,1-1,-1 0,0 1,1 0,-1 0,0 0,0 0,-1 1,1 0,0-1,0 1,-1 1,1-1,-1 1,1 0,-1 0,1 0,0 0,-1 1,-115 33,75-4,1 1,2 2,1 1,1 3,3 1,1 2,2 1,1 2,-12 25,23-37,1 2,2 0,1 1,2 0,-4 17,14-38,2 1,0 0,1 0,0 0,1 1,1-1,0 0,1 1,0-1,1 0,1 1,0-1,1 0,1 0,4 12,-2-15,0 1,1-2,0 1,1-1,0 0,1 0,0-1,0-1,1 1,0-1,0-1,1 0,0 0,0-1,0-1,1 0,0 0,0-1,2-1,10 4,1-1,0-2,0 0,0-2,0 0,1-2,-1-1,0-1,5-2,177-58,-191 55,0-2,0 0,-1 0,-1-2,0 0,0 0,-1-1,0-1,-1 0,0-1,-1 0,-1-1,-1 0,0 0,0-1,-2 0,5-15,-10 26,-1-1,0 0,-1 0,1 0,-1 0,0 0,-1 1,1-1,-1 0,0 0,-1 0,1 1,-1-1,0 0,-1 1,1 0,-1-1,0 1,0 0,-1 1,1-1,-1 1,0-1,-1 1,1 0,-1 1,1-1,-1 1,0 0,-2-1,-2-2,-1 1,0 0,-1 0,1 1,-1 0,0 1,0 0,0 1,0 0,0 1,0 0,-1 0,1 2,0-1,-8 2,10 0,0 0,0 0,0 0,0 1,0 1,1-1,0 2,-1-1,1 1,1 0,-1 1,1-1,0 1,0 1,1 0,0 0,-1 0,7-5,-1-1,0 0,1 0,-1 1,1-1,-1 0,1 1,-1-1,1 1,0-1,0 0,0 1,0-1,0 1,0-1,0 1,0-1,1 0,-1 1,0-1,1 0,-1 1,1-1,0 0,-1 1,1-1,0 0,0 0,0 0,0 0,0 0,0 0,0 0,0 0,0 0,0 0,1-1,-1 1,0 0,1-1,-1 1,0-1,1 1,-1-1,0 0,1 0,70 10,-70-10,41 0,-1-2,1-2,0-2,-1-1,-1-3,8-3,90-6,-115 19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97,'2'15,"1"0,1-1,0 0,1 1,1-2,0 1,1-1,0 0,1 0,8 9,-12-17,-1-1,1 0,-1 0,1 0,0 0,1 0,-1-1,1 0,-1 0,1 0,0-1,0 1,0-1,1 0,-1-1,0 1,1-1,-1 0,1-1,-1 1,1-1,-1 0,1 0,-1-1,1 1,-1-1,1-1,-1 1,0-1,1 0,6-6,1 0,-2-1,1-1,-1 1,-1-2,1 0,-2 0,0-1,0 0,-1 0,0-1,2-7,-8 17,49-102,-50 104,0 0,0-1,0 1,-1 0,1 0,0-1,-1 1,1-1,-1 1,1 0,-1-1,0 1,1-1,-1 1,0-1,0 1,0-1,0 1,0-1,-1 1,1-1,0 1,-1-1,1 1,-1-1,1 1,-1-1,0 1,1 0,-1 0,0-1,0 1,0 0,0 0,0 0,-1-1,-26 41,22-19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04.50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632 254,'-28'4,"1"0,-1 2,1 1,1 1,-1 1,1 1,1 2,0 0,0 2,2 1,-12 9,-24 11,-144 97,203-132,-39 32,39-32,-1 1,0 0,0-1,1 1,-1 0,1 0,-1 0,1-1,-1 1,1 0,-1 0,1 0,0 0,0 0,-1 0,1 0,0 0,0 0,0 0,0 0,0 0,0 0,0 0,0 0,1 0,-1 0,0 0,0 0,1-1,-1 1,1 0,-1 0,1 0,-1 0,1 0,0-1,-1 1,1 0,0-1,-1 1,1 0,0-1,0 1,0-1,0 1,0-1,15 7,0-1,0 0,0-2,1 0,-1 0,1-2,0 0,0-1,0-1,0 0,1-2,61 4,-76-3,-1 1,1 0,0-1,-1 1,1 0,0 0,-1 1,1-1,-1 1,1-1,-1 1,1 0,-1 0,1 0,-1 0,1 0,-1 0,0 1,0-1,0 1,0-1,0 1,0 0,0 0,0 0,-1 0,1 0,-1 1,0-1,1 0,-1 1,0-1,0 0,-1 1,1-1,0 1,-1 0,0-1,1 1,-1-1,0 1,0 0,-1-1,1 1,-1 0,1-1,-1 1,0-1,0 1,0-1,0 0,0 1,-1 0,-124 183,35-68,90-117,0 1,0-1,1 1,-1-1,1 1,-1-1,1 1,-1-1,1 1,0 0,0-1,0 1,0-1,0 1,0 0,0-1,1 1,-1-1,0 1,1-1,-1 1,1 0,0-1,0 0,-1 1,1-1,0 0,0 1,0-1,0 0,1 0,-1 0,0 0,0 0,1 0,-1 0,0 0,1 0,-1-1,1 1,-1-1,1 1,0-1,-1 1,1-1,-1 0,1 0,1 0,82-4,-30-26,-35 12</inkml:trace>
  <inkml:trace contextRef="#ctx0" brushRef="#br0" timeOffset="316.001">152 1,'23'176,"7"-1,46 147,-37-183,45 207,-52-88,-27-209,1-32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1,'-4'43,"2"19,2 4,6-9,2-15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5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8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1,'-19'3,"0"2,0 0,1 1,0 1,0 0,0 1,1 1,0 1,1 1,0 0,-14 13,29-23,0 1,-1-1,1 0,0 1,0-1,0 1,0 0,0-1,0 1,0 0,0 0,1-1,-1 1,1 0,-1 0,1 0,0 0,-1 0,1 0,0-1,1 1,-1 0,0 0,0 0,1 0,-1 0,1 0,0-1,-1 1,1 0,0 0,0-1,0 1,0-1,0 1,1-1,-1 1,0-1,1 0,-1 1,1-1,-1 0,1 0,0 0,-1 0,1-1,0 1,1 0,12 9,-10-8,1 0,-1 0,-1 1,1 0,0 0,-1 0,1 1,-1 0,0-1,0 1,0 1,-1-1,0 0,1 1,-2 0,1 0,0 0,-1 0,0 0,0 0,-1 1,1-1,-1 1,0-1,-1 1,1 3,-4 2,-1 0,0-1,0 0,-1 1,0-2,-1 1,0 0,0-1,-1 0,0-1,-1 0,0 0,0 0,-1-1,0 0,0-1,-1 0,0 0,0-1,0-1,-4 2,13-5,-1 0,0 0,0 0,0 0,0 0,0 0,0 0,0-1,0 1,0-1,0 0,0 1,0-1,0 0,0 0,-1 0,1-1,0 1,0 0,0-1,0 1,0-1,0 0,0 0,-2-1,-6-8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1 226,'51'-40,"45"-75,-96 115,0-1,0 1,0-1,0 1,0-1,0 0,0 1,0-1,0 1,1-1,-1 1,0-1,0 1,1-1,-1 1,0-1,1 1,-1 0,0-1,1 1,-1-1,1 1,-1 0,0-1,1 1,-1 0,1 0,-1-1,1 1,-1 0,1 0,-1 0,1 0,0 0,-1 0,1 0,-1 0,1 0,-1 0,1 0,-1 0,1 0,-1 0,1 0,0 0,-1 0,1 1,-1-1,1 0,-1 0,0 1,1-1,-1 0,1 1,-1-1,1 1,-1-1,0 0,1 1,-1-1,0 1,0-1,1 1,-1-1,0 1,0-1,0 1,1-1,-1 1,0 0,2 48,-2-33,1-5,0-1,1 1,0 0,1-1,0 1,0-1,1 0,1 0,0 0,0-1,6 7,-9-12,1-1,0 1,0-1,0 0,0 0,0 0,1 0,0 0,-1-1,1 0,0 0,0 0,0 0,1 0,-1-1,0 0,0 0,1 0,-1 0,1-1,-1 0,1 0,-1 0,1 0,-1-1,0 0,1 0,-1 0,2 0,1-2,0-1,0 1,0-1,0-1,-1 1,1-1,-1 0,0 0,-1-1,1 0,-1 0,-1 0,1-1,-1 1,0-1,0 0,-1-1,0 1,0 0,-1-1,1 0,-1-3,-2 9,1-3,-1 0,1 0,0 0,0 0,1 0,0 0,-1 0,2 1,-1-1,0 0,1 1,0 0,0 0,0-1,1 2,-1-1,1 0,0 1,0 0,0 0,0 0,1 0,-1 1,1-1,0 1,-1 0,4 0,13-1</inkml:trace>
  <inkml:trace contextRef="#ctx0" brushRef="#br0" timeOffset="437.097">764 86,'-17'5,"0"1,1 1,0 0,1 1,0 1,0 1,1 0,0 0,0 2,0 1,12-11,0-1,1 1,-1-1,1 1,-1 0,1-1,0 1,-1 0,1 0,0 0,0 0,1 0,-1 0,0 0,1 0,-1 0,1 0,0 0,-1 1,1-1,0 0,0 0,1 0,-1 1,0-1,1 0,-1 0,1 0,0 0,0 0,-1 0,2 0,-1 0,0 0,0 0,0-1,1 1,-1 0,1-1,-1 1,1-1,0 0,0 0,0 1,-1-1,1 0,0 0,0-1,0 1,0 0,2 0,8 1,1 0,-1-1,1-1,-1 1,1-2,-1 0,1-1,-1 0,1 0,-1-2,0 1,0-2,-1 1,10-6,25-7,-30 11,1 0,0 1,0 1,1 0,-1 2,1 0,-1 0,1 2,0 0,-1 2,14 1,-26-1,-1 0,1 0,-1 0,1 1,-1-1,0 1,0 0,0 0,0 1,-1-1,1 1,-1 0,0 0,0 0,0 0,-1 0,1 1,-1-1,0 1,0 0,-1-1,0 1,1 3,8 118,-10-114,0 86,2-31,-3-1,-3 1,-2 0,-3-1,-15 49,22-107,0 0,0 0,-1 0,0 0,0-1,-1 1,0-1,-1 0,1 0,-1 0,-1 0,1-1,-1 0,0 0,0-1,-1 0,0 0,0 0,-7 3,12-7,0-1,0 0,0 0,0 0,0 0,0 0,0 0,0 0,0-1,0 1,0 0,0-1,1 0,-1 1,0-1,0 0,1 0,-1 0,0 0,1-1,-1 1,1 0,-1-1,1 1,0 0,0-1,0 0,-1 1,2-1,-1 0,0 0,0 1,0-1,1 0,-1 0,1 0,0 0,-1-1,-7-80,8 78,10-311,18 191,-18 94</inkml:trace>
  <inkml:trace contextRef="#ctx0" brushRef="#br0" timeOffset="805.23">1525 0,'-10'3,"1"0,-1 0,0 1,1 1,0-1,0 1,1 1,-1 0,1 0,-3 3,9-7,-1 1,1-1,0 1,0-1,0 1,0 0,0 0,0 0,1 0,-1 0,1 0,0 0,0 0,0 0,1 1,-1-1,1 0,-1 1,1-1,0 1,1-1,-1 0,0 1,1-1,0 0,0 0,0 1,0-1,0 0,1 0,-1 0,2 1,64 50,-63-53,0 0,0 0,-1 1,1-1,0 1,-1 0,1 0,-1 0,0 1,1-1,-1 1,0 0,0 0,-1 0,1 0,-1 0,0 1,1-1,-1 1,-1-1,1 1,0 0,-1 0,0-1,0 1,0 0,0 0,-1 1,0-1,0 0,0 0,0 0,0 0,-1 0,0 0,0 1,-3 1,1-1,-1 0,0 0,-1 0,1-1,-1 0,0 1,0-2,0 1,0-1,-1 1,0-1,1-1,-1 1,0-1,0 0,-1-1,1 1,0-1,0 0,-1-1,1 0,0 0,-1 0,1-1,-6 0,-7-5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8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0,'-9'39,"-4"36,1 10,2 1,3-10,2-8,3-11,6-11,2-7,1-7,-2-3,4-2,0-1,-1 0,-3 1,-1-5</inkml:trace>
  <inkml:trace contextRef="#ctx0" brushRef="#br0" timeOffset="182.799">0 424,'53'-10,"22"-3,3 1,-7 2,-10 8,-17 4</inkml:trace>
  <inkml:trace contextRef="#ctx0" brushRef="#br0" timeOffset="452.663">592 734,'10'-19,"7"-16,2-7,2-1,2 2,-3 3,1 3,0 3,-2 2,0 1,-4 6</inkml:trace>
  <inkml:trace contextRef="#ctx0" brushRef="#br0" timeOffset="646.363">1016 537,'4'33,"3"12</inkml:trace>
  <inkml:trace contextRef="#ctx0" brushRef="#br0" timeOffset="813.315">988 197,'0'0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0,'0'514,"26"-266,-12-185,-10-49,0-1,-1 0,-1 1,0-1,0 1,-2 0,1 0,-2-1,0 1,-2 9,-3-5</inkml:trace>
  <inkml:trace contextRef="#ctx0" brushRef="#br0" timeOffset="202.671">0 592,'63'-4,"29"-3,5 1,-5 2,-13 0,-16 2,-18 1</inkml:trace>
  <inkml:trace contextRef="#ctx0" brushRef="#br0" timeOffset="798.049">932 479,'-46'39,"2"2,3 2,1 1,-29 42,31-1,37-83,1 0,-1 0,1 0,0 0,0 0,-1 0,1 0,1 0,-1 0,0 0,0 0,1 0,-1 0,1 0,-1-1,1 1,0 0,0 0,0 0,0-1,0 1,0-1,0 1,1-1,-1 1,1-1,-1 1,1-1,-1 0,1 0,0 0,-1 0,1 0,0 0,0-1,0 1,0-1,0 1,0-1,0 1,0-1,0 0,1 0,8-1,-1-1,0 0,1 0,-1-1,0-1,-1 1,1-2,-1 1,0-1,0-1,0 1,0-1,-1-2,12-4,190-155,-211 168,1-1,-1 1,1-1,0 1,-1 0,1-1,0 1,-1 0,1-1,0 1,0 0,0-1,-1 1,1 0,0 0,0-1,0 1,0 0,0 0,0-1,1 1,-1 0,0-1,0 1,0 0,1-1,-1 1,0 0,1-1,-1 1,0 0,1-1,-1 1,1-1,-1 1,1-1,0 1,-1-1,1 1,-1-1,1 0,0 1,-1-1,1 0,0 1,-1-1,1 0,0 0,-1 0,1 0,0 0,0 0,-1 0,1 0,0 0,0 0,-1 0,1 0,0 0,-1 0,1-1,0 1,-1 0,1-1,0 1,-2 8,0-4,-1 1,0 0,0 0,0 1,1-1,0 0,0 1,0-1,1 1,0 0,0-1,0 1,1-1,0 1,0-1,0 1,1-1,-1 0,1 1,1-1,-1 0,1 0,0-1,0 1,0-1,0 1,1-1,0 0,0 0,0 0,0-1,1 0,3 3,3-4,1 0,0 0,0-1,0-1,0 0,0-1,0 0,-1 0,1-1,0-1,-1 0,1-1,-1 0,0-1,0 0,-1 0,1-1,2-3,21-16,-1 0,-1-2,-1-2,14-18,-27 29,-5 6,0-1,-1 1,-1-2,0 0,-1 0,0-1,-1 0,-1 0,5-14,-12 27,0 1,-1-1,1 0,-1 1,1-1,-1 0,0 1,0-1,0 0,0 1,0-1,0 0,0 1,-1-1,1 0,0 1,-1-1,1 1,-1-1,0 1,0-1,1 1,-1-1,0 1,0-1,-1 1,1 0,0 0,0 0,0 0,-1 0,1 0,-1 0,1 0,-1 0,1 0,-1 1,1-1,-1 1,1-1,-1 1,0 0,1 0,-1-1,0 1,1 0,-2 1,-80 17,79-16,0 0,-1 1,1 0,1 0,-1 0,0 1,1-1,-1 1,1 0,0 0,0 0,1 0,-1 0,1 1,0-1,0 1,1 0,-1-1,1 1,0 0,0 0,1 0,-1 0,1 0,0 0,0 0,1-1,0 1,-1 0,2 0,-1 0,0 0,1-1,0 1,0-1,1 1,-1-1,1 0,0 0,0 0,0 0,0-1,1 1,1 1,100 67,-85-61,0 1,-1 1,0 1,-1 0,-1 2,0 0,3 5,17 61,-32-58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2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63 590,'-9'16,"0"1,1 1,1-1,0 1,1 0,1 1,1-1,1 1,0 0,2 0,0 0,1 12,1-28,0 0,-1 0,1 1,0-1,0 0,1 0,-1 0,1 0,-1 0,1-1,0 1,0 0,0-1,1 1,-1-1,0 0,1 0,0 0,-1 0,1 0,0 0,0-1,0 0,0 1,0-1,1 0,-1 0,0-1,0 1,1-1,-1 1,0-1,1 0,-1-1,2 1,115-36,-93 21,-1-1,0-2,-1-1,-1 0,-1-2,-1-1,-1 0,-1-2,0 0,-2-2,13-25,-15 28,-2-1,-1-1,0 0,-2 0,-1-1,-2-1,0 0,-1 0,-2 0,-1-1,-1 1,-1-20,-2 37,-1 0,1 0,-2 0,1 1,-1-1,-1 1,0-1,0 1,-1 0,0 0,-1 0,0 0,0 1,0 0,-1 0,-1 0,1 1,-1 0,-1 0,1 1,-1 0,0 0,0 1,-1 0,0 0,0 1,0 0,0 1,0 0,-1 0,0 1,1 0,-1 1,0 0,0 1,0 0,0 0,1 1,-1 0,-8 3,0 3,1 2,0 0,1 1,0 1,1 0,0 1,1 0,0 2,1-1,0 2,1 0,1 0,0 1,1 0,-6 15,8-17,1-1,0 1,1 0,0 0,1 1,1-1,0 1,1 0,1 0,0 1,1-1,1 0,0 1,1-1,1 0,0 0,1 0,1 0,4 12,-2-15,0-1,1 1,0-1,1-1,0 0,1 0,0 0,0-1,1 0,0-1,1 0,0-1,0 0,0-1,1 0,0-1,0 0,1-1,-1 0,1-1,0 0,0-1,0 0,3-1,18 1,0 0,0-3,1 0,-1-3,0 0,0-3,-1 0,16-7,-17 3</inkml:trace>
  <inkml:trace contextRef="#ctx0" brushRef="#br0" timeOffset="596.106">741 619,'21'6,"0"0,1-2,-1 0,1-1,0-2,1 0,-1-1,0-1,0-1,0-1,-1-1,1-1,19-7,55-45,-93 54,0 1,0-1,-1 0,1 0,-1 0,0 0,0 0,0 0,0-1,0 1,-1-1,1 1,-1-1,0 0,0 0,0 1,-1-1,1 0,-1 0,0 0,0 0,-1 0,1 1,-1-1,1 0,-1 0,-1 0,-1 0,-1 0,0 0,0 0,0 1,0-1,-1 1,0 0,1 0,-1 1,0 0,0-1,0 2,-1-1,1 1,0-1,-1 1,1 1,-1-1,1 1,-1 0,1 0,-1 1,1-1,-1 1,1 1,0-1,-1 1,1-1,0 2,0-1,0 0,-1 2,-8 6,0-1,1 2,0 0,1 1,1 0,0 0,0 1,1 1,1 0,0 0,1 1,0 0,2 0,0 1,-1 4,5-14,-1 0,2 0,-1 0,1 0,0 0,0 0,0 0,1 0,0 1,0-1,1 0,0 0,0 0,0 0,1 0,0 0,0 0,0 0,1 0,0-1,0 1,0-1,1 0,0 0,0 0,0-1,1 1,-1-1,1 0,0-1,0 1,0-1,1 0,-1 0,1 0,16 2,-1-2,1 0,0-1,0-2,0 0,0-1,0-1,0-1,-1-1,1-1,-1-1,0-1,0 0,18-11,1 0,0-2,-1-1,-2-2,0-2,-1-2,-2-1,-1-1,-1-2,-1-1,-2-2,-2 0,-1-2,3-9,-1-37,-27 80,-1 0,0 0,0 0,1 0,-2 1,1-1,0 0,0 0,0 0,-1 0,1 0,-1 1,0-1,1 0,-1 0,0 1,0-1,0 1,0-1,0 1,-1-1,1 1,0-1,-1 1,1 0,-1 0,1 0,-1 0,0 0,1 0,-1 0,0 1,0-1,1 0,-1 1,0 0,0-1,0 1,0 0,0 0,0 0,1 0,-2 0,-8 2,0 0,1 0,0 1,-1 1,1 0,0 0,1 1,-1 0,1 0,0 1,0 0,1 1,0 0,0 1,0-1,1 1,1 1,-6 7,8-10,1 1,-1-1,2 1,-1 0,1 0,0-1,0 2,0-1,1 0,1 0,-1 0,1 1,0-1,1 0,-1 0,2 0,-1 0,1 1,0-2,0 1,1 0,0 0,0-1,0 1,1-1,0 0,1 0,0 0,63 62,-55-58,0 1,-1 1,0-1,0 2,-2 0,1 0,-2 1,0 0,0 0,-2 1,0 0,0 1,-1 0,-1 0,-1 0,1 5,-4 7,0-3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1,'-6'24,"1"0,1 1,2 0,0-1,1 1,1 0,2 0,0 0,2 0,3 8,-5-29,0 1,0-1,0 0,1 0,0 0,0 0,0-1,0 1,0-1,1 1,0-1,-1 0,1-1,1 1,-1-1,0 0,0 0,1 0,-1 0,1-1,0 1,-1-1,1-1,0 1,0-1,-1 1,1-1,0-1,0 1,0-1,-1 0,1 0,0 0,-1 0,1-1,-1 0,1 0,-1 0,0-1,0 1,0-1,0 0,0 0,-1 0,0-1,1 1,-1-1,0 0,10-7,1-1,-2 0,0 0,0-1,-1-1,-1 0,0-1,-1 0,0 0,-1-1,-1 0,-1 0,0-1,-1 1,-1-1,-1-1,0 1,0-12,16 62,-9-17</inkml:trace>
  <inkml:trace contextRef="#ctx0" brushRef="#br0" timeOffset="429.872">641 311,'200'-205,"-199"204,-1-1,1 1,0 0,0-1,0 1,0 0,0 0,0 0,0-1,0 1,1 1,-1-1,0 0,0 0,1 0,-1 1,1-1,-1 0,1 1,-1 0,1-1,-1 1,1 0,-1 0,1 0,-1 0,1 0,0 0,-1 0,1 0,-1 1,1-1,-1 0,1 1,-1 0,1-1,-1 1,0 0,1 0,-1-1,0 1,0 0,0 0,1 1,-1-1,0 0,0 0,-1 0,2 1,10 26,-12-25,0-1,0 1,1-1,-1 1,0-1,1 0,0 1,-1-1,1 0,0 0,0 1,0-1,1 0,-1 0,0 0,1 0,-1-1,1 1,0 0,0-1,0 1,0-1,0 1,0-1,0 0,0 0,0 0,0 0,1 0,-1 0,0-1,1 1,-1-1,0 0,1 1,-1-1,1 0,-1 0,0-1,1 1,-1-1,1 1,-1-1,0 0,1 1,-1-1,11-9,-1 0,0-1,0 0,-1-1,0 0,-1-1,-1 0,3-5,1-3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0,'5'39,"1"45,0 19,-1-4,-1-8,3-16,0-11,0-11,-2-10,-2-7,-1-6,-2-2,1-2,-1 0,-5-5,-2-10,1-7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4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58,'39'0,"41"-5,12-2,-1 1,-5 1,-13 1,-14 2,-12-4,-10 0,-6 0,-3 1,-2 2,-5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05.77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1209,'37'-29,"-1"-2,-2-2,-1-1,-2-1,-1-2,-1-1,-3-1,-1-1,18-41,0-4,-43 85,0-1,1 0,0 0,-1 1,1-1,-1 1,1-1,0 0,-1 1,1-1,0 1,0-1,-1 1,1 0,0-1,0 1,0 0,0-1,0 1,-1 0,1 0,0 0,0 0,0 0,0 0,0 0,0 0,0 0,-1 0,1 1,0-1,0 0,0 1,0-1,-1 0,1 1,0-1,0 1,-1-1,1 1,0 0,-1-1,1 1,-1 0,1-1,0 1,-1 0,0-1,1 1,-1 0,26 44,-25-42,29 75,-3 2,-3 0,9 70,-19-89,1 31,-4 0,-3 1,-5 0,-5 42,-7-57,9-76,0 0,-1 0,1 0,-1 0,1 0,-1 0,0 0,0 0,0 0,0-1,0 1,0 0,-1 0,1-1,0 1,-1-1,1 0,-1 1,0-1,1 0,-1 0,0 0,0 0,0 0,0 0,0-1,0 1,0 0,0-1,0 0,0 1,0-1,0 0,-2 0,-1-4,0 1,0-1,1 1,-1-1,1 0,0-1,0 1,1-1,-1 0,1 0,0 0,0 0,1-1,-1 1,1-1,1 1,-1-1,1 0,0 0,0 1,0-1,1 0,0-6,-2 1,-4-50,3 0,3 0,2 0,2 0,4 0,2 1,7-20,-9 38,1 1,1-1,3 2,1 0,2 0,2 2,1 0,2 1,2 1,21-26,-25 39,-14 15,0 1,1 0,0 0,0 1,0 0,1 0,0 0,0 1,1 0,-1 0,5-1,-11 6,0-1,1 1,-1-1,1 1,-1 0,0 0,1 0,-1 0,1 0,-1 0,1 0,-1 0,0 0,1 1,-1-1,1 1,-1-1,0 1,0-1,1 1,-1 0,0 0,0-1,0 1,0 0,1 0,-1 0,-1 0,1 0,0 1,0-1,0 0,-1 0,1 1,0-1,-1 0,1 1,-1-1,0 1,10 58,-9-57,-2 31,-2-1,0 1,-3-1,0 0,-3 0,0-1,-2 0,-4 6,8-18,0-2,-1 1,-1-1,0 0,-2-1,0 0,0 0,-2-1,0-1,-1 0,0-1,-12 8,26-22,-1 1,1 0,-1-1,1 1,0-1,-1 1,1-1,-1 0,1 1,-1-1,0 1,1-1,-1 0,1 0,-1 1,0-1,1 0,-1 0,1 0,-1 1,0-1,1 0,-1 0,0 0,1 0,-1 0,0 0,1-1,-1 1,0 0,1 0,-1 0,0-1,1 1,-1 0,1-1,-1 1,1 0,-1-1,1 1,-1-1,1 1,-1-1,1 1,-1-1,2-9</inkml:trace>
  <inkml:trace contextRef="#ctx0" brushRef="#br0" timeOffset="2782.681">1186 1124,'18'-8,"0"-1,0-1,-1 0,-1-1,1-1,-2 0,0-1,5-6,10-14,-2-1,-1-2,-2 0,-1-2,-2-1,-2 0,15-41,-3 11,-15 40,-2 0,-2-1,0 0,-2-1,-1 0,-2-1,-1 1,-1-2,-2 1,-2-1,0 0,-2 1,-2-1,-1-1,0 24,-1 0,1-1,-2 1,0 0,0 1,0 0,-1-1,-1 2,0-1,-4-4,9 10,-1 0,1 1,-1-1,0 1,0-1,0 1,0 0,0 0,0 0,-1 1,1-1,0 1,-1 0,1 0,-1 0,0 0,1 1,-1-1,0 1,1 0,-1 0,0 0,1 1,-1-1,0 1,1 0,-1 0,1 0,-1 0,1 1,0-1,-2 2,-10 10,0 1,1 1,1 0,0 0,1 1,1 1,1 0,0 0,1 1,0 3,8-20,-15 30,1 0,1 1,2 1,1-1,1 2,2 0,2 0,1 0,1 1,2-1,2 1,1 0,1-1,2 1,2-1,1 0,9 25,-9-42,1 0,0 0,2-1,0-1,0 1,2-1,0-1,0 0,11 8,-15-18,0 1,1-1,-1 0,1-1,0 0,0-1,1 1,-1-2,0 1,1-1,-1-1,1 0,-1 0,1-1,-1 0,1-1,-1 0,0 0,0-1,0 0,0 0,0-1,-1-1,0 1,0-1,0-1,0 1,-1-1,1-2,19-14</inkml:trace>
  <inkml:trace contextRef="#ctx0" brushRef="#br0" timeOffset="3753.477">2088 503,'-49'51,"2"2,2 2,3 1,-1 7,40-58,-3 3,0-1,1 1,0-1,1 1,0 1,0-1,1 0,0 1,0 0,1 0,0 0,0 0,1 0,0 0,1 0,1 7,1-13,1 0,0 0,0 0,0 0,0-1,1 1,-1-1,1 0,0 0,-1 0,1-1,0 1,0-1,0 0,0 0,0 0,0-1,1 1,-1-1,0 0,0 0,0-1,0 1,0-1,0 0,0 0,0 0,0 0,4-3,21-7,-1-1,-1-2,0-1,0-1,-2-1,0-1,-1-2,-1 0,-1-2,0 0,0-4,51-45,60-68,-133 139,0-1,1 0,-1 0,1 1,-1-1,1 1,-1-1,1 0,0 1,-1-1,1 1,0 0,-1-1,1 1,0-1,0 1,-1 0,1 0,0-1,0 1,0 0,-1 0,1 0,0 0,0 0,0 0,-1 0,1 0,0 0,0 0,0 1,-1-1,1 0,0 0,0 1,-1-1,1 1,0-1,-1 0,1 1,0 0,-1-1,1 1,-1-1,1 1,-1 0,1-1,-1 1,1 0,-1-1,1 1,-1 0,16 50,-12-36,42 78,-44-91,0 0,0 1,0-1,1 0,-1-1,1 1,-1 0,1-1,0 1,-1-1,1 0,0 0,0 0,0 0,0 0,0-1,0 1,0-1,0 0,0 0,0 0,0 0,0-1,0 1,0-1,0 0,0 0,0 0,0 0,0 0,0 0,0-1,17-11,0 0,-1-2,-1 0,0-1,-1-1,-1 0,0-1,0-3,46-48,103-97,-70 87,-120 118,29-34</inkml:trace>
  <inkml:trace contextRef="#ctx0" brushRef="#br0" timeOffset="4150.007">3077 278,'0'0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4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0 220,'20'6,"1"-2,-1 0,1-1,0 0,0-2,0-1,0-1,0 0,-1-1,1-2,0 0,-1-1,0-1,0-1,-1-1,1 0,-2-2,11-6,-25 14,0 0,0-1,-1 1,1 0,-1-1,0 0,1 0,-1 0,-1 0,1-1,0 1,-1-1,0 1,1-1,-1 0,-1 0,1 0,-1 0,1 0,-1-1,0 1,-1 0,1 0,-1-1,0 1,0 0,0-1,-1 1,1 0,-1-1,0 1,0 0,-1 0,1 0,-1 0,0 0,0 0,0 0,0 1,-1-1,0 1,0-1,-5 1,0 1,0 0,0 1,0 0,-1 0,1 0,0 1,0 1,-1-1,1 2,0-1,0 1,0 0,0 0,1 1,-1 0,1 1,-1-1,1 2,0-1,0 1,1 0,-4 3,-6 3,1 2,1 0,0 0,0 1,2 1,-1 0,2 1,0 1,1-1,1 1,0 1,2 0,0 0,1 1,0-1,-1 13,7-25,-1 1,1-1,0 0,0 0,1 1,0-1,0 0,1 0,-1 0,1 0,0 0,1-1,0 1,0 0,0-1,0 0,1 0,0 0,0 0,0-1,1 1,-1-1,1 0,0 0,0-1,1 0,-1 0,1 0,-1 0,1-1,0 0,0 0,0-1,0 1,3-1,2 2,-1-1,1 0,0-1,0 0,-1-1,1 0,0-1,0 0,0 0,-1-1,1-1,15-4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1 311,'280'-295,"-261"280,-13 25,-15 40,5-34,2-10,-1 1,1-1,1 1,-1-1,1 1,0 0,0 0,1-1,0 1,0 0,1 0,0 0,0-1,0 1,1 0,0-1,0 0,1 1,0-1,0 0,0 0,1 0,0-1,0 1,0-1,1 0,0 0,0 0,0-1,0 0,1 0,-1 0,5 1,-3-3,0-1,-1 0,1-1,1 1,-1-1,0-1,0 1,0-1,-1 0,1-1,0 0,0 0,-1 0,1-1,-1 0,1 0,-1-1,0 1,-1-1,4-3,102-98,-109 102,80-86,-68 78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1,'-29'16,"15"-9,0 1,0 0,1 0,0 1,1 1,0 0,1 1,0 0,1 1,-3 4,12-13,0 0,1 0,-1 0,1 0,0-1,0 1,0 0,0 0,1 0,-1 0,1 0,-1 0,1 0,0 0,0-1,1 1,-1 0,0-1,1 1,0-1,-1 1,1-1,0 0,0 0,1 0,-1 0,0 0,1 0,-1-1,1 1,-1-1,1 1,0-1,-1 0,1 0,0 0,0-1,0 1,0-1,1 1,27 15,-29-15,0 1,0 0,1-1,-1 1,0 0,0 0,-1 0,1 1,0-1,-1 0,1 1,-1-1,0 1,0-1,0 1,0-1,0 1,-1 0,1 0,-1-1,1 1,-1 0,0 0,0-1,-1 1,1 0,0 0,-1 0,0-1,1 1,-1 0,0-1,-1 1,1-1,0 1,-1-1,1 0,-1 0,0 1,0-1,1 0,-2 0,-6 8,1-1,-2-1,1 1,-1-1,0-1,0 0,-1-1,0 0,-1 0,-13 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5.4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 0,'-9'38,"-9"18,0 4,2-13,9-15,5-12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0,'-74'668,"66"-598,3 1,2 0,8 70,-5-137,1-1,-1 1,1-1,-1 0,1 1,0-1,0 0,0 0,1 1,-1-1,1 0,0 0,0-1,0 1,0 0,0-1,1 1,1 1,8 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86 200,'57'2,"-40"0,0-1,0-1,0 0,1-1,-1-1,0-1,0 0,0-1,-1-1,1 0,10-6,-24 9,0 0,0-1,0 1,0-1,0 0,0 1,0-1,-1 0,0-1,1 1,-1 0,-1-1,1 1,0-1,-1 0,0 1,1-1,-2 0,1 0,0 0,-1 0,0 0,0 0,0 0,0 0,0 0,-1 1,0-1,0 0,0 0,0 0,-1 1,1-1,-1 0,0 1,0 0,0-1,-1 1,1 0,-1 0,1 0,-1 1,0-1,0 1,-1-1,1 1,0 0,-1 0,1 0,-3 0,-2 0,-1 0,1 0,-1 1,1 0,-1 1,1 0,-1 0,1 1,0 0,-1 1,1-1,0 2,0-1,0 1,0 0,0 1,0 0,1 0,0 1,0-1,-5 5,-2 3,0 1,0 0,1 1,1 0,0 1,1 0,0 1,2 0,-3 7,7-17,0 1,1 0,0 0,1 0,-1 1,1-1,1 1,0 0,0 0,0 0,1 0,0 0,0 0,1 0,0 1,1-1,0 0,0 0,1 0,0 0,0 0,1-1,-1 1,2-1,-1 1,1-1,1 0,-1 0,1-1,0 0,0 1,1-2,3 4,3-4,-1 0,1-1,0-1,0 0,0-1,1 0,-1-1,0 0,1-1,-1 0,1-1,-1 0,0-1,0 0,0-1,0-1,0 0,0-1,-1 0,0 0,0-1,0-1,-1 0,0 0,0-1,-1 0,0-1,-1 0,1 0,-2-1,1 0,1-4,5-9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1,'-19'5,"-2"1,3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7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0 385,'21'-2,"0"0,0-2,-1 0,1-1,-1-1,-1-1,1-1,-1 0,10-7,168-118,74-31,-262 160,-6 1,1 1,-1-1,1 1,0 0,0 0,0 1,0-1,0 1,0 0,0 0,1 0,-1 0,0 1,1-1,-1 1,0 1,1-1,-1 0,0 1,0 0,1 0,-1 0,0 1,0-1,0 1,0 0,0 0,-1 0,1 1,-1 0,1-1,-1 1,2 3,0 4,-1 0,-1 0,1 0,-2 1,0-1,0 1,-1 0,0-1,0 1,-2 0,1 0,-1-1,-1 1,0 0,0-1,-1 1,-1-1,1 0,-4 5,4-6,-89 196,83-187,-1-1,-1 0,0-1,-1 0,-1-1,-1 0,0-1,-1-1,-4 3,16-14,0 0,0 0,0 0,-1 0,1-1,0 0,-1 0,0 0,1 0,-1 0,0-1,1 1,-1-1,0 0,1 0,-1 0,0-1,1 0,-1 1,0-1,1 0,-1-1,1 1,-1-1,1 1,0-1,0 0,0 0,0 0,0-1,0 1,1-1,-1 0,1 1,-1-1,1 0,0 0,0-1,0 1,0-3,-8-17,0 0,2-1,1 0,1-1,-3-24,-3-9,10 51,1-1,0 1,0 0,1 0,0 0,0-1,0 1,1 0,0 0,1 0,0 0,0 0,0 0,1 0,0-1,7-6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1,'-21'75,"3"1,4 0,1 14,13-90,-5 59,2 0,3 1,2-1,7 38,-7-77,2 2,-2 0,-1 0,-1 0,0 0,-2 1,-3 17,-29 10,18-42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1 148,'43'-20,"34"-10,13-1,-4 6,-12 6,-13 7,-13 5,-10 4,-6 3,-8 5,-5 3,-4-1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12.27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149 703,'7'3,"0"0,0 0,0 1,0 0,-1 0,1 1,-1 0,-1 0,1 0,0 1,-1 0,0 0,-1 0,0 1,1-1,-2 1,1 0,-1 0,0 1,-1-1,0 0,0 1,0 0,-1-1,0 1,-1 0,0 0,0-1,0 1,-1 0,0 0,-1-1,0 1,0-1,0 1,-1-1,0 0,-1 0,0 0,0 0,0-1,-1 2,-4 0,0 1,-1-1,1-1,-1 0,-1 0,1-1,-1-1,0 1,-1-2,1 1,-1-2,0 0,0 0,-3 0,-40-18,55 15,-1-1,0 0,0 0,0 1,1-1,-1 0,1 0,-1 0,0 0,1 0,-1 0,1 0,0 0,-1 0,1 0,0 0,0 0,0 0,-1 0,1 0,0 0,0 0,1 0,-1 0,0 0,0 0,0-1,1 1,-1 0,0 0,1 0,-1 1,1-1,0 0,-1 0,1 0,0 0,-1 0,1 1,0-1,0 0,-1 1,1-1,0 0,0 1,0-1,0 1,0-1,0 1,1 0,6-4,0 0,0 1,1 0,-1 0,1 1,-1 1,1-1,0 1,0 1,-1-1,1 2,0-1,0 1,0 0,-1 1,1 0,-1 1,9 2,56 9,-62-13,-1 0,0-1,0 0,0 0,1-1,-1 0,0-1,0-1,0 1,-1-1,1-1,-1 0,1 0,-1-1,0 0,-1-1,1 0,-1 0,1-2,25-25,-1 0,-3-2,0-1,-2-2,-2-1,-2 0,-1-2,-3-1,-1-1,-2 0,-1-1,-3-1,-2 0,-2-1,2-24,-9 56,-1 1,0-1,0 0,-2 0,0 1,0-1,-1 1,-1-1,0 1,-1 0,0 0,-1 0,-1 0,0 1,0 0,-1 0,-1 1,0 0,-9-10,16 20,0 0,0 0,0 0,0 0,0 0,0 0,0 0,0 0,0 1,0-1,0 0,-1 1,1-1,0 1,-1-1,1 1,0 0,-1-1,1 1,0 0,-1 0,1 0,0 0,-1 0,1 0,0 0,-1 1,1-1,0 0,-1 1,1-1,0 1,0 0,-1-1,1 1,0 0,0 0,0-1,0 1,0 0,0 0,0 0,0 0,0 1,1-1,-1 0,0 0,1 0,-1 1,1-1,-1 0,1 1,0-1,-12 76,13-57,0 0,1 0,1-1,1 1,1-1,1 0,0 0,2-1,7 15,51 163,-37 30,-30-199,0-20,0 0,0-1,1 1,0 0,1-1,-1 1,1 0,0-1,1 1,0-1,0 1,0-1,1 0,3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0 509,'10'-34,"12"-30,8-9,4 3,0 9,-5 10,-3 8,-2 13,-3 5,-2 8,-4 1,1 4,2 4,-2 4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52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171 226,'-81'27,"81"-27,-1 1,0-1,1 0,-1 1,0-1,1 1,-1 0,1-1,-1 1,1-1,-1 1,1 0,-1-1,1 1,0 0,-1-1,1 1,0 0,-1 0,1-1,0 1,0 0,0 0,0 0,0-1,0 1,0 0,0 0,0 0,0-1,0 1,1 0,-1 0,0-1,1 1,-1 0,0-1,1 1,-1 0,1-1,-1 1,1 0,-1-1,1 1,-1-1,1 1,0-1,-1 1,1-1,0 1,-1-1,1 0,0 1,0-1,42 18,-29-17,0 0,0-1,0-1,0 0,0-1,-1 0,1-1,-1-1,1 0,-1-1,0 0,-1-1,1 0,-1-1,0-1,-1 0,0 0,0-1,-1-1,3-3,-9 10,-1 0,1-1,-1 1,1-1,-1 0,0 0,-1 0,1 0,-1 0,0-1,0 1,0-1,0 1,-1-1,0 0,0 0,0 0,0 1,-1-1,0 0,0 0,0 0,-1 0,0 0,0 0,0 1,0-1,-1 0,0 1,0-1,0 1,0-1,-1 1,1 0,-1 0,0 0,-1 1,1-1,-1 1,1-1,-1 1,-1 0,-2-1,0 1,0 0,0 1,0 0,-1 0,1 0,0 1,-1 0,0 1,1-1,-1 2,1-1,-1 1,1 0,-1 0,1 1,-1 0,1 0,0 1,0 0,0 0,-3 3,-6 3,-1 0,1 1,1 1,0 1,0 0,1 1,1 1,-7 8,9-8,1 1,0-1,1 2,0-1,1 1,1 1,1-1,-5 18,9-28,1 0,0 0,0-1,0 1,1 0,0 0,0 0,0 0,1 0,0 0,0 0,0-1,1 1,0 0,0-1,0 1,1-1,0 0,0 0,0 0,0 0,1 0,0-1,0 1,0-1,1 0,-1-1,4 2,7 3,2-2,-1 0,1-1,0-1,0-1,0 0,1-1,-1-1,0 0,1-1,-1-1,1-1,3-2,2 2,0-1,-1-1,0-1,0-1,0-1,-1-1,0-1,0 0,-1-2,0-1,9-7,-5 1</inkml:trace>
  <inkml:trace contextRef="#ctx0" brushRef="#br0" timeOffset="471.133">1074 29,'-26'6,"0"2,1 0,-1 2,2 1,-1 0,2 2,-1 1,2 1,0 1,1 1,-17 17,36-33,0 0,0 0,0 1,0-1,1 0,-1 1,1-1,-1 1,1-1,-1 1,1 0,0-1,0 1,0 0,0 0,0 0,0 0,0 0,1 0,-1 0,1 0,-1 1,1-1,0 0,0 0,0 0,0 0,0 0,0 1,1-1,-1 0,1 0,0 0,-1 0,1 0,0 0,0 0,0 0,0 0,1-1,-1 1,0 0,1-1,-1 1,1-1,0 1,0-1,12 3,-1-1,0-1,1-1,-1 0,1 0,-1-1,1-1,5-1,51 0,-69 1,1 1,0 0,-1 0,1 0,0 0,-1 0,1 0,0 0,-1 1,1-1,0 1,-1-1,1 1,-1 0,1-1,-1 1,1 0,-1 0,0 0,1 0,-1 0,0 0,0 0,1 1,-1-1,0 0,-1 1,1-1,0 1,0-1,0 1,-1-1,1 1,-1 0,1-1,-1 1,0-1,0 1,0 0,0 0,0-1,0 1,0 0,0-1,-1 1,1-1,0 1,-1 0,0-1,1 1,-1-1,0 1,0-1,0 1,0-1,0 0,0 1,0-1,0 0,0 0,-1 0,1 0,-1 0,1 0,0 0,-2 0,-17 13,-2-1,0 0,0-1,-1-2,-1 0,-15 3,13-4,10-3,6-5</inkml:trace>
  <inkml:trace contextRef="#ctx0" brushRef="#br0" timeOffset="852.07">1695 0,'-62'30,"21"-11,2 0,1 3,1 1,-26 21,21 9,42-51,-1-1,1 0,0 1,-1-1,1 0,0 1,0-1,0 0,0 1,0-1,0 1,0-1,1 0,-1 1,0-1,1 0,-1 1,1-1,-1 0,1 0,0 0,-1 1,1-1,0 0,0 0,0 0,0 0,0 0,0 0,0-1,0 1,1 0,-1 0,0-1,0 1,1-1,-1 1,0-1,0 0,1 1,-1-1,1 0,-1 0,1 0,45 7,-41-8,0 1,1 0,-1 1,0 0,0 0,0 0,0 0,0 1,0 0,-1 1,1-1,-1 1,1 0,-1 0,0 1,0 0,0-1,-1 2,1 0,-3-3,-1 1,0-1,0 1,0-1,0 1,-1 0,1 0,-1-1,0 1,0 0,0 0,0-1,0 1,0 0,-1 0,1-1,-1 1,0 0,0-1,0 1,0 0,0-1,-1 1,1-1,-1 0,1 0,-1 1,0-1,0 0,0 0,-1 0,-69 55,61-51,-1 0,0-1,0 0,0 0,0-2,-1 1,0-2,1 0,-1 0,-11-1,-1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00.4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293 0,'-14'19,"-20"21,-8 8,-2 2,1-9,4-7,8-3,5-7,6-9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5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53,'-2'-4,"-1"0,1 1,-1-1,0 1,0 0,0-1,0 1,-1 1,1-1,-1 0,0 1,1 0,-1 0,0 0,0 0,-1 1,1 0,0-1,0 1,-1 1,1-1,-1 1,1 0,-1 0,1 0,0 0,-1 1,-115 33,75-4,1 1,2 2,1 1,1 3,3 1,1 2,2 1,1 2,-12 25,23-37,1 2,2 0,1 1,2 0,-4 17,14-38,2 1,0 0,1 0,0 0,1 1,1-1,0 0,1 1,0-1,1 0,1 1,0-1,1 0,1 0,4 12,-2-15,0 1,1-2,0 1,1-1,0 0,1 0,0-1,0-1,1 1,0-1,0-1,1 0,0 0,0-1,0-1,1 0,0 0,0-1,2-1,10 4,1-1,0-2,0 0,0-2,0 0,1-2,-1-1,0-1,5-2,177-58,-191 55,0-2,0 0,-1 0,-1-2,0 0,0 0,-1-1,0-1,-1 0,0-1,-1 0,-1-1,-1 0,0 0,0-1,-2 0,5-15,-10 26,-1-1,0 0,-1 0,1 0,-1 0,0 0,-1 1,1-1,-1 0,0 0,-1 0,1 1,-1-1,0 0,-1 1,1 0,-1-1,0 1,0 0,-1 1,1-1,-1 1,0-1,-1 1,1 0,-1 1,1-1,-1 1,0 0,-2-1,-2-2,-1 1,0 0,-1 0,1 1,-1 0,0 1,0 0,0 1,0 0,0 1,0 0,-1 0,1 2,0-1,-8 2,10 0,0 0,0 0,0 0,0 1,0 1,1-1,0 2,-1-1,1 1,1 0,-1 1,1-1,0 1,0 1,1 0,0 0,-1 0,7-5,-1-1,0 0,1 0,-1 1,1-1,-1 0,1 1,-1-1,1 1,0-1,0 0,0 1,0-1,0 1,0-1,0 1,0-1,1 0,-1 1,0-1,1 0,-1 1,1-1,0 0,-1 1,1-1,0 0,0 0,0 0,0 0,0 0,0 0,0 0,0 0,0 0,0 0,1-1,-1 1,0 0,1-1,-1 1,0-1,1 1,-1-1,0 0,1 0,70 10,-70-10,41 0,-1-2,1-2,0-2,-1-1,-1-3,8-3,90-6,-115 19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97,'2'15,"1"0,1-1,0 0,1 1,1-2,0 1,1-1,0 0,1 0,8 9,-12-17,-1-1,1 0,-1 0,1 0,0 0,1 0,-1-1,1 0,-1 0,1 0,0-1,0 1,0-1,1 0,-1-1,0 1,1-1,-1 0,1-1,-1 1,1-1,-1 0,1 0,-1-1,1 1,-1-1,1-1,-1 1,0-1,1 0,6-6,1 0,-2-1,1-1,-1 1,-1-2,1 0,-2 0,0-1,0 0,-1 0,0-1,2-7,-8 17,49-102,-50 104,0 0,0-1,0 1,-1 0,1 0,0-1,-1 1,1-1,-1 1,1 0,-1-1,0 1,1-1,-1 1,0-1,0 1,0-1,0 1,0-1,-1 1,1-1,0 1,-1-1,1 1,-1-1,1 1,-1-1,0 1,1 0,-1 0,0-1,0 1,0 0,0 0,0 0,-1-1,-26 41,22-19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1,'-4'43,"2"19,2 4,6-9,2-15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5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8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1,'-19'3,"0"2,0 0,1 1,0 1,0 0,0 1,1 1,0 1,1 1,0 0,-14 13,29-23,0 1,-1-1,1 0,0 1,0-1,0 1,0 0,0-1,0 1,0 0,0 0,1-1,-1 1,1 0,-1 0,1 0,0 0,-1 0,1 0,0-1,1 1,-1 0,0 0,0 0,1 0,-1 0,1 0,0-1,-1 1,1 0,0 0,0-1,0 1,0-1,0 1,1-1,-1 1,0-1,1 0,-1 1,1-1,-1 0,1 0,0 0,-1 0,1-1,0 1,1 0,12 9,-10-8,1 0,-1 0,-1 1,1 0,0 0,-1 0,1 1,-1 0,0-1,0 1,0 1,-1-1,0 0,1 1,-2 0,1 0,0 0,-1 0,0 0,0 0,-1 1,1-1,-1 1,0-1,-1 1,1 3,-4 2,-1 0,0-1,0 0,-1 1,0-2,-1 1,0 0,0-1,-1 0,0-1,-1 0,0 0,0 0,-1-1,0 0,0-1,-1 0,0 0,0-1,0-1,-4 2,13-5,-1 0,0 0,0 0,0 0,0 0,0 0,0 0,0-1,0 1,0-1,0 0,0 1,0-1,0 0,0 0,-1 0,1-1,0 1,0 0,0-1,0 1,0-1,0 0,0 0,-2-1,-6-8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9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1 226,'51'-40,"45"-75,-96 115,0-1,0 1,0-1,0 1,0-1,0 0,0 1,0-1,0 1,1-1,-1 1,0-1,0 1,1-1,-1 1,0-1,1 1,-1 0,0-1,1 1,-1-1,1 1,-1 0,0-1,1 1,-1 0,1 0,-1-1,1 1,-1 0,1 0,-1 0,1 0,0 0,-1 0,1 0,-1 0,1 0,-1 0,1 0,-1 0,1 0,-1 0,1 0,0 0,-1 0,1 1,-1-1,1 0,-1 0,0 1,1-1,-1 0,1 1,-1-1,1 1,-1-1,0 0,1 1,-1-1,0 1,0-1,1 1,-1-1,0 1,0-1,0 1,1-1,-1 1,0 0,2 48,-2-33,1-5,0-1,1 1,0 0,1-1,0 1,0-1,1 0,1 0,0 0,0-1,6 7,-9-12,1-1,0 1,0-1,0 0,0 0,0 0,1 0,0 0,-1-1,1 0,0 0,0 0,0 0,1 0,-1-1,0 0,0 0,1 0,-1 0,1-1,-1 0,1 0,-1 0,1 0,-1-1,0 0,1 0,-1 0,2 0,1-2,0-1,0 1,0-1,0-1,-1 1,1-1,-1 0,0 0,-1-1,1 0,-1 0,-1 0,1-1,-1 1,0-1,0 0,-1-1,0 1,0 0,-1-1,1 0,-1-3,-2 9,1-3,-1 0,1 0,0 0,0 0,1 0,0 0,-1 0,2 1,-1-1,0 0,1 1,0 0,0 0,0-1,1 2,-1-1,1 0,0 1,0 0,0 0,0 0,1 0,-1 1,1-1,0 1,-1 0,4 0,13-1</inkml:trace>
  <inkml:trace contextRef="#ctx0" brushRef="#br0" timeOffset="437.097">764 86,'-17'5,"0"1,1 1,0 0,1 1,0 1,0 1,1 0,0 0,0 2,0 1,12-11,0-1,1 1,-1-1,1 1,-1 0,1-1,0 1,-1 0,1 0,0 0,0 0,1 0,-1 0,0 0,1 0,-1 0,1 0,0 0,-1 1,1-1,0 0,0 0,1 0,-1 1,0-1,1 0,-1 0,1 0,0 0,0 0,-1 0,2 0,-1 0,0 0,0 0,0-1,1 1,-1 0,1-1,-1 1,1-1,0 0,0 0,0 1,-1-1,1 0,0 0,0-1,0 1,0 0,2 0,8 1,1 0,-1-1,1-1,-1 1,1-2,-1 0,1-1,-1 0,1 0,-1-2,0 1,0-2,-1 1,10-6,25-7,-30 11,1 0,0 1,0 1,1 0,-1 2,1 0,-1 0,1 2,0 0,-1 2,14 1,-26-1,-1 0,1 0,-1 0,1 1,-1-1,0 1,0 0,0 0,0 1,-1-1,1 1,-1 0,0 0,0 0,0 0,-1 0,1 1,-1-1,0 1,0 0,-1-1,0 1,1 3,8 118,-10-114,0 86,2-31,-3-1,-3 1,-2 0,-3-1,-15 49,22-107,0 0,0 0,-1 0,0 0,0-1,-1 1,0-1,-1 0,1 0,-1 0,-1 0,1-1,-1 0,0 0,0-1,-1 0,0 0,0 0,-7 3,12-7,0-1,0 0,0 0,0 0,0 0,0 0,0 0,0 0,0-1,0 1,0 0,0-1,1 0,-1 1,0-1,0 0,1 0,-1 0,0 0,1-1,-1 1,1 0,-1-1,1 1,0 0,0-1,0 0,-1 1,2-1,-1 0,0 0,0 1,0-1,1 0,-1 0,1 0,0 0,-1-1,-7-80,8 78,10-311,18 191,-18 94</inkml:trace>
  <inkml:trace contextRef="#ctx0" brushRef="#br0" timeOffset="805.23">1525 0,'-10'3,"1"0,-1 0,0 1,1 1,0-1,0 1,1 1,-1 0,1 0,-3 3,9-7,-1 1,1-1,0 1,0-1,0 1,0 0,0 0,0 0,1 0,-1 0,1 0,0 0,0 0,0 0,1 1,-1-1,1 0,-1 1,1-1,0 1,1-1,-1 0,0 1,1-1,0 0,0 0,0 1,0-1,0 0,1 0,-1 0,2 1,64 50,-63-53,0 0,0 0,-1 1,1-1,0 1,-1 0,1 0,-1 0,0 1,1-1,-1 1,0 0,0 0,-1 0,1 0,-1 0,0 1,1-1,-1 1,-1-1,1 1,0 0,-1 0,0-1,0 1,0 0,0 0,-1 1,0-1,0 0,0 0,0 0,0 0,-1 0,0 0,0 1,-3 1,1-1,-1 0,0 0,-1 0,1-1,-1 0,0 1,0-2,0 1,0-1,-1 1,0-1,1-1,-1 1,0-1,0 0,-1-1,1 1,0-1,0 0,-1-1,1 0,0 0,-1 0,1-1,-6 0,-7-5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12.52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58,'29'0,"28"-4,15-3,-1 1,-2-3,-9-1,-9 2,-9 2,-6 2,-5 2,-3 1,-1 1,-6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8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0,'-9'39,"-4"36,1 10,2 1,3-10,2-8,3-11,6-11,2-7,1-7,-2-3,4-2,0-1,-1 0,-3 1,-1-5</inkml:trace>
  <inkml:trace contextRef="#ctx0" brushRef="#br0" timeOffset="182.799">0 424,'53'-10,"22"-3,3 1,-7 2,-10 8,-17 4</inkml:trace>
  <inkml:trace contextRef="#ctx0" brushRef="#br0" timeOffset="452.663">592 734,'10'-19,"7"-16,2-7,2-1,2 2,-3 3,1 3,0 3,-2 2,0 1,-4 6</inkml:trace>
  <inkml:trace contextRef="#ctx0" brushRef="#br0" timeOffset="646.363">1016 537,'4'33,"3"12</inkml:trace>
  <inkml:trace contextRef="#ctx0" brushRef="#br0" timeOffset="813.315">988 197,'0'0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26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0,'0'514,"26"-266,-12-185,-10-49,0-1,-1 0,-1 1,0-1,0 1,-2 0,1 0,-2-1,0 1,-2 9,-3-5</inkml:trace>
  <inkml:trace contextRef="#ctx0" brushRef="#br0" timeOffset="202.671">0 592,'63'-4,"29"-3,5 1,-5 2,-13 0,-16 2,-18 1</inkml:trace>
  <inkml:trace contextRef="#ctx0" brushRef="#br0" timeOffset="798.049">932 479,'-46'39,"2"2,3 2,1 1,-29 42,31-1,37-83,1 0,-1 0,1 0,0 0,0 0,-1 0,1 0,1 0,-1 0,0 0,0 0,1 0,-1 0,1 0,-1-1,1 1,0 0,0 0,0 0,0-1,0 1,0-1,0 1,1-1,-1 1,1-1,-1 1,1-1,-1 0,1 0,0 0,-1 0,1 0,0 0,0-1,0 1,0-1,0 1,0-1,0 1,0-1,0 0,1 0,8-1,-1-1,0 0,1 0,-1-1,0-1,-1 1,1-2,-1 1,0-1,0-1,0 1,0-1,-1-2,12-4,190-155,-211 168,1-1,-1 1,1-1,0 1,-1 0,1-1,0 1,-1 0,1-1,0 1,0 0,0-1,-1 1,1 0,0 0,0-1,0 1,0 0,0 0,0-1,1 1,-1 0,0-1,0 1,0 0,1-1,-1 1,0 0,1-1,-1 1,0 0,1-1,-1 1,1-1,-1 1,1-1,0 1,-1-1,1 1,-1-1,1 0,0 1,-1-1,1 0,0 1,-1-1,1 0,0 0,-1 0,1 0,0 0,0 0,-1 0,1 0,0 0,0 0,-1 0,1 0,0 0,-1 0,1-1,0 1,-1 0,1-1,0 1,-2 8,0-4,-1 1,0 0,0 0,0 1,1-1,0 0,0 1,0-1,1 1,0 0,0-1,0 1,1-1,0 1,0-1,0 1,1-1,-1 0,1 1,1-1,-1 0,1 0,0-1,0 1,0-1,0 1,1-1,0 0,0 0,0 0,0-1,1 0,3 3,3-4,1 0,0 0,0-1,0-1,0 0,0-1,0 0,-1 0,1-1,0-1,-1 0,1-1,-1 0,0-1,0 0,-1 0,1-1,2-3,21-16,-1 0,-1-2,-1-2,14-18,-27 29,-5 6,0-1,-1 1,-1-2,0 0,-1 0,0-1,-1 0,-1 0,5-14,-12 27,0 1,-1-1,1 0,-1 1,1-1,-1 0,0 1,0-1,0 0,0 1,0-1,0 0,0 1,-1-1,1 0,0 1,-1-1,1 1,-1-1,0 1,0-1,1 1,-1-1,0 1,0-1,-1 1,1 0,0 0,0 0,0 0,-1 0,1 0,-1 0,1 0,-1 0,1 0,-1 1,1-1,-1 1,1-1,-1 1,0 0,1 0,-1-1,0 1,1 0,-2 1,-80 17,79-16,0 0,-1 1,1 0,1 0,-1 0,0 1,1-1,-1 1,1 0,0 0,0 0,1 0,-1 0,1 1,0-1,0 1,1 0,-1-1,1 1,0 0,0 0,1 0,-1 0,1 0,0 0,0 0,1-1,0 1,-1 0,2 0,-1 0,0 0,1-1,0 1,0-1,1 1,-1-1,1 0,0 0,0 0,0 0,0-1,1 1,1 1,100 67,-85-61,0 1,-1 1,0 1,-1 0,-1 2,0 0,3 5,17 61,-32-58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2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63 590,'-9'16,"0"1,1 1,1-1,0 1,1 0,1 1,1-1,1 1,0 0,2 0,0 0,1 12,1-28,0 0,-1 0,1 1,0-1,0 0,1 0,-1 0,1 0,-1 0,1-1,0 1,0 0,0-1,1 1,-1-1,0 0,1 0,0 0,-1 0,1 0,0 0,0-1,0 0,0 1,0-1,1 0,-1 0,0-1,0 1,1-1,-1 1,0-1,1 0,-1-1,2 1,115-36,-93 21,-1-1,0-2,-1-1,-1 0,-1-2,-1-1,-1 0,-1-2,0 0,-2-2,13-25,-15 28,-2-1,-1-1,0 0,-2 0,-1-1,-2-1,0 0,-1 0,-2 0,-1-1,-1 1,-1-20,-2 37,-1 0,1 0,-2 0,1 1,-1-1,-1 1,0-1,0 1,-1 0,0 0,-1 0,0 0,0 1,0 0,-1 0,-1 0,1 1,-1 0,-1 0,1 1,-1 0,0 0,0 1,-1 0,0 0,0 1,0 0,0 1,0 0,-1 0,0 1,1 0,-1 1,0 0,0 1,0 0,0 0,1 1,-1 0,-8 3,0 3,1 2,0 0,1 1,0 1,1 0,0 1,1 0,0 2,1-1,0 2,1 0,1 0,0 1,1 0,-6 15,8-17,1-1,0 1,1 0,0 0,1 1,1-1,0 1,1 0,1 0,0 1,1-1,1 0,0 1,1-1,1 0,0 0,1 0,1 0,4 12,-2-15,0-1,1 1,0-1,1-1,0 0,1 0,0 0,0-1,1 0,0-1,1 0,0-1,0 0,0-1,1 0,0-1,0 0,1-1,-1 0,1-1,0 0,0-1,0 0,3-1,18 1,0 0,0-3,1 0,-1-3,0 0,0-3,-1 0,16-7,-17 3</inkml:trace>
  <inkml:trace contextRef="#ctx0" brushRef="#br0" timeOffset="596.106">741 619,'21'6,"0"0,1-2,-1 0,1-1,0-2,1 0,-1-1,0-1,0-1,0-1,-1-1,1-1,19-7,55-45,-93 54,0 1,0-1,-1 0,1 0,-1 0,0 0,0 0,0 0,0-1,0 1,-1-1,1 1,-1-1,0 0,0 0,0 1,-1-1,1 0,-1 0,0 0,0 0,-1 0,1 1,-1-1,1 0,-1 0,-1 0,-1 0,-1 0,0 0,0 0,0 1,0-1,-1 1,0 0,1 0,-1 1,0 0,0-1,0 2,-1-1,1 1,0-1,-1 1,1 1,-1-1,1 1,-1 0,1 0,-1 1,1-1,-1 1,1 1,0-1,-1 1,1-1,0 2,0-1,0 0,-1 2,-8 6,0-1,1 2,0 0,1 1,1 0,0 0,0 1,1 1,1 0,0 0,1 1,0 0,2 0,0 1,-1 4,5-14,-1 0,2 0,-1 0,1 0,0 0,0 0,0 0,1 0,0 1,0-1,1 0,0 0,0 0,0 0,1 0,0 0,0 0,0 0,1 0,0-1,0 1,0-1,1 0,0 0,0 0,0-1,1 1,-1-1,1 0,0-1,0 1,0-1,1 0,-1 0,1 0,16 2,-1-2,1 0,0-1,0-2,0 0,0-1,0-1,0-1,-1-1,1-1,-1-1,0-1,0 0,18-11,1 0,0-2,-1-1,-2-2,0-2,-1-2,-2-1,-1-1,-1-2,-1-1,-2-2,-2 0,-1-2,3-9,-1-37,-27 80,-1 0,0 0,0 0,1 0,-2 1,1-1,0 0,0 0,0 0,-1 0,1 0,-1 1,0-1,1 0,-1 0,0 1,0-1,0 1,0-1,0 1,-1-1,1 1,0-1,-1 1,1 0,-1 0,1 0,-1 0,0 0,1 0,-1 0,0 1,0-1,1 0,-1 1,0 0,0-1,0 1,0 0,0 0,0 0,1 0,-2 0,-8 2,0 0,1 0,0 1,-1 1,1 0,0 0,1 1,-1 0,1 0,0 1,0 0,1 1,0 0,0 1,0-1,1 1,1 1,-6 7,8-10,1 1,-1-1,2 1,-1 0,1 0,0-1,0 2,0-1,1 0,1 0,-1 0,1 1,0-1,1 0,-1 0,2 0,-1 0,1 1,0-2,0 1,1 0,0 0,0-1,0 1,1-1,0 0,1 0,0 0,63 62,-55-58,0 1,-1 1,0-1,0 2,-2 0,1 0,-2 1,0 0,0 0,-2 1,0 0,0 1,-1 0,-1 0,-1 0,1 5,-4 7,0-3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1,'-6'24,"1"0,1 1,2 0,0-1,1 1,1 0,2 0,0 0,2 0,3 8,-5-29,0 1,0-1,0 0,1 0,0 0,0 0,0-1,0 1,0-1,1 1,0-1,-1 0,1-1,1 1,-1-1,0 0,0 0,1 0,-1 0,1-1,0 1,-1-1,1-1,0 1,0-1,-1 1,1-1,0-1,0 1,0-1,-1 0,1 0,0 0,-1 0,1-1,-1 0,1 0,-1 0,0-1,0 1,0-1,0 0,0 0,-1 0,0-1,1 1,-1-1,0 0,10-7,1-1,-2 0,0 0,0-1,-1-1,-1 0,0-1,-1 0,0 0,-1-1,-1 0,-1 0,0-1,-1 1,-1-1,-1-1,0 1,0-12,16 62,-9-17</inkml:trace>
  <inkml:trace contextRef="#ctx0" brushRef="#br0" timeOffset="429.872">641 311,'200'-205,"-199"204,-1-1,1 1,0 0,0-1,0 1,0 0,0 0,0 0,0-1,0 1,1 1,-1-1,0 0,0 0,1 0,-1 1,1-1,-1 0,1 1,-1 0,1-1,-1 1,1 0,-1 0,1 0,-1 0,1 0,0 0,-1 0,1 0,-1 1,1-1,-1 0,1 1,-1 0,1-1,-1 1,0 0,1 0,-1-1,0 1,0 0,0 0,1 1,-1-1,0 0,0 0,-1 0,2 1,10 26,-12-25,0-1,0 1,1-1,-1 1,0-1,1 0,0 1,-1-1,1 0,0 0,0 1,0-1,1 0,-1 0,0 0,1 0,-1-1,1 1,0 0,0-1,0 1,0-1,0 1,0-1,0 0,0 0,0 0,0 0,1 0,-1 0,0-1,1 1,-1-1,0 0,1 1,-1-1,1 0,-1 0,0-1,1 1,-1-1,1 1,-1-1,0 0,1 1,-1-1,11-9,-1 0,0-1,0 0,-1-1,0 0,-1-1,-1 0,3-5,1-3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0,'5'39,"1"45,0 19,-1-4,-1-8,3-16,0-11,0-11,-2-10,-2-7,-1-6,-2-2,1-2,-1 0,-5-5,-2-10,1-7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4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58,'39'0,"41"-5,12-2,-1 1,-5 1,-13 1,-14 2,-12-4,-10 0,-6 0,-3 1,-2 2,-5 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4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0 220,'20'6,"1"-2,-1 0,1-1,0 0,0-2,0-1,0-1,0 0,-1-1,1-2,0 0,-1-1,0-1,0-1,-1-1,1 0,-2-2,11-6,-25 14,0 0,0-1,-1 1,1 0,-1-1,0 0,1 0,-1 0,-1 0,1-1,0 1,-1-1,0 1,1-1,-1 0,-1 0,1 0,-1 0,1 0,-1-1,0 1,-1 0,1 0,-1-1,0 1,0 0,0-1,-1 1,1 0,-1-1,0 1,0 0,-1 0,1 0,-1 0,0 0,0 0,0 0,0 1,-1-1,0 1,0-1,-5 1,0 1,0 0,0 1,0 0,-1 0,1 0,0 1,0 1,-1-1,1 2,0-1,0 1,0 0,0 0,1 1,-1 0,1 1,-1-1,1 2,0-1,0 1,1 0,-4 3,-6 3,1 2,1 0,0 0,0 1,2 1,-1 0,2 1,0 1,1-1,1 1,0 1,2 0,0 0,1 1,0-1,-1 13,7-25,-1 1,1-1,0 0,0 0,1 1,0-1,0 0,1 0,-1 0,1 0,0 0,1-1,0 1,0 0,0-1,0 0,1 0,0 0,0 0,0-1,1 1,-1-1,1 0,0 0,0-1,1 0,-1 0,1 0,-1 0,1-1,0 0,0 0,0-1,0 1,3-1,2 2,-1-1,1 0,0-1,0 0,-1-1,1 0,0-1,0 0,0 0,-1-1,1-1,15-4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1 311,'280'-295,"-261"280,-13 25,-15 40,5-34,2-10,-1 1,1-1,1 1,-1-1,1 1,0 0,0 0,1-1,0 1,0 0,1 0,0 0,0-1,0 1,1 0,0-1,0 0,1 1,0-1,0 0,0 0,1 0,0-1,0 1,0-1,1 0,0 0,0 0,0-1,0 0,1 0,-1 0,5 1,-3-3,0-1,-1 0,1-1,1 1,-1-1,0-1,0 1,0-1,-1 0,1-1,0 0,0 0,-1 0,1-1,-1 0,1 0,-1-1,0 1,-1-1,4-3,102-98,-109 102,80-86,-68 78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5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1,'-29'16,"15"-9,0 1,0 0,1 0,0 1,1 1,0 0,1 1,0 0,1 1,-3 4,12-13,0 0,1 0,-1 0,1 0,0-1,0 1,0 0,0 0,1 0,-1 0,1 0,-1 0,1 0,0 0,0-1,1 1,-1 0,0-1,1 1,0-1,-1 1,1-1,0 0,0 0,1 0,-1 0,0 0,1 0,-1-1,1 1,-1-1,1 1,0-1,-1 0,1 0,0 0,0-1,0 1,0-1,1 1,27 15,-29-15,0 1,0 0,1-1,-1 1,0 0,0 0,-1 0,1 1,0-1,-1 0,1 1,-1-1,0 1,0-1,0 1,0-1,0 1,-1 0,1 0,-1-1,1 1,-1 0,0 0,0-1,-1 1,1 0,0 0,-1 0,0-1,1 1,-1 0,0-1,-1 1,1-1,0 1,-1-1,1 0,-1 0,0 1,0-1,1 0,-2 0,-6 8,1-1,-2-1,1 1,-1-1,0-1,0 0,-1-1,0 0,-1 0,-13 4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5.4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 0,'-9'38,"-9"18,0 4,2-13,9-15,5-12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12.7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5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0,'-74'668,"66"-598,3 1,2 0,8 70,-5-137,1-1,-1 1,1-1,-1 0,1 1,0-1,0 0,0 0,1 1,-1-1,1 0,0 0,0-1,0 1,0 0,0-1,1 1,1 1,8 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3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86 200,'57'2,"-40"0,0-1,0-1,0 0,1-1,-1-1,0-1,0 0,0-1,-1-1,1 0,10-6,-24 9,0 0,0-1,0 1,0-1,0 0,0 1,0-1,-1 0,0-1,1 1,-1 0,-1-1,1 1,0-1,-1 0,0 1,1-1,-2 0,1 0,0 0,-1 0,0 0,0 0,0 0,0 0,0 0,-1 1,0-1,0 0,0 0,0 0,-1 1,1-1,-1 0,0 1,0 0,0-1,-1 1,1 0,-1 0,1 0,-1 1,0-1,0 1,-1-1,1 1,0 0,-1 0,1 0,-3 0,-2 0,-1 0,1 0,-1 1,1 0,-1 1,1 0,-1 0,1 1,0 0,-1 1,1-1,0 2,0-1,0 1,0 0,0 1,0 0,1 0,0 1,0-1,-5 5,-2 3,0 1,0 0,1 1,1 0,0 1,1 0,0 1,2 0,-3 7,7-17,0 1,1 0,0 0,1 0,-1 1,1-1,1 1,0 0,0 0,0 0,1 0,0 0,0 0,1 0,0 1,1-1,0 0,0 0,1 0,0 0,0 0,1-1,-1 1,2-1,-1 1,1-1,1 0,-1 0,1-1,0 0,0 1,1-2,3 4,3-4,-1 0,1-1,0-1,0 0,0-1,1 0,-1-1,0 0,1-1,-1 0,1-1,-1 0,0-1,0 0,0-1,0-1,0 0,0-1,-1 0,0 0,0-1,0-1,-1 0,0 0,0-1,-1 0,0-1,-1 0,1 0,-2-1,1 0,1-4,5-9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1,'-19'5,"-2"1,3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7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0 385,'21'-2,"0"0,0-2,-1 0,1-1,-1-1,-1-1,1-1,-1 0,10-7,168-118,74-31,-262 160,-6 1,1 1,-1-1,1 1,0 0,0 0,0 1,0-1,0 1,0 0,0 0,1 0,-1 0,0 1,1-1,-1 1,0 1,1-1,-1 0,0 1,0 0,1 0,-1 0,0 1,0-1,0 1,0 0,0 0,-1 0,1 1,-1 0,1-1,-1 1,2 3,0 4,-1 0,-1 0,1 0,-2 1,0-1,0 1,-1 0,0-1,0 1,-2 0,1 0,-1-1,-1 1,0 0,0-1,-1 1,-1-1,1 0,-4 5,4-6,-89 196,83-187,-1-1,-1 0,0-1,-1 0,-1-1,-1 0,0-1,-1-1,-4 3,16-14,0 0,0 0,0 0,-1 0,1-1,0 0,-1 0,0 0,1 0,-1 0,0-1,1 1,-1-1,0 0,1 0,-1 0,0-1,1 0,-1 1,0-1,1 0,-1-1,1 1,-1-1,1 1,0-1,0 0,0 0,0 0,0-1,0 1,1-1,-1 0,1 1,-1-1,1 0,0 0,0-1,0 1,0-3,-8-17,0 0,2-1,1 0,1-1,-3-24,-3-9,10 51,1-1,0 1,0 0,1 0,0 0,0-1,0 1,1 0,0 0,1 0,0 0,0 0,0 0,1 0,0-1,7-6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8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1,'-21'75,"3"1,4 0,1 14,13-90,-5 59,2 0,3 1,2-1,7 38,-7-77,2 2,-2 0,-1 0,-1 0,0 0,-2 1,-3 17,-29 10,18-42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1 148,'43'-20,"34"-10,13-1,-4 6,-12 6,-13 7,-13 5,-10 4,-6 3,-8 5,-5 3,-4-1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4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0 509,'10'-34,"12"-30,8-9,4 3,0 9,-5 10,-3 8,-2 13,-3 5,-2 8,-4 1,1 4,2 4,-2 4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1:52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171 226,'-81'27,"81"-27,-1 1,0-1,1 0,-1 1,0-1,1 1,-1 0,1-1,-1 1,1-1,-1 1,1 0,-1-1,1 1,0 0,-1-1,1 1,0 0,-1 0,1-1,0 1,0 0,0 0,0 0,0-1,0 1,0 0,0 0,0 0,0-1,0 1,1 0,-1 0,0-1,1 1,-1 0,0-1,1 1,-1 0,1-1,-1 1,1 0,-1-1,1 1,-1-1,1 1,0-1,-1 1,1-1,0 1,-1-1,1 0,0 1,0-1,42 18,-29-17,0 0,0-1,0-1,0 0,0-1,-1 0,1-1,-1-1,1 0,-1-1,0 0,-1-1,1 0,-1-1,0-1,-1 0,0 0,0-1,-1-1,3-3,-9 10,-1 0,1-1,-1 1,1-1,-1 0,0 0,-1 0,1 0,-1 0,0-1,0 1,0-1,0 1,-1-1,0 0,0 0,0 0,0 1,-1-1,0 0,0 0,0 0,-1 0,0 0,0 0,0 1,0-1,-1 0,0 1,0-1,0 1,0-1,-1 1,1 0,-1 0,0 0,-1 1,1-1,-1 1,1-1,-1 1,-1 0,-2-1,0 1,0 0,0 1,0 0,-1 0,1 0,0 1,-1 0,0 1,1-1,-1 2,1-1,-1 1,1 0,-1 0,1 1,-1 0,1 0,0 1,0 0,0 0,-3 3,-6 3,-1 0,1 1,1 1,0 1,0 0,1 1,1 1,-7 8,9-8,1 1,0-1,1 2,0-1,1 1,1 1,1-1,-5 18,9-28,1 0,0 0,0-1,0 1,1 0,0 0,0 0,0 0,1 0,0 0,0 0,0-1,1 1,0 0,0-1,0 1,1-1,0 0,0 0,0 0,0 0,1 0,0-1,0 1,0-1,1 0,-1-1,4 2,7 3,2-2,-1 0,1-1,0-1,0-1,0 0,1-1,-1-1,0 0,1-1,-1-1,1-1,3-2,2 2,0-1,-1-1,0-1,0-1,0-1,-1-1,0-1,0 0,-1-2,0-1,9-7,-5 1</inkml:trace>
  <inkml:trace contextRef="#ctx0" brushRef="#br0" timeOffset="471.133">1074 29,'-26'6,"0"2,1 0,-1 2,2 1,-1 0,2 2,-1 1,2 1,0 1,1 1,-17 17,36-33,0 0,0 0,0 1,0-1,1 0,-1 1,1-1,-1 1,1-1,-1 1,1 0,0-1,0 1,0 0,0 0,0 0,0 0,0 0,1 0,-1 0,1 0,-1 1,1-1,0 0,0 0,0 0,0 0,0 0,0 1,1-1,-1 0,1 0,0 0,-1 0,1 0,0 0,0 0,0 0,0 0,1-1,-1 1,0 0,1-1,-1 1,1-1,0 1,0-1,12 3,-1-1,0-1,1-1,-1 0,1 0,-1-1,1-1,5-1,51 0,-69 1,1 1,0 0,-1 0,1 0,0 0,-1 0,1 0,0 0,-1 1,1-1,0 1,-1-1,1 1,-1 0,1-1,-1 1,1 0,-1 0,0 0,1 0,-1 0,0 0,0 0,1 1,-1-1,0 0,-1 1,1-1,0 1,0-1,0 1,-1-1,1 1,-1 0,1-1,-1 1,0-1,0 1,0 0,0 0,0-1,0 1,0 0,0-1,-1 1,1-1,0 1,-1 0,0-1,1 1,-1-1,0 1,0-1,0 1,0-1,0 0,0 1,0-1,0 0,0 0,-1 0,1 0,-1 0,1 0,0 0,-2 0,-17 13,-2-1,0 0,0-1,-1-2,-1 0,-15 3,13-4,10-3,6-5</inkml:trace>
  <inkml:trace contextRef="#ctx0" brushRef="#br0" timeOffset="852.07">1695 0,'-62'30,"21"-11,2 0,1 3,1 1,-26 21,21 9,42-51,-1-1,1 0,0 1,-1-1,1 0,0 1,0-1,0 0,0 1,0-1,0 1,0-1,1 0,-1 1,0-1,1 0,-1 1,1-1,-1 0,1 0,0 0,-1 1,1-1,0 0,0 0,0 0,0 0,0 0,0 0,0-1,0 1,1 0,-1 0,0-1,0 1,1-1,-1 1,0-1,0 0,1 1,-1-1,1 0,-1 0,1 0,45 7,-41-8,0 1,1 0,-1 1,0 0,0 0,0 0,0 0,0 1,0 0,-1 1,1-1,-1 1,1 0,-1 0,0 1,0 0,0-1,-1 2,1 0,-3-3,-1 1,0-1,0 1,0-1,0 1,-1 0,1 0,-1-1,0 1,0 0,0 0,0-1,0 1,0 0,-1 0,1-1,-1 1,0 0,0-1,0 1,0 0,0-1,-1 1,1-1,-1 0,1 0,-1 1,0-1,0 0,0 0,-1 0,-69 55,61-51,-1 0,0-1,0 0,0 0,0-2,-1 1,0-2,1 0,-1 0,-11-1,-1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00.4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293 0,'-14'19,"-20"21,-8 8,-2 2,1-9,4-7,8-3,5-7,6-9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22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0,'-1'385,"-28"-73,9-159,19-153,1 1,0 0,0-1,0 1,0 0,-1 0,1-1,0 1,0 0,0-1,0 1,1 0,-1-1,0 1,0 0,0 0,0-1,1 1,-1 0,0-1,1 1,-1-1,0 1,1 0,-1-1,1 1,-1-1,1 1,-1-1,1 0,0 1,-1-1,1 1,-1-1,1 0,0 1,-1-1,1 0,0 0,-1 0,1 0,0 1,0-1,-1 0,1 0,0 0,-1 0,1-1,0 1,-1 0,1 0,0 0,-1 0,1-1,0 1,-1 0,1-1,0 1,-1 0,1-1,-1 1,1-1,-1 1,1-1,-1 1,1-1,-1 0,1 1,45-40,-42 37,46-47,-16 15,2 1,1 2,1 1,2 2,1 1,5 1,-27 16,-17 9,0-1,1 1,0 0,-1 0,1 0,0 0,0 0,0 0,0 1,0-1,0 1,0 0,1 0,-1 0,0 1,1-1,-1 1,1-1,-1 1,1 0,-1 1,0-1,1 1,-1-1,0 1,1 0,-1 0,0 0,0 1,0-1,0 1,0 0,0 0,0 0,0 0,-1 0,1 1,-1-1,0 1,2 1,-2 6,0 0,-1 0,0 0,-1 0,0 0,0 0,-1 0,-1 1,1-1,-2-1,1 1,-1 0,-1-1,0 1,0-1,-3 5,0 2,0 1,0-1,-2-1,0 1,-1-2,0 1,-1-1,0-1,-2 0,1 0,-2-2,1 1,-1-2,-1 0,0 0,-1-2,-6 4,19-11,1 0,-1 0,1-1,-1 1,1 0,-1-1,1 0,-1 1,0-1,1 0,-1 0,1-1,-1 1,0 0,1-1,-1 0,1 1,-1-1,1 0,0 0,-1-1,1 1,0 0,0-1,-1 0,1 1,1-1,-1 0,0 0,0 0,1 0,-1 0,1 0,-1-1,1 1,0 0,0-1,0 1,0-1,1 1,-1-1,1 1,-1-2,-2-18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13.04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12 12,'-5'-5,"-1"-2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23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40,'1'14,"1"0,0 0,1 0,0 0,1-1,1 1,0-1,1 0,0 0,1-1,1 0,0 0,0-1,5 4,-12-13,1 0,0-1,0 1,0-1,0 0,0 1,1-1,-1 0,0 0,0 0,1-1,-1 1,0-1,1 1,-1-1,1 0,-1 0,1 0,-1 0,0 0,1 0,-1-1,1 1,-1-1,0 0,1 0,-1 0,0 0,0 0,0 0,0 0,0-1,0 1,0-1,1 0,55-71,-53 66,88-130,-92 136,-1 0,0-1,1 1,-1 0,1 0,0 0,-1 0,1 0,0 0,-1 0,1 0,0 0,0 0,0 1,0-1,0 0,0 1,0-1,0 0,0 1,0-1,1 1,-1 0,0-1,0 1,0 0,1 0,-1-1,0 1,0 0,0 0,1 1,-1-1,0 0,0 0,0 0,1 1,-1-1,0 1,0-1,0 1,0-1,0 1,0 0,0 0,0-1,0 1,0 0,0 0,0 0,-1 0,1 0,0 0,7 16,-1 0,0 1,-1 0,-1 0,-1 0,-1 0,1 17,-3-31,7 85,-3 0,-6 69,-1-65,3-61,-1 0,-2 0,-1 0,-2-1,-1 1,-1-1,-2 0,-1-1,-1 0,-15 26,26-57,0 1,0-1,0 0,-1 0,1 1,0-1,-1 0,1 1,0-1,-1 0,1 1,-1-1,1 0,-1 1,1-1,-1 1,0-1,1 1,-1-1,0 1,1 0,-1-1,0 1,1 0,-1-1,0 1,0 0,1 0,-1 0,0 0,0 0,0 0,1 0,-1 0,0 0,0 0,1 0,-1 0,0 1,0-1,1 0,-1 0,0 1,1-1,-1 1,0-1,1 0,-1 1,0-1,1 1,-1 0,1-1,-1 1,1-1,-1 1,1 0,0-1,-1 1,1 0,0 0,0-1,-1 1,1 0,0-16,0-1,1 0,0 1,2-1,0 1,0-1,2 1,0 0,5-10,5-21,9-27,3 2,3 1,5-4,-17 40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23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1 262,'205'-30,"102"-33,-271 57,0-2,0-2,-1-1,0-1,-1-2,-1-2,0-1,-1-2,-1 0,19-18,-50 38,0-1,0 0,0 1,0-1,0 0,0 1,0-1,1 0,-1 0,0 1,0-1,0 0,1 0,-1 1,0-1,0 0,1 0,-1 1,0-1,0 0,1 0,-1 0,0 0,1 0,-1 0,-7 16,-18 60,4 1,2 2,5-1,3 2,3 0,3 27,-2 65,6-86,-4 0,-4 0,-6 13,11-80,-1-1,-1 1,-1-1,0 0,-2 0,0-1,0 0,-2 0,0-1,-1-1,-1 0,0-1,-1 0,0-1,-1 0,0-1,-1-1,-1-1,0 0,0-1,-1-1,0 0,-9 1,24-8,-1 0,1-1,0 1,0-1,-1 0,1 0,0 0,-1 0,1-1,0 1,0-1,-1 0,1 0,0 0,0 0,0-1,0 1,0-1,1 0,-1 0,0 0,1 0,-1 0,1 0,0-1,0 1,0-1,0 0,0 1,0-1,1 0,0 0,-1 0,1 0,0-1,0 1,1 0,-1 0,1-1,-1 1,1 0,0 0,0-1,1 1,-1 0,1-1,-1 1,1 0,0 0,0 0,1-2,8-21,0 0,1 1,2 0,0 0,2 2,1 0,0 0,16-14,-30 34,69-80,3 2,69-57,-60 72,-59 47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25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1,'-195'146,"193"-145,0 0,0 0,0 0,1 0,-1 0,0 0,1 0,-1 1,1-1,-1 1,1-1,0 1,0-1,-1 1,1 0,0 0,0-1,1 1,-1 0,0 0,1 0,-1 0,1 0,-1 0,1 0,0 0,0 0,0 0,0 0,0 0,1 0,-1 0,1 0,-1 0,1 0,0 0,-1 0,1 0,0-1,0 1,0 0,1 0,-1-1,0 1,1-1,-1 1,1-1,1 1,63 29,-58-28,0-1,0 1,0 1,-1-1,1 1,-1 1,0-1,0 1,0 0,-1 1,0 0,0 0,0 0,-1 0,0 1,1 3,-1-3,-1 0,-1 0,0 1,0 0,0-1,-1 1,0 0,0 0,-1 1,0-1,-1 0,0 0,0 1,-1-1,0 0,0 0,-1 0,0 0,0 0,-1 0,0-1,0 1,-1-1,0 1,0-1,-1-1,0 1,0-1,-2 2,-28 3,21-13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27.0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344 474,'-18'3,"-1"0,1 1,0 0,0 2,1 0,-1 1,1 0,1 2,0 0,0 1,1 0,0 1,0 1,1 1,-11 13,19-21,0 1,0 0,0 0,1 0,0 1,1 0,-1 0,1 0,1 1,-1-1,1 1,1 0,-1 0,1 0,1 0,-1 0,2 0,-1 0,1 1,0-1,0 0,1 0,1 1,-1-1,1 0,0 0,1 0,0-1,0 1,0-5,0 1,1-1,-1 0,1 0,-1-1,1 1,0-1,0 0,0 0,0 0,1 0,-1-1,0 0,1 1,-1-2,1 1,-1 0,1-1,-1 0,1 0,-1 0,1-1,-1 0,1 0,-1 0,1 0,0-1,114-55,-97 38,-1-1,0-1,-2-1,0 0,-1-2,-2 0,0-1,-2 0,9-22,4-4,-27 51,0-1,0 1,0-1,0 1,0 0,0-1,0 1,0-1,0 1,0 0,1-1,-1 1,0-1,0 1,0 0,0-1,1 1,-1 0,0-1,0 1,1 0,-1-1,0 1,1 0,-1 0,0-1,1 1,-1 0,0 0,1 0,-1-1,1 1,-1 0,0 0,1 0,-1 0,1 0,-1 0,0 0,1 0,-1 0,1 0,-1 0,0 0,1 0,-1 0,1 0,-1 1,0-1,1 0,-1 0,1 0,-1 1,0-1,1 0,-1 0,0 1,0-1,1 0,-1 1,0-1,1 0,8 32,-6-18,1 0,0-1,1 0,1 0,0 0,0-1,2 0,-1 0,1 0,1-1,0 0,1-1,0 0,0-1,1 0,0 0,7 3,-7-6,1 0,-1-1,1-1,0 1,0-2,0 0,1 0,-1-1,1-1,0 0,-1 0,1-1,0-1,0-1,-1 1,1-2,-1 0,0 0,0-1,0-1,11-5,-1-1,-1-1,0-1,0 0,-2-2,0 0,0-1,-2-1,0-1,-1-1,0 0,-1-1,1-2,0-1,-2 0,0-1,-2-1,0 0,-2-1,-1 0,-1 0,-1-1,-1 1,-2-2,1-9,-4 20,1-2,-1-1,-1 1,0 0,-2 0,0 0,-1 0,0 0,-4-6,7 23,0 1,-1-1,1 0,-1 1,1-1,-1 1,1 0,-1-1,0 1,0-1,0 1,0 0,0 0,0-1,0 1,0 0,0 0,-1 0,1 0,0 0,-1 1,1-1,-1 0,1 1,-1-1,1 1,-1-1,1 1,-1 0,1-1,-1 1,1 0,-1 0,0 0,1 0,-1 1,1-1,-1 0,0 1,1-1,-1 1,1-1,-1 1,1 0,0-1,-1 1,-4 10,-1 0,2 0,0 1,0 0,1 0,1 0,0 0,0 0,1 1,1-1,0 1,1-1,0 5,0-10,-3 40,2 0,2 1,2-1,2 0,2 0,3-1,1 0,12 30,73 123,-85-190,-14-26,-3 4</inkml:trace>
  <inkml:trace contextRef="#ctx0" brushRef="#br0" timeOffset="246.913">711 333,'38'0,"57"0,21 0,0 0,-5 0,-11 0,-14 0,-11 0,-15 0,-16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24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101 197,'-13'21,"0"1,1 0,1 0,2 1,0 1,1-1,1 2,2-1,0 0,2 1,0 12,2-34,1-1,-1 1,1 0,0 0,0 0,0 0,0 0,1 0,-1 0,1-1,0 1,0 0,0 0,0-1,0 1,1 0,-1-1,1 0,0 1,-1-1,1 0,0 0,1 0,-1 0,0 0,0 0,1-1,-1 1,1-1,-1 1,1-1,0 0,0 0,-1 0,1-1,0 1,0-1,0 1,0-1,0 0,-1 0,1 0,0-1,0 1,0-1,0 1,0-1,-1 0,2-1,9-2,-1-1,0-1,0 0,0-1,-1 0,0-1,0 0,-1-1,0 0,-1 0,0-1,0-1,-1 1,0-1,-1-1,0 1,-1-1,-1 0,1-1,-2 1,0-1,0 0,-2 0,1-1,-2 1,1 0,-2-1,0 1,-1-1,1 9,0 1,-1-1,0 0,0 0,0 1,0-1,-1 1,0-1,0 1,0 0,-1 0,1 0,-1 0,0 0,0 0,0 1,-1-1,1 1,-1 0,0 0,0 1,0-1,0 1,0-1,0 1,-1 1,1-1,-1 1,1-1,-2 1,-15 3</inkml:trace>
  <inkml:trace contextRef="#ctx0" brushRef="#br0" timeOffset="269.295">467 564,'10'-39,"7"-26,2-12,2 2,-3 9,1 11,-3 10,0 13,3 6,-2 4,0 5,-1 1,0 3,2 3,-1 5</inkml:trace>
  <inkml:trace contextRef="#ctx0" brushRef="#br0" timeOffset="682.5">1089 113,'-16'8,"0"0,0 1,1 1,1 1,-1 0,2 1,0 0,0 1,1 1,1 0,0 0,-3 7,8-10,0 0,1 0,0 0,1 1,0-1,1 1,0 0,1 0,0 1,1-1,0 0,1 4,1-10,0-1,1 1,-1-1,1 0,0 0,0 1,1-1,-1-1,1 1,0 0,1-1,-1 1,1-1,0 0,0 0,0 0,0-1,1 0,-1 1,1-1,0-1,0 1,0-1,0 0,1 0,-1-1,1 1,-1-1,1 0,-1-1,2 1,12 0,1 0,0-1,-1-1,1-1,-1 0,1-2,-1 0,9-4,129-66,-139 64</inkml:trace>
  <inkml:trace contextRef="#ctx0" brushRef="#br0" timeOffset="1080.995">1399 394,'24'1,"0"-1,-1-1,1-1,-1-1,1-1,-1-1,0-1,-1-1,1-1,-1-1,-1-1,0-1,0-1,-1 0,0-3,-16 12,0-1,0 0,0-1,-1 1,0-1,0 0,0 1,0-1,-1-1,0 1,0 0,0 0,-1-1,0 1,0-1,0-5,0 9,-1-1,0 1,-1-1,1 1,0-1,-1 1,1 0,-1-1,0 1,0-1,0 1,0 0,0 0,0 0,-1 0,1 0,-1 0,1 0,-1 0,0 0,0 1,0-1,0 1,0-1,0 1,0 0,0 0,0 0,-1 0,1 0,-1 0,1 1,0-1,-1 1,1-1,-1 1,-2 0,-8 2,1 0,-1 0,0 1,1 1,0 0,0 1,0 0,0 1,1 0,0 1,0 0,1 1,-1 0,2 0,-1 1,1 1,0 0,1-1,-1 0,1 0,0 1,1 1,0-1,1 1,0 0,1 0,0 1,1 0,-3 11,5-18,1 0,0 0,0 0,1 1,0-1,-1 0,2 1,-1-1,1 0,-1 1,2-1,-1 0,0 0,1 0,0 0,0 0,1 0,-1 0,1-1,0 1,0-1,1 0,-1 0,1 0,0-1,0 1,0-1,3 2,12 4,1-1,0-1,1 0,0-2,0 0,0-1,0-2,0 0,1-1,-1-1,1-1,14-3,8 3,-12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2:19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8778 592,'-16'15,"0"-1,1 2,1 0,0 0,2 2,0-1,1 2,0 0,2 0,0 0,1 1,1 1,-1 7,7-24,1 0,0 1,-1-1,1 0,1 1,-1-1,1 1,0-1,0 0,0 0,0 1,1-1,0 0,-1 0,2-1,-1 1,0 0,1-1,-1 1,1-1,0 0,1 0,-1 0,0 0,1 0,-1-1,1 1,0-1,0 0,0 0,0-1,0 1,0-1,1 0,-1 0,0 0,1-1,0 0,6 1,0 0,0-1,0 0,1-1,-1 0,0-1,0 0,0-1,-1-1,1 1,-1-1,1-1,-1 0,-1-1,1 0,-1 0,0-1,0 0,-1 0,0-1,0 0,-1-1,0 0,0 0,0-1,3-13</inkml:trace>
  <inkml:trace contextRef="#ctx0" brushRef="#br0" timeOffset="420.205">9145 141,'-53'544,"52"-523,1-1,1 1,1 0,0-1,2 1,5 18,-8-34,1 0,0-1,0 1,0 0,0-1,1 0,0 1,0-1,0 0,0 0,1-1,-1 1,1-1,0 1,0-1,0-1,0 1,1 0,-1-1,1 0,0 0,0 0,-1-1,1 0,0 0,0 0,0 0,0-1,1 0,-1 0,11-3,-1 0,0-1,0-1,0-1,0 0,-1 0,0-2,-1 0,1 0,-2-1,1-1,-1 0,-1-1,1 0,-2-1,7-9,32-27,-48 46,0 1,0-1,0 1,1-1,-1 1,0-1,1 1,-1-1,1 1,-1 0,1 0,0 0,-1 0,1 0,0 0,0 1,0-1,0 1,0-1,0 1,0-1,0 1,-1 0,1 0,0 0,0 0,0 1,0-1,0 0,0 1,0-1,0 1,0 0,0 0,-1-1,1 1,0 0,-1 1,1-1,0 0,-1 0,0 1,1-1,-1 1,0-1,0 1,1-1,-1 1,-1 0,1 0,0-1,0 1,-1 0,1 1,6 21,-7-20,0 0,0 0,1 0,0 0,-1 0,2 0,-1 0,0 0,1 0,0 0,0-1,0 1,0-1,0 1,1-1,0 0,0 0,-1 0,2 0,-1 0,0-1,1 0,-1 1,1-1,-1 0,1-1,0 1,0-1,0 0,0 0,0 0,1 0,20-3,-1-4</inkml:trace>
  <inkml:trace contextRef="#ctx0" brushRef="#br0" timeOffset="750.298">9850 819,'20'0,"-1"-1,1 0,0-2,-1 0,1-1,-1-1,0-1,0 0,-1-2,0 0,14-8,-30 14,1 1,0-1,-1 1,1-1,-1 0,0 1,1-1,-1-1,0 1,0 0,0 0,-1-1,1 1,0-1,-1 0,0 1,1-1,-1 0,0 0,-1 0,1 1,0-1,-1 0,0 0,1 0,-1 0,0 0,-1 0,1 0,0 0,-1 0,0 0,0 0,0 0,0 0,0 1,0-1,-1 0,1 1,-1-1,0 1,0-1,0 1,0 0,0 0,0 0,-1 0,1 0,-1 1,1-1,-1 1,0-1,1 1,-1 0,-2 0,-4 1,0 0,-1 0,1 1,0 1,-1-1,1 1,0 1,0 0,1 0,-1 1,1 0,-1 1,1-1,1 2,-1-1,1 1,0 0,0 0,0 1,1 0,0 0,0 1,1 0,0 0,1 0,0 0,0 1,0 0,1-1,0 4,1-8,0 0,1 0,0 0,0 0,0 0,0 0,1 0,0 0,0 1,0-1,0 0,0 0,1 0,0 0,0 0,0 0,0 0,1 0,-1 0,1 0,0-1,0 1,0-1,1 1,-1-1,1 0,0 0,0 0,0 0,0-1,1 1,-1-1,1 0,-1 0,1 0,0 0,0-1,0 1,0-1,0 0,2 0,14 2,1-1,0 0,0-2,0-1,-1 0,1-2,0 0,-1-1,0-1,16-6,20-4,-25 9</inkml:trace>
  <inkml:trace contextRef="#ctx0" brushRef="#br0" timeOffset="1144.41">10584 621,'-25'3,"0"1,0 1,0 1,1 2,0 0,1 1,-1 1,2 2,0 0,0 1,1 1,-17 16,34-27,0 0,0 0,0 0,1 1,-1-1,1 1,0 0,0 0,1 0,-1 0,1 0,0 1,0-1,0 1,1-1,-1 1,1 0,0 0,1 0,-1-1,1 1,0 0,0 0,0 0,1 0,0 0,0-1,0 1,0 0,1-1,0 1,0-1,0 1,0-1,1 0,0 0,0 0,0 0,0 0,0-1,1 0,0 1,0-1,0-1,1 2,8 1,1-1,1 0,-1-1,0 0,1-1,0-1,-1 0,1-1,0-1,-1 0,1-1,0 0,-1-1,0-1,1-1,5-2,-2 0,1-1,-1-1,0-1,-1-1,0 0,-1-1,-1-1,1 0,-2-1,0-1,5-7,14-20,-2-1,-2-2,-2 0,1-9,-18 35,-2 0,0-1,-1 0,-1-1,-1 1,-1-1,-1 0,0 0,-2 0,0-10,-1 21,-1-1,0 1,0 0,-1 0,0 0,-1 0,0 0,0 1,-1-1,0 1,-1 0,0 0,-1 0,0 1,0 0,0 0,-1 0,-1 1,1 0,-1 0,0 1,-4-2,6 5,0-1,0 2,0-1,0 1,-1 0,1 0,-1 0,1 1,-1 0,0 1,1-1,-1 1,0 1,1-1,-1 1,0 0,1 0,-1 1,1 0,0 0,-1 1,1 0,0 0,1 0,-1 1,0-1,1 1,0 1,-5 4,-3 4,-1 1,2 0,0 1,0 0,2 1,0 0,1 1,0 0,1 1,1 1,-2 3,2 1,0 1,1-1,2 1,0 0,1 1,2-1,1 0,0 0,2 1,1-1,0 0,2 0,1-1,1 0,1 0,1 0,1-1,1 0,0-1,12 14,-11-20,2 0,-1-1,2-1,0 0,1-1,0-1,0 0,1-1,1-1,0-1,11 4,5 0</inkml:trace>
  <inkml:trace contextRef="#ctx0" brushRef="#br0" timeOffset="-2419.839">6040 479,'-39'13,"2"1,0 1,0 2,-31 21,67-38,0 1,0-1,0 1,0-1,0 1,0 0,0 0,0-1,0 1,0 0,0 0,1 0,-1 0,0 0,1 0,-1 0,0 0,1 0,-1 0,1 1,0-1,-1 0,1 0,0 0,0 1,0-1,0 0,0 0,0 0,0 1,0-1,0 0,1 0,-1 0,0 1,1-1,-1 0,1 0,-1 0,1 0,0 0,-1 0,1 0,0 0,0 0,0 0,0 0,55 37,-39-29,-8-5,1 0,-1 1,0 0,-1 1,1 0,-1 0,0 1,0 0,-1 0,0 1,0 0,-1 0,0 0,-1 1,1 0,-2 0,1 0,-1 1,-1 0,0 0,0 0,-1 0,0 0,0 3,-6-4,0 0,-1 0,0-1,-1 1,1-1,-1-1,-1 1,0-1,0 0,0 0,-1-1,0 0,0-1,0 1,-1-2,0 1,0-1,0 0,-8 1,1 3,9-4,0 0,0 0,-1-1,1 0,-1-1,1 1,-1-2,0 1,0-1,1 0,-1 0,0-1,-4-1,11 1,0-1,0 1,0-1,-1 1,1-1,0 0,1 0,-1 1,0-1,0 0,0 0,0 0,1 0,-1 0,0 0,1 0,-1-1,1 1,-1 0,1 0,0 0,-1 0,1-1,0 1,0 0,0 0,0-1,0 1,0 0,0 0,0 0,1-1,-1 1,0 0,1 0,-1 0,1-1,-1 1,1 0,7-15</inkml:trace>
  <inkml:trace contextRef="#ctx0" brushRef="#br0" timeOffset="-2067.528">6463 226,'18'255,"-11"-197,-2 0,-3 1,-4 46,1-17,1-86,1 1,-1-1,0 1,1 0,-1 0,0 0,0 0,-1 0,1 0,-1 0,1 0,-1-1,0 1,0 0,0 0,0-1,-1 1,1-1,-1 1,1-1,-1 0,0 1,0-1,0 0,0 0,0 0,-1-1,0 1,-8-1</inkml:trace>
  <inkml:trace contextRef="#ctx0" brushRef="#br0" timeOffset="-1813.79">6209 649,'24'0,"32"0,11 0,-1 0,-6 0,-10 0,-8 0,-6 0,-5 0,-2 0,-7 0</inkml:trace>
  <inkml:trace contextRef="#ctx0" brushRef="#br0" timeOffset="-1534.807">6773 988,'42'-78,"136"-190,-164 251,-3 3</inkml:trace>
  <inkml:trace contextRef="#ctx0" brushRef="#br0" timeOffset="-1153.99">7197 875,'21'-4,"-1"0,0-2,0 0,0-1,-1-2,0 0,-1 0,0-2,0 0,-1-1,-1-1,10-10,-23 22,-1-1,0 1,0-1,0 0,0 0,0 0,0 0,0 0,-1 0,1 0,-1 0,1-1,-1 1,0-1,0 1,0-1,0 1,-1-1,1 0,-1 1,1-1,-1 0,0 1,0-1,0 0,-1 0,1 1,0-1,-1 0,0 1,0-1,0 1,0-1,0 1,0-1,-1 1,1 0,-1 0,1-1,-1 1,0 0,0 0,0 1,0-1,0 0,0 1,-1-1,1 1,-1 0,1 0,-1 0,1 0,-1 0,1 0,-1 1,-4-1,0 1,0 0,1 1,-1-1,0 1,1 1,-1-1,0 1,1 0,0 1,-1-1,1 1,0 0,1 1,-1 0,0 0,1 0,0 0,0 1,0 0,1 0,-8 8,1 0,0 1,1 0,1 1,0 0,1 1,-4 11,9-23,1 0,0 1,0-1,1 0,-1 1,1 0,0-1,0 1,0 0,1-1,0 1,0 0,0 0,0-1,1 1,-1 0,1 0,1-1,-1 1,1-1,-1 1,1-1,1 0,-1 0,0 0,1 0,0 0,0 0,0-1,1 1,-1-1,1 0,-1 0,1 0,4 2,8 0,0 0,1 0,-1-2,1 0,0-1,0 0,0-2,0 0,0-1,8-1,18 0,-21 1,0 0,-1-2,1-1,-1 0,0-2,0 0,-1-2,0 0,0-1,-1-1,0-1,-1 0,0-2,0 0,8-9,-8 4</inkml:trace>
  <inkml:trace contextRef="#ctx0" brushRef="#br0" timeOffset="-851.317">8044 141,'46'471,"4"-245,-35-168,-15-57,0-1,-1 1,1-1,0 0,0 1,0-1,0 0,0 1,0-1,-1 1,1-1,0 0,0 1,0-1,-1 0,1 0,0 1,-1-1,1 0,0 0,0 1,-1-1,1 0,0 0,-1 0,1 1,-1-1,1 0,0 0,-1 0,1 0,0 0,-1 0,1 0,-1 0,1 0,0 0,-1 0,1 0,-1 0,1 0,0 0,-1-1,1 1,0 0,-1 0,1 0,0 0,-1-1,1 1,0 0,-1 0,1-1,0 1,0 0,-1-1,1 1,0 0,0-1,-1 1,0-1,-10-6</inkml:trace>
  <inkml:trace contextRef="#ctx0" brushRef="#br0" timeOffset="-599.643">7818 621,'38'-5,"33"-1,8 0,-5 1,-9 1,-12 2,-9 1,-8 0,-5 1,-8 0</inkml:trace>
  <inkml:trace contextRef="#ctx0" brushRef="#br0" timeOffset="-10603.277">2004 0,'1'102,"-13"245,-23-24,26-229,10-94,0 0,0 0,0 0,0 1,0-1,0 0,-1 0,1-1,0 1,0 0,0 0,0 0,0-1,0 1,0 0,0-1,0 1,0-1,0 1,-1-1,1 1,0-1,0 0,-1 1,1-1,0 0,-1 0,1 1,-1-1,1 0,-1 0,1 0,-1 0,0 0,1 0,-1 0,0 0,0 0,0 0,4-4,52-55,3 3,2 2,36-23,-87 70,0-1,0 2,1 0,0 0,1 1,-1 0,1 1,0 0,1 1,-1 0,8 0,-18 4,0-1,0 1,0 0,1 1,-1-1,0 0,0 0,0 1,0 0,0-1,0 1,0 0,0 0,0 0,0 0,0 0,0 1,0-1,-1 0,1 1,-1-1,1 1,-1 0,0-1,1 1,-1 0,0 0,0 0,0 0,0 0,-1 0,1 0,-1 0,1 0,-1 1,0-1,1 0,-1 0,0 0,0 0,-1 1,1 0,-22 95,13-75,-1 0,-1-1,0 0,-2 0,-1-1,0-1,-1 0,-2-1,-14 14,-104 67,132-99,0 0,0-1,0 1,0 0,0-1,0 0,0 0,0 0,0 0,0 0,0-1,0 1,0-1,0 0,0 0,0 0,0 0,1 0,-1-1,0 1,1-1,-1 0,1 0,0 0,-1 0,1 0,0 0,0-1,0 1,1-1,-1 1,1-1,-1 0,1 0,0 1,0-1,0 0,0 0,1 0,-1 0,1 0,0 0,-1 0,1 0,1 0,-1 0,0 0,1-1,0 2,0-1,-1 0,2 0,19-81,-10 65</inkml:trace>
  <inkml:trace contextRef="#ctx0" brushRef="#br0" timeOffset="-10153.947">2569 875,'20'0,"0"-1,0-1,0-1,0 0,0-2,-1 0,0-2,0 0,0-1,-1 0,0-2,-1 0,0-1,0-1,2-3,-16 14,-1-1,0 1,1-1,-1 0,0 0,0 1,0-1,-1 0,1-1,0 1,-1 0,1 0,-1-1,0 1,0-1,0 1,0-1,0 1,-1-1,1 0,-1 0,1 1,-1-1,0 0,0 1,0-1,-1 0,1 0,-1 1,1-1,-1 0,0 1,0-1,0 1,0-1,-1 1,1 0,0-1,-1 1,0 0,0 0,1 0,-1 0,-1 0,1 1,0-1,0 1,0-1,-1 1,1 0,-1 0,1 0,-1 0,0 0,0 0,-6 2,0 1,0 0,-1 0,1 0,1 1,-1 1,0 0,1 0,0 0,0 1,0 0,0 1,1 0,0 0,0 1,1-1,-1 1,1 1,1-1,0 1,-2 3,-1 1,0 0,1 1,0 0,1 0,0 0,1 1,1 0,0 0,1 0,0 0,2 0,-1 1,1 10,2-21,-1-1,1 1,-1-1,1 1,0-1,0 1,0-1,1 0,-1 0,1 1,0-1,0 0,0-1,0 1,1 0,-1 0,1-1,-1 0,1 1,0-1,0 0,0 0,0-1,0 1,0 0,1-1,-1 0,1 0,-1 0,0 0,1-1,0 1,0-1,118-11,-95 3,0-2,-1 0,0-2,0 0,-1-2,-1-1,0-1,-1-1,-1-1,4-5,-1-15,-17 20</inkml:trace>
  <inkml:trace contextRef="#ctx0" brushRef="#br0" timeOffset="-9972.838">3303 706,'-5'33,"-7"21,0 7,1-4,3-10</inkml:trace>
  <inkml:trace contextRef="#ctx0" brushRef="#br0" timeOffset="-9804.794">3303 311,'0'0</inkml:trace>
  <inkml:trace contextRef="#ctx0" brushRef="#br0" timeOffset="-9442.868">3500 988,'148'-282,"-147"325,-2 78,2-117,0 1,0-1,0 1,1-1,-1 0,1 0,0 1,1-1,-1-1,1 1,-1 0,1-1,0 1,1-1,-1 0,0 0,1 0,0 0,0-1,-1 1,1-1,1 0,-1 0,0-1,1 1,3 0,0 0,0-1,0 0,0 0,1-1,-1 0,0 0,0-1,0 0,1 0,-1-1,0 0,-1 0,1-1,0 0,-1-1,1 1,-1-2,0 1,-1-1,1 0,-1 0,0 0,0-1,9-9,0-1,-1 0,-1-1,-1 0,-1-1,0-1,-1 1,6-17,7-29,-23 51</inkml:trace>
  <inkml:trace contextRef="#ctx0" brushRef="#br0" timeOffset="-8656.578">4375 678,'-4'-3,"0"1,-1-1,1 1,0 0,-1 0,1 1,-1-1,1 1,-1 0,0 0,1 1,-1-1,0 1,0 0,1 0,-1 1,0-1,0 1,1 0,-1 0,1 1,-1 0,1-1,-1 1,1 1,0-1,0 1,0-1,0 1,1 0,-1 1,1-1,0 1,0-1,0 1,0 0,-2 4,-2 1,1 1,-1 0,2 0,-1 0,1 1,1 0,0 0,1 0,0 0,0 1,1-1,1 1,0-1,1 1,0 0,0-1,3 10,-2-19,0 1,1 0,0 0,-1-1,1 1,0-1,0 1,1-1,-1 0,0 0,1 0,-1 0,1 0,0-1,0 1,0-1,-1 0,1 0,0 0,0 0,1 0,-1 0,0-1,0 0,0 0,0 0,1 0,-1 0,0 0,0-1,3 0,94-37,-63 13,-1-2,-1-1,-2-2,-1-2,12-15,-35 36,82-71,-89 81,0 0,-1 0,1 1,0-1,0 0,0 1,-1 0,1-1,0 1,0 0,0 0,0 0,0 0,-1 1,1-1,0 0,0 1,0-1,-1 1,1 0,0-1,0 1,-1 0,1 0,-1 0,1 0,-1 1,1-1,-1 0,0 0,0 1,1-1,-1 1,0-1,0 1,0 0,-1-1,1 1,0 0,-1 0,18 75,-20 392,4-392,0-39,-2 0,-1 0,-2 0,-2-1,-1 3,4-33,1 0,-1 1,0-1,-1 0,0 0,0-1,-1 1,1-1,-1 1,-1-1,1 0,-1-1,0 1,0-1,-1 0,0 0,1-1,-2 0,1 0,0 0,-5 1,9-4,-1-1,0 0,1 0,-1 0,1 0,-1-1,1 1,-1-1,1 0,-1 1,1-1,-1 0,1 0,0-1,0 1,-1 0,1-1,0 1,0-1,0 0,1 0,-1 0,0 0,1 0,-1 0,1 0,0 0,0-1,-1 1,1-2,-21-77,24 55,1 0,0 1,2 0,2 0,0 0,1 0,1 1,2 1,0 0,1 0,2 1,8-11,8-8,1 1,2 1,1 2,33-25,-43 39</inkml:trace>
  <inkml:trace contextRef="#ctx0" brushRef="#br0" timeOffset="12257.655">254 1524,'0'650,"0"-648,-16 66,4-56</inkml:trace>
  <inkml:trace contextRef="#ctx0" brushRef="#br0" timeOffset="12497.998">0 2060,'43'-14,"29"-15,12-2,-4-1,-11 1,-12 5,-15 2,-11 6,-6 0,-2-1,0-2,-4 3</inkml:trace>
  <inkml:trace contextRef="#ctx0" brushRef="#br0" timeOffset="12798.644">677 1552,'0'513,"20"-396,-19-114,0 1,1-1,0 0,0 0,0-1,0 1,0 0,0-1,1 1,-1-1,1 0,0 1,0-1,0-1,0 1,0 0,0-1,0 1,1-1,-1 0,0 0,1-1,-1 1,1-1,-1 1,1-1,-1 0,1 0,-1-1,0 1,1-1,1 0,14-4,1-1,-1-1,0-1,0-1,-1 0,0-2,0 0,8-7,84-46,-108 62,0 1,0 0,0 1,1-1,-1 0,0 0,0 1,0-1,1 1,-1 0,0 0,0 0,1 0,-1 0,0 0,0 1,1-1,-1 1,0-1,0 1,0 0,0 0,0 0,0 0,0 0,0 1,0-1,0 0,-1 1,1-1,-1 1,1 0,-1 0,1-1,-1 1,0 0,0 0,0 0,0 0,0 1,-1-1,1 0,0 0,-1 1,1-1,0 1,0-1,0 0,0 1,1-1,-1 0,1 0,-1 0,1 0,0 0,0 0,0-1,0 1,0 0,0-1,0 0,0 1,0-1,1 0,-1 0,1 0,-1-1,1 1,-1-1,1 1,-1-1,1 0,-1 0,1 0,0 0,-1 0,1 0,-1-1,1 1,-1-1,1 0,-1 0,0 0,1 0,69-37,-53 26</inkml:trace>
  <inkml:trace contextRef="#ctx0" brushRef="#br0" timeOffset="13168.482">1496 2117,'10'-2,"1"0,-1 0,0-1,1 0,-1-1,0 0,-1-1,1 0,-1 0,0-1,0 0,-1-1,0 0,0 0,0 0,-1-1,0-1,-1 1,0-1,0 0,3-8,-8 15,0 0,0-1,0 1,-1-1,1 1,-1-1,0 1,1 0,-1-1,0 0,0 1,-1 0,1-1,-1 1,1-1,-1 1,0-1,1 1,-1 0,0-1,-1 1,1 0,0 0,-1 0,1 0,-1 0,0 0,1 0,-1 1,0-1,0 1,0-1,0 1,-1 0,1 0,0 0,0 0,-1 0,1 0,-1 0,1 1,-1-1,1 1,0 0,-1 0,1 0,-1 0,1 0,-1 1,1-1,-1 1,1-1,-1 1,1 0,0 0,-1 0,-1 1,-9 8,0 1,1 0,0 1,1 0,0 0,1 1,1 1,0 0,0 0,1 1,1-1,1 2,0-1,1 1,1 0,-1 3,3-14,0 0,0 0,0 0,1 0,-1 1,1-1,0 0,1 1,-1-1,1 1,0-1,1 1,-1-1,1 0,0 1,1-1,-1 0,1 0,0 1,0-1,1-1,-1 1,1 0,0-1,0 1,1-1,-1 0,1 0,0 0,0-1,3 3,6 1,0-1,0 0,1-1,0 0,0-1,0-1,1 0,-1-1,1-1,-1 0,1 0,-1-2,1 0,-1-1,1 0,-1-1,0 0,0-1,0-1,0-1,-1 0,0 0,0-1,-1-1,2-1,4-3</inkml:trace>
  <inkml:trace contextRef="#ctx0" brushRef="#br0" timeOffset="14067.846">2879 2258,'50'-13,"0"-2,-1-2,-1-2,0-2,5-6,30-43,-80 68,-1 0,0-1,0 1,0-1,-1 1,1-1,-1 0,1 0,-1 1,0-1,0 0,0 0,-1 0,1 0,-1 0,1 0,-1-1,0 1,0 0,-1 0,1 0,0 0,-1 0,0 0,0 0,0 0,0 0,0 0,-1 1,1-1,-1 0,-1-1,1 2,0 0,0 0,1 1,-1-1,0 1,-1-1,1 1,0 0,0 0,0 0,-1 0,1 0,-1 1,1-1,-1 1,1-1,0 1,-1 0,1 0,-1 0,1 0,-1 0,1 1,-1-1,1 1,-1 0,1 0,0-1,-1 1,1 1,0-1,-2 1,-63 53,-26 78,89-126,2-1,-1 1,1 0,0 0,0 0,1 0,0 0,0 0,0 0,1 0,0 0,1 1,0-1,0 0,0 0,1 0,0 0,0-1,1 1,0 0,3 3,0-2,0-1,1 0,1-1,-1 0,1 0,0 0,0-1,1 0,-1-1,1 0,0 0,0-1,1 0,-1-1,0 0,1 0,0-1,-1 0,1-1,0 0,-1 0,1-1,0-1,-1 0,1 0,-1 0,0-1,4-2,13-5,-1-1,-1-1,0-1,0-1,-2-1,15-13,-13 9</inkml:trace>
  <inkml:trace contextRef="#ctx0" brushRef="#br0" timeOffset="14500.493">3584 2427,'43'-26,"-1"-2,-2-2,-1-1,-1-2,19-24,-13-12,-44 69,0 0,-1-1,1 1,0 0,-1 0,1 0,0 0,-1 0,1 0,0-1,-1 1,1 0,0 0,0 0,-1-1,1 1,0 0,0-1,-1 1,1 0,0 0,0-1,0 1,-1 0,1-1,0 1,0 0,0-1,0 1,0 0,0-1,0 1,0-1,0 1,0 0,0-1,0 1,0 0,0-1,0 1,0 0,0-1,0 1,1 0,-1-1,0 1,0 0,0-1,1 1,-1 0,-21 25,19-20,-1-1,1 1,0-1,0 1,1 0,-1-1,1 1,0 0,0 0,1 0,0 0,0 0,0 0,0 0,1 0,-1 0,1 0,1 0,-1 0,1-1,-1 1,1 0,1-1,-1 1,1-1,0 0,0 0,0 0,0 0,1-1,-1 1,1-1,0 0,0 0,0 0,0-1,1 1,-1-1,1 0,1 0,3 1,0 0,1-1,-1 0,1 0,0-1,-1-1,1 0,0 0,0-1,0 0,-1 0,1-1,-1-1,1 1,-1-2,0 1,0-1,0-1,-1 1,0-1,1-1,-2 0,1 0,-1 0,0-1,0 0,5-8,0 1,-1 1,-1-2,0 0,-1 0,-1 0,0-1,-1 0,3-14,-6 9</inkml:trace>
  <inkml:trace contextRef="#ctx0" brushRef="#br0" timeOffset="14988.631">4601 2201,'-6'11,"1"1,0 0,1 0,0 0,1 1,0-1,1 1,1-1,0 1,1 0,0 0,0-1,2 1,0 0,0-1,1 1,1 1,0-10,0 0,1 0,0-1,-1 0,1 1,0-2,0 1,0-1,1 0,-1 0,1 0,-1-1,1 1,0-2,-1 1,1 0,0-1,-1 0,1-1,0 1,0-1,-1 0,1 0,-1-1,1 0,-1 0,0 0,1 0,-1-1,0 0,-1 0,1-1,0 1,-1-1,3-3,20-18,-2-1,-1-1,-1-1,-1-1,0-4,-7 11,-1-1,-1-1,-1 0,-1-1,-1 0,-1-1,-2 0,0 0,-2 0,-1-1,-1 0,-1 0,-2 0,0 0,-2 0,-1 0,-1 1,-7-26,9 45,1 0,-1 0,0 1,-1-1,0 0,0 1,0 0,-1 0,0 0,0 0,0 0,-1 1,0 0,0 0,0 0,-1 1,1-1,-1 1,0 1,0-1,-1 1,1 0,-1 0,0 1,1 0,-1 0,0 1,0 0,0 0,0 0,-1 1,1 0,0 1,0-1,0 1,0 1,0-1,0 1,1 0,-2 1,-7 9,1 0,0 1,1 1,0 0,1 1,1 0,0 0,1 1,1 1,0 0,1 0,1 1,1-1,1 2,0-1,1 0,1 1,1 0,0 0,0-8,1 1,0 0,0-1,2 1,-1 0,1-1,1 1,0-1,1 1,0-1,0 0,2 0,-1 0,1 0,1-1,0 0,0 0,1-1,0 0,1 0,-1 0,2-1,0 0,3 2,3 0,0 0,1-1,0-1,1 0,0-1,0-1,0-1,1 0,0-2,-1 0,1 0,1-2,-1 0,0-2,0 1,0-2,12-3,-1-2,-1-1,0-2,-1 0,0-2,0-1,-2-2,3-2,-2 0</inkml:trace>
  <inkml:trace contextRef="#ctx0" brushRef="#br0" timeOffset="15318.584">5701 1976,'-27'19,"12"-11,2 1,-1 0,1 1,0 0,1 1,1 1,-1-1,2 2,0 0,0 0,1 1,-5 11,14-22,0 1,1-1,-1 0,1 1,0-1,0 1,0-1,0 0,0 0,1 0,-1 0,1 0,0 0,0 0,0 0,1-1,-1 1,0-1,1 0,0 1,0-1,-1 0,1-1,0 1,0 0,1-1,-1 0,0 0,0 0,1 0,-1 0,1-1,-1 1,0-1,1 0,-1 0,1 0,-1 0,3-1,2 2,-2 0,119 35,-122-35,1 1,0 0,-1 0,0 0,1 0,-1 1,0-1,0 1,0 0,0 0,-1 0,1 0,-1 0,0 0,0 1,0-1,0 1,0 0,-1-1,0 1,0 0,0 0,0 0,0 0,-1 0,0 0,0 0,0 0,0 4,-5 2,1 0,-1 0,-1 0,0-1,0 1,-1-1,0-1,0 0,-1 0,0 0,-1-1,0 0,0-1,0 1,-1-2,-9 5,6-2,0-1,-1 0,0-1,0-1,0 0,-1-1,1 0,-1-1,0-1,0 0,0-1,0-1,-1 0,-9-9,7-4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4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1,'0'34,"0"15,0 5,0-2,0-6,0-5,0-5,0-4,0-2,0-7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13.29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147 706,'-6'0,"0"-1,1 1,-1 0,1 1,-1-1,0 1,1 0,0 1,-1-1,1 1,0 0,-1 0,1 1,1-1,-1 1,0 0,1 1,-1-1,1 1,0 0,0 0,0 0,1 0,-1 1,1 0,0-1,1 1,-1 0,1 0,0 1,0-1,1 0,-1 1,0 4,1 3,1-1,0 0,1 0,0 0,0 0,2 0,-1 0,2 0,3 10,-6-18,1 0,-1 0,1-1,0 1,0-1,0 1,0-1,1 1,0-1,-1 0,1 0,0-1,0 1,1-1,-1 1,0-1,1 0,-1 0,1 0,0-1,0 1,0-1,0 0,0 0,0 0,0-1,0 0,0 1,0-1,3-1,104-31,-86 23</inkml:trace>
  <inkml:trace contextRef="#ctx0" brushRef="#br0" timeOffset="249.967">542 734,'5'38,"6"18,2 4,-2-3,-3-12</inkml:trace>
  <inkml:trace contextRef="#ctx0" brushRef="#br0" timeOffset="434.97">486 311,'0'0</inkml:trace>
  <inkml:trace contextRef="#ctx0" brushRef="#br0" timeOffset="714.082">937 0,'27'466,"3"-138,-13-215,-20-100</inkml:trace>
  <inkml:trace contextRef="#ctx0" brushRef="#br0" timeOffset="3729.551">740 509,'9'0,"23"5,11 1,7 0,0-1,1-7,-3-2,0-5,-4-2,-4-4,-4 2,-9 2</inkml:trace>
  <inkml:trace contextRef="#ctx0" brushRef="#br0" timeOffset="5000.342">1501 311,'1'226,"30"-84,-31-140,1 0,0 0,-1 1,1-1,0 0,0 0,0 0,1 0,-1 0,0-1,1 1,-1 0,1-1,-1 1,1-1,0 1,0-1,0 0,0 1,0-1,0 0,0 0,0-1,0 1,0 0,0-1,1 1,-1-1,0 0,0 0,1 0,-1 0,0 0,0 0,1-1,-1 1,0-1,0 1,0-1,0 0,0 0,1 0,-2 0,1 0,0 0,0-1,0 1,0-1,0 0,14-16,-1-2,-1 1,-1-2,-1 0,0 0,-2-1,0 0,-2-1,0-1,2-2,15-44,-4-1,-3 0,-1-7,-8 25,-8 151,3-48,3 0,1 0,3 0,2-1,2-1,2 0,2-1,17 27,37 104,-59-140,-1-5,0 1,-3 1,-1-1,-1 1,-2 1,-1-1,-2 8,-18 58,14-99,1 1,-1 0,0 0,-1-1,1 1,0-1,-1 1,0-1,1 1,-1-1,0 0,0 0,0 0,-1 0,1 0,0 0,-1-1,1 1,-1-1,1 0,-1 0,0 1,0-2,1 1,-1 0,0-1,0 1,0-1,0 0,0 0,0 0,-2 0,2-1,0 0,0 0,0 0,0 0,1-1,-1 1,0-1,1 1,-1-1,1 0,0 0,-1 0,1 0,0-1,0 1,1-1,-1 1,0-1,1 1,-1-1,1 0,0 0,0 0,0 0,1 0,-1 0,0 0,1-2,-3-88,7 65,1 1,1-1,2 1,0 1,2 0,1 0,1 1,1 0,1 1,14-17,21-26,4 2,57-53,-79 86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24 490,'21'-22,"80"-59,-90 75,-1 3,0 0,0-1,0-1,0 0,-1 0,1 0,-1-2,-1 1,1-1,-1 0,0-1,-1 0,0 0,0 0,-1-1,0 0,0 0,-1-1,0 0,-1 0,0 0,1-6,-5 14,1 0,-1 0,0-1,0 1,-1 0,1 0,0 0,-1 0,1-1,-1 1,1 0,-1 0,0 0,0 0,0 0,0 0,-1 1,1-1,0 0,-1 1,1-1,-1 0,1 1,-1 0,0-1,0 1,0 0,0 0,0 0,0 0,0 0,0 1,0-1,0 1,0-1,0 1,-2 0,-82 12,69-2,1 1,0 0,0 1,1 0,1 1,0 1,1 0,1 1,0 1,1 0,1 0,-5 9,12-17,1-1,-1 1,1-1,0 1,1 0,0-1,0 1,1 0,0 0,0 0,1 0,0 0,0-1,1 1,0 0,0-1,1 1,0-1,0 0,1 0,0 0,0 0,0-1,1 1,0-1,1-1,-1 1,1-1,0 1,0-2,1 1,-1-1,1 0,0 0,0-1,1 0,-1 0,0-1,7 2,18 1,-1-1,1-2,0-1,-1-1,1-2,7-2,-20 2,0-1,0 0,0-1,0-1,-1-1,0-1,0-1,-1 0,0-1,0-1,-1 0,8-8,-10 8</inkml:trace>
  <inkml:trace contextRef="#ctx0" brushRef="#br0" timeOffset="2046.228">729 406,'1'0,"0"0,0 0,0 1,0-1,0 0,0 0,0 0,0-1,0 1,0 0,0 0,0-1,0 1,0 0,0-1,0 1,0-1,0 1,0-1,0 1,0-1,-1 0,1 0,0 1,0-1,-1 0,1 0,-1 0,1 0,0 0,-1 0,0 0,1 0,-1 0,0 0,1 0,-1 0,0 0,0 0,0 0,0 0,0 0,0 0,0 0,0 0,0 0,-1 0,1 0,0-1,-1 2,0 0,-1 0,1 0,0 0,0 1,0-1,0 0,0 0,0 1,0-1,0 1,1-1,-1 1,0-1,0 1,0-1,0 1,0 0,1 0,-1-1,0 1,1 0,-1 0,1 0,-1 0,1 0,-1 0,1-1,-1 1,1 0,0 0,0 0,-1 1,1-1,0 0,0 0,0 0,0 0,0 0,0 0,1 0,-1 0,0 0,-4 273,35-497,-24 174,2 0,2 1,3 0,2 0,20-41,34-34,-69 123,1 0,-1 0,1 0,-1 0,1 0,-1 0,1 0,-1 1,0-1,1 0,-1 1,1 0,-1-1,0 1,1 0,-1-1,0 1,0 0,0 0,1 0,-1 0,0 0,0 0,-1 0,1 0,0 1,0-1,0 0,-1 1,1-1,-1 0,1 1,-1-1,1 1,-1-1,0 1,0-1,0 0,0 1,0-1,0 1,0-1,0 1,-1-1,1 1,0-1,-1 0,1 1,2 9,9 53,-11-53,1 0,1 0,0-1,0 1,1 0,1-1,-1 1,2-1,-1 0,1 0,1-1,6 10,4-5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4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85 427,'0'2,"1"1,0-1,0 1,1-1,-1 1,0-1,1 0,-1 0,1 0,0 0,0 0,0 0,0 0,0 0,0-1,0 1,1-1,-1 0,0 1,1-1,-1 0,1-1,-1 1,1 0,0-1,-1 1,1-1,0 0,-1 0,1 0,0 0,-1 0,1-1,0 1,-1-1,1 0,-1 0,1 0,-1 0,1 0,-1 0,0-1,1 1,-1-1,0 1,2-3,11-18,0 0,-1-1,-2-1,0 0,-1-1,-2 0,-1-1,3-12,-3 13,51-162,-55 175</inkml:trace>
  <inkml:trace contextRef="#ctx0" brushRef="#br0" timeOffset="1490.802">0 145,'17'39,"6"136,-15-130,-7-37,-1 0,1 0,0-1,1 1,0-1,0 1,1-1,0 0,0 0,0 0,1 0,0-1,1 1,-1-1,6 5,5-4,-2-6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64,'30'221,"-8"-99,9 158,0 80,-31-349</inkml:trace>
  <inkml:trace contextRef="#ctx0" brushRef="#br0" timeOffset="356.173">1 177,'55'-31,"1"2,1 3,1 3,2 2,5 1,-36 12,0 2,0 1,1 1,0 2,0 0,0 3,-1 0,1 2,0 1,-1 1,22 8,-40-11,0 1,-1 0,0 1,1 0,-2 1,1 0,0 0,-1 1,0 0,0 1,-1 0,0 0,0 1,-1 0,0 1,0-1,-1 1,0 0,0 1,-1 0,-1-1,0 2,0-1,-1 0,0 1,0 0,-1-1,-1 1,0 0,0 5,-7 8,-1 0,0 0,-2-1,-1 0,-1-1,0 0,-2 0,-1-1,0-1,-2 0,0-1,-1-1,-2 1,-44 44,-2-2,-3-4,-2-2,-2-4,-15 5,76-50,4-1,0 0,0-1,0 0,-1 0,0-1,0 0,0 0,0-1,0 0,0 0,-4-1,11-2,0 1,-1-1,1 0,0 0,0 0,-1 0,1 0,0-1,0 1,0 0,1 0,-1-1,0 1,0-1,1 1,-1-1,1 1,-1-1,1 1,-1-1,1 1,0-1,0 1,0-1,0 0,0 1,0-1,1 1,-1-1,0 1,1-1,-1 1,1-1,-1 1,1-1,0 1,0 0,0-1,-1 1,1 0,1 0,-1-1,0 1,0 0,0 0,0 0,2 0,13-18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14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1170,'307'-256,"-220"182,-60 48,1 2,1 1,1 2,1 0,1 2,21-8,-49 25,0 0,-1 1,1 0,0 0,0 0,0 0,0 0,0 1,0 0,1 0,-1 0,0 0,0 1,0-1,0 1,0 0,0 1,0-1,-1 0,1 1,0 0,-1 0,1 0,-1 0,0 1,1 0,-1-1,0 1,-1 0,1 0,0 0,-1 1,0-1,0 1,0-1,0 1,0 0,-1 0,0 0,0 0,0 0,0 1,1 12,-1 1,0 0,-2-1,0 1,-1 0,-1-1,0 1,-1-1,-1 0,-1 0,0-1,-1 1,-1-2,-1 1,0-1,-1 0,0-1,-1 0,-1-1,0 0,-1-1,-1 0,1-1,-2 0,1-1,-2-1,1-1,-1 0,-4 1,19-8,1-1,-1 1,0 0,0-1,0 1,0 0,1-1,-1 1,0-1,0 1,0-1,0 0,0 1,0-1,0 0,0 0,-1 0,1 1,0-1,0 0,0-1,0 1,0 0,0 0,0 0,0-1,0 1,0 0,0-1,0 1,0-1,0 1,0-1,1 1,-1-1,0 0,0 0,0 1,1-1,-1 0,0 0,1 0,-1 0,1 0,-1 1,1-1,-1 0,1 0,0 0,0 0,-1-1,1 1,0 0,0 0,0 0,0 0,0 0,0 0,0 0,1 0,-1 0,4-5,1 0,0 0,0 1,0 0,1 0,0 0,0 0,0 1,1 0,-1 1,1-1,0 1,0 1,0-1,0 1,0 0,1 1,-1 0,1 0,-1 0,1 1,3 0,4 1,-1 1,1 0,0 0,-1 2,0 0,0 0,0 2,0-1,-1 2,0 0,1 1,-5-3,0-1,1 1,0-2,0 1,0-1,0-1,0 0,1 0,-1-1,1 0,-1-1,1 0,-1-1,1 0,-1-1,1 0,-1 0,0-1,0-1,0 1,-1-2,1 1,-1-1,0-1,0 0,6-6,19-11,-2-1,-1-1,-1-2,-2-2,0 0,-2-2,-1 0,-2-2,-1-1,-2-1,-1 0,10-29,-3-8,-3-1,-4-1,-2 0,-5-1,-2-1,-1-54,-9 127,1-5,0 0,-1 0,0 0,0 0,-1 0,0 0,0 1,-1-1,0 0,-1 1,1-1,-3-2,4 9,0 0,0 0,0 0,-1 0,1 1,0-1,0 0,-1 1,1-1,0 1,-1-1,1 1,-1 0,1 0,-1-1,1 1,-1 0,1 0,0 0,-1 1,1-1,-1 0,1 0,-1 1,1-1,0 1,-1 0,1-1,0 1,0 0,-1-1,1 1,0 0,0 0,0 0,0 0,0 0,0 1,0-1,0 0,1 0,-1 1,0-1,1 0,-1 1,1-1,-1 0,1 1,0-1,0 1,-1-1,1 1,0-1,0 0,1 2,-15 44,3 0,2 1,2 1,2-1,2 1,2 0,5 31,-3-15,-1 23,3 1,5-1,4 0,6 15,11 0,-33-81,-4-21</inkml:trace>
  <inkml:trace contextRef="#ctx0" brushRef="#br0" timeOffset="258.609">1129 661,'34'-14,"20"-5,11-4,4 2,0 0,-3 3,-2 5,-3 4,-2 0,-6 1,-8 1,-6 3,-5 6,-4 3,-7 1</inkml:trace>
  <inkml:trace contextRef="#ctx0" brushRef="#br0" timeOffset="1711.42">1778 1114,'26'-18,"13"-6,0-1,-2-2,-1-2,-1-1,-2-2,-1-1,25-34,-45 50,-1-1,-1 0,-1 0,0-1,-1 0,-1 0,-1-1,-1 0,-1 0,0 0,-2 0,0-5,-1 23,-1-1,0 0,0 1,0-1,0 0,0 1,0-1,-1 0,1 1,-1-1,0 1,0-1,0 1,0-1,0 1,-1 0,1-1,0 1,-1 0,0 0,0 0,1 0,-1 1,0-1,-1 0,1 1,0-1,0 1,-1 0,1 0,-1 0,1 0,-1 0,1 0,-1 1,1-1,-1 1,0 0,1-1,-1 1,0 1,1-1,-1 0,0 1,1-1,-1 1,1 0,-1 0,1 0,-1 0,1 0,0 0,-1 1,1-1,0 1,0 0,-1 0,-6 6,0 0,1 0,0 1,1 0,-1 1,2 0,-1 0,1 0,1 1,-4 9,7-17,1 1,-1 0,1 1,0-1,0 0,1 0,-1 0,1 1,0-1,0 0,0 0,0 1,1-1,0 0,0 0,0 0,0 0,1 0,0 0,-1 0,1 0,1 0,-1-1,0 1,1-1,0 0,0 0,0 0,0 0,0 0,2 0,7 2,1-1,-1 0,1-1,0-1,-1 0,1 0,0-1,0-1,0-1,0 1,0-2,0 0,-1 0,1-2,-1 1,1-1,2-2,-8 4,16-6,36-7,-58 15,0 0,0 1,1-1,-1 0,0 1,0-1,0 1,0-1,0 1,0-1,0 1,0 0,0 0,0-1,0 1,-1 0,1 0,0 0,0 0,-1 0,1 0,-1 0,1 0,-1 0,1 0,-1 0,1 0,-1 1,0-1,0 0,0 0,0 0,0 1,0-1,0 0,0 0,0 0,0 0,-1 1,1-1,0 0,-1 0,1 0,-1 0,1 0,-1 1,-16 51,-7 53,24-102,0 0,0 0,0-1,1 1,0 0,-1-1,1 1,1 0,-1-1,0 1,1-1,0 0,0 1,0-1,0 0,0 0,1-1,-1 1,1 0,0-1,0 1,0-1,0 0,0 0,0 0,1 0,-1-1,8 5,0-1,0 0,0-1,1 0,0-1,-1-1,1 0,0 0,0-1,0 0,0-1,0-1,0 0,0 0,0-1,0-1,0 0,-1 0,1-2,-1 1,0-1,-1-1,1 0,-1 0,0-1,0 0,1-3,0 0,1 0,-2-1,1-1,-2 0,1 0,-2 0,0-2,0 1,-1-1,0 1,-1 0,-1 0,0 0,-1 0,0-1,-1 0,0 0,-1 0,-1 0,0 0,-2-8,1 20,0 0,0 0,-1 0,1 0,0 0,-1 0,0 0,0 0,1 0,-1 0,0 0,0 1,-1-1,1 0,0 1,-1-1,1 1,-1-1,1 1,-1 0,1 0,-1 0,0-1,0 2,0-1,1 0,-1 0,0 1,0-1,0 1,0-1,0 1,0 0,-1 0,1 0,0 0,0 0,0 0,0 0,0 1,0-1,0 1,0 0,0-1,1 1,-1 0,0 0,0 0,1 1,-1-1,0 0,1 1,-1-1,1 0,0 1,-1 0,1-1,0 2,-10 7,0 1,1 0,0 1,1 0,1 1,0 0,1 0,0 0,1 1,0 0,1 0,1 1,0-1,1 1,1 0,0 0,1 0,0 0,2 9,0-17,0-1,0 0,0 0,1 0,0 0,0 0,1 0,0 0,0-1,0 1,1-1,-1 0,1 0,0 0,1 0,-1-1,1 0,0 0,0 0,0-1,1 1,-1-1,1 0,0-1,0 1,0-1,0-1,1 1,5 1,1 0,-1-2,1 1,0-1,0-1,-1 0,1-1,0-1,0 0,-1 0,1-1,-1-1,7-3,25-15,0-3,-2-1,-1-2,-1-2,-1-2,29-31,-2 4,-33 28,-27 23,0 2,0-1,1 1,0 0,1 0,-1 1,1-1,0 2,0-1,0 1,1 1,7-3,-14 6,0 0,0-1,0 1,1 0,-1 1,0-1,0 0,0 0,0 1,0 0,0-1,0 1,0 0,0 0,0 0,0 0,0 0,0 0,-1 1,1-1,0 0,-1 1,0 0,1-1,-1 1,0 0,0 0,1-1,-1 1,-1 0,1 0,0 0,0 0,-1 0,1 1,-1-1,0 2,5 89,-5-80,1 0,-1 1,0-1,-1 0,-1 0,0 0,0 0,-2 0,1 0,-2-1,1 1,-2-1,0 0,0-1,-1 1,0-1,-1-1,0 0,-1 0,0 0,-1-1,0 0,0-1,-1 0,0-1,0 0,-1-1,-9 4,-11-8,46-20,103-14,-47 19,-43 7,0 0,-1-2,1-1,-2-1,1-1,-2-1,1-1,-2-2,0 0,-1-1,0-1,-1-2,6-7,-3-4,-2-1,-1 0,-1-2,-2 0,-1-2,-2 0,1 6,-16 29,0 0,0-1,0 1,0 0,1-1,-1 1,0-1,0 1,0 0,1 0,-1-1,0 1,1 0,-1-1,0 1,1 0,-1 0,0 0,1-1,-1 1,0 0,1 0,-1 0,1 0,-1 0,0 0,1 0,-1 0,1-1,-1 2,1-1,-1 0,0 0,1 0,-1 0,1 0,-1 0,0 0,1 0,-1 1,0-1,1 0,-1 0,0 0,1 1,-1-1,0 0,1 1,-1-1,0 0,0 1,1-1,-1 0,0 1,0-1,0 0,1 1,-1-1,0 1,0-1,0 0,0 1,0-1,0 1,0-1,0 0,0 1,0-1,0 1,0-1,10 133,-8-120,6 26,-2 1,-2-1,-1 1,-3 0,-1 9,-1-41,0 1,0-1,-1 0,0 0,0 0,-1 0,0 0,0-1,-1 0,0 0,0 0,-1 0,0-1,0 0,-1 0,1-1,-4 2,-13 20,48-29,109-24,-96 17,1 2,-1-2,0-1,0-1,-1-3,0-1,-1-1,-1-2,-1-2,0-1,18-16,-28 15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1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1,'-48'268,"31"-147,4 1,5 63,11 22,1-187,2-7</inkml:trace>
  <inkml:trace contextRef="#ctx0" brushRef="#br0" timeOffset="281.874">340 283,'-61'51,"-147"145,204-193,1 0,-1 1,1-1,0 0,-1 1,2 0,-1 0,0 0,1 0,0 0,0 1,0-1,0 0,1 1,-1 0,1-1,1 1,-1 0,0 0,1-1,0 1,0 0,1 0,-1-1,1 1,0 0,1-1,-1 1,1-1,-1 1,1-1,1 0,-1 1,1-1,-1 0,1-1,3 4,194 84,-84-27,-67-13,-36-36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12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1 137,'9'227,"25"128,-32-332,12 196,-15-216,1 0,0 0,1 0,-1 0,0-1,1 1,0 0,-1 0,1 0,0 0,1-1,-1 1,0 0,1-1,0 1,-1-1,1 0,0 1,0-1,0 0,1 0,-1 0,0-1,1 1,-1 0,1-1,0 0,-1 0,1 1,0-2,0 1,0 0,-1 0,1-1,0 0,0 1,0-1,0 0,0-1,0 1,0 0,0-1,0 0,0 0,-1 1,1-2,0 1,0 0,-1 0,3-2,153-112,-139 102,1 0,0 2,1 0,1 2,0 0,0 1,0 1,1 2,1 0,-21 4,0 1,0 0,0 0,0 0,0 0,1 1,-1-1,0 1,0 0,0 0,0 0,-1 0,1 0,0 1,0-1,-1 1,1 0,-1 0,1 0,-1 0,0 0,1 0,-1 1,-1-1,1 1,0-1,0 1,-1 0,0 0,0-1,1 1,-1 0,0 2,0 2,1 0,-1 0,-1 0,1 0,-1 0,-1 0,1 1,-1-1,0 0,-1 0,1-1,-1 1,-1 0,-2 5,-13 15,-1 0,-1-1,-2-1,0-2,-1 0,-2-1,0-1,-1-1,-2-2,1 0,-2-2,0-2,-1 0,-7 1,34-14,-74 26,75-27,1 1,-1 0,0-1,0 1,0-1,0 0,0 0,0 0,0 0,0 0,0 0,0-1,0 1,0-1,0 1,0-1,0 0,0 1,0-1,1 0,-1 0,0 0,1-1,-1 1,0 0,1-1,0 1,-1-1,1 1,0-1,0 0,0 1,0-1,0 0,0 0,0 0,1-2,0 0,0 1,0-1,0 0,1 0,0 0,-1 0,2 1,-1-1,0 0,1 1,-1-1,1 1,0-1,0 1,2-3,8-13</inkml:trace>
  <inkml:trace contextRef="#ctx0" brushRef="#br0" timeOffset="649.405">846 984,'3'10,"0"0,1 0,0 0,0-1,1 1,0-1,0 0,1 0,1-1,-1 0,1 0,1 0,-1-1,1 0,1-1,3 3,-6-8,1-1,-1 1,1-1,-1-1,1 1,-1-1,1 0,-1 0,0-1,1 0,-1 0,0 0,0-1,0 0,-1 0,1-1,-1 1,1-1,-1 0,0-1,-1 1,1-1,-1 0,0 0,0-1,-1 1,1-1,4-2,100-129,-108 137,0 1,0-1,0 1,0 0,0-1,1 1,-1-1,0 1,0-1,0 0,1 1,-1-1,0 1,1-1,-1 1,0-1,1 0,-1 1,0-1,1 0,-1 1,1-1,-1 0,1 0,-1 1,1-1,-1 0,1 0,-1 0,1 0,-1 1,1-1,-1 0,1 0,-1 0,1 0,-1 0,1 0,-1-1,1 1,-1 0,1 0,-1 0,1 0,-1-1,1 1,-1 0,1 0,-1-1,1 1,-1 0,0-1,1 1,-1-1,0 1,1 0,-1-1,0 1,1-1,-1 1,0-1,0 1,0-1,1 1,-1-1,0 1,0-1,0 1,0-1,2 50,-2-34,1-8,1-1,-1 1,2 0,-1 0,0-1,1 0,1 1,-1-1,1 0,0 0,0-1,0 1,1-1,0 0,0 0,1-1,-1 1,1-1,0 0,0-1,0 0,0 0,1 0,-1 0,1-1,0 0,0-1,0 1,0-1,0-1,0 1,0-1,0 0,0-1,0 0,0 0,0-1,-1 1,1-1,0-1,-1 1,1-1,-1 0,0-1,3-1,4-5,-1-1,1 0,-2-1,1 0,-2-1,0 0,0 0,-1-1,-1 0,6-14,9-12,1 0,-1-2,-2 0,-2-2,-2 0,-2-1,-2 0,-2-1,-2-1,-2 1,0-17,-4 15,-1 1,-3-1,-1 1,-3-1,-4-10,9 54,0 0,0 0,-1 0,0 0,0 0,0 0,0 0,0 1,-1-1,0 0,0 1,0-1,0 1,0 0,-1-1,1 1,-1 0,0 1,0-1,0 0,0 1,-1 0,1-1,-1 2,1-1,-1 0,0 1,1-1,-1 1,0 0,0 0,0 1,0-1,0 1,0 0,0 0,0 0,0 0,0 1,0 0,0 0,0 0,0 0,0 0,1 1,-2 0,-3 7,1 1,0-1,0 1,1 1,0-1,1 1,0 0,1 0,0 0,0 1,2-1,-1 1,0 11,-3 44,2 1,4-1,2 0,4 1,2-1,4-1,2 0,3-1,3 0,2-2,4 0,2-2,5 5,7 22,-29-70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9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34 563,'-25'139,"21"-104,1 0,2 1,1-1,2 0,2 0,1 0,1 0,2 0,9 22,-16-53,0 0,0 0,0-1,1 1,-1 0,1-1,0 1,0-1,0 0,1 1,-1-1,1 0,0-1,0 1,0 0,0-1,0 0,0 1,1-1,-1 0,1-1,-1 1,1-1,0 1,-1-1,1 0,0-1,0 1,0-1,0 0,0 1,0-2,0 1,0 0,0-1,0 0,-1 0,3-1,7-8,-1-1,-1 0,0-1,0 0,-1-1,-1 0,0 0,-1-1,0-1,-1 1,-1-1,4-13,-7 21,12-24,-2-1,-1 0,-1-1,-2 0,-1 0,-1-1,-3 0,0 0,-2-25,-3 53,1 6</inkml:trace>
  <inkml:trace contextRef="#ctx0" brushRef="#br0" timeOffset="457.834">683 1156,'75'-166,"20"-65,-70 189,-24 41,0 1,-1-1,1 1,0-1,0 1,0-1,0 1,0-1,0 1,0 0,0 0,0-1,0 1,0 0,0 0,0 0,0 0,-1 0,1 0,0 1,0-1,0 0,0 0,0 1,0-1,0 0,0 1,0-1,0 1,-1-1,1 1,0 0,0-1,-1 1,1 0,0 0,-1-1,1 1,-1 0,1 0,-1 0,1 0,-1 0,1-1,-1 1,0 0,0 0,1 1,29 61,-25-50,0 0,1 0,1-1,0 0,0-1,2 1,-1-1,7 6,-10-14,0 0,0 0,0 0,0 0,0-1,1 0,-1 0,1-1,-1 1,1-1,0 0,-1-1,1 0,0 1,0-2,-1 1,1-1,0 0,-1 0,1 0,0-1,-1 0,0 0,1 0,-1-1,0 0,0 0,-1 0,1 0,-1-1,1 0,-1 0,0 0,0 0,-1-1,1 0,5-9,0 0,0-1,-2 0,0 0,0-1,-2 0,0 0,0 0,-2-1,0-1,1-6</inkml:trace>
  <inkml:trace contextRef="#ctx0" brushRef="#br0" timeOffset="1009.88">1671 649,'-14'12,"1"1,1 0,0 1,0 0,1 1,1 0,1 1,0 0,1 0,1 1,0 0,1 1,1-1,1 1,0 4,4-16,1 1,0-1,0 1,1-1,0 1,0-1,0 0,1 0,0 0,0 0,0-1,1 1,0-1,0 0,0 0,1 0,0 0,0-1,0 0,0 0,1 0,-1-1,1 0,0 0,0 0,0-1,0 0,1 0,-1 0,0-1,1 0,0 0,-1-1,1 0,-1 0,1 0,-1-1,1 0,-1 0,1-1,-1 0,1 0,13-7,-1 0,1-2,-2 0,0-1,0-1,-1 0,-1-2,0 0,-1 0,0-2,-2 0,0 0,10-19,1 6,-1-1,-1-1,-2-1,-2 0,0-2,-3 0,-1-1,-1 0,-2-1,-2 0,-1-1,-2 0,-2 0,-1 0,-2-1,-3-23,-1 48,0 1,-1 0,0 0,-1 1,0-1,-1 1,0 0,-1 0,-1 1,1 0,-3-2,6 9,1 0,0 0,-1 0,0 1,0-1,0 1,-1 0,1 0,-1 1,1-1,-1 1,0 0,0 0,0 1,0-1,0 1,0 0,0 0,-1 1,1 0,0 0,0 0,-1 0,1 1,0 0,0 0,0 0,0 1,-5 2,-5 6,0 1,0 1,1 0,1 1,0 1,0 0,2 0,0 1,0 1,2 0,0 0,1 1,0 0,2 1,-2 5,0-7,0 0,1 0,1 1,0-1,2 2,0-1,0 0,2 1,0-1,1 1,1 0,1-1,0 1,1 0,1-1,1 0,0 0,2 0,0 0,0-1,2 1,0-2,0 1,10 10,-5-12,1-1,0-1,1 0,0-1,1-1,0 0,1-2,0 1,0-2,1 0,0-2,0 1,1-2,-1-1,1 0,0-1,8-1,35-10,-37 3</inkml:trace>
  <inkml:trace contextRef="#ctx0" brushRef="#br0" timeOffset="1673.998">2320 817,'12'2,"23"5,0-2,0-1,0-2,0-2,3-1,-30 1,0-1,0 0,-1 0,1-1,0 0,-1 0,0 0,1-1,-1-1,0 1,-1-1,1 0,-1 0,1-1,-1 0,-1 0,1-1,-1 1,0-1,0-1,0 1,-1 0,0-1,0 0,1-6,-1-1,0 0,-1-1,-1 1,-1-1,0 0,-1 1,0-1,-1 0,-1 1,0-1,-4-10,4 20,0 1,-1 0,1 0,-1 0,0 0,0 0,0 1,0 0,-1-1,1 1,-1 0,0 0,0 1,0-1,0 1,-1 0,1 0,0 1,-1-1,1 1,-1 0,0 0,1 0,-1 1,0 0,0 0,1 0,-1 0,0 1,0-1,1 1,-1 1,1-1,-1 1,1-1,-1 1,1 0,0 1,0-1,0 1,0 0,1 0,-1 0,1 0,-1 1,-8 8,1-1,0 1,0 1,2 0,0 0,0 1,1 1,1-1,0 1,-4 13,9-23,1 0,-1 0,1 0,0 1,1-1,-1 0,1 1,0-1,0 0,0 1,1-1,0 0,0 0,0 1,1-1,0 0,0 0,0-1,0 1,1 0,0-1,0 1,0-1,1 0,-1 0,1 0,0-1,0 1,0-1,0 0,1 0,0 0,-1-1,3 2,11 1,-1 0,1 0,0-2,0 0,0-1,1-1,-1 0,0-2,0 0,1-1,-1-1,0-1,9-3,-5 2,0-2,-1 0,0-1,0-1,-1-2,-1 0,1 0,-2-2,1 0,-2-2,0 0,-1 0,0-2,8-11,-6 4,-7 12,0 0,-1 0,0-1,-2-1,1 1,-2-2,1 1,-2-1,0 0,-1 0,-1 0,0-1,0-7,-3 21,-1 1,0-1,1 1,-1-1,0 1,0-1,0 1,0 0,0-1,-1 1,1-1,0 1,-1-1,1 1,-1 0,1-1,-1 1,0 0,0-1,1 1,-1 0,0 0,0 0,0 0,0 0,0 0,-1 0,1 0,0 0,0 1,-1-1,1 0,0 1,-1-1,1 1,0-1,-1 1,1 0,-1 0,1-1,-1 1,1 0,-1 0,0 1,-2-1,1 1,-1 0,1 1,-1-1,1 1,0-1,0 1,-1 0,1 0,0 0,1 1,-1-1,0 1,1 0,-1-1,1 1,-2 3,2-2,-1 0,1 1,0-1,0 1,0 0,1 0,0 0,0 0,0 0,0 0,1 0,0 0,0 0,0 0,0 0,1 0,0 0,0 0,1 0,-1-1,1 1,0 0,0-1,1 1,-1-1,1 0,0 0,0 0,0 0,1 0,-1-1,1 1,0-1,0 0,2 1,32 24,-28-23,-1 1,1 0,-1 1,-1 0,1 0,-1 1,0 0,-1 1,0-1,-1 1,1 1,-2-1,1 1,-1 0,-1 0,0 1,3 10,-4 171,-2-189,-1 0,1 0,0 0,0 0,0 0,1 0,-1-1,1 1,-1 0,1-1,0 1,0-1,0 1,0-1,0 0,1 0,-1 0,1 0,-1-1,1 1,0-1,0 1,0-1,-1 0,1 0,0 0,0-1,1 1,-1-1,0 1,0-1,0 0,0 0,0-1,0 1,0-1,0 1,0-1,0 0,0 0,0 0,0-1,2 0,20-5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4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1,'0'34,"0"15,0 5,0-2,0-6,0-5,0-5,0-4,0-2,0-7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24 490,'21'-22,"80"-59,-90 75,-1 3,0 0,0-1,0-1,0 0,-1 0,1 0,-1-2,-1 1,1-1,-1 0,0-1,-1 0,0 0,0 0,-1-1,0 0,0 0,-1-1,0 0,-1 0,0 0,1-6,-5 14,1 0,-1 0,0-1,0 1,-1 0,1 0,0 0,-1 0,1-1,-1 1,1 0,-1 0,0 0,0 0,0 0,0 0,-1 1,1-1,0 0,-1 1,1-1,-1 0,1 1,-1 0,0-1,0 1,0 0,0 0,0 0,0 0,0 0,0 1,0-1,0 1,0-1,0 1,-2 0,-82 12,69-2,1 1,0 0,0 1,1 0,1 1,0 1,1 0,1 1,0 1,1 0,1 0,-5 9,12-17,1-1,-1 1,1-1,0 1,1 0,0-1,0 1,1 0,0 0,0 0,1 0,0 0,0-1,1 1,0 0,0-1,1 1,0-1,0 0,1 0,0 0,0 0,0-1,1 1,0-1,1-1,-1 1,1-1,0 1,0-2,1 1,-1-1,1 0,0 0,0-1,1 0,-1 0,0-1,7 2,18 1,-1-1,1-2,0-1,-1-1,1-2,7-2,-20 2,0-1,0 0,0-1,0-1,-1-1,0-1,0-1,-1 0,0-1,0-1,-1 0,8-8,-10 8</inkml:trace>
  <inkml:trace contextRef="#ctx0" brushRef="#br0" timeOffset="2046.228">729 406,'1'0,"0"0,0 0,0 1,0-1,0 0,0 0,0 0,0-1,0 1,0 0,0 0,0-1,0 1,0 0,0-1,0 1,0-1,0 1,0-1,0 1,0-1,-1 0,1 0,0 1,0-1,-1 0,1 0,-1 0,1 0,0 0,-1 0,0 0,1 0,-1 0,0 0,1 0,-1 0,0 0,0 0,0 0,0 0,0 0,0 0,0 0,0 0,0 0,-1 0,1 0,0-1,-1 2,0 0,-1 0,1 0,0 0,0 1,0-1,0 0,0 0,0 1,0-1,0 1,1-1,-1 1,0-1,0 1,0-1,0 1,0 0,1 0,-1-1,0 1,1 0,-1 0,1 0,-1 0,1 0,-1 0,1-1,-1 1,1 0,0 0,0 0,-1 1,1-1,0 0,0 0,0 0,0 0,0 0,0 0,1 0,-1 0,0 0,-4 273,35-497,-24 174,2 0,2 1,3 0,2 0,20-41,34-34,-69 123,1 0,-1 0,1 0,-1 0,1 0,-1 0,1 0,-1 1,0-1,1 0,-1 1,1 0,-1-1,0 1,1 0,-1-1,0 1,0 0,0 0,1 0,-1 0,0 0,0 0,-1 0,1 0,0 1,0-1,0 0,-1 1,1-1,-1 0,1 1,-1-1,1 1,-1-1,0 1,0-1,0 0,0 1,0-1,0 1,0-1,0 1,-1-1,1 1,0-1,-1 0,1 1,2 9,9 53,-11-53,1 0,1 0,0-1,0 1,1 0,1-1,-1 1,2-1,-1 0,1 0,1-1,6 10,4-5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4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85 427,'0'2,"1"1,0-1,0 1,1-1,-1 1,0-1,1 0,-1 0,1 0,0 0,0 0,0 0,0 0,0 0,0-1,0 1,1-1,-1 0,0 1,1-1,-1 0,1-1,-1 1,1 0,0-1,-1 1,1-1,0 0,-1 0,1 0,0 0,-1 0,1-1,0 1,-1-1,1 0,-1 0,1 0,-1 0,1 0,-1 0,0-1,1 1,-1-1,0 1,2-3,11-18,0 0,-1-1,-2-1,0 0,-1-1,-2 0,-1-1,3-12,-3 13,51-162,-55 175</inkml:trace>
  <inkml:trace contextRef="#ctx0" brushRef="#br0" timeOffset="1490.802">0 145,'17'39,"6"136,-15-130,-7-37,-1 0,1 0,0-1,1 1,0-1,0 1,1-1,0 0,0 0,0 0,1 0,0-1,1 1,-1-1,6 5,5-4,-2-6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3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64,'30'221,"-8"-99,9 158,0 80,-31-349</inkml:trace>
  <inkml:trace contextRef="#ctx0" brushRef="#br0" timeOffset="356.173">1 177,'55'-31,"1"2,1 3,1 3,2 2,5 1,-36 12,0 2,0 1,1 1,0 2,0 0,0 3,-1 0,1 2,0 1,-1 1,22 8,-40-11,0 1,-1 0,0 1,1 0,-2 1,1 0,0 0,-1 1,0 0,0 1,-1 0,0 0,0 1,-1 0,0 1,0-1,-1 1,0 0,0 1,-1 0,-1-1,0 2,0-1,-1 0,0 1,0 0,-1-1,-1 1,0 0,0 5,-7 8,-1 0,0 0,-2-1,-1 0,-1-1,0 0,-2 0,-1-1,0-1,-2 0,0-1,-1-1,-2 1,-44 44,-2-2,-3-4,-2-2,-2-4,-15 5,76-50,4-1,0 0,0-1,0 0,-1 0,0-1,0 0,0 0,0-1,0 0,0 0,-4-1,11-2,0 1,-1-1,1 0,0 0,0 0,-1 0,1 0,0-1,0 1,0 0,1 0,-1-1,0 1,0-1,1 1,-1-1,1 1,-1-1,1 1,-1-1,1 1,0-1,0 1,0-1,0 0,0 1,0-1,1 1,-1-1,0 1,1-1,-1 1,1-1,-1 1,1-1,0 1,0 0,0-1,-1 1,1 0,1 0,-1-1,0 1,0 0,0 0,0 0,2 0,13-18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14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1170,'307'-256,"-220"182,-60 48,1 2,1 1,1 2,1 0,1 2,21-8,-49 25,0 0,-1 1,1 0,0 0,0 0,0 0,0 0,0 1,0 0,1 0,-1 0,0 0,0 1,0-1,0 1,0 0,0 1,0-1,-1 0,1 1,0 0,-1 0,1 0,-1 0,0 1,1 0,-1-1,0 1,-1 0,1 0,0 0,-1 1,0-1,0 1,0-1,0 1,0 0,-1 0,0 0,0 0,0 0,0 1,1 12,-1 1,0 0,-2-1,0 1,-1 0,-1-1,0 1,-1-1,-1 0,-1 0,0-1,-1 1,-1-2,-1 1,0-1,-1 0,0-1,-1 0,-1-1,0 0,-1-1,-1 0,1-1,-2 0,1-1,-2-1,1-1,-1 0,-4 1,19-8,1-1,-1 1,0 0,0-1,0 1,0 0,1-1,-1 1,0-1,0 1,0-1,0 0,0 1,0-1,0 0,0 0,-1 0,1 1,0-1,0 0,0-1,0 1,0 0,0 0,0 0,0-1,0 1,0 0,0-1,0 1,0-1,0 1,0-1,1 1,-1-1,0 0,0 0,0 1,1-1,-1 0,0 0,1 0,-1 0,1 0,-1 1,1-1,-1 0,1 0,0 0,0 0,-1-1,1 1,0 0,0 0,0 0,0 0,0 0,0 0,0 0,1 0,-1 0,4-5,1 0,0 0,0 1,0 0,1 0,0 0,0 0,0 1,1 0,-1 1,1-1,0 1,0 1,0-1,0 1,0 0,1 1,-1 0,1 0,-1 0,1 1,3 0,4 1,-1 1,1 0,0 0,-1 2,0 0,0 0,0 2,0-1,-1 2,0 0,1 1,-5-3,0-1,1 1,0-2,0 1,0-1,0-1,0 0,1 0,-1-1,1 0,-1-1,1 0,-1-1,1 0,-1-1,1 0,-1 0,0-1,0-1,0 1,-1-2,1 1,-1-1,0-1,0 0,6-6,19-11,-2-1,-1-1,-1-2,-2-2,0 0,-2-2,-1 0,-2-2,-1-1,-2-1,-1 0,10-29,-3-8,-3-1,-4-1,-2 0,-5-1,-2-1,-1-54,-9 127,1-5,0 0,-1 0,0 0,0 0,-1 0,0 0,0 1,-1-1,0 0,-1 1,1-1,-3-2,4 9,0 0,0 0,0 0,-1 0,1 1,0-1,0 0,-1 1,1-1,0 1,-1-1,1 1,-1 0,1 0,-1-1,1 1,-1 0,1 0,0 0,-1 1,1-1,-1 0,1 0,-1 1,1-1,0 1,-1 0,1-1,0 1,0 0,-1-1,1 1,0 0,0 0,0 0,0 0,0 0,0 1,0-1,0 0,1 0,-1 1,0-1,1 0,-1 1,1-1,-1 0,1 1,0-1,0 1,-1-1,1 1,0-1,0 0,1 2,-15 44,3 0,2 1,2 1,2-1,2 1,2 0,5 31,-3-15,-1 23,3 1,5-1,4 0,6 15,11 0,-33-81,-4-21</inkml:trace>
  <inkml:trace contextRef="#ctx0" brushRef="#br0" timeOffset="258.609">1129 661,'34'-14,"20"-5,11-4,4 2,0 0,-3 3,-2 5,-3 4,-2 0,-6 1,-8 1,-6 3,-5 6,-4 3,-7 1</inkml:trace>
  <inkml:trace contextRef="#ctx0" brushRef="#br0" timeOffset="1711.42">1778 1114,'26'-18,"13"-6,0-1,-2-2,-1-2,-1-1,-2-2,-1-1,25-34,-45 50,-1-1,-1 0,-1 0,0-1,-1 0,-1 0,-1-1,-1 0,-1 0,0 0,-2 0,0-5,-1 23,-1-1,0 0,0 1,0-1,0 0,0 1,0-1,-1 0,1 1,-1-1,0 1,0-1,0 1,0-1,0 1,-1 0,1-1,0 1,-1 0,0 0,0 0,1 0,-1 1,0-1,-1 0,1 1,0-1,0 1,-1 0,1 0,-1 0,1 0,-1 0,1 0,-1 1,1-1,-1 1,0 0,1-1,-1 1,0 1,1-1,-1 0,0 1,1-1,-1 1,1 0,-1 0,1 0,-1 0,1 0,0 0,-1 1,1-1,0 1,0 0,-1 0,-6 6,0 0,1 0,0 1,1 0,-1 1,2 0,-1 0,1 0,1 1,-4 9,7-17,1 1,-1 0,1 1,0-1,0 0,1 0,-1 0,1 1,0-1,0 0,0 0,0 1,1-1,0 0,0 0,0 0,0 0,1 0,0 0,-1 0,1 0,1 0,-1-1,0 1,1-1,0 0,0 0,0 0,0 0,0 0,2 0,7 2,1-1,-1 0,1-1,0-1,-1 0,1 0,0-1,0-1,0-1,0 1,0-2,0 0,-1 0,1-2,-1 1,1-1,2-2,-8 4,16-6,36-7,-58 15,0 0,0 1,1-1,-1 0,0 1,0-1,0 1,0-1,0 1,0-1,0 1,0 0,0 0,0-1,0 1,-1 0,1 0,0 0,0 0,-1 0,1 0,-1 0,1 0,-1 0,1 0,-1 0,1 0,-1 1,0-1,0 0,0 0,0 0,0 1,0-1,0 0,0 0,0 0,0 0,-1 1,1-1,0 0,-1 0,1 0,-1 0,1 0,-1 1,-16 51,-7 53,24-102,0 0,0 0,0-1,1 1,0 0,-1-1,1 1,1 0,-1-1,0 1,1-1,0 0,0 1,0-1,0 0,0 0,1-1,-1 1,1 0,0-1,0 1,0-1,0 0,0 0,0 0,1 0,-1-1,8 5,0-1,0 0,0-1,1 0,0-1,-1-1,1 0,0 0,0-1,0 0,0-1,0-1,0 0,0 0,0-1,0-1,0 0,-1 0,1-2,-1 1,0-1,-1-1,1 0,-1 0,0-1,0 0,1-3,0 0,1 0,-2-1,1-1,-2 0,1 0,-2 0,0-2,0 1,-1-1,0 1,-1 0,-1 0,0 0,-1 0,0-1,-1 0,0 0,-1 0,-1 0,0 0,-2-8,1 20,0 0,0 0,-1 0,1 0,0 0,-1 0,0 0,0 0,1 0,-1 0,0 0,0 1,-1-1,1 0,0 1,-1-1,1 1,-1-1,1 1,-1 0,1 0,-1 0,0-1,0 2,0-1,1 0,-1 0,0 1,0-1,0 1,0-1,0 1,0 0,-1 0,1 0,0 0,0 0,0 0,0 0,0 1,0-1,0 1,0 0,0-1,1 1,-1 0,0 0,0 0,1 1,-1-1,0 0,1 1,-1-1,1 0,0 1,-1 0,1-1,0 2,-10 7,0 1,1 0,0 1,1 0,1 1,0 0,1 0,0 0,1 1,0 0,1 0,1 1,0-1,1 1,1 0,0 0,1 0,0 0,2 9,0-17,0-1,0 0,0 0,1 0,0 0,0 0,1 0,0 0,0-1,0 1,1-1,-1 0,1 0,0 0,1 0,-1-1,1 0,0 0,0 0,0-1,1 1,-1-1,1 0,0-1,0 1,0-1,0-1,1 1,5 1,1 0,-1-2,1 1,0-1,0-1,-1 0,1-1,0-1,0 0,-1 0,1-1,-1-1,7-3,25-15,0-3,-2-1,-1-2,-1-2,-1-2,29-31,-2 4,-33 28,-27 23,0 2,0-1,1 1,0 0,1 0,-1 1,1-1,0 2,0-1,0 1,1 1,7-3,-14 6,0 0,0-1,0 1,1 0,-1 1,0-1,0 0,0 0,0 1,0 0,0-1,0 1,0 0,0 0,0 0,0 0,0 0,0 0,-1 1,1-1,0 0,-1 1,0 0,1-1,-1 1,0 0,0 0,1-1,-1 1,-1 0,1 0,0 0,0 0,-1 0,1 1,-1-1,0 2,5 89,-5-80,1 0,-1 1,0-1,-1 0,-1 0,0 0,0 0,-2 0,1 0,-2-1,1 1,-2-1,0 0,0-1,-1 1,0-1,-1-1,0 0,-1 0,0 0,-1-1,0 0,0-1,-1 0,0-1,0 0,-1-1,-9 4,-11-8,46-20,103-14,-47 19,-43 7,0 0,-1-2,1-1,-2-1,1-1,-2-1,1-1,-2-2,0 0,-1-1,0-1,-1-2,6-7,-3-4,-2-1,-1 0,-1-2,-2 0,-1-2,-2 0,1 6,-16 29,0 0,0-1,0 1,0 0,1-1,-1 1,0-1,0 1,0 0,1 0,-1-1,0 1,1 0,-1-1,0 1,1 0,-1 0,0 0,1-1,-1 1,0 0,1 0,-1 0,1 0,-1 0,0 0,1 0,-1 0,1-1,-1 2,1-1,-1 0,0 0,1 0,-1 0,1 0,-1 0,0 0,1 0,-1 1,0-1,1 0,-1 0,0 0,1 1,-1-1,0 0,1 1,-1-1,0 0,0 1,1-1,-1 0,0 1,0-1,0 0,1 1,-1-1,0 1,0-1,0 0,0 1,0-1,0 1,0-1,0 0,0 1,0-1,0 1,0-1,10 133,-8-120,6 26,-2 1,-2-1,-1 1,-3 0,-1 9,-1-41,0 1,0-1,-1 0,0 0,0 0,-1 0,0 0,0-1,-1 0,0 0,0 0,-1 0,0-1,0 0,-1 0,1-1,-4 2,-13 20,48-29,109-24,-96 17,1 2,-1-2,0-1,0-1,-1-3,0-1,-1-1,-1-2,-1-2,0-1,18-16,-28 15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1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1,'-48'268,"31"-147,4 1,5 63,11 22,1-187,2-7</inkml:trace>
  <inkml:trace contextRef="#ctx0" brushRef="#br0" timeOffset="281.874">340 283,'-61'51,"-147"145,204-193,1 0,-1 1,1-1,0 0,-1 1,2 0,-1 0,0 0,1 0,0 0,0 1,0-1,0 0,1 1,-1 0,1-1,1 1,-1 0,0 0,1-1,0 1,0 0,1 0,-1-1,1 1,0 0,1-1,-1 1,1-1,-1 1,1-1,1 0,-1 1,1-1,-1 0,1-1,3 4,194 84,-84-27,-67-13,-36-36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12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1 137,'9'227,"25"128,-32-332,12 196,-15-216,1 0,0 0,1 0,-1 0,0-1,1 1,0 0,-1 0,1 0,0 0,1-1,-1 1,0 0,1-1,0 1,-1-1,1 0,0 1,0-1,0 0,1 0,-1 0,0-1,1 1,-1 0,1-1,0 0,-1 0,1 1,0-2,0 1,0 0,-1 0,1-1,0 0,0 1,0-1,0 0,0-1,0 1,0 0,0-1,0 0,0 0,-1 1,1-2,0 1,0 0,-1 0,3-2,153-112,-139 102,1 0,0 2,1 0,1 2,0 0,0 1,0 1,1 2,1 0,-21 4,0 1,0 0,0 0,0 0,0 0,1 1,-1-1,0 1,0 0,0 0,0 0,-1 0,1 0,0 1,0-1,-1 1,1 0,-1 0,1 0,-1 0,0 0,1 0,-1 1,-1-1,1 1,0-1,0 1,-1 0,0 0,0-1,1 1,-1 0,0 2,0 2,1 0,-1 0,-1 0,1 0,-1 0,-1 0,1 1,-1-1,0 0,-1 0,1-1,-1 1,-1 0,-2 5,-13 15,-1 0,-1-1,-2-1,0-2,-1 0,-2-1,0-1,-1-1,-2-2,1 0,-2-2,0-2,-1 0,-7 1,34-14,-74 26,75-27,1 1,-1 0,0-1,0 1,0-1,0 0,0 0,0 0,0 0,0 0,0 0,0-1,0 1,0-1,0 1,0-1,0 0,0 1,0-1,1 0,-1 0,0 0,1-1,-1 1,0 0,1-1,0 1,-1-1,1 1,0-1,0 0,0 1,0-1,0 0,0 0,0 0,1-2,0 0,0 1,0-1,0 0,1 0,0 0,-1 0,2 1,-1-1,0 0,1 1,-1-1,1 1,0-1,0 1,2-3,8-13</inkml:trace>
  <inkml:trace contextRef="#ctx0" brushRef="#br0" timeOffset="649.405">846 984,'3'10,"0"0,1 0,0 0,0-1,1 1,0-1,0 0,1 0,1-1,-1 0,1 0,1 0,-1-1,1 0,1-1,3 3,-6-8,1-1,-1 1,1-1,-1-1,1 1,-1-1,1 0,-1 0,0-1,1 0,-1 0,0 0,0-1,0 0,-1 0,1-1,-1 1,1-1,-1 0,0-1,-1 1,1-1,-1 0,0 0,0-1,-1 1,1-1,4-2,100-129,-108 137,0 1,0-1,0 1,0 0,0-1,1 1,-1-1,0 1,0-1,0 0,1 1,-1-1,0 1,1-1,-1 1,0-1,1 0,-1 1,0-1,1 0,-1 1,1-1,-1 0,1 0,-1 1,1-1,-1 0,1 0,-1 0,1 0,-1 1,1-1,-1 0,1 0,-1 0,1 0,-1 0,1 0,-1-1,1 1,-1 0,1 0,-1 0,1 0,-1-1,1 1,-1 0,1 0,-1-1,1 1,-1 0,0-1,1 1,-1-1,0 1,1 0,-1-1,0 1,1-1,-1 1,0-1,0 1,0-1,1 1,-1-1,0 1,0-1,0 1,0-1,2 50,-2-34,1-8,1-1,-1 1,2 0,-1 0,0-1,1 0,1 1,-1-1,1 0,0 0,0-1,0 1,1-1,0 0,0 0,1-1,-1 1,1-1,0 0,0-1,0 0,0 0,1 0,-1 0,1-1,0 0,0-1,0 1,0-1,0-1,0 1,0-1,0 0,0-1,0 0,0 0,0-1,-1 1,1-1,0-1,-1 1,1-1,-1 0,0-1,3-1,4-5,-1-1,1 0,-2-1,1 0,-2-1,0 0,0 0,-1-1,-1 0,6-14,9-12,1 0,-1-2,-2 0,-2-2,-2 0,-2-1,-2 0,-2-1,-2-1,-2 1,0-17,-4 15,-1 1,-3-1,-1 1,-3-1,-4-10,9 54,0 0,0 0,-1 0,0 0,0 0,0 0,0 0,0 1,-1-1,0 0,0 1,0-1,0 1,0 0,-1-1,1 1,-1 0,0 1,0-1,0 0,0 1,-1 0,1-1,-1 2,1-1,-1 0,0 1,1-1,-1 1,0 0,0 0,0 1,0-1,0 1,0 0,0 0,0 0,0 0,0 1,0 0,0 0,0 0,0 0,0 0,1 1,-2 0,-3 7,1 1,0-1,0 1,1 1,0-1,1 1,0 0,1 0,0 0,0 1,2-1,-1 1,0 11,-3 44,2 1,4-1,2 0,4 1,2-1,4-1,2 0,3-1,3 0,2-2,4 0,2-2,5 5,7 22,-29-70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09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34 563,'-25'139,"21"-104,1 0,2 1,1-1,2 0,2 0,1 0,1 0,2 0,9 22,-16-53,0 0,0 0,0-1,1 1,-1 0,1-1,0 1,0-1,0 0,1 1,-1-1,1 0,0-1,0 1,0 0,0-1,0 0,0 1,1-1,-1 0,1-1,-1 1,1-1,0 1,-1-1,1 0,0-1,0 1,0-1,0 0,0 1,0-2,0 1,0 0,0-1,0 0,-1 0,3-1,7-8,-1-1,-1 0,0-1,0 0,-1-1,-1 0,0 0,-1-1,0-1,-1 1,-1-1,4-13,-7 21,12-24,-2-1,-1 0,-1-1,-2 0,-1 0,-1-1,-3 0,0 0,-2-25,-3 53,1 6</inkml:trace>
  <inkml:trace contextRef="#ctx0" brushRef="#br0" timeOffset="457.834">683 1156,'75'-166,"20"-65,-70 189,-24 41,0 1,-1-1,1 1,0-1,0 1,0-1,0 1,0-1,0 1,0 0,0 0,0-1,0 1,0 0,0 0,0 0,0 0,-1 0,1 0,0 1,0-1,0 0,0 0,0 1,0-1,0 0,0 1,0-1,0 1,-1-1,1 1,0 0,0-1,-1 1,1 0,0 0,-1-1,1 1,-1 0,1 0,-1 0,1 0,-1 0,1-1,-1 1,0 0,0 0,1 1,29 61,-25-50,0 0,1 0,1-1,0 0,0-1,2 1,-1-1,7 6,-10-14,0 0,0 0,0 0,0 0,0-1,1 0,-1 0,1-1,-1 1,1-1,0 0,-1-1,1 0,0 1,0-2,-1 1,1-1,0 0,-1 0,1 0,0-1,-1 0,0 0,1 0,-1-1,0 0,0 0,-1 0,1 0,-1-1,1 0,-1 0,0 0,0 0,-1-1,1 0,5-9,0 0,0-1,-2 0,0 0,0-1,-2 0,0 0,0 0,-2-1,0-1,1-6</inkml:trace>
  <inkml:trace contextRef="#ctx0" brushRef="#br0" timeOffset="1009.88">1671 649,'-14'12,"1"1,1 0,0 1,0 0,1 1,1 0,1 1,0 0,1 0,1 1,0 0,1 1,1-1,1 1,0 4,4-16,1 1,0-1,0 1,1-1,0 1,0-1,0 0,1 0,0 0,0 0,0-1,1 1,0-1,0 0,0 0,1 0,0 0,0-1,0 0,0 0,1 0,-1-1,1 0,0 0,0 0,0-1,0 0,1 0,-1 0,0-1,1 0,0 0,-1-1,1 0,-1 0,1 0,-1-1,1 0,-1 0,1-1,-1 0,1 0,13-7,-1 0,1-2,-2 0,0-1,0-1,-1 0,-1-2,0 0,-1 0,0-2,-2 0,0 0,10-19,1 6,-1-1,-1-1,-2-1,-2 0,0-2,-3 0,-1-1,-1 0,-2-1,-2 0,-1-1,-2 0,-2 0,-1 0,-2-1,-3-23,-1 48,0 1,-1 0,0 0,-1 1,0-1,-1 1,0 0,-1 0,-1 1,1 0,-3-2,6 9,1 0,0 0,-1 0,0 1,0-1,0 1,-1 0,1 0,-1 1,1-1,-1 1,0 0,0 0,0 1,0-1,0 1,0 0,0 0,-1 1,1 0,0 0,0 0,-1 0,1 1,0 0,0 0,0 0,0 1,-5 2,-5 6,0 1,0 1,1 0,1 1,0 1,0 0,2 0,0 1,0 1,2 0,0 0,1 1,0 0,2 1,-2 5,0-7,0 0,1 0,1 1,0-1,2 2,0-1,0 0,2 1,0-1,1 1,1 0,1-1,0 1,1 0,1-1,1 0,0 0,2 0,0 0,0-1,2 1,0-2,0 1,10 10,-5-12,1-1,0-1,1 0,0-1,1-1,0 0,1-2,0 1,0-2,1 0,0-2,0 1,1-2,-1-1,1 0,0-1,8-1,35-10,-37 3</inkml:trace>
  <inkml:trace contextRef="#ctx0" brushRef="#br0" timeOffset="1673.998">2320 817,'12'2,"23"5,0-2,0-1,0-2,0-2,3-1,-30 1,0-1,0 0,-1 0,1-1,0 0,-1 0,0 0,1-1,-1-1,0 1,-1-1,1 0,-1 0,1-1,-1 0,-1 0,1-1,-1 1,0-1,0-1,0 1,-1 0,0-1,0 0,1-6,-1-1,0 0,-1-1,-1 1,-1-1,0 0,-1 1,0-1,-1 0,-1 1,0-1,-4-10,4 20,0 1,-1 0,1 0,-1 0,0 0,0 0,0 1,0 0,-1-1,1 1,-1 0,0 0,0 1,0-1,0 1,-1 0,1 0,0 1,-1-1,1 1,-1 0,0 0,1 0,-1 1,0 0,0 0,1 0,-1 0,0 1,0-1,1 1,-1 1,1-1,-1 1,1-1,-1 1,1 0,0 1,0-1,0 1,0 0,1 0,-1 0,1 0,-1 1,-8 8,1-1,0 1,0 1,2 0,0 0,0 1,1 1,1-1,0 1,-4 13,9-23,1 0,-1 0,1 0,0 1,1-1,-1 0,1 1,0-1,0 0,0 1,1-1,0 0,0 0,0 1,1-1,0 0,0 0,0-1,0 1,1 0,0-1,0 1,0-1,1 0,-1 0,1 0,0-1,0 1,0-1,0 0,1 0,0 0,-1-1,3 2,11 1,-1 0,1 0,0-2,0 0,0-1,1-1,-1 0,0-2,0 0,1-1,-1-1,0-1,9-3,-5 2,0-2,-1 0,0-1,0-1,-1-2,-1 0,1 0,-2-2,1 0,-2-2,0 0,-1 0,0-2,8-11,-6 4,-7 12,0 0,-1 0,0-1,-2-1,1 1,-2-2,1 1,-2-1,0 0,-1 0,-1 0,0-1,0-7,-3 21,-1 1,0-1,1 1,-1-1,0 1,0-1,0 1,0 0,0-1,-1 1,1-1,0 1,-1-1,1 1,-1 0,1-1,-1 1,0 0,0-1,1 1,-1 0,0 0,0 0,0 0,0 0,0 0,-1 0,1 0,0 0,0 1,-1-1,1 0,0 1,-1-1,1 1,0-1,-1 1,1 0,-1 0,1-1,-1 1,1 0,-1 0,0 1,-2-1,1 1,-1 0,1 1,-1-1,1 1,0-1,0 1,-1 0,1 0,0 0,1 1,-1-1,0 1,1 0,-1-1,1 1,-2 3,2-2,-1 0,1 1,0-1,0 1,0 0,1 0,0 0,0 0,0 0,0 0,1 0,0 0,0 0,0 0,0 0,1 0,0 0,0 0,1 0,-1-1,1 1,0 0,0-1,1 1,-1-1,1 0,0 0,0 0,0 0,1 0,-1-1,1 1,0-1,0 0,2 1,32 24,-28-23,-1 1,1 0,-1 1,-1 0,1 0,-1 1,0 0,-1 1,0-1,-1 1,1 1,-2-1,1 1,-1 0,-1 0,0 1,3 10,-4 171,-2-189,-1 0,1 0,0 0,0 0,0 0,1 0,-1-1,1 1,-1 0,1-1,0 1,0-1,0 1,0-1,0 0,1 0,-1 0,1 0,-1-1,1 1,0-1,0 1,0-1,-1 0,1 0,0 0,0-1,1 1,-1-1,0 1,0-1,0 0,0 0,0-1,0 1,0-1,0 1,0-1,0 0,0 0,0 0,0-1,2 0,20-5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23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1,'0'4,"0"7,-5 7,-1 4,-5 4,-5 6,-4 3,-5 6,-6 4,-4 0,-5 2,-5-2,-5 1,1-8,10-10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26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417 594,'-89'32,"-74"40,162-71,0-1,0 1,0-1,0 1,0 0,0-1,0 1,0 0,1-1,-1 1,0 0,0 0,1 0,-1 0,1 0,-1 0,1 0,-1 0,1 0,0 0,-1 0,1 0,0 0,0 0,0 0,0 0,0 0,0 0,0 0,0 0,0 0,0 1,1-1,-1 0,0 0,1 0,-1 0,1 0,-1 0,1-1,-1 1,1 0,0 0,0 0,-1 0,1-1,0 1,0 0,0-1,0 1,0-1,0 1,0-1,57 29,-55-28,116 64,-115-62,-1 0,0 0,0 0,0 0,0 0,-1 0,1 1,-1-1,0 1,0 0,0 0,0 0,-1 0,0 0,1 0,-2 0,1 0,0 0,-1 1,0-1,0 0,0 0,0 1,-1-1,1 0,-1 0,0 0,-1 0,1 0,-2 2,-4 8,-2-1,0 0,-1-1,0 0,-1 0,0-1,-1 0,0-1,-1-1,0 0,0 0,-1-1,0-1,13-7,-9 6,1 0,-1-1,0 0,0-1,-1-1,1 1,-1-1,0-1,0 0,0-1,0 0,0 0,0-1,0-1,0 0,-4-1,12 1,1 0,0-1,0 1,0 0,1-1,-1 1,0-1,1 0,-1 0,1 1,-1-1,1 0,0 0,-1 0,1-1,1 1,-1 0,0 0,0 0,1-1,-1 1,1 0,0-1,0 1,-1 0,2-1,-1 1,0 0,0-1,1 1,-1 0,1-1,0 1,0 0,0 0,0 0,0 0,0 0,0 0,1 0,-1 0,1 0,0 0,9-16</inkml:trace>
  <inkml:trace contextRef="#ctx0" brushRef="#br0" timeOffset="889.983">895 678,'-21'4,"-1"1,1 1,0 0,1 2,-1 0,1 2,1 0,0 1,0 1,1 0,1 2,-2 2,13-10,1 0,0 0,0 0,0 1,1-1,-1 1,2 0,-1 1,1-1,0 1,1-1,0 1,0 0,0 0,1 0,1 0,-1 0,1 0,0 0,1 0,0 0,0 0,1 0,1 3,-2-8,0 0,1 1,-1-1,1 0,0 1,0-1,0 0,0-1,1 1,-1 0,1 0,-1-1,1 0,0 1,0-1,0 0,1-1,-1 1,0 0,1-1,-1 0,1 0,-1 0,1 0,-1-1,1 1,0-1,-1 0,1 0,0 0,-1 0,1-1,-1 1,3-2,6-1,0 0,-1 0,1-1,-1-1,0 0,0-1,-1 0,0 0,0-1,1-1,41-34,-1-3,-2-1,-2-3,16-24,2-13,-94 123,-35 138,49 46,-30 176,40-204,4-192,1 1,0 0,1 0,-1 0,0-1,0 1,1 0,-1 0,1 0,-1-1,1 1,0 0,0-1,0 1,0-1,0 1,0-1,0 1,0-1,1 0,-1 0,0 1,1-1,-1 0,1 0,-1-1,1 1,0 0,-1 0,1-1,0 1,0-1,-1 1,1-1,0 0,0 0,0 0,-1 0,1 0,0 0,0 0,0 0,-1-1,1 1,0-1,0 0,-1 1,1-1,0 0,81-50,42-60,-123 110,0 0,0 0,0 0,0-1,0 1,-1-1,1 1,-1-1,1 0,-1 1,1-1,-1 0,0 0,0 0,0 0,0 0,0 0,0 0,-1 0,1-1,-1 1,0 0,1 0,-1 0,0-1,0 1,0 0,-1 0,1-1,0 1,-1 0,1 0,-1 0,0 0,0-1,0 1,0 0,0 1,0-1,-1 0,1 0,-1 0,1 1,-1-1,0 1,1-1,-1 1,0 0,0 0,0 0,0 0,0 0,0 0,0 0,0 0,-2 1,-31-11,-1 2,-1 1,1 2,-1 2,0 1,0 2,-24 3,54-2,1 1,0-1,0-1,-1 1,1-1,0 0,0 0,0-1,0 1,0-1,0-1,1 1,-3-2,8 2,-1 1,1 0,0 0,0 0,0-1,0 1,0 0,0 0,0 0,0-1,0 1,1 0,-1 0,0 0,1-1,-1 1,1 0,-1 0,1 0,0 0,-1 0,1 0,0 0,0 0,0 1,0-1,0 0,0 0,0 1,0-1,0 0,0 1,0-1,0 1,0-1,0 1,1 0,-1 0,0-1,0 1,0 0,2 0,-1-1,227-92,-89 23,-116 56</inkml:trace>
  <inkml:trace contextRef="#ctx0" brushRef="#br0" timeOffset="1195.267">1348 791,'8'17,"3"7,1-1,1-1,0 0,2 0,16 17,-24-35,-1 0,1 0,0-1,0 0,0 0,0-1,0 0,1-1,-1 1,1-1,-1 0,1-1,-1 0,1 0,-1-1,1 0,-1 0,1-1,-1 0,0 0,0-1,0 1,0-2,0 1,0-1,-1 0,0 0,0-1,0 0,0 0,-1 0,0-1,0 1,0-1,-1 0,0-1,3-4,-4 5,12-16,-1-2,-1 0,0-1,-2 0,-1-1,4-18,-11 23</inkml:trace>
  <inkml:trace contextRef="#ctx0" brushRef="#br0" timeOffset="1690.677">2082 961,'40'-18,"1"-1,-2-2,-1-2,-1-2,-1-1,17-17,4-22,-56 62,1 1,0 0,-1-1,1 1,-1-1,0 0,0 1,0-1,0 0,0 0,-1 0,1 1,-1-1,0 0,1 0,-2 0,1 0,0 0,0 0,-1 0,0 1,1-1,-1 0,0 0,-1 1,1-1,-1-1,-2 1,-1 0,1 1,-1-1,1 1,-1 0,0 1,0-1,0 1,0 0,0 0,0 0,0 1,0 0,0 0,0 0,0 0,-1 1,1 0,0 0,0 1,1-1,-1 1,0 0,0 0,1 0,-1 1,1 0,0 0,0 0,0 0,0 1,0 0,-4 2,-1 0,1 1,0 0,0 1,1 0,0 0,1 1,-1-1,2 1,-1 1,1-1,1 1,-1 0,2 0,-1 0,2 0,-1 1,1-1,1 1,0 0,1-1,-1 1,2 0,0 0,1 4,0-10,1 0,-1 0,1 0,0 0,0 0,1 0,0-1,-1 0,2 1,-1-2,0 1,1 0,0-1,-1 0,1 0,0 0,1-1,-1 0,0 0,1 0,0 0,-1-1,5 1,136 0,-124-7,1-1,-2-1,1-1,-1-1,0-1,-1-1,0 0,-1-2,0 0,-1-1,0-1,-2-1,0 0,7-10,-5 6</inkml:trace>
  <inkml:trace contextRef="#ctx0" brushRef="#br0" timeOffset="2143.149">2871 791,'12'-6,"-1"0,1-1,-1 0,0-1,-1 0,0-1,0 0,-1-1,0 0,-1 0,0-1,-1 0,0 0,-1-1,0 0,2-5,-8 16,1-1,-1 0,0 1,1-1,-1 0,0 1,0-1,0 0,0 1,0-1,-1 0,1 1,0-1,-1 0,1 1,-1-1,0 0,1 1,-1-1,0 1,0 0,0-1,0 1,0 0,0-1,-1 1,1 0,0 0,-1 0,1 0,0 0,-1 0,1 1,-1-1,0 0,1 1,-1-1,0 1,1 0,-1-1,0 1,1 0,-1 0,0 0,0 0,-77 18,67-12,0 2,0-1,0 1,1 1,0 0,1 0,0 1,1 1,0 0,0 0,1 0,1 1,0 0,0 1,1 0,1 0,0 0,1 0,0 1,1 0,1 0,0-1,1 2,1 0,0-9,1 0,0 0,0-1,1 1,-1 0,2-1,-1 0,0 1,1-1,0 0,0 0,0 0,1-1,0 1,0-1,0 0,0 0,1 0,-1 0,1-1,0 0,0 0,1 0,-1-1,0 0,1 0,-1 0,1 0,0-1,2 0,7 2,1 0,-1-2,1 0,-1-1,1 0,-1-1,0-1,1 0,-1-1,0-1,2-1,18-8,-1-2,0-1,-2-2,0-1,-1-1,27-23,-40 28</inkml:trace>
  <inkml:trace contextRef="#ctx0" brushRef="#br0" timeOffset="2580.946">3407 622,'10'-4,"17"-10,1 2,0 2,0 0,1 2,1 1,-1 1,31-1,-59 7,0-1,-1 1,1 0,0 0,0-1,0 1,-1 0,1 0,0 0,0 0,0 0,0 0,0 0,-1 0,1 1,0-1,0 0,0 0,-1 1,1-1,0 1,0-1,-1 0,1 1,0-1,-1 1,1 0,0-1,-1 1,1 0,-1-1,1 1,-1 0,1-1,-1 1,0 0,1 0,-1-1,0 1,0 0,0 0,1 0,-1 0,0-1,0 1,0 0,0 0,0 0,0 0,-1 0,1-1,0 1,0 0,-1 0,1 0,0-1,-1 1,1 0,-1 0,-35 44,31-39,-7 7,0 1,1 0,0 1,1 0,1 0,0 1,1 1,-4 13,10-25,0 1,1-1,0 1,0-1,0 1,1 0,0-1,0 1,0 0,0-1,1 1,0 0,1-1,-1 1,1-1,0 0,0 1,0-1,1 0,0 0,0-1,0 1,1-1,0 1,-1-1,2 0,-1 0,0-1,5 4,1-2,-1 0,1 0,1-1,-1 0,1 0,-1-1,1-1,0 0,0-1,0 0,0 0,0-1,0 0,0-1,0-1,0 0,0 0,0-1,-1 0,1-1,-1 0,1-1,-7 3,0-1,0 0,0 0,-1 0,1 0,-1-1,1 1,-1-1,0 0,0 0,-1 0,1 0,-1 0,0-1,1-3,4-15</inkml:trace>
  <inkml:trace contextRef="#ctx0" brushRef="#br0" timeOffset="2826.028">3407 819,'34'0,"16"0,8 0,0-5,0-1,-6 0,-7 1,-1-3,-3-1,-4 2,-4 1,3-2,-1 0,-1 1,-1-3,-2 0,-1-2,-6-1</inkml:trace>
  <inkml:trace contextRef="#ctx0" brushRef="#br0" timeOffset="3530.779">4198 649,'3'7,"1"-1,0 1,1-1,-1 0,1-1,0 1,1-1,-1 0,1 0,0 0,1-1,-1 0,1-1,-1 1,1-1,0 0,0-1,0 0,1 0,-1 0,1-1,-1 0,1-1,-1 1,1-1,-1-1,1 0,-1 0,0 0,1-1,-1 0,0 0,0-1,0 0,-1-1,1 0,-2 0,1-1,0 0,-1 0,0-1,0 1,-1-1,1 0,-1-1,3-5,-6 10,0-1,-1 1,1 0,0-1,-1 1,1-1,-1 1,0-1,0 1,0-1,0 1,0-1,-1 1,1 0,-1-1,0 1,1-1,-1 1,0 0,0 0,0-1,-1 1,1 0,-1 0,1 0,-1 0,1 1,-1-1,0 0,0 1,0-1,0 1,0 0,0-1,-1 1,0 0,-4-3,1 2,-1-1,0 1,0-1,0 2,0-1,-1 1,1 0,0 1,-1 0,1 0,0 0,-1 1,1 0,0 1,0-1,0 1,0 1,0-1,0 1,1 1,-1-1,1 1,0 0,0 0,0 2,-6 3,0 0,1 1,1 0,0 1,0 1,1-1,0 1,1 1,1 0,0 0,0 0,-2 10,7-18,-1 1,1-1,0 1,1 0,-1-1,1 1,0 0,1 0,-1 0,1 0,0 0,1 0,-1 0,1 0,0-1,1 1,0 0,0-1,0 1,0-1,1 1,0-1,0 0,0 0,1 0,-1-1,1 1,0-1,1 0,-1 0,1 0,0-1,0 1,0-1,0-1,0 1,6 1,12 1,1-1,0-1,0-1,0-1,1-1,-1-1,0-1,18-5,0-1,0-3,-1-1,0-2,-1-1,-1-3,0-1,-1-2,-1-1,-2-2,20-17,-46 33,-1 0,1 0,-2 0,1-1,-1-1,0 1,-1-1,0 0,1-4,-5 11,0 0,-1 0,0 0,0-1,0 1,0 0,0 0,0-1,-1 1,0 0,0-1,0 1,0-1,0 1,0 0,-1-1,0 1,0 0,0 0,0-1,0 1,-1 0,1 0,-1 0,0 1,0-1,0 0,0 0,0 1,-1 0,1-1,-1 1,1 0,-1 0,-1 0,0 0,0 1,1-1,-1 1,0 0,0 0,-1 0,1 1,0-1,0 1,0 0,0 0,0 1,-1-1,1 1,0 0,0 0,0 0,0 1,0-1,1 1,-1 0,0 0,1 0,-1 0,0 2,-80 76,79-74,1 1,0-1,0 0,1 1,0 0,0 0,0 0,1 0,0 0,0 0,1 1,0-1,0 1,1-1,0 1,0-1,1 1,0-1,0 1,1-1,0 0,0 0,0 0,1 0,0 0,1 0,0-1,0 1,0-1,1 0,-1-1,1 1,1-1,3 4,1-3,0-1,1 1,-1-2,1 0,0 0,0-1,1 0,-1-1,0 0,1-1,0 0,-1-1,1 0,-1-1,1 0,-1-1,1 0,-1-1,0 0,0-1,0 0,0-1,-1 0,0-1,0 0,0 0,3-4,7-2,-1 0,0-1,-1-1,0-1,-1 0,-1-2,0 0,-1 0,-1-2,-1 1,-1-2,2-3,-1-7,0 0,-2-1,-2 0,0-1,-3 0,0 0,-2 0,-1-1,-2 0,-1 1,-2-1,-2-12,3 35,1 0,-2 0,1 0,-1 0,-1 1,0-1,0 0,-1 1,0 0,0 0,-1 0,0 1,-1-1,0 1,0 0,-1 1,0 0,-1 0,1 0,-1 1,0 0,-1 1,1-1,-1 2,0-1,0 1,-1 1,1 0,-1 0,0 0,0 2,0-1,0 1,-5 0,2 3,1 1,0-1,0 2,0 0,1 0,-1 1,1 1,0 0,0 0,1 1,0 0,0 1,1 0,0 0,0 1,1 1,0-1,1 1,0 1,0-1,1 1,1 0,-1 1,2-1,0 1,0 0,1 0,1 0,0 0,0 1,2-1,-1 0,1 1,1-1,0 1,1-1,1 0,1 7,14 13,0 0,2-2,2 0,0-1,2-1,1-2,1 0,1-2,2-1,0-1,1-1,1-2,1-1,8 2,42 19,1-4,2-4,1-3,1-4,1-4,46 2,105 1,-202-23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1,'-1'0,"0"-1,0 1,0 0,0 0,0 0,0 0,1 0,-1 1,0-1,0 0,0 0,0 0,0 1,0-1,0 1,1-1,-1 1,0-1,0 1,0-1,1 1,-1-1,0 1,1 0,-1 0,1-1,-1 1,1 0,-1 0,1 0,-1-1,1 1,0 0,-1 0,1 0,0 0,0 0,0 0,0 0,0 0,0 0,0 0,0-1,0 1,0 0,0 0,1 0,-1 0,0 0,1 0,-1 0,0-1,1 1,-1 0,1 0,0 0,-1-1,12 109,26 386,-33-210,-10-82,5-201,-1-2,1 0,0 1,-1-1,1 0,-1 1,1-1,0 0,-1 1,1-1,0 1,0-1,-1 1,1-1,0 1,0-1,0 1,-1-1,1 1,0-1,0 1,0-1,0 1,0-1,0 1,0-1,0 1,0-1,0 1,1-1,-1 1,0-1,0 1,0-1,1 1,-1-1,0 1,0-1,1 0,-1 1,0-1,1 1,-1-1,1 0,-1 1,0-1,1 0,-1 0,1 1,-1-1,1 0,-1 0,1 0,-1 1,1-1,-1 0,1 0,-1 0,1 0,-1 0,1 0,-1 0,1 0,-1 0,1 0,-1-1,1 1,0 0,126-207,-102 173,1 0,1 1,2 2,1 1,2 1,1 2,21-13,-51 36,1 1,-1 0,1 0,0 0,0 0,0 0,1 1,-1 0,0 0,1 0,0 1,-1-1,1 1,0 0,0 1,-1-1,1 1,0 0,0 0,0 0,0 1,0 0,-1-1,1 2,0-1,-1 1,1-1,-1 1,1 1,-1-1,0 0,0 1,0 0,0 0,-1 0,1 1,-1-1,1 1,-1 0,-1 0,1 0,0 1,2 11,-2-1,0 1,0 0,-2 0,0 0,-1 0,0 0,-1 0,-1 0,-1 0,0 0,-1-1,-1 1,0-1,-1 0,-1 0,0-1,-1 0,0 0,-1-1,-1 0,0-1,-1 0,0 0,-1-1,-7 5,-1 2,9-7,0 1,-1-1,-1-1,1 0,-2-1,1 0,-1-1,-1 0,1-1,-1-1,0-1,-1 0,1 0,-1-2,-12 2,26-5,0 0,0-1,-1 1,1 0,0-1,0 1,-1-1,1 0,0 0,0 1,0-2,0 1,0 0,0 0,0 0,0-1,1 1,-1-1,0 0,1 1,0-1,-1 0,1 0,0 0,0 0,0 0,0 0,0 0,0-1,1 1,-1 0,1 0,-1 0,1-1,0 1,0-3,18-81,-6 61</inkml:trace>
  <inkml:trace contextRef="#ctx0" brushRef="#br0" timeOffset="356.743">648 961,'25'11,"1"-2,0 0,1-1,0-2,0-1,0-1,1-1,4-2,-22 0,0-2,0 1,0-1,0-1,0 0,0 0,0-1,-1 0,0 0,1-1,-1-1,0 0,-1 0,1 0,-1-1,0 0,-1-1,1 0,-1 0,-1-1,1 0,-1 0,4-8,-7 13,-1-1,0 1,1-1,-1 0,-1 0,1 0,-1 0,1 0,-1 0,0 0,-1 0,1 0,-1 0,0-1,0 1,0 0,0 0,-1 0,1-1,-1 1,0 0,-1 0,1 0,-1 0,0 0,0 1,0-1,0 0,0 1,-1 0,0-1,0 1,0 0,0 0,0 1,0-1,-1 1,1-1,-1 1,0 0,0 1,0-1,0 1,0-1,-1 1,0 0,0 1,0 0,0 1,0-1,0 1,0 0,0 0,1 0,-1 1,0-1,1 1,-1 1,1-1,0 0,-1 1,1 0,1 0,-1 0,0 1,1-1,-1 1,1 0,0 0,0 0,-1 3,-51 117,52-116,1 0,-1 0,2 0,-1 0,1 0,0 1,1-1,0 0,0 1,1-1,0 0,0 0,1 1,0-1,0 0,1-1,0 1,1 0,0-1,0 1,0-1,1-1,0 1,0 0,1-1,0 0,0-1,0 1,1-1,0 0,0-1,0 0,0 0,5 2,-1-3,1 0,-1-1,1-1,0 1,0-2,0 1,0-2,0 0,-1 0,1-1,0 0,0-1,-1-1,0 0,0 0,0-1,7-4,0-2</inkml:trace>
  <inkml:trace contextRef="#ctx0" brushRef="#br0" timeOffset="617.074">1466 848,'0'33,"0"17,0-2</inkml:trace>
  <inkml:trace contextRef="#ctx0" brushRef="#br0" timeOffset="874.341">1495 395,'0'0</inkml:trace>
  <inkml:trace contextRef="#ctx0" brushRef="#br0" timeOffset="1065.804">1720 1158,'12'-44,"10"-34,3 0,30-61,-36 105,-8 63,-11 4,-1-26,0 1,0 0,0-1,1 1,0-1,1 1,0 0,0-1,0 1,1-1,0 0,1 1,-1-1,1 0,1 0,-1-1,1 1,1-1,-1 0,1 0,0 0,0 0,1-1,-1 0,1 0,0-1,6 4,-7-6,1 0,0 0,-1 0,1-1,0 1,0-1,0-1,0 1,0-1,0 0,0-1,0 1,0-1,-1 0,1-1,0 1,0-1,-1 0,1-1,-1 1,0-1,1 0,-1-1,-1 1,1-1,0 0,-1 0,0 0,0-1,0 1,0-1,80-168,-74 159</inkml:trace>
  <inkml:trace contextRef="#ctx0" brushRef="#br0" timeOffset="1577.058">2539 791,'-143'111,"140"-110,1 0,0 0,-1 1,1-1,0 1,0 0,0-1,0 1,0 0,0 0,0 0,1 0,-1 1,1-1,0 0,-1 1,1-1,0 1,1-1,-1 1,0 0,1-1,-1 1,1 0,0-1,0 1,0 0,0-1,0 1,1 0,-1-1,1 1,0-1,-1 1,1 0,0-1,1 0,-1 1,0-1,1 0,-1 1,1-1,0 0,0 0,0-1,0 1,0 0,0 0,0-1,1 1,5-1,-1-1,1 0,-1 0,1 0,-1-1,1 0,-1 0,1-1,-1 0,0-1,0 1,0-1,0-1,-1 1,1-1,-1 0,0-1,0 1,0-1,0 0,-1-1,0 1,0-1,-1 0,0-1,1 0,32-30,3-3,-26 25,0 1,1 1,0 0,1 1,1 0,17-8,-32 18,0 1,0 0,0 0,0 0,0 1,1-1,-1 0,0 1,0 0,1-1,-1 1,0 0,1 0,-1 0,0 1,1-1,-1 1,0-1,1 1,-1 0,0-1,0 1,0 0,0 0,0 1,0-1,0 0,0 1,0-1,-1 1,1 0,0 0,-1-1,0 1,1 0,-1 0,0 0,1 2,23 94,-22-77,14 91,-6 0,-4 2,-6 12,-1-97,2-10,-1 1,-1-1,-1 0,0 1,-2-1,0 0,-1 0,-1 0,-1 0,-1-1,0 0,-2 0,-9 16,8-20,-1 0,0-1,-1-1,0 0,-1 0,0-1,-1-1,0 0,-1-1,-9 4,22-12,0 0,0 0,0 0,-1 0,1-1,0 1,0-1,0 0,0 1,-1-1,1 0,0 0,0-1,0 1,0 0,-1-1,1 1,0-1,0 0,0 1,0-1,0 0,0 0,0-1,1 1,-1 0,0-1,0 1,1-1,-1 1,1-1,0 0,-1 0,1 1,0-1,0 0,0 0,0 0,1 0,-1 0,0-1,1 1,-1 0,1 0,0 0,0 0,0-1,0-1,-1-19,2 0,0-1,1 1,1 0,2 0,0 0,5-11,-3 8,17-54,4 2,4 1,15-24,-6 12,-29 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36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1 413,'87'-23,"-1"-5,-2-3,-1-4,-1-4,3-6,-64 32,-2 0,1-2,-2-1,0 0,0-1,-2-1,0-1,6-31,-22 49,1 0,-1-1,0 1,0 0,1 0,-1 0,0 0,0 0,0 0,0 0,-1 0,1 0,0-1,0 1,-1 0,1 0,0 0,-1 0,1 0,-1 0,0 0,1 1,-1-1,0 0,1 0,-1 0,0 1,0-1,0 0,0 0,0 1,1-1,-1 1,0-1,0 1,-1 0,1-1,0 1,0 0,0 0,0-1,0 1,0 0,0 0,0 0,-1 1,-2-1,-1 1,1 0,-1 0,1 0,0 1,0-1,0 1,0 0,0 1,0-1,0 1,1-1,-1 1,1 0,0 0,0 1,0-1,0 1,0-1,1 1,0 0,-2 4,-36 95,31-41,1-1,4 1,2 1,3-1,3 0,11 58,-3-5,-4-28,0-30,-3 0,-3 0,-1 0,-4 0,-2 0,-6 26,6-61,-2 0,0-1,0 0,-2-1,-1 1,-10 14,17-28,-2 0,1-1,-1 0,0 1,-1-1,1-1,-1 1,0-1,-1 0,1 0,-1-1,0 0,0 0,0-1,0 0,-1 0,0-1,1 1,-1-2,-4 1,7-1,0-2,0 1,0 0,0-1,0 0,0 0,0-1,0 1,0-1,0 0,1 0,-1-1,1 1,0-1,0 0,0 0,0-1,0 1,0-1,1 0,0 0,0 0,0 0,0-1,1 1,-1-1,0-4,-2-1,1-2,0 1,0 0,2-1,-1 1,2-1,-1 0,1 0,1 0,0 0,2-7,3-20,1 1,2 0,2 1,1 0,2 0,1 1,2 1,2 1,1 0,1 1,2 1,1 1,2 1,1 2,18-16,-41 41,1-1,-1-1,1 1,1 0,-1 0,0 1,1-1,0 1,0 0,0 1,0-1,0 1,1 0,-1 0,1 0,-1 1,1 0,0 0,-1 0,1 1,0 0,0 0,-1 1,1-1,1 1,9 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36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1 472,'-1'-21,"1"0,1 0,1 0,1 0,0 0,2 1,0 0,2 0,0 0,1 1,7-12,-1 6,1 0,1 1,1 0,1 2,1 0,1 1,1 1,3-2,-9 12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36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0,'-17'20,"0"1,1 0,1 1,1 1,2 1,0-1,1 2,-1 5,11-26,-1-1,1 1,0 0,0 0,1 0,-1 0,1 0,-1 0,1 0,1 0,-1 0,1 0,-1 0,1 0,0 0,0 0,1 0,-1-1,1 1,0 0,0-1,0 1,0-1,1 0,-1 0,1 0,0 0,0 0,0-1,0 1,1-1,-1 0,1 0,-1 0,1 0,0-1,-1 1,1-1,0 0,0 0,0 0,0-1,0 1,0-1,4 0,3-3,0-1,1 0,-1 0,-1-1,1-1,-1 1,0-2,0 1,-1-1,0-1,0 0,-1 0,0-1,0 0,-1 0,6-10,28-85,-40 100,0 0,0 0,-1 0,0 0,0 0,0 0,0 0,0 1,-1-1,0 0,0 0,0 0,0 0,-1 1,1-1,-1 1,0-1,0 1,0-1,-1 1,1 0,-1 0,1 0,-1 1,0-1,-3-1,-16-4,0 7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37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1 347,'5'-21,"1"0,1 0,0 1,2-1,1 2,0-1,2 2,0-1,0 2,3-2,-14 18,1-1,-1 0,0 1,1-1,-1 1,1 0,0-1,-1 1,1 0,0 0,0 0,0 0,0 1,0-1,0 0,0 1,0-1,0 1,0 0,0 0,0 0,0 0,0 0,0 0,0 0,0 1,0-1,0 1,0-1,0 1,0 0,0 0,0 0,0 0,-1 0,1 0,0 0,-1 1,1-1,-1 1,0-1,1 1,-1 0,0-1,0 1,0 0,0 0,0 0,0-1,0 1,-1 0,1 1,0 0,0-1,0 1,0 0,0-1,0 1,1-1,0 1,-1-1,1 0,0 0,0 0,0 0,0 0,1 0,-1 0,0-1,1 1,-1-1,1 1,0-1,-1 0,1 0,0 0,0-1,-1 1,1-1,0 0,0 1,0-1,0 0,0-1,0 1,0 0,-1-1,1 0,0 1,0-1,-1 0,1-1,0 1,-1 0,1-1,-1 1,0-1,1 0,-1 0,0 0,68-69,36-25,-105 95,0 0,1 0,-1 0,0 0,0 1,1-1,-1 0,0 1,1-1,-1 1,1-1,-1 1,1 0,-1 0,1 0,-1-1,1 1,-1 1,1-1,-1 0,1 0,-1 0,0 1,1-1,-1 1,1-1,-1 1,0 0,1-1,-1 1,0 0,0 0,0 0,0 0,1 0,-1 0,0 0,-1 1,1-1,0 0,0 0,-1 1,1-1,0 0,-1 1,1-1,-1 1,0-1,1 1,-1-1,0 1,5 28,-5-24,0 0,1-1,0 1,0 0,0-1,0 1,1-1,0 1,0-1,1 0,-1 0,1 0,0 0,1 0,-1-1,1 1,0-1,0 0,0 0,0-1,2 1,13 5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42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396 562,'-18'1,"0"1,-1 1,2 1,-1 1,0 0,1 1,0 1,0 1,1 0,0 1,0 1,1 0,1 1,-1 1,2 0,0 1,0 0,1 1,1 1,0 0,1 0,1 1,0 1,1 2,0 1,2 0,0 1,1 0,1-1,1 1,1 1,1 17,1-32,0-1,1 1,-1-1,1 1,1-1,-1 1,1-1,0 0,1 0,-1 0,1 0,0 0,1 0,0-1,0 0,0 0,0 0,1 0,-1 0,1-1,0 0,1 0,-1 0,1-1,0 0,0 0,0 0,0-1,0 0,1 0,1 0,0-1,1 0,-1 0,0-1,0 0,1-1,-1 1,0-2,0 1,0-1,0 0,0-1,0 0,-1 0,1-1,-1 0,0 0,0 0,0-1,-1 0,4-4,119-134,-129 143,24-33,-2 0,0-2,-3-1,-1 0,-1-1,-3-1,0-1,5-34,-18 69,1 0,-1 1,0-1,0 0,-1 0,1 0,-1 1,1-1,-1 0,-1 0,1 0,0 0,-1 0,0 1,0-1,0 0,0 0,-2-1,1 5,0 1,0 0,0 0,-1 1,1-1,0 0,1 1,-1-1,0 1,0 0,1 0,-1-1,1 1,-1 0,1 0,0 0,0 1,0-1,0 0,0 0,0 1,1-1,-1 1,1-3,-8 19,0 1,2 0,0 1,2 0,0-1,1 1,1 0,1 1,1-1,1 0,1 0,0 0,6 17,-7-31,2-1,-1 0,1 0,0 0,0 0,1 0,-1-1,1 1,1-1,-1 0,1 0,0-1,0 1,0-1,0 0,1 0,0-1,0 0,0 0,0 0,0-1,0 0,1 0,-1 0,1-1,0 0,-1 0,3-1,8 1,0-1,0-1,0 0,0-2,-1 0,1 0,-1-2,0 0,0-1,13-6,19-17,-1-2,-2-2,-1-2,-2-1,-1-3,-2-1,-2-2,13-22,-31 43,-2-1,-1-1,0-1,-2 0,-1-1,0-1,-2 0,-2 0,0-1,-1 0,-2 0,-1-1,-1 0,0-19,-22-31,17 76,0 0,1 0,-1 1,-1-1,1 1,0-1,0 0,-1 1,1 0,0-1,-1 1,0 0,1 0,-1 0,0 0,1 0,-1 0,0 0,0 1,0-1,0 1,0-1,1 1,-1 0,0 0,0 0,0 0,0 0,0 0,0 0,0 1,0-1,0 1,0-1,0 1,1 0,-1 0,0-1,0 2,-15 9,1 2,0 0,1 1,1 0,0 1,1 1,0 0,1 1,1 0,1 1,1 0,0 1,1 0,1 0,1 1,-3 4,1 1,0 0,2 1,1-1,2 1,0 0,1 0,2 0,1 1,1-1,1 0,1-1,1 1,4 8,-5-25,0 1,1-1,0 0,0 0,1-1,0 1,0-1,1-1,0 1,1-1,-1-1,1 1,1-1,-1 0,1-1,0 0,0-1,1 0,-1 0,1-1,0 0,0-1,0 0,7 1,5-1,-1 0,1-2,0 0,0-1,0-2,-1 0,1-1,-1-1,0-1,0-1,5-3,20-14,-2-2,-1-1,-1-3,-1-1,-2-2,-1-2,9-12,-17 16,0-2,-3 0,0-2,-3-1,-1-1,-1-1,-2-1,-2-1,-2 0,-1-1,4-24,-17-38,-2 101,-1-1,1 1,-1 0,0 0,0 0,0 0,0 0,0 0,0 0,-1 0,1 0,0 0,-1 1,0-1,1 1,-1-1,0 1,0-1,0 1,0 0,0 0,0 0,0 0,0 0,0 1,-1-1,1 1,0-1,0 1,-1 0,1 0,0 0,-1 0,1 0,0 1,0-1,-1 1,1-1,0 1,0 0,0 0,-1 0,-13 8,1 0,0 1,1 1,0 0,0 1,1 1,1 0,0 0,1 1,1 1,0 0,1 0,0 1,1 0,1 1,1 0,0-6,-9 21,1 0,1 1,2 0,2 1,1 0,1 0,2 1,2 0,1-1,1 15,2-34,0 0,1 0,1 0,0 0,1 0,1-1,0 0,1 0,0 0,1 0,1-1,0 0,1-1,0 0,1 0,0-1,1 0,0-1,0 0,1-1,13 8,127 55,-113-58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4:45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1159,'28'-11,"-6"4,-1-2,0 0,-1-1,0-1,-1-1,0-1,0 0,1-4,124-126,148-111,-200 205,-89 48,-1 0,1 1,-1-1,1 1,0 0,-1 0,1 0,0 0,-1 0,1 1,-1-1,1 1,-1-1,1 1,-1 0,1 0,-1 0,1 0,-1 1,0-1,0 1,0-1,0 1,0 0,0 0,0 0,-1 0,1 0,-1 0,1 0,-1 1,0-1,0 0,0 1,0-1,0 1,0 1,1 9,-1 0,-1 1,0-1,-1 0,0 1,-1-1,-1 0,0 0,-1 0,0 0,-1 0,0-1,-1 0,-3 5,-3 10,1 1,-2 1,-1-2,-2 0,0-1,-2 0,-1-1,0-1,-2-1,-1-1,-1-1,-12 8,-67 21,101-49,0-1,0 0,-1 0,1 0,0 1,0-1,0 0,0 0,0-1,0 1,0 0,-1 0,1 0,0-1,0 1,0-1,0 1,0-1,0 1,0-1,0 1,0-1,1 0,-1 0,0 1,0-1,1 0,-1 0,0 0,1 0,-1 0,1 0,-1 0,1 0,-1 0,1 0,0 0,-1 0,1 0,0 0,0 0,0-1,0 1,0 0,0 0,0 0,0 0,1 0,-1 0,0 0,1 0,-1 0,1 0,-1 0,1 0,-1 0,1 0,0 0,-1 0,1 0,0 0,0 1,0-1,0 0,-1 1,1-1,1 0,100-97,-94 93,1-1,0 2,0-1,1 1,-1 0,1 1,0 0,0 1,0 0,0 0,0 1,0 1,0-1,1 2,-1-1,0 1,0 1,0 0,0 1,3 0,0 3,1-2,-1 0,1 0,0-1,0-1,1 0,-1-1,0-1,0 0,1-1,-1-1,0 0,0 0,0-2,13-4,5-10,0-2,-2-1,0-1,-1-2,-2-1,0-1,9-13,33-58,-69 83,-15 29,10-7,-1 1,1 0,0 0,1 0,0 0,1 1,-1 0,2-1,0 1,0 0,0 0,1 0,1 1,0-1,0 0,1 0,0 0,1 0,0 0,1 0,0 0,0-1,1 0,1 1,-1-1,1 0,1-1,0 0,0 1,0-2,1 1,0-1,1 0,-1 0,1-1,1 0,-1-1,1 0,0 0,1 0,2-2,-1 0,1 0,-1-2,1 1,0-1,0-1,0 0,0-1,0 0,-1 0,1-2,0 1,-1-1,0-1,0 0,0-1,0 0,0-1,1-1,206-138,-137 82,3 3,2 4,3 4,2 4,-67 39,-29 15,-300 149,298-149,0 0,0 0,1 0,0 1,0 0,0 0,1 1,0 0,0 0,1 0,0 0,0 1,1-1,0 1,1 0,0 0,0 0,1 0,0 0,1 0,0 1,0-1,1 0,0 0,1 0,0 0,0 0,2 4,2-6,0-1,0 0,1 0,-1 0,1-1,0 0,1 0,-1 0,1-1,0-1,0 1,1-1,-1-1,1 1,-1-1,1-1,0 0,-1 0,1-1,0 0,0 0,-1-1,1 0,8-2,3-2,1-1,-1-1,0-1,-1 0,0-2,0 0,-1-1,0-1,-1 0,0-1,-1-1,8-10,-23 23,52-48,-2-1,-2-3,-2-2,-3-2,-3-1,21-42,-47 75,-2 0,0-2,-2 1,-1-1,-1-1,-1 0,-2 0,-1-1,-1 1,-1-1,-2 0,-1 0,-1 0,-2-10,3 33,-1-1,0 1,0 0,0 0,-1-1,0 1,0 0,0 0,-1 1,0-1,0 0,0 1,-1 0,0 0,0 0,0 0,-1 0,1 1,-1 0,0 0,-1 0,1 1,0 0,-1 0,0 0,0 0,0 1,0 0,0 1,0-1,-1 1,1 0,0 1,-2-1,-9 7,0 0,1 1,0 0,0 2,0 0,1 0,1 2,-1 0,2 0,0 1,0 1,1 0,1 1,0 0,0 1,2 0,0 0,1 1,0 0,1 1,1 0,1 0,-7 16,2 1,2 0,1 0,1 1,2 0,1 0,2 0,2 0,1 0,2 0,4 19,-3-31,0 0,2 0,1-1,0 0,2-1,0 0,2 0,0-1,1-1,1 0,1-1,0 0,2-1,0-1,0-1,2 0,14 8,-17-13,1-1,0-1,0 0,1-1,0-1,0-1,1 0,-1-2,1 0,0-1,0-1,0 0,0-2,0 0,0-1,-1-1,1-1,0 0,-1-2,0 0,-1-1,1 0,-1-2,-1 0,1-1,-2 0,1-2,-1 1,-1-2,-1 0,4-5,13-23,-2-1,-2-1,-2-2,-2 0,-1-2,6-28,-16 6,-11 68,-1-1,1 0,0 1,0-1,-1 1,1-1,-1 1,1-1,-1 1,0-1,1 1,-1 0,0-1,0 1,0 0,0-1,0 1,0 0,-1 0,1 0,0 0,0 0,-1 1,1-1,-1 0,1 0,-1 1,1-1,-1 1,1 0,-1-1,1 1,-1 0,1 0,-1 0,0 0,1 0,-1 0,1 0,-1 1,-1-1,-10 4,-1 1,1 0,0 1,0 0,0 1,1 1,0 0,1 0,0 1,0 0,1 1,0 1,0-1,2 2,-1-1,1 1,1 0,0 1,1 0,0 0,1 0,0 1,1-1,1 1,0 0,1 2,1-7,0 1,1 0,1 0,0 0,0-1,1 1,0 0,0-1,1 0,0 1,1-1,0 0,1-1,-1 1,2-1,-1 0,1 0,1 0,-1-1,1 0,0 0,1-1,-1 0,1 0,1-1,-1 0,1 0,0-1,0 0,0-1,0 0,1 0,-1-1,1-1,0 1,0-1,4-1,9 0,0-2,0 0,0-2,0 0,-1-2,0 0,0-2,-1 0,0-1,0-1,-1-2,0 1,-1-2,0-1,-1 0,-1-2,14-15,211-203,-236 227,-6 6,1-1,-1 1,0 0,1-1,-1 1,1 0,0 0,-1 0,1-1,0 1,0 0,-1 0,1 0,0 0,0 0,0 0,0 1,0-1,1 0,-1 0,0 1,0-1,0 1,1-1,-1 1,0 0,1-1,-1 1,0 0,1 0,-1 0,0 0,1 0,-1 0,0 0,1 0,-1 0,0 1,0-1,1 1,-1-1,0 1,0-1,1 1,-1 0,0-1,0 1,0 0,0 0,0 0,0 0,0 0,0 0,-1 0,2 1,3 140,-8-90,24 120,-20-169,-1 0,1 1,0-1,-1 1,0-1,0 0,0 1,-1-1,1 1,-1-1,1 0,-1 1,0-1,0 0,-1 0,1 1,-1-1,0 0,1 0,-1-1,0 1,-1 0,1-1,0 1,-1-1,0 0,1 0,-1 0,0 0,0 0,0-1,0 1,-2 0,0 0,-1 0,0 0,0 0,0 0,-1-1,1 0,0 0,0-1,-1 0,1 0,0 0,-1-1,1 0,0 0,0-1,0 0,0 0,0 0,0-1,0 1,1-1,-1-1,1 1,-3-3,45 5,138 34,-137-27,-7 0,0-2,1-1,-1-1,1-2,16-2,-21-2,0-1,0-1,-1-1,0-1,-1-2,1 0,-2-2,0-1,0 0,-1-2,1-2,-14 9,0 0,0 0,-1-1,0 0,0-1,-1 0,0 0,-1-1,0 0,-1 0,0-1,-1 0,0 0,-1 0,0 0,-1-1,-1 1,0-1,0 0,-1 0,-1 1,0-1,-1 0,0-3,-1 9,1-1,-1 1,0 0,-1 0,0 0,0 0,0 0,-1 0,0 1,0 0,-1 0,0 0,0 0,0 1,-1 0,1 0,-1 0,-1 1,1 0,0 0,-1 0,0 1,0 0,-4-1,-18-9,5 2</inkml:trace>
  <inkml:trace contextRef="#ctx0" brushRef="#br0" timeOffset="629.774">1298 312,'0'0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06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510 152,'-1'0,"0"0,-1-1,1 1,-1 0,1 0,-1 0,1 0,-1 0,1 0,-1 0,1 0,-1 1,1-1,0 0,-1 1,1-1,0 1,-1 0,1 0,0-1,-1 1,1 0,0 0,0 0,0 0,0 0,0 0,0 0,0 1,1-1,-1 0,0 1,1-1,-1 0,0 1,1-1,0 1,-5 4,-21 33,1 2,2 0,3 1,1 1,0 6,-29 62,-159 347,132-296,113-244,346-675,-258 478,-97 229,-28 50,1 1,-1 0,0 0,0-1,1 1,-1 0,0 0,0 0,0 0,0 0,0 0,0 1,0-1,-1 0,1 0,0 1,-1-1,1 0,0 1,-1-1,0 1,1-1,-1 1,0-1,0 1,0-1,0 0,0 1,0-1,0 1,-1-1,1 1,0-1,-1 1,1 0,10 478,-2-389,5 0,4-1,3-1,5 2,-23-89,-1 0,0 0,0 0,0-1,0 1,-1 0,1 1,0-1,-1 0,1 0,-1 0,0 0,0 0,0 0,0 1,0-1,0 0,0 0,-1 0,1 0,-1 0,0 0,1 0,-1 0,0 0,0 0,0 0,-1 0,1 0,0-1,-1 1,1 0,-1-1,0 0,1 1,-1-1,0 0,0 0,0 0,1 0,-1 0,0 0,-1 0,1-1,0 1,0-1,0 1,-1-1,-9-2,-1-1,1 0,-1-1,1 0,0-1,0 0,1-1,0 0,0-1,0 0,1-1,0 0,0-1,-1-2,-205-192,198 190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07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1 723,'22'-7,"0"-1,0-1,-1 0,0-2,0-1,-1 0,-1-2,0 0,-1-1,-1 0,0-2,9-12,6-12,-1-2,-3-1,-2-1,-1-1,-3-1,8-26,-26 64,0 0,-1 0,0-1,0 1,-1-1,0 0,-1 0,0 0,0 0,-1 0,-1 0,0 0,0 0,-1 1,0-1,0 0,-1 1,-2-4,3 11,1 0,-1 0,0 0,0 1,0-1,0 0,0 1,0-1,0 1,-1 0,1 0,0 0,-1 0,1 0,-1 0,1 1,-1-1,0 1,1 0,-1 0,1 0,-1 0,0 0,1 0,-1 1,1-1,-1 1,1 0,-1 0,1 0,-1 0,1 0,0 0,-1 0,1 1,0 0,-1 1,-68 74,65-65,1-1,0 1,1-1,0 1,1 0,1 1,-1-1,2 0,-1 9,2-17,0 1,0-1,0 0,1 0,-1 0,1 1,0-1,0 0,0 0,1 0,0 0,-1-1,1 1,1 0,-1-1,0 1,1-1,0 0,0 0,0 0,0 0,0 0,0-1,1 1,0-1,-1 0,1 0,0 0,3 0,9 2,1-1,0-1,0-1,0 0,0-2,0 0,0 0,0-2,0 0,2-1,-7 1,-11 3,1-1,0 1,0-1,0 1,-1 0,1-1,0 1,0 0,0 0,0 1,0-1,0 0,-1 0,1 1,0-1,0 1,-1 0,1 0,0-1,-1 1,1 0,0 0,-1 0,1 1,-1-1,0 0,1 1,-1-1,0 0,0 1,0 0,0-1,0 1,0-1,0 1,-1 0,1 0,-1 0,1-1,-1 1,0 0,1 0,-1 0,0 1,-13 88,9-76,0 2,0 0,0 1,2-1,0 1,1 0,1-1,1 1,0 0,2-1,0 1,0-1,6 14,15 0,-9-21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0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35 763,'-10'34,"-3"15,6 0,3-14,3-12</inkml:trace>
  <inkml:trace contextRef="#ctx0" brushRef="#br0" timeOffset="249.975">6 29,'0'0</inkml:trace>
  <inkml:trace contextRef="#ctx0" brushRef="#br0" timeOffset="550.404">204 0,'34'144,"13"141,-31-175,18 156,-22-118,8-162,-18 11,20-31,2 1,2 2,1 0,1 2,1 1,2 1,13-8,-37 30,0 0,0 1,1-1,-1 1,1 1,0 0,0 0,1 1,-1-1,0 2,1-1,0 1,-1 1,1-1,-1 2,1-1,0 1,-1 0,2 1,-7 0,-1-1,1 0,-1 1,0 0,0 0,0-1,0 1,0 0,0 1,0-1,-1 0,1 0,-1 1,1-1,-1 1,0-1,0 1,0 0,0 0,-1-1,1 1,-1 0,0 0,1-1,-1 1,-1 0,1 0,0 0,-1-1,1 1,-1 0,0 0,-35 84,21-67,-1-1,-1-1,-1 0,-1-2,0 0,-21 13,33-23,0-1,0 1,-1-1,1-1,-1 0,0 0,0 0,0-1,-1 0,1 0,-1-1,0-1,1 1,-1-1,0-1,0 1,-1-2,-8-3</inkml:trace>
  <inkml:trace contextRef="#ctx0" brushRef="#br0" timeOffset="1103.144">853 57,'23'54,"-3"2,-2 0,-2 1,-3 1,-3 0,-2 1,-3 0,-2 42,-1 45,-1-145,0 0,-1-1,1 1,0 0,0-1,-1 1,1-1,0 1,0-1,0 0,0 1,0-1,0 0,0 1,0-1,0 0,0 0,0 0,0 0,0 0,0 0,0 0,-1 0,1 0,0 0,0-1,0 1,0 0,0-1,0 1,0-1,0 1,0-1,-1 1,1-1,0 0,0 1,-1-1,1 0,0 0,-1 1,1-1,-1 0,1 0,-1 0,1 0,-1 0,0 0,1 1,-1-1,0 0,0 0,0 0,0 0,0 0,0 0,0-1,3-2,10-15,0 0,1 1,1 1,1 0,0 1,1 1,1 1,0 0,1 1,1 1,0 1,0 0,1 2,0 0,10-1,-28 9,0 0,0 0,0 0,-1 0,1 1,1-1,-1 1,0 0,0 0,0 0,0 0,0 0,0 1,0 0,0-1,0 1,0 0,-1 0,1 1,0-1,-1 0,1 1,0 0,-1 0,0 0,1 0,-1 0,0 0,0 0,0 1,0-1,-1 1,1-1,-1 1,1 0,-1 0,0-1,0 1,0 0,-1 0,1 0,-1 0,1 0,-1 0,0 0,0 0,-1 2,-3 13,-1-1,-1-1,-1 1,0-1,-1 0,-1 0,0-1,-1-1,-1 1,0-2,-1 1,-1-2,-12 11,18-15,-1 0,0-1,0 1,-1-2,0 1,0-1,-1-1,0 0,1 0,-2-1,1 0,-8 2,-6-23,23 2</inkml:trace>
  <inkml:trace contextRef="#ctx0" brushRef="#br0" timeOffset="1399.456">1474 593,'-4'24,"1"-10,0 0,1 0,0 0,1 0,0 0,1 1,1-1,1 0,0 0,0 0,2 0,-1 0,2-1,3 9,-5-18,0 0,0-1,1 1,-1-1,1 1,0-1,0 0,0 0,0-1,0 1,1-1,-1 0,1 0,0-1,-1 1,1-1,0 0,0 0,0-1,0 1,0-1,0 0,-1-1,1 1,0-1,0 0,0 0,0 0,3-2,10-3,-1 0,-1-2,1 0,-1 0,-1-2,1 0,6-6,-16 12,0 0,-1 0,1 0,-1-1,0 0,0 0,0 0,-1-1,0 1,0-1,-1 0,1 0,-1-1,0 1,-1-1,0 1,0-1,0 0,-1 0,0 0,0 0,-1 0,1 0,-2 0,1 0,-1 0,0 0,0 0,-1 1,0-1,0 0,-1 1,0-1,0 1,0 0,-1 0,0 0,0 1,-4-5,5 6,-1 1,0-1,0 0,0 1,0 0,0 0,-1 0,0 0,1 1,-1 0,0 0,0 0,0 1,0-1,0 1,-1 0,1 1,0-1,-1 1,1 0,0 0,0 1,-1 0,1 0,0 0,0 0,0 1,0 0,0 0,0 0,0 1,1-1,-1 1,1 0,-4 4,-7 10</inkml:trace>
  <inkml:trace contextRef="#ctx0" brushRef="#br0" timeOffset="1817.671">2010 791,'-2'-8,"0"-1,1 1,0-1,0 1,1-1,0 1,0-1,1 1,0 0,1-1,0 1,0 0,1 0,0 0,0 0,1 0,0 1,0-1,1 1,-1 0,2 1,-1-1,1 1,0 0,0 0,1 1,0 0,0 0,0 0,-6 5,0-1,0 1,1 0,-1 0,0-1,0 1,1 0,-1 0,0 0,0 0,0 0,1 1,-1-1,0 0,0 0,0 1,1-1,-1 1,0-1,0 1,0-1,0 1,0 0,0 0,0-1,0 1,0 0,-1 0,1 0,0 0,0 0,-1 0,1 0,-1 0,1 0,-1 1,1-1,-1 0,0 0,1 0,-1 1,0-1,0 0,0 0,0 0,0 1,0-1,0 0,-1 0,1 0,0 1,-1-1,1 0,-1 0,0 1,6 20,-2-16,-1 0,1 0,-1 0,2-1,-1 1,1-1,0 1,0-1,0-1,0 1,1 0,0-1,0 0,0 0,1-1,-1 1,1-1,0 0,0-1,0 1,0-1,1 0,-1-1,0 0,1 0,-1 0,1-1,-1 0,1 0,-1 0,1-1,-1 0,0 0,1-1,-1 0,0 0,0 0,0-1,0 0,0 0,-1 0,1-1,-1 0,5-6,-1 1,-1-2,0 1,-1-1,0 0,0-1,-1 1,-1-1,0 0,0-1,-1 1,-1-1,0 0,-1 0,0-9,0-3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10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31 647,'-9'35,"2"-1,1 1,2 1,1-1,2 0,1 10,1-41,-1 0,0 0,1 0,0 0,0 0,0-1,0 1,0 0,1-1,0 1,0-1,0 1,0-1,0 0,1 0,0 0,-1 0,1 0,0 0,0-1,0 0,1 1,-1-1,1-1,-1 1,1 0,0-1,-1 0,1 1,0-2,0 1,0 0,0-1,0 0,0 1,0-2,-1 1,1 0,0-1,0 0,10-2,-1-1,0-1,0 0,-1-1,1-1,-1 1,0-2,-1 0,0 0,0-1,-1 0,0-1,-1 0,0-1,1-2,9-7,88-124,-106 145,-1-1,0 1,1 0,-1-1,0 1,1 0,-1-1,1 1,-1-1,0 1,1-1,0 1,-1-1,1 1,-1-1,1 1,0-1,-1 0,1 1,0-1,-1 0,1 0,0 1,-1-1,1 0,0 0,0 0,-1 0,1 0,0 0,0 0,-1 0,1 0,0 0,0-1,-1 1,1 0,0 0,-1-1,1 1,0 0,-1-1,1 1,-1-1,1 1,0-1,-1 1,1-1,-1 1,1-1,-1 1,0-1,1 0,-1 1,0-1,1 0,-1 1,0-1,0 0,1 0,0 104,-3-90,1 0,0 0,1 0,0 0,1 1,0-1,1-1,1 1,0 0,1 0,0-1,1 0,0 0,1 0,0-1,1 1,0-2,6 8,-10-14,1 0,0 0,0 0,0-1,0 1,1-1,0 0,-1 0,1-1,0 0,0 1,0-1,1-1,-1 1,0-1,1 0,-1 0,1-1,-1 1,1-1,-1 0,0-1,1 0,-1 1,1-2,-1 1,0-1,1 1,-1-1,0-1,0 0,9-6,-2-1,1-1,-1 0,-1-1,0-1,0 1,-1-2,-1 1,0-1,-1-1,-1 1,0-1,-1-1,33-57,-12 23,45-57,-69 105,-1 0,1 0,-1 1,1-1,0 1,-1-1,1 1,0 0,0 0,0 0,0 1,0-1,0 1,0-1,1 1,-1 0,0 0,0 0,0 1,0-1,0 1,0 0,0 0,0 0,0 0,0 0,0 1,-1-1,1 1,-1 0,1 0,-1 0,1 0,-1 0,0 0,0 1,0-1,0 1,-1-1,1 1,-1 0,1-1,-1 1,0 0,0 0,0 0,-1 0,1 0,-1 0,1 1,-1-1,0 1,2 13,-1 1,-1-1,-1 0,0 0,-1 1,-1-1,0 0,-2 2,-9 58,13-76,1 0,-1 0,0 0,1 0,-1 0,0 0,1 0,0 0,-1 0,1 0,-1 1,1-1,0 0,0 0,0 0,0 0,0 1,0-1,0 0,0 0,0 0,1 1,-1-1,0 0,1 0,-1 0,1 0,-1 0,1 0,0 0,-1 0,1 0,0 0,0 0,-1 0,1 0,0-1,0 1,0 0,0 0,0-1,0 1,0-1,1 1,-1-1,0 0,0 1,0-1,0 0,1 0,-1 0,0 0,0 0,0 0,1 0,-1 0,0 0,0 0,0-1,1 1,102-98,-63 53,105-89,-145 132,0 0,1 0,-1 0,0 0,1 0,0 1,-1-1,1 0,0 1,0-1,-1 1,1 0,0 0,0 0,1 0,-1 0,0 0,0 0,0 1,1-1,-1 1,0-1,0 1,1 0,-1 0,0 0,1 0,-1 1,0-1,1 1,-1-1,0 1,0 0,0 0,0 0,1 0,-1 0,0 0,-1 0,1 1,0-1,0 1,-1 0,1-1,-1 1,1 0,-1 0,0 0,1 0,-1 0,0 2,6 91,-8-84,0 0,1 0,1 1,0-1,0 0,1 0,1 0,0 0,0 0,3 5,5 2</inkml:trace>
  <inkml:trace contextRef="#ctx0" brushRef="#br0" timeOffset="4105.601">2006 732,'1'-2,"-1"-1,0 1,0 0,1 0,-1 0,-1 0,1 0,0-1,0 1,-1 0,1 0,-1 0,0 0,0 0,1 0,-1 0,0 0,-1 1,1-1,0 0,-1 0,1 1,0-1,-1 1,0-1,1 1,-1 0,0 0,0 0,0 0,0 0,0 0,0 0,0 0,0 1,0-1,0 1,0 0,0-1,0 1,-1 0,1 0,0 1,0-1,0 0,0 1,0-1,0 1,0 0,0-1,0 1,0 0,0 0,0 1,0-1,1 0,-1 0,0 2,-16 14,1 2,1 0,1 2,1-1,1 2,1-1,0 2,2 0,1 0,0 0,-3 20,10-38,1-1,-1 1,1 0,0 0,0 0,0 1,1-1,-1 0,1 0,1 0,-1 0,1 0,0 0,0 0,0 0,1 0,-1 0,1 0,1 0,-1-1,0 1,1-1,0 0,0 0,1 0,-1 0,1 0,0-1,0 0,0 1,0-1,0-1,1 1,-1-1,1 0,0 0,1 1,2-2,1 1,0-1,0 0,0-1,0 0,0 0,-1-1,1 0,0-1,0 0,-1 0,1-1,-1 0,0 0,1-1,-2 0,1-1,0 0,-1 0,0 0,0-1,1-2,15-13,0-2,-2 0,-1-2,0 0,9-19,5-7,-3-1,-2-2,-2-1,-2-1,-4-1,-1-2,-3 1,-1-15,-11 48,-2 0,-1-1,-1 1,-2-1,0 1,-1 0,-2-1,-1 1,0 0,-2 1,-1 0,-1-1,8 22,0 0,0-1,-1 1,1 0,-1-1,1 1,-1 0,0 0,-1 0,1 1,0-1,-1 0,0 1,1 0,-1-1,0 1,0 0,0 0,0 1,-1-1,1 1,0 0,-1 0,1 0,-1 0,1 0,-1 1,0-1,1 1,-1 0,1 0,-1 1,1-1,-1 1,0-1,1 1,0 0,-1 1,1-1,0 0,-3 2,-10 12,1 0,1 1,0 1,1 0,0 0,2 1,0 1,1 0,1 1,1 0,-1 6,-7 12,2 1,1 0,2 1,2 0,2 1,1 0,1 40,4-62,2 0,0 0,1-1,1 1,1-1,1 0,0 0,1 0,1 0,1-1,0 0,1-1,1 0,1 0,0-1,1-1,0 0,9 7,-9-10,1-1,0 0,1-1,0 0,0-1,1 0,0-2,1 0,-1 0,1-1,0-1,0-1,1 0,-1-2,0 1,1-2,-1 0,1-1,-1-1,1 0,-1-1,0-1,0-1,13-5,-7-3,-1-1,-1-1,0-1,-1 0,-1-2,0 0,-1-1,-2 0,0-2,0 0,-2 0,-1-1,-1-1,0 0,-6 14,-1 1,1-1,-1 0,-1-1,0 1,0-1,-1 1,0-1,0 0,-1 0,-1 1,0-1,0 0,-1-6,0 14,1 1,-1 0,1-1,-1 1,0 0,0 0,1 0,-1-1,0 1,0 0,0 0,0 0,0 0,-1 0,1 1,0-1,0 0,0 1,-1-1,1 0,0 1,-1 0,1-1,-1 1,1 0,0-1,-1 1,1 0,-1 0,1 0,-1 0,1 1,0-1,-1 0,1 1,-1-1,1 1,0-1,0 1,-1-1,1 1,-1 0,-53 36,43-27,-1 0,2 1,0 0,0 1,1 0,0 1,1 0,1 0,0 1,1 0,0 0,1 1,1 0,0 0,1 1,0-1,2 1,0 0,0-1,2 1,0 0,1 0,0 0,1 0,3 9,-2-18,0 0,1-1,0 1,0-1,0 0,1 0,-1 0,1 0,1-1,-1 0,1 0,0 0,0-1,1 0,-1 0,1-1,0 0,0 0,0 0,0-1,0 0,0 0,7 0,16 2,0-1,0-2,0-1,0-1,9-2,-9-2,-1-2,0 0,-1-2,0-1,0-2,-1 0,-1-2,0-1,-1-1,-1-1,0-1,-1-1,-1-1,-1-1,-1-1,-1-1,5-9,-8 14,-1-1,0-1,-2 0,0-1,-2 0,0-1,-2 0,0-1,-1 0,-2 0,0-1,-1 0,-2 0,1-19,-4 41,1 1,-1-1,0 1,0-1,0 1,0-1,0 0,0 1,-1-1,1 1,-1-1,1 1,-1-1,1 1,-1 0,0-1,1 1,-1 0,0-1,0 1,0 0,0 0,0 0,0 0,-1 0,1 0,0 0,0 0,-1 0,1 1,-1-1,1 0,0 1,-1-1,1 1,-1 0,1-1,-1 1,0 0,1 0,-1 0,1 0,-1 0,1 1,-1-1,1 0,-1 1,-65 37,51-25,0 0,1 1,0 1,2 0,-1 0,2 2,0 0,1 0,1 1,1 0,-6 16,14-30,0-1,0 1,0 0,1 0,0 0,-1 0,1 0,1 0,-1 0,1 0,-1 0,1 0,0-1,1 1,-1 0,1 0,-1-1,1 1,0-1,1 0,-1 0,0 1,1-1,0-1,0 1,-1 0,2-1,-1 1,0-1,0 0,1 0,-1 0,1-1,0 1,9 4,1-1,0 0,0-1,0-1,0 0,0-1,1-1,10 0,14-2,-31 0,0 0,0 0,0 0,0 1,0 1,1-1,-1 1,-1 1,1 0,0 0,0 0,-1 1,1 0,-1 0,4 3,-8-1,1 0,-1 0,0 0,0 0,-1 1,1-1,-1 1,0 0,-1 0,1 0,-1 0,0 0,-1 1,5 18,-1-11,-4-9,1 1,-1-1,2 0,-1 1,0-1,1 0,0 0,1 0,-1 0,1-1,-1 1,2-1,-1 1,0-1,1 0,0 0,0 0,0-1,0 0,0 1,1-1,2 1,14 4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16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1129,'7'3,"-1"-1,1 0,0 0,-1-1,1 0,0 0,0 0,0-1,0 0,0-1,0 1,0-1,-1-1,1 1,0-1,-1 0,1-1,-1 0,0 0,1 0,-1-1,4-3,118-102,-125 107,383-405,-277 297,-109 110,0-1,1 0,-1 0,1 1,-1-1,1 0,-1 1,1-1,-1 1,1-1,-1 1,1-1,0 1,-1-1,1 1,0 0,-1-1,1 1,0 0,0-1,-1 1,1 0,0 0,0 0,0 0,-1 0,1 0,0 0,0 0,0 0,-1 0,1 0,0 0,0 1,-1-1,1 0,0 1,0-1,-1 0,1 1,0-1,-1 1,1-1,-1 1,1-1,0 1,-1-1,1 1,-1 0,0-1,1 1,-1 0,1 0,-1-1,0 1,0 0,6 48,-6-48,-3 47,-3 1,-1-1,-3-1,-1 0,-3 0,-17 38,17-47,-2-1,-2-1,-1-1,-2 0,-1-2,-23 27,-23-14,66-45,1-1,-1 1,0-1,0 0,0 1,0-1,0 0,0 0,0 0,0 0,0-1,0 1,1-1,-1 1,0-1,0 1,0-1,1 0,-1 0,0 0,1 0,-1 0,1 0,-1-1,1 1,-1 0,1-1,0 1,0-1,0 1,0-1,0 0,0 1,0-1,0 0,1 0,-1 0,1 0,-1-1,0-1,1 0,-1 0,1 0,0-1,0 1,1 0,-1 0,1 0,0 0,0 0,0 0,1 0,-1 1,1-1,0 0,0 1,0-1,1 1,-1 0,1-1,0 1,-1 0,1 1,1-1,-1 1,0-1,1 1,0 0,17-9</inkml:trace>
  <inkml:trace contextRef="#ctx0" brushRef="#br0" timeOffset="460.292">1158 1,'0'647,"-27"-314,8-187,19-145,0-1,0 1,0 0,1 0,-1-1,0 1,1 0,-1 0,0-1,1 1,-1 0,1-1,-1 1,1-1,-1 1,1-1,-1 1,1-1,0 1,-1-1,1 1,0-1,0 0,-1 1,1-1,0 0,-1 0,1 0,0 1,0-1,0 0,-1 0,1 0,0 0,0 0,-1 0,1-1,0 1,0 0,0 0,-1 0,1-1,0 1,-1 0,1-1,0 1,-1-1,1 1,0-1,-1 1,1-1,37-27,-37 27,217-225,-108 115,-110 110,1 0,0 0,-1 0,1 0,0 1,-1-1,1 0,0 0,0 1,0-1,-1 1,1-1,0 1,0-1,0 1,0-1,0 1,0 0,0 0,0-1,0 1,0 0,0 0,0 0,0 0,1 0,-1 0,0 0,0 1,0-1,0 0,0 1,0-1,0 0,-1 1,1-1,0 1,0 0,0-1,0 1,0 0,-1-1,1 1,0 0,-1 0,1 0,0-1,-1 1,1 0,-1 0,0 0,1 0,-1 0,0 0,1 0,-1 0,0 0,0 0,0 0,0 0,0 0,0 1,0 0,1 17,-1 1,0 0,-2 0,0 0,-1-1,-5 17,-8 98,30-94,-2-28</inkml:trace>
  <inkml:trace contextRef="#ctx0" brushRef="#br0" timeOffset="811.022">1863 876,'20'6,"0"-1,1 0,0-2,0 0,0-1,0-1,0-1,0-1,2-1,-14 1,0 0,0-1,-1 0,1 0,-1-1,1 0,-1 0,0-1,0 0,0-1,-1 0,0 0,0 0,0-1,0 0,-1 0,0-1,0 0,-1 0,0 0,0 0,3-7,-7 11,0 1,1-1,-1 0,0 1,0-1,0 0,-1 0,1 0,-1 0,1 0,-1 0,0 0,0 0,-1 0,1 0,0 1,-1-1,0 0,0 0,0 0,0 0,0 1,0-1,-1 0,1 1,-1-1,0 1,1 0,-1 0,-1-1,1 1,0 1,0-1,-1 0,1 0,-1 1,1-1,-1 1,0 0,1 0,-1 0,0 0,0 1,0-1,0 1,0-1,0 1,0 0,-1 0,-9 3,0 0,1 1,-1 1,1 0,0 0,0 2,0-1,1 1,0 1,0 0,1 0,0 1,1 1,0 0,0 0,1 0,0 1,1 0,0 1,1 0,1 0,-1 0,-1 9,3-15,1-1,0 1,0-1,1 1,-1 0,1 0,1 0,-1 0,1 0,0 1,0-1,1 0,0 1,0-1,0 0,1 1,0-1,0 0,0 0,1 0,0 0,1 0,-1 0,1 0,0-1,0 1,1-1,-1 0,1 0,1 0,-1-1,1 1,-1-1,2 0,8 3,0-1,0 0,1-1,0 0,0-1,0-1,1-1,-1 0,0-1,4 0,6-1</inkml:trace>
  <inkml:trace contextRef="#ctx0" brushRef="#br0" timeOffset="4280.244">2766 790,'-27'16,"1"0,1 2,0 1,2 1,0 1,1 1,1 1,1 1,1 0,1 2,1 1,13-17,1-1,-1 1,2 0,-1 0,2 0,-1 1,1-1,1 0,0 1,0-1,2 6,-2-12,0 0,1 0,0 0,-1 0,2 0,-1 0,0 0,1-1,0 1,-1 0,1-1,1 0,-1 1,1-1,-1 0,1 0,0 0,0-1,0 1,0-1,0 0,1 0,-1 0,1 0,0 0,-1-1,1 1,0-1,0 0,2 0,2-2,0-1,-1 0,1 0,-1 0,1-1,-1 0,0-1,0 0,-1 0,1 0,-1-1,0 0,0 0,0-1,-1 1,0-1,0 0,0-1,-1 1,19-26,-2 0,-1-1,-1-1,9-25,9-16,-65 171,24-86,-22 108,26-115,0 0,0 1,0-1,1 0,-1 0,1 0,0 1,0-1,0 0,0 0,1 0,-1-1,1 1,0 0,0 0,0-1,0 1,0-1,0 0,1 0,-1 0,1 0,0 0,-1 0,1-1,0 1,0-1,0 0,0 1,0-2,0 1,0 0,1-1,-1 1,1-1,12-1,0 0,0-2,-1 1,1-2,-1 0,0-1,0-1,0 0,0-1,-1-1,-1 0,1-1,-1 0,-1-1,1 0,-2-1,3-4,18-16,-1-2,-2-1,-1-1,-2-2,-2 0,-1-2,-2 0,-2-2,7-20,-3-18,-23 77,1 0,-1 0,1 0,-1-1,0 1,0 0,0 0,0 0,0-1,-1 1,1 0,-1 0,1 0,-1 0,0 0,0 0,0 0,0 0,0 0,0 0,0 0,-1 1,1-1,-1 0,1 1,-1 0,0-1,1 1,-1 0,0-1,0 1,0 0,0 1,-1-2,-5 3,1-1,-1 1,1 0,0 1,-1 0,1 0,0 1,0-1,0 2,0-1,1 1,-1 0,1 0,0 1,0-1,1 1,-1 1,1-1,-4 6,-3 2,0 1,0 0,1 1,1 0,1 1,0 0,1 0,1 1,0 0,-3 13,11-24,-1 1,1-1,0 0,0 0,1 0,0 0,0 0,0 0,1 0,0 0,0-1,0 1,1-1,0 0,0 0,0-1,0 1,1-1,0 0,0 0,0 0,0-1,1 1,-1-1,1-1,0 1,0-1,0 0,0 0,0-1,1 0,-1 0,0 0,0-1,1 0,3 0,-3-1,-1 0,1 0,0 1,0 0,-1 1,1-1,0 2,-1-1,1 0,-1 1,1 0,-1 1,0 0,0 0,0 0,0 0,-1 1,1 0,-1 0,0 1,0-1,0 1,-1 0,0 0,0 1,0-1,-1 1,1 0,-1 0,-1 0,1 0,0 3,1 158,1-148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23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1173,'1'2,"-1"0,1 1,0-1,0 0,0 0,0 0,0 0,0 1,1-2,-1 1,1 0,-1 0,1 0,0-1,0 1,0-1,0 1,0-1,0 0,0 0,0 0,0 0,0 0,1 0,-1-1,0 1,1-1,-1 1,0-1,1 0,-1 0,1 0,-1 0,0 0,1-1,-1 1,0-1,1 0,-1 0,0 1,0-1,1-1,-1 1,0 0,0 0,0-1,-1 1,1-1,0 0,-1 1,1-1,0 0,-1 0,1-2,179-181,74-128,-253 310,0 0,0 1,0-1,0 0,0 1,0-1,1 1,-1 0,1 0,0 0,0 0,0 1,0-1,0 1,0-1,0 1,0 0,0 0,1 1,-1-1,0 1,1-1,-1 1,0 0,1 0,-1 1,0-1,1 1,-1 0,0-1,0 1,0 1,1-1,-1 0,0 1,-1 0,3 1,1 9,0 1,-1-1,-1 1,0 0,-1 1,0-1,-1 1,0-1,-2 1,1-1,-2 1,1 0,-4 12,3 13,1-23,0 0,-1 0,0 0,-1 0,-1 0,-1 0,0-1,-1 0,-1 0,0 0,-1 0,0-1,-1 0,-1-1,0 0,-1 0,-1-1,0 0,0-1,-1 0,0-1,-1 0,-4 2,15-11,0-1,1 1,-1 0,0-1,0 1,1-1,-1 0,0 0,0 1,1-1,-1 0,0-1,0 1,0 0,1 0,-1-1,0 1,0-1,1 0,-1 1,1-1,-1 0,0 0,1 0,-1 0,1 0,0 0,-1-1,1 1,0 0,0-1,0 1,0-1,0 1,0-1,0 1,1-1,-1 0,0 1,1-1,-1 0,1 0,0 1,0-1,-1 0,1 0,0 1,1-1,-1 0,0 0,0 0,1 1,-1-1,1 0,0 1,-1-1,1 0,0 1,0-1,0 1,0-1,0 1,0 0,2-2,0-1,0 0,1 0,0 0,0 1,0 0,0-1,0 2,1-1,-1 0,1 1,0 0,0 0,0 0,0 0,0 1,0 0,0 0,0 1,1-1,-1 1,0 0,0 0,1 1,-1 0,0 0,0 0,0 0,0 1,0 0,0 0,0 0,-1 1,4 1,3 2,1-1,0 0,-1-1,1-1,1 0,-1 0,0-2,1 1,-1-1,1-1,-1 0,1-1,-1 0,0-1,1-1,-1 0,0 0,0-1,-1-1,1 0,-1 0,0-1,0-1,9-7,21-17,-2-1,-1-2,-2-2,-1-2,-2 0,-2-3,-1-1,-1-6,-2-1,-3-1,-1-1,-3-1,-3-1,-1 0,-3-2,-2 1,-3-1,-2-1,-3 1,-2-1,-2-5,-18 3,18 57,1 0,-1 0,0 0,1 0,-1 0,0 0,0 0,0 0,1 1,-1-1,0 0,0 1,0-1,0 1,0-1,-1 1,1-1,0 1,0 0,0-1,0 1,0 0,0 0,-1 0,1 0,0 0,0 0,0 0,0 0,-1 0,1 1,0-1,0 1,0-1,0 0,0 1,0 0,0-1,0 1,0 0,0-1,0 1,0 0,1 0,-1 0,0 0,0 0,1 0,-1 0,1 0,-7 8,1 2,1-1,0 1,0-1,1 1,0 0,1 1,0-1,1 1,0-1,1 1,0 4,-4 25,-4 12,2 0,3 0,3 1,1-1,7 48,5-3,34 185,-39-239,-9-32</inkml:trace>
  <inkml:trace contextRef="#ctx0" brushRef="#br0" timeOffset="255.529">960 637,'29'-5,"19"-1,6-5,4 0,1-4,0 2,-4 2,-3-2,-5 2,-1 3,-4 2,-3 3,-5 1,-2-3,-3-2,-1 2,-5 0</inkml:trace>
  <inkml:trace contextRef="#ctx0" brushRef="#br0" timeOffset="801.219">1666 1201,'11'-5,"15"-7,-2-1,0-1,0-1,-1-1,-1-1,-1-1,13-14,-6 2,-2-2,-1-1,-1-1,-2-1,-2-1,-1-1,11-31,-20 45,-1-2,-2 1,0-1,-1-1,-2 1,0-1,-2 1,-1-7,0 29,-1 1,0-1,0 1,0-1,0 1,0-1,-1 1,1-1,-1 1,1-1,-1 1,0-1,0 1,0 0,0 0,-1-1,1 1,0 0,-1 0,0 0,1 1,-1-1,0 0,0 1,0-1,0 1,0-1,-1 1,1 0,0 0,-1 0,1 0,0 0,-1 1,1-1,-1 1,1 0,-1-1,1 1,-1 0,1 1,-1-1,1 0,-1 1,1-1,-1 1,1 0,0 0,-1 0,1 0,0 0,0 0,-1 1,1-1,0 1,1-1,-2 2,-4 4,0 0,0 1,1-1,0 1,1 1,-1-1,2 1,-1 0,1 0,1 0,-1 0,2 1,-2 8,3-13,0 0,0-1,0 1,1 0,0 0,0 0,1 0,-1 0,1-1,0 1,0 0,1-1,-1 1,1 0,0-1,1 0,-1 1,1-1,-1 0,1 0,0-1,1 1,-1 0,1-1,-1 0,1 0,0 0,2 0,6 3,0-1,0-1,0 0,1-1,0 0,0-1,-1-1,1 0,0 0,13-2,23 3,-46-2,0 0,-1 0,1 0,-1 1,1 0,-1-1,1 1,-1 0,1 0,-1 0,0 0,1 1,-1-1,0 1,0-1,0 1,0 0,0 0,-1 0,1 0,-1 0,1 0,-1 0,1 0,-1 1,0-1,0 0,0 1,-1-1,1 1,0-1,-1 1,0 0,0-1,1 1,-1-1,-1 3,-27 95,27-99,0 0,0 0,0 0,0 0,0 0,0 1,1-1,-1 0,0 0,1 0,-1 1,0-1,1 0,0 1,-1-1,1 0,0 1,0-1,-1 1,1-1,0 0,1 1,-1-1,0 1,0-1,0 0,1 1,-1-1,1 0,-1 1,1-1,0 0,-1 0,1 1,0-1,0 0,0 0,0 0,0 0,0 0,0 0,0 0,1 0,13 3</inkml:trace>
  <inkml:trace contextRef="#ctx0" brushRef="#br0" timeOffset="1383.523">2512 891,'21'8,"0"-2,0 0,0-1,1-2,0 0,0-1,0-1,-1-1,1-1,0-1,0-1,19-5,-32 3,-1 0,0-1,0 0,0-1,0 0,-1 0,0 0,-1-1,1 0,-2 0,1-1,-1 0,0 0,-1 0,0 0,-1-1,0 1,0-1,-1 0,0 0,-1 0,0-1,0 8,-1 0,0 0,0-1,0 1,0 0,-1 0,1 0,-1 0,0 0,0 0,0 0,0 0,0 1,-1-1,1 0,-1 1,0-1,0 1,0-1,0 1,0 0,0 0,-1 0,1 0,-1 0,1 0,-1 1,0 0,1-1,-1 1,0 0,0 0,-2 0,-2-1,-1 1,1 1,0-1,0 1,-1 0,1 1,0 0,0 0,0 0,-1 1,2 0,-1 1,0-1,-1 2,-10 7,0 1,1 1,1 1,0 0,1 1,1 1,0 0,1 1,1 0,1 1,0 1,1 0,1 0,-4 13,10-27,-1 0,2 1,-1-1,0 1,1-1,0 1,1-1,-1 1,1 0,0 0,0 0,1 0,0 0,0 0,0 0,1 0,0 0,0 0,0-1,1 1,0 0,0-1,0 1,1-1,0 1,0-1,0 0,1 0,-1-1,1 1,0-1,1 0,-1 0,1 0,0 0,0-1,0 0,0 0,6 2,8-3,0-1,0-1,-1-1,1 0,0-2,0 0,-1-1,1-1,-1 0,0-2,-1 0,1-1,-2-1,1 0,8-7,-17 11,33-17,0-2,-3-1,0-2,-1-2,-1-2,-17 12</inkml:trace>
  <inkml:trace contextRef="#ctx0" brushRef="#br0" timeOffset="1766.959">3359 693,'-9'1,"0"1,-1 0,1 1,0 0,1 0,-1 1,0 0,1 1,0 0,0 0,1 1,-1-1,1 2,0-1,-31 23,30-24,-61 52,68-55,0-1,0 1,0-1,0 1,0 0,0 0,0 0,1 0,-1-1,1 1,-1 0,1 0,0 0,-1 0,1 0,0 0,1 0,-1 0,0 0,0 0,1 0,-1 0,1 0,0 0,0 0,-1-1,1 1,0 0,0 0,1-1,-1 1,0-1,1 1,-1-1,0 0,1 1,0-1,-1 0,1 0,0 0,1 1,139 54,-141-52,0-1,0 1,-1 0,0-1,0 1,0 0,0-1,0 1,-1-1,1 1,-1 0,0-1,0 1,-1-1,1 0,-1 1,1-1,-1 0,0 0,0 0,0 0,-1 0,1 0,-1-1,0 1,1-1,-1 0,0 0,0 0,-1 0,0 0,2 0,-5 5,-1-1,0 1,0-1,-1-1,1 0,-1 0,0-1,-1 0,1 0,-8 1,9-6,5-2</inkml:trace>
  <inkml:trace contextRef="#ctx0" brushRef="#br0" timeOffset="2137.552">3952 581,'-69'28,"27"-12,0 2,0 2,2 1,-35 26,72-46,0 0,0 1,0-1,1 1,-1-1,0 1,1 0,-1 0,1 0,0 0,0 1,0-1,0 1,0-1,0 1,1 0,-1-1,1 1,0 0,0 0,0 0,0 0,0 0,1 0,0 0,-1 0,1 1,0-1,0 0,1 0,-1 0,1 0,-1 0,1 0,0 0,0 0,0 0,1 0,-1 0,1-1,-1 1,1-1,0 1,0-1,0 1,2 0,63 16,-61-19,-1 0,1 0,-1 0,0 1,1 0,-1 0,0 1,0-1,0 1,0 0,0 0,0 1,-1-1,1 1,-1 0,1 1,-1-1,0 1,0 0,-1 0,1 0,-1 0,0 0,0 1,0 0,-1-1,0 1,1 2,-2-2,-1-1,-1 1,1-1,0 1,-1-1,0 1,0-1,0 0,-1 1,0-1,1 0,-1 0,-1 0,1 0,0 0,-1-1,0 1,0-1,0 0,0 0,-1 0,1 0,-1 0,0-1,-1 1,-106 48,82-43,3-2</inkml:trace>
  <inkml:trace contextRef="#ctx0" brushRef="#br0" timeOffset="2518.388">4290 1032,'-33'29,"-17"14,-3 4,1 0,10-9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0:4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60,'-7'150,"-7"0,-6-1,-7-1,-34 103,-105 308,157-498,12-42</inkml:trace>
  <inkml:trace contextRef="#ctx0" brushRef="#br0" timeOffset="247.915">0 286,'96'-24,"46"-13,14 0,-6 2,-14 1,-21 7,-14 4,-16 5,-13 1,-13 3,-7 5,-9 3,-5 3,-5 2,-9 1</inkml:trace>
  <inkml:trace contextRef="#ctx0" brushRef="#br0" timeOffset="1733.146">1355 992,'-12'30,"2"0,1 1,1 0,2 1,1-1,1 1,1 31,2-59,1 0,0 1,0-1,0 0,1 0,0 0,-1 1,1-1,0 0,1 0,-1 0,1 0,0-1,0 1,0 0,0-1,1 1,0-1,-1 0,1 0,0 0,1 0,-1 0,0-1,1 1,-1-1,1 0,0 0,0-1,0 1,0-1,0 0,0 0,0 0,0 0,0-1,1 1,-1-1,0 0,0 0,1-1,-1 0,0 1,0-1,0-1,0 1,0 0,0-1,0 0,1-1,13-14,0-1,-1-1,-1-1,0 0,-2-1,12-22,-13 23,107-208,-120 227,0 0,0-1,0 1,0-1,1 1,-1 0,1 0,-1-1,1 1,-1 0,1 0,-1-1,1 1,0 0,0 0,0 0,0 0,0 0,0 0,0 0,0 0,0 1,0-1,0 0,1 1,-1-1,0 0,0 1,1 0,-1-1,0 1,1 0,-1 0,1-1,-1 1,0 0,1 1,-1-1,0 0,1 0,-1 0,0 1,1-1,-1 1,0-1,1 1,-1 0,0-1,0 1,0 0,0 0,0 0,0-1,0 1,0 0,0 1,0-1,0 0,0 1,84 221,-60-156,-3 1,-2 0,-4 2,0 16,-7-32,-2 1,-2 1,-3-1,-2 0,-8 55,4-83,-1 0,-2 0,0-1,-2 0,0-1,-2 1,-1-2,-1 0,-1 0,-1-1,-10 10,24-31,-1 0,0 0,0 0,0 0,0 0,0 0,0-1,-1 1,1-1,-1 1,1-1,-1 0,1 0,-1 0,0 0,1-1,-1 1,0-1,0 0,1 1,-1-1,0 0,0-1,0 1,1 0,-1-1,0 0,1 1,-1-1,0 0,1-1,-1 1,1 0,0-1,-1 1,1-1,0 0,0 1,0-1,0 0,0-1,0 1,1 0,-1 0,1-1,-1 1,1-1,0 1,0-1,-5-13,2 1,0-1,0 0,1 0,1 0,1-1,1 1,0 0,1-1,0 1,1 0,1 0,1 0,0 0,7-13,21-69,5 1,4 3,38-65,-51 103,18-32,3 2,4 3,4 2,30-32,-86 112,-1-1,1 1,-1 0,0-1,1 1,0-1,-1 1,1 0,-1 0,1-1,0 1,0 0,0 0,0 0,0 0,0 0,0 0,0 0,0 0,1 0,-1 1,0-1,1 0,-1 1,0-1,1 1,-1-1,0 1,1 0,-1 0,1-1,-1 1,1 0,-1 0,1 1,-1-1,0 0,1 0,-1 1,1-1,-1 1,0-1,1 1,-1-1,0 1,0 0,1 0,-1 0,0-1,0 2,15 103,72 279,-82-341,-1 0,-2 0,-2 0,-2 0,-3 13,4-51,0 1,0 0,-1-1,1 1,-2 0,1-1,0 1,-1-1,0 0,-1 1,1-1,-1 0,0 0,0-1,0 1,-1-1,1 1,-1-1,0 0,-1 0,1-1,-1 1,1-1,-1 0,0 0,-5 1,6-5,1-1,-1 0,1 0,-1 0,1-1,0 1,0-1,0 1,0-1,0 0,1 0,-1-1,1 1,0 0,0-1,0 0,0 1,1-1,-1 0,1 0,0 0,0 1,1-1,-1 0,1 0,0 0,0-3,1-19,2 1,1 0,1 0,0 1,2 0,1 0,1 0,1 1,1 0,4-3,-14 23,24-47,2 1,2 2,2 1,2 1,3 1,1 3,1 1,3 1,2 2,-26 22,-6 5,0-1,1 2,-1-1,2 2,-1 0,1 0,1 1,-1 1,1 0,0 1,1 0,-1 1,1 1,6 0,-19 2,1 1,0 0,-1 0,1 1,-1-1,1 1,0-1,-1 1,1 0,-1 0,1 0,-1 0,0 0,1 0,-1 1,0-1,0 1,0 0,0 0,0 0,0 0,-1 0,1 0,-1 0,1 0,-1 0,0 1,0-1,0 1,0-1,0 1,0-1,-1 1,1 0,-1-1,0 1,0 0,-10 100,1-78,-1-1,-1 0,-2 0,0-1,-1-1,-2 0,0-1,-1 0,-1-2,-1 0,-1-1,0-1,-1-1,-1 0,-16 7,32-18,0-1,-1 0,1 0,-1-1,0 1,0-1,0-1,0 1,0-1,0-1,-1 1,1-1,-1-1,-2 1,9-1,0 0,0-1,0 1,1 0,-1 0,0 0,0-1,1 1,-1-1,0 1,0 0,1-1,-1 1,1-1,-1 1,0-1,1 0,-1 1,1-1,-1 0,1 1,0-1,-1 0,1 0,0 1,-1-1,1 0,0 0,0 1,0-1,-1 0,1 0,0 0,0 1,0-1,0 0,1 0,-1 0,0 0,0 1,0-1,1 0,-1 0,0 1,1-1,-1 0,1 1,-1-1,1 0,7-16</inkml:trace>
  <inkml:trace contextRef="#ctx0" brushRef="#br0" timeOffset="2083.344">2963 1160,'15'9,"0"-1,0 0,0-2,1 1,0-2,0 0,1-1,-1-1,1 0,0-2,-1 0,1 0,0-2,0 0,0-1,-1 0,1-1,-1-2,0 1,14-7,-20 4,-1 0,1 0,-1-2,0 1,-1-1,0 0,-1 0,0-1,0 0,-1-1,0 1,-1-1,0-1,-1 1,0 0,0-1,-2 0,1 0,-2 0,1 0,-1-5,-1 15,0 0,0 0,0-1,0 1,0 0,-1 0,1 0,-1 0,1 0,-1 0,0-1,0 1,0 1,0-1,0 0,0 0,-1 0,1 0,0 1,-1-1,1 1,-1-1,0 1,0 0,1-1,-1 1,0 0,0 0,0 0,0 1,0-1,0 0,0 1,-1-1,1 1,0 0,0 0,0 0,-1 0,1 0,0 0,0 1,0-1,0 1,0-1,0 1,0 0,0 0,0 0,0 0,0 0,-1 1,-12 7,0 1,0 0,1 1,1 1,0 0,0 1,1 0,1 1,0 0,1 1,1 0,0 1,1 0,1 0,0 0,2 1,-1 0,2 1,-1 7,4-20,0 0,0 0,0 0,0 0,1 1,0-1,0 0,1 0,-1 0,1 1,0-1,1 0,-1 0,1 0,0 0,0-1,1 1,-1-1,1 1,0-1,0 0,1 0,-1 0,1 0,0-1,0 1,0-1,0 0,0 0,1 0,0-1,-1 0,1 0,0 0,3 0,8 1,1 0,-1-2,1 0,-1-1,1 0,-1-1,1-1,-1-1,0-1,0 0,0-1,10-4,181-95,-144 68,-27 17</inkml:trace>
  <inkml:trace contextRef="#ctx0" brushRef="#br0" timeOffset="2382.405">4234 737,'-60'32,"2"3,1 3,2 2,1 2,-4 9,16 5,42-55,0 1,-1-1,1 1,0-1,0 1,-1-1,1 1,0-1,1 0,-1 1,0-1,0 1,1-1,-1 1,1-1,-1 1,1-1,-1 0,1 0,0 1,0-1,0 0,0 0,-1 0,2 0,-1 0,0 0,0 0,0 0,0 0,1 0,-1 0,0-1,1 1,-1-1,0 1,1-1,-1 0,1 1,-1-1,1 0,-1 0,2 0,218 47,-219-46,0 1,0-1,0 1,0-1,0 1,0 0,0 0,0 0,0 0,-1 0,1 0,-1 0,0 0,0 1,0-1,0 1,0-1,0 1,0-1,-1 1,1-1,-1 1,0 0,0-1,0 1,0-1,0 1,-1 0,1-1,-1 1,0-1,1 1,-1-1,0 0,-1 1,1-1,0 0,-1 1,1-1,-1 0,1 0,-1 0,0-1,0 1,0 0,0-1,0 1,-1-1,1 0,0 1,-1-1,1 0,-1-1,0 1,-30 20,-2-3,0 0,-1-2,-26 7,-75 6,111-27</inkml:trace>
  <inkml:trace contextRef="#ctx0" brushRef="#br0" timeOffset="3535.023">4968 935,'-16'13,"2"0,-1 0,2 2,0-1,0 2,2 0,0 0,0 1,2 0,0 1,-1 4,2-7,0 0,1 0,1 1,0 0,1 0,1 0,0 1,1 0,1-1,1 1,0 12,3-24,-1 0,1 0,0-1,0 1,1-1,0 1,-1-1,1 0,1 0,-1 0,0 0,1-1,0 1,0-1,0 0,0 0,1-1,-1 1,1-1,-1 0,1 0,0 0,0-1,0 0,0 0,0 0,0 0,0-1,0 0,0 0,0 0,1-1,-1 0,0 0,0 0,-1 0,1-1,0 0,0 0,1-1,9-7,0 0,0-2,-1 0,-1 0,0-1,-1-1,0 0,-1 0,0-2,-2 1,0-1,0 0,-2-1,0 0,-1 0,0-1,-2 0,0 0,-1 0,0 0,-2 0,0-1,-1-3,-1 13,1 0,-2-1,1 1,-1 0,0 0,-1 0,0 0,-1 1,0-1,0 1,0 0,-2-1,5 6,-1 1,0-1,0 1,0-1,-1 1,1 0,0 0,-1 0,1 0,-1 0,0 1,0-1,1 1,-1 0,0-1,0 2,-1-1,1 0,0 0,0 1,0 0,0-1,0 1,-1 1,1-1,0 0,0 1,0-1,0 1,0 0,0 0,0 0,0 1,0-1,0 1,0 0,-3 1,0 1,1-1,0 1,0 1,0-1,0 1,1-1,-1 1,1 1,1-1,-1 1,1-1,0 1,0 0,0 0,1 0,0 1,0-1,1 0,-1 1,1 3,1-8,1 0,-1 0,1 0,-1 0,1-1,0 1,-1 0,1 0,0-1,0 1,0 0,1-1,-1 1,0-1,1 1,-1-1,1 0,-1 0,1 1,-1-1,1 0,0-1,0 1,-1 0,1 0,0-1,0 1,0-1,0 1,0-1,0 0,0 0,0 0,0 0,-1 0,1 0,0-1,1 1,74-19,-49 6,-2-2,1-2,-2 0,0-1,-1-2,0-1,-4 4,22-19,-2-3,-1 0,-2-3,-2-1,-2-2,-2-1,-2-1,-2-2,-3 0,-1-2,-3 0,2-14,-4-44,-18 110,0-1,-1 0,1 1,0-1,0 0,0 1,0-1,0 0,-1 0,1 1,0-1,0 0,-1 0,1 0,0 1,0-1,-1 0,1 0,0 0,0 0,-1 1,1-1,0 0,-1 0,1 0,0 0,-1 0,1 0,0 0,0 0,-1 0,1 0,0 0,-1 0,1 0,0 0,-1 0,1 0,0-1,-1 1,1 0,0 0,0 0,-1 0,1 0,0-1,0 1,-1 0,1 0,0-1,0 1,0 0,-1 0,1-1,0 1,0 0,0-1,0 1,0 0,0 0,-1-1,1 1,0 0,0-1,0 1,-13 25,-4 47,2 1,4 0,3 1,3 0,5 71,0-100,5 148,9-1,29 138,-31-254,-4 0,-3 0,-4 61,-2-128,0 0,0 0,-1 0,0-1,0 1,-1-1,0 1,0-1,-1 0,-1 0,1 0,-1-1,0 1,-1-1,0 0,0-1,0 0,-1 0,0 0,0 0,0-1,-1-1,0 1,0-1,0 0,0-1,-1 0,0 0,1-1,-1 0,0-1,0 0,-4 0,5 0,1-1,-1 1,0-1,1-1,-1 0,0 0,1 0,-1-1,1 0,0 0,-1-1,1 0,0-1,1 1,-1-1,1 0,-1-1,1 0,1 0,-1 0,1 0,0-1,0 0,0 0,0-1,0-1,-1 0,1-1,1 1,0-1,0 0,0 0,1 0,1 0,0 0,0-1,0 1,2-1,-1 1,1-1,0 0,1 1,0-1,1 1,0-3,11-33,3 0,1 1,2 1,2 1,2 0,2 2,1 1,14-15,1 0</inkml:trace>
  <inkml:trace contextRef="#ctx0" brushRef="#br0" timeOffset="4184.266">7281 766,'-45'6,"1"3,0 1,0 3,1 1,-40 20,76-32,-1 1,1 0,-1 0,1 1,0 0,1 0,-1 1,1 0,0 0,0 0,0 1,1 0,0 0,0 0,0 1,1-1,0 1,0 0,-1 4,6-7,0-1,1 0,-1 1,1-1,-1 0,1 0,0 0,1 0,-1-1,0 1,1 0,-1-1,1 0,0 1,0-1,0 0,0-1,0 1,0 0,1-1,-1 0,0 0,1 0,1 0,3 3,40 13,-38-15,-1 1,0 0,0 0,0 1,0 0,-1 1,1-1,-1 2,0-1,-1 1,1 1,3 4,-9-6,-1 1,1 0,-1 0,-1 0,1 0,-1 0,0 0,0 0,-1 0,0 0,0 0,0 0,-1-1,0 1,0 0,0-1,-1 1,0-1,0 0,0 0,0 0,-1 0,0 0,0-1,0 0,-1 0,1 0,-1 0,0-1,-3 2,-31 26,-2-2,-1-1,-1-3,-22 10,0-17,77-56,-10 35,13-21,-1 1</inkml:trace>
  <inkml:trace contextRef="#ctx0" brushRef="#br0" timeOffset="4432.426">7874 315,'-70'121,"6"2,5 4,-18 63,61-145,2 1,2 0,2 0,2 1,2 0,2 1,2 3,3-42,-1 0,-1 1,0-1,0 0,0 0,-1 1,-1-1,0-1,0 1,-2 4,-6 4</inkml:trace>
  <inkml:trace contextRef="#ctx0" brushRef="#br0" timeOffset="4690.985">7310 935,'38'-24,"33"-13,12 1,-2 5,-5 9,-11 7,-12 7,-10 5,-7 2,-6 7,-2 2,-7 0</inkml:trace>
  <inkml:trace contextRef="#ctx0" brushRef="#br0" timeOffset="9271.322">8015 992,'18'73,"-6"126,21-265,-8 8,2 1,3 2,2 0,25-30,-57 84,0 0,1 0,-1 0,0 0,1 0,-1 0,1 0,-1 1,1-1,-1 0,1 0,0 0,0 0,-1 1,1-1,0 0,0 1,0-1,-1 1,1-1,0 1,0-1,0 1,0 0,0-1,0 1,0 0,0 0,0 0,0 0,0 0,0 0,0 0,0 0,0 0,0 0,0 0,0 1,0-1,0 0,0 1,0-1,0 1,0-1,0 1,0-1,0 1,-1 0,1 0,0-1,-1 1,1 0,0 0,-1 0,1-1,0 2,3 13</inkml:trace>
  <inkml:trace contextRef="#ctx0" brushRef="#br0" timeOffset="9619.951">8495 1133,'11'1,"0"-1,0 0,0 0,0-1,0-1,-1 0,1 0,0-1,-1 0,0-1,0 0,0-1,0 0,0 0,-1-1,0 0,-1-1,1 0,-1 0,4-6,-11 12,0 0,0 0,0 0,-1 0,1 0,0 0,-1-1,1 1,0 0,-1 0,0-1,1 1,-1 0,0-1,0 1,1 0,-1-1,0 1,0 0,-1-1,1 1,0-1,0 1,-1 0,1 0,-1-1,1 1,-1 0,1 0,-1-1,0 1,1 0,-1 0,0 0,0 0,0 0,0 0,0 0,0 0,0 1,0-1,-1 0,1 1,0-1,0 0,-1 1,1 0,0-1,-1 1,1 0,0 0,-72 0,61 4,1 1,0 0,1 1,-1 0,1 1,0 0,1 0,-1 1,2 1,-1-1,1 1,0 1,1 0,0 0,1 0,0 0,1 1,0 0,-2 8,5-16,1 1,0-1,0 1,1 0,-1-1,1 1,0 0,-1-1,2 1,-1 0,0-1,1 1,0 0,0-1,0 1,0-1,0 1,1-1,-1 0,1 0,0 1,0-1,1 0,-1-1,0 1,1 0,0-1,-1 1,1-1,0 0,0 0,1 0,-1 0,0-1,1 1,2 0,6 3,1-1,0 0,0-1,0 0,0-1,0-1,1 0,-1-1,11 0,1-4,0 0,1-2,-2-1,1 0,-1-2,9-5,-2 0</inkml:trace>
  <inkml:trace contextRef="#ctx0" brushRef="#br0" timeOffset="9968.404">9286 850,'-24'17,"-111"98,133-113,0-1,1 0,-1 1,1 0,-1-1,1 1,0 0,-1 0,1 0,0-1,0 1,0 1,1-1,-1 0,0 0,1 0,-1 0,1 0,0 1,0-1,0 0,0 0,0 0,0 1,0-1,1 0,-1 0,1 0,0 0,0 0,0 0,0 0,0 0,0 0,0 0,0 0,1-1,-1 1,1 0,-1-1,1 1,0-1,0 0,-1 1,1-1,0 0,0 0,0 0,0-1,2 2,14 4,49 25,-66-31,0 1,1 0,-1 0,0 0,0 0,0 0,0 0,1 0,-1 1,-1-1,1 0,0 1,0-1,0 0,-1 1,1-1,-1 1,1-1,-1 1,0-1,1 1,-1 0,0-1,0 1,0-1,0 1,0 0,-1-1,1 1,0-1,-1 1,1-1,-1 1,0-1,1 1,-1-1,0 0,0 1,0-1,0 0,-8 9,-1 0,1-1,-2 0,1-1,-1 0,-1-1,1 0,-1-1,-1 0,1-1,-3 1,-4-2,5-4</inkml:trace>
  <inkml:trace contextRef="#ctx0" brushRef="#br0" timeOffset="10366.993">9821 822,'-190'94,"188"-93,0-1,0 0,0 1,0-1,0 1,0 0,0 0,0 0,0 0,1 0,-1 0,0 0,1 0,-1 1,1-1,-1 0,1 1,0 0,0-1,-1 1,1 0,0-1,1 1,-1 0,0 0,0 0,1 0,-1 0,1 0,0 0,-1 0,1 0,0 0,0 0,0 0,1 0,-1 0,0 0,1 0,-1 0,1 0,0 0,0 0,0 0,0-1,0 1,0 0,0-1,0 1,1-1,-1 1,0-1,1 1,49 35,-44-34,0 1,-1-1,1 2,-1-1,0 1,0 0,0 0,-1 0,0 1,0 0,0 0,-1 0,0 1,0-1,0 1,-1 0,0 0,0 0,1 8,-6-8,0 0,0 0,-1 0,0-1,0 1,-1-1,0 0,0 0,0 0,-1 0,0-1,0 1,0-1,0 0,-1-1,0 0,0 0,0 0,-1 0,1-1,-1 0,0 0,0-1,0 0,-1 0,-17 8</inkml:trace>
  <inkml:trace contextRef="#ctx0" brushRef="#br0" timeOffset="23494.79">141 2092,'341'-87,"7"41,343 9,-107 11,1376-107,-1287 111,506 8,-381 24,620 8,-1021-20,389-26,-18 29,-677-19,-73 13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06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510 152,'-1'0,"0"0,-1-1,1 1,-1 0,1 0,-1 0,1 0,-1 0,1 0,-1 0,1 0,-1 1,1-1,0 0,-1 1,1-1,0 1,-1 0,1 0,0-1,-1 1,1 0,0 0,0 0,0 0,0 0,0 0,0 0,0 1,1-1,-1 0,0 1,1-1,-1 0,0 1,1-1,0 1,-5 4,-21 33,1 2,2 0,3 1,1 1,0 6,-29 62,-159 347,132-296,113-244,346-675,-258 478,-97 229,-28 50,1 1,-1 0,0 0,0-1,1 1,-1 0,0 0,0 0,0 0,0 0,0 0,0 1,0-1,-1 0,1 0,0 1,-1-1,1 0,0 1,-1-1,0 1,1-1,-1 1,0-1,0 1,0-1,0 0,0 1,0-1,0 1,-1-1,1 1,0-1,-1 1,1 0,10 478,-2-389,5 0,4-1,3-1,5 2,-23-89,-1 0,0 0,0 0,0-1,0 1,-1 0,1 1,0-1,-1 0,1 0,-1 0,0 0,0 0,0 0,0 1,0-1,0 0,0 0,-1 0,1 0,-1 0,0 0,1 0,-1 0,0 0,0 0,0 0,-1 0,1 0,0-1,-1 1,1 0,-1-1,0 0,1 1,-1-1,0 0,0 0,0 0,1 0,-1 0,0 0,-1 0,1-1,0 1,0-1,0 1,-1-1,-9-2,-1-1,1 0,-1-1,1 0,0-1,0 0,1-1,0 0,0-1,0 0,1-1,0 0,0-1,-1-2,-205-192,198 190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07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1 723,'22'-7,"0"-1,0-1,-1 0,0-2,0-1,-1 0,-1-2,0 0,-1-1,-1 0,0-2,9-12,6-12,-1-2,-3-1,-2-1,-1-1,-3-1,8-26,-26 64,0 0,-1 0,0-1,0 1,-1-1,0 0,-1 0,0 0,0 0,-1 0,-1 0,0 0,0 0,-1 1,0-1,0 0,-1 1,-2-4,3 11,1 0,-1 0,0 0,0 1,0-1,0 0,0 1,0-1,0 1,-1 0,1 0,0 0,-1 0,1 0,-1 0,1 1,-1-1,0 1,1 0,-1 0,1 0,-1 0,0 0,1 0,-1 1,1-1,-1 1,1 0,-1 0,1 0,-1 0,1 0,0 0,-1 0,1 1,0 0,-1 1,-68 74,65-65,1-1,0 1,1-1,0 1,1 0,1 1,-1-1,2 0,-1 9,2-17,0 1,0-1,0 0,1 0,-1 0,1 1,0-1,0 0,0 0,1 0,0 0,-1-1,1 1,1 0,-1-1,0 1,1-1,0 0,0 0,0 0,0 0,0 0,0-1,1 1,0-1,-1 0,1 0,0 0,3 0,9 2,1-1,0-1,0-1,0 0,0-2,0 0,0 0,0-2,0 0,2-1,-7 1,-11 3,1-1,0 1,0-1,0 1,-1 0,1-1,0 1,0 0,0 0,0 1,0-1,0 0,-1 0,1 1,0-1,0 1,-1 0,1 0,0-1,-1 1,1 0,0 0,-1 0,1 1,-1-1,0 0,1 1,-1-1,0 0,0 1,0 0,0-1,0 1,0-1,0 1,-1 0,1 0,-1 0,1-1,-1 1,0 0,1 0,-1 0,0 1,-13 88,9-76,0 2,0 0,0 1,2-1,0 1,1 0,1-1,1 1,0 0,2-1,0 1,0-1,6 14,15 0,-9-21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07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35 763,'-10'34,"-3"15,6 0,3-14,3-12</inkml:trace>
  <inkml:trace contextRef="#ctx0" brushRef="#br0" timeOffset="249.975">6 29,'0'0</inkml:trace>
  <inkml:trace contextRef="#ctx0" brushRef="#br0" timeOffset="550.404">204 0,'34'144,"13"141,-31-175,18 156,-22-118,8-162,-18 11,20-31,2 1,2 2,1 0,1 2,1 1,2 1,13-8,-37 30,0 0,0 1,1-1,-1 1,1 1,0 0,0 0,1 1,-1-1,0 2,1-1,0 1,-1 1,1-1,-1 2,1-1,0 1,-1 0,2 1,-7 0,-1-1,1 0,-1 1,0 0,0 0,0-1,0 1,0 0,0 1,0-1,-1 0,1 0,-1 1,1-1,-1 1,0-1,0 1,0 0,0 0,-1-1,1 1,-1 0,0 0,1-1,-1 1,-1 0,1 0,0 0,-1-1,1 1,-1 0,0 0,-35 84,21-67,-1-1,-1-1,-1 0,-1-2,0 0,-21 13,33-23,0-1,0 1,-1-1,1-1,-1 0,0 0,0 0,0-1,-1 0,1 0,-1-1,0-1,1 1,-1-1,0-1,0 1,-1-2,-8-3</inkml:trace>
  <inkml:trace contextRef="#ctx0" brushRef="#br0" timeOffset="1103.144">853 57,'23'54,"-3"2,-2 0,-2 1,-3 1,-3 0,-2 1,-3 0,-2 42,-1 45,-1-145,0 0,-1-1,1 1,0 0,0-1,-1 1,1-1,0 1,0-1,0 0,0 1,0-1,0 0,0 1,0-1,0 0,0 0,0 0,0 0,0 0,0 0,0 0,-1 0,1 0,0 0,0-1,0 1,0 0,0-1,0 1,0-1,0 1,0-1,-1 1,1-1,0 0,0 1,-1-1,1 0,0 0,-1 1,1-1,-1 0,1 0,-1 0,1 0,-1 0,0 0,1 1,-1-1,0 0,0 0,0 0,0 0,0 0,0 0,0-1,3-2,10-15,0 0,1 1,1 1,1 0,0 1,1 1,1 1,0 0,1 1,1 1,0 1,0 0,1 2,0 0,10-1,-28 9,0 0,0 0,0 0,-1 0,1 1,1-1,-1 1,0 0,0 0,0 0,0 0,0 0,0 1,0 0,0-1,0 1,0 0,-1 0,1 1,0-1,-1 0,1 1,0 0,-1 0,0 0,1 0,-1 0,0 0,0 0,0 1,0-1,-1 1,1-1,-1 1,1 0,-1 0,0-1,0 1,0 0,-1 0,1 0,-1 0,1 0,-1 0,0 0,0 0,-1 2,-3 13,-1-1,-1-1,-1 1,0-1,-1 0,-1 0,0-1,-1-1,-1 1,0-2,-1 1,-1-2,-12 11,18-15,-1 0,0-1,0 1,-1-2,0 1,0-1,-1-1,0 0,1 0,-2-1,1 0,-8 2,-6-23,23 2</inkml:trace>
  <inkml:trace contextRef="#ctx0" brushRef="#br0" timeOffset="1399.456">1474 593,'-4'24,"1"-10,0 0,1 0,0 0,1 0,0 0,1 1,1-1,1 0,0 0,0 0,2 0,-1 0,2-1,3 9,-5-18,0 0,0-1,1 1,-1-1,1 1,0-1,0 0,0 0,0-1,0 1,1-1,-1 0,1 0,0-1,-1 1,1-1,0 0,0 0,0-1,0 1,0-1,0 0,-1-1,1 1,0-1,0 0,0 0,0 0,3-2,10-3,-1 0,-1-2,1 0,-1 0,-1-2,1 0,6-6,-16 12,0 0,-1 0,1 0,-1-1,0 0,0 0,0 0,-1-1,0 1,0-1,-1 0,1 0,-1-1,0 1,-1-1,0 1,0-1,0 0,-1 0,0 0,0 0,-1 0,1 0,-2 0,1 0,-1 0,0 0,0 0,-1 1,0-1,0 0,-1 1,0-1,0 1,0 0,-1 0,0 0,0 1,-4-5,5 6,-1 1,0-1,0 0,0 1,0 0,0 0,-1 0,0 0,1 1,-1 0,0 0,0 0,0 1,0-1,0 1,-1 0,1 1,0-1,-1 1,1 0,0 0,0 1,-1 0,1 0,0 0,0 0,0 1,0 0,0 0,0 0,0 1,1-1,-1 1,1 0,-4 4,-7 10</inkml:trace>
  <inkml:trace contextRef="#ctx0" brushRef="#br0" timeOffset="1817.671">2010 791,'-2'-8,"0"-1,1 1,0-1,0 1,1-1,0 1,0-1,1 1,0 0,1-1,0 1,0 0,1 0,0 0,0 0,1 0,0 1,0-1,1 1,-1 0,2 1,-1-1,1 1,0 0,0 0,1 1,0 0,0 0,0 0,-6 5,0-1,0 1,1 0,-1 0,0-1,0 1,1 0,-1 0,0 0,0 0,0 0,1 1,-1-1,0 0,0 0,0 1,1-1,-1 1,0-1,0 1,0-1,0 1,0 0,0 0,0-1,0 1,0 0,-1 0,1 0,0 0,0 0,-1 0,1 0,-1 0,1 0,-1 1,1-1,-1 0,0 0,1 0,-1 1,0-1,0 0,0 0,0 0,0 1,0-1,0 0,-1 0,1 0,0 1,-1-1,1 0,-1 0,0 1,6 20,-2-16,-1 0,1 0,-1 0,2-1,-1 1,1-1,0 1,0-1,0-1,0 1,1 0,0-1,0 0,0 0,1-1,-1 1,1-1,0 0,0-1,0 1,0-1,1 0,-1-1,0 0,1 0,-1 0,1-1,-1 0,1 0,-1 0,1-1,-1 0,0 0,1-1,-1 0,0 0,0 0,0-1,0 0,0 0,-1 0,1-1,-1 0,5-6,-1 1,-1-2,0 1,-1-1,0 0,0-1,-1 1,-1-1,0 0,0-1,-1 1,-1-1,0 0,-1 0,0-9,0-3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10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31 647,'-9'35,"2"-1,1 1,2 1,1-1,2 0,1 10,1-41,-1 0,0 0,1 0,0 0,0 0,0-1,0 1,0 0,1-1,0 1,0-1,0 1,0-1,0 0,1 0,0 0,-1 0,1 0,0 0,0-1,0 0,1 1,-1-1,1-1,-1 1,1 0,0-1,-1 0,1 1,0-2,0 1,0 0,0-1,0 0,0 1,0-2,-1 1,1 0,0-1,0 0,10-2,-1-1,0-1,0 0,-1-1,1-1,-1 1,0-2,-1 0,0 0,0-1,-1 0,0-1,-1 0,0-1,1-2,9-7,88-124,-106 145,-1-1,0 1,1 0,-1-1,0 1,1 0,-1-1,1 1,-1-1,0 1,1-1,0 1,-1-1,1 1,-1-1,1 1,0-1,-1 0,1 1,0-1,-1 0,1 0,0 1,-1-1,1 0,0 0,0 0,-1 0,1 0,0 0,0 0,-1 0,1 0,0 0,0-1,-1 1,1 0,0 0,-1-1,1 1,0 0,-1-1,1 1,-1-1,1 1,0-1,-1 1,1-1,-1 1,1-1,-1 1,0-1,1 0,-1 1,0-1,1 0,-1 1,0-1,0 0,1 0,0 104,-3-90,1 0,0 0,1 0,0 0,1 1,0-1,1-1,1 1,0 0,1 0,0-1,1 0,0 0,1 0,0-1,1 1,0-2,6 8,-10-14,1 0,0 0,0 0,0-1,0 1,1-1,0 0,-1 0,1-1,0 0,0 1,0-1,1-1,-1 1,0-1,1 0,-1 0,1-1,-1 1,1-1,-1 0,0-1,1 0,-1 1,1-2,-1 1,0-1,1 1,-1-1,0-1,0 0,9-6,-2-1,1-1,-1 0,-1-1,0-1,0 1,-1-2,-1 1,0-1,-1-1,-1 1,0-1,-1-1,33-57,-12 23,45-57,-69 105,-1 0,1 0,-1 1,1-1,0 1,-1-1,1 1,0 0,0 0,0 0,0 1,0-1,0 1,0-1,1 1,-1 0,0 0,0 0,0 1,0-1,0 1,0 0,0 0,0 0,0 0,0 0,0 1,-1-1,1 1,-1 0,1 0,-1 0,1 0,-1 0,0 0,0 1,0-1,0 1,-1-1,1 1,-1 0,1-1,-1 1,0 0,0 0,0 0,-1 0,1 0,-1 0,1 1,-1-1,0 1,2 13,-1 1,-1-1,-1 0,0 0,-1 1,-1-1,0 0,-2 2,-9 58,13-76,1 0,-1 0,0 0,1 0,-1 0,0 0,1 0,0 0,-1 0,1 0,-1 1,1-1,0 0,0 0,0 0,0 0,0 1,0-1,0 0,0 0,0 0,1 1,-1-1,0 0,1 0,-1 0,1 0,-1 0,1 0,0 0,-1 0,1 0,0 0,0 0,-1 0,1 0,0-1,0 1,0 0,0 0,0-1,0 1,0-1,1 1,-1-1,0 0,0 1,0-1,0 0,1 0,-1 0,0 0,0 0,0 0,1 0,-1 0,0 0,0 0,0-1,1 1,102-98,-63 53,105-89,-145 132,0 0,1 0,-1 0,0 0,1 0,0 1,-1-1,1 0,0 1,0-1,-1 1,1 0,0 0,0 0,1 0,-1 0,0 0,0 0,0 1,1-1,-1 1,0-1,0 1,1 0,-1 0,0 0,1 0,-1 1,0-1,1 1,-1-1,0 1,0 0,0 0,0 0,1 0,-1 0,0 0,-1 0,1 1,0-1,0 1,-1 0,1-1,-1 1,1 0,-1 0,0 0,1 0,-1 0,0 2,6 91,-8-84,0 0,1 0,1 1,0-1,0 0,1 0,1 0,0 0,0 0,3 5,5 2</inkml:trace>
  <inkml:trace contextRef="#ctx0" brushRef="#br0" timeOffset="4105.601">2006 732,'1'-2,"-1"-1,0 1,0 0,1 0,-1 0,-1 0,1 0,0-1,0 1,-1 0,1 0,-1 0,0 0,0 0,1 0,-1 0,0 0,-1 1,1-1,0 0,-1 0,1 1,0-1,-1 1,0-1,1 1,-1 0,0 0,0 0,0 0,0 0,0 0,0 0,0 0,0 1,0-1,0 1,0 0,0-1,0 1,-1 0,1 0,0 1,0-1,0 0,0 1,0-1,0 1,0 0,0-1,0 1,0 0,0 0,0 1,0-1,1 0,-1 0,0 2,-16 14,1 2,1 0,1 2,1-1,1 2,1-1,0 2,2 0,1 0,0 0,-3 20,10-38,1-1,-1 1,1 0,0 0,0 0,0 1,1-1,-1 0,1 0,1 0,-1 0,1 0,0 0,0 0,0 0,1 0,-1 0,1 0,1 0,-1-1,0 1,1-1,0 0,0 0,1 0,-1 0,1 0,0-1,0 0,0 1,0-1,0-1,1 1,-1-1,1 0,0 0,1 1,2-2,1 1,0-1,0 0,0-1,0 0,0 0,-1-1,1 0,0-1,0 0,-1 0,1-1,-1 0,0 0,1-1,-2 0,1-1,0 0,-1 0,0 0,0-1,1-2,15-13,0-2,-2 0,-1-2,0 0,9-19,5-7,-3-1,-2-2,-2-1,-2-1,-4-1,-1-2,-3 1,-1-15,-11 48,-2 0,-1-1,-1 1,-2-1,0 1,-1 0,-2-1,-1 1,0 0,-2 1,-1 0,-1-1,8 22,0 0,0-1,-1 1,1 0,-1-1,1 1,-1 0,0 0,-1 0,1 1,0-1,-1 0,0 1,1 0,-1-1,0 1,0 0,0 0,0 1,-1-1,1 1,0 0,-1 0,1 0,-1 0,1 0,-1 1,0-1,1 1,-1 0,1 0,-1 1,1-1,-1 1,0-1,1 1,0 0,-1 1,1-1,0 0,-3 2,-10 12,1 0,1 1,0 1,1 0,0 0,2 1,0 1,1 0,1 1,1 0,-1 6,-7 12,2 1,1 0,2 1,2 0,2 1,1 0,1 40,4-62,2 0,0 0,1-1,1 1,1-1,1 0,0 0,1 0,1 0,1-1,0 0,1-1,1 0,1 0,0-1,1-1,0 0,9 7,-9-10,1-1,0 0,1-1,0 0,0-1,1 0,0-2,1 0,-1 0,1-1,0-1,0-1,1 0,-1-2,0 1,1-2,-1 0,1-1,-1-1,1 0,-1-1,0-1,0-1,13-5,-7-3,-1-1,-1-1,0-1,-1 0,-1-2,0 0,-1-1,-2 0,0-2,0 0,-2 0,-1-1,-1-1,0 0,-6 14,-1 1,1-1,-1 0,-1-1,0 1,0-1,-1 1,0-1,0 0,-1 0,-1 1,0-1,0 0,-1-6,0 14,1 1,-1 0,1-1,-1 1,0 0,0 0,1 0,-1-1,0 1,0 0,0 0,0 0,0 0,-1 0,1 1,0-1,0 0,0 1,-1-1,1 0,0 1,-1 0,1-1,-1 1,1 0,0-1,-1 1,1 0,-1 0,1 0,-1 0,1 1,0-1,-1 0,1 1,-1-1,1 1,0-1,0 1,-1-1,1 1,-1 0,-53 36,43-27,-1 0,2 1,0 0,0 1,1 0,0 1,1 0,1 0,0 1,1 0,0 0,1 1,1 0,0 0,1 1,0-1,2 1,0 0,0-1,2 1,0 0,1 0,0 0,1 0,3 9,-2-18,0 0,1-1,0 1,0-1,0 0,1 0,-1 0,1 0,1-1,-1 0,1 0,0 0,0-1,1 0,-1 0,1-1,0 0,0 0,0 0,0-1,0 0,0 0,7 0,16 2,0-1,0-2,0-1,0-1,9-2,-9-2,-1-2,0 0,-1-2,0-1,0-2,-1 0,-1-2,0-1,-1-1,-1-1,0-1,-1-1,-1-1,-1-1,-1-1,-1-1,5-9,-8 14,-1-1,0-1,-2 0,0-1,-2 0,0-1,-2 0,0-1,-1 0,-2 0,0-1,-1 0,-2 0,1-19,-4 41,1 1,-1-1,0 1,0-1,0 1,0-1,0 0,0 1,-1-1,1 1,-1-1,1 1,-1-1,1 1,-1 0,0-1,1 1,-1 0,0-1,0 1,0 0,0 0,0 0,0 0,-1 0,1 0,0 0,0 0,-1 0,1 1,-1-1,1 0,0 1,-1-1,1 1,-1 0,1-1,-1 1,0 0,1 0,-1 0,1 0,-1 0,1 1,-1-1,1 0,-1 1,-65 37,51-25,0 0,1 1,0 1,2 0,-1 0,2 2,0 0,1 0,1 1,1 0,-6 16,14-30,0-1,0 1,0 0,1 0,0 0,-1 0,1 0,1 0,-1 0,1 0,-1 0,1 0,0-1,1 1,-1 0,1 0,-1-1,1 1,0-1,1 0,-1 0,0 1,1-1,0-1,0 1,-1 0,2-1,-1 1,0-1,0 0,1 0,-1 0,1-1,0 1,9 4,1-1,0 0,0-1,0-1,0 0,0-1,1-1,10 0,14-2,-31 0,0 0,0 0,0 0,0 1,0 1,1-1,-1 1,-1 1,1 0,0 0,0 0,-1 1,1 0,-1 0,4 3,-8-1,1 0,-1 0,0 0,0 0,-1 1,1-1,-1 1,0 0,-1 0,1 0,-1 0,0 0,-1 1,5 18,-1-11,-4-9,1 1,-1-1,2 0,-1 1,0-1,1 0,0 0,1 0,-1 0,1-1,-1 1,2-1,-1 1,0-1,1 0,0 0,0 0,0-1,0 0,0 1,1-1,2 1,14 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16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1129,'7'3,"-1"-1,1 0,0 0,-1-1,1 0,0 0,0 0,0-1,0 0,0-1,0 1,0-1,-1-1,1 1,0-1,-1 0,1-1,-1 0,0 0,1 0,-1-1,4-3,118-102,-125 107,383-405,-277 297,-109 110,0-1,1 0,-1 0,1 1,-1-1,1 0,-1 1,1-1,-1 1,1-1,-1 1,1-1,0 1,-1-1,1 1,0 0,-1-1,1 1,0 0,0-1,-1 1,1 0,0 0,0 0,0 0,-1 0,1 0,0 0,0 0,0 0,-1 0,1 0,0 0,0 1,-1-1,1 0,0 1,0-1,-1 0,1 1,0-1,-1 1,1-1,-1 1,1-1,0 1,-1-1,1 1,-1 0,0-1,1 1,-1 0,1 0,-1-1,0 1,0 0,6 48,-6-48,-3 47,-3 1,-1-1,-3-1,-1 0,-3 0,-17 38,17-47,-2-1,-2-1,-1-1,-2 0,-1-2,-23 27,-23-14,66-45,1-1,-1 1,0-1,0 0,0 1,0-1,0 0,0 0,0 0,0 0,0-1,0 1,1-1,-1 1,0-1,0 1,0-1,1 0,-1 0,0 0,1 0,-1 0,1 0,-1-1,1 1,-1 0,1-1,0 1,0-1,0 1,0-1,0 0,0 1,0-1,0 0,1 0,-1 0,1 0,-1-1,0-1,1 0,-1 0,1 0,0-1,0 1,1 0,-1 0,1 0,0 0,0 0,0 0,1 0,-1 1,1-1,0 0,0 1,0-1,1 1,-1 0,1-1,0 1,-1 0,1 1,1-1,-1 1,0-1,1 1,0 0,17-9</inkml:trace>
  <inkml:trace contextRef="#ctx0" brushRef="#br0" timeOffset="460.292">1158 1,'0'647,"-27"-314,8-187,19-145,0-1,0 1,0 0,1 0,-1-1,0 1,1 0,-1 0,0-1,1 1,-1 0,1-1,-1 1,1-1,-1 1,1-1,-1 1,1-1,0 1,-1-1,1 1,0-1,0 0,-1 1,1-1,0 0,-1 0,1 0,0 1,0-1,0 0,-1 0,1 0,0 0,0 0,-1 0,1-1,0 1,0 0,0 0,-1 0,1-1,0 1,-1 0,1-1,0 1,-1-1,1 1,0-1,-1 1,1-1,37-27,-37 27,217-225,-108 115,-110 110,1 0,0 0,-1 0,1 0,0 1,-1-1,1 0,0 0,0 1,0-1,-1 1,1-1,0 1,0-1,0 1,0-1,0 1,0 0,0 0,0-1,0 1,0 0,0 0,0 0,0 0,1 0,-1 0,0 0,0 1,0-1,0 0,0 1,0-1,0 0,-1 1,1-1,0 1,0 0,0-1,0 1,0 0,-1-1,1 1,0 0,-1 0,1 0,0-1,-1 1,1 0,-1 0,0 0,1 0,-1 0,0 0,1 0,-1 0,0 0,0 0,0 0,0 0,0 0,0 1,0 0,1 17,-1 1,0 0,-2 0,0 0,-1-1,-5 17,-8 98,30-94,-2-28</inkml:trace>
  <inkml:trace contextRef="#ctx0" brushRef="#br0" timeOffset="811.022">1863 876,'20'6,"0"-1,1 0,0-2,0 0,0-1,0-1,0-1,0-1,2-1,-14 1,0 0,0-1,-1 0,1 0,-1-1,1 0,-1 0,0-1,0 0,0-1,-1 0,0 0,0 0,0-1,0 0,-1 0,0-1,0 0,-1 0,0 0,0 0,3-7,-7 11,0 1,1-1,-1 0,0 1,0-1,0 0,-1 0,1 0,-1 0,1 0,-1 0,0 0,0 0,-1 0,1 0,0 1,-1-1,0 0,0 0,0 0,0 0,0 1,0-1,-1 0,1 1,-1-1,0 1,1 0,-1 0,-1-1,1 1,0 1,0-1,-1 0,1 0,-1 1,1-1,-1 1,0 0,1 0,-1 0,0 0,0 1,0-1,0 1,0-1,0 1,0 0,-1 0,-9 3,0 0,1 1,-1 1,1 0,0 0,0 2,0-1,1 1,0 1,0 0,1 0,0 1,1 1,0 0,0 0,1 0,0 1,1 0,0 1,1 0,1 0,-1 0,-1 9,3-15,1-1,0 1,0-1,1 1,-1 0,1 0,1 0,-1 0,1 0,0 1,0-1,1 0,0 1,0-1,0 0,1 1,0-1,0 0,0 0,1 0,0 0,1 0,-1 0,1 0,0-1,0 1,1-1,-1 0,1 0,1 0,-1-1,1 1,-1-1,2 0,8 3,0-1,0 0,1-1,0 0,0-1,0-1,1-1,-1 0,0-1,4 0,6-1</inkml:trace>
  <inkml:trace contextRef="#ctx0" brushRef="#br0" timeOffset="4280.244">2766 790,'-27'16,"1"0,1 2,0 1,2 1,0 1,1 1,1 1,1 1,1 0,1 2,1 1,13-17,1-1,-1 1,2 0,-1 0,2 0,-1 1,1-1,1 0,0 1,0-1,2 6,-2-12,0 0,1 0,0 0,-1 0,2 0,-1 0,0 0,1-1,0 1,-1 0,1-1,1 0,-1 1,1-1,-1 0,1 0,0 0,0-1,0 1,0-1,0 0,1 0,-1 0,1 0,0 0,-1-1,1 1,0-1,0 0,2 0,2-2,0-1,-1 0,1 0,-1 0,1-1,-1 0,0-1,0 0,-1 0,1 0,-1-1,0 0,0 0,0-1,-1 1,0-1,0 0,0-1,-1 1,19-26,-2 0,-1-1,-1-1,9-25,9-16,-65 171,24-86,-22 108,26-115,0 0,0 1,0-1,1 0,-1 0,1 0,0 1,0-1,0 0,0 0,1 0,-1-1,1 1,0 0,0 0,0-1,0 1,0-1,0 0,1 0,-1 0,1 0,0 0,-1 0,1-1,0 1,0-1,0 0,0 1,0-2,0 1,0 0,1-1,-1 1,1-1,12-1,0 0,0-2,-1 1,1-2,-1 0,0-1,0-1,0 0,0-1,-1-1,-1 0,1-1,-1 0,-1-1,1 0,-2-1,3-4,18-16,-1-2,-2-1,-1-1,-2-2,-2 0,-1-2,-2 0,-2-2,7-20,-3-18,-23 77,1 0,-1 0,1 0,-1-1,0 1,0 0,0 0,0 0,0-1,-1 1,1 0,-1 0,1 0,-1 0,0 0,0 0,0 0,0 0,0 0,0 0,0 0,-1 1,1-1,-1 0,1 1,-1 0,0-1,1 1,-1 0,0-1,0 1,0 0,0 1,-1-2,-5 3,1-1,-1 1,1 0,0 1,-1 0,1 0,0 1,0-1,0 2,0-1,1 1,-1 0,1 0,0 1,0-1,1 1,-1 1,1-1,-4 6,-3 2,0 1,0 0,1 1,1 0,1 1,0 0,1 0,1 1,0 0,-3 13,11-24,-1 1,1-1,0 0,0 0,1 0,0 0,0 0,0 0,1 0,0 0,0-1,0 1,1-1,0 0,0 0,0-1,0 1,1-1,0 0,0 0,0 0,0-1,1 1,-1-1,1-1,0 1,0-1,0 0,0 0,0-1,1 0,-1 0,0 0,0-1,1 0,3 0,-3-1,-1 0,1 0,0 1,0 0,-1 1,1-1,0 2,-1-1,1 0,-1 1,1 0,-1 1,0 0,0 0,0 0,0 0,-1 1,1 0,-1 0,0 1,0-1,0 1,-1 0,0 0,0 1,0-1,-1 1,1 0,-1 0,-1 0,1 0,0 3,1 158,1-148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23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1173,'1'2,"-1"0,1 1,0-1,0 0,0 0,0 0,0 0,0 1,1-2,-1 1,1 0,-1 0,1 0,0-1,0 1,0-1,0 1,0-1,0 0,0 0,0 0,0 0,0 0,1 0,-1-1,0 1,1-1,-1 1,0-1,1 0,-1 0,1 0,-1 0,0 0,1-1,-1 1,0-1,1 0,-1 0,0 1,0-1,1-1,-1 1,0 0,0 0,0-1,-1 1,1-1,0 0,-1 1,1-1,0 0,-1 0,1-2,179-181,74-128,-253 310,0 0,0 1,0-1,0 0,0 1,0-1,1 1,-1 0,1 0,0 0,0 0,0 1,0-1,0 1,0-1,0 1,0 0,0 0,1 1,-1-1,0 1,1-1,-1 1,0 0,1 0,-1 1,0-1,1 1,-1 0,0-1,0 1,0 1,1-1,-1 0,0 1,-1 0,3 1,1 9,0 1,-1-1,-1 1,0 0,-1 1,0-1,-1 1,0-1,-2 1,1-1,-2 1,1 0,-4 12,3 13,1-23,0 0,-1 0,0 0,-1 0,-1 0,-1 0,0-1,-1 0,-1 0,0 0,-1 0,0-1,-1 0,-1-1,0 0,-1 0,-1-1,0 0,0-1,-1 0,0-1,-1 0,-4 2,15-11,0-1,1 1,-1 0,0-1,0 1,1-1,-1 0,0 0,0 1,1-1,-1 0,0-1,0 1,0 0,1 0,-1-1,0 1,0-1,1 0,-1 1,1-1,-1 0,0 0,1 0,-1 0,1 0,0 0,-1-1,1 1,0 0,0-1,0 1,0-1,0 1,0-1,0 1,1-1,-1 0,0 1,1-1,-1 0,1 0,0 1,0-1,-1 0,1 0,0 1,1-1,-1 0,0 0,0 0,1 1,-1-1,1 0,0 1,-1-1,1 0,0 1,0-1,0 1,0-1,0 1,0 0,2-2,0-1,0 0,1 0,0 0,0 1,0 0,0-1,0 2,1-1,-1 0,1 1,0 0,0 0,0 0,0 0,0 1,0 0,0 0,0 1,1-1,-1 1,0 0,0 0,1 1,-1 0,0 0,0 0,0 0,0 1,0 0,0 0,0 0,-1 1,4 1,3 2,1-1,0 0,-1-1,1-1,1 0,-1 0,0-2,1 1,-1-1,1-1,-1 0,1-1,-1 0,0-1,1-1,-1 0,0 0,0-1,-1-1,1 0,-1 0,0-1,0-1,9-7,21-17,-2-1,-1-2,-2-2,-1-2,-2 0,-2-3,-1-1,-1-6,-2-1,-3-1,-1-1,-3-1,-3-1,-1 0,-3-2,-2 1,-3-1,-2-1,-3 1,-2-1,-2-5,-18 3,18 57,1 0,-1 0,0 0,1 0,-1 0,0 0,0 0,0 0,1 1,-1-1,0 0,0 1,0-1,0 1,0-1,-1 1,1-1,0 1,0 0,0-1,0 1,0 0,0 0,-1 0,1 0,0 0,0 0,0 0,0 0,-1 0,1 1,0-1,0 1,0-1,0 0,0 1,0 0,0-1,0 1,0 0,0-1,0 1,0 0,1 0,-1 0,0 0,0 0,1 0,-1 0,1 0,-7 8,1 2,1-1,0 1,0-1,1 1,0 0,1 1,0-1,1 1,0-1,1 1,0 4,-4 25,-4 12,2 0,3 0,3 1,1-1,7 48,5-3,34 185,-39-239,-9-32</inkml:trace>
  <inkml:trace contextRef="#ctx0" brushRef="#br0" timeOffset="255.529">960 637,'29'-5,"19"-1,6-5,4 0,1-4,0 2,-4 2,-3-2,-5 2,-1 3,-4 2,-3 3,-5 1,-2-3,-3-2,-1 2,-5 0</inkml:trace>
  <inkml:trace contextRef="#ctx0" brushRef="#br0" timeOffset="801.219">1666 1201,'11'-5,"15"-7,-2-1,0-1,0-1,-1-1,-1-1,-1-1,13-14,-6 2,-2-2,-1-1,-1-1,-2-1,-2-1,-1-1,11-31,-20 45,-1-2,-2 1,0-1,-1-1,-2 1,0-1,-2 1,-1-7,0 29,-1 1,0-1,0 1,0-1,0 1,0-1,-1 1,1-1,-1 1,1-1,-1 1,0-1,0 1,0 0,0 0,-1-1,1 1,0 0,-1 0,0 0,1 1,-1-1,0 0,0 1,0-1,0 1,0-1,-1 1,1 0,0 0,-1 0,1 0,0 0,-1 1,1-1,-1 1,1 0,-1-1,1 1,-1 0,1 1,-1-1,1 0,-1 1,1-1,-1 1,1 0,0 0,-1 0,1 0,0 0,0 0,-1 1,1-1,0 1,1-1,-2 2,-4 4,0 0,0 1,1-1,0 1,1 1,-1-1,2 1,-1 0,1 0,1 0,-1 0,2 1,-2 8,3-13,0 0,0-1,0 1,1 0,0 0,0 0,1 0,-1 0,1-1,0 1,0 0,1-1,-1 1,1 0,0-1,1 0,-1 1,1-1,-1 0,1 0,0-1,1 1,-1 0,1-1,-1 0,1 0,0 0,2 0,6 3,0-1,0-1,0 0,1-1,0 0,0-1,-1-1,1 0,0 0,13-2,23 3,-46-2,0 0,-1 0,1 0,-1 1,1 0,-1-1,1 1,-1 0,1 0,-1 0,0 0,1 1,-1-1,0 1,0-1,0 1,0 0,0 0,-1 0,1 0,-1 0,1 0,-1 0,1 0,-1 1,0-1,0 0,0 1,-1-1,1 1,0-1,-1 1,0 0,0-1,1 1,-1-1,-1 3,-27 95,27-99,0 0,0 0,0 0,0 0,0 0,0 1,1-1,-1 0,0 0,1 0,-1 1,0-1,1 0,0 1,-1-1,1 0,0 1,0-1,-1 1,1-1,0 0,1 1,-1-1,0 1,0-1,0 0,1 1,-1-1,1 0,-1 1,1-1,0 0,-1 0,1 1,0-1,0 0,0 0,0 0,0 0,0 0,0 0,0 0,1 0,13 3</inkml:trace>
  <inkml:trace contextRef="#ctx0" brushRef="#br0" timeOffset="1383.523">2512 891,'21'8,"0"-2,0 0,0-1,1-2,0 0,0-1,0-1,-1-1,1-1,0-1,0-1,19-5,-32 3,-1 0,0-1,0 0,0-1,0 0,-1 0,0 0,-1-1,1 0,-2 0,1-1,-1 0,0 0,-1 0,0 0,-1-1,0 1,0-1,-1 0,0 0,-1 0,0-1,0 8,-1 0,0 0,0-1,0 1,0 0,-1 0,1 0,-1 0,0 0,0 0,0 0,0 0,0 1,-1-1,1 0,-1 1,0-1,0 1,0-1,0 1,0 0,0 0,-1 0,1 0,-1 0,1 0,-1 1,0 0,1-1,-1 1,0 0,0 0,-2 0,-2-1,-1 1,1 1,0-1,0 1,-1 0,1 1,0 0,0 0,0 0,-1 1,2 0,-1 1,0-1,-1 2,-10 7,0 1,1 1,1 1,0 0,1 1,1 1,0 0,1 1,1 0,1 1,0 1,1 0,1 0,-4 13,10-27,-1 0,2 1,-1-1,0 1,1-1,0 1,1-1,-1 1,1 0,0 0,0 0,1 0,0 0,0 0,0 0,1 0,0 0,0 0,0-1,1 1,0 0,0-1,0 1,1-1,0 1,0-1,0 0,1 0,-1-1,1 1,0-1,1 0,-1 0,1 0,0 0,0-1,0 0,0 0,6 2,8-3,0-1,0-1,-1-1,1 0,0-2,0 0,-1-1,1-1,-1 0,0-2,-1 0,1-1,-2-1,1 0,8-7,-17 11,33-17,0-2,-3-1,0-2,-1-2,-1-2,-17 12</inkml:trace>
  <inkml:trace contextRef="#ctx0" brushRef="#br0" timeOffset="1766.959">3359 693,'-9'1,"0"1,-1 0,1 1,0 0,1 0,-1 1,0 0,1 1,0 0,0 0,1 1,-1-1,1 2,0-1,-31 23,30-24,-61 52,68-55,0-1,0 1,0-1,0 1,0 0,0 0,0 0,1 0,-1-1,1 1,-1 0,1 0,0 0,-1 0,1 0,0 0,1 0,-1 0,0 0,0 0,1 0,-1 0,1 0,0 0,0 0,-1-1,1 1,0 0,0 0,1-1,-1 1,0-1,1 1,-1-1,0 0,1 1,0-1,-1 0,1 0,0 0,1 1,139 54,-141-52,0-1,0 1,-1 0,0-1,0 1,0 0,0-1,0 1,-1-1,1 1,-1 0,0-1,0 1,-1-1,1 0,-1 1,1-1,-1 0,0 0,0 0,0 0,-1 0,1 0,-1-1,0 1,1-1,-1 0,0 0,0 0,-1 0,0 0,2 0,-5 5,-1-1,0 1,0-1,-1-1,1 0,-1 0,0-1,-1 0,1 0,-8 1,9-6,5-2</inkml:trace>
  <inkml:trace contextRef="#ctx0" brushRef="#br0" timeOffset="2137.552">3952 581,'-69'28,"27"-12,0 2,0 2,2 1,-35 26,72-46,0 0,0 1,0-1,1 1,-1-1,0 1,1 0,-1 0,1 0,0 0,0 1,0-1,0 1,0-1,0 1,1 0,-1-1,1 1,0 0,0 0,0 0,0 0,0 0,1 0,0 0,-1 0,1 1,0-1,0 0,1 0,-1 0,1 0,-1 0,1 0,0 0,0 0,0 0,1 0,-1 0,1-1,-1 1,1-1,0 1,0-1,0 1,2 0,63 16,-61-19,-1 0,1 0,-1 0,0 1,1 0,-1 0,0 1,0-1,0 1,0 0,0 0,0 1,-1-1,1 1,-1 0,1 1,-1-1,0 1,0 0,-1 0,1 0,-1 0,0 0,0 1,0 0,-1-1,0 1,1 2,-2-2,-1-1,-1 1,1-1,0 1,-1-1,0 1,0-1,0 0,-1 1,0-1,1 0,-1 0,-1 0,1 0,0 0,-1-1,0 1,0-1,0 0,0 0,-1 0,1 0,-1 0,0-1,-1 1,-106 48,82-43,3-2</inkml:trace>
  <inkml:trace contextRef="#ctx0" brushRef="#br0" timeOffset="2518.388">4290 1032,'-33'29,"-17"14,-3 4,1 0,10-9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49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9815 723,'-6'-4,"0"0,-1 1,1 0,-1 0,0 0,0 1,0 0,0 0,0 1,0 0,-1 0,1 1,0 0,0 0,-1 1,1 0,-7 1,-1 3,1 0,-1 0,1 1,0 1,0 1,1 0,0 0,1 1,0 1,0 0,1 1,0 0,-7 10,10-10,0-1,0 1,2 1,-1-1,2 1,-1 0,1 0,1 1,1-1,0 1,0 0,1 0,1 0,0 0,1 1,0 2,1-11,-1 0,2 1,-1-1,0 0,1 0,0 0,0 0,1 0,-1 0,1-1,0 1,1-1,-1 0,1 0,-1 0,1 0,0 0,1-1,-1 0,1 0,-1 0,1 0,0-1,0 0,0 0,0 0,0-1,1 0,-1 0,0 0,1 0,-1-1,0 0,1 0,-1 0,6-2,16-4,-1-1,0-1,0-1,0-2,-1 0,-1-2,0 0,-1-2,0-1,-1 0,-1-2,-1-1,0 0,-2-1,7-10,138-207,-163 237,0 0,0 1,0-1,1 0,-1 1,0-1,0 0,1 1,-1-1,0 0,0 1,1-1,-1 0,0 0,1 1,-1-1,1 0,-1 0,0 0,1 1,-1-1,1 0,-1 0,0 0,1 0,-1 0,1 0,-1 0,1 0,-1 0,0 0,1 0,-1 0,1 0,-1-1,0 1,1 0,-1 0,1 0,-1 0,0-1,1 1,-1 0,0 0,1-1,-1 1,0 0,0-1,1 1,-1 0,0-1,0 1,1-1,-1 1,0 0,0-1,0 1,0-1,0 1,0 0,0-1,0 1,0-1,0 1,2 38,-2-33,-1 3,0 0,0-1,1 1,0 0,0-1,1 1,0 0,0-1,1 1,0-1,0 0,1 1,0-1,0 0,0 0,1-1,0 1,1-1,0 0,0 0,0 0,0-1,1 0,0 0,0 0,0-1,3 2,42 10,-27-12</inkml:trace>
  <inkml:trace contextRef="#ctx0" brushRef="#br0" timeOffset="464.214">10578 1089,'-3'3,"-9"9,12-17,86-143,-32 4,-54 142,1 1,-1 0,0 0,1 0,-1-1,1 1,0 0,-1 0,1 0,0 0,-1 0,1 0,0 0,0 0,0 0,0 1,0-1,0 0,0 0,0 1,0-1,1 1,-1-1,0 1,0-1,0 1,1 0,-1 0,0 0,0-1,1 1,-1 0,0 1,0-1,1 0,-1 0,0 0,0 1,1-1,-1 1,0-1,0 1,0-1,0 1,0 0,0-1,0 1,0 0,0 0,0 0,0 0,2 3,-1 0,1 0,0 0,1 0,-1-1,0 1,1-1,0 0,0 0,0 0,0-1,0 1,1-1,-1 0,1 0,-1-1,1 1,0-1,0 0,0 0,-1-1,1 1,0-1,0 0,0-1,0 1,0-1,0 0,-1 0,1 0,0-1,-1 0,1 1,-1-2,3-2,-1-1,0-1,0 1,-1-1,1 0,-2 0,1-1,-1 1,0-1,-1 0,1 0,-2-1,1 1,-1 0,0-1,0-7,-1 6</inkml:trace>
  <inkml:trace contextRef="#ctx0" brushRef="#br0" timeOffset="898.013">11368 835,'-3'6,"-10"15,0 0,2 0,1 1,1 0,0 1,2 0,1 0,-3 17,9-37,0-1,0 1,0 0,0-1,0 1,1 0,-1-1,1 1,0 0,-1-1,1 1,0-1,1 1,-1-1,0 0,1 0,-1 1,1-1,0 0,0 0,0-1,0 1,0 0,0 0,0-1,0 0,1 1,-1-1,1 0,-1 0,1 0,-1 0,1-1,-1 1,1-1,0 0,-1 1,3-1,105-10,-96 5,0 0,0-1,0 0,-1-1,0-1,0 0,-1 0,0-2,0 1,-1-1,0-1,-1 0,0-1,-1 0,7-12,11-21,-2-1,-2-1,16-46,-31 78,-1-1,-1 1,0-2,-1 1,-1 0,0-1,-2 0,1 0,-2 0,-1 0,0 0,-1 0,0 0,-2 0,0 0,0 0,-2 1,0 0,-1 0,-1 0,-4-8,4 13,-1 0,0 1,0-1,-1 1,0 1,-1 0,0 0,0 1,-9-6,15 12,0 0,0-1,-1 1,1 1,0-1,-1 1,0 0,1 0,-1 0,1 0,-1 1,0 0,0 0,1 0,-1 0,0 1,1 0,-1 0,1 0,-1 1,1-1,-1 1,1 0,0 0,0 1,0-1,0 1,-1 1,-6 7,1 0,1 0,0 1,0 0,1 0,1 1,0 0,1 1,0-1,1 1,0 0,2 1,-1-1,2 1,0 0,0-1,2 1,0 0,0 0,2-1,0 1,0 0,1-1,1 1,1-1,0 0,0-1,2 1,-1-1,2 0,5 7,3 2,1-1,0-1,2 0,0-2,1 0,1-1,1-1,0-1,1-1,0-1,1-1,1-2,22 8,73 22,-91-30</inkml:trace>
  <inkml:trace contextRef="#ctx0" brushRef="#br0" timeOffset="-7902.594">3945 891,'-35'49,"14"-23,0 2,2 0,1 1,1 1,2 0,1 1,2 1,-4 14,15-41,0 0,0 0,1 0,0 0,0 0,0 0,0 0,1 1,0-1,0 0,0 0,0-1,1 1,0 0,0 0,0-1,1 1,0-1,-1 0,2 0,-1 0,0 0,1 0,0-1,-1 1,1-1,1 0,-1 0,0-1,1 1,-1-1,1 0,0 0,0-1,0 1,0-1,0 0,0-1,0 1,0-1,11-4,-1-1,0-1,0 0,0-1,-1 0,0-2,0 1,-1-2,0 0,0 0,-2-1,1-1,0-1,26-26,-1-1,-3-1,-1-2,-2-2,-2 0,-2-2,-2-1,-3-1,-1-1,-3-1,-2-1,-2 0,1-15,-13 48,0 1,-1-1,-1 1,-1-1,0 1,-1-1,-1 1,-4-9,6 19,-1 1,-1 0,0 0,0 0,0 0,-1 0,1 1,-2-1,1 1,-1 0,0 0,0 1,-1-1,1 1,-1 1,0-1,-1 1,1 0,-1 0,0 1,-4-2,4 2,-1 1,1 0,0 1,0 0,-1 0,1 1,-1 0,1 0,0 1,-1-1,1 2,0-1,0 1,-1 0,1 1,1-1,-1 1,0 1,1-1,-1 1,1 0,0 1,1 0,-1 0,1 0,0 0,0 1,0 0,1 0,0 0,0 0,1 1,-3 5,-8 16,2 1,0 1,2 0,2 0,0 1,2 0,2 0,1 1,1-1,1 7,1-21,0-1,1 0,1 0,0 0,1 0,1 0,1 0,0-1,1 0,0 0,1 0,1-1,0 0,1 0,1-1,0 0,1-1,0 0,1-1,0 0,1-1,0 0,12 6,3-4,1 0,0-2,0-2,1 0,0-2,0-1,0-2,1-1,0-1,-1-2,1 0,0-3,-1 0,0-2,19-7,-38 11,-1-1,0-1,0 0,0 0,-1-1,0 0,0-1,0 0,0-1,-1 1,0-1,-1-1,1 0,-1 0,-1 0,0-1,0 0,-1 0,0 0,0-1,-1 0,0 0,-1 0,0 0,-1 0,1-2,-1-85,-2 95,0-1,0 0,-1 1,1-1,-1 0,1 1,-1-1,0 1,0-1,0 1,-1-1,1 1,0 0,-1 0,1-1,-1 1,0 0,0 0,0 1,0-1,0 0,0 1,-1-1,1 1,0 0,-1 0,1-1,-1 2,1-1,-1 0,0 0,1 1,-2-1,-1 2,1-1,0 1,0 0,0 0,0 1,0-1,0 1,1-1,-1 1,0 1,1-1,0 0,-1 1,1 0,0-1,0 1,1 0,-1 1,0-1,1 0,0 1,0 0,0-1,-1 4,-27 99,30-98,-1 1,1-1,1 0,0 1,0-1,0 0,1 0,0 0,1 0,0 0,0 0,1-1,0 1,0-1,0 0,1 0,0-1,1 0,-1 1,1-2,0 1,1-1,0 0,-1 0,1-1,1 0,-1 0,1 0,-1-1,1 0,6 1,0-2,0 1,0-2,0 0,1-1,-1 0,0-1,0 0,0-1,0-1,-1 0,1-1,-1-1,1 0,-1-1,-1 0,1-1,-1 0,7-6,12-9,-1-2,-1-1,-2-2,0 0,-2-2,8-12,-7 5,-1-2,-2-1,-1-1,-3-1,-1 0,-2-2,-1 0,-3 0,-2-1,-1-1,-3 0,-1 0,-3 0,-1-13,-1 40,-1 0,-1 0,0 1,-1-1,-1 0,0 1,-2 0,0 0,-6-10,12 26,0 0,0 0,-1 0,1 0,0 0,-1 0,1 0,-1 0,1 0,-1 0,0 0,1 0,-1 0,0 0,0 1,1-1,-1 0,0 1,0-1,0 0,0 1,0-1,0 1,0 0,0-1,0 1,0 0,0-1,-1 1,1 0,0 0,0 0,0 0,0 0,0 0,0 0,0 1,0-1,0 0,0 1,-1-1,1 0,0 1,1 0,-1-1,0 1,0-1,0 1,0 0,0 0,0-1,1 2,-28 54,14 23,3 0,4 1,3 0,4 0,3 0,4 0,4 2,-6-18,31 460,-35-449,1-37,-1-1,-2 1,-2 0,-1-1,-2 0,-1 0,-5 9,-19-1,30-44,0 0,0-1,0 1,0-1,0 1,0-1,0 0,0 1,0-1,0 0,-1 0,1 1,0-1,0 0,0 0,0 0,0-1,-1 1,1 0,0 0,0-1,0 1,0 0,0-1,0 1,0-1,0 1,0-1,0 0,0 0,0 1,0-1,1 0,-1 0,0 0,1 0,-1 0,0 1,1-1,-1-1,1 1,-1 0,1 0,0 0,-1 0,1-1,-3-11,0 0,1 0,1 0,0 0,1 0,0-1,1 1,1 0,0 0,0 0,1 0,1 0,0 1,5-10,-3 2,137-341,-116 299,-17 37</inkml:trace>
  <inkml:trace contextRef="#ctx0" brushRef="#br0" timeOffset="-7589.694">5837 778,'-36'49,"20"-31,2 1,0 0,1 1,1 0,1 1,1 0,0 1,2 0,1 0,-1 7,7-24,1 1,-1-1,1 0,1 1,-1-1,1 0,0 1,0-1,0 0,1 0,-1 0,2 0,-1 0,0 0,1 0,0-1,0 1,0-1,1 0,-1 0,1 0,0 0,0-1,0 0,1 1,-1-2,1 1,0 0,-1-1,1 0,0 0,4 0,-2 1,0-1,0 0,1-1,-1 0,1 0,-1-1,1 0,-1 0,0 0,1-1,-1 0,1-1,-1 0,0 0,0 0,0-1,0 0,0-1,-1 1,0-1,1 0,-1-1,2-2,-1-1,0 0,-1 0,0 0,0-1,-1 0,-1 0,1-1,-1 0,-1 1,0-1,0 0,-1 0,0-1,-1 1,0 0,0-1,-1 1,-2-10,1 9,-1 0,-1 0,0 0,0 0,-1 1,-1-1,1 1,-2 0,1 0,-2 1,1 0,-2-2,-11-7</inkml:trace>
  <inkml:trace contextRef="#ctx0" brushRef="#br0" timeOffset="-7335.067">6147 1231,'46'-282,"-44"267,-1 1,2-1,0 1,1-1,0 1,1 0,1 0,0 1,0 0,2 0,0 0,0 1,1 0,6-5,-2 6</inkml:trace>
  <inkml:trace contextRef="#ctx0" brushRef="#br0" timeOffset="-6853.95">6514 1145,'4'-11,"2"-14,2-1,1 1,1 1,1-1,1 2,1 0,1 0,1 1,2 1,-1 1,6-4,40-17,-61 40,1 1,0-1,-1 1,1-1,0 1,-1-1,1 1,0 0,0 0,-1 0,1 0,0 0,0 0,-1 1,1-1,0 0,-1 1,1 0,0-1,-1 1,1 0,-1 0,1 0,-1 0,1 0,-1 0,0 0,1 0,-1 0,0 1,0-1,0 1,0-1,0 1,0-1,-1 1,1-1,0 1,0 1,6 46,12 20,-16-68,0 0,0 0,0 0,0-1,0 1,0-1,0 0,0 0,0 0,0 0,0-1,0 1,0-1,0 0,0 0,0 0,0 0,0 0,-1-1,1 1,0-1,-1 0,1 0,-1 0,0 0,0 0,1 0,-1-1,-1 1,6-3,151-137,-158 141,1 0,0 0,-1 1,1-1,0 0,0 1,-1-1,1 1,0-1,0 1,0-1,0 1,0-1,0 1,0 0,0 0,0-1,0 1,0 0,0 0,0 0,0 0,0 0,0 0,0 1,0-1,0 0,0 0,0 1,-1-1,1 1,0-1,0 0,0 1,0 0,0-1,-1 1,1-1,0 1,-1 0,1 0,0-1,-1 1,1 0,-1 0,1 0,-1 0,1 0,-1 0,0 0,1 0,-1 0,6 57,-6-54,0 14,-1-12,0-1,1 1,0 0,0-1,0 1,1 0,0-1,0 1,0-1,1 1,0-1,0 1,0-1,1 0,0 0,0 0,0 0,0-1,2 2,12 8</inkml:trace>
  <inkml:trace contextRef="#ctx0" brushRef="#br0" timeOffset="-6508.005">7445 948,'145'-69,"-138"65,-1-1,0 0,0 0,0 0,0 0,-1-1,0 0,0 0,-1-1,1 1,-1-1,-1 0,1 0,-1 0,-1-1,1 1,-1-1,0 1,-1-3,-1 6,-1 0,0-1,0 1,-1 0,1 0,-1-1,0 1,0 0,0 1,0-1,-1 0,0 1,0-1,0 1,0 0,0 0,0 0,-1 0,0 1,1-1,-1 1,0 0,0 0,0 0,0 1,-1 0,1-1,0 1,-1 1,1-1,-1 1,1-1,0 1,-1 1,1-1,-1 1,1-1,0 1,-1 1,1-1,0 0,0 1,0 0,0 0,0 0,0 1,1-1,-2 2,-6 5,0 1,1 0,0 0,1 1,0 1,0-1,2 1,-1 1,2-1,0 1,0 1,1-1,1 1,0 0,1 0,0 0,1 0,1 0,0 1,1-1,0 0,2 3,0-10,1 0,-1 0,1-1,1 1,-1-1,1 0,0 0,1 0,0 0,0-1,0 0,0 0,1 0,-1-1,1 0,1 0,-1 0,0-1,1 0,0 0,0 0,-1-1,2 0,-1-1,0 1,0-1,0-1,1 0,-1 0,0 0,0 0,1-1,-1-1,0 1,0-1,0 0,2-2,9-2</inkml:trace>
  <inkml:trace contextRef="#ctx0" brushRef="#br0" timeOffset="-6073.014">8009 751,'-20'20,"1"2,1 1,1 0,1 1,1 1,1 0,1 1,2 0,0 1,0 7,10-31,0 1,1 0,-1 0,1 0,0 0,0-1,1 1,-1 0,1 0,0 0,-1 0,2-1,-1 1,0-1,1 1,0-1,0 1,0-1,0 0,0 0,1 0,-1 0,1 0,0 0,0-1,0 1,0-1,0 0,0 0,1 0,-1-1,1 1,-1-1,1 1,0-1,0 0,-1-1,1 1,0-1,0 0,0 0,0 0,0 0,-1 0,1-1,15-5,-2 0,1-1,-1-1,0 0,0-1,-1-1,-1-1,0 0,0-1,-1-1,0 0,-1-1,-1 0,0-1,-1 0,-1-1,0 0,-1-1,2-7,9-20,-3-1,-1 0,-2-1,-3-1,-1 0,-2-1,-1-18,-4 43,-1 0,0 0,-2 1,-1-1,-1 0,0 0,-2 1,-1-1,0 1,-2 0,0 0,-2 1,-3-6,9 23,1 0,-1 1,0-1,0 1,0 0,-1 0,1 0,-1 0,1 0,-1 1,0 0,0 0,0 0,0 0,-1 0,1 1,0 0,-1 0,1 0,-1 0,1 1,-1 0,1 0,-1 0,1 0,-1 1,1 0,-1 0,1 0,0 0,-1 1,1 0,0-1,0 2,0-1,0 0,1 1,-1 0,1 0,-1 0,-10 10,1 1,1 0,0 1,0 0,2 1,0 1,1-1,0 2,2-1,0 1,1 0,0 0,2 1,0 0,1-1,1 1,1 0,1 1,0-1,1 0,1 0,1 0,1-1,1 1,0-1,1 0,3 4,1 2,2 0,0-1,2 0,0-1,2 0,0-2,1 0,2 0,0-2,0 0,2-2,0 0,1-1,0-1,1-1,1-1,0-1,1-1,0-2,0 0,1-1,0-2,20 2,-18-4</inkml:trace>
  <inkml:trace contextRef="#ctx0" brushRef="#br0" timeOffset="-11026.251">22 327,'0'0,"-1"-1,1 1,0 0,-1-1,1 1,-1 0,1-1,-1 1,1 0,-1 0,1-1,-1 1,1 0,-1 0,1 0,-1 0,1 0,-1 0,1 0,-1 0,0 0,1 0,-1 0,1 0,-1 0,1 0,-1 1,1-1,-1 0,1 0,-1 0,1 1,-1-1,1 0,0 1,-1-1,1 0,-1 1,1-1,0 1,-1-1,1 1,0-1,0 1,-1-1,1 1,0-1,0 1,0-1,-1 1,1-1,0 1,0-1,0 1,0-1,0 1,0-1,0 1,0 0,1-1,-1 1,0-1,0 1,0-1,-1 41,10 18,33 306,-13-50,-29-315,1 0,-1-1,1 1,-1 0,1-1,-1 1,1 0,0 0,-1-1,1 1,-1 0,1 0,0 0,-1 0,1 0,0 0,-1 0,1 0,0 0,-1 0,1 1,-1-1,1 0,0 0,-1 1,1-1,-1 0,1 0,-1 1,1-1,-1 1,1-1,-1 1,1-1,-1 0,1 1,-1-1,0 1,1 0,-1-1,0 1,0-1,1 1,-1 0,0-1,0 1,0-1,0 1,0 0,0-1,0 1,0 0,0-1,0 1,0 0,0-1,0 1,0-1,-1 1,1 0,0-1,145-211,-133 196,-4 2,1 1,0 0,0 0,1 1,1 0,0 1,0 0,1 0,0 2,1-1,0 2,0 0,0 0,1 1,0 1,1 0,-1 1,1 0,3 1,-14 3,0 0,0 1,-1-1,1 1,0 0,-1 0,1 0,-1 1,1-1,-1 1,0 0,1 0,-1 0,0 0,0 0,0 1,-1-1,1 1,-1 0,1 0,-1 0,0 0,0 0,0 0,-1 1,1-1,-1 1,0-1,1 1,-2 0,1-1,0 3,-4 122,-1-109,-1 1,-1-2,0 1,-2-1,0 0,-1 0,0-1,-2 0,0-1,-1 0,0-1,-2 0,1-1,-2-1,0 0,0-1,-1 0,-1-2,-2 2,16-10,1 0,-1 0,0 0,0 0,0 0,-1 0,1-1,0 0,-1 1,1-1,-1-1,1 1,-1 0,1-1,-1 0,0 0,1 0,-1 0,1 0,-1-1,1 1,-1-1,1 0,-1 0,1-1,0 1,-1-1,1 1,0-1,0 0,0 0,0-1,1 1,-1-1,0 1,1-1,0 0,0 0,0 0,0 0,0 0,-1-2,-4-21,2 1</inkml:trace>
  <inkml:trace contextRef="#ctx0" brushRef="#br0" timeOffset="-10610.915">700 1174,'18'1,"1"0,-1-1,1-1,-1-1,0 0,1-2,-1 0,-1-1,1 0,-1-2,0 0,0-1,0-1,-1 0,-1-1,3-3,-15 11,0-1,0 1,0-1,-1 0,1 0,-1 0,0 0,0 0,0-1,0 1,0-1,-1 1,0-1,1 0,-1 1,-1-1,1 0,0 0,-1 1,0-1,0 0,0 0,-1 0,1 0,-1 1,0-1,0 0,0 0,0 1,-1-1,1 1,-1-1,0 1,0 0,0 0,-1 0,1 0,-1 0,1 0,-1 0,0 1,0 0,0-1,-1 1,1 0,-2 0,0-1,1 0,-1 1,1 0,-1 0,0 0,0 1,0-1,0 1,0 0,0 1,0-1,-1 1,1 0,0 0,0 0,0 1,0 0,0 0,0 1,0-1,0 1,0 0,0 0,1 0,-1 1,1 0,0 0,-1 0,1 0,1 1,-1-1,1 1,-1 0,1 0,-1 3,-1 0,0-1,1 2,0-1,1 0,0 1,0 0,1 0,-1 0,2 0,-1 0,1 0,0 0,1 0,0 1,0-1,1 0,0 0,1 0,-1 0,1 0,1 0,0 0,0 0,0-1,1 0,0 1,1-2,-1 1,2 0,-1-1,0 0,1 0,0 0,1-1,-1 0,4 2,-2-2,1 0,0 0,0-1,0 0,1 0,-1-1,1 0,-1-1,1 0,0-1,0 0,0 0,0-1,0-1,0 1,0-2,0 1,0-1,0-1,-1 0,1 0,-1-1,1 0,8-7,-2 2</inkml:trace>
  <inkml:trace contextRef="#ctx0" brushRef="#br0" timeOffset="-10368.405">1406 1004,'-5'34,"-2"15,1 1</inkml:trace>
  <inkml:trace contextRef="#ctx0" brushRef="#br0" timeOffset="-10119.945">1321 581</inkml:trace>
  <inkml:trace contextRef="#ctx0" brushRef="#br0" timeOffset="-9836.989">1632 1202,'84'-233,"-50"178,-33 55,0 0,1 0,-1 0,0 0,0 1,1-1,-1 0,0 1,0-1,0 1,0-1,0 1,1 0,-1-1,0 1,0 0,-1 0,1 0,0 0,0 0,0 0,0 0,-1 0,1 0,-1 0,1 0,-1 0,1 1,-1-1,1 0,-1 0,0 1,0-1,0 0,0 0,0 1,0-1,0 0,0 0,0 1,-1-1,1 0,0 0,-1 1,1-1,-1 1,2 4,-1 2,1 0,0 1,1-1,0 0,0-1,0 1,1 0,1-1,-1 1,1-1,0 0,1 0,0 0,0-1,0 0,1 0,0 0,0-1,0 1,1-2,0 1,0-1,0 0,0 0,1-1,-1 0,1 0,0-1,0 0,4 1,-6-5,0 0,1-1,-1 0,0 0,-1 0,1-1,0 1,-1-1,0-1,0 1,0-1,-1 0,1 0,-1 0,0-1,-1 1,1-1,-1 0,0 0,-1 0,1 0,-1-1,-1 1,1-1,0-3,24-51,24 8,-33 44</inkml:trace>
  <inkml:trace contextRef="#ctx0" brushRef="#br0" timeOffset="-9335.059">2450 864,'-13'4,"0"1,1 1,-1 0,1 1,1 0,-1 1,1 0,1 0,0 2,0-1,0 1,1 0,1 1,0 0,0 1,1 0,1 0,0 0,0 1,1 0,5-11,-1 1,1-1,0 0,0 0,0 1,0-1,0 0,1 0,-1 1,1-1,-1 0,1 0,0 0,0 0,0 0,0 0,0 0,0 0,1 0,-1 0,1-1,-1 1,1-1,0 1,-1-1,1 1,0-1,0 0,0 0,0 0,0 0,0 0,0 0,0-1,1 1,-1-1,0 1,0-1,0 0,1 0,1 0,3 0,1 0,-1 0,0-1,1 0,-1 0,0-1,0 1,0-2,0 1,0-1,0 0,3-3,172-155,-180 159,1 1,0 0,-1-1,1 1,0 0,0 1,0-1,0 0,0 1,0 0,0-1,0 1,0 1,0-1,0 0,-1 1,1-1,0 1,0 0,0 0,0 0,-1 0,1 0,0 1,-1-1,1 1,-1 0,0 0,1 0,-1 0,0 0,0 0,0 1,-1-1,2 3,47 97,-50-101,2 3,22 56,-2 1,-3 1,-3 0,-3 2,-2-1,1 48,-27 57,14-161,-1 0,0 0,0 0,-1 0,0-1,0 1,-1-1,0 1,0-1,0-1,-1 1,0 0,0-1,0 0,0 0,-1-1,0 0,0 0,0 0,-1 0,-5 2,8-5,0 0,0 0,0 0,0 0,0 0,0-1,0 0,0 0,0 0,0 0,0-1,0 1,1-1,-1 0,0 0,0-1,0 1,1-1,-1 0,1 0,-1 0,1 0,0 0,-1-1,1 0,1 0,-1 1,0-1,1-1,-1 1,1 0,0-1,-1-1,-4-10,0 0,0 0,2 0,-1-1,2 1,0-1,0-13,1 8,1 0,1-1,1 1,1 0,1-1,1 1,1 0,0 0,2 1,0-1,2 1,0 1,1-1,1 1,1 1,0 0,1 1,1 0,6-5,-2 4</inkml:trace>
  <inkml:trace contextRef="#ctx0" brushRef="#br0" timeOffset="15518.279">785 1823,'-7'21,"-3"2,2 1,0 0,2 1,1-1,1 1,1 0,1 0,1 0,1 12,19 105,-1-14,-6-1,-6 15,5-73,-9-68,0-1,-1 1,1-1,0 0,-1 0,1 0,0 0,-1 0,1 0,0 0,-1-1,1 1,-1-1,1 1,0-1,-1 1,1-1,-1 0,0 0,1 0,-1 0,0 0,1 0,-1 0,0 0,0-1,0 1,0 0,0-1,0 1,0-1,0 1,211-248,-205 242,1-3,1 1,0 0,1 0,-1 1,2 0,-1 1,1 0,0 0,0 2,1-1,0 1,0 1,0 0,0 1,5-1,-15 4,0 0,0 0,0 0,0 0,0 0,0 1,0-1,0 1,0-1,0 1,0 0,0-1,0 1,-1 0,1 0,0 0,0 1,-1-1,1 0,-1 1,1-1,-1 1,0-1,1 1,-1 0,0 0,0-1,0 1,0 0,-1 0,1 0,-1 0,1 0,-1 0,1 0,-1 0,0 0,0 0,0 0,0 0,0 1,-1-1,1 0,-1 0,1 0,-31 94,15-69,-2 0,0-1,-1-1,-2-1,-1-1,0-1,-2-1,0-1,-1-1,-1-1,-1-1,-19 8,-11-3,56-21,0-1,0 1,-1-1,1 1,0-1,-1 0,1 0,0 0,-1 0,1 0,0 0,-1 0,1 0,0 0,-1 0,1-1,0 1,-1-1,1 1,0-1,0 1,0-1,0 0,-1 0,1 1,0-1,0 0,0 0,0 0,1 0,-1 0,0 0,0 0,1-1,-1 1,0 0,1 0,-1-1,1 1,0 0,-1-1,1-19,3-1</inkml:trace>
  <inkml:trace contextRef="#ctx0" brushRef="#br0" timeOffset="16052.274">1575 2416,'-9'20,"1"1,0 0,2 1,0-1,2 1,0 1,1-1,1 20,2-38,-1-1,1 0,1 1,-1-1,0 1,1-1,0 0,-1 1,1-1,1 0,-1 0,0 0,1 0,0 0,-1 0,1 0,0 0,1-1,-1 1,0-1,1 1,-1-1,1 0,0 0,0 0,0-1,0 1,0 0,0-1,0 0,0 0,1 0,-1 0,0-1,1 1,-1-1,1 0,-1 0,0 0,1 0,-1-1,1 1,-1-1,0 0,0 0,1 0,12-9,-1-1,0 0,-1-1,0-1,0 0,-2-1,0 0,0-1,-1 0,-1-1,-1 0,4-10,38-53,-37 56,22-25,-34 47,-1 0,0 1,0-1,1 1,-1-1,0 1,1-1,-1 1,0 0,1-1,-1 1,1 0,-1 0,1 0,-1 0,0 0,1 1,-1-1,1 0,-1 1,0-1,1 1,-1-1,0 1,1-1,-1 1,0 0,0 0,0 0,0 0,0 0,0 0,0 0,0 0,0 0,0 0,-1 0,1 1,0-1,13 22,-1 1,-1 0,-1 0,-1 1,-1 1,-2-1,0 1,-2 1,2 22,-6-44,13 56,-3 1,-3 0,-3 0,-2 0,-3 1,-3-1,-2 0,-3 0,-11 38,14-86,1 0,-2 0,0 0,-1-1,0 0,-1 0,0-1,-1 0,-1 0,1-1,-2 0,0-1,0 0,-12 7,21-16,0 1,0-1,0 0,0 0,0 0,0 0,0 0,-1-1,1 1,0-1,-1 1,1-1,0 0,-1 0,1 0,-1 0,1 0,0-1,-1 1,1-1,0 1,0-1,-1 0,1 0,0 0,0 0,0 0,0-1,0 1,0-1,1 1,-1-1,0 0,1 1,-1-1,1 0,0 0,-1 0,1 0,0 0,0 0,0-1,1 1,-1 0,0 0,1-1,0 1,-1 0,1-1,0 1,0-2,1-20,1 1,1 0,2-1,0 1,1 1,1-1,1 1,1 0,3-3,19-41,3 2,3 0,3 3,11-11,-23 36</inkml:trace>
  <inkml:trace contextRef="#ctx0" brushRef="#br0" timeOffset="16785.045">2958 2162,'297'-181,"-181"88,-116 92,1 1,-1-1,1 0,-1 0,1 1,-1-1,1 0,0 1,-1-1,1 1,0-1,-1 1,1-1,0 1,0-1,0 1,0 0,-1-1,1 1,0 0,0 0,0 0,0 0,0 0,0 0,-1 0,1 0,0 0,0 0,0 0,0 0,0 1,-1-1,1 0,0 1,0-1,0 0,-1 1,1-1,0 1,0-1,-1 1,1 0,0-1,-1 1,1 0,-1-1,1 1,-1 0,1 0,-1-1,0 1,1 0,4 54,-5-39,49 240,-13-102,-16-45,-4 1,-6 1,-3 65,-8-144,-1 0,-2 0,0 0,-3-1,0 1,-2-1,-2-1,0 0,-2-1,-1 0,-2 0,0-2,-2 0,-18 20,31-41,0-1,0 1,0-1,0-1,-1 1,1-1,-1 0,0 0,-1-1,1 0,0 0,-1 0,0-1,0 0,0 0,0-1,0 0,0 0,0 0,0-1,0 0,0-1,0 0,0 0,0 0,0-1,0 0,0 0,0-1,1 1,-1-2,1 1,0-1,0 0,0 0,1 0,-1-1,1 0,0 0,1 0,-4-5,1-10,1 1,1-1,1 0,1-1,1 1,0-1,2 1,0-1,2 1,0-1,3-11,0 8,1 0,0 1,2 0,1 0,1 1,1 0,1 1,0 0,2 1,0 0,2 1,0 1,1 0,13-10,5-3,3 2,0 2,2 1,0 2,2 2,0 1,8 0,86-24,-109 36</inkml:trace>
  <inkml:trace contextRef="#ctx0" brushRef="#br0" timeOffset="17036.093">4059 2443,'-27'29,"1"1,2 2,1 0,1 1,2 1,-16 36,34-65,0-1,0 0,0 1,1-1,-1 1,1-1,0 1,0-1,1 1,-1 0,1 0,0-1,0 1,1 0,-1 0,1-1,0 1,0 0,1-1,0 1,-1-1,1 0,1 0,-1 1,1-1,-1-1,1 1,0 0,1-1,-1 1,1-1,-1 0,1 0,0-1,0 1,0-1,0 1,1-1,2 0,0 1,0 0,0-1,0 0,0-1,0 1,1-1,-1-1,0 1,1-1,-1-1,0 1,0-1,1-1,-1 1,0-1,0 0,0-1,-1 0,1 0,-1 0,1-1,-1 0,0 0,0 0,-1-1,1 0,-1 0,0 0,1-3,3-6,-1 1,-1-2,0 1,-1-1,-1 0,0 0,-1 0,-1-1,0 1,0-12,-4 19,1 1,-1-1,0 1,-1-1,1 1,-1 0,-1 0,0 0,0 0,0 0,-1 1,0-1,-4-5,-8-6</inkml:trace>
  <inkml:trace contextRef="#ctx0" brushRef="#br0" timeOffset="17288.026">4453 2952,'0'-33,"0"-17,5-4,2-2,4 3,5 6,4 6,5 5,2 4,-4 3,0 6,0 2,1 5,-3 0,-1 3,2 4,-4 3</inkml:trace>
  <inkml:trace contextRef="#ctx0" brushRef="#br0" timeOffset="17549.951">5074 2388,'-30'20,"1"2,1 1,2 1,0 1,1 1,2 2,-6 9,26-34,0 1,0 0,1 0,0 1,-1-1,1 0,1 1,-1 0,1-1,0 1,0 0,0-1,0 1,1 0,0 0,0 0,0 0,1-1,0 1,0 0,0 0,0-1,1 1,-1-1,1 1,0-1,1 0,-1 0,1 0,0 0,0 0,0 0,0-1,4 3,7 3,0 0,1-2,0 1,0-2,1 0,0-1,0-1,0 0,1-1,-1-1,1 0,-1-1,1-1,0-1,0 0,-1-1,1-1,-1 0,0-2,0 0,0 0,-1-1,0-1,8-5,5-2,-4 3</inkml:trace>
  <inkml:trace contextRef="#ctx0" brushRef="#br0" timeOffset="17917.914">5385 2642,'22'6,"1"-1,-1 0,0-2,1-1,0 0,7-2,-23 0,0 0,-1-1,1 0,-1 0,1 0,-1 0,0-1,0-1,0 1,0-1,0 0,0 0,0 0,-1-1,0 0,0 0,0 0,0-1,0 0,-1 1,0-2,0 1,2-5,-4 7,0 0,-1 0,0-1,1 1,-1 0,-1 0,1-1,0 1,-1-1,0 1,1-1,-1 1,-1 0,1-1,0 1,-1-1,0 1,0 0,0-1,0 1,0 0,-1 0,1 0,-1 0,0 0,0 0,0 0,0 1,-1-1,1 1,-1-1,1 1,-1 0,0 0,0 0,0 1,0-1,0 1,0-1,0 1,-1 0,1 0,0 1,-1-1,1 1,-1-1,1 1,-3 0,-7 2,1 0,-1 1,1 0,0 1,0 0,0 1,0 1,1-1,0 2,0 0,0 0,1 1,0 0,1 1,0 0,0 0,1 1,0 0,1 0,0 1,0 0,1 1,1-1,0 1,1 0,0 0,0 1,2-1,-2 11,3-18,1 1,0-1,0 1,1-1,-1 0,1 1,0-1,1 0,-1 0,1 0,0 0,0 0,1 0,-1 0,1-1,0 1,0-1,1 0,-1 0,1 0,0 0,0-1,1 1,-1-1,0 0,1-1,0 1,0-1,0 0,0 0,0 0,0-1,0 1,1-1,4 0,11 0,0-1,0-1,0-1,0-1,-1-1,1-1,-1 0,0-2,0 0,-1-1,0-1,18-11,-15 9,7-2</inkml:trace>
  <inkml:trace contextRef="#ctx0" brushRef="#br0" timeOffset="18251.321">6260 2388,'-11'9,"-4"1,1 1,0 0,1 1,0 1,1 0,0 0,1 1,1 1,0 0,1 1,8-14,-1 0,1-1,1 1,-1 0,0 0,0 0,1 0,-1 0,1 0,-1 0,1 0,0 0,0 0,0 0,0 0,0 0,1 0,-1 0,1 0,-1 0,1 0,-1 0,1 0,0 0,0-1,0 1,0 0,0-1,1 1,-1 0,0-1,1 1,-1-1,1 0,0 0,-1 1,1-1,0 0,0 0,0-1,0 1,-1 0,3 0,57 11,-51-11,0 0,0 1,0 0,0 0,0 1,-1 1,1-1,-1 1,0 1,0 0,0 0,-1 1,0 0,0 0,0 2,-6-6,0 0,-1 0,1 1,-1-1,1 1,-1-1,0 1,0-1,-1 1,1 0,0-1,-1 1,0 0,1 0,-1 0,0-1,-1 1,1 0,0 0,-1-1,1 1,-1 0,0-1,0 1,0 0,0-1,-1 1,1-1,-1 0,1 1,-1-1,0 0,0 0,-2 2,-79 56,75-55,1-2,-1 1,1-1,-1 0,0-1,0 0,-1 0,1-1,0 0,0 0,-1-1,1 0,-1 0,1-1,0 0,0-1,-1 1,1-2,-4-1,-6-8</inkml:trace>
  <inkml:trace contextRef="#ctx0" brushRef="#br0" timeOffset="21074.32">7502 2585,'11'8,"1"0,1-1,-1 0,1-1,0-1,1 0,-1-1,1 0,0-1,0-1,0 0,0-1,0 0,0-1,0-1,0 0,7-2,-6 0,1-1,-1 0,1-1,-1-1,-1 0,1-1,-1-1,0 0,-1-1,0-1,4-4,-12 12,-1-1,1 0,-1 0,0 0,0 0,0-1,0 0,-1 0,0 0,1 0,-1 0,-1-1,1 1,-1-1,1 0,-1 0,-1 0,1 0,-1 0,0 0,0 0,0 0,-1-1,0 1,0 0,0 0,-1-1,1 1,-1 0,0 0,-1 0,0 0,1 0,-1 0,-1 0,1 0,-1 1,0 0,0-1,0 1,0 0,-3-2,-1 2,0 0,0 0,0 1,0 0,0 0,-1 1,1 0,-1 0,0 1,0 0,1 0,-1 1,0 0,0 0,0 1,0 0,1 0,-1 1,0 0,1 0,0 1,-1 0,1 0,0 1,0-1,1 2,-1-1,1 1,0 0,0 0,1 1,-1 0,1 0,1 0,-1 0,1 1,0 0,0 0,1 0,0 0,0 0,1 1,0-1,0 2,-2 1,1-1,0 1,1 0,-1 0,2 0,0 0,0 0,1 1,0-1,1 0,0 0,0 0,1 0,1 0,-1 0,2 0,-1-1,2 0,-1 1,1-1,0-1,1 1,0-1,0 0,4 3,7-2,0 0,0-1,1-1,0-1,1 0,-1-2,1 0,0-1,0-1,0 0,0-2,0 0,0-1,0-1,0-1,0-1,0 0,17-7,134-58,-146 57</inkml:trace>
  <inkml:trace contextRef="#ctx0" brushRef="#br0" timeOffset="21330.966">8772 2331,'-19'34,"-12"20,1 6,-1 3,1-6,0-1,6-7,2-6,0-6,3-4,6-4,4-1,4-1,-2-4,1-7</inkml:trace>
  <inkml:trace contextRef="#ctx0" brushRef="#br0" timeOffset="21578.411">8433 2443,'38'39,"18"12,4 3,-3-4,-7-5,-7-5,-6-5,-5-4,-2-6,-7-4,-7-5</inkml:trace>
  <inkml:trace contextRef="#ctx0" brushRef="#br0" timeOffset="24341.556">9054 2726,'10'3,"0"0,1-1,-1 0,1 0,0-1,-1-1,1 0,0 0,-1-1,1 0,0-1,-1 0,0-1,1 0,-1-1,0 0,-1-1,1 1,-1-2,0 0,0 0,0 0,-1-1,0 0,-1-1,1 0,1-3,46-100,-54 108,0-1,0 0,-1 0,1 0,-1 0,0 1,0-1,0 0,-1 0,0 0,1 1,-1-1,0 0,-1 0,1 1,-1-1,1 1,-1 0,0-1,0 1,-1 0,1 0,-1 0,1 0,-1 1,0-1,0 1,0-1,0 1,-2 0,1 0,-1 0,1 0,-1 1,1-1,-1 1,0 0,1 1,-1-1,0 1,0 0,0 0,1 1,-1-1,0 1,1 0,-1 0,0 0,1 1,-1 0,1 0,0 0,0 0,0 1,0 0,0 0,0 0,0 1,-91 98,83-86,1 0,1 1,1 0,0 0,1 1,1 0,1 1,0 0,1 0,1 0,0 16,4-30,0 0,1 0,-1 1,1-1,1 0,-1 0,1 0,0 0,0 0,0-1,1 1,-1-1,1 1,0-1,1 0,-1 0,1 0,0 0,0-1,0 0,0 0,0 0,1 0,-1 0,1-1,0 0,0 0,0 0,0-1,0 0,0 1,0-2,0 1,1-1,-1 0,0 0,0 0,4-1,20 0,0-1,0-1,-1-2,1-1,-1-1,-1-1,1-2,-1-1,-1-1,0-1,0-1,-2-1,0-1,-1-2,0 0,15-17,-30 28,0 1,0-1,-1-1,0 1,-1-1,1 0,-1-1,-1 0,0 0,0 0,-1 0,0-1,0 1,-1-1,0 0,-1 0,-1-1,1 1,-1 0,-1 0,0-1,0 1,-1 0,-1-1,0 1,0 0,-1 0,0 0,0 1,-1-1,-1 1,1 0,-2 0,-2-4,-54-61,71 82,46 150,-53-153,0 0,0 1,1-1,0 0,0-1,0 1,0 0,1-1,0 0,0 0,0 0,0 0,1-1,-1 0,1 1,0-2,0 1,0 0,0-1,0 0,1 0,-1-1,1 0,-1 0,1 0,0 0,-1-1,3 0,-4 0,-2 0,0-1,0 1,0-1,0 1,0 0,1 0,-1-1,0 2,0-1,0 0,0 0,1 1,-1-1,0 1,0 0,0 0,0-1,0 1,0 1,0-1,-1 0,1 0,0 1,-1-1,1 1,0-1,-1 1,0 0,1-1,-1 1,0 0,0 0,0 0,0 0,-1 0,1 0,0 0,-1 0,1 1,-1-1,0 0,0 0,0 0,0 0,0 1,-34 96,29-87,-1-1,1 1,1 0,0 1,1-1,0 1,1 0,0 0,1 2,1-11,1 0,-1-1,1 1,0 0,0-1,0 1,0-1,1 1,-1-1,1 0,0 0,0 0,0 0,1 0,-1 0,1 0,-1-1,1 1,0-1,0 0,0 0,0 0,0 0,1 0,-1-1,0 1,1-1,0 0,-1 0,1-1,1 1,117 4,-117-6,0 0,0-1,0 1,0-1,0 0,-1-1,1 1,-1-1,1 0,-1 0,0 0,0 0,0-1,-1 0,1 0,-1 0,0 0,0 0,0-1,-1 1,2-4,38-108,-39 103,61-200,-18 65,-6-1,5-64,-38 168,-2-1,-2 0,-2 0,-4-42,3 87,0-1,0 1,0-1,0 1,0-1,0 1,0-1,0 1,-1-1,1 1,0-1,-1 1,1-1,-1 1,0-1,0 1,1 0,-1-1,0 1,0 0,0 0,0 0,0 0,-1 0,1 0,0 0,0 0,-1 0,1 0,0 1,-1-1,1 1,-1-1,1 1,-1-1,1 1,-1 0,1 0,-1 0,1 0,-1 0,1 0,-1 0,1 0,-1 0,1 1,-1-1,1 1,-1-1,1 1,-1 0,1-1,0 1,-1 0,1 0,0 0,0 0,0 0,0 0,0 0,0 1,0-1,0 0,0 0,0 2,-10 17,0 1,2 0,0 0,2 1,0 0,1 0,2 1,0-1,0 19,-2 21,3 1,3 0,2 0,5 19,64 189,7-48,-76-211,-3-6</inkml:trace>
  <inkml:trace contextRef="#ctx0" brushRef="#br0" timeOffset="24601.797">9957 2303,'34'0,"15"0,10 0,3 0,-3-5,-2-1,-1 0,-1 1,0-4,-5 1,-1 0,-8 3</inkml:trace>
  <inkml:trace contextRef="#ctx0" brushRef="#br0" timeOffset="25485.822">10719 2726,'16'-9,"14"-6,-1-1,-1-1,0-2,-2-1,0-1,-1 0,-1-2,-1-2,10-14,-30 37,0-1,-1 0,1-1,-1 1,0 0,0-1,0 1,0-1,0 1,-1-1,0 0,0 0,0 0,0 1,-1-1,1 0,-1 0,0 0,0 0,0 0,-1 0,1 0,-1 0,0 0,0 0,-1 0,1 1,-1-1,0 1,0-1,0 1,0-1,0 1,-1 0,0 0,1 0,-1 1,-2-3,-7 3,0 1,1-1,-1 2,0 0,0 0,0 1,1 1,-1 0,0 0,1 1,0 0,0 1,0 1,0 0,0 0,1 1,0 0,0 1,1 0,0 1,0 0,1 0,0 0,0 1,1 1,0-1,0 1,1 1,-4 8,0-3,1 1,0-1,2 2,-1-1,2 1,1 0,-3 12,7-25,0 1,0 0,1 0,0-1,0 1,0 0,1 0,0-1,0 1,0 0,0-1,1 1,0-1,1 0,-1 1,1-1,0 0,0 0,0-1,1 1,-1-1,1 0,1 1,-1-2,0 1,4 2,0-1,1 0,0-1,0 0,0 0,1-1,-1 0,1-1,0 0,-1 0,1-1,0 0,0-1,0 0,0-1,0 0,0 0,-1-1,1-1,0 1,-1-2,0 1,0-1,8-5,20-11,0-1,-2-2,0-2,28-27,-37 30,-1-1,-1-1,0-1,-2-1,0-3,-21 28,1 0,-1 0,1 0,-1 0,0-1,0 1,0 0,0 0,1-1,-2 1,1-1,0 1,0-1,0 1,-1-1,1 1,-1-1,1 0,-1 1,0-1,1 0,-1 0,0 1,0-1,0 0,0 1,-1-1,1 0,0 0,-1 1,1-1,-1 1,0-1,0 0,1 1,-1-1,0 1,0 0,0-1,0 1,-1 0,1 0,0-1,0 1,-1 0,1 0,-1 0,1 1,-1-1,1 0,-1 0,0 1,1-1,-1 1,0 0,-8 2,0 1,0 0,1 1,-1 1,1-1,0 1,0 1,1 0,-1 0,1 0,1 1,-1 0,1 1,1 0,-1 0,1 0,0 1,1 0,0 1,2-5,0 0,0 0,0 0,1 1,0-1,0 1,0-1,1 1,0 0,0 0,0-1,1 1,0 0,0 0,0 0,1 0,0-1,0 1,1 0,-1-1,1 1,0-1,1 1,-1-1,1 0,0 0,0 0,1 0,0-1,-1 0,2 1,-1-1,0 0,1-1,-1 1,1-1,0 0,0 0,1-1,0 1,9 1,0-1,0 0,1-1,-1-1,0 0,1-1,-1-1,0-1,1 0,-1 0,0-2,0 0,-1-1,1 0,-1-1,0-1,-1 0,1 0,-1-2,-1 0,0 0,9-9,20-19,-1-3,-2-1,-2-1,-2-2,-2-2,-2-1,-1-1,-3-2,15-41,-29 58,-1-1,-2 0,-1-1,-2 0,-1 0,-2 0,-1-1,-2 1,-2-1,-2-10,2 33,0 0,-1 1,0-1,-1 1,-1 0,0 0,0 0,-2 0,1 1,-3-3,6 11,0-1,0 0,0 1,0 0,-1-1,1 1,-1 1,0-1,0 0,0 1,0 0,0 0,0 0,-1 1,1-1,-1 1,1 0,-1 0,0 1,1-1,-1 1,0 0,1 0,-1 1,0-1,1 1,-1 0,1 0,-4 2,-11 6,0 2,1 0,0 1,0 1,2 0,-1 2,2 0,0 0,1 1,1 1,0 1,1 0,1 0,1 1,-2 5,-3 4,1 0,2 1,0 0,3 1,0 0,2 0,1 1,1 0,2 0,1 0,1 1,2-1,1 0,2 1,7 28,-1-36,1-1,2 0,0-1,1-1,1 0,1-1,1-1,0 0,2-1,0-1,1-1,1 0,0-2,1-1,0 0,1-2,1 0,0-2,0 0,1-2,0-1,0 0,10-1,-1 2,-22-3,-1-1,0 0,1 0,0-1,0-1,-1 0,1 0,0-2,0 1,0-1,0-1,-1 0,1-1,-1 0,1 0,-1-1,0-1,0 0,-1-1,9-5,-6-2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6:55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1065,'38'-9,"0"-2,-1-2,-1-1,0-1,-1-2,0-2,-2-1,2-3,-27 16,0 0,-1 0,1-1,-2-1,1 1,-1-1,0 0,-1 0,0-1,0 0,-1 0,-1 0,3-7,-5 13,0 0,0 0,0 0,-1 0,1 0,-1 0,0 0,0 0,0 0,-1 0,1 0,-1 0,0 0,0 0,-1 1,1-1,-1 0,0 1,1-1,-2 1,1-1,0 1,-1 0,1 0,-1 0,0 0,0 1,0-1,-1 1,1 0,0 0,-1 0,1 0,-1 0,0 1,-3-1,2 0,-1 1,0 0,1 0,-1 1,0-1,0 1,1 1,-1-1,0 1,1 0,-1 0,0 1,1 0,-1 0,1 0,0 0,0 1,0 0,0 0,0 0,1 1,-1-1,1 1,0 0,0 1,0-1,-1 4,-9 9,2 1,0 0,1 1,1 1,1-1,-5 18,8-21,0 2,2-1,0 0,1 1,0 0,2 0,0 0,1 0,1-1,1 1,0 3,0-12,0 0,0 0,1-1,0 1,1-1,0 0,0 0,0 0,1 0,0-1,1 0,0 0,0 0,0-1,1 0,0 0,0 0,0-1,1 0,0-1,0 0,0 0,1 0,0-1,1 0,0-1,0 1,0-2,0 1,1-2,-1 1,0-1,0-1,0 0,1 0,-1-1,0-1,-1 1,1-2,0 1,-1-1,0-1,0 1,0-2,0 1,-1-1,7-7,18-15,-1-2,-2-2,-2-1,0-1,-2-1,-14 19,114-188,-126 205,0-1,0 0,0 1,0-1,0 0,0 1,0-1,1 0,-1 1,0-1,0 0,0 1,0-1,1 0,-1 0,0 1,0-1,0 0,1 0,-1 0,0 1,0-1,1 0,-1 0,0 0,1 1,-1-1,0 0,1 0,-1 0,0 0,1 0,-1 0,0 0,1 0,-1 0,0 0,1 0,-1 0,0 0,1 0,-1 0,0 0,1 0,-1-1,0 1,0 0,1 0,-1 0,0 0,1-1,-1 1,0 0,0 0,0-1,1 1,-1 0,0 0,0-1,0 1,1 0,-1 0,0-1,0 1,0 0,0-1,2 32,-2-28,0 26,-2-3,2 0,1 0,2 0,0 0,1 0,2 0,1 0,-4-13,1 0,0-1,0 0,2 0,-1 0,1 0,1-1,0 0,1 0,0-1,1 0,0-1,0 1,1-2,7 6,-15-13,1 0,0 0,0-1,0 1,0-1,0 1,-1-1,1 0,0 0,0 0,0-1,0 1,0-1,0 1,0-1,0 0,-1 0,1 0,0 0,-1-1,1 1,-1-1,1 0,-1 0,0 0,0 0,0 0,0 0,1-1,51-79,-45 66,159-326,-167 338,13-21,-14 25,0 1,0-1,0 0,0 1,0-1,0 0,0 0,0 1,0-1,0 0,0 1,0-1,0 0,0 0,0 1,0-1,1 0,-1 0,0 1,0-1,0 0,0 0,1 0,-1 1,0-1,0 0,0 0,1 0,-1 1,0-1,0 0,1 0,-1 0,0 0,1 0,-1 0,0 0,0 0,1 0,-1 0,0 0,1 0,-1 0,0 0,0 0,1 0,-1 0,0 0,1 0,-1 0,0 0,0 0,1 0,-1-1,0 1,0 0,0 0,1 0,-1-1,0 1,0 0,0 0,1 0,-1-1,1 19,0 1</inkml:trace>
  <inkml:trace contextRef="#ctx0" brushRef="#br0" timeOffset="373">1355 1036,'33'-14,"-14"8,0-1,0-1,-1 0,0-2,0 0,-1-1,0 0,-1-2,-1 0,0 0,0-2,-2 0,1-1,-12 14,0 0,0 0,0-1,0 1,-1 0,1-1,-1 1,0-1,0 0,0 1,0-1,0 0,0 1,-1-1,1 0,-1 0,0 0,0 0,0 1,0-1,0 0,-1 0,1 0,-1 1,0-1,0 0,0 0,0 1,0-1,-1 1,1-1,-1 1,1 0,-1 0,0-1,0 1,0 0,0 1,-1-1,1 0,0 0,-1 1,1 0,-1-1,1 1,-1 0,0 0,0 1,1-1,-3 0,-6 3,1 0,0 1,0 0,0 1,0 0,1 1,-1 0,1 0,1 1,-1 0,1 0,0 1,0 0,1 1,0 0,0 0,0 0,2 1,-1 0,1 0,0 0,-2 7,-4 2,1 1,0 0,2 0,0 1,1 0,1 1,1-1,1 1,1 0,1 0,0 0,2 18,1-33,0 1,1 0,0-1,0 1,0-1,1 0,0 0,0 0,0 0,1 0,0-1,0 1,0-1,1 0,0 0,0-1,0 0,0 1,1-2,0 1,0-1,0 0,0 0,0 0,0-1,1 0,-1 0,1-1,0 0,-1 0,2 0,6 1,1-1,-1 0,1-1,-1 0,1-1,-1-1,1-1,-1 0,0 0,0-1,-1-1,1-1,-1 0,3-2,9-8,-4 2</inkml:trace>
  <inkml:trace contextRef="#ctx0" brushRef="#br0" timeOffset="769.022">1807 1149,'1'2,"-1"1,1-1,0 0,0 0,0 0,0 0,0 0,0 0,1 0,-1 0,1 0,-1 0,1-1,0 1,0 0,0-1,-1 0,1 1,1-1,-1 0,0 0,0 0,0-1,0 1,1 0,-1-1,0 1,1-1,-1 0,1 0,-1 0,0 0,1 0,-1 0,0-1,1 1,-1-1,0 0,0 0,1 0,1 0,82-58,-59 31,-2-1,0 0,-3-2,0-1,11-23,-2-2,-56 107,25-50,-5 6,1 1,0 0,0 0,1 0,0 1,0-1,1 1,0 0,0-1,1 1,-1 0,2 0,-1 0,1 0,1 0,-1 0,1 0,1 0,-1 0,2-1,-1 1,1-1,0 1,0-1,1 0,0 0,0 0,0-1,1 1,0-1,6 0,-1-1,0 0,1 0,0-1,0-1,0 0,1 0,-1-1,1-1,0 0,-1 0,1-1,-1 0,1-1,0-1,-1 0,1 0,-1-1,0-1,0 0,0 0,-1-1,1 0,-1-1,0-1,-1 1,0-1,1-1,3-4,-1 0,0-1,0 0,-1-1,-1 0,-1-1,0 0,0-1,-2 1,0-2,-1 1,0-1,-1 0,-1-1,1-6</inkml:trace>
  <inkml:trace contextRef="#ctx0" brushRef="#br0" timeOffset="1018.044">2823 218,'18'73,"-4"1,-2 1,-4 1,-3-1,-4 65,-3-87,0-21,2 1,1 0,1-1,2 1,2 2,0-11</inkml:trace>
  <inkml:trace contextRef="#ctx0" brushRef="#br0" timeOffset="1270.221">2540 782,'38'-5,"33"-6,8-1,0 1,-7 2,-13 3,-10 3,-10 1,-5 2,-10 0</inkml:trace>
  <inkml:trace contextRef="#ctx0" brushRef="#br0" timeOffset="1454.311">3162 811,'81'164,"-77"-156,2 0,-1-1,1 0,1 0,-1-1,1 0,0 0,0 0,1-1,0 0,0-1,0 1,0-1,1-1,-1 0,1 0,0-1,5 1,-5-3,-1 0,1-1,-1 0,1-1,-1 1,0-2,0 1,0-1,0 0,0-1,-1 0,1 0,-1-1,0 0,-1 0,1 0,-1-1,0 0,0 0,-1-1,0 0,0 1,0-2,-1 1,0-1,0 1,-1-1,0 0,-1 0,0 0,0-1,0 1,-1-7,1-11,-2 3</inkml:trace>
  <inkml:trace contextRef="#ctx0" brushRef="#br0" timeOffset="3007.029">4064 754,'-21'7,"0"1,0 1,1 1,0 0,0 2,1 0,1 1,0 1,1 1,1 0,0 1,1 1,1 0,-2 3,15-18,0 0,-1 0,1 0,0 0,0 0,0 0,0 0,0 1,0-1,1 0,-1 0,1 1,0-1,-1 0,1 1,0-1,1 0,-1 1,0-1,0 0,1 1,0-1,-1 0,1 0,0 0,0 0,0 1,0-1,1 0,-1-1,0 1,1 0,0 0,-1-1,1 1,0-1,0 1,0-1,-1 0,2 1,-1-1,0 0,0-1,0 1,0 0,1 0,-1-1,0 0,0 1,3-1,10-1,1-1,-1 0,1-2,-1 1,0-2,-1 0,1-1,-1 0,0-1,0-1,-1 0,0-1,-1 0,0-1,0 0,1-3,67-46,-79 58,1 0,-1 0,0 0,1 0,-1 1,0-1,1 0,-1 1,1-1,-1 0,1 1,-1 0,1-1,0 1,-1 0,1 0,-1 0,1 0,0 0,-1 0,1 0,-1 1,1-1,-1 1,1-1,-1 1,1-1,-1 1,1 0,-1 0,0 0,1 0,-1 0,0 0,0 0,0 0,1 0,-1 0,-1 1,1-1,0 0,0 1,0-1,-1 1,1-1,-1 1,1-1,-1 2,2 4,0 0,0 1,0-1,1 0,0-1,0 1,1 0,0-1,0 0,0 0,1 0,0 0,0-1,0 0,1 0,0 0,0-1,0 1,0-2,1 1,0-1,0 0,0 0,0 0,0-1,0-1,0 1,1-1,4 0,2-4,-1-1,0 0,0-1,-1 0,1-1,-1 0,0-1,-1-1,0 0,0 0,0-1,-1-1,-1 1,6-8,204-204,-205 204,-1-1,-2 0,1-1,-2 0,-1-1,0 0,-2-1,0 0,-1 0,-1 0,-1-1,-1 1,-1-1,-1 0,-1 0,-1 0,0 0,-2 1,-1-1,0 1,-2-1,-6-16,9 34,1 0,0 0,-1 0,0 1,0-1,0 1,0 0,-1-1,1 2,-1-1,0 0,0 1,0-1,0 1,0 0,0 1,0-1,-1 1,1 0,-1 0,1 0,-1 0,1 1,-1 0,0 0,1 0,-1 0,1 1,-1 0,-1 0,-3 1,0 0,0 0,0 1,1 0,-1 1,1 0,0 0,0 1,0 0,0 0,1 1,0 0,0 0,-4 6,-1 5,2-1,0 1,0 1,2 0,0 0,2 1,0 0,1 0,0 0,2 1,0-1,1 1,2 0,0 0,0-1,2 1,1 0,0-1,1 1,1-1,1 0,1-1,1 0,0 0,1 0,1-1,1 0,0-1,1 0,1-1,0 0,1-1,1-1,0 0,0-1,2-1,-1 0,1-1,1-1,11 4,-19-11,-1 0,1 0,0-1,0 0,-1-1,1-1,0 1,0-1,-1-1,1 0,-1 0,1-1,-1 0,0-1,0 1,0-2,-1 0,1 0,-1 0,12-9,-1 0,-1-1,0-1,-1-1,-1 0,0-1,4-8,9-21,-1-1,-3-1,-2-1,-2-1,-3-1,-1-1,-3 0,-3-1,-1-5,-8 56,0 0,-1 0,0-1,0 1,0-1,0 1,0-1,-1 1,1-1,-1 1,0-1,0 1,-1-1,1 1,-1-1,1 1,-1-1,0 1,0-1,-1 1,1 0,-1 0,0 0,1-1,-1 2,-1-1,1 0,0 0,-1 1,1-1,-1 1,0 0,0 0,0 0,0 0,0 0,0 1,0-1,-1 1,1 0,-1 0,1 0,-1 1,1-1,-4 1,-1 3,0 2,1-1,-1 1,1 0,0 0,0 1,1 0,0 1,0-1,0 1,1 0,0 0,0 1,1-1,0 1,0 0,1 0,0 1,0-1,1 1,0 4,-4 2,-3 19,1 0,2 0,1 1,2-1,1 1,2 0,1 0,5 21,-6-40,2 0,0-1,0 1,2-1,0 1,1-1,0-1,1 1,1-1,0 0,1 0,1-1,0 0,0 0,2-1,-1-1,1 0,8 6,-15-14,1-1,-1 1,0-1,1 0,-1-1,1 1,-1-1,1 0,0 0,0 0,-1 0,1-1,0 0,0 0,0 0,0-1,-1 0,1 0,0 0,-1 0,1-1,-1 0,1 0,-1 0,0 0,1-1,-1 1,-1-1,1 0,0 0,-1-1,1 0,94-125,-74 88,-52 147,27-103,1-1,-1 1,1-1,-1 1,1-1,0 1,0-1,0 1,1-1,-1 1,1-1,-1 0,1 1,0-1,0 1,0-1,0 0,0 0,0 1,1-1,-1 0,1 0,-1 0,1-1,0 1,0 0,0-1,0 1,0-1,0 1,0-1,0 0,1 0,-1 0,0 0,1-1,-1 1,1-1,-1 1,1-1,-1 0,1 0,-1 0,1 0,-1 0,1-1,-1 1,3-1,5-3,0 0,0-1,-1 0,1 0,-1-1,-1 0,1 0,-1-1,0-1,0 1,-1-1,0 0,0-1,0-2,24-24,-29 31,0 1,0 0,0-1,0 1,0 0,1 0,-1 0,1 1,0-1,0 1,0-1,0 1,0 0,0 0,1 0,-1 1,1-1,-1 1,1 0,-1 0,1 0,0 0,0 1,-1-1,1 1,0 0,0 0,0 0,0 1,-1 0,1-1,0 1,-1 0,1 1,-1-1,1 1,-1 0,1-1,2 3,4 10,0-1,0 2,-2-1,1 1,-2 1,0-1,-1 1,-1 0,0 2,17 40,141 259,-124-249,-13-19,-2 2,-3 0,-1 1,-3 1,-3 1,8 52,-19-98,-1 1,-1 0,1 0,-2 0,1 0,-1-1,0 1,-1 0,0 0,-1 0,0 0,0-1,0 1,-1-1,-1 0,0 1,0-1,0-1,-1 1,0-1,0 0,-1 0,0 0,0-1,-1 0,1 0,-2 0,1-1,0 0,-1-1,0 0,0 0,0 0,-7 1,7-2,1-1,-1 0,0 0,1-1,-1 0,0 0,0 0,0-1,0-1,0 1,0-1,0-1,0 1,1-1,-1-1,0 0,1 0,0 0,0-1,0 1,0-2,0 1,1-1,0 0,0-1,0 1,1-1,0 0,0 0,0-1,-3-6,5-3,0-1,0 1,2-1,0 0,1 0,0 1,2-1,0 0,0 1,2-1,0 1,1 0,1 0,0 0,1 1,5-7,8-23,2 0,2 2,1 1,3 1,1 1,33-33,-37 46,1 1,2 2,0 0,2 2,0 2,1 0,1 2,1 1,20-6,-23 14</inkml:trace>
  <inkml:trace contextRef="#ctx0" brushRef="#br0" timeOffset="6189.427">7310 612,'-12'3,"-1"1,1-1,0 2,0 0,1 0,0 1,0 1,0 0,0 0,1 1,1 0,-1 1,1 0,1 0,-1 1,2 0,-1 1,2 0,-1 0,-3 10,4-13,0 1,1 0,0 0,1 0,-1 1,2-1,0 1,0 0,0 0,1 1,1-1,0 0,0 1,1-1,1 0,-1 1,2-1,-1 0,1 1,1-1,0 0,2-5,0 1,0-1,0 0,1 0,-1-1,1 1,0-1,1 0,-1-1,1 0,-1 0,1 0,0-1,0 0,0 0,0-1,1 0,-1 0,0-1,1 0,-1 0,0 0,4-2,14-3,0-2,-1 0,0-2,-1 0,0-2,0-1,-1 0,-1-2,16-12,-12 7,-1 0,0-2,-2-1,0 0,-1-2,-2 0,0-1,-2-1,5-11,-52 132,27-86,0 1,1 0,0 0,1 0,0 0,1 1,0-1,0 0,1 0,0 0,1 0,0 0,1 0,0 0,1-1,0 1,2 4,-3-12,0 1,0-1,0 0,0 0,0-1,0 1,0 0,0-1,1 0,-1 0,1 0,-1 0,1-1,-1 1,1-1,-1 0,1 0,-1 0,1 0,0-1,-1 0,1 1,-1-1,0 0,1-1,-1 1,0-1,2 0,84-59,67-121,-121 147,-34 35,-1 1,1-1,0 0,-1 0,1 1,-1-1,1 0,0 1,-1-1,1 1,-1-1,1 1,-1-1,1 1,-1-1,1 1,-1-1,0 1,1-1,-1 1,0 0,0-1,1 1,-1 0,0-1,0 1,0 0,0 0,0-1,0 1,0 0,0-1,0 1,0 0,0-1,0 1,0 0,-1-1,1 1,0 0,0-1,-1 1,1 0,0-1,-1 1,1-1,-1 3,-40 200,40-198,-1 0,1-1,0 1,1 0,-1 0,1 0,0 0,0 0,1 0,-1 0,1 0,0-1,1 1,-1 0,1 0,0-1,0 1,0-1,1 0,-1 0,1 0,0 0,0 0,1 0,-1-1,1 1,0-1,-1 0,1 0,1-1,-1 1,3 0,9-2,1-1,-1 0,0-1,1-1,-1-1,0 0,0-1,0-1,-1 0,1-1,-1-1,-1 0,1-1,-1-1,-1 0,1-1,-2 0,11-12,143-159,-130 137,-3-3,-2-1,-2-1,-2-1,2-12,-16 28,-1 0,-2-1,-1 0,-2-1,-2 1,-1-1,-2 0,-1-1,-2 1,-2-13,4 45,-1 1,1 0,-1-1,0 1,0 0,0-1,0 1,-1 0,1-1,-1 1,0 0,0 0,0 0,0-1,0 1,-1 0,1 0,-1 1,0-1,0 0,0 1,0-1,-1 1,1-1,-1 1,1 0,-1 0,0 0,0 1,0-1,0 1,0-1,0 1,0 0,0 0,-1 0,1 1,0-1,-1 1,1 0,0 0,-1 0,1 0,-1 1,-8 7,0 2,1 0,0 0,0 1,1 0,1 1,0 0,0 0,1 1,1 0,0 1,1 0,0 0,1 0,1 0,0 1,1 0,1 0,0 0,-5 25,2 1,2 0,2 0,1 1,2-1,2 0,2 0,1-1,2 0,2 0,2-1,6 10,48 135,-97-227,18 20</inkml:trace>
  <inkml:trace contextRef="#ctx0" brushRef="#br0" timeOffset="6446.054">8326 415,'33'-10,"17"-2,8-1,5 4,-4-3,-2 1,-2 3,0 2,1-2,-1 0,1 1,-5 2,-6 2,-11 1</inkml:trace>
  <inkml:trace contextRef="#ctx0" brushRef="#br0" timeOffset="21341.936">141 1770,'-1'490,"-26"-216,27-273,0 0,0 1,0-1,0 0,0 1,0-1,0 0,0 1,1-1,-1 0,0 1,1-1,-1 0,1 0,0 0,-1 1,1-1,0 0,-1 0,1 0,0 0,0 0,0 0,0 0,0 0,0-1,0 1,1 0,-1-1,0 1,0-1,1 1,-1-1,0 1,0-1,1 0,-1 0,0 0,1 1,-1-1,0-1,1 1,-1 0,0 0,1 0,-1-1,0 1,1-1,-1 1,0-1,0 1,0-1,1 0,-1 1,0-1,0 0,0 0,0 0,0 0,-1 0,1 0,249-211,-237 203,-1-1,2 0,-1 1,1 0,1 1,-1 0,1 1,1 1,-1 0,1 1,0 1,0 1,1 0,12 0,-26 3,-1 0,1 1,0-1,-1 1,1 0,0 0,-1 0,1 0,-1 0,0 0,1 1,-1-1,0 1,0 0,0 0,0-1,0 1,0 1,0-1,-1 0,1 0,-1 1,0-1,0 0,1 1,-2-1,1 1,0 0,0-1,-1 1,1 0,-1-1,0 1,0 0,0 0,0-1,-1 1,1 0,-24 105,10-82,0-2,-1 1,-2-2,0 0,-2-2,0 0,-2 0,0-2,-1-1,-6 4,14-12,0-1,0 0,-1-1,0 0,-1-1,1-1,-1-1,-1 0,-7 1,21-5,0-1,0 0,-1 0,1 0,0 0,0 0,0-1,-1 0,1 1,0-1,0 0,0 0,0-1,0 1,0-1,1 1,-1-1,0 0,1 0,-2-2,-12-12</inkml:trace>
  <inkml:trace contextRef="#ctx0" brushRef="#br0" timeOffset="21894.217">904 2391,'-4'24,"1"-14,0 1,1 0,1-1,0 1,0 0,1 0,1-1,-1 1,2 0,-1 0,2-1,-1 1,1-1,1 0,3 7,-5-15,-1 0,1 0,0-1,-1 1,1 0,0-1,0 1,1-1,-1 1,0-1,0 0,1 0,-1 0,0 0,1-1,-1 1,1-1,-1 1,1-1,-1 0,1 0,-1 0,1 0,-1 0,1-1,-1 1,1-1,-1 0,1 1,-1-1,0 0,1-1,-1 1,0 0,2-2,72-59,74-163,-150 224,1 0,-1 0,0 0,0 0,1 0,-1 0,1 0,-1 0,1 0,-1 0,1 0,-1 1,1-1,0 0,-1 0,1 1,0-1,0 0,0 1,0-1,0 1,-1-1,1 1,0-1,0 1,0 0,0-1,0 1,0 0,0 0,1 0,-1 0,0 0,0 0,0 0,0 0,0 0,0 0,0 1,0-1,0 0,0 1,0-1,0 1,0-1,-1 1,1-1,0 1,0 0,0-1,-1 1,1 0,0 0,-1 0,1-1,0 1,-1 0,1 1,11 51,-3 0,-1 1,-4 0,-1 1,-3-1,-3 8,2 13,3-16,-3 0,-2 1,-4-1,-1 0,-4-1,-1 0,-22 56,-17-4,51-109,1 0,0 0,-1-1,1 1,-1 0,1-1,-1 1,0 0,1-1,-1 1,1-1,-1 1,0-1,0 1,1-1,-1 0,0 1,0-1,1 0,-1 0,0 1,0-1,0 0,0 0,0 0,1 0,-1 0,0 0,0 0,0 0,0-1,1 1,-1 0,0 0,0-1,0 1,1 0,-1-1,0 1,1-1,-1 1,0-1,1 1,-1-1,0 0,1 1,-1-1,1 0,-1 1,1-1,0 0,-1 0,1 1,0-1,-1 0,1 0,0 0,0 1,0-1,0 0,0 0,0 0,0 0,0 0,0 1,0-2,-5-61,12 21,3 0,1 1,2 1,1 0,3 0,1 2,2 0,1 1,20-24,-16 19,22-38,-28 50</inkml:trace>
  <inkml:trace contextRef="#ctx0" brushRef="#br0" timeOffset="22462.467">2682 1799,'28'322,"-16"-223,-6-67,-2-1,-1 0,-1 1,-2 0,-1-1,-2 1,-2 4,-41 189,36-201</inkml:trace>
  <inkml:trace contextRef="#ctx0" brushRef="#br0" timeOffset="22713.165">2371 2447,'39'-19,"16"-7,10-3,-2-2,-2 5,-7 1,-2 1,-6 4,-6 1,-5-1,2-2,-2 2,-5 1,-5-2,0-2,-1-2,-3-2,-6 5</inkml:trace>
  <inkml:trace contextRef="#ctx0" brushRef="#br0" timeOffset="23044.323">3105 1911,'6'84,"-3"1,-4 0,-5 14,-6-9,8-70,1 0,1 0,0 1,2-1,0 0,1 1,3 11,-3-29,0 0,0 1,0-1,0 0,1 1,0-1,-1 0,1 0,0 0,0-1,1 1,-1 0,1-1,-1 1,1-1,0 0,0 0,0 0,0 0,0-1,0 1,1-1,-1 0,0 0,1 0,-1 0,1-1,-1 1,1-1,-1 0,1 0,-1 0,1 0,-1-1,1 1,-1-1,1 0,-1 0,0 0,1-1,-1 1,0-1,0 0,1 0,225-133,-228 134,1 0,-1 0,1 0,-1 1,0-1,1 1,-1-1,1 1,0-1,-1 1,1 0,-1 0,1-1,0 1,-1 0,1 1,-1-1,1 0,0 0,-1 1,1-1,-1 1,1-1,-1 1,1 0,-1-1,0 1,1 0,-1 0,0 0,0 0,1 0,-1 1,0-1,0 0,0 0,0 1,-1-1,1 1,0-1,0 0,-1 1,1-1,-1 1,0 0,1-1,-1 1,0-1,0 2,4 30,-5-30,0 1,1 0,-1 0,1-1,0 1,0 0,0 0,1 0,-1-1,1 1,0 0,0-1,0 1,1-1,-1 1,1-1,0 1,0-1,0 0,0 0,0 0,1 0,-1 0,1-1,0 1,0-1,0 0,0 0,0 0,1 0,-1 0,1-1,-1 1,1-1,-1 0,1 0,1 0,33-14,-24 1</inkml:trace>
  <inkml:trace contextRef="#ctx0" brushRef="#br0" timeOffset="23340.263">3810 2560,'13'1,"0"0,0-1,0 0,0-1,-1-1,1 0,0-1,-1 0,1-1,-1 0,0-1,-1 0,1-1,-1 0,0-1,0 0,-1-1,0 0,3-4,-11 9,0 1,-1 0,0-1,1 1,-1 0,0-1,0 0,0 1,0-1,-1 0,1 1,-1-1,0 0,0 0,0 1,0-1,0 0,0 0,-1 1,1-1,-1 0,0 1,0-1,0 0,0 1,0-1,-1 1,1 0,-1-1,1 1,-1 0,0 0,0 0,0 0,0 0,0 1,-1-1,1 0,0 1,-1 0,1 0,-1-1,1 2,-1-1,0 0,1 0,-1 1,0-1,0 1,1 0,-1 0,0 0,0 0,1 1,-3 0,-5 1,0 1,0 1,1 0,-1 0,1 1,0 0,0 0,1 1,0 0,0 1,0 0,1 0,0 1,0 0,0 0,1 0,1 1,0 0,0 0,0 0,1 1,1 0,-1 0,2 0,-1 0,2 0,-1 0,1 0,1 1,0 5,-1-9,0-1,0 0,1 1,0-1,0 1,0-1,1 0,0 1,1-1,-1 0,1 0,0 0,1 0,-1 0,1 0,0 0,1-1,0 0,-1 0,1 0,1 0,-1 0,1-1,0 0,0 0,0 0,1 0,-1-1,1 0,0 0,2 0,43 2,-27-4</inkml:trace>
  <inkml:trace contextRef="#ctx0" brushRef="#br0" timeOffset="25744.13">6660 2391,'-14'5,"-1"1,1 0,0 2,0 0,0 0,2 1,-1 1,1 0,-8 9,19-18,0-1,0 1,0 0,0 0,0 0,1 0,-1 0,0 0,1 1,-1-1,1 0,0 0,-1 0,1 0,0 1,-1-1,1 0,0 0,0 1,0-1,0 0,0 0,1 1,-1-1,0 0,0 0,1 0,-1 1,1-1,-1 0,1 0,0 0,-1 0,1 0,0 0,0 0,-1 0,1 0,0 0,1 0,51 24,-29-16,-20-8,-1-1,1 1,0 1,0-1,-1 1,1-1,0 1,-1 0,0 0,1 1,-1-1,0 1,0-1,0 1,-1 0,1 0,-1 0,1 1,-1-1,0 0,0 1,-1 0,1-1,-1 1,0 0,0 0,0 0,0 0,-1 0,1 0,-1-1,0 1,0 0,-1 0,1 0,-1 0,0 0,0 0,0 0,0 0,-1-1,0 1,0 1,-6 2,0 1,-1-1,0 0,0-1,0 0,-1 0,0-1,0 0,-1-1,1 0,-1-1,0 0,1-1,-2 0,-3 0,-4-2</inkml:trace>
  <inkml:trace contextRef="#ctx0" brushRef="#br0" timeOffset="26132.15">7140 2334,'-159'150,"158"-150,0 1,0-1,0 1,0-1,0 1,0 0,0-1,0 1,0 0,1 0,-1 0,0 0,0-1,1 1,-1 0,1 0,-1 1,1-1,-1 0,1 0,0 0,-1 0,1 0,0 0,0 1,0-1,0 0,0 0,0 0,0 0,0 0,0 1,1-1,-1 0,0 0,1 0,-1 0,1 0,-1 0,1 0,0 0,-1 0,1 0,0 0,0 0,-1-1,1 1,0 0,0 0,0-1,0 1,0-1,0 1,0-1,0 1,1-1,-1 0,0 1,0-1,0 0,0 0,0 0,1 0,-1 0,6 1,-5-2,0 1,0-1,0 1,0-1,1 1,-1 0,0 0,0 0,0 0,0 0,0 1,1-1,-1 1,0-1,0 1,0 0,0-1,0 1,0 0,-1 1,1-1,0 0,0 0,-1 1,1-1,-1 1,1-1,-1 1,0 0,1 0,-1-1,0 1,0 0,0 0,0 0,-1 0,1 0,-1 0,1 1,-1-1,0 0,1 0,-1 0,0 0,-1 0,1 1,0 0,-7 6,1 0,-1-1,-1 0,1 0,-2-1,1 0,-1 0,0-1,-7 4,-13 10,-74 38,84-52</inkml:trace>
  <inkml:trace contextRef="#ctx0" brushRef="#br0" timeOffset="26464.146">7536 2447,'-27'22,"1"2,1 0,1 2,1 0,1 2,2 1,-12 22,30-49,0 1,0-1,1 1,-1-1,1 1,0 0,0 0,0 0,0-1,0 1,1 0,-1 0,1 0,0 0,0 0,0 0,0 0,0 0,1 0,-1 0,1 0,0 0,0 0,0 0,0-1,1 1,-1 0,1-1,-1 1,1-1,0 0,0 1,0-1,0 0,0 0,1 0,-1 0,1-1,-1 1,1-1,0 1,-1-1,1 0,0 0,0 0,0-1,0 1,2 0,5 0,-1 0,1 0,0 0,0-1,-1-1,1 0,0 0,-1-1,1 0,-1 0,1-1,-1-1,0 1,0-2,-1 1,1-1,-1 0,0-1,0 0,-1 0,0-1,0 0,0 0,-1 0,0-1,0 0,-1 0,0-1,-1 0,0 1,0-1,-1-1,0 1,0 0,-1-1,0 0,-1 1,0-1,-1 0,0 0,0 1,-1-1,0 0,-1 1,0-1,-2-3,2 8,0 1,0-1,-1 0,1 1,-1 0,0 0,-1 0,1 0,-1 0,1 1,-1-1,0 1,0 0,-1 0,1 0,-1 1,1 0,-1 0,0 0,-3-1,-4 4</inkml:trace>
  <inkml:trace contextRef="#ctx0" brushRef="#br0" timeOffset="26712.582">7761 2814,'-4'-14,"-3"-10,6-1,2-1,2 0,5-1,0-1,5 4,-1 2,3 0,4-2,3 0,3 3,-3 0,-1 4,-3 5</inkml:trace>
  <inkml:trace contextRef="#ctx0" brushRef="#br0" timeOffset="27092.305">8439 2363,'-191'148,"189"-147,0 0,0 1,0 0,0 0,1-1,-1 1,0 0,1 0,-1 0,1 1,0-1,0 0,0 1,0-1,0 0,0 1,1-1,-1 1,1-1,0 1,0-1,0 1,0-1,0 1,0-1,1 1,-1-1,1 1,0-1,-1 1,1-1,0 0,0 1,1-1,-1 0,1 0,-1 0,1 0,-1 0,1 0,0-1,0 1,0 0,0-1,0 1,0-1,0 0,1 0,-1 0,0 0,3 0,42 20,-42-21,-1 1,1-1,-1 1,1 0,-1 1,0-1,0 1,1 0,-1 0,0 0,-1 0,1 1,0-1,-1 1,1 0,-1 0,0 1,0-1,0 1,-1-1,1 1,-1 0,0 0,0 0,0 0,0 0,-1 1,1-1,-1 0,-1 1,1-1,0 1,-1-1,0 1,0-1,-1 3,-1-1,0 0,-1-1,0 0,0 1,0-1,-1-1,1 1,-1 0,0-1,-1 0,1 0,-1 0,0 0,0-1,0 0,0 0,-1 0,1-1,-1 1,1-1,-1-1,0 1,0-1,0 0,0 0,0-1,0 0,0 0,0 0,0-1,0 1,-2-2,-10-8,5-3</inkml:trace>
  <inkml:trace contextRef="#ctx0" brushRef="#br0" timeOffset="24463.209">5194 2363,'-7'-3,"1"0,-1 1,1 0,-1 0,0 1,1 0,-1 0,0 0,0 1,0 0,0 1,0-1,0 1,0 1,1-1,-1 1,0 0,1 1,-1-1,1 1,0 1,0-1,0 1,1 0,-5 4,-2-1,4-3,-58 40,65-43,-1 0,1 1,-1-1,1 1,0-1,0 1,0 0,0 0,0-1,0 1,0 0,1 0,-1 0,1 0,-1 0,1 0,0 0,0 0,0 0,0 0,0 0,0 0,0 0,1 0,-1 0,1-1,-1 1,1 0,0 0,0 0,0 0,0-1,0 1,0 0,0-1,1 2,7 5,0-1,0 1,0-2,1 1,0-1,1-1,-1 0,1 0,0-1,0 0,0-1,5 1,55 21,-66-24,-1 0,0 0,0 1,0 0,0-1,0 2,0-1,-1 0,1 1,-1-1,1 1,-1 0,0 0,0 0,0 1,-1-1,1 1,-1 0,0-1,0 1,0 0,0 0,-1 0,1 1,-1-1,0 0,-1 0,1 1,-1-1,0 0,0 1,0-1,0 1,-1-1,0 0,0 0,0 1,0-1,-2 3,-7 2,0-1,-1 0,1-1,-2 0,1-1,-1 0,0-1,0 0,0-1,-1-1,1 1,-1-2,0 0,0-1,0 0,0 0,0-2,0 0,0 0,-7-2,9 2,-13 0</inkml:trace>
  <inkml:trace contextRef="#ctx0" brushRef="#br0" timeOffset="24797.614">5673 2476,'-17'1,"0"2,1 0,-1 0,1 2,0 0,0 0,0 2,1 0,0 1,1 0,-1 1,2 1,-1 0,1 1,1 1,-8 9,17-17,1 1,0 0,0 0,0 0,0 0,1 0,0 0,0 0,1 0,-1 1,1-1,0 0,1 0,-1 1,1-1,0 0,0 0,1 0,-1 0,1 0,0 0,0 0,1-1,0 1,0-1,0 0,0 1,0-2,1 1,0 0,0-1,0 1,0-1,0 0,1 0,-1-1,1 0,0 1,0-1,0-1,0 1,0-1,0 0,2 0,15 3,1-1,-1-2,0 0,1-1,-1-1,0-1,0-1,3-2,-17 3,0-1,0 1,0-2,0 1,-1-1,0 0,1-1,-1 0,-1 0,1 0,-1-1,1-1,12-13</inkml:trace>
  <inkml:trace contextRef="#ctx0" brushRef="#br0" timeOffset="25068.56">6068 2588,'-14'29,"-5"14,0 5,9-6,6-10</inkml:trace>
  <inkml:trace contextRef="#ctx0" brushRef="#br0" timeOffset="25322.315">6012 2193,'0'0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7:52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537 110,'13'-28,"-13"28,-1 0,1 1,0-1,0 0,0 1,-1-1,1 0,0 1,0-1,0 1,0-1,0 0,0 1,0-1,0 0,0 1,0-1,0 1,0-1,0 0,0 1,0-1,0 0,0 1,1-1,-1 0,0 1,0-1,0 0,1 1,-1-1,0 0,0 1,1-1,-1 0,0 0,0 1,1-1,-1 0,0 0,1 0,-1 1,0-1,1 0,-1 0,1 0,-1 0,0 0,1 0,-1 0,0 0,1 0,-1 0,1 0,-1 0,0 0,1 0,-1 0,0 0,1 0,-1-1,0 1,1 0,-1 0,0 0,1-1,-1 1,4 287,-7-162,-5 1,-6-2,-10 28,-65 315,88-378,1-88,0 0,0-1,0 1,1 0,-1-1,0 1,0 0,1 0,-1-1,1 1,-1-1,0 1,1 0,-1-1,1 1,-1-1,1 1,0-1,-1 1,1-1,-1 0,1 1,0-1,-1 0,1 1,0-1,0 0,-1 0,1 1,0-1,0 0,-1 0,1 0,0 0,0 0,-1 0,1 0,0-1,-1 1,1 0,0 0,0 0,-1-1,1 1,0 0,-1-1,1 1,-1-1,1 1,0-1,9-8</inkml:trace>
  <inkml:trace contextRef="#ctx0" brushRef="#br0" timeOffset="399.28">1158 81,'-19'195,"9"1,10 58,29 100,-3-166,-13-152,-16-67,-6 5,-1 0,-1 0,-2 1,0 1,-2 0,0 1,-2 0,-19-19,19 21,-1 0,-1 1,-1 1,-1 0,0 2,-1 1,-1 0,-1 2,0 1,-1 1,0 0,-1 2,0 1,0 2,-1 0,0 2,0 0,-1 2,1 1,-1 2,-6 1,25 0,0 1,-1 0,1 1,1 0,-1 1,0 0,1 0,0 0,0 1,0 1,0-1,-1 3,6-5,0 0,0 0,0 0,0 0,1 0,-1 0,1 1,0-1,0 1,0 0,1 0,-1-1,1 1,0 0,0 0,1 0,-1 0,1 0,-1 1,1-1,1 0,-1 0,0 0,1 0,0 0,0 0,0 0,2 3,8 15,1-3</inkml:trace>
  <inkml:trace contextRef="#ctx0" brushRef="#br0" timeOffset="783.983">1609 984,'-4'5,"0"0,1 0,0 1,-1-1,2 1,-1-1,1 1,0 0,0 0,0 0,1 0,0 1,0-1,1 0,-1 0,2 1,-1-1,1 0,-1 0,2 1,-1-1,1 0,0 0,0 0,0-1,1 1,0-1,0 1,1-1,-1 0,1 0,0 0,1 0,-1-1,1 0,2 2,3-3,0 0,0-1,0 0,0 0,1-1,-1 0,1-1,-1-1,0 1,1-2,-1 1,0-1,0-1,0 0,0 0,0-1,-1 0,0-1,0 0,0-1,0 1,-1-2,0 1,0-1,0 0,-1-1,-1 0,1 0,-1 0,0-1,-1 0,0 0,1-3,-2 6,0-1,0 1,0 0,-1-1,0 0,0 1,-1-1,0 0,0-1,0 1,-1 0,0 0,-1-1,1 1,-2-1,1 1,-1 0,0-1,0 1,-1 0,0 0,0 0,-1 0,0 0,0 0,-1 1,1 0,-1-1,-1 2,-4-6,2 6,0 1,-1 0,1 0,-1 1,0 0,0 1,0 0,-1 0,1 0,0 1,-1 0,1 1,-1 0,1 0,-1 1,1 0,0 1,0 0,-1 0,1 0,0 1,1 1,-1-1,0 1,1 0,0 1,-3 2,-17 9</inkml:trace>
  <inkml:trace contextRef="#ctx0" brushRef="#br0" timeOffset="15359.04">2569 815,'-6'-3,"1"1,-1 0,0 0,0 1,0 0,0 0,0 0,0 1,-1 0,1 0,0 0,0 1,0 0,0 0,0 1,0-1,0 1,0 1,1-1,-1 1,1 0,0 0,0 0,0 1,0 0,-2 2,-2 2,0 0,1 1,0 0,1 1,-1-1,2 1,0 1,0-1,1 1,0 0,0 1,2-1,-1 3,1-3,1 0,1 1,0-1,0 1,2-1,-1 0,1 1,1-1,1 6,-2-13,0 0,0 0,0 0,1 0,-1-1,1 1,0 0,0-1,1 0,-1 1,0-1,1 0,0 0,0-1,0 1,0 0,0-1,1 0,-1 0,1 0,-1 0,1 0,0-1,0 0,-1 1,1-2,0 1,2 0,2-2,1-1,-1 0,1 0,-1-1,0 0,0 0,0-1,0 0,-1 0,0-1,0 0,0 0,0-1,-1 1,0-2,0 1,0-1,-1 0,0 0,0 0,1-5,0 5,-1-1,0-1,0 1,-1-1,0 1,-1-1,0 0,0-1,-1 1,0 0,-1-1,0 1,0-1,-1 1,-1-1,1 0,-1 1,-1 0,0-1,0 1,-1 0,0 0,-1 0,1 0,-2 1,1-1,-3-2,3 5,0 1,0-1,-1 1,1 0,-1 0,0 1,-1-1,1 1,-1 0,0 0,1 1,-2 0,1 0,0 0,-1 1,1 0,-1 0,0 1,1 0,-1 0,0 0,0 1,0 0,0 0,0 1,1 0,-1 0,0 1,1-1,-1 2,1-1,-1 1,1 0,0 0,0 0,0 1,0 0,-7 11</inkml:trace>
  <inkml:trace contextRef="#ctx0" brushRef="#br0" timeOffset="15827.628">2936 250,'22'131,"11"107,-21-108,-6-83,-2 1,-2 0,-2 0,-5 26,-32 109,21-161,16-23,1 1,-1 0,0 0,0-1,0 1,1 0,-1-1,0 1,0 0,0-1,0 1,0 0,1-1,-1 1,0 0,0-1,0 1,0 0,0-1,0 1,0 0,0-1,0 1,0-1,-1 1,1 0,0-1,0 1,0 0,0-1,-1 1,1 0,0 0,0-1,0 1,-1 0,1 0,0-1,0 1,-1 0,1 0,0-1,-1 1,1 0,0 0,-1 0,1 0,0 0,-1 0,1-1,0 1,-1 0,1 0,0 0,-1 0,1 0,-1 0,1 0,0 1,-1-1,1 0,0 0,-1 0,1 0,0 0,-1 0,1 1,0-1,0 0,-1 0,5-24,1 0,1 0,1 0,1 1,1 0,1 1,2 0,7-13,-11 21,10-19</inkml:trace>
  <inkml:trace contextRef="#ctx0" brushRef="#br0" timeOffset="16127.642">3303 589,'-259'153,"257"-152,-57 48,58-48,0 0,-1 1,1-1,0 0,0 1,1-1,-1 1,0-1,0 1,1-1,-1 1,1-1,-1 1,1 0,0-1,-1 1,1 0,0 0,0-1,0 1,1 0,-1-1,0 1,0 0,1-1,-1 1,1-1,0 1,0 0,-1-1,1 0,0 1,0-1,0 1,0-1,0 0,1 0,-1 0,0 1,2-1,223 139,-192-82,-34-54,1-1,-1 0,1 1,0-1,0 0,0 0,1 0,-1 0,1 0,0 0,0 0,0 0,0-1,0 1,1-1,-1 1,1-1,-1 0,1 0,0 0,0-1,0 1,0-1,0 1,0-1,1 0,-1 0,0 0,0-1,1 1,-1-1,1 0,-1 0,17-4,-3-1</inkml:trace>
  <inkml:trace contextRef="#ctx0" brushRef="#br0" timeOffset="16523.165">4206 674,'-10'0,"-7"-2,-1 1,0 1,0 0,0 2,0 0,1 1,-1 0,1 2,0 0,0 1,0 0,1 2,0 0,-8 5,22-11,1-1,-1 0,1 0,-1 1,1-1,-1 0,1 1,0 0,-1-1,1 1,0 0,0 0,1-1,-1 1,0 0,1 0,-1 0,1 0,-1 0,1 0,0 0,0 0,0 0,0 0,0 0,0 0,0 0,1 0,-1 0,1 0,0 0,-1 0,1 0,0-1,0 1,0 0,1 0,61 51,-42-39,-17-11,1 0,-1 0,1 1,-1 0,0 0,0 0,-1 0,1 0,-1 1,0-1,0 1,-1 0,1 0,-1 0,0 0,0 0,-1 1,0-1,1 1,-2-1,1 1,-1-1,0 1,0-1,0 1,-1-1,0 1,0-1,0 1,-1-1,0 0,0 0,0 0,-1 0,1 0,-1 0,0-1,-1 1,1-1,-1 1,-5 2,-1 0,1-1,-1 0,0 0,0-1,-1-1,0 0,0 0,0-1,0 0,0-1,0 0,-1-1,1 0,-1-1,1 0,-1-1,1 0,-1-1,-8-2,2-3</inkml:trace>
  <inkml:trace contextRef="#ctx0" brushRef="#br0" timeOffset="16771.621">3895 137,'-24'39,"-13"17,1 8,0-1,3-7,1-7,2-9,6-5,2-5,5-6</inkml:trace>
  <inkml:trace contextRef="#ctx0" brushRef="#br0" timeOffset="17737.644">5335 1266,'24'6,"1"-1,0-1,0-2,0 0,0-1,0-2,0 0,0-2,0-1,-1-1,21-7,33-22,-2-3,-2-4,-1-3,-3-3,-1-4,57-54,-73 64,-2-2,-2-3,-1-2,-3-1,-2-3,-3-2,7-13,-36 45,0-1,-1 0,-1-1,-1 0,-2 0,0-1,-2 1,0-1,-2 0,0 0,-2-1,-1 0,0 16,-1 0,1 0,-2 0,1 0,-2 0,1 1,-1-1,0 1,-1 0,0 0,-1 0,0 1,0 0,-3-2,5 6,0 0,0 0,0 1,0-1,0 1,-1 0,1 1,-1-1,0 1,0 0,0 0,0 0,0 1,0-1,-1 1,1 1,0-1,-1 1,1 0,0 0,-1 0,1 1,0 0,-1 0,1 0,0 1,0 0,0 0,-19 12,1 0,0 2,1 1,1 0,1 2,0 0,2 1,0 1,1 1,1 0,1 1,2 1,0 0,1 1,2 1,-6 19,5-10,1-1,2 1,2 1,1 0,2-1,1 1,2 0,2 0,2 6,-2-23,1-1,1 1,0-1,2 0,0-1,1 1,0-1,2-1,0 1,1-1,0-1,1 0,1 0,1-1,4 3,-4-8,1-1,0 0,0-2,1 1,0-2,0 0,1 0,-1-2,1 0,0 0,0-2,0 0,0-1,0 0,-1-1,1-1,0-1,0 0,-1-1,1-1,-1 0,-1-1,1 0,-1-2,0 0,3-2,67-38,-60 33</inkml:trace>
  <inkml:trace contextRef="#ctx0" brushRef="#br0" timeOffset="21878.976">7084 815,'-7'-4,"-1"0,0 0,0 1,-1 1,1-1,-1 1,1 1,-1-1,1 2,-1-1,0 1,0 0,1 1,-1 0,1 0,-1 1,1 0,-1 1,1 0,0 0,0 0,0 1,1 1,-1-1,1 1,0 0,-4 5,-2 6,2-1,0 2,1 0,1 0,0 1,1 0,1 0,1 1,1 0,0 0,1 1,1-1,1 7,1-22,-1 1,1-1,0 0,1 1,-1-1,1 1,0-1,0 1,0 0,1-1,-1 1,1-1,0 0,1 1,-1-1,1 0,0 0,0 0,0 0,0 0,1 0,-1 0,1-1,0 1,0-1,1 0,-1 0,1 0,-1 0,1-1,0 0,0 1,0-1,0-1,0 1,1-1,-1 1,1-1,-1 0,0-1,1 1,0-1,3 0,6-6,-1 0,0-1,0-1,-1 0,0-1,0 0,-1-1,0 0,-1-1,0 0,-1 0,0-1,-1-1,0 1,3-9,-10 20,17-26,0 0,-2-2,0 0,-3 0,0-2,-2 1,5-23,-19 76,0 1,2-1,1 1,1-1,1 0,1 1,1-1,1 0,6 14,-7-24,1-1,0 0,1 0,0 0,0-1,2 0,-1 0,1-1,1 0,0 0,0-1,1 0,2 0,-10-8,1 0,0 1,0-1,0 0,-1 0,1-1,0 1,0-1,0 1,0-1,0 0,0 0,1-1,-1 1,0 0,-1-1,1 0,0 0,0 0,0 0,0 0,-1 0,1-1,0 0,-1 1,1-1,-1 0,0 0,1-1,60-75,-46 54,120-206,-119 213,-13 48,-4-25,32 117,-31-120,0 1,0 0,0-1,1 1,-1-1,1 0,0 0,0 0,0 0,0-1,0 1,1-1,-1 1,1-1,0 0,-1-1,1 1,0-1,0 0,0 1,0-2,1 1,-1 0,0-1,0 0,0 0,0 0,4-1,3-2,0-1,0-1,0 1,-1-2,0 1,0-1,0-1,-1 0,0 0,0-1,-1 0,0-1,0 1,-1-2,0 1,4-10,40-42,-49 61,-1 0,1 0,-1 0,1 1,-1-1,1 0,-1 0,0 1,1-1,-1 1,1-1,-1 1,0 0,0-1,1 1,-1 0,0 0,0 0,0 0,0 0,0 0,0 0,0 0,0 1,0-1,-1 0,1 0,-1 1,1-1,0 0,-1 1,0-1,1 1,-1-1,0 1,0-1,0 1,0-1,0 0,0 1,0-1,-1 1,3 4,1 2,0 0,0 0,1 0,0-1,1 1,0-1,0 0,0 0,1-1,0 1,0-1,0-1,1 1,0-1,0 0,1-1,-1 1,1-2,0 1,0-1,0 0,0-1,1 0,-1 0,1 0,-1-2,1 1,0-1,-1 0,1 0,-1-1,1-1,0 1,-1-1,0-1,0 1,1-1,-2-1,1 0,0 0,-1 0,5-4,2-5,0 0,-1-1,0-1,-1 0,-1-1,0 0,-1-1,-1 0,0 0,-1-1,-2 0,1-1,-2 1,-1-1,0 0,0-9,-4 16</inkml:trace>
  <inkml:trace contextRef="#ctx0" brushRef="#br0" timeOffset="22941.869">1 1775,'737'-1,"-246"-27,55 16,1139-22,2032-136,-2281 97,-66 22,-1290 51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7:52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537 110,'13'-28,"-13"28,-1 0,1 1,0-1,0 0,0 1,-1-1,1 0,0 1,0-1,0 1,0-1,0 0,0 1,0-1,0 0,0 1,0-1,0 1,0-1,0 0,0 1,0-1,0 0,0 1,1-1,-1 0,0 1,0-1,0 0,1 1,-1-1,0 0,0 1,1-1,-1 0,0 0,0 1,1-1,-1 0,0 0,1 0,-1 1,0-1,1 0,-1 0,1 0,-1 0,0 0,1 0,-1 0,0 0,1 0,-1 0,1 0,-1 0,0 0,1 0,-1 0,0 0,1 0,-1-1,0 1,1 0,-1 0,0 0,1-1,-1 1,4 287,-7-162,-5 1,-6-2,-10 28,-65 315,88-378,1-88,0 0,0-1,0 1,1 0,-1-1,0 1,0 0,1 0,-1-1,1 1,-1-1,0 1,1 0,-1-1,1 1,-1-1,1 1,0-1,-1 1,1-1,-1 0,1 1,0-1,-1 0,1 1,0-1,0 0,-1 0,1 1,0-1,0 0,-1 0,1 0,0 0,0 0,-1 0,1 0,0-1,-1 1,1 0,0 0,0 0,-1-1,1 1,0 0,-1-1,1 1,-1-1,1 1,0-1,9-8</inkml:trace>
  <inkml:trace contextRef="#ctx0" brushRef="#br0" timeOffset="399.28">1158 81,'-19'195,"9"1,10 58,29 100,-3-166,-13-152,-16-67,-6 5,-1 0,-1 0,-2 1,0 1,-2 0,0 1,-2 0,-19-19,19 21,-1 0,-1 1,-1 1,-1 0,0 2,-1 1,-1 0,-1 2,0 1,-1 1,0 0,-1 2,0 1,0 2,-1 0,0 2,0 0,-1 2,1 1,-1 2,-6 1,25 0,0 1,-1 0,1 1,1 0,-1 1,0 0,1 0,0 0,0 1,0 1,0-1,-1 3,6-5,0 0,0 0,0 0,0 0,1 0,-1 0,1 1,0-1,0 1,0 0,1 0,-1-1,1 1,0 0,0 0,1 0,-1 0,1 0,-1 1,1-1,1 0,-1 0,0 0,1 0,0 0,0 0,0 0,2 3,8 15,1-3</inkml:trace>
  <inkml:trace contextRef="#ctx0" brushRef="#br0" timeOffset="783.983">1609 984,'-4'5,"0"0,1 0,0 1,-1-1,2 1,-1-1,1 1,0 0,0 0,0 0,1 0,0 1,0-1,1 0,-1 0,2 1,-1-1,1 0,-1 0,2 1,-1-1,1 0,0 0,0 0,0-1,1 1,0-1,0 1,1-1,-1 0,1 0,0 0,1 0,-1-1,1 0,2 2,3-3,0 0,0-1,0 0,0 0,1-1,-1 0,1-1,-1-1,0 1,1-2,-1 1,0-1,0-1,0 0,0 0,0-1,-1 0,0-1,0 0,0-1,0 1,-1-2,0 1,0-1,0 0,-1-1,-1 0,1 0,-1 0,0-1,-1 0,0 0,1-3,-2 6,0-1,0 1,0 0,-1-1,0 0,0 1,-1-1,0 0,0-1,0 1,-1 0,0 0,-1-1,1 1,-2-1,1 1,-1 0,0-1,0 1,-1 0,0 0,0 0,-1 0,0 0,0 0,-1 1,1 0,-1-1,-1 2,-4-6,2 6,0 1,-1 0,1 0,-1 1,0 0,0 1,0 0,-1 0,1 0,0 1,-1 0,1 1,-1 0,1 0,-1 1,1 0,0 1,0 0,-1 0,1 0,0 1,1 1,-1-1,0 1,1 0,0 1,-3 2,-17 9</inkml:trace>
  <inkml:trace contextRef="#ctx0" brushRef="#br0" timeOffset="15359.04">2569 815,'-6'-3,"1"1,-1 0,0 0,0 1,0 0,0 0,0 0,0 1,-1 0,1 0,0 0,0 1,0 0,0 0,0 1,0-1,0 1,0 1,1-1,-1 1,1 0,0 0,0 0,0 1,0 0,-2 2,-2 2,0 0,1 1,0 0,1 1,-1-1,2 1,0 1,0-1,1 1,0 0,0 1,2-1,-1 3,1-3,1 0,1 1,0-1,0 1,2-1,-1 0,1 1,1-1,1 6,-2-13,0 0,0 0,0 0,1 0,-1-1,1 1,0 0,0-1,1 0,-1 1,0-1,1 0,0 0,0-1,0 1,0 0,0-1,1 0,-1 0,1 0,-1 0,1 0,0-1,0 0,-1 1,1-2,0 1,2 0,2-2,1-1,-1 0,1 0,-1-1,0 0,0 0,0-1,0 0,-1 0,0-1,0 0,0 0,0-1,-1 1,0-2,0 1,0-1,-1 0,0 0,0 0,1-5,0 5,-1-1,0-1,0 1,-1-1,0 1,-1-1,0 0,0-1,-1 1,0 0,-1-1,0 1,0-1,-1 1,-1-1,1 0,-1 1,-1 0,0-1,0 1,-1 0,0 0,-1 0,1 0,-2 1,1-1,-3-2,3 5,0 1,0-1,-1 1,1 0,-1 0,0 1,-1-1,1 1,-1 0,0 0,1 1,-2 0,1 0,0 0,-1 1,1 0,-1 0,0 1,1 0,-1 0,0 0,0 1,0 0,0 0,0 1,1 0,-1 0,0 1,1-1,-1 2,1-1,-1 1,1 0,0 0,0 0,0 1,0 0,-7 11</inkml:trace>
  <inkml:trace contextRef="#ctx0" brushRef="#br0" timeOffset="15827.628">2936 250,'22'131,"11"107,-21-108,-6-83,-2 1,-2 0,-2 0,-5 26,-32 109,21-161,16-23,1 1,-1 0,0 0,0-1,0 1,1 0,-1-1,0 1,0 0,0-1,0 1,0 0,1-1,-1 1,0 0,0-1,0 1,0 0,0-1,0 1,0 0,0-1,0 1,0-1,-1 1,1 0,0-1,0 1,0 0,0-1,-1 1,1 0,0 0,0-1,0 1,-1 0,1 0,0-1,0 1,-1 0,1 0,0-1,-1 1,1 0,0 0,-1 0,1 0,0 0,-1 0,1-1,0 1,-1 0,1 0,0 0,-1 0,1 0,-1 0,1 0,0 1,-1-1,1 0,0 0,-1 0,1 0,0 0,-1 0,1 1,0-1,0 0,-1 0,5-24,1 0,1 0,1 0,1 1,1 0,1 1,2 0,7-13,-11 21,10-19</inkml:trace>
  <inkml:trace contextRef="#ctx0" brushRef="#br0" timeOffset="16127.642">3303 589,'-259'153,"257"-152,-57 48,58-48,0 0,-1 1,1-1,0 0,0 1,1-1,-1 1,0-1,0 1,1-1,-1 1,1-1,-1 1,1 0,0-1,-1 1,1 0,0 0,0-1,0 1,1 0,-1-1,0 1,0 0,1-1,-1 1,1-1,0 1,0 0,-1-1,1 0,0 1,0-1,0 1,0-1,0 0,1 0,-1 0,0 1,2-1,223 139,-192-82,-34-54,1-1,-1 0,1 1,0-1,0 0,0 0,1 0,-1 0,1 0,0 0,0 0,0 0,0-1,0 1,1-1,-1 1,1-1,-1 0,1 0,0 0,0-1,0 1,0-1,0 1,0-1,1 0,-1 0,0 0,0-1,1 1,-1-1,1 0,-1 0,17-4,-3-1</inkml:trace>
  <inkml:trace contextRef="#ctx0" brushRef="#br0" timeOffset="16523.165">4206 674,'-10'0,"-7"-2,-1 1,0 1,0 0,0 2,0 0,1 1,-1 0,1 2,0 0,0 1,0 0,1 2,0 0,-8 5,22-11,1-1,-1 0,1 0,-1 1,1-1,-1 0,1 1,0 0,-1-1,1 1,0 0,0 0,1-1,-1 1,0 0,1 0,-1 0,1 0,-1 0,1 0,0 0,0 0,0 0,0 0,0 0,0 0,0 0,1 0,-1 0,1 0,0 0,-1 0,1 0,0-1,0 1,0 0,1 0,61 51,-42-39,-17-11,1 0,-1 0,1 1,-1 0,0 0,0 0,-1 0,1 0,-1 1,0-1,0 1,-1 0,1 0,-1 0,0 0,0 0,-1 1,0-1,1 1,-2-1,1 1,-1-1,0 1,0-1,0 1,-1-1,0 1,0-1,0 1,-1-1,0 0,0 0,0 0,-1 0,1 0,-1 0,0-1,-1 1,1-1,-1 1,-5 2,-1 0,1-1,-1 0,0 0,0-1,-1-1,0 0,0 0,0-1,0 0,0-1,0 0,-1-1,1 0,-1-1,1 0,-1-1,1 0,-1-1,-8-2,2-3</inkml:trace>
  <inkml:trace contextRef="#ctx0" brushRef="#br0" timeOffset="16771.621">3895 137,'-24'39,"-13"17,1 8,0-1,3-7,1-7,2-9,6-5,2-5,5-6</inkml:trace>
  <inkml:trace contextRef="#ctx0" brushRef="#br0" timeOffset="17737.644">5335 1266,'24'6,"1"-1,0-1,0-2,0 0,0-1,0-2,0 0,0-2,0-1,-1-1,21-7,33-22,-2-3,-2-4,-1-3,-3-3,-1-4,57-54,-73 64,-2-2,-2-3,-1-2,-3-1,-2-3,-3-2,7-13,-36 45,0-1,-1 0,-1-1,-1 0,-2 0,0-1,-2 1,0-1,-2 0,0 0,-2-1,-1 0,0 16,-1 0,1 0,-2 0,1 0,-2 0,1 1,-1-1,0 1,-1 0,0 0,-1 0,0 1,0 0,-3-2,5 6,0 0,0 0,0 1,0-1,0 1,-1 0,1 1,-1-1,0 1,0 0,0 0,0 0,0 1,0-1,-1 1,1 1,0-1,-1 1,1 0,0 0,-1 0,1 1,0 0,-1 0,1 0,0 1,0 0,0 0,-19 12,1 0,0 2,1 1,1 0,1 2,0 0,2 1,0 1,1 1,1 0,1 1,2 1,0 0,1 1,2 1,-6 19,5-10,1-1,2 1,2 1,1 0,2-1,1 1,2 0,2 0,2 6,-2-23,1-1,1 1,0-1,2 0,0-1,1 1,0-1,2-1,0 1,1-1,0-1,1 0,1 0,1-1,4 3,-4-8,1-1,0 0,0-2,1 1,0-2,0 0,1 0,-1-2,1 0,0 0,0-2,0 0,0-1,0 0,-1-1,1-1,0-1,0 0,-1-1,1-1,-1 0,-1-1,1 0,-1-2,0 0,3-2,67-38,-60 33</inkml:trace>
  <inkml:trace contextRef="#ctx0" brushRef="#br0" timeOffset="21878.976">7084 815,'-7'-4,"-1"0,0 0,0 1,-1 1,1-1,-1 1,1 1,-1-1,1 2,-1-1,0 1,0 0,1 1,-1 0,1 0,-1 1,1 0,-1 1,1 0,0 0,0 0,0 1,1 1,-1-1,1 1,0 0,-4 5,-2 6,2-1,0 2,1 0,1 0,0 1,1 0,1 0,1 1,1 0,0 0,1 1,1-1,1 7,1-22,-1 1,1-1,0 0,1 1,-1-1,1 1,0-1,0 1,0 0,1-1,-1 1,1-1,0 0,1 1,-1-1,1 0,0 0,0 0,0 0,0 0,1 0,-1 0,1-1,0 1,0-1,1 0,-1 0,1 0,-1 0,1-1,0 0,0 1,0-1,0-1,0 1,1-1,-1 1,1-1,-1 0,0-1,1 1,0-1,3 0,6-6,-1 0,0-1,0-1,-1 0,0-1,0 0,-1-1,0 0,-1-1,0 0,-1 0,0-1,-1-1,0 1,3-9,-10 20,17-26,0 0,-2-2,0 0,-3 0,0-2,-2 1,5-23,-19 76,0 1,2-1,1 1,1-1,1 0,1 1,1-1,1 0,6 14,-7-24,1-1,0 0,1 0,0 0,0-1,2 0,-1 0,1-1,1 0,0 0,0-1,1 0,2 0,-10-8,1 0,0 1,0-1,0 0,-1 0,1-1,0 1,0-1,0 1,0-1,0 0,0 0,1-1,-1 1,0 0,-1-1,1 0,0 0,0 0,0 0,0 0,-1 0,1-1,0 0,-1 1,1-1,-1 0,0 0,1-1,60-75,-46 54,120-206,-119 213,-13 48,-4-25,32 117,-31-120,0 1,0 0,0-1,1 1,-1-1,1 0,0 0,0 0,0 0,0-1,0 1,1-1,-1 1,1-1,0 0,-1-1,1 1,0-1,0 0,0 1,0-2,1 1,-1 0,0-1,0 0,0 0,0 0,4-1,3-2,0-1,0-1,0 1,-1-2,0 1,0-1,0-1,-1 0,0 0,0-1,-1 0,0-1,0 1,-1-2,0 1,4-10,40-42,-49 61,-1 0,1 0,-1 0,1 1,-1-1,1 0,-1 0,0 1,1-1,-1 1,1-1,-1 1,0 0,0-1,1 1,-1 0,0 0,0 0,0 0,0 0,0 0,0 0,0 0,0 1,0-1,-1 0,1 0,-1 1,1-1,0 0,-1 1,0-1,1 1,-1-1,0 1,0-1,0 1,0-1,0 0,0 1,0-1,-1 1,3 4,1 2,0 0,0 0,1 0,0-1,1 1,0-1,0 0,0 0,1-1,0 1,0-1,0-1,1 1,0-1,0 0,1-1,-1 1,1-2,0 1,0-1,0 0,0-1,1 0,-1 0,1 0,-1-2,1 1,0-1,-1 0,1 0,-1-1,1-1,0 1,-1-1,0-1,0 1,1-1,-2-1,1 0,0 0,-1 0,5-4,2-5,0 0,-1-1,0-1,-1 0,-1-1,0 0,-1-1,-1 0,0 0,-1-1,-2 0,1-1,-2 1,-1-1,0 0,0-9,-4 16</inkml:trace>
  <inkml:trace contextRef="#ctx0" brushRef="#br0" timeOffset="22941.869">1 1775,'737'-1,"-246"-27,55 16,1139-22,2032-136,-2281 97,-66 22,-1290 51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7:52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537 110,'13'-28,"-13"28,-1 0,1 1,0-1,0 0,0 1,-1-1,1 0,0 1,0-1,0 1,0-1,0 0,0 1,0-1,0 0,0 1,0-1,0 1,0-1,0 0,0 1,0-1,0 0,0 1,1-1,-1 0,0 1,0-1,0 0,1 1,-1-1,0 0,0 1,1-1,-1 0,0 0,0 1,1-1,-1 0,0 0,1 0,-1 1,0-1,1 0,-1 0,1 0,-1 0,0 0,1 0,-1 0,0 0,1 0,-1 0,1 0,-1 0,0 0,1 0,-1 0,0 0,1 0,-1-1,0 1,1 0,-1 0,0 0,1-1,-1 1,4 287,-7-162,-5 1,-6-2,-10 28,-65 315,88-378,1-88,0 0,0-1,0 1,1 0,-1-1,0 1,0 0,1 0,-1-1,1 1,-1-1,0 1,1 0,-1-1,1 1,-1-1,1 1,0-1,-1 1,1-1,-1 0,1 1,0-1,-1 0,1 1,0-1,0 0,-1 0,1 1,0-1,0 0,-1 0,1 0,0 0,0 0,-1 0,1 0,0-1,-1 1,1 0,0 0,0 0,-1-1,1 1,0 0,-1-1,1 1,-1-1,1 1,0-1,9-8</inkml:trace>
  <inkml:trace contextRef="#ctx0" brushRef="#br0" timeOffset="399.28">1158 81,'-19'195,"9"1,10 58,29 100,-3-166,-13-152,-16-67,-6 5,-1 0,-1 0,-2 1,0 1,-2 0,0 1,-2 0,-19-19,19 21,-1 0,-1 1,-1 1,-1 0,0 2,-1 1,-1 0,-1 2,0 1,-1 1,0 0,-1 2,0 1,0 2,-1 0,0 2,0 0,-1 2,1 1,-1 2,-6 1,25 0,0 1,-1 0,1 1,1 0,-1 1,0 0,1 0,0 0,0 1,0 1,0-1,-1 3,6-5,0 0,0 0,0 0,0 0,1 0,-1 0,1 1,0-1,0 1,0 0,1 0,-1-1,1 1,0 0,0 0,1 0,-1 0,1 0,-1 1,1-1,1 0,-1 0,0 0,1 0,0 0,0 0,0 0,2 3,8 15,1-3</inkml:trace>
  <inkml:trace contextRef="#ctx0" brushRef="#br0" timeOffset="783.983">1609 984,'-4'5,"0"0,1 0,0 1,-1-1,2 1,-1-1,1 1,0 0,0 0,0 0,1 0,0 1,0-1,1 0,-1 0,2 1,-1-1,1 0,-1 0,2 1,-1-1,1 0,0 0,0 0,0-1,1 1,0-1,0 1,1-1,-1 0,1 0,0 0,1 0,-1-1,1 0,2 2,3-3,0 0,0-1,0 0,0 0,1-1,-1 0,1-1,-1-1,0 1,1-2,-1 1,0-1,0-1,0 0,0 0,0-1,-1 0,0-1,0 0,0-1,0 1,-1-2,0 1,0-1,0 0,-1-1,-1 0,1 0,-1 0,0-1,-1 0,0 0,1-3,-2 6,0-1,0 1,0 0,-1-1,0 0,0 1,-1-1,0 0,0-1,0 1,-1 0,0 0,-1-1,1 1,-2-1,1 1,-1 0,0-1,0 1,-1 0,0 0,0 0,-1 0,0 0,0 0,-1 1,1 0,-1-1,-1 2,-4-6,2 6,0 1,-1 0,1 0,-1 1,0 0,0 1,0 0,-1 0,1 0,0 1,-1 0,1 1,-1 0,1 0,-1 1,1 0,0 1,0 0,-1 0,1 0,0 1,1 1,-1-1,0 1,1 0,0 1,-3 2,-17 9</inkml:trace>
  <inkml:trace contextRef="#ctx0" brushRef="#br0" timeOffset="15359.04">2569 815,'-6'-3,"1"1,-1 0,0 0,0 1,0 0,0 0,0 0,0 1,-1 0,1 0,0 0,0 1,0 0,0 0,0 1,0-1,0 1,0 1,1-1,-1 1,1 0,0 0,0 0,0 1,0 0,-2 2,-2 2,0 0,1 1,0 0,1 1,-1-1,2 1,0 1,0-1,1 1,0 0,0 1,2-1,-1 3,1-3,1 0,1 1,0-1,0 1,2-1,-1 0,1 1,1-1,1 6,-2-13,0 0,0 0,0 0,1 0,-1-1,1 1,0 0,0-1,1 0,-1 1,0-1,1 0,0 0,0-1,0 1,0 0,0-1,1 0,-1 0,1 0,-1 0,1 0,0-1,0 0,-1 1,1-2,0 1,2 0,2-2,1-1,-1 0,1 0,-1-1,0 0,0 0,0-1,0 0,-1 0,0-1,0 0,0 0,0-1,-1 1,0-2,0 1,0-1,-1 0,0 0,0 0,1-5,0 5,-1-1,0-1,0 1,-1-1,0 1,-1-1,0 0,0-1,-1 1,0 0,-1-1,0 1,0-1,-1 1,-1-1,1 0,-1 1,-1 0,0-1,0 1,-1 0,0 0,-1 0,1 0,-2 1,1-1,-3-2,3 5,0 1,0-1,-1 1,1 0,-1 0,0 1,-1-1,1 1,-1 0,0 0,1 1,-2 0,1 0,0 0,-1 1,1 0,-1 0,0 1,1 0,-1 0,0 0,0 1,0 0,0 0,0 1,1 0,-1 0,0 1,1-1,-1 2,1-1,-1 1,1 0,0 0,0 0,0 1,0 0,-7 11</inkml:trace>
  <inkml:trace contextRef="#ctx0" brushRef="#br0" timeOffset="15827.628">2936 250,'22'131,"11"107,-21-108,-6-83,-2 1,-2 0,-2 0,-5 26,-32 109,21-161,16-23,1 1,-1 0,0 0,0-1,0 1,1 0,-1-1,0 1,0 0,0-1,0 1,0 0,1-1,-1 1,0 0,0-1,0 1,0 0,0-1,0 1,0 0,0-1,0 1,0-1,-1 1,1 0,0-1,0 1,0 0,0-1,-1 1,1 0,0 0,0-1,0 1,-1 0,1 0,0-1,0 1,-1 0,1 0,0-1,-1 1,1 0,0 0,-1 0,1 0,0 0,-1 0,1-1,0 1,-1 0,1 0,0 0,-1 0,1 0,-1 0,1 0,0 1,-1-1,1 0,0 0,-1 0,1 0,0 0,-1 0,1 1,0-1,0 0,-1 0,5-24,1 0,1 0,1 0,1 1,1 0,1 1,2 0,7-13,-11 21,10-19</inkml:trace>
  <inkml:trace contextRef="#ctx0" brushRef="#br0" timeOffset="16127.642">3303 589,'-259'153,"257"-152,-57 48,58-48,0 0,-1 1,1-1,0 0,0 1,1-1,-1 1,0-1,0 1,1-1,-1 1,1-1,-1 1,1 0,0-1,-1 1,1 0,0 0,0-1,0 1,1 0,-1-1,0 1,0 0,1-1,-1 1,1-1,0 1,0 0,-1-1,1 0,0 1,0-1,0 1,0-1,0 0,1 0,-1 0,0 1,2-1,223 139,-192-82,-34-54,1-1,-1 0,1 1,0-1,0 0,0 0,1 0,-1 0,1 0,0 0,0 0,0 0,0-1,0 1,1-1,-1 1,1-1,-1 0,1 0,0 0,0-1,0 1,0-1,0 1,0-1,1 0,-1 0,0 0,0-1,1 1,-1-1,1 0,-1 0,17-4,-3-1</inkml:trace>
  <inkml:trace contextRef="#ctx0" brushRef="#br0" timeOffset="16523.165">4206 674,'-10'0,"-7"-2,-1 1,0 1,0 0,0 2,0 0,1 1,-1 0,1 2,0 0,0 1,0 0,1 2,0 0,-8 5,22-11,1-1,-1 0,1 0,-1 1,1-1,-1 0,1 1,0 0,-1-1,1 1,0 0,0 0,1-1,-1 1,0 0,1 0,-1 0,1 0,-1 0,1 0,0 0,0 0,0 0,0 0,0 0,0 0,0 0,1 0,-1 0,1 0,0 0,-1 0,1 0,0-1,0 1,0 0,1 0,61 51,-42-39,-17-11,1 0,-1 0,1 1,-1 0,0 0,0 0,-1 0,1 0,-1 1,0-1,0 1,-1 0,1 0,-1 0,0 0,0 0,-1 1,0-1,1 1,-2-1,1 1,-1-1,0 1,0-1,0 1,-1-1,0 1,0-1,0 1,-1-1,0 0,0 0,0 0,-1 0,1 0,-1 0,0-1,-1 1,1-1,-1 1,-5 2,-1 0,1-1,-1 0,0 0,0-1,-1-1,0 0,0 0,0-1,0 0,0-1,0 0,-1-1,1 0,-1-1,1 0,-1-1,1 0,-1-1,-8-2,2-3</inkml:trace>
  <inkml:trace contextRef="#ctx0" brushRef="#br0" timeOffset="16771.621">3895 137,'-24'39,"-13"17,1 8,0-1,3-7,1-7,2-9,6-5,2-5,5-6</inkml:trace>
  <inkml:trace contextRef="#ctx0" brushRef="#br0" timeOffset="17737.644">5335 1266,'24'6,"1"-1,0-1,0-2,0 0,0-1,0-2,0 0,0-2,0-1,-1-1,21-7,33-22,-2-3,-2-4,-1-3,-3-3,-1-4,57-54,-73 64,-2-2,-2-3,-1-2,-3-1,-2-3,-3-2,7-13,-36 45,0-1,-1 0,-1-1,-1 0,-2 0,0-1,-2 1,0-1,-2 0,0 0,-2-1,-1 0,0 16,-1 0,1 0,-2 0,1 0,-2 0,1 1,-1-1,0 1,-1 0,0 0,-1 0,0 1,0 0,-3-2,5 6,0 0,0 0,0 1,0-1,0 1,-1 0,1 1,-1-1,0 1,0 0,0 0,0 0,0 1,0-1,-1 1,1 1,0-1,-1 1,1 0,0 0,-1 0,1 1,0 0,-1 0,1 0,0 1,0 0,0 0,-19 12,1 0,0 2,1 1,1 0,1 2,0 0,2 1,0 1,1 1,1 0,1 1,2 1,0 0,1 1,2 1,-6 19,5-10,1-1,2 1,2 1,1 0,2-1,1 1,2 0,2 0,2 6,-2-23,1-1,1 1,0-1,2 0,0-1,1 1,0-1,2-1,0 1,1-1,0-1,1 0,1 0,1-1,4 3,-4-8,1-1,0 0,0-2,1 1,0-2,0 0,1 0,-1-2,1 0,0 0,0-2,0 0,0-1,0 0,-1-1,1-1,0-1,0 0,-1-1,1-1,-1 0,-1-1,1 0,-1-2,0 0,3-2,67-38,-60 33</inkml:trace>
  <inkml:trace contextRef="#ctx0" brushRef="#br0" timeOffset="21878.976">7084 815,'-7'-4,"-1"0,0 0,0 1,-1 1,1-1,-1 1,1 1,-1-1,1 2,-1-1,0 1,0 0,1 1,-1 0,1 0,-1 1,1 0,-1 1,1 0,0 0,0 0,0 1,1 1,-1-1,1 1,0 0,-4 5,-2 6,2-1,0 2,1 0,1 0,0 1,1 0,1 0,1 1,1 0,0 0,1 1,1-1,1 7,1-22,-1 1,1-1,0 0,1 1,-1-1,1 1,0-1,0 1,0 0,1-1,-1 1,1-1,0 0,1 1,-1-1,1 0,0 0,0 0,0 0,0 0,1 0,-1 0,1-1,0 1,0-1,1 0,-1 0,1 0,-1 0,1-1,0 0,0 1,0-1,0-1,0 1,1-1,-1 1,1-1,-1 0,0-1,1 1,0-1,3 0,6-6,-1 0,0-1,0-1,-1 0,0-1,0 0,-1-1,0 0,-1-1,0 0,-1 0,0-1,-1-1,0 1,3-9,-10 20,17-26,0 0,-2-2,0 0,-3 0,0-2,-2 1,5-23,-19 76,0 1,2-1,1 1,1-1,1 0,1 1,1-1,1 0,6 14,-7-24,1-1,0 0,1 0,0 0,0-1,2 0,-1 0,1-1,1 0,0 0,0-1,1 0,2 0,-10-8,1 0,0 1,0-1,0 0,-1 0,1-1,0 1,0-1,0 1,0-1,0 0,0 0,1-1,-1 1,0 0,-1-1,1 0,0 0,0 0,0 0,0 0,-1 0,1-1,0 0,-1 1,1-1,-1 0,0 0,1-1,60-75,-46 54,120-206,-119 213,-13 48,-4-25,32 117,-31-120,0 1,0 0,0-1,1 1,-1-1,1 0,0 0,0 0,0 0,0-1,0 1,1-1,-1 1,1-1,0 0,-1-1,1 1,0-1,0 0,0 1,0-2,1 1,-1 0,0-1,0 0,0 0,0 0,4-1,3-2,0-1,0-1,0 1,-1-2,0 1,0-1,0-1,-1 0,0 0,0-1,-1 0,0-1,0 1,-1-2,0 1,4-10,40-42,-49 61,-1 0,1 0,-1 0,1 1,-1-1,1 0,-1 0,0 1,1-1,-1 1,1-1,-1 1,0 0,0-1,1 1,-1 0,0 0,0 0,0 0,0 0,0 0,0 0,0 0,0 1,0-1,-1 0,1 0,-1 1,1-1,0 0,-1 1,0-1,1 1,-1-1,0 1,0-1,0 1,0-1,0 0,0 1,0-1,-1 1,3 4,1 2,0 0,0 0,1 0,0-1,1 1,0-1,0 0,0 0,1-1,0 1,0-1,0-1,1 1,0-1,0 0,1-1,-1 1,1-2,0 1,0-1,0 0,0-1,1 0,-1 0,1 0,-1-2,1 1,0-1,-1 0,1 0,-1-1,1-1,0 1,-1-1,0-1,0 1,1-1,-2-1,1 0,0 0,-1 0,5-4,2-5,0 0,-1-1,0-1,-1 0,-1-1,0 0,-1-1,-1 0,0 0,-1-1,-2 0,1-1,-2 1,-1-1,0 0,0-9,-4 16</inkml:trace>
  <inkml:trace contextRef="#ctx0" brushRef="#br0" timeOffset="22941.869">1 1775,'737'-1,"-246"-27,55 16,1139-22,2032-136,-2281 97,-66 22,-1290 51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1 160,'731'-90,"-341"47,2 17,366 25,-165 21,-486-32,-83 6</inkml:trace>
  <inkml:trace contextRef="#ctx0" brushRef="#br0" timeOffset="606.99">1130 274,'-65'-1,"0"4,0 3,-55 11,97-12,1 1,0 0,0 2,1 0,0 1,0 2,1 0,0 1,1 1,1 0,0 2,-11 11,27-24,0 0,-1 1,1-1,0 1,0-1,1 1,-1 0,0 0,1 0,0 0,0 0,0 0,0 0,0 0,0 1,1-1,0 0,0 0,-1 1,2-1,-1 0,0 1,1-1,0 0,-1 0,1 0,0 0,1 0,-1 0,1 0,-1 0,1 0,0 0,0-1,0 1,0-1,0 1,1-1,-1 0,1 0,0 0,-1 0,1-1,0 1,0-1,0 1,27 11,0-1,1-2,0 0,1-3,0 0,6-1,99 24,-110-22,-18-7,-1 1,1 0,-1 1,1 0,-1 0,0 1,0 0,0 0,0 1,-1 0,0 0,2 2,-8-3,-1 0,0-1,0 1,0-1,0 1,0-1,-1 1,0-1,0 1,0-1,0 1,0-1,0 0,-1 0,0 1,0-1,0 0,0-1,0 1,0 0,-1 0,1-1,-1 0,0 1,0-1,0 0,0 0,0-1,0 1,0-1,-1 1,-2 0,-34 17,0-1,-1-2,-1-1,0-3,-43 7,79-17,1 0,0-1,-1 0,1 0,0 0,0 0,0-1,-1 0,1 0,0 0,-1-1,1 0,0 0,0 0,0 0,-5-3,5-2</inkml:trace>
  <inkml:trace contextRef="#ctx0" brushRef="#br0" timeOffset="957.559">1610 188,'-40'172,"5"72,7-36,13-130,8-60</inkml:trace>
  <inkml:trace contextRef="#ctx0" brushRef="#br0" timeOffset="1203.292">1243 612,'39'-5,"16"-1,5 0,-3 1,-3 1,-4-3,-7 0,-6 0,-4 2,-3 2,-6 1</inkml:trace>
  <inkml:trace contextRef="#ctx0" brushRef="#br0" timeOffset="1469.521">1808 894,'-1'1,"1"-1,-1 0,1 1,-1-1,1 0,-1 1,1-1,-1 0,1 0,-1 1,1-1,-1 0,0 0,1 0,-1 0,1 0,-1 0,1 0,-1 0,0 0,1 0,-1 0,1 0,-1 0,1 0,-1-1,0 1,1 0,-1 0,1-1,-1 1,1 0,0-1,-1 1,1-1,-1 1,1 0,0-1,-1 1,1-1,0 1,-1-1,1 1,0-1,0 1,-1-1,1 0,0 1,0-1,0 1,0-1,0 1,0-1,0 0,0 1,0-1,0 1,0-1,-6-40,6 40,0-20,1 0,1 0,1-1,0 2,2-1,0 0,2 1,0 0,1 0,1 1,1 0,0 1,2 0,0 0,14-15,-11 17,-1 4</inkml:trace>
  <inkml:trace contextRef="#ctx0" brushRef="#br0" timeOffset="2523.463">2343 527,'-6'2,"-16"2,1 1,0 1,0 1,0 1,1 0,0 2,1 0,0 1,1 1,0 1,0 0,2 2,0 0,-3 4,17-17,0 1,0-1,0 1,0-1,0 1,1 0,-1 0,1 0,0 0,0 0,0 0,0 0,0 0,1 0,-1 0,1 1,0-1,0 0,0 0,1 0,-1 1,1-1,-1 0,1 0,0 0,0 0,1 0,-1 0,1 0,-1-1,1 1,0 0,0-1,0 1,0-1,1 0,-1 0,0 1,1-2,0 1,-1 0,1 0,0-1,0 0,0 0,0 1,0-2,3 2,4-2,1-1,-1 0,0 0,0-1,0 0,-1-1,1 0,0-1,-1 0,0 0,0-1,0 0,-1 0,1-1,-1 0,-1-1,1 0,-1 0,0-1,-1 0,0 0,3-5,72-63,-80 76,0-1,1 1,-1 0,1 0,-1 0,1 0,-1 0,0 0,1 0,-1 0,1 0,-1 1,1-1,-1 0,0 1,1 0,-1-1,0 1,1 0,-1-1,0 1,0 0,0 0,0 0,0 0,0 0,0 0,0 0,0 1,0-1,-1 0,1 0,0 1,-1-1,1 0,-1 1,0-1,1 1,-1-1,0 1,0-1,0 0,0 1,0-1,0 1,0-1,0 1,-1-1,1 1,-1-1,1 0,-1 1,1-1,-1 0,0 0,0 1,2 9,-1-6,0 0,0 0,1-1,0 1,0 0,0 0,0-1,1 1,0-1,0 1,0-1,0 0,1 1,0-1,0-1,0 1,0 0,0-1,1 1,0-1,-1 0,1 0,0-1,1 1,-1-1,0 0,1 0,-1 0,1-1,0 1,-1-1,1 0,0-1,0 1,0-1,0 0,-1 0,1 0,0-1,3 0,5-5,-1 0,0-1,0-1,-1 1,0-2,0 1,-1-2,0 1,-1-1,0-1,0 0,-1 0,-1-1,3-5,41-50,-50 66,0 0,1 1,-1-1,1 0,0 0,-1 1,1-1,-1 1,1 0,0-1,-1 1,1 0,0 0,0 0,-1 0,1 0,0 0,-1 1,1-1,0 0,-1 1,1 0,0-1,-1 1,1 0,-1 0,1-1,-1 1,0 0,1 1,-1-1,0 0,0 0,0 1,0-1,0 0,0 1,0-1,0 1,0-1,-1 1,1-1,-1 1,1 0,-1-1,0 1,1 0,-1 0,0-1,0 2,12 18,-10-18,0 1,1-1,-1 0,1 0,0 0,0-1,0 1,0-1,1 1,-1-1,1 0,-1 0,1-1,0 1,0-1,-1 0,1 0,0 0,0 0,0-1,0 1,0-1,0 0,1-1,-1 1,0-1,0 1,0-1,-1 0,1-1,0 1,0-1,-1 1,1-1,0 0,-1 0,0-1,2-1,122-100,-127 103,1 0,-1 0,1 0,-1 0,1 0,0 0,-1 0,1 1,0-1,-1 0,1 0,0 1,0-1,0 0,0 1,0-1,0 1,0 0,0-1,0 1,0 0,0-1,0 1,0 0,0 0,0 0,0 0,0 0,0 0,0 0,0 0,0 0,0 1,0-1,0 0,0 1,0-1,0 1,0-1,0 1,0-1,0 1,-1 0,1-1,0 1,0 0,-1 0,1 0,0-1,-1 1,1 0,-1 0,1 0,1 4,-1-2,0 1,0-1,0 0,0 0,1 0,-1 0,1 0,-1 0,1-1,0 1,0 0,1-1,-1 0,0 1,1-1,-1 0,1 0,0 0,0-1,0 1,0-1,0 1,0-1,0 0,0 0,0 0,1-1,-1 1,0-1,0 0,1 0,-1 0,0 0,1-1,-1 1,3-1,146-78,-150 78,0-1,0 2,1-1,-1 0,0 0,1 1,-1-1,0 1,1 0,-1 0,1 0,-1 0,1 0,-1 0,0 1,1-1,-1 1,0-1,1 1,-1 0,0 0,0 0,0 0,0 1,0-1,0 1,0-1,0 1,0-1,-1 1,1 0,0 0,-1 0,0 0,1 2,43 26,-32-30</inkml:trace>
  <inkml:trace contextRef="#ctx0" brushRef="#br0" timeOffset="2775.169">2626 245,'0'5,"5"1,1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3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606 141,'-2'-3,"0"0,0 1,0-1,0 1,-1-1,0 1,1 0,-1 0,0 0,0 0,0 0,0 1,0-1,0 1,0 0,-1 0,1 0,0 1,-1-2,-25-5,0 0,0 2,0 2,0 0,-1 2,1 1,-29 4,-21-1,68-4,-1 1,1 0,0 1,-1 0,1 1,0 1,0 0,0 0,1 1,-1 0,1 1,0 0,0 0,0 1,1 1,0 0,0 0,-7 7,16-10,-1-1,1 1,-1-1,1 0,0 1,1-1,-1 1,0-1,1 1,0-1,0 0,0 1,0-1,0 0,1 0,-1 0,1 0,0 0,0 0,0 0,0-1,1 1,-1-1,1 1,-1-1,1 0,0 0,0 0,0-1,0 1,1 0,11 11,118 73,-111-72,0 2,-2 0,0 1,-1 2,0-1,-2 2,0 1,-2 0,0 0,-1 2,5 12,-17-29,0 0,-1 0,1 0,-1 0,-1 0,1 0,-1 0,0 0,0 0,-1 0,0 1,0-1,0 0,-1-1,0 1,0 0,0 0,-1-1,0 1,0-1,0 0,-1 0,0 0,0 0,0-1,0 1,-5 2,-11 11,-1-1,-1-2,0 0,-1-1,-21 9,18-10,0-1,-1-1,-1-1,0-1,-17 2,22-10,4-3</inkml:trace>
  <inkml:trace contextRef="#ctx0" brushRef="#br0" timeOffset="371.681">917 0,'-13'69,"3"0,4 0,2 1,3-1,4 12,-1 28,10-38,-9-65,-1 0,0 1,0-1,-1 1,0-1,0 1,0-1,-1 1,0 0,0-1,-1 1,0 0,0-1,0 1,-1-1,0 0,0 1,-1-1,-2 4,-6 3</inkml:trace>
  <inkml:trace contextRef="#ctx0" brushRef="#br0" timeOffset="573.287">634 479,'33'0,"17"0,4-4,-3-3,-4 1,-6 1,-5 2,-4 1,-2 1,-2 0,-6 1</inkml:trace>
  <inkml:trace contextRef="#ctx0" brushRef="#br0" timeOffset="899.859">1227 790,'-5'-5,"-1"-6,-1-6,7-5,3-4,6-2,1-1,-1 0,3-1,-1 1,3 0,4 0,3 1,-2 0,1 4,-2 2,-6 5</inkml:trace>
  <inkml:trace contextRef="#ctx0" brushRef="#br0" timeOffset="1303.381">1594 565,'2'-2,"13"-5,-1-1,0-1,0 0,-1-1,-1 0,1-1,-2 0,1-1,-2-1,0 1,0-2,-1 0,-7 12,-1 1,0-1,-1 1,1-1,0 0,0 1,-1-1,1 0,-1 1,0-1,1 0,-1 0,0 0,0 0,0 1,0-1,0 0,0 0,-1 0,1 1,-1-1,1 0,-1 1,0-1,0 0,1 1,-1-1,0 1,0-1,-1 1,1-1,0 1,0 0,-1 0,1-1,-1 1,1 0,-1 0,1 1,-1-1,1 0,-1 0,0 1,0-1,1 1,-1-1,0 1,0 0,0 0,1 0,-1 0,0 0,0 0,0 0,1 1,-2-1,-10 7,1 1,0-1,0 2,1 0,1 0,-1 1,1 0,1 1,0 0,1 0,0 1,0 0,-3 9,8-17,0-1,0 1,0 0,1 0,-1 0,1 0,0 1,0-1,1 1,-1-1,1 1,0 0,0-1,1 1,-1 0,1-1,0 1,0 0,1 0,0-1,-1 1,1 0,1-1,-1 1,1-1,0 1,0-1,0 0,0 0,1 0,0 0,0 0,0 0,0-1,0 0,1 1,0-1,-1 0,1-1,2 2,4-3,0 1,0-2,0 1,0-1,0-1,0 0,0 0,-1-1,1 0,0-1,-1 0,0-1,1 0,-1 0,-1-1,1 0,-1 0,1-1,-2 0,1-1,0 0,15-11</inkml:trace>
  <inkml:trace contextRef="#ctx0" brushRef="#br0" timeOffset="1756.007">2158 367,'-1'0,"0"-1,0 0,0 1,0-1,-1 1,1 0,0-1,0 1,-1 0,1 0,0 0,0 0,-1 0,1 0,0 0,0 0,-1 0,1 0,0 1,0-1,0 1,-1-1,1 1,0-1,0 1,0 0,0-1,0 1,0 0,0 0,0 0,0 0,-6 2,-113 66,117-67,1 1,0-1,0 1,0 0,0 0,0-1,0 1,1 0,0 1,-1-1,1 0,0 0,0 1,1-1,-1 0,1 1,0-1,0 1,0-1,0 0,0 1,1-1,0 0,-1 1,1-1,0 0,1 0,-1 1,1-1,-1 0,1-1,0 1,0 0,0 0,16 42,-17-43,-1 0,0 1,0-1,0 1,0-1,0 1,0-1,-1 1,1-1,-1 0,1 1,-1-1,0 0,0 1,0-1,0 0,-1 0,1 0,0 0,-1 0,0 0,1 0,-1-1,0 1,0 0,0-1,0 0,0 1,0-1,-1 0,1 0,0 0,0 0,-1-1,1 1,-11-1</inkml:trace>
  <inkml:trace contextRef="#ctx0" brushRef="#br0" timeOffset="2139.575">2666 282,'-247'111,"244"-111,0 1,0 0,0 0,0 0,1 1,-1-1,0 1,1-1,-1 1,1 0,0 0,-1 0,1 0,0 0,0 1,0-1,1 1,-1-1,1 1,-1 0,1-1,0 1,0 0,0 0,0 0,1 0,-1 0,1 0,-1 0,1 0,0 0,1 0,-1 2,58 44,-53-46,0-1,0 1,0 0,-1 0,1 0,-1 1,0 0,0-1,0 1,-1 1,0-1,1 0,-1 1,-1 0,1 0,-1 0,0 0,1 3,-4-2,0 0,-1 0,0 0,-1 0,1 0,-1-1,0 1,0-1,-1 1,1-1,-1 0,-1-1,1 1,0-1,-1 0,0 0,0 0,0 0,-1-1,1 0,-1 0,0-1,0 0,-3 2,-20 7,3-2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58,'2'-2,"-1"0,0 0,1 1,0-1,-1 0,1 1,0-1,0 1,0 0,0-1,0 1,0 0,0 0,1 0,-1 1,0-1,1 0,-1 1,0 0,1-1,-1 1,0 0,1 0,1 1,-1-2,367-1,-117-28,-229 29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81,'33'0,"22"-4,5-3,3 1,-6 1,-1-3,-7-1,-6 2,-1 2,-3 1,-3-3,-4 0,-1 1,-7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4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1,'-25'12,"1"1,1 1,0 2,1 0,1 1,0 1,1 1,2 1,0 0,-4 7,20-22,-1-1,1 1,0-1,0 1,1 0,-1-1,1 1,0 0,0 0,1 0,-1 0,1 0,0 0,1 0,-1 0,1 0,0 0,0 0,1 0,-1 0,1-1,0 1,0-1,1 1,-1-1,1 0,0 0,0 0,1 0,-1 0,1-1,-1 1,1-1,0 0,1-1,-1 1,0 0,1-1,-1 0,1 0,0-1,0 1,0-1,-1 0,1 0,4-1,137-5,-122-2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2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671 302,'1'-6,"0"-1,-1 0,1 1,-2-1,1 0,-1 1,0-1,0 0,-1 1,1-1,-1 1,-1 0,0 0,1 0,-2 0,1 0,-1 0,0 1,0 0,0 0,-1 0,0 0,0 1,0 0,0 0,-1 0,1 0,-1 1,-4-1,-17 1,-1 2,0 2,1 0,-1 2,1 0,0 2,0 2,1 0,-1 2,1 0,1 2,0 1,1 1,0 1,1 1,0 1,2 1,0 1,-18 19,35-34,-1 0,1-1,0 1,1 0,-1 1,1-1,-1 1,1 0,0-1,0 1,1 1,-1-1,1 0,0 1,0-1,0 1,1-1,0 1,0 0,0 0,0 0,1-1,-1 1,1 0,1 0,-1 0,1 0,0 0,0-1,0 1,0 0,1-1,0 1,0-1,0 1,1-1,-1 0,1 0,0 0,0 0,2 1,9 4,0 0,1-1,0 0,0-1,1-1,-1-1,1 0,1-1,-1-1,1 0,0-1,5 1,-20-4,0 1,1-1,-1 0,0 1,0 0,1 0,-1 0,0 0,1 0,-1 0,0 0,0 1,1-1,-1 1,0-1,0 1,0 0,0 0,0 0,0 0,0 1,0-1,0 0,0 1,-1-1,1 1,0 0,-1-1,0 1,1 0,-1 0,0 0,0 0,0 0,0 0,0 0,0 1,-1-1,1 0,-1 0,0 1,0-1,1 0,-1 1,-1-1,1 0,0 0,0 1,-1-1,-78 107,24-44,42-47,0 0,2 1,0 0,1 0,1 2,1-1,0 1,2 0,1 0,-1 8,5-23,1-1,0 0,0 1,0-1,1 0,0 1,0-1,0 0,1 0,0 0,0 0,0 0,1 0,-1 0,1-1,0 0,0 1,1-1,-1 0,1 0,0-1,0 1,0-1,1 0,-1 0,1 0,-1-1,1 1,0-1,0-1,0 1,0 0,1-1,-1 0,0-1,2 1,10 1,1 0,-1-1,1-1,0-1,-1 0,0-1,1-1,-1-1,0 0,0-1,-1-1,1-1,6-4,57-41,-63 41</inkml:trace>
  <inkml:trace contextRef="#ctx0" brushRef="#br0" timeOffset="320.886">1180 48,'-105'568,"34"-313,37-143,37-74,6-26</inkml:trace>
  <inkml:trace contextRef="#ctx0" brushRef="#br0" timeOffset="1385.236">1631 613,'-32'22,"-13"8,2 2,1 2,1 1,3 3,-20 24,52-54,0 0,1 0,0 1,1 0,0 0,0 0,1 1,0-1,1 1,-1 2,3-10,-1 1,1-1,0 1,0-1,0 1,0-1,0 0,0 1,0-1,1 1,-1-1,1 0,0 1,0-1,0 0,0 0,0 1,0-1,0 0,1 0,-1 0,1-1,0 1,-1 0,1-1,0 1,0-1,0 1,0-1,0 0,0 0,1 0,-1 0,0 0,1 0,-1-1,0 1,1-1,-1 0,1 1,-1-1,2 0,10-2,1 0,-1-1,0-1,0 0,-1-1,1 0,-1-1,0-1,-1 0,1 0,-1-1,-1-1,0 0,8-8,150-172,-169 188,1 0,-1 0,1-1,-1 1,1 0,-1 0,1 0,0 0,0 0,0 0,0 0,-1 0,1 0,0 0,1 0,-1 1,0-1,0 0,0 1,0-1,1 1,-1-1,0 1,0 0,1-1,-1 1,0 0,1 0,-1 0,0 0,0 0,1 0,-1 0,0 0,1 1,-1-1,0 1,0-1,1 1,-1-1,0 1,0-1,0 1,0 0,0 0,0 0,0-1,0 1,0 0,0 0,0 0,-1 1,1-1,0 0,-1 0,1 1,9 67,-10-62,-1 1,1-1,0 1,1 0,0-1,0 1,1-1,0 0,0 1,0-1,1 0,0 0,1 0,0-1,0 1,0-1,0 0,1 0,0 0,1-1,-1 0,1 0,0 0,0-1,1 0,-1 0,1 0,0-1,2-2,0 0,1-1,-1 0,0-1,1 0,-1 0,0-1,0 0,0-1,0 0,0-1,-1 1,1-1,-1-1,0 0,-1 0,1-1,-1 0,0 0,0 0,-1-1,1 0,-2 0,1-1,-1 0,0 0,1-3,30-31,-12 16,3-5,2 1,2 1,0 1,14-6,-44 32,1 0,-1 1,1-1,0 0,-1 1,1 0,0-1,0 1,0 0,0 0,1 0,-1 0,0 1,0-1,0 1,1-1,-1 1,0 0,1-1,-1 1,0 0,1 1,-1-1,0 0,1 1,-1-1,0 1,0 0,0 0,0 0,1 0,-1 0,0 0,-1 0,1 1,0-1,0 1,-1-1,1 1,0 0,-1 0,0 0,1-1,-1 1,0 1,0-1,0 0,0 0,-1 0,1 0,-1 1,1-1,-1 0,0 1,1-1,-2 12,-1 0,0-1,-1 1,-1-1,0 1,-1-1,0 0,-1-1,0 1,-1-1,-1 0,0 5,0-4,0 1,0-1,-2-1,1 1,-2-2,1 1,-2-2,1 1,-1-1,-1-1,0 0,-5 1,45-18,0 0,0 1,1 2,0 1,0 1,0 1,0 2,12 1,-15-4,0-2,0 0,-1-2,0-1,0 0,-1-2,0-1,-1-1,0 0,-1-2,0 0,-1-2,-1 0,0-1,-2-1,0-1,7-10,1-3,-1-2,-1 0,-2-2,13-30,-19 37,3-5,-1-1,-2-1,-1 0,-2-1,-1 0,-3-1,0 0,-3 0,-1-1,-2 1,-2-23,1 60,-1-1,1 0,-1 0,0 0,0 1,0-1,0 0,0 0,0 0,0 0,0 1,-1-1,1 0,-1 0,1 0,-1 1,0-1,0 0,1 1,-1-1,0 1,-1-1,1 1,0 0,0-1,-1 1,1 0,0 0,-1 0,1 0,-1 0,0 0,1 0,-1 0,0 1,1-1,-1 0,0 1,0 0,0-1,1 1,-1 0,0 0,0 0,0 0,0 1,1-1,-1 0,0 1,0-1,1 1,-1-1,0 1,1 0,-2 1,-6 10,0 1,2 0,-1 0,2 1,0 0,0 0,1 1,1 0,1-1,0 1,0 9,-3 1,-3 9,2 1,1 0,2 0,1 0,2 1,1-1,3 20,13 29,4 0,26 71,-12-45,-34-111,-1 1,1 0,0 0,0-1,-1 1,1 0,0-1,-1 1,1 0,0 0,-1 0,1-1,-1 1,1 0,0 0,-1 0,1 0,-1 0,1 0,0 0,-1 0,1 0,-1 0,1 0,0 0,-1 0,1 0,-1 0,1 0,0 0,-1 0,1 0,-1 1,1-1,0 0,-1 0,1 1,0-1,-1 0,1 0,0 1,0-1,-1 0,1 1,0-1,0 0,-1 1,1-1,0 1,0-1,0 0,0 1,0-1,0 1,-1-1,-14-13</inkml:trace>
  <inkml:trace contextRef="#ctx0" brushRef="#br0" timeOffset="1631.833">2732 386,'29'20,"14"5,4 0,5-6,-3-5,-4 0,-1-4,-2-2,-4-3,-4-2,2-2,0-1,-1-5,-3-2,-5 0</inkml:trace>
  <inkml:trace contextRef="#ctx0" brushRef="#br0" timeOffset="1885.326">3493 838,'0'0</inkml:trace>
  <inkml:trace contextRef="#ctx0" brushRef="#br0" timeOffset="2075.568">3466 330,'0'0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0,'-19'36,"-97"408,113-438,-5 19,13-30,157-248,-33 37,-129 215,0 1,0-1,1 0,-1 0,0 0,1 1,-1-1,1 0,-1 1,1-1,-1 0,1 1,-1-1,1 0,0 1,-1-1,1 1,0-1,0 1,-1 0,1-1,0 1,0 0,-1 0,1-1,0 1,0 0,0 0,0 0,-1 0,1 0,0 0,0 0,0 0,0 0,-1 0,1 1,0-1,0 0,0 1,-1-1,1 0,0 1,0-1,-1 1,1-1,0 1,-1-1,1 1,-1 0,1-1,-1 1,1 0,-1-1,1 2,19 50,-16-41,25 165,-29-175,1 1,-1-1,1 1,-1-1,1 1,0-1,0 1,0-1,0 1,0-1,0 0,0 1,0-1,0 0,1 0,-1 0,0 0,1 0,-1 0,1-1,-1 1,1 0,-1-1,1 1,-1-1,1 1,0-1,-1 0,1 0,0 0,-1 0,1 0,0 0,-1 0,1 0,0-1,-1 1,1-1,0 1,-1-1,1 0,-1 1,1-1,-1 0,0 0,2-1,57-58,58-77,-39 63,-78 73,-1 1,1-1,-1 0,1 1,-1 0,1-1,0 1,-1-1,1 1,0 0,-1-1,1 1,0 0,-1 0,1 0,0 0,0-1,-1 1,1 0,0 0,0 0,-1 1,1-1,0 0,0 0,-1 0,1 0,0 1,-1-1,1 0,0 1,-1-1,1 0,0 1,-1-1,1 1,-1-1,1 1,-1-1,1 1,-1 0,1-1,-1 1,0-1,1 1,-1 0,0 0,1-1,-1 1,0 0,0-1,0 1,0 0,0 0,0-1,0 1,1 44,-9-2,1-13,2 0,2 0,0 1,2-1,1 10,5-17,1-5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30 819,'-2'8,"-3"3,0 1,1-1,0 1,1 0,1 0,0 0,0 0,1 1,1-1,0 0,1 1,0-1,1 0,0 0,1 0,0 0,1 0,0-1,6 12,-6-20,-1-1,0 1,1-1,0 0,-1 1,1-2,0 1,0 0,0-1,0 0,0 0,0 0,1 0,-1-1,0 1,0-1,1 0,-1 0,0-1,0 1,1-1,-1 0,0 0,0-1,0 1,0-1,0 0,-1 0,1 0,0 0,-1-1,1 0,-1 1,0-1,0 0,0-1,-1 1,1 0,-1-1,1 1,-1-1,0 0,-1 0,1 0,-1 0,1 0,-1-3,2-1,-1 0,0 0,0 0,-1 0,0 0,-1 0,0 0,0 0,0 0,-1-1,-1 1,1 0,-1 0,-1 1,1-1,-1 0,-1 1,1 0,-1-1,0 1,-1 1,0-1,0 1,0 0,-1 0,0 0,0 1,-1-1,-11-7</inkml:trace>
  <inkml:trace contextRef="#ctx0" brushRef="#br0" timeOffset="533.423">425 876,'-8'10,"1"0,0 1,1 0,0 1,0 0,2 0,-1 0,1 0,1 0,1 1,-1 0,2 0,0-1,0 1,2 11,0-21,0 1,0-1,0 0,1 0,-1 0,1 0,0 0,-1 0,1 0,1 0,-1-1,0 1,1-1,-1 0,1 0,0 0,0 0,0 0,0 0,0-1,0 0,0 1,0-1,1 0,-1 0,0-1,1 1,-1-1,0 0,1 0,-1 0,1 0,-1 0,1-1,-1 0,1 0,9-1,-1 0,0-1,-1 0,1-1,-1-1,1 0,-1 0,-1-1,9-6,11-10,-1-2,-1-1,-1-1,-2-2,0 0,-2-2,-1 0,-1-2,6-15,-10 19,-2 0,0-2,-2 0,-2 0,0-1,-3 0,0-1,-2 0,-1 0,-2-1,-1 1,-1-1,-4-31,1 55,0 0,-1 0,0 1,-1-1,1 1,-2 0,1-1,-1 2,0-1,-1 1,-4-6,7 10,0 0,1 1,-1 0,0-1,0 1,0 0,0 0,-1 0,1 1,0-1,-1 1,1 0,-1 0,1 0,-1 0,0 1,1 0,-1-1,0 1,0 0,1 1,-1-1,0 1,1-1,-1 1,1 0,-1 1,1-1,-1 1,0 0,-9 7,0 2,0 0,1 0,0 1,1 1,0 0,1 0,1 1,-6 11,2-4,2 1,0 0,1 1,1 0,1 1,1 0,2 0,0 1,1-1,2 1,0 0,2 0,1 0,1-1,1 1,1 0,1-1,1 0,1 0,4 8,-6-23,0 1,0-1,1 0,1-1,-1 1,1-1,1 0,-1-1,1 0,1 0,-1-1,1 0,0 0,1-1,-1 0,1-1,0 0,0 0,0-1,1-1,-1 0,2 0,13 1</inkml:trace>
  <inkml:trace contextRef="#ctx0" brushRef="#br0" timeOffset="780.117">1046 762,'-7'23,"1"-1,1 1,1 0,1 0,2 0,0 16,1-34,0 0,0-1,1 1,0 0,0 0,0-1,0 1,1 0,0-1,0 1,0-1,0 0,1 0,-1 0,1 0,0 0,1-1,-1 1,1-1,-1 0,1 0,0 0,0 0,0-1,1 1,-1-1,0 0,1-1,-1 1,1-1,0 0,0 0,-1 0,5-1,4 0,1-1,0-1,0-1,-1 0,0 0,1-2,-1 1,-1-2,1 0,-1 0,0-1,0-1,-1 1,0-2,0 0,-1 0,0-1,-1 0,0-1,-1 0,0 0,0-1,4-11,29-95,-35 93,0 2</inkml:trace>
  <inkml:trace contextRef="#ctx0" brushRef="#br0" timeOffset="1066.025">1666 1,'-33'202,"-17"164,35-216,0 91,19-211,3-4</inkml:trace>
  <inkml:trace contextRef="#ctx0" brushRef="#br0" timeOffset="1413.083">1836 706,'-2'15,"-2"0,0 0,2 0,-1 0,2 0,0 1,1-1,1 0,0 1,1-1,0 0,2 0,0 0,0-1,1 1,1-1,0 0,1-1,-3-9,-1-1,0 0,1 0,0 0,-1-1,1 1,0-1,0 0,1 0,-1 0,0-1,1 1,-1-1,1 0,-1 0,1-1,0 1,-1-1,1 0,-1 0,1-1,0 0,-1 1,1-1,-1-1,1 1,-1-1,1 0,8-3,0-1,0 0,0-1,-1 0,0-1,0 0,-1-1,6-6,-4 2,0 0,-1-1,0 0,-2-1,1 0,-2 0,0-1,-1-1,0 1,-2-1,0-1,-1 1,0-1,-1-1,-2-6</inkml:trace>
  <inkml:trace contextRef="#ctx0" brushRef="#br0" timeOffset="1851.228">2683 622,'-9'-1,"0"0,1 1,-1 1,0-1,0 2,1-1,-1 1,0 0,1 1,0 0,0 0,0 1,0 0,0 0,1 1,-1 0,1 0,1 1,-1 0,1 0,-2 3,7-6,0 0,0-1,1 1,-1 0,1 0,0 0,0 0,0 0,0 0,0 0,1 0,-1 0,1 0,0 0,0 0,0 0,0 0,0-1,1 1,-1-1,1 1,0-1,0 1,0-1,0 0,0 0,0 0,1 0,-1 0,0 0,1-1,0 1,-1-1,1 0,0 0,0 0,0 0,0 0,2 0,21 16,-17-9,0 1,-1 0,0 1,-1 0,0 0,0 1,-1 0,0 0,-1 0,0 1,-1-1,1 8,-4-16,0 1,0 0,0 0,-1-1,1 1,-1 0,0 0,0 0,-1 0,1-1,-1 1,0 0,0 0,0-1,0 1,-1-1,1 1,-1-1,0 1,0-1,0 0,-1 0,1 0,-1 0,1 0,-1-1,0 1,0-1,0 0,0 0,-1 0,1 0,-4 1,1 0,-1-1,1 1,-1-2,0 1,0 0,0-1,0-1,0 1,0-1,0 0,0-1,1 1,-1-1,0-1,0 1,0-1,1-1,-4-1,-48-36,43 29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52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423 988,'-29'29,"-14"14,-5 5,2-1,3-4,4-5,4-3,3-3,3-3,1 0,0-7,6-5</inkml:trace>
  <inkml:trace contextRef="#ctx0" brushRef="#br0" timeOffset="813.579">1156 791,'-9'21,"1"-5,0 0,1 0,1 0,0 1,1 0,1 0,1 1,1-1,0 1,1-1,1 1,1 11,2-24,-1 1,2-1,-1 0,1 0,0 0,0 0,0-1,0 1,1-1,0 0,0-1,0 1,0-1,0 0,1 0,0-1,-1 0,1 0,0 0,0 0,0-1,0 0,0 0,1-1,-1 0,0 0,0 0,0-1,0 0,0 0,0-1,0 1,0-1,0 0,0-1,2-1,23-15,-2-1,0-2,-1 0,-2-2,0-1,9-13,68-60,-102 98,0-1,0 0,0 0,0 1,0-1,0 1,0-1,0 1,1 0,-1-1,0 1,0 0,0 0,1 0,-1 0,0 0,0 0,1 0,-1 0,0 1,0-1,0 0,1 1,-1-1,0 1,0-1,0 1,0-1,0 1,0 0,0 0,0-1,0 1,0 0,-1 0,1 0,0 0,0 0,-1 0,1 0,-1 0,1 1,20 55,-17-43,-3-7,0-1,1 0,-1 0,1 0,1 0,-1 0,1-1,0 1,0-1,0 1,1-1,0 0,0-1,0 1,1-1,0 0,0 0,0 0,0 0,0-1,1 0,-1 0,1 0,0-1,0 0,3 1,1-2,-1 0,1-1,0 1,-1-2,1 0,-1 0,1 0,-1-1,1-1,-1 0,0 0,0-1,0 0,-1 0,1-1,-1 0,0 0,-1-1,3-3,123-139,-117 127,34-61,-41 66</inkml:trace>
  <inkml:trace contextRef="#ctx0" brushRef="#br0" timeOffset="1886.759">2540 0,'-74'290,"34"-8,29-202,6-59,2 0,0-1,2 1,0 0,1 0,2 0,0 0,1 2,-3-21,0 0,0 1,1-1,-1 0,0 0,1 1,0-1,0 0,-1 0,1 0,0 0,1 0,-1 0,0 0,0 0,1-1,-1 1,1 0,0-1,-1 1,1-1,0 0,0 1,0-1,0 0,0 0,0 0,0 0,0-1,1 1,-1-1,0 1,0-1,1 0,-1 0,0 0,1 0,-1 0,0 0,0-1,1 1,-1-1,0 1,0-1,0 0,0 0,0 0,0 0,0 0,0-1,118-93,-118 95,1-1,0 1,-1-1,1 1,-1 0,1 0,0 0,-1 0,1 1,-1-1,1 1,-1-1,1 1,-1 0,1 0,-1 0,1 0,-1 1,0-1,0 1,0-1,0 1,0 0,0 0,0 0,-1 0,1 0,0 0,-1 0,0 0,0 1,1-1,-1 1,-1-1,1 0,0 1,-1 0,1-1,-1 1,0-1,0 1,0 0,0-1,0 2,6 12,-4-9,1 0,-1 0,1 0,1-1,-1 0,1 1,0-2,1 1,-1 0,1-1,1 0,-1 0,0 0,1-1,0 1,0-1,1-1,-1 1,1-1,-1-1,1 1,0-1,0 0,0 0,0-1,1 0,5 0,2-2,0 0,0 0,-1-2,1 0,-1 0,1-2,-1 0,0 0,-1-1,1-1,-1 0,-1-1,1 0,-2-1,1-1,-1 0,0 0,-1-1,0 0,-1-1,0 0,-1 0,0-1,-1 0,-1-1,0 1,0-4,-4 14,0 1,-1 0,0-1,1 1,-1-1,0 1,0-1,0 0,-1 1,1-1,-1 0,1 1,-1-1,0 0,0 0,0 0,0 1,-1-1,1 0,-1 0,0 1,1-1,-1 0,-1 1,1-1,0 1,0-1,-1 1,0 0,1 0,-1 0,0 0,0 0,0 0,0 0,0 0,-1 1,1-1,-1 1,1 0,-1-1,1 1,-1 0,1 1,-1-1,0 0,0 1,1-1,-1 1,0 0,0 0,0 0,0 1,-7 3,0 0,0 1,1 0,-1 0,1 1,0 0,1 1,0 0,0 1,0-1,1 2,-2 2,7-8,-3 0,0 1,1 0,-1 0,1 1,0-1,1 1,-1 0,1 0,0 0,0 1,1-1,-1 1,1-1,0 1,1 0,-1 0,1 0,0 0,1 0,0 0,-1 0,2 0,-1 0,1 0,0 0,0-1,1 1,-1 0,2 0,-1-1,0 1,1-1,0 0,0 0,1 0,-1 0,1 0,6 1,0 0,0-1,0 0,1-1,-1 0,1-1,0 0,0 0,0-1,1-1,-1 0,0 0,1-1,-1-1,0 0,0 0,5-2,18-4,0-1,0-2,-1-1,-1-2,2-2,9-2,-1-2,-2-2,0-1,-1-3,-1-1,-1-1,30-31,-64 56,0 1,-1-1,1-1,-1 1,0 0,0 0,0-1,0 1,0-1,0 0,-1 1,1-1,-1 0,0 0,1 0,-2 0,1 0,0 0,0-1,-1 1,0 0,0 0,0 0,0-1,0 1,-1 0,1 0,-1 0,0 0,0 0,0 0,0 0,0 0,-1 0,0 0,1 1,-1-1,0 0,0 1,0 0,-1-1,1 1,0 0,-1 0,0 0,1 1,-1-1,0 1,0-1,0 1,-1 0,-4 1,0 1,1 0,-1 0,0 1,1 0,-1 0,1 1,0 0,0 0,0 0,0 1,1 1,-1-1,1 1,0 0,0 0,1 0,-1 1,1 0,-1 2,5-7,0 0,0 0,0 0,0 0,1 0,-1 0,0 0,0 0,1 0,-1 0,1 1,-1-1,1 0,-1 0,1 1,0-1,0 0,-1 0,1 1,0-1,0 0,0 1,0-1,1 0,-1 1,0-1,1 0,-1 0,0 1,1-1,-1 0,1 0,0 0,0 0,-1 0,1 1,0-1,0-1,0 1,0 0,0 0,0 0,0 0,0-1,0 1,0 0,1-1,-1 1,0-1,0 0,1 1,-1-1,0 0,0 0,2 0,78 7,-77-7,118-21,-118 22,-1 0,1 0,-1 1,1 0,-1 0,0 0,1 0,-1 0,0 1,-1-1,1 1,0 0,-1-1,1 1,-1 1,0-1,0 0,0 0,-1 1,1-1,-1 1,0 0,0-1,0 1,0 0,0 0,-1-1,0 1,0 0,0 0,0 0,16 53,-12-50,1 1,0-2,1 1,-1 0,1-1,1 0,-1-1,1 1,0-1,0-1,0 1,1-1,0 0,0-1,0 0,0 0,0-1,0 0,1 0,-1-1,1 0,5 0,11-1,-1 0,1-1,-1-2,1 0,-1-2,0 0,10-6,-21 8,0-1,0-1,-1 0,1 0,-1-1,0-1,-1 0,0-1,0 0,-1-1,1 0,-2 0,0-1,0-1,-1 1,0-1,0-1,-1 1,-1-1,0-2,-5 11,0-1,-1 0,0 0,0 1,0-1,0 0,0 0,-1 0,1 1,-1-1,0 0,0 1,-1-1,1 1,-1-1,0 1,1 0,-2-1,1 1,0 0,-1 0,1 1,-1-1,0 0,0 1,0 0,0 0,0 0,0 0,-1 0,1 0,-1 1,1 0,-1 0,0 0,1 0,-1 0,0 1,0-1,1 1,-1 0,0 0,0 1,0-1,1 1,-1 0,0 0,-1 1,-5 2,0 0,1 0,-1 1,1 1,1 0,-1 0,1 0,0 1,0 0,1 1,0 0,0 0,1 1,0-1,1 1,-1 0,2 1,-1 0,1-1,1 1,0 0,0 1,1-1,1 0,-1 1,2-1,-1 1,2-1,-1 1,1-1,1 4,4-4,0 0,0-1,1 0,1 0,-1-1,1 0,0 0,1-1,0 0,0 0,1-1,-1 0,1-1,1 0,-1-1,1 0,0 0,0-1,2 0,33 9,-1-3,2-1,-1-3,1-1,4-3,-14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7:52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537 110,'13'-28,"-13"28,-1 0,1 1,0-1,0 0,0 1,-1-1,1 0,0 1,0-1,0 1,0-1,0 0,0 1,0-1,0 0,0 1,0-1,0 1,0-1,0 0,0 1,0-1,0 0,0 1,1-1,-1 0,0 1,0-1,0 0,1 1,-1-1,0 0,0 1,1-1,-1 0,0 0,0 1,1-1,-1 0,0 0,1 0,-1 1,0-1,1 0,-1 0,1 0,-1 0,0 0,1 0,-1 0,0 0,1 0,-1 0,1 0,-1 0,0 0,1 0,-1 0,0 0,1 0,-1-1,0 1,1 0,-1 0,0 0,1-1,-1 1,4 287,-7-162,-5 1,-6-2,-10 28,-65 315,88-378,1-88,0 0,0-1,0 1,1 0,-1-1,0 1,0 0,1 0,-1-1,1 1,-1-1,0 1,1 0,-1-1,1 1,-1-1,1 1,0-1,-1 1,1-1,-1 0,1 1,0-1,-1 0,1 1,0-1,0 0,-1 0,1 1,0-1,0 0,-1 0,1 0,0 0,0 0,-1 0,1 0,0-1,-1 1,1 0,0 0,0 0,-1-1,1 1,0 0,-1-1,1 1,-1-1,1 1,0-1,9-8</inkml:trace>
  <inkml:trace contextRef="#ctx0" brushRef="#br0" timeOffset="399.28">1158 81,'-19'195,"9"1,10 58,29 100,-3-166,-13-152,-16-67,-6 5,-1 0,-1 0,-2 1,0 1,-2 0,0 1,-2 0,-19-19,19 21,-1 0,-1 1,-1 1,-1 0,0 2,-1 1,-1 0,-1 2,0 1,-1 1,0 0,-1 2,0 1,0 2,-1 0,0 2,0 0,-1 2,1 1,-1 2,-6 1,25 0,0 1,-1 0,1 1,1 0,-1 1,0 0,1 0,0 0,0 1,0 1,0-1,-1 3,6-5,0 0,0 0,0 0,0 0,1 0,-1 0,1 1,0-1,0 1,0 0,1 0,-1-1,1 1,0 0,0 0,1 0,-1 0,1 0,-1 1,1-1,1 0,-1 0,0 0,1 0,0 0,0 0,0 0,2 3,8 15,1-3</inkml:trace>
  <inkml:trace contextRef="#ctx0" brushRef="#br0" timeOffset="783.983">1609 984,'-4'5,"0"0,1 0,0 1,-1-1,2 1,-1-1,1 1,0 0,0 0,0 0,1 0,0 1,0-1,1 0,-1 0,2 1,-1-1,1 0,-1 0,2 1,-1-1,1 0,0 0,0 0,0-1,1 1,0-1,0 1,1-1,-1 0,1 0,0 0,1 0,-1-1,1 0,2 2,3-3,0 0,0-1,0 0,0 0,1-1,-1 0,1-1,-1-1,0 1,1-2,-1 1,0-1,0-1,0 0,0 0,0-1,-1 0,0-1,0 0,0-1,0 1,-1-2,0 1,0-1,0 0,-1-1,-1 0,1 0,-1 0,0-1,-1 0,0 0,1-3,-2 6,0-1,0 1,0 0,-1-1,0 0,0 1,-1-1,0 0,0-1,0 1,-1 0,0 0,-1-1,1 1,-2-1,1 1,-1 0,0-1,0 1,-1 0,0 0,0 0,-1 0,0 0,0 0,-1 1,1 0,-1-1,-1 2,-4-6,2 6,0 1,-1 0,1 0,-1 1,0 0,0 1,0 0,-1 0,1 0,0 1,-1 0,1 1,-1 0,1 0,-1 1,1 0,0 1,0 0,-1 0,1 0,0 1,1 1,-1-1,0 1,1 0,0 1,-3 2,-17 9</inkml:trace>
  <inkml:trace contextRef="#ctx0" brushRef="#br0" timeOffset="15359.04">2569 815,'-6'-3,"1"1,-1 0,0 0,0 1,0 0,0 0,0 0,0 1,-1 0,1 0,0 0,0 1,0 0,0 0,0 1,0-1,0 1,0 1,1-1,-1 1,1 0,0 0,0 0,0 1,0 0,-2 2,-2 2,0 0,1 1,0 0,1 1,-1-1,2 1,0 1,0-1,1 1,0 0,0 1,2-1,-1 3,1-3,1 0,1 1,0-1,0 1,2-1,-1 0,1 1,1-1,1 6,-2-13,0 0,0 0,0 0,1 0,-1-1,1 1,0 0,0-1,1 0,-1 1,0-1,1 0,0 0,0-1,0 1,0 0,0-1,1 0,-1 0,1 0,-1 0,1 0,0-1,0 0,-1 1,1-2,0 1,2 0,2-2,1-1,-1 0,1 0,-1-1,0 0,0 0,0-1,0 0,-1 0,0-1,0 0,0 0,0-1,-1 1,0-2,0 1,0-1,-1 0,0 0,0 0,1-5,0 5,-1-1,0-1,0 1,-1-1,0 1,-1-1,0 0,0-1,-1 1,0 0,-1-1,0 1,0-1,-1 1,-1-1,1 0,-1 1,-1 0,0-1,0 1,-1 0,0 0,-1 0,1 0,-2 1,1-1,-3-2,3 5,0 1,0-1,-1 1,1 0,-1 0,0 1,-1-1,1 1,-1 0,0 0,1 1,-2 0,1 0,0 0,-1 1,1 0,-1 0,0 1,1 0,-1 0,0 0,0 1,0 0,0 0,0 1,1 0,-1 0,0 1,1-1,-1 2,1-1,-1 1,1 0,0 0,0 0,0 1,0 0,-7 11</inkml:trace>
  <inkml:trace contextRef="#ctx0" brushRef="#br0" timeOffset="15827.628">2936 250,'22'131,"11"107,-21-108,-6-83,-2 1,-2 0,-2 0,-5 26,-32 109,21-161,16-23,1 1,-1 0,0 0,0-1,0 1,1 0,-1-1,0 1,0 0,0-1,0 1,0 0,1-1,-1 1,0 0,0-1,0 1,0 0,0-1,0 1,0 0,0-1,0 1,0-1,-1 1,1 0,0-1,0 1,0 0,0-1,-1 1,1 0,0 0,0-1,0 1,-1 0,1 0,0-1,0 1,-1 0,1 0,0-1,-1 1,1 0,0 0,-1 0,1 0,0 0,-1 0,1-1,0 1,-1 0,1 0,0 0,-1 0,1 0,-1 0,1 0,0 1,-1-1,1 0,0 0,-1 0,1 0,0 0,-1 0,1 1,0-1,0 0,-1 0,5-24,1 0,1 0,1 0,1 1,1 0,1 1,2 0,7-13,-11 21,10-19</inkml:trace>
  <inkml:trace contextRef="#ctx0" brushRef="#br0" timeOffset="16127.642">3303 589,'-259'153,"257"-152,-57 48,58-48,0 0,-1 1,1-1,0 0,0 1,1-1,-1 1,0-1,0 1,1-1,-1 1,1-1,-1 1,1 0,0-1,-1 1,1 0,0 0,0-1,0 1,1 0,-1-1,0 1,0 0,1-1,-1 1,1-1,0 1,0 0,-1-1,1 0,0 1,0-1,0 1,0-1,0 0,1 0,-1 0,0 1,2-1,223 139,-192-82,-34-54,1-1,-1 0,1 1,0-1,0 0,0 0,1 0,-1 0,1 0,0 0,0 0,0 0,0-1,0 1,1-1,-1 1,1-1,-1 0,1 0,0 0,0-1,0 1,0-1,0 1,0-1,1 0,-1 0,0 0,0-1,1 1,-1-1,1 0,-1 0,17-4,-3-1</inkml:trace>
  <inkml:trace contextRef="#ctx0" brushRef="#br0" timeOffset="16523.165">4206 674,'-10'0,"-7"-2,-1 1,0 1,0 0,0 2,0 0,1 1,-1 0,1 2,0 0,0 1,0 0,1 2,0 0,-8 5,22-11,1-1,-1 0,1 0,-1 1,1-1,-1 0,1 1,0 0,-1-1,1 1,0 0,0 0,1-1,-1 1,0 0,1 0,-1 0,1 0,-1 0,1 0,0 0,0 0,0 0,0 0,0 0,0 0,0 0,1 0,-1 0,1 0,0 0,-1 0,1 0,0-1,0 1,0 0,1 0,61 51,-42-39,-17-11,1 0,-1 0,1 1,-1 0,0 0,0 0,-1 0,1 0,-1 1,0-1,0 1,-1 0,1 0,-1 0,0 0,0 0,-1 1,0-1,1 1,-2-1,1 1,-1-1,0 1,0-1,0 1,-1-1,0 1,0-1,0 1,-1-1,0 0,0 0,0 0,-1 0,1 0,-1 0,0-1,-1 1,1-1,-1 1,-5 2,-1 0,1-1,-1 0,0 0,0-1,-1-1,0 0,0 0,0-1,0 0,0-1,0 0,-1-1,1 0,-1-1,1 0,-1-1,1 0,-1-1,-8-2,2-3</inkml:trace>
  <inkml:trace contextRef="#ctx0" brushRef="#br0" timeOffset="16771.621">3895 137,'-24'39,"-13"17,1 8,0-1,3-7,1-7,2-9,6-5,2-5,5-6</inkml:trace>
  <inkml:trace contextRef="#ctx0" brushRef="#br0" timeOffset="17737.644">5335 1266,'24'6,"1"-1,0-1,0-2,0 0,0-1,0-2,0 0,0-2,0-1,-1-1,21-7,33-22,-2-3,-2-4,-1-3,-3-3,-1-4,57-54,-73 64,-2-2,-2-3,-1-2,-3-1,-2-3,-3-2,7-13,-36 45,0-1,-1 0,-1-1,-1 0,-2 0,0-1,-2 1,0-1,-2 0,0 0,-2-1,-1 0,0 16,-1 0,1 0,-2 0,1 0,-2 0,1 1,-1-1,0 1,-1 0,0 0,-1 0,0 1,0 0,-3-2,5 6,0 0,0 0,0 1,0-1,0 1,-1 0,1 1,-1-1,0 1,0 0,0 0,0 0,0 1,0-1,-1 1,1 1,0-1,-1 1,1 0,0 0,-1 0,1 1,0 0,-1 0,1 0,0 1,0 0,0 0,-19 12,1 0,0 2,1 1,1 0,1 2,0 0,2 1,0 1,1 1,1 0,1 1,2 1,0 0,1 1,2 1,-6 19,5-10,1-1,2 1,2 1,1 0,2-1,1 1,2 0,2 0,2 6,-2-23,1-1,1 1,0-1,2 0,0-1,1 1,0-1,2-1,0 1,1-1,0-1,1 0,1 0,1-1,4 3,-4-8,1-1,0 0,0-2,1 1,0-2,0 0,1 0,-1-2,1 0,0 0,0-2,0 0,0-1,0 0,-1-1,1-1,0-1,0 0,-1-1,1-1,-1 0,-1-1,1 0,-1-2,0 0,3-2,67-38,-60 33</inkml:trace>
  <inkml:trace contextRef="#ctx0" brushRef="#br0" timeOffset="21878.976">7084 815,'-7'-4,"-1"0,0 0,0 1,-1 1,1-1,-1 1,1 1,-1-1,1 2,-1-1,0 1,0 0,1 1,-1 0,1 0,-1 1,1 0,-1 1,1 0,0 0,0 0,0 1,1 1,-1-1,1 1,0 0,-4 5,-2 6,2-1,0 2,1 0,1 0,0 1,1 0,1 0,1 1,1 0,0 0,1 1,1-1,1 7,1-22,-1 1,1-1,0 0,1 1,-1-1,1 1,0-1,0 1,0 0,1-1,-1 1,1-1,0 0,1 1,-1-1,1 0,0 0,0 0,0 0,0 0,1 0,-1 0,1-1,0 1,0-1,1 0,-1 0,1 0,-1 0,1-1,0 0,0 1,0-1,0-1,0 1,1-1,-1 1,1-1,-1 0,0-1,1 1,0-1,3 0,6-6,-1 0,0-1,0-1,-1 0,0-1,0 0,-1-1,0 0,-1-1,0 0,-1 0,0-1,-1-1,0 1,3-9,-10 20,17-26,0 0,-2-2,0 0,-3 0,0-2,-2 1,5-23,-19 76,0 1,2-1,1 1,1-1,1 0,1 1,1-1,1 0,6 14,-7-24,1-1,0 0,1 0,0 0,0-1,2 0,-1 0,1-1,1 0,0 0,0-1,1 0,2 0,-10-8,1 0,0 1,0-1,0 0,-1 0,1-1,0 1,0-1,0 1,0-1,0 0,0 0,1-1,-1 1,0 0,-1-1,1 0,0 0,0 0,0 0,0 0,-1 0,1-1,0 0,-1 1,1-1,-1 0,0 0,1-1,60-75,-46 54,120-206,-119 213,-13 48,-4-25,32 117,-31-120,0 1,0 0,0-1,1 1,-1-1,1 0,0 0,0 0,0 0,0-1,0 1,1-1,-1 1,1-1,0 0,-1-1,1 1,0-1,0 0,0 1,0-2,1 1,-1 0,0-1,0 0,0 0,0 0,4-1,3-2,0-1,0-1,0 1,-1-2,0 1,0-1,0-1,-1 0,0 0,0-1,-1 0,0-1,0 1,-1-2,0 1,4-10,40-42,-49 61,-1 0,1 0,-1 0,1 1,-1-1,1 0,-1 0,0 1,1-1,-1 1,1-1,-1 1,0 0,0-1,1 1,-1 0,0 0,0 0,0 0,0 0,0 0,0 0,0 0,0 1,0-1,-1 0,1 0,-1 1,1-1,0 0,-1 1,0-1,1 1,-1-1,0 1,0-1,0 1,0-1,0 0,0 1,0-1,-1 1,3 4,1 2,0 0,0 0,1 0,0-1,1 1,0-1,0 0,0 0,1-1,0 1,0-1,0-1,1 1,0-1,0 0,1-1,-1 1,1-2,0 1,0-1,0 0,0-1,1 0,-1 0,1 0,-1-2,1 1,0-1,-1 0,1 0,-1-1,1-1,0 1,-1-1,0-1,0 1,1-1,-2-1,1 0,0 0,-1 0,5-4,2-5,0 0,-1-1,0-1,-1 0,-1-1,0 0,-1-1,-1 0,0 0,-1-1,-2 0,1-1,-2 1,-1-1,0 0,0-9,-4 16</inkml:trace>
  <inkml:trace contextRef="#ctx0" brushRef="#br0" timeOffset="22941.869">1 1775,'737'-1,"-246"-27,55 16,1139-22,2032-136,-2281 97,-66 22,-1290 51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1 160,'731'-90,"-341"47,2 17,366 25,-165 21,-486-32,-83 6</inkml:trace>
  <inkml:trace contextRef="#ctx0" brushRef="#br0" timeOffset="606.99">1130 274,'-65'-1,"0"4,0 3,-55 11,97-12,1 1,0 0,0 2,1 0,0 1,0 2,1 0,0 1,1 1,1 0,0 2,-11 11,27-24,0 0,-1 1,1-1,0 1,0-1,1 1,-1 0,0 0,1 0,0 0,0 0,0 0,0 0,0 0,0 1,1-1,0 0,0 0,-1 1,2-1,-1 0,0 1,1-1,0 0,-1 0,1 0,0 0,1 0,-1 0,1 0,-1 0,1 0,0 0,0-1,0 1,0-1,0 1,1-1,-1 0,1 0,0 0,-1 0,1-1,0 1,0-1,0 1,27 11,0-1,1-2,0 0,1-3,0 0,6-1,99 24,-110-22,-18-7,-1 1,1 0,-1 1,1 0,-1 0,0 1,0 0,0 0,0 1,-1 0,0 0,2 2,-8-3,-1 0,0-1,0 1,0-1,0 1,0-1,-1 1,0-1,0 1,0-1,0 1,0-1,0 0,-1 0,0 1,0-1,0 0,0-1,0 1,0 0,-1 0,1-1,-1 0,0 1,0-1,0 0,0 0,0-1,0 1,0-1,-1 1,-2 0,-34 17,0-1,-1-2,-1-1,0-3,-43 7,79-17,1 0,0-1,-1 0,1 0,0 0,0 0,0-1,-1 0,1 0,0 0,-1-1,1 0,0 0,0 0,0 0,-5-3,5-2</inkml:trace>
  <inkml:trace contextRef="#ctx0" brushRef="#br0" timeOffset="957.559">1610 188,'-40'172,"5"72,7-36,13-130,8-60</inkml:trace>
  <inkml:trace contextRef="#ctx0" brushRef="#br0" timeOffset="1203.292">1243 612,'39'-5,"16"-1,5 0,-3 1,-3 1,-4-3,-7 0,-6 0,-4 2,-3 2,-6 1</inkml:trace>
  <inkml:trace contextRef="#ctx0" brushRef="#br0" timeOffset="1469.521">1808 894,'-1'1,"1"-1,-1 0,1 1,-1-1,1 0,-1 1,1-1,-1 0,1 0,-1 1,1-1,-1 0,0 0,1 0,-1 0,1 0,-1 0,1 0,-1 0,0 0,1 0,-1 0,1 0,-1 0,1 0,-1-1,0 1,1 0,-1 0,1-1,-1 1,1 0,0-1,-1 1,1-1,-1 1,1 0,0-1,-1 1,1-1,0 1,-1-1,1 1,0-1,0 1,-1-1,1 0,0 1,0-1,0 1,0-1,0 1,0-1,0 0,0 1,0-1,0 1,0-1,-6-40,6 40,0-20,1 0,1 0,1-1,0 2,2-1,0 0,2 1,0 0,1 0,1 1,1 0,0 1,2 0,0 0,14-15,-11 17,-1 4</inkml:trace>
  <inkml:trace contextRef="#ctx0" brushRef="#br0" timeOffset="2523.463">2343 527,'-6'2,"-16"2,1 1,0 1,0 1,0 1,1 0,0 2,1 0,0 1,1 1,0 1,0 0,2 2,0 0,-3 4,17-17,0 1,0-1,0 1,0-1,0 1,1 0,-1 0,1 0,0 0,0 0,0 0,0 0,0 0,1 0,-1 0,1 1,0-1,0 0,0 0,1 0,-1 1,1-1,-1 0,1 0,0 0,0 0,1 0,-1 0,1 0,-1-1,1 1,0 0,0-1,0 1,0-1,1 0,-1 0,0 1,1-2,0 1,-1 0,1 0,0-1,0 0,0 0,0 1,0-2,3 2,4-2,1-1,-1 0,0 0,0-1,0 0,-1-1,1 0,0-1,-1 0,0 0,0-1,0 0,-1 0,1-1,-1 0,-1-1,1 0,-1 0,0-1,-1 0,0 0,3-5,72-63,-80 76,0-1,1 1,-1 0,1 0,-1 0,1 0,-1 0,0 0,1 0,-1 0,1 0,-1 1,1-1,-1 0,0 1,1 0,-1-1,0 1,1 0,-1-1,0 1,0 0,0 0,0 0,0 0,0 0,0 0,0 0,0 1,0-1,-1 0,1 0,0 1,-1-1,1 0,-1 1,0-1,1 1,-1-1,0 1,0-1,0 0,0 1,0-1,0 1,0-1,0 1,-1-1,1 1,-1-1,1 0,-1 1,1-1,-1 0,0 0,0 1,2 9,-1-6,0 0,0 0,1-1,0 1,0 0,0 0,0-1,1 1,0-1,0 1,0-1,0 0,1 1,0-1,0-1,0 1,0 0,0-1,1 1,0-1,-1 0,1 0,0-1,1 1,-1-1,0 0,1 0,-1 0,1-1,0 1,-1-1,1 0,0-1,0 1,0-1,0 0,-1 0,1 0,0-1,3 0,5-5,-1 0,0-1,0-1,-1 1,0-2,0 1,-1-2,0 1,-1-1,0-1,0 0,-1 0,-1-1,3-5,41-50,-50 66,0 0,1 1,-1-1,1 0,0 0,-1 1,1-1,-1 1,1 0,0-1,-1 1,1 0,0 0,0 0,-1 0,1 0,0 0,-1 1,1-1,0 0,-1 1,1 0,0-1,-1 1,1 0,-1 0,1-1,-1 1,0 0,1 1,-1-1,0 0,0 0,0 1,0-1,0 0,0 1,0-1,0 1,0-1,-1 1,1-1,-1 1,1 0,-1-1,0 1,1 0,-1 0,0-1,0 2,12 18,-10-18,0 1,1-1,-1 0,1 0,0 0,0-1,0 1,0-1,1 1,-1-1,1 0,-1 0,1-1,0 1,0-1,-1 0,1 0,0 0,0 0,0-1,0 1,0-1,0 0,1-1,-1 1,0-1,0 1,0-1,-1 0,1-1,0 1,0-1,-1 1,1-1,0 0,-1 0,0-1,2-1,122-100,-127 103,1 0,-1 0,1 0,-1 0,1 0,0 0,-1 0,1 1,0-1,-1 0,1 0,0 1,0-1,0 0,0 1,0-1,0 1,0 0,0-1,0 1,0 0,0-1,0 1,0 0,0 0,0 0,0 0,0 0,0 0,0 0,0 0,0 0,0 1,0-1,0 0,0 1,0-1,0 1,0-1,0 1,0-1,0 1,-1 0,1-1,0 1,0 0,-1 0,1 0,0-1,-1 1,1 0,-1 0,1 0,1 4,-1-2,0 1,0-1,0 0,0 0,1 0,-1 0,1 0,-1 0,1-1,0 1,0 0,1-1,-1 0,0 1,1-1,-1 0,1 0,0 0,0-1,0 1,0-1,0 1,0-1,0 0,0 0,0 0,1-1,-1 1,0-1,0 0,1 0,-1 0,0 0,1-1,-1 1,3-1,146-78,-150 78,0-1,0 2,1-1,-1 0,0 0,1 1,-1-1,0 1,1 0,-1 0,1 0,-1 0,1 0,-1 0,0 1,1-1,-1 1,0-1,1 1,-1 0,0 0,0 0,0 0,0 1,0-1,0 1,0-1,0 1,0-1,-1 1,1 0,0 0,-1 0,0 0,1 2,43 26,-32-30</inkml:trace>
  <inkml:trace contextRef="#ctx0" brushRef="#br0" timeOffset="2775.169">2626 245,'0'5,"5"1,1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3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606 141,'-2'-3,"0"0,0 1,0-1,0 1,-1-1,0 1,1 0,-1 0,0 0,0 0,0 0,0 1,0-1,0 1,0 0,-1 0,1 0,0 1,-1-2,-25-5,0 0,0 2,0 2,0 0,-1 2,1 1,-29 4,-21-1,68-4,-1 1,1 0,0 1,-1 0,1 1,0 1,0 0,0 0,1 1,-1 0,1 1,0 0,0 0,0 1,1 1,0 0,0 0,-7 7,16-10,-1-1,1 1,-1-1,1 0,0 1,1-1,-1 1,0-1,1 1,0-1,0 0,0 1,0-1,0 0,1 0,-1 0,1 0,0 0,0 0,0 0,0-1,1 1,-1-1,1 1,-1-1,1 0,0 0,0 0,0-1,0 1,1 0,11 11,118 73,-111-72,0 2,-2 0,0 1,-1 2,0-1,-2 2,0 1,-2 0,0 0,-1 2,5 12,-17-29,0 0,-1 0,1 0,-1 0,-1 0,1 0,-1 0,0 0,0 0,-1 0,0 1,0-1,0 0,-1-1,0 1,0 0,0 0,-1-1,0 1,0-1,0 0,-1 0,0 0,0 0,0-1,0 1,-5 2,-11 11,-1-1,-1-2,0 0,-1-1,-21 9,18-10,0-1,-1-1,-1-1,0-1,-17 2,22-10,4-3</inkml:trace>
  <inkml:trace contextRef="#ctx0" brushRef="#br0" timeOffset="371.681">917 0,'-13'69,"3"0,4 0,2 1,3-1,4 12,-1 28,10-38,-9-65,-1 0,0 1,0-1,-1 1,0-1,0 1,0-1,-1 1,0 0,0-1,-1 1,0 0,0-1,0 1,-1-1,0 0,0 1,-1-1,-2 4,-6 3</inkml:trace>
  <inkml:trace contextRef="#ctx0" brushRef="#br0" timeOffset="573.287">634 479,'33'0,"17"0,4-4,-3-3,-4 1,-6 1,-5 2,-4 1,-2 1,-2 0,-6 1</inkml:trace>
  <inkml:trace contextRef="#ctx0" brushRef="#br0" timeOffset="899.859">1227 790,'-5'-5,"-1"-6,-1-6,7-5,3-4,6-2,1-1,-1 0,3-1,-1 1,3 0,4 0,3 1,-2 0,1 4,-2 2,-6 5</inkml:trace>
  <inkml:trace contextRef="#ctx0" brushRef="#br0" timeOffset="1303.381">1594 565,'2'-2,"13"-5,-1-1,0-1,0 0,-1-1,-1 0,1-1,-2 0,1-1,-2-1,0 1,0-2,-1 0,-7 12,-1 1,0-1,-1 1,1-1,0 0,0 1,-1-1,1 0,-1 1,0-1,1 0,-1 0,0 0,0 0,0 1,0-1,0 0,0 0,-1 0,1 1,-1-1,1 0,-1 1,0-1,0 0,1 1,-1-1,0 1,0-1,-1 1,1-1,0 1,0 0,-1 0,1-1,-1 1,1 0,-1 0,1 1,-1-1,1 0,-1 0,0 1,0-1,1 1,-1-1,0 1,0 0,0 0,1 0,-1 0,0 0,0 0,0 0,1 1,-2-1,-10 7,1 1,0-1,0 2,1 0,1 0,-1 1,1 0,1 1,0 0,1 0,0 1,0 0,-3 9,8-17,0-1,0 1,0 0,1 0,-1 0,1 0,0 1,0-1,1 1,-1-1,1 1,0 0,0-1,1 1,-1 0,1-1,0 1,0 0,1 0,0-1,-1 1,1 0,1-1,-1 1,1-1,0 1,0-1,0 0,0 0,1 0,0 0,0 0,0 0,0-1,0 0,1 1,0-1,-1 0,1-1,2 2,4-3,0 1,0-2,0 1,0-1,0-1,0 0,0 0,-1-1,1 0,0-1,-1 0,0-1,1 0,-1 0,-1-1,1 0,-1 0,1-1,-2 0,1-1,0 0,15-11</inkml:trace>
  <inkml:trace contextRef="#ctx0" brushRef="#br0" timeOffset="1756.007">2158 367,'-1'0,"0"-1,0 0,0 1,0-1,-1 1,1 0,0-1,0 1,-1 0,1 0,0 0,0 0,-1 0,1 0,0 0,0 0,-1 0,1 0,0 1,0-1,0 1,-1-1,1 1,0-1,0 1,0 0,0-1,0 1,0 0,0 0,0 0,0 0,-6 2,-113 66,117-67,1 1,0-1,0 1,0 0,0 0,0-1,0 1,1 0,0 1,-1-1,1 0,0 0,0 1,1-1,-1 0,1 1,0-1,0 1,0-1,0 0,0 1,1-1,0 0,-1 1,1-1,0 0,1 0,-1 1,1-1,-1 0,1-1,0 1,0 0,0 0,16 42,-17-43,-1 0,0 1,0-1,0 1,0-1,0 1,0-1,-1 1,1-1,-1 0,1 1,-1-1,0 0,0 1,0-1,0 0,-1 0,1 0,0 0,-1 0,0 0,1 0,-1-1,0 1,0 0,0-1,0 0,0 1,0-1,-1 0,1 0,0 0,0 0,-1-1,1 1,-11-1</inkml:trace>
  <inkml:trace contextRef="#ctx0" brushRef="#br0" timeOffset="2139.575">2666 282,'-247'111,"244"-111,0 1,0 0,0 0,0 0,1 1,-1-1,0 1,1-1,-1 1,1 0,0 0,-1 0,1 0,0 0,0 1,0-1,1 1,-1-1,1 1,-1 0,1-1,0 1,0 0,0 0,0 0,1 0,-1 0,1 0,-1 0,1 0,0 0,1 0,-1 2,58 44,-53-46,0-1,0 1,0 0,-1 0,1 0,-1 1,0 0,0-1,0 1,-1 1,0-1,1 0,-1 1,-1 0,1 0,-1 0,0 0,1 3,-4-2,0 0,-1 0,0 0,-1 0,1 0,-1-1,0 1,0-1,-1 1,1-1,-1 0,-1-1,1 1,0-1,-1 0,0 0,0 0,0 0,-1-1,1 0,-1 0,0-1,0 0,-3 2,-20 7,3-2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58,'2'-2,"-1"0,0 0,1 1,0-1,-1 0,1 1,0-1,0 1,0 0,0-1,0 1,0 0,0 0,1 0,-1 1,0-1,1 0,-1 1,0 0,1-1,-1 1,0 0,1 0,1 1,-1-2,367-1,-117-28,-229 29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81,'33'0,"22"-4,5-3,3 1,-6 1,-1-3,-7-1,-6 2,-1 2,-3 1,-3-3,-4 0,-1 1,-7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4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1,'-25'12,"1"1,1 1,0 2,1 0,1 1,0 1,1 1,2 1,0 0,-4 7,20-22,-1-1,1 1,0-1,0 1,1 0,-1-1,1 1,0 0,0 0,1 0,-1 0,1 0,0 0,1 0,-1 0,1 0,0 0,0 0,1 0,-1 0,1-1,0 1,0-1,1 1,-1-1,1 0,0 0,0 0,1 0,-1 0,1-1,-1 1,1-1,0 0,1-1,-1 1,0 0,1-1,-1 0,1 0,0-1,0 1,0-1,-1 0,1 0,4-1,137-5,-122-2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2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671 302,'1'-6,"0"-1,-1 0,1 1,-2-1,1 0,-1 1,0-1,0 0,-1 1,1-1,-1 1,-1 0,0 0,1 0,-2 0,1 0,-1 0,0 1,0 0,0 0,-1 0,0 0,0 1,0 0,0 0,-1 0,1 0,-1 1,-4-1,-17 1,-1 2,0 2,1 0,-1 2,1 0,0 2,0 2,1 0,-1 2,1 0,1 2,0 1,1 1,0 1,1 1,0 1,2 1,0 1,-18 19,35-34,-1 0,1-1,0 1,1 0,-1 1,1-1,-1 1,1 0,0-1,0 1,1 1,-1-1,1 0,0 1,0-1,0 1,1-1,0 1,0 0,0 0,0 0,1-1,-1 1,1 0,1 0,-1 0,1 0,0 0,0-1,0 1,0 0,1-1,0 1,0-1,0 1,1-1,-1 0,1 0,0 0,0 0,2 1,9 4,0 0,1-1,0 0,0-1,1-1,-1-1,1 0,1-1,-1-1,1 0,0-1,5 1,-20-4,0 1,1-1,-1 0,0 1,0 0,1 0,-1 0,0 0,1 0,-1 0,0 0,0 1,1-1,-1 1,0-1,0 1,0 0,0 0,0 0,0 0,0 1,0-1,0 0,0 1,-1-1,1 1,0 0,-1-1,0 1,1 0,-1 0,0 0,0 0,0 0,0 0,0 0,0 1,-1-1,1 0,-1 0,0 1,0-1,1 0,-1 1,-1-1,1 0,0 0,0 1,-1-1,-78 107,24-44,42-47,0 0,2 1,0 0,1 0,1 2,1-1,0 1,2 0,1 0,-1 8,5-23,1-1,0 0,0 1,0-1,1 0,0 1,0-1,0 0,1 0,0 0,0 0,0 0,1 0,-1 0,1-1,0 0,0 1,1-1,-1 0,1 0,0-1,0 1,0-1,1 0,-1 0,1 0,-1-1,1 1,0-1,0-1,0 1,0 0,1-1,-1 0,0-1,2 1,10 1,1 0,-1-1,1-1,0-1,-1 0,0-1,1-1,-1-1,0 0,0-1,-1-1,1-1,6-4,57-41,-63 41</inkml:trace>
  <inkml:trace contextRef="#ctx0" brushRef="#br0" timeOffset="320.886">1180 48,'-105'568,"34"-313,37-143,37-74,6-26</inkml:trace>
  <inkml:trace contextRef="#ctx0" brushRef="#br0" timeOffset="1385.236">1631 613,'-32'22,"-13"8,2 2,1 2,1 1,3 3,-20 24,52-54,0 0,1 0,0 1,1 0,0 0,0 0,1 1,0-1,1 1,-1 2,3-10,-1 1,1-1,0 1,0-1,0 1,0-1,0 0,0 1,0-1,1 1,-1-1,1 0,0 1,0-1,0 0,0 0,0 1,0-1,0 0,1 0,-1 0,1-1,0 1,-1 0,1-1,0 1,0-1,0 1,0-1,0 0,0 0,1 0,-1 0,0 0,1 0,-1-1,0 1,1-1,-1 0,1 1,-1-1,2 0,10-2,1 0,-1-1,0-1,0 0,-1-1,1 0,-1-1,0-1,-1 0,1 0,-1-1,-1-1,0 0,8-8,150-172,-169 188,1 0,-1 0,1-1,-1 1,1 0,-1 0,1 0,0 0,0 0,0 0,0 0,-1 0,1 0,0 0,1 0,-1 1,0-1,0 0,0 1,0-1,1 1,-1-1,0 1,0 0,1-1,-1 1,0 0,1 0,-1 0,0 0,0 0,1 0,-1 0,0 0,1 1,-1-1,0 1,0-1,1 1,-1-1,0 1,0-1,0 1,0 0,0 0,0 0,0-1,0 1,0 0,0 0,0 0,-1 1,1-1,0 0,-1 0,1 1,9 67,-10-62,-1 1,1-1,0 1,1 0,0-1,0 1,1-1,0 0,0 1,0-1,1 0,0 0,1 0,0-1,0 1,0-1,0 0,1 0,0 0,1-1,-1 0,1 0,0 0,0-1,1 0,-1 0,1 0,0-1,2-2,0 0,1-1,-1 0,0-1,1 0,-1 0,0-1,0 0,0-1,0 0,0-1,-1 1,1-1,-1-1,0 0,-1 0,1-1,-1 0,0 0,0 0,-1-1,1 0,-2 0,1-1,-1 0,0 0,1-3,30-31,-12 16,3-5,2 1,2 1,0 1,14-6,-44 32,1 0,-1 1,1-1,0 0,-1 1,1 0,0-1,0 1,0 0,0 0,1 0,-1 0,0 1,0-1,0 1,1-1,-1 1,0 0,1-1,-1 1,0 0,1 1,-1-1,0 0,1 1,-1-1,0 1,0 0,0 0,0 0,1 0,-1 0,0 0,-1 0,1 1,0-1,0 1,-1-1,1 1,0 0,-1 0,0 0,1-1,-1 1,0 1,0-1,0 0,0 0,-1 0,1 0,-1 1,1-1,-1 0,0 1,1-1,-2 12,-1 0,0-1,-1 1,-1-1,0 1,-1-1,0 0,-1-1,0 1,-1-1,-1 0,0 5,0-4,0 1,0-1,-2-1,1 1,-2-2,1 1,-2-2,1 1,-1-1,-1-1,0 0,-5 1,45-18,0 0,0 1,1 2,0 1,0 1,0 1,0 2,12 1,-15-4,0-2,0 0,-1-2,0-1,0 0,-1-2,0-1,-1-1,0 0,-1-2,0 0,-1-2,-1 0,0-1,-2-1,0-1,7-10,1-3,-1-2,-1 0,-2-2,13-30,-19 37,3-5,-1-1,-2-1,-1 0,-2-1,-1 0,-3-1,0 0,-3 0,-1-1,-2 1,-2-23,1 60,-1-1,1 0,-1 0,0 0,0 1,0-1,0 0,0 0,0 0,0 0,0 1,-1-1,1 0,-1 0,1 0,-1 1,0-1,0 0,1 1,-1-1,0 1,-1-1,1 1,0 0,0-1,-1 1,1 0,0 0,-1 0,1 0,-1 0,0 0,1 0,-1 0,0 1,1-1,-1 0,0 1,0 0,0-1,1 1,-1 0,0 0,0 0,0 0,0 1,1-1,-1 0,0 1,0-1,1 1,-1-1,0 1,1 0,-2 1,-6 10,0 1,2 0,-1 0,2 1,0 0,0 0,1 1,1 0,1-1,0 1,0 9,-3 1,-3 9,2 1,1 0,2 0,1 0,2 1,1-1,3 20,13 29,4 0,26 71,-12-45,-34-111,-1 1,1 0,0 0,0-1,-1 1,1 0,0-1,-1 1,1 0,0 0,-1 0,1-1,-1 1,1 0,0 0,-1 0,1 0,-1 0,1 0,0 0,-1 0,1 0,-1 0,1 0,0 0,-1 0,1 0,-1 0,1 0,0 0,-1 0,1 0,-1 1,1-1,0 0,-1 0,1 1,0-1,-1 0,1 0,0 1,0-1,-1 0,1 1,0-1,0 0,-1 1,1-1,0 1,0-1,0 0,0 1,0-1,0 1,-1-1,-14-13</inkml:trace>
  <inkml:trace contextRef="#ctx0" brushRef="#br0" timeOffset="1631.833">2732 386,'29'20,"14"5,4 0,5-6,-3-5,-4 0,-1-4,-2-2,-4-3,-4-2,2-2,0-1,-1-5,-3-2,-5 0</inkml:trace>
  <inkml:trace contextRef="#ctx0" brushRef="#br0" timeOffset="1885.326">3493 838,'0'0</inkml:trace>
  <inkml:trace contextRef="#ctx0" brushRef="#br0" timeOffset="2075.568">3466 330,'0'0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0,'-19'36,"-97"408,113-438,-5 19,13-30,157-248,-33 37,-129 215,0 1,0-1,1 0,-1 0,0 0,1 1,-1-1,1 0,-1 1,1-1,-1 0,1 1,-1-1,1 0,0 1,-1-1,1 1,0-1,0 1,-1 0,1-1,0 1,0 0,-1 0,1-1,0 1,0 0,0 0,0 0,-1 0,1 0,0 0,0 0,0 0,0 0,-1 0,1 1,0-1,0 0,0 1,-1-1,1 0,0 1,0-1,-1 1,1-1,0 1,-1-1,1 1,-1 0,1-1,-1 1,1 0,-1-1,1 2,19 50,-16-41,25 165,-29-175,1 1,-1-1,1 1,-1-1,1 1,0-1,0 1,0-1,0 1,0-1,0 0,0 1,0-1,0 0,1 0,-1 0,0 0,1 0,-1 0,1-1,-1 1,1 0,-1-1,1 1,-1-1,1 1,0-1,-1 0,1 0,0 0,-1 0,1 0,0 0,-1 0,1 0,0-1,-1 1,1-1,0 1,-1-1,1 0,-1 1,1-1,-1 0,0 0,2-1,57-58,58-77,-39 63,-78 73,-1 1,1-1,-1 0,1 1,-1 0,1-1,0 1,-1-1,1 1,0 0,-1-1,1 1,0 0,-1 0,1 0,0 0,0-1,-1 1,1 0,0 0,0 0,-1 1,1-1,0 0,0 0,-1 0,1 0,0 1,-1-1,1 0,0 1,-1-1,1 0,0 1,-1-1,1 1,-1-1,1 1,-1-1,1 1,-1 0,1-1,-1 1,0-1,1 1,-1 0,0 0,1-1,-1 1,0 0,0-1,0 1,0 0,0 0,0-1,0 1,1 44,-9-2,1-13,2 0,2 0,0 1,2-1,1 10,5-17,1-5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30 819,'-2'8,"-3"3,0 1,1-1,0 1,1 0,1 0,0 0,0 0,1 1,1-1,0 0,1 1,0-1,1 0,0 0,1 0,0 0,1 0,0-1,6 12,-6-20,-1-1,0 1,1-1,0 0,-1 1,1-2,0 1,0 0,0-1,0 0,0 0,0 0,1 0,-1-1,0 1,0-1,1 0,-1 0,0-1,0 1,1-1,-1 0,0 0,0-1,0 1,0-1,0 0,-1 0,1 0,0 0,-1-1,1 0,-1 1,0-1,0 0,0-1,-1 1,1 0,-1-1,1 1,-1-1,0 0,-1 0,1 0,-1 0,1 0,-1-3,2-1,-1 0,0 0,0 0,-1 0,0 0,-1 0,0 0,0 0,0 0,-1-1,-1 1,1 0,-1 0,-1 1,1-1,-1 0,-1 1,1 0,-1-1,0 1,-1 1,0-1,0 1,0 0,-1 0,0 0,0 1,-1-1,-11-7</inkml:trace>
  <inkml:trace contextRef="#ctx0" brushRef="#br0" timeOffset="533.423">425 876,'-8'10,"1"0,0 1,1 0,0 1,0 0,2 0,-1 0,1 0,1 0,1 1,-1 0,2 0,0-1,0 1,2 11,0-21,0 1,0-1,0 0,1 0,-1 0,1 0,0 0,-1 0,1 0,1 0,-1-1,0 1,1-1,-1 0,1 0,0 0,0 0,0 0,0 0,0-1,0 0,0 1,0-1,1 0,-1 0,0-1,1 1,-1-1,0 0,1 0,-1 0,1 0,-1 0,1-1,-1 0,1 0,9-1,-1 0,0-1,-1 0,1-1,-1-1,1 0,-1 0,-1-1,9-6,11-10,-1-2,-1-1,-1-1,-2-2,0 0,-2-2,-1 0,-1-2,6-15,-10 19,-2 0,0-2,-2 0,-2 0,0-1,-3 0,0-1,-2 0,-1 0,-2-1,-1 1,-1-1,-4-31,1 55,0 0,-1 0,0 1,-1-1,1 1,-2 0,1-1,-1 2,0-1,-1 1,-4-6,7 10,0 0,1 1,-1 0,0-1,0 1,0 0,0 0,-1 0,1 1,0-1,-1 1,1 0,-1 0,1 0,-1 0,0 1,1 0,-1-1,0 1,0 0,1 1,-1-1,0 1,1-1,-1 1,1 0,-1 1,1-1,-1 1,0 0,-9 7,0 2,0 0,1 0,0 1,1 1,0 0,1 0,1 1,-6 11,2-4,2 1,0 0,1 1,1 0,1 1,1 0,2 0,0 1,1-1,2 1,0 0,2 0,1 0,1-1,1 1,1 0,1-1,1 0,1 0,4 8,-6-23,0 1,0-1,1 0,1-1,-1 1,1-1,1 0,-1-1,1 0,1 0,-1-1,1 0,0 0,1-1,-1 0,1-1,0 0,0 0,0-1,1-1,-1 0,2 0,13 1</inkml:trace>
  <inkml:trace contextRef="#ctx0" brushRef="#br0" timeOffset="780.117">1046 762,'-7'23,"1"-1,1 1,1 0,1 0,2 0,0 16,1-34,0 0,0-1,1 1,0 0,0 0,0-1,0 1,1 0,0-1,0 1,0-1,0 0,1 0,-1 0,1 0,0 0,1-1,-1 1,1-1,-1 0,1 0,0 0,0 0,0-1,1 1,-1-1,0 0,1-1,-1 1,1-1,0 0,0 0,-1 0,5-1,4 0,1-1,0-1,0-1,-1 0,0 0,1-2,-1 1,-1-2,1 0,-1 0,0-1,0-1,-1 1,0-2,0 0,-1 0,0-1,-1 0,0-1,-1 0,0 0,0-1,4-11,29-95,-35 93,0 2</inkml:trace>
  <inkml:trace contextRef="#ctx0" brushRef="#br0" timeOffset="1066.025">1666 1,'-33'202,"-17"164,35-216,0 91,19-211,3-4</inkml:trace>
  <inkml:trace contextRef="#ctx0" brushRef="#br0" timeOffset="1413.083">1836 706,'-2'15,"-2"0,0 0,2 0,-1 0,2 0,0 1,1-1,1 0,0 1,1-1,0 0,2 0,0 0,0-1,1 1,1-1,0 0,1-1,-3-9,-1-1,0 0,1 0,0 0,-1-1,1 1,0-1,0 0,1 0,-1 0,0-1,1 1,-1-1,1 0,-1 0,1-1,0 1,-1-1,1 0,-1 0,1-1,0 0,-1 1,1-1,-1-1,1 1,-1-1,1 0,8-3,0-1,0 0,0-1,-1 0,0-1,0 0,-1-1,6-6,-4 2,0 0,-1-1,0 0,-2-1,1 0,-2 0,0-1,-1-1,0 1,-2-1,0-1,-1 1,0-1,-1-1,-2-6</inkml:trace>
  <inkml:trace contextRef="#ctx0" brushRef="#br0" timeOffset="1851.228">2683 622,'-9'-1,"0"0,1 1,-1 1,0-1,0 2,1-1,-1 1,0 0,1 1,0 0,0 0,0 1,0 0,0 0,1 1,-1 0,1 0,1 1,-1 0,1 0,-2 3,7-6,0 0,0-1,1 1,-1 0,1 0,0 0,0 0,0 0,0 0,0 0,1 0,-1 0,1 0,0 0,0 0,0 0,0 0,0-1,1 1,-1-1,1 1,0-1,0 1,0-1,0 0,0 0,0 0,1 0,-1 0,0 0,1-1,0 1,-1-1,1 0,0 0,0 0,0 0,0 0,2 0,21 16,-17-9,0 1,-1 0,0 1,-1 0,0 0,0 1,-1 0,0 0,-1 0,0 1,-1-1,1 8,-4-16,0 1,0 0,0 0,-1-1,1 1,-1 0,0 0,0 0,-1 0,1-1,-1 1,0 0,0 0,0-1,0 1,-1-1,1 1,-1-1,0 1,0-1,0 0,-1 0,1 0,-1 0,1 0,-1-1,0 1,0-1,0 0,0 0,-1 0,1 0,-4 1,1 0,-1-1,1 1,-1-2,0 1,0 0,0-1,0-1,0 1,0-1,0 0,0-1,1 1,-1-1,0-1,0 1,0-1,1-1,-4-1,-48-36,43 29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52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423 988,'-29'29,"-14"14,-5 5,2-1,3-4,4-5,4-3,3-3,3-3,1 0,0-7,6-5</inkml:trace>
  <inkml:trace contextRef="#ctx0" brushRef="#br0" timeOffset="813.579">1156 791,'-9'21,"1"-5,0 0,1 0,1 0,0 1,1 0,1 0,1 1,1-1,0 1,1-1,1 1,1 11,2-24,-1 1,2-1,-1 0,1 0,0 0,0 0,0-1,0 1,1-1,0 0,0-1,0 1,0-1,0 0,1 0,0-1,-1 0,1 0,0 0,0 0,0-1,0 0,0 0,1-1,-1 0,0 0,0 0,0-1,0 0,0 0,0-1,0 1,0-1,0 0,0-1,2-1,23-15,-2-1,0-2,-1 0,-2-2,0-1,9-13,68-60,-102 98,0-1,0 0,0 0,0 1,0-1,0 1,0-1,0 1,1 0,-1-1,0 1,0 0,0 0,1 0,-1 0,0 0,0 0,1 0,-1 0,0 1,0-1,0 0,1 1,-1-1,0 1,0-1,0 1,0-1,0 1,0 0,0 0,0-1,0 1,0 0,-1 0,1 0,0 0,0 0,-1 0,1 0,-1 0,1 1,20 55,-17-43,-3-7,0-1,1 0,-1 0,1 0,1 0,-1 0,1-1,0 1,0-1,0 1,1-1,0 0,0-1,0 1,1-1,0 0,0 0,0 0,0 0,0-1,1 0,-1 0,1 0,0-1,0 0,3 1,1-2,-1 0,1-1,0 1,-1-2,1 0,-1 0,1 0,-1-1,1-1,-1 0,0 0,0-1,0 0,-1 0,1-1,-1 0,0 0,-1-1,3-3,123-139,-117 127,34-61,-41 66</inkml:trace>
  <inkml:trace contextRef="#ctx0" brushRef="#br0" timeOffset="1886.759">2540 0,'-74'290,"34"-8,29-202,6-59,2 0,0-1,2 1,0 0,1 0,2 0,0 0,1 2,-3-21,0 0,0 1,1-1,-1 0,0 0,1 1,0-1,0 0,-1 0,1 0,0 0,1 0,-1 0,0 0,0 0,1-1,-1 1,1 0,0-1,-1 1,1-1,0 0,0 1,0-1,0 0,0 0,0 0,0 0,0-1,1 1,-1-1,0 1,0-1,1 0,-1 0,0 0,1 0,-1 0,0 0,0-1,1 1,-1-1,0 1,0-1,0 0,0 0,0 0,0 0,0 0,0-1,118-93,-118 95,1-1,0 1,-1-1,1 1,-1 0,1 0,0 0,-1 0,1 1,-1-1,1 1,-1-1,1 1,-1 0,1 0,-1 0,1 0,-1 1,0-1,0 1,0-1,0 1,0 0,0 0,0 0,-1 0,1 0,0 0,-1 0,0 0,0 1,1-1,-1 1,-1-1,1 0,0 1,-1 0,1-1,-1 1,0-1,0 1,0 0,0-1,0 2,6 12,-4-9,1 0,-1 0,1 0,1-1,-1 0,1 1,0-2,1 1,-1 0,1-1,1 0,-1 0,0 0,1-1,0 1,0-1,1-1,-1 1,1-1,-1-1,1 1,0-1,0 0,0 0,0-1,1 0,5 0,2-2,0 0,0 0,-1-2,1 0,-1 0,1-2,-1 0,0 0,-1-1,1-1,-1 0,-1-1,1 0,-2-1,1-1,-1 0,0 0,-1-1,0 0,-1-1,0 0,-1 0,0-1,-1 0,-1-1,0 1,0-4,-4 14,0 1,-1 0,0-1,1 1,-1-1,0 1,0-1,0 0,-1 1,1-1,-1 0,1 1,-1-1,0 0,0 0,0 0,0 1,-1-1,1 0,-1 0,0 1,1-1,-1 0,-1 1,1-1,0 1,0-1,-1 1,0 0,1 0,-1 0,0 0,0 0,0 0,0 0,0 0,-1 1,1-1,-1 1,1 0,-1-1,1 1,-1 0,1 1,-1-1,0 0,0 1,1-1,-1 1,0 0,0 0,0 0,0 1,-7 3,0 0,0 1,1 0,-1 0,1 1,0 0,1 1,0 0,0 1,0-1,1 2,-2 2,7-8,-3 0,0 1,1 0,-1 0,1 1,0-1,1 1,-1 0,1 0,0 0,0 1,1-1,-1 1,1-1,0 1,1 0,-1 0,1 0,0 0,1 0,0 0,-1 0,2 0,-1 0,1 0,0 0,0-1,1 1,-1 0,2 0,-1-1,0 1,1-1,0 0,0 0,1 0,-1 0,1 0,6 1,0 0,0-1,0 0,1-1,-1 0,1-1,0 0,0 0,0-1,1-1,-1 0,0 0,1-1,-1-1,0 0,0 0,5-2,18-4,0-1,0-2,-1-1,-1-2,2-2,9-2,-1-2,-2-2,0-1,-1-3,-1-1,-1-1,30-31,-64 56,0 1,-1-1,1-1,-1 1,0 0,0 0,0-1,0 1,0-1,0 0,-1 1,1-1,-1 0,0 0,1 0,-2 0,1 0,0 0,0-1,-1 1,0 0,0 0,0 0,0-1,0 1,-1 0,1 0,-1 0,0 0,0 0,0 0,0 0,0 0,-1 0,0 0,1 1,-1-1,0 0,0 1,0 0,-1-1,1 1,0 0,-1 0,0 0,1 1,-1-1,0 1,0-1,0 1,-1 0,-4 1,0 1,1 0,-1 0,0 1,1 0,-1 0,1 1,0 0,0 0,0 0,0 1,1 1,-1-1,1 1,0 0,0 0,1 0,-1 1,1 0,-1 2,5-7,0 0,0 0,0 0,0 0,1 0,-1 0,0 0,0 0,1 0,-1 0,1 1,-1-1,1 0,-1 0,1 1,0-1,0 0,-1 0,1 1,0-1,0 0,0 1,0-1,1 0,-1 1,0-1,1 0,-1 0,0 1,1-1,-1 0,1 0,0 0,0 0,-1 0,1 1,0-1,0-1,0 1,0 0,0 0,0 0,0 0,0-1,0 1,0 0,1-1,-1 1,0-1,0 0,1 1,-1-1,0 0,0 0,2 0,78 7,-77-7,118-21,-118 22,-1 0,1 0,-1 1,1 0,-1 0,0 0,1 0,-1 0,0 1,-1-1,1 1,0 0,-1-1,1 1,-1 1,0-1,0 0,0 0,-1 1,1-1,-1 1,0 0,0-1,0 1,0 0,0 0,-1-1,0 1,0 0,0 0,0 0,16 53,-12-50,1 1,0-2,1 1,-1 0,1-1,1 0,-1-1,1 1,0-1,0-1,0 1,1-1,0 0,0-1,0 0,0 0,0-1,0 0,1 0,-1-1,1 0,5 0,11-1,-1 0,1-1,-1-2,1 0,-1-2,0 0,10-6,-21 8,0-1,0-1,-1 0,1 0,-1-1,0-1,-1 0,0-1,0 0,-1-1,1 0,-2 0,0-1,0-1,-1 1,0-1,0-1,-1 1,-1-1,0-2,-5 11,0-1,-1 0,0 0,0 1,0-1,0 0,0 0,-1 0,1 1,-1-1,0 0,0 1,-1-1,1 1,-1-1,0 1,1 0,-2-1,1 1,0 0,-1 0,1 1,-1-1,0 0,0 1,0 0,0 0,0 0,0 0,-1 0,1 0,-1 1,1 0,-1 0,0 0,1 0,-1 0,0 1,0-1,1 1,-1 0,0 0,0 1,0-1,1 1,-1 0,0 0,-1 1,-5 2,0 0,1 0,-1 1,1 1,1 0,-1 0,1 0,0 1,0 0,1 1,0 0,0 0,1 1,0-1,1 1,-1 0,2 1,-1 0,1-1,1 1,0 0,0 1,1-1,1 0,-1 1,2-1,-1 1,2-1,-1 1,1-1,1 4,4-4,0 0,0-1,1 0,1 0,-1-1,1 0,0 0,1-1,0 0,0 0,1-1,-1 0,1-1,1 0,-1-1,1 0,0 0,0-1,2 0,33 9,-1-3,2-1,-1-3,1-1,4-3,-14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4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2,'-5'-1,"-1"1,0 0,0 0,0 0,0 1,0 0,0 0,1 0,-1 1,0 0,1 0,-1 0,1 1,0-1,0 2,0-1,0 0,0 1,1 0,-1 0,1 0,0 1,-2 2,7-3,-1 0,0 0,1 0,0 0,0 0,0 0,0-1,1 1,0 0,-1-1,1 1,1-1,-1 1,0-1,1 0,0 0,-1 0,1-1,0 1,1-1,-1 1,3 1,8 9,-6-6,-5-5,1 0,-1 0,0 1,0-1,0 1,0 0,-1 0,1 0,-1 0,0 0,0 0,0 1,0-1,0 1,-1-1,1 1,-1 0,0-1,0 1,-1 0,1 0,-1 0,0 0,0 0,0 0,0-1,-1 1,1 0,-1 0,0 0,0-1,-1 3,-8 7,0-1,-1 0,-1-1,0 0,0 0,-1-1,0-1,0 0,-1-1,-1 0,-11 3,0-1,22-9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248 16,'-9'-3,"-1"0,1 0,0 1,-1 0,1 1,-1 0,0 1,1 0,-1 0,1 1,-1 0,1 1,-1 0,1 0,0 1,0 0,0 1,0 0,0 1,1-1,0 2,0-1,0 1,1 0,-3 3,9-7,-1 1,1-1,0 0,-1 0,1 1,1-1,-1 1,0-1,0 1,1-1,0 1,-1-1,1 1,0 0,0-1,1 1,-1-1,0 1,1-1,-1 1,1-1,0 1,0-1,0 1,0-1,1 0,-1 0,0 0,1 0,0 0,-1 0,2 1,68 54,-60-49,-4-4,54 47,-59-49,-1-1,0 1,0 0,0 0,0-1,0 1,0 0,-1 0,1 0,-1 0,1 0,-1 0,0 0,1 0,-1 0,0 0,0 0,-1 0,1-1,0 1,-1 0,1 0,-1 0,1 0,-1 0,0 0,0 0,0-1,0 1,0 0,0-1,-1 1,1-1,0 1,-1-1,1 0,-2 1,-2 3,-1 0,-1 0,1-1,0 0,-1 0,0-1,0 1,0-2,0 1,-1-1,1 0,-1 0,1-1,-1 0,1 0,-1-1,-4 0,-8-4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0,'-23'1,"0"1,1 1,-1 1,0 1,1 0,0 2,1 1,-1 0,-5 5,24-12,-1 1,1 0,0-1,1 1,-1 0,0 0,0 0,1 1,-1-1,1 1,0-1,0 1,0 0,0 0,0 0,1 0,-1 0,1 0,0 0,0 0,0 1,0-1,0 0,1 1,0-1,-1 1,1-1,1 1,-1-1,0 0,1 1,0-1,0 0,0 1,0-1,0 0,0 0,1 0,0 0,0 0,0 0,0 0,0-1,0 1,124 114,-125-115,0 0,-1 0,1 0,0 0,-1 0,0 1,1-1,-1 0,0 0,0 0,0 0,-1 0,1 0,0 1,-1-1,1 0,-1 0,0 0,0 0,1 0,-1-1,-1 1,1 0,0 0,0-1,-1 1,1 0,-1-1,1 1,-1-1,0 0,1 0,-1 1,0-1,-67 36,-18-16,62-19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1,'19'0,"11"0,5 0,2 0,-1 0,-1 0,-3 0,-1 0,-6 5,-3 1,-5 5,-10 0,-6-1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0,'33'0,"17"0,3 0,-1 0,-5 0,-6 0,-5 0,-4 0,-3 0,-1 0,-5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290 453,'-69'28,"56"-24,0 0,0 1,1 0,0 1,0 1,0 0,1 1,0 0,0 0,-7 9,16-15,0 0,0 0,0 0,1 0,-1 1,1-1,-1 1,1-1,0 1,0-1,0 1,1 0,-1 0,1-1,-1 1,1 0,0 0,0-1,0 1,0 0,1 0,-1 0,1-1,-1 1,1 0,0-1,0 1,0 0,1-1,-1 1,1-1,-1 0,1 0,0 1,0-1,0 0,89 62,-68-51,-20-13,0 1,0 0,-1 0,1 0,0 1,-1-1,1 1,-1-1,1 1,-1 0,0 0,0 0,0 0,0 0,0 1,0-1,-1 0,1 1,-1-1,1 1,-1 0,0 0,0-1,0 1,0 0,-1 0,1 0,-1 0,0 0,0 0,0 0,0 0,0 0,-1-1,1 1,-1 0,0 0,0 0,0 0,-1 0,-9 10,0-1,-1-1,-1 0,0-1,0 0,-1-1,0-1,-1 0,-14 6,25-12,-71 36,56-29</inkml:trace>
  <inkml:trace contextRef="#ctx0" brushRef="#br0" timeOffset="306.503">713 1,'-20'127,"-18"194,40-61,8-206,-8-48,0 0,0 0,-1 0,1 0,-1 0,-1 0,1 0,-1 0,0 0,0 1,-1-1,0 0,0 0,0 0,-1 0,0 0,0 0,-1-1,1 1,-1-1,0 1,-1-1,-1 2,-11 7</inkml:trace>
  <inkml:trace contextRef="#ctx0" brushRef="#br0" timeOffset="561.303">431 537,'33'-14,"17"-5,8 1,0 3,-5 0,-2 2,-5 3,-6 4,-4 2,-5 3,-1 0,-2 1,-6 1</inkml:trace>
  <inkml:trace contextRef="#ctx0" brushRef="#br0" timeOffset="816.093">995 904,'5'-14,"1"-10,5-5,1-4,2 1,0 0,1 0,4 2,-2 0,1 1,-2 1,0 5,-2 1,2 0,2 4,-2 0,-3 3</inkml:trace>
  <inkml:trace contextRef="#ctx0" brushRef="#br0" timeOffset="1118.287">1418 650,'17'-12,"-1"-2,-1 0,0 0,-1-2,-1 0,0 0,-1-1,-1-1,-10 17,0 0,0 0,0 1,0-1,0 0,0 0,0 0,-1 0,1 0,0 0,-1 0,1 0,-1 0,1 0,-1 0,1 0,-1-1,0 1,1 0,-1 0,0 0,0-1,0 1,0 0,0 0,0 0,-1-1,1 1,0 0,-1 0,1 0,0 0,-1-1,1 1,-1 0,0 0,1 0,-1 0,0 0,0 0,0 1,0-1,1 0,-1 0,0 1,0-1,0 0,-1 1,1-1,0 1,0-1,0 1,0 0,0-1,-1 1,1 0,0 0,0 0,0 0,-1 0,1 0,0 0,0 0,0 1,-1-1,1 0,0 1,-1-1,-11 8,0-1,0 2,1 0,0 0,1 1,0 1,0 0,1 0,1 1,0 0,0 1,1 0,1 0,0 1,1 0,0 0,2 0,-1 1,-1 10,5-19,0 0,0 0,1 0,0 0,0 0,0 0,0 0,1 0,0 0,1 0,-1 0,1-1,0 1,0 0,1-1,0 0,0 1,0-1,1 0,-1-1,1 1,0-1,0 1,1-1,0 0,-1-1,1 1,0-1,1 0,-1 0,0-1,1 0,0 0,-1 0,7 1,17 1,1-1,-1-2,1-1,0-1,23-4,-7-7,-28 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1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0,'-14'96,"-6"38,6 1,4 47,13 124,-4-301,1-2,-1-1,1 0,0 1,0-1,-1 0,1 1,1-1,-1 0,0 1,1-1,-1 0,1 0,-1 1,1-1,0 0,0 0,0 0,0 0,1 0,-1 0,0 0,1 0,0 0,-1-1,1 1,0-1,1 2,8-3</inkml:trace>
  <inkml:trace contextRef="#ctx0" brushRef="#br0" timeOffset="332.368">200 847,'19'-1,"0"-2,0 0,0-1,-1-1,0 0,1-2,-2 0,1-1,-1-1,-1 0,1-1,-1-1,-1-1,0 0,-1-1,-1 0,1-1,3-7,-13 13,0 0,-1 0,0 0,0 0,-1 0,0-1,0 1,-1-1,0 0,-1 1,0-5,1 11,-1-1,0 0,-1 0,1 0,-1 1,1-1,-1 0,0 0,0 1,0-1,0 1,0-1,-1 1,1-1,-1 1,1 0,-1 0,0-1,0 1,0 1,0-1,-1 0,1 0,0 1,-1-1,1 1,-1 0,1 0,-1 0,0 0,1 0,-1 1,0-1,0 1,-1-1,-5 4,0-1,0 1,0 1,0-1,1 2,0-1,0 1,0 0,0 1,1-1,0 2,0-1,1 1,0 0,0 0,0 1,1 0,0 0,1 0,-1 0,2 1,-2 3,0-5,1 1,-1 0,1 1,1-1,0 1,0 0,1-1,0 1,0 0,1 1,0-1,1 0,0 0,0 0,1 0,0 0,1 0,0 0,0 0,1 0,0 0,1-1,0 0,0 1,0-2,1 1,1 0,-1-1,1 0,5 4,-1-4,2 0,-1-1,1 0,-1-1,2-1,-1 1,0-2,1 0,0-1,-1 0,1 0,0-2,0 1,0-2,8-1,8 2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0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424 145,'0'0,"0"1,0-1,-1 1,1-1,0 1,0-1,-1 1,1-1,-1 1,1-1,0 0,-1 1,1-1,-1 0,1 1,-1-1,1 0,-1 1,1-1,-1 0,1 0,-1 0,1 0,-1 0,1 1,-1-1,1 0,-1 0,0 0,1 0,-1 0,1-1,-1 1,1 0,-1 0,1 0,-1 0,1-1,-1 1,1 0,-1 0,1-1,-1 1,1 0,-1-1,1 1,0-1,-1 1,1 0,0-1,-1 1,1-1,0 1,0-1,-1 1,1-1,0 1,-5 52,5 293,-46-148,36-174,0-5</inkml:trace>
  <inkml:trace contextRef="#ctx0" brushRef="#br0" timeOffset="302.888">1 173,'33'-15,"17"-9,9 0,-1 3,-6 1,-1 4,-6-1,-4 4,-6 3,-3 3,-2 4,-2 1,-1 2,1 0,-6 1</inkml:trace>
  <inkml:trace contextRef="#ctx0" brushRef="#br0" timeOffset="749.402">594 653,'47'-27,"158"-105,-199 127,-1 0,1-1,-2 1,1-1,0 0,-1 0,0 0,-1-1,1 1,-1-1,-1 0,1 0,1-7,-4 11,1 0,-1 0,0 0,0 1,0-1,0 0,0 0,-1 0,1 0,-1 0,0 0,0 0,0 0,0 1,0-1,-1 0,1 1,-1-1,1 1,-1 0,0-1,0 1,0 0,-1 0,1 0,0 1,-1-1,1 0,-1 1,1 0,-1-1,0 1,0 0,0 0,0 1,-3-3,-1 2,1-1,-1 1,1 0,0 0,-1 1,0 0,1 0,-1 1,1-1,-1 1,1 1,0-1,-1 1,1 0,0 1,0 0,0 0,1 0,-1 0,1 1,0 0,-1 0,2 0,-1 1,0 0,0 1,-5 7,0 0,0 1,1 0,1 1,0 0,1 0,1 0,1 1,0 0,0 4,3-13,0 0,1-1,0 1,1 0,0 0,0 0,0 0,0 0,1 0,1 0,-1 0,1 0,0-1,1 1,-1-1,1 1,0-1,1 0,0 0,0-1,0 1,0-1,1 0,0 0,0 0,1-1,-1 1,1-1,0-1,0 1,0-1,0 0,1 0,0-1,-1 0,1 0,0-1,2 1,126 3,-106-6</inkml:trace>
  <inkml:trace contextRef="#ctx0" brushRef="#br0" timeOffset="1249.055">989 794,'9'-7,"1"-1,-1 0,0-1,0 0,-1-1,0 0,-1 0,0 0,-1-1,0 0,4-12,-3 11,82-185,-84 219,-6 12,9 82,-7-112,0 0,0 0,0 0,1 0,0-1,-1 1,1-1,0 1,1-1,-1 0,1 0,-1 0,1 0,0 0,0 0,0-1,1 1,-1-1,0 0,1 0,0-1,-1 1,1-1,0 1,0-1,2 0,-3-1,0 0,1 0,-1 0,0 0,0-1,1 1,-1-1,0 0,0 0,0 0,0 0,0-1,0 1,0-1,-1 0,1 0,0 0,-1 0,0 0,1-1,-1 1,0-1,0 1,0-1,-1 0,1 0,-1 1,2-4,32-88,-28 70,1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21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0 160,'64'-12,"1"3,0 3,0 3,50 5,117-7,562-87,-579 63,-166 23,-32 9</inkml:trace>
  <inkml:trace contextRef="#ctx0" brushRef="#br0" timeOffset="1180.588">819 273,'-18'56,"-1"-8,-3-1,-1-1,-3-2,-14 19,19-28,-8 10,-102 193,109-194,17-36,15-30,194-320,-166 284,2 2,2 3,3 1,47-42,-92 92,1 1,0-1,0 1,1-1,-1 1,0 0,0-1,1 1,-1 0,1 0,-1 0,1 0,-1 0,1 0,0 0,-1 1,1-1,0 1,0-1,-1 1,1 0,0-1,0 1,0 0,0 0,-1 0,1 0,0 1,0-1,0 1,-1-1,1 1,0-1,0 1,-1 0,1 0,-1 0,1 0,0 0,-1 0,0 0,1 0,-1 1,0-1,0 0,0 1,0-1,1 2,22 139,84 134,-106-272,1 1,-1 0,0 0,0 0,-1 0,0 0,0 1,0-1,0 0,-1 1,0-1,0 0,0 1,-1-1,1 0,-1 1,-1-1,1 0,-1 0,0 0,0 0,0 0,-3 4,1-8,0 1,0-1,0 0,0-1,0 1,0-1,0 1,0-1,0 0,0-1,1 1,-1-1,0 0,0 0,0 0,0 0,0-1,1 1,-1-1,1 0,-1 0,1 0,0-1,0 1,0-1,0 0,0 1,1-1,-3-4,0 3,-22-17,0 0,-2 2,0 2,-1 0,0 2,-1 1,-1 2,0 1,-19-3,27 10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1,'-46'244,"-11"-33,21 64,31-258,2-5</inkml:trace>
  <inkml:trace contextRef="#ctx0" brushRef="#br0" timeOffset="452.734">225 30,'-5'0,"4"0,6 0,7 0,7 0,5 0,2 0,3 0,0 0,1-5,-1-1,1-1,-2 2,1 2,0 1,-1 0,-4 7,-7 1</inkml:trace>
  <inkml:trace contextRef="#ctx0" brushRef="#br0" timeOffset="731.232">0 425,'24'0,"13"0,4 0,1 0,-3 0,-2 0,-3 0,-3 0,-2 0,0-5,-2-1,-4 0</inkml:trace>
  <inkml:trace contextRef="#ctx0" brushRef="#br0" timeOffset="3601.261">762 425,'0'-5,"0"3,0 8,0 6,0 7,0 4,0 4,0 2,0 0,-5 1,-2-1,1 0,1 0,2 0,0-5</inkml:trace>
  <inkml:trace contextRef="#ctx0" brushRef="#br0" timeOffset="3921.785">451 735,'34'0,"15"0,5 0,-2 0,-6 0,0 0,-4 0,-4 0,-3 0,-4 0,-1 0,-2 0,0 0,-1 0,-4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7:52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537 110,'13'-28,"-13"28,-1 0,1 1,0-1,0 0,0 1,-1-1,1 0,0 1,0-1,0 1,0-1,0 0,0 1,0-1,0 0,0 1,0-1,0 1,0-1,0 0,0 1,0-1,0 0,0 1,1-1,-1 0,0 1,0-1,0 0,1 1,-1-1,0 0,0 1,1-1,-1 0,0 0,0 1,1-1,-1 0,0 0,1 0,-1 1,0-1,1 0,-1 0,1 0,-1 0,0 0,1 0,-1 0,0 0,1 0,-1 0,1 0,-1 0,0 0,1 0,-1 0,0 0,1 0,-1-1,0 1,1 0,-1 0,0 0,1-1,-1 1,4 287,-7-162,-5 1,-6-2,-10 28,-65 315,88-378,1-88,0 0,0-1,0 1,1 0,-1-1,0 1,0 0,1 0,-1-1,1 1,-1-1,0 1,1 0,-1-1,1 1,-1-1,1 1,0-1,-1 1,1-1,-1 0,1 1,0-1,-1 0,1 1,0-1,0 0,-1 0,1 1,0-1,0 0,-1 0,1 0,0 0,0 0,-1 0,1 0,0-1,-1 1,1 0,0 0,0 0,-1-1,1 1,0 0,-1-1,1 1,-1-1,1 1,0-1,9-8</inkml:trace>
  <inkml:trace contextRef="#ctx0" brushRef="#br0" timeOffset="399.28">1158 81,'-19'195,"9"1,10 58,29 100,-3-166,-13-152,-16-67,-6 5,-1 0,-1 0,-2 1,0 1,-2 0,0 1,-2 0,-19-19,19 21,-1 0,-1 1,-1 1,-1 0,0 2,-1 1,-1 0,-1 2,0 1,-1 1,0 0,-1 2,0 1,0 2,-1 0,0 2,0 0,-1 2,1 1,-1 2,-6 1,25 0,0 1,-1 0,1 1,1 0,-1 1,0 0,1 0,0 0,0 1,0 1,0-1,-1 3,6-5,0 0,0 0,0 0,0 0,1 0,-1 0,1 1,0-1,0 1,0 0,1 0,-1-1,1 1,0 0,0 0,1 0,-1 0,1 0,-1 1,1-1,1 0,-1 0,0 0,1 0,0 0,0 0,0 0,2 3,8 15,1-3</inkml:trace>
  <inkml:trace contextRef="#ctx0" brushRef="#br0" timeOffset="783.983">1609 984,'-4'5,"0"0,1 0,0 1,-1-1,2 1,-1-1,1 1,0 0,0 0,0 0,1 0,0 1,0-1,1 0,-1 0,2 1,-1-1,1 0,-1 0,2 1,-1-1,1 0,0 0,0 0,0-1,1 1,0-1,0 1,1-1,-1 0,1 0,0 0,1 0,-1-1,1 0,2 2,3-3,0 0,0-1,0 0,0 0,1-1,-1 0,1-1,-1-1,0 1,1-2,-1 1,0-1,0-1,0 0,0 0,0-1,-1 0,0-1,0 0,0-1,0 1,-1-2,0 1,0-1,0 0,-1-1,-1 0,1 0,-1 0,0-1,-1 0,0 0,1-3,-2 6,0-1,0 1,0 0,-1-1,0 0,0 1,-1-1,0 0,0-1,0 1,-1 0,0 0,-1-1,1 1,-2-1,1 1,-1 0,0-1,0 1,-1 0,0 0,0 0,-1 0,0 0,0 0,-1 1,1 0,-1-1,-1 2,-4-6,2 6,0 1,-1 0,1 0,-1 1,0 0,0 1,0 0,-1 0,1 0,0 1,-1 0,1 1,-1 0,1 0,-1 1,1 0,0 1,0 0,-1 0,1 0,0 1,1 1,-1-1,0 1,1 0,0 1,-3 2,-17 9</inkml:trace>
  <inkml:trace contextRef="#ctx0" brushRef="#br0" timeOffset="15359.04">2569 815,'-6'-3,"1"1,-1 0,0 0,0 1,0 0,0 0,0 0,0 1,-1 0,1 0,0 0,0 1,0 0,0 0,0 1,0-1,0 1,0 1,1-1,-1 1,1 0,0 0,0 0,0 1,0 0,-2 2,-2 2,0 0,1 1,0 0,1 1,-1-1,2 1,0 1,0-1,1 1,0 0,0 1,2-1,-1 3,1-3,1 0,1 1,0-1,0 1,2-1,-1 0,1 1,1-1,1 6,-2-13,0 0,0 0,0 0,1 0,-1-1,1 1,0 0,0-1,1 0,-1 1,0-1,1 0,0 0,0-1,0 1,0 0,0-1,1 0,-1 0,1 0,-1 0,1 0,0-1,0 0,-1 1,1-2,0 1,2 0,2-2,1-1,-1 0,1 0,-1-1,0 0,0 0,0-1,0 0,-1 0,0-1,0 0,0 0,0-1,-1 1,0-2,0 1,0-1,-1 0,0 0,0 0,1-5,0 5,-1-1,0-1,0 1,-1-1,0 1,-1-1,0 0,0-1,-1 1,0 0,-1-1,0 1,0-1,-1 1,-1-1,1 0,-1 1,-1 0,0-1,0 1,-1 0,0 0,-1 0,1 0,-2 1,1-1,-3-2,3 5,0 1,0-1,-1 1,1 0,-1 0,0 1,-1-1,1 1,-1 0,0 0,1 1,-2 0,1 0,0 0,-1 1,1 0,-1 0,0 1,1 0,-1 0,0 0,0 1,0 0,0 0,0 1,1 0,-1 0,0 1,1-1,-1 2,1-1,-1 1,1 0,0 0,0 0,0 1,0 0,-7 11</inkml:trace>
  <inkml:trace contextRef="#ctx0" brushRef="#br0" timeOffset="15827.628">2936 250,'22'131,"11"107,-21-108,-6-83,-2 1,-2 0,-2 0,-5 26,-32 109,21-161,16-23,1 1,-1 0,0 0,0-1,0 1,1 0,-1-1,0 1,0 0,0-1,0 1,0 0,1-1,-1 1,0 0,0-1,0 1,0 0,0-1,0 1,0 0,0-1,0 1,0-1,-1 1,1 0,0-1,0 1,0 0,0-1,-1 1,1 0,0 0,0-1,0 1,-1 0,1 0,0-1,0 1,-1 0,1 0,0-1,-1 1,1 0,0 0,-1 0,1 0,0 0,-1 0,1-1,0 1,-1 0,1 0,0 0,-1 0,1 0,-1 0,1 0,0 1,-1-1,1 0,0 0,-1 0,1 0,0 0,-1 0,1 1,0-1,0 0,-1 0,5-24,1 0,1 0,1 0,1 1,1 0,1 1,2 0,7-13,-11 21,10-19</inkml:trace>
  <inkml:trace contextRef="#ctx0" brushRef="#br0" timeOffset="16127.642">3303 589,'-259'153,"257"-152,-57 48,58-48,0 0,-1 1,1-1,0 0,0 1,1-1,-1 1,0-1,0 1,1-1,-1 1,1-1,-1 1,1 0,0-1,-1 1,1 0,0 0,0-1,0 1,1 0,-1-1,0 1,0 0,1-1,-1 1,1-1,0 1,0 0,-1-1,1 0,0 1,0-1,0 1,0-1,0 0,1 0,-1 0,0 1,2-1,223 139,-192-82,-34-54,1-1,-1 0,1 1,0-1,0 0,0 0,1 0,-1 0,1 0,0 0,0 0,0 0,0-1,0 1,1-1,-1 1,1-1,-1 0,1 0,0 0,0-1,0 1,0-1,0 1,0-1,1 0,-1 0,0 0,0-1,1 1,-1-1,1 0,-1 0,17-4,-3-1</inkml:trace>
  <inkml:trace contextRef="#ctx0" brushRef="#br0" timeOffset="16523.165">4206 674,'-10'0,"-7"-2,-1 1,0 1,0 0,0 2,0 0,1 1,-1 0,1 2,0 0,0 1,0 0,1 2,0 0,-8 5,22-11,1-1,-1 0,1 0,-1 1,1-1,-1 0,1 1,0 0,-1-1,1 1,0 0,0 0,1-1,-1 1,0 0,1 0,-1 0,1 0,-1 0,1 0,0 0,0 0,0 0,0 0,0 0,0 0,0 0,1 0,-1 0,1 0,0 0,-1 0,1 0,0-1,0 1,0 0,1 0,61 51,-42-39,-17-11,1 0,-1 0,1 1,-1 0,0 0,0 0,-1 0,1 0,-1 1,0-1,0 1,-1 0,1 0,-1 0,0 0,0 0,-1 1,0-1,1 1,-2-1,1 1,-1-1,0 1,0-1,0 1,-1-1,0 1,0-1,0 1,-1-1,0 0,0 0,0 0,-1 0,1 0,-1 0,0-1,-1 1,1-1,-1 1,-5 2,-1 0,1-1,-1 0,0 0,0-1,-1-1,0 0,0 0,0-1,0 0,0-1,0 0,-1-1,1 0,-1-1,1 0,-1-1,1 0,-1-1,-8-2,2-3</inkml:trace>
  <inkml:trace contextRef="#ctx0" brushRef="#br0" timeOffset="16771.621">3895 137,'-24'39,"-13"17,1 8,0-1,3-7,1-7,2-9,6-5,2-5,5-6</inkml:trace>
  <inkml:trace contextRef="#ctx0" brushRef="#br0" timeOffset="17737.644">5335 1266,'24'6,"1"-1,0-1,0-2,0 0,0-1,0-2,0 0,0-2,0-1,-1-1,21-7,33-22,-2-3,-2-4,-1-3,-3-3,-1-4,57-54,-73 64,-2-2,-2-3,-1-2,-3-1,-2-3,-3-2,7-13,-36 45,0-1,-1 0,-1-1,-1 0,-2 0,0-1,-2 1,0-1,-2 0,0 0,-2-1,-1 0,0 16,-1 0,1 0,-2 0,1 0,-2 0,1 1,-1-1,0 1,-1 0,0 0,-1 0,0 1,0 0,-3-2,5 6,0 0,0 0,0 1,0-1,0 1,-1 0,1 1,-1-1,0 1,0 0,0 0,0 0,0 1,0-1,-1 1,1 1,0-1,-1 1,1 0,0 0,-1 0,1 1,0 0,-1 0,1 0,0 1,0 0,0 0,-19 12,1 0,0 2,1 1,1 0,1 2,0 0,2 1,0 1,1 1,1 0,1 1,2 1,0 0,1 1,2 1,-6 19,5-10,1-1,2 1,2 1,1 0,2-1,1 1,2 0,2 0,2 6,-2-23,1-1,1 1,0-1,2 0,0-1,1 1,0-1,2-1,0 1,1-1,0-1,1 0,1 0,1-1,4 3,-4-8,1-1,0 0,0-2,1 1,0-2,0 0,1 0,-1-2,1 0,0 0,0-2,0 0,0-1,0 0,-1-1,1-1,0-1,0 0,-1-1,1-1,-1 0,-1-1,1 0,-1-2,0 0,3-2,67-38,-60 33</inkml:trace>
  <inkml:trace contextRef="#ctx0" brushRef="#br0" timeOffset="21878.976">7084 815,'-7'-4,"-1"0,0 0,0 1,-1 1,1-1,-1 1,1 1,-1-1,1 2,-1-1,0 1,0 0,1 1,-1 0,1 0,-1 1,1 0,-1 1,1 0,0 0,0 0,0 1,1 1,-1-1,1 1,0 0,-4 5,-2 6,2-1,0 2,1 0,1 0,0 1,1 0,1 0,1 1,1 0,0 0,1 1,1-1,1 7,1-22,-1 1,1-1,0 0,1 1,-1-1,1 1,0-1,0 1,0 0,1-1,-1 1,1-1,0 0,1 1,-1-1,1 0,0 0,0 0,0 0,0 0,1 0,-1 0,1-1,0 1,0-1,1 0,-1 0,1 0,-1 0,1-1,0 0,0 1,0-1,0-1,0 1,1-1,-1 1,1-1,-1 0,0-1,1 1,0-1,3 0,6-6,-1 0,0-1,0-1,-1 0,0-1,0 0,-1-1,0 0,-1-1,0 0,-1 0,0-1,-1-1,0 1,3-9,-10 20,17-26,0 0,-2-2,0 0,-3 0,0-2,-2 1,5-23,-19 76,0 1,2-1,1 1,1-1,1 0,1 1,1-1,1 0,6 14,-7-24,1-1,0 0,1 0,0 0,0-1,2 0,-1 0,1-1,1 0,0 0,0-1,1 0,2 0,-10-8,1 0,0 1,0-1,0 0,-1 0,1-1,0 1,0-1,0 1,0-1,0 0,0 0,1-1,-1 1,0 0,-1-1,1 0,0 0,0 0,0 0,0 0,-1 0,1-1,0 0,-1 1,1-1,-1 0,0 0,1-1,60-75,-46 54,120-206,-119 213,-13 48,-4-25,32 117,-31-120,0 1,0 0,0-1,1 1,-1-1,1 0,0 0,0 0,0 0,0-1,0 1,1-1,-1 1,1-1,0 0,-1-1,1 1,0-1,0 0,0 1,0-2,1 1,-1 0,0-1,0 0,0 0,0 0,4-1,3-2,0-1,0-1,0 1,-1-2,0 1,0-1,0-1,-1 0,0 0,0-1,-1 0,0-1,0 1,-1-2,0 1,4-10,40-42,-49 61,-1 0,1 0,-1 0,1 1,-1-1,1 0,-1 0,0 1,1-1,-1 1,1-1,-1 1,0 0,0-1,1 1,-1 0,0 0,0 0,0 0,0 0,0 0,0 0,0 0,0 1,0-1,-1 0,1 0,-1 1,1-1,0 0,-1 1,0-1,1 1,-1-1,0 1,0-1,0 1,0-1,0 0,0 1,0-1,-1 1,3 4,1 2,0 0,0 0,1 0,0-1,1 1,0-1,0 0,0 0,1-1,0 1,0-1,0-1,1 1,0-1,0 0,1-1,-1 1,1-2,0 1,0-1,0 0,0-1,1 0,-1 0,1 0,-1-2,1 1,0-1,-1 0,1 0,-1-1,1-1,0 1,-1-1,0-1,0 1,1-1,-2-1,1 0,0 0,-1 0,5-4,2-5,0 0,-1-1,0-1,-1 0,-1-1,0 0,-1-1,-1 0,0 0,-1-1,-2 0,1-1,-2 1,-1-1,0 0,0-9,-4 16</inkml:trace>
  <inkml:trace contextRef="#ctx0" brushRef="#br0" timeOffset="22941.869">1 1775,'737'-1,"-246"-27,55 16,1139-22,2032-136,-2281 97,-66 22,-1290 51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1 160,'731'-90,"-341"47,2 17,366 25,-165 21,-486-32,-83 6</inkml:trace>
  <inkml:trace contextRef="#ctx0" brushRef="#br0" timeOffset="606.99">1130 274,'-65'-1,"0"4,0 3,-55 11,97-12,1 1,0 0,0 2,1 0,0 1,0 2,1 0,0 1,1 1,1 0,0 2,-11 11,27-24,0 0,-1 1,1-1,0 1,0-1,1 1,-1 0,0 0,1 0,0 0,0 0,0 0,0 0,0 0,0 1,1-1,0 0,0 0,-1 1,2-1,-1 0,0 1,1-1,0 0,-1 0,1 0,0 0,1 0,-1 0,1 0,-1 0,1 0,0 0,0-1,0 1,0-1,0 1,1-1,-1 0,1 0,0 0,-1 0,1-1,0 1,0-1,0 1,27 11,0-1,1-2,0 0,1-3,0 0,6-1,99 24,-110-22,-18-7,-1 1,1 0,-1 1,1 0,-1 0,0 1,0 0,0 0,0 1,-1 0,0 0,2 2,-8-3,-1 0,0-1,0 1,0-1,0 1,0-1,-1 1,0-1,0 1,0-1,0 1,0-1,0 0,-1 0,0 1,0-1,0 0,0-1,0 1,0 0,-1 0,1-1,-1 0,0 1,0-1,0 0,0 0,0-1,0 1,0-1,-1 1,-2 0,-34 17,0-1,-1-2,-1-1,0-3,-43 7,79-17,1 0,0-1,-1 0,1 0,0 0,0 0,0-1,-1 0,1 0,0 0,-1-1,1 0,0 0,0 0,0 0,-5-3,5-2</inkml:trace>
  <inkml:trace contextRef="#ctx0" brushRef="#br0" timeOffset="957.559">1610 188,'-40'172,"5"72,7-36,13-130,8-60</inkml:trace>
  <inkml:trace contextRef="#ctx0" brushRef="#br0" timeOffset="1203.292">1243 612,'39'-5,"16"-1,5 0,-3 1,-3 1,-4-3,-7 0,-6 0,-4 2,-3 2,-6 1</inkml:trace>
  <inkml:trace contextRef="#ctx0" brushRef="#br0" timeOffset="1469.521">1808 894,'-1'1,"1"-1,-1 0,1 1,-1-1,1 0,-1 1,1-1,-1 0,1 0,-1 1,1-1,-1 0,0 0,1 0,-1 0,1 0,-1 0,1 0,-1 0,0 0,1 0,-1 0,1 0,-1 0,1 0,-1-1,0 1,1 0,-1 0,1-1,-1 1,1 0,0-1,-1 1,1-1,-1 1,1 0,0-1,-1 1,1-1,0 1,-1-1,1 1,0-1,0 1,-1-1,1 0,0 1,0-1,0 1,0-1,0 1,0-1,0 0,0 1,0-1,0 1,0-1,-6-40,6 40,0-20,1 0,1 0,1-1,0 2,2-1,0 0,2 1,0 0,1 0,1 1,1 0,0 1,2 0,0 0,14-15,-11 17,-1 4</inkml:trace>
  <inkml:trace contextRef="#ctx0" brushRef="#br0" timeOffset="2523.463">2343 527,'-6'2,"-16"2,1 1,0 1,0 1,0 1,1 0,0 2,1 0,0 1,1 1,0 1,0 0,2 2,0 0,-3 4,17-17,0 1,0-1,0 1,0-1,0 1,1 0,-1 0,1 0,0 0,0 0,0 0,0 0,0 0,1 0,-1 0,1 1,0-1,0 0,0 0,1 0,-1 1,1-1,-1 0,1 0,0 0,0 0,1 0,-1 0,1 0,-1-1,1 1,0 0,0-1,0 1,0-1,1 0,-1 0,0 1,1-2,0 1,-1 0,1 0,0-1,0 0,0 0,0 1,0-2,3 2,4-2,1-1,-1 0,0 0,0-1,0 0,-1-1,1 0,0-1,-1 0,0 0,0-1,0 0,-1 0,1-1,-1 0,-1-1,1 0,-1 0,0-1,-1 0,0 0,3-5,72-63,-80 76,0-1,1 1,-1 0,1 0,-1 0,1 0,-1 0,0 0,1 0,-1 0,1 0,-1 1,1-1,-1 0,0 1,1 0,-1-1,0 1,1 0,-1-1,0 1,0 0,0 0,0 0,0 0,0 0,0 0,0 0,0 1,0-1,-1 0,1 0,0 1,-1-1,1 0,-1 1,0-1,1 1,-1-1,0 1,0-1,0 0,0 1,0-1,0 1,0-1,0 1,-1-1,1 1,-1-1,1 0,-1 1,1-1,-1 0,0 0,0 1,2 9,-1-6,0 0,0 0,1-1,0 1,0 0,0 0,0-1,1 1,0-1,0 1,0-1,0 0,1 1,0-1,0-1,0 1,0 0,0-1,1 1,0-1,-1 0,1 0,0-1,1 1,-1-1,0 0,1 0,-1 0,1-1,0 1,-1-1,1 0,0-1,0 1,0-1,0 0,-1 0,1 0,0-1,3 0,5-5,-1 0,0-1,0-1,-1 1,0-2,0 1,-1-2,0 1,-1-1,0-1,0 0,-1 0,-1-1,3-5,41-50,-50 66,0 0,1 1,-1-1,1 0,0 0,-1 1,1-1,-1 1,1 0,0-1,-1 1,1 0,0 0,0 0,-1 0,1 0,0 0,-1 1,1-1,0 0,-1 1,1 0,0-1,-1 1,1 0,-1 0,1-1,-1 1,0 0,1 1,-1-1,0 0,0 0,0 1,0-1,0 0,0 1,0-1,0 1,0-1,-1 1,1-1,-1 1,1 0,-1-1,0 1,1 0,-1 0,0-1,0 2,12 18,-10-18,0 1,1-1,-1 0,1 0,0 0,0-1,0 1,0-1,1 1,-1-1,1 0,-1 0,1-1,0 1,0-1,-1 0,1 0,0 0,0 0,0-1,0 1,0-1,0 0,1-1,-1 1,0-1,0 1,0-1,-1 0,1-1,0 1,0-1,-1 1,1-1,0 0,-1 0,0-1,2-1,122-100,-127 103,1 0,-1 0,1 0,-1 0,1 0,0 0,-1 0,1 1,0-1,-1 0,1 0,0 1,0-1,0 0,0 1,0-1,0 1,0 0,0-1,0 1,0 0,0-1,0 1,0 0,0 0,0 0,0 0,0 0,0 0,0 0,0 0,0 0,0 1,0-1,0 0,0 1,0-1,0 1,0-1,0 1,0-1,0 1,-1 0,1-1,0 1,0 0,-1 0,1 0,0-1,-1 1,1 0,-1 0,1 0,1 4,-1-2,0 1,0-1,0 0,0 0,1 0,-1 0,1 0,-1 0,1-1,0 1,0 0,1-1,-1 0,0 1,1-1,-1 0,1 0,0 0,0-1,0 1,0-1,0 1,0-1,0 0,0 0,0 0,1-1,-1 1,0-1,0 0,1 0,-1 0,0 0,1-1,-1 1,3-1,146-78,-150 78,0-1,0 2,1-1,-1 0,0 0,1 1,-1-1,0 1,1 0,-1 0,1 0,-1 0,1 0,-1 0,0 1,1-1,-1 1,0-1,1 1,-1 0,0 0,0 0,0 0,0 1,0-1,0 1,0-1,0 1,0-1,-1 1,1 0,0 0,-1 0,0 0,1 2,43 26,-32-30</inkml:trace>
  <inkml:trace contextRef="#ctx0" brushRef="#br0" timeOffset="2775.169">2626 245,'0'5,"5"1,1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3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606 141,'-2'-3,"0"0,0 1,0-1,0 1,-1-1,0 1,1 0,-1 0,0 0,0 0,0 0,0 1,0-1,0 1,0 0,-1 0,1 0,0 1,-1-2,-25-5,0 0,0 2,0 2,0 0,-1 2,1 1,-29 4,-21-1,68-4,-1 1,1 0,0 1,-1 0,1 1,0 1,0 0,0 0,1 1,-1 0,1 1,0 0,0 0,0 1,1 1,0 0,0 0,-7 7,16-10,-1-1,1 1,-1-1,1 0,0 1,1-1,-1 1,0-1,1 1,0-1,0 0,0 1,0-1,0 0,1 0,-1 0,1 0,0 0,0 0,0 0,0-1,1 1,-1-1,1 1,-1-1,1 0,0 0,0 0,0-1,0 1,1 0,11 11,118 73,-111-72,0 2,-2 0,0 1,-1 2,0-1,-2 2,0 1,-2 0,0 0,-1 2,5 12,-17-29,0 0,-1 0,1 0,-1 0,-1 0,1 0,-1 0,0 0,0 0,-1 0,0 1,0-1,0 0,-1-1,0 1,0 0,0 0,-1-1,0 1,0-1,0 0,-1 0,0 0,0 0,0-1,0 1,-5 2,-11 11,-1-1,-1-2,0 0,-1-1,-21 9,18-10,0-1,-1-1,-1-1,0-1,-17 2,22-10,4-3</inkml:trace>
  <inkml:trace contextRef="#ctx0" brushRef="#br0" timeOffset="371.681">917 0,'-13'69,"3"0,4 0,2 1,3-1,4 12,-1 28,10-38,-9-65,-1 0,0 1,0-1,-1 1,0-1,0 1,0-1,-1 1,0 0,0-1,-1 1,0 0,0-1,0 1,-1-1,0 0,0 1,-1-1,-2 4,-6 3</inkml:trace>
  <inkml:trace contextRef="#ctx0" brushRef="#br0" timeOffset="573.287">634 479,'33'0,"17"0,4-4,-3-3,-4 1,-6 1,-5 2,-4 1,-2 1,-2 0,-6 1</inkml:trace>
  <inkml:trace contextRef="#ctx0" brushRef="#br0" timeOffset="899.859">1227 790,'-5'-5,"-1"-6,-1-6,7-5,3-4,6-2,1-1,-1 0,3-1,-1 1,3 0,4 0,3 1,-2 0,1 4,-2 2,-6 5</inkml:trace>
  <inkml:trace contextRef="#ctx0" brushRef="#br0" timeOffset="1303.381">1594 565,'2'-2,"13"-5,-1-1,0-1,0 0,-1-1,-1 0,1-1,-2 0,1-1,-2-1,0 1,0-2,-1 0,-7 12,-1 1,0-1,-1 1,1-1,0 0,0 1,-1-1,1 0,-1 1,0-1,1 0,-1 0,0 0,0 0,0 1,0-1,0 0,0 0,-1 0,1 1,-1-1,1 0,-1 1,0-1,0 0,1 1,-1-1,0 1,0-1,-1 1,1-1,0 1,0 0,-1 0,1-1,-1 1,1 0,-1 0,1 1,-1-1,1 0,-1 0,0 1,0-1,1 1,-1-1,0 1,0 0,0 0,1 0,-1 0,0 0,0 0,0 0,1 1,-2-1,-10 7,1 1,0-1,0 2,1 0,1 0,-1 1,1 0,1 1,0 0,1 0,0 1,0 0,-3 9,8-17,0-1,0 1,0 0,1 0,-1 0,1 0,0 1,0-1,1 1,-1-1,1 1,0 0,0-1,1 1,-1 0,1-1,0 1,0 0,1 0,0-1,-1 1,1 0,1-1,-1 1,1-1,0 1,0-1,0 0,0 0,1 0,0 0,0 0,0 0,0-1,0 0,1 1,0-1,-1 0,1-1,2 2,4-3,0 1,0-2,0 1,0-1,0-1,0 0,0 0,-1-1,1 0,0-1,-1 0,0-1,1 0,-1 0,-1-1,1 0,-1 0,1-1,-2 0,1-1,0 0,15-11</inkml:trace>
  <inkml:trace contextRef="#ctx0" brushRef="#br0" timeOffset="1756.007">2158 367,'-1'0,"0"-1,0 0,0 1,0-1,-1 1,1 0,0-1,0 1,-1 0,1 0,0 0,0 0,-1 0,1 0,0 0,0 0,-1 0,1 0,0 1,0-1,0 1,-1-1,1 1,0-1,0 1,0 0,0-1,0 1,0 0,0 0,0 0,0 0,-6 2,-113 66,117-67,1 1,0-1,0 1,0 0,0 0,0-1,0 1,1 0,0 1,-1-1,1 0,0 0,0 1,1-1,-1 0,1 1,0-1,0 1,0-1,0 0,0 1,1-1,0 0,-1 1,1-1,0 0,1 0,-1 1,1-1,-1 0,1-1,0 1,0 0,0 0,16 42,-17-43,-1 0,0 1,0-1,0 1,0-1,0 1,0-1,-1 1,1-1,-1 0,1 1,-1-1,0 0,0 1,0-1,0 0,-1 0,1 0,0 0,-1 0,0 0,1 0,-1-1,0 1,0 0,0-1,0 0,0 1,0-1,-1 0,1 0,0 0,0 0,-1-1,1 1,-11-1</inkml:trace>
  <inkml:trace contextRef="#ctx0" brushRef="#br0" timeOffset="2139.575">2666 282,'-247'111,"244"-111,0 1,0 0,0 0,0 0,1 1,-1-1,0 1,1-1,-1 1,1 0,0 0,-1 0,1 0,0 0,0 1,0-1,1 1,-1-1,1 1,-1 0,1-1,0 1,0 0,0 0,0 0,1 0,-1 0,1 0,-1 0,1 0,0 0,1 0,-1 2,58 44,-53-46,0-1,0 1,0 0,-1 0,1 0,-1 1,0 0,0-1,0 1,-1 1,0-1,1 0,-1 1,-1 0,1 0,-1 0,0 0,1 3,-4-2,0 0,-1 0,0 0,-1 0,1 0,-1-1,0 1,0-1,-1 1,1-1,-1 0,-1-1,1 1,0-1,-1 0,0 0,0 0,0 0,-1-1,1 0,-1 0,0-1,0 0,-3 2,-20 7,3-2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58,'2'-2,"-1"0,0 0,1 1,0-1,-1 0,1 1,0-1,0 1,0 0,0-1,0 1,0 0,0 0,1 0,-1 1,0-1,1 0,-1 1,0 0,1-1,-1 1,0 0,1 0,1 1,-1-2,367-1,-117-28,-229 29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81,'33'0,"22"-4,5-3,3 1,-6 1,-1-3,-7-1,-6 2,-1 2,-3 1,-3-3,-4 0,-1 1,-7 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4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1,'-25'12,"1"1,1 1,0 2,1 0,1 1,0 1,1 1,2 1,0 0,-4 7,20-22,-1-1,1 1,0-1,0 1,1 0,-1-1,1 1,0 0,0 0,1 0,-1 0,1 0,0 0,1 0,-1 0,1 0,0 0,0 0,1 0,-1 0,1-1,0 1,0-1,1 1,-1-1,1 0,0 0,0 0,1 0,-1 0,1-1,-1 1,1-1,0 0,1-1,-1 1,0 0,1-1,-1 0,1 0,0-1,0 1,0-1,-1 0,1 0,4-1,137-5,-122-2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2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671 302,'1'-6,"0"-1,-1 0,1 1,-2-1,1 0,-1 1,0-1,0 0,-1 1,1-1,-1 1,-1 0,0 0,1 0,-2 0,1 0,-1 0,0 1,0 0,0 0,-1 0,0 0,0 1,0 0,0 0,-1 0,1 0,-1 1,-4-1,-17 1,-1 2,0 2,1 0,-1 2,1 0,0 2,0 2,1 0,-1 2,1 0,1 2,0 1,1 1,0 1,1 1,0 1,2 1,0 1,-18 19,35-34,-1 0,1-1,0 1,1 0,-1 1,1-1,-1 1,1 0,0-1,0 1,1 1,-1-1,1 0,0 1,0-1,0 1,1-1,0 1,0 0,0 0,0 0,1-1,-1 1,1 0,1 0,-1 0,1 0,0 0,0-1,0 1,0 0,1-1,0 1,0-1,0 1,1-1,-1 0,1 0,0 0,0 0,2 1,9 4,0 0,1-1,0 0,0-1,1-1,-1-1,1 0,1-1,-1-1,1 0,0-1,5 1,-20-4,0 1,1-1,-1 0,0 1,0 0,1 0,-1 0,0 0,1 0,-1 0,0 0,0 1,1-1,-1 1,0-1,0 1,0 0,0 0,0 0,0 0,0 1,0-1,0 0,0 1,-1-1,1 1,0 0,-1-1,0 1,1 0,-1 0,0 0,0 0,0 0,0 0,0 0,0 1,-1-1,1 0,-1 0,0 1,0-1,1 0,-1 1,-1-1,1 0,0 0,0 1,-1-1,-78 107,24-44,42-47,0 0,2 1,0 0,1 0,1 2,1-1,0 1,2 0,1 0,-1 8,5-23,1-1,0 0,0 1,0-1,1 0,0 1,0-1,0 0,1 0,0 0,0 0,0 0,1 0,-1 0,1-1,0 0,0 1,1-1,-1 0,1 0,0-1,0 1,0-1,1 0,-1 0,1 0,-1-1,1 1,0-1,0-1,0 1,0 0,1-1,-1 0,0-1,2 1,10 1,1 0,-1-1,1-1,0-1,-1 0,0-1,1-1,-1-1,0 0,0-1,-1-1,1-1,6-4,57-41,-63 41</inkml:trace>
  <inkml:trace contextRef="#ctx0" brushRef="#br0" timeOffset="320.886">1180 48,'-105'568,"34"-313,37-143,37-74,6-26</inkml:trace>
  <inkml:trace contextRef="#ctx0" brushRef="#br0" timeOffset="1385.236">1631 613,'-32'22,"-13"8,2 2,1 2,1 1,3 3,-20 24,52-54,0 0,1 0,0 1,1 0,0 0,0 0,1 1,0-1,1 1,-1 2,3-10,-1 1,1-1,0 1,0-1,0 1,0-1,0 0,0 1,0-1,1 1,-1-1,1 0,0 1,0-1,0 0,0 0,0 1,0-1,0 0,1 0,-1 0,1-1,0 1,-1 0,1-1,0 1,0-1,0 1,0-1,0 0,0 0,1 0,-1 0,0 0,1 0,-1-1,0 1,1-1,-1 0,1 1,-1-1,2 0,10-2,1 0,-1-1,0-1,0 0,-1-1,1 0,-1-1,0-1,-1 0,1 0,-1-1,-1-1,0 0,8-8,150-172,-169 188,1 0,-1 0,1-1,-1 1,1 0,-1 0,1 0,0 0,0 0,0 0,0 0,-1 0,1 0,0 0,1 0,-1 1,0-1,0 0,0 1,0-1,1 1,-1-1,0 1,0 0,1-1,-1 1,0 0,1 0,-1 0,0 0,0 0,1 0,-1 0,0 0,1 1,-1-1,0 1,0-1,1 1,-1-1,0 1,0-1,0 1,0 0,0 0,0 0,0-1,0 1,0 0,0 0,0 0,-1 1,1-1,0 0,-1 0,1 1,9 67,-10-62,-1 1,1-1,0 1,1 0,0-1,0 1,1-1,0 0,0 1,0-1,1 0,0 0,1 0,0-1,0 1,0-1,0 0,1 0,0 0,1-1,-1 0,1 0,0 0,0-1,1 0,-1 0,1 0,0-1,2-2,0 0,1-1,-1 0,0-1,1 0,-1 0,0-1,0 0,0-1,0 0,0-1,-1 1,1-1,-1-1,0 0,-1 0,1-1,-1 0,0 0,0 0,-1-1,1 0,-2 0,1-1,-1 0,0 0,1-3,30-31,-12 16,3-5,2 1,2 1,0 1,14-6,-44 32,1 0,-1 1,1-1,0 0,-1 1,1 0,0-1,0 1,0 0,0 0,1 0,-1 0,0 1,0-1,0 1,1-1,-1 1,0 0,1-1,-1 1,0 0,1 1,-1-1,0 0,1 1,-1-1,0 1,0 0,0 0,0 0,1 0,-1 0,0 0,-1 0,1 1,0-1,0 1,-1-1,1 1,0 0,-1 0,0 0,1-1,-1 1,0 1,0-1,0 0,0 0,-1 0,1 0,-1 1,1-1,-1 0,0 1,1-1,-2 12,-1 0,0-1,-1 1,-1-1,0 1,-1-1,0 0,-1-1,0 1,-1-1,-1 0,0 5,0-4,0 1,0-1,-2-1,1 1,-2-2,1 1,-2-2,1 1,-1-1,-1-1,0 0,-5 1,45-18,0 0,0 1,1 2,0 1,0 1,0 1,0 2,12 1,-15-4,0-2,0 0,-1-2,0-1,0 0,-1-2,0-1,-1-1,0 0,-1-2,0 0,-1-2,-1 0,0-1,-2-1,0-1,7-10,1-3,-1-2,-1 0,-2-2,13-30,-19 37,3-5,-1-1,-2-1,-1 0,-2-1,-1 0,-3-1,0 0,-3 0,-1-1,-2 1,-2-23,1 60,-1-1,1 0,-1 0,0 0,0 1,0-1,0 0,0 0,0 0,0 0,0 1,-1-1,1 0,-1 0,1 0,-1 1,0-1,0 0,1 1,-1-1,0 1,-1-1,1 1,0 0,0-1,-1 1,1 0,0 0,-1 0,1 0,-1 0,0 0,1 0,-1 0,0 1,1-1,-1 0,0 1,0 0,0-1,1 1,-1 0,0 0,0 0,0 0,0 1,1-1,-1 0,0 1,0-1,1 1,-1-1,0 1,1 0,-2 1,-6 10,0 1,2 0,-1 0,2 1,0 0,0 0,1 1,1 0,1-1,0 1,0 9,-3 1,-3 9,2 1,1 0,2 0,1 0,2 1,1-1,3 20,13 29,4 0,26 71,-12-45,-34-111,-1 1,1 0,0 0,0-1,-1 1,1 0,0-1,-1 1,1 0,0 0,-1 0,1-1,-1 1,1 0,0 0,-1 0,1 0,-1 0,1 0,0 0,-1 0,1 0,-1 0,1 0,0 0,-1 0,1 0,-1 0,1 0,0 0,-1 0,1 0,-1 1,1-1,0 0,-1 0,1 1,0-1,-1 0,1 0,0 1,0-1,-1 0,1 1,0-1,0 0,-1 1,1-1,0 1,0-1,0 0,0 1,0-1,0 1,-1-1,-14-13</inkml:trace>
  <inkml:trace contextRef="#ctx0" brushRef="#br0" timeOffset="1631.833">2732 386,'29'20,"14"5,4 0,5-6,-3-5,-4 0,-1-4,-2-2,-4-3,-4-2,2-2,0-1,-1-5,-3-2,-5 0</inkml:trace>
  <inkml:trace contextRef="#ctx0" brushRef="#br0" timeOffset="1885.326">3493 838,'0'0</inkml:trace>
  <inkml:trace contextRef="#ctx0" brushRef="#br0" timeOffset="2075.568">3466 330,'0'0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0,'-19'36,"-97"408,113-438,-5 19,13-30,157-248,-33 37,-129 215,0 1,0-1,1 0,-1 0,0 0,1 1,-1-1,1 0,-1 1,1-1,-1 0,1 1,-1-1,1 0,0 1,-1-1,1 1,0-1,0 1,-1 0,1-1,0 1,0 0,-1 0,1-1,0 1,0 0,0 0,0 0,-1 0,1 0,0 0,0 0,0 0,0 0,-1 0,1 1,0-1,0 0,0 1,-1-1,1 0,0 1,0-1,-1 1,1-1,0 1,-1-1,1 1,-1 0,1-1,-1 1,1 0,-1-1,1 2,19 50,-16-41,25 165,-29-175,1 1,-1-1,1 1,-1-1,1 1,0-1,0 1,0-1,0 1,0-1,0 0,0 1,0-1,0 0,1 0,-1 0,0 0,1 0,-1 0,1-1,-1 1,1 0,-1-1,1 1,-1-1,1 1,0-1,-1 0,1 0,0 0,-1 0,1 0,0 0,-1 0,1 0,0-1,-1 1,1-1,0 1,-1-1,1 0,-1 1,1-1,-1 0,0 0,2-1,57-58,58-77,-39 63,-78 73,-1 1,1-1,-1 0,1 1,-1 0,1-1,0 1,-1-1,1 1,0 0,-1-1,1 1,0 0,-1 0,1 0,0 0,0-1,-1 1,1 0,0 0,0 0,-1 1,1-1,0 0,0 0,-1 0,1 0,0 1,-1-1,1 0,0 1,-1-1,1 0,0 1,-1-1,1 1,-1-1,1 1,-1-1,1 1,-1 0,1-1,-1 1,0-1,1 1,-1 0,0 0,1-1,-1 1,0 0,0-1,0 1,0 0,0 0,0-1,0 1,1 44,-9-2,1-13,2 0,2 0,0 1,2-1,1 10,5-17,1-5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30 819,'-2'8,"-3"3,0 1,1-1,0 1,1 0,1 0,0 0,0 0,1 1,1-1,0 0,1 1,0-1,1 0,0 0,1 0,0 0,1 0,0-1,6 12,-6-20,-1-1,0 1,1-1,0 0,-1 1,1-2,0 1,0 0,0-1,0 0,0 0,0 0,1 0,-1-1,0 1,0-1,1 0,-1 0,0-1,0 1,1-1,-1 0,0 0,0-1,0 1,0-1,0 0,-1 0,1 0,0 0,-1-1,1 0,-1 1,0-1,0 0,0-1,-1 1,1 0,-1-1,1 1,-1-1,0 0,-1 0,1 0,-1 0,1 0,-1-3,2-1,-1 0,0 0,0 0,-1 0,0 0,-1 0,0 0,0 0,0 0,-1-1,-1 1,1 0,-1 0,-1 1,1-1,-1 0,-1 1,1 0,-1-1,0 1,-1 1,0-1,0 1,0 0,-1 0,0 0,0 1,-1-1,-11-7</inkml:trace>
  <inkml:trace contextRef="#ctx0" brushRef="#br0" timeOffset="533.423">425 876,'-8'10,"1"0,0 1,1 0,0 1,0 0,2 0,-1 0,1 0,1 0,1 1,-1 0,2 0,0-1,0 1,2 11,0-21,0 1,0-1,0 0,1 0,-1 0,1 0,0 0,-1 0,1 0,1 0,-1-1,0 1,1-1,-1 0,1 0,0 0,0 0,0 0,0 0,0-1,0 0,0 1,0-1,1 0,-1 0,0-1,1 1,-1-1,0 0,1 0,-1 0,1 0,-1 0,1-1,-1 0,1 0,9-1,-1 0,0-1,-1 0,1-1,-1-1,1 0,-1 0,-1-1,9-6,11-10,-1-2,-1-1,-1-1,-2-2,0 0,-2-2,-1 0,-1-2,6-15,-10 19,-2 0,0-2,-2 0,-2 0,0-1,-3 0,0-1,-2 0,-1 0,-2-1,-1 1,-1-1,-4-31,1 55,0 0,-1 0,0 1,-1-1,1 1,-2 0,1-1,-1 2,0-1,-1 1,-4-6,7 10,0 0,1 1,-1 0,0-1,0 1,0 0,0 0,-1 0,1 1,0-1,-1 1,1 0,-1 0,1 0,-1 0,0 1,1 0,-1-1,0 1,0 0,1 1,-1-1,0 1,1-1,-1 1,1 0,-1 1,1-1,-1 1,0 0,-9 7,0 2,0 0,1 0,0 1,1 1,0 0,1 0,1 1,-6 11,2-4,2 1,0 0,1 1,1 0,1 1,1 0,2 0,0 1,1-1,2 1,0 0,2 0,1 0,1-1,1 1,1 0,1-1,1 0,1 0,4 8,-6-23,0 1,0-1,1 0,1-1,-1 1,1-1,1 0,-1-1,1 0,1 0,-1-1,1 0,0 0,1-1,-1 0,1-1,0 0,0 0,0-1,1-1,-1 0,2 0,13 1</inkml:trace>
  <inkml:trace contextRef="#ctx0" brushRef="#br0" timeOffset="780.117">1046 762,'-7'23,"1"-1,1 1,1 0,1 0,2 0,0 16,1-34,0 0,0-1,1 1,0 0,0 0,0-1,0 1,1 0,0-1,0 1,0-1,0 0,1 0,-1 0,1 0,0 0,1-1,-1 1,1-1,-1 0,1 0,0 0,0 0,0-1,1 1,-1-1,0 0,1-1,-1 1,1-1,0 0,0 0,-1 0,5-1,4 0,1-1,0-1,0-1,-1 0,0 0,1-2,-1 1,-1-2,1 0,-1 0,0-1,0-1,-1 1,0-2,0 0,-1 0,0-1,-1 0,0-1,-1 0,0 0,0-1,4-11,29-95,-35 93,0 2</inkml:trace>
  <inkml:trace contextRef="#ctx0" brushRef="#br0" timeOffset="1066.025">1666 1,'-33'202,"-17"164,35-216,0 91,19-211,3-4</inkml:trace>
  <inkml:trace contextRef="#ctx0" brushRef="#br0" timeOffset="1413.083">1836 706,'-2'15,"-2"0,0 0,2 0,-1 0,2 0,0 1,1-1,1 0,0 1,1-1,0 0,2 0,0 0,0-1,1 1,1-1,0 0,1-1,-3-9,-1-1,0 0,1 0,0 0,-1-1,1 1,0-1,0 0,1 0,-1 0,0-1,1 1,-1-1,1 0,-1 0,1-1,0 1,-1-1,1 0,-1 0,1-1,0 0,-1 1,1-1,-1-1,1 1,-1-1,1 0,8-3,0-1,0 0,0-1,-1 0,0-1,0 0,-1-1,6-6,-4 2,0 0,-1-1,0 0,-2-1,1 0,-2 0,0-1,-1-1,0 1,-2-1,0-1,-1 1,0-1,-1-1,-2-6</inkml:trace>
  <inkml:trace contextRef="#ctx0" brushRef="#br0" timeOffset="1851.228">2683 622,'-9'-1,"0"0,1 1,-1 1,0-1,0 2,1-1,-1 1,0 0,1 1,0 0,0 0,0 1,0 0,0 0,1 1,-1 0,1 0,1 1,-1 0,1 0,-2 3,7-6,0 0,0-1,1 1,-1 0,1 0,0 0,0 0,0 0,0 0,0 0,1 0,-1 0,1 0,0 0,0 0,0 0,0 0,0-1,1 1,-1-1,1 1,0-1,0 1,0-1,0 0,0 0,0 0,1 0,-1 0,0 0,1-1,0 1,-1-1,1 0,0 0,0 0,0 0,0 0,2 0,21 16,-17-9,0 1,-1 0,0 1,-1 0,0 0,0 1,-1 0,0 0,-1 0,0 1,-1-1,1 8,-4-16,0 1,0 0,0 0,-1-1,1 1,-1 0,0 0,0 0,-1 0,1-1,-1 1,0 0,0 0,0-1,0 1,-1-1,1 1,-1-1,0 1,0-1,0 0,-1 0,1 0,-1 0,1 0,-1-1,0 1,0-1,0 0,0 0,-1 0,1 0,-4 1,1 0,-1-1,1 1,-1-2,0 1,0 0,0-1,0-1,0 1,0-1,0 0,0-1,1 1,-1-1,0-1,0 1,0-1,1-1,-4-1,-48-36,43 29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52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423 988,'-29'29,"-14"14,-5 5,2-1,3-4,4-5,4-3,3-3,3-3,1 0,0-7,6-5</inkml:trace>
  <inkml:trace contextRef="#ctx0" brushRef="#br0" timeOffset="813.579">1156 791,'-9'21,"1"-5,0 0,1 0,1 0,0 1,1 0,1 0,1 1,1-1,0 1,1-1,1 1,1 11,2-24,-1 1,2-1,-1 0,1 0,0 0,0 0,0-1,0 1,1-1,0 0,0-1,0 1,0-1,0 0,1 0,0-1,-1 0,1 0,0 0,0 0,0-1,0 0,0 0,1-1,-1 0,0 0,0 0,0-1,0 0,0 0,0-1,0 1,0-1,0 0,0-1,2-1,23-15,-2-1,0-2,-1 0,-2-2,0-1,9-13,68-60,-102 98,0-1,0 0,0 0,0 1,0-1,0 1,0-1,0 1,1 0,-1-1,0 1,0 0,0 0,1 0,-1 0,0 0,0 0,1 0,-1 0,0 1,0-1,0 0,1 1,-1-1,0 1,0-1,0 1,0-1,0 1,0 0,0 0,0-1,0 1,0 0,-1 0,1 0,0 0,0 0,-1 0,1 0,-1 0,1 1,20 55,-17-43,-3-7,0-1,1 0,-1 0,1 0,1 0,-1 0,1-1,0 1,0-1,0 1,1-1,0 0,0-1,0 1,1-1,0 0,0 0,0 0,0 0,0-1,1 0,-1 0,1 0,0-1,0 0,3 1,1-2,-1 0,1-1,0 1,-1-2,1 0,-1 0,1 0,-1-1,1-1,-1 0,0 0,0-1,0 0,-1 0,1-1,-1 0,0 0,-1-1,3-3,123-139,-117 127,34-61,-41 66</inkml:trace>
  <inkml:trace contextRef="#ctx0" brushRef="#br0" timeOffset="1886.759">2540 0,'-74'290,"34"-8,29-202,6-59,2 0,0-1,2 1,0 0,1 0,2 0,0 0,1 2,-3-21,0 0,0 1,1-1,-1 0,0 0,1 1,0-1,0 0,-1 0,1 0,0 0,1 0,-1 0,0 0,0 0,1-1,-1 1,1 0,0-1,-1 1,1-1,0 0,0 1,0-1,0 0,0 0,0 0,0 0,0-1,1 1,-1-1,0 1,0-1,1 0,-1 0,0 0,1 0,-1 0,0 0,0-1,1 1,-1-1,0 1,0-1,0 0,0 0,0 0,0 0,0 0,0-1,118-93,-118 95,1-1,0 1,-1-1,1 1,-1 0,1 0,0 0,-1 0,1 1,-1-1,1 1,-1-1,1 1,-1 0,1 0,-1 0,1 0,-1 1,0-1,0 1,0-1,0 1,0 0,0 0,0 0,-1 0,1 0,0 0,-1 0,0 0,0 1,1-1,-1 1,-1-1,1 0,0 1,-1 0,1-1,-1 1,0-1,0 1,0 0,0-1,0 2,6 12,-4-9,1 0,-1 0,1 0,1-1,-1 0,1 1,0-2,1 1,-1 0,1-1,1 0,-1 0,0 0,1-1,0 1,0-1,1-1,-1 1,1-1,-1-1,1 1,0-1,0 0,0 0,0-1,1 0,5 0,2-2,0 0,0 0,-1-2,1 0,-1 0,1-2,-1 0,0 0,-1-1,1-1,-1 0,-1-1,1 0,-2-1,1-1,-1 0,0 0,-1-1,0 0,-1-1,0 0,-1 0,0-1,-1 0,-1-1,0 1,0-4,-4 14,0 1,-1 0,0-1,1 1,-1-1,0 1,0-1,0 0,-1 1,1-1,-1 0,1 1,-1-1,0 0,0 0,0 0,0 1,-1-1,1 0,-1 0,0 1,1-1,-1 0,-1 1,1-1,0 1,0-1,-1 1,0 0,1 0,-1 0,0 0,0 0,0 0,0 0,0 0,-1 1,1-1,-1 1,1 0,-1-1,1 1,-1 0,1 1,-1-1,0 0,0 1,1-1,-1 1,0 0,0 0,0 0,0 1,-7 3,0 0,0 1,1 0,-1 0,1 1,0 0,1 1,0 0,0 1,0-1,1 2,-2 2,7-8,-3 0,0 1,1 0,-1 0,1 1,0-1,1 1,-1 0,1 0,0 0,0 1,1-1,-1 1,1-1,0 1,1 0,-1 0,1 0,0 0,1 0,0 0,-1 0,2 0,-1 0,1 0,0 0,0-1,1 1,-1 0,2 0,-1-1,0 1,1-1,0 0,0 0,1 0,-1 0,1 0,6 1,0 0,0-1,0 0,1-1,-1 0,1-1,0 0,0 0,0-1,1-1,-1 0,0 0,1-1,-1-1,0 0,0 0,5-2,18-4,0-1,0-2,-1-1,-1-2,2-2,9-2,-1-2,-2-2,0-1,-1-3,-1-1,-1-1,30-31,-64 56,0 1,-1-1,1-1,-1 1,0 0,0 0,0-1,0 1,0-1,0 0,-1 1,1-1,-1 0,0 0,1 0,-2 0,1 0,0 0,0-1,-1 1,0 0,0 0,0 0,0-1,0 1,-1 0,1 0,-1 0,0 0,0 0,0 0,0 0,0 0,-1 0,0 0,1 1,-1-1,0 0,0 1,0 0,-1-1,1 1,0 0,-1 0,0 0,1 1,-1-1,0 1,0-1,0 1,-1 0,-4 1,0 1,1 0,-1 0,0 1,1 0,-1 0,1 1,0 0,0 0,0 0,0 1,1 1,-1-1,1 1,0 0,0 0,1 0,-1 1,1 0,-1 2,5-7,0 0,0 0,0 0,0 0,1 0,-1 0,0 0,0 0,1 0,-1 0,1 1,-1-1,1 0,-1 0,1 1,0-1,0 0,-1 0,1 1,0-1,0 0,0 1,0-1,1 0,-1 1,0-1,1 0,-1 0,0 1,1-1,-1 0,1 0,0 0,0 0,-1 0,1 1,0-1,0-1,0 1,0 0,0 0,0 0,0 0,0-1,0 1,0 0,1-1,-1 1,0-1,0 0,1 1,-1-1,0 0,0 0,2 0,78 7,-77-7,118-21,-118 22,-1 0,1 0,-1 1,1 0,-1 0,0 0,1 0,-1 0,0 1,-1-1,1 1,0 0,-1-1,1 1,-1 1,0-1,0 0,0 0,-1 1,1-1,-1 1,0 0,0-1,0 1,0 0,0 0,-1-1,0 1,0 0,0 0,0 0,16 53,-12-50,1 1,0-2,1 1,-1 0,1-1,1 0,-1-1,1 1,0-1,0-1,0 1,1-1,0 0,0-1,0 0,0 0,0-1,0 0,1 0,-1-1,1 0,5 0,11-1,-1 0,1-1,-1-2,1 0,-1-2,0 0,10-6,-21 8,0-1,0-1,-1 0,1 0,-1-1,0-1,-1 0,0-1,0 0,-1-1,1 0,-2 0,0-1,0-1,-1 1,0-1,0-1,-1 1,-1-1,0-2,-5 11,0-1,-1 0,0 0,0 1,0-1,0 0,0 0,-1 0,1 1,-1-1,0 0,0 1,-1-1,1 1,-1-1,0 1,1 0,-2-1,1 1,0 0,-1 0,1 1,-1-1,0 0,0 1,0 0,0 0,0 0,0 0,-1 0,1 0,-1 1,1 0,-1 0,0 0,1 0,-1 0,0 1,0-1,1 1,-1 0,0 0,0 1,0-1,1 1,-1 0,0 0,-1 1,-5 2,0 0,1 0,-1 1,1 1,1 0,-1 0,1 0,0 1,0 0,1 1,0 0,0 0,1 1,0-1,1 1,-1 0,2 1,-1 0,1-1,1 1,0 0,0 1,1-1,1 0,-1 1,2-1,-1 1,2-1,-1 1,1-1,1 4,4-4,0 0,0-1,1 0,1 0,-1-1,1 0,0 0,1-1,0 0,0 0,1-1,-1 0,1-1,1 0,-1-1,1 0,0 0,0-1,2 0,33 9,-1-3,2-1,-1-3,1-1,4-3,-14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4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2,'-5'-1,"-1"1,0 0,0 0,0 0,0 1,0 0,0 0,1 0,-1 1,0 0,1 0,-1 0,1 1,0-1,0 2,0-1,0 0,0 1,1 0,-1 0,1 0,0 1,-2 2,7-3,-1 0,0 0,1 0,0 0,0 0,0 0,0-1,1 1,0 0,-1-1,1 1,1-1,-1 1,0-1,1 0,0 0,-1 0,1-1,0 1,1-1,-1 1,3 1,8 9,-6-6,-5-5,1 0,-1 0,0 1,0-1,0 1,0 0,-1 0,1 0,-1 0,0 0,0 0,0 1,0-1,0 1,-1-1,1 1,-1 0,0-1,0 1,-1 0,1 0,-1 0,0 0,0 0,0 0,0-1,-1 1,1 0,-1 0,0 0,0-1,-1 3,-8 7,0-1,-1 0,-1-1,0 0,0 0,-1-1,0-1,0 0,-1-1,-1 0,-11 3,0-1,22-9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248 16,'-9'-3,"-1"0,1 0,0 1,-1 0,1 1,-1 0,0 1,1 0,-1 0,1 1,-1 0,1 1,-1 0,1 0,0 1,0 0,0 1,0 0,0 1,1-1,0 2,0-1,0 1,1 0,-3 3,9-7,-1 1,1-1,0 0,-1 0,1 1,1-1,-1 1,0-1,0 1,1-1,0 1,-1-1,1 1,0 0,0-1,1 1,-1-1,0 1,1-1,-1 1,1-1,0 1,0-1,0 1,0-1,1 0,-1 0,0 0,1 0,0 0,-1 0,2 1,68 54,-60-49,-4-4,54 47,-59-49,-1-1,0 1,0 0,0 0,0-1,0 1,0 0,-1 0,1 0,-1 0,1 0,-1 0,0 0,1 0,-1 0,0 0,0 0,-1 0,1-1,0 1,-1 0,1 0,-1 0,1 0,-1 0,0 0,0 0,0-1,0 1,0 0,0-1,-1 1,1-1,0 1,-1-1,1 0,-2 1,-2 3,-1 0,-1 0,1-1,0 0,-1 0,0-1,0 1,0-2,0 1,-1-1,1 0,-1 0,1-1,-1 0,1 0,-1-1,-4 0,-8-4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0,'-23'1,"0"1,1 1,-1 1,0 1,1 0,0 2,1 1,-1 0,-5 5,24-12,-1 1,1 0,0-1,1 1,-1 0,0 0,0 0,1 1,-1-1,1 1,0-1,0 1,0 0,0 0,0 0,1 0,-1 0,1 0,0 0,0 0,0 1,0-1,0 0,1 1,0-1,-1 1,1-1,1 1,-1-1,0 0,1 1,0-1,0 0,0 1,0-1,0 0,0 0,1 0,0 0,0 0,0 0,0 0,0-1,0 1,124 114,-125-115,0 0,-1 0,1 0,0 0,-1 0,0 1,1-1,-1 0,0 0,0 0,0 0,-1 0,1 0,0 1,-1-1,1 0,-1 0,0 0,0 0,1 0,-1-1,-1 1,1 0,0 0,0-1,-1 1,1 0,-1-1,1 1,-1-1,0 0,1 0,-1 1,0-1,-67 36,-18-16,62-19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1,'19'0,"11"0,5 0,2 0,-1 0,-1 0,-3 0,-1 0,-6 5,-3 1,-5 5,-10 0,-6-1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0,'33'0,"17"0,3 0,-1 0,-5 0,-6 0,-5 0,-4 0,-3 0,-1 0,-5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290 453,'-69'28,"56"-24,0 0,0 1,1 0,0 1,0 1,0 0,1 1,0 0,0 0,-7 9,16-15,0 0,0 0,0 0,1 0,-1 1,1-1,-1 1,1-1,0 1,0-1,0 1,1 0,-1 0,1-1,-1 1,1 0,0 0,0-1,0 1,0 0,1 0,-1 0,1-1,-1 1,1 0,0-1,0 1,0 0,1-1,-1 1,1-1,-1 0,1 0,0 1,0-1,0 0,89 62,-68-51,-20-13,0 1,0 0,-1 0,1 0,0 1,-1-1,1 1,-1-1,1 1,-1 0,0 0,0 0,0 0,0 0,0 1,0-1,-1 0,1 1,-1-1,1 1,-1 0,0 0,0-1,0 1,0 0,-1 0,1 0,-1 0,0 0,0 0,0 0,0 0,0 0,-1-1,1 1,-1 0,0 0,0 0,0 0,-1 0,-9 10,0-1,-1-1,-1 0,0-1,0 0,-1-1,0-1,-1 0,-14 6,25-12,-71 36,56-29</inkml:trace>
  <inkml:trace contextRef="#ctx0" brushRef="#br0" timeOffset="306.503">713 1,'-20'127,"-18"194,40-61,8-206,-8-48,0 0,0 0,-1 0,1 0,-1 0,-1 0,1 0,-1 0,0 0,0 1,-1-1,0 0,0 0,0 0,-1 0,0 0,0 0,-1-1,1 1,-1-1,0 1,-1-1,-1 2,-11 7</inkml:trace>
  <inkml:trace contextRef="#ctx0" brushRef="#br0" timeOffset="561.303">431 537,'33'-14,"17"-5,8 1,0 3,-5 0,-2 2,-5 3,-6 4,-4 2,-5 3,-1 0,-2 1,-6 1</inkml:trace>
  <inkml:trace contextRef="#ctx0" brushRef="#br0" timeOffset="816.093">995 904,'5'-14,"1"-10,5-5,1-4,2 1,0 0,1 0,4 2,-2 0,1 1,-2 1,0 5,-2 1,2 0,2 4,-2 0,-3 3</inkml:trace>
  <inkml:trace contextRef="#ctx0" brushRef="#br0" timeOffset="1118.287">1418 650,'17'-12,"-1"-2,-1 0,0 0,-1-2,-1 0,0 0,-1-1,-1-1,-10 17,0 0,0 0,0 1,0-1,0 0,0 0,0 0,-1 0,1 0,0 0,-1 0,1 0,-1 0,1 0,-1 0,1 0,-1-1,0 1,1 0,-1 0,0 0,0-1,0 1,0 0,0 0,0 0,-1-1,1 1,0 0,-1 0,1 0,0 0,-1-1,1 1,-1 0,0 0,1 0,-1 0,0 0,0 0,0 1,0-1,1 0,-1 0,0 1,0-1,0 0,-1 1,1-1,0 1,0-1,0 1,0 0,0-1,-1 1,1 0,0 0,0 0,0 0,-1 0,1 0,0 0,0 0,0 1,-1-1,1 0,0 1,-1-1,-11 8,0-1,0 2,1 0,0 0,1 1,0 1,0 0,1 0,1 1,0 0,0 1,1 0,1 0,0 1,1 0,0 0,2 0,-1 1,-1 10,5-19,0 0,0 0,1 0,0 0,0 0,0 0,0 0,1 0,0 0,1 0,-1 0,1-1,0 1,0 0,1-1,0 0,0 1,0-1,1 0,-1-1,1 1,0-1,0 1,1-1,0 0,-1-1,1 1,0-1,1 0,-1 0,0-1,1 0,0 0,-1 0,7 1,17 1,1-1,-1-2,1-1,0-1,23-4,-7-7,-28 6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1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0,'-14'96,"-6"38,6 1,4 47,13 124,-4-301,1-2,-1-1,1 0,0 1,0-1,-1 0,1 1,1-1,-1 0,0 1,1-1,-1 0,1 0,-1 1,1-1,0 0,0 0,0 0,0 0,1 0,-1 0,0 0,1 0,0 0,-1-1,1 1,0-1,1 2,8-3</inkml:trace>
  <inkml:trace contextRef="#ctx0" brushRef="#br0" timeOffset="332.368">200 847,'19'-1,"0"-2,0 0,0-1,-1-1,0 0,1-2,-2 0,1-1,-1-1,-1 0,1-1,-1-1,-1-1,0 0,-1-1,-1 0,1-1,3-7,-13 13,0 0,-1 0,0 0,0 0,-1 0,0-1,0 1,-1-1,0 0,-1 1,0-5,1 11,-1-1,0 0,-1 0,1 0,-1 1,1-1,-1 0,0 0,0 1,0-1,0 1,0-1,-1 1,1-1,-1 1,1 0,-1 0,0-1,0 1,0 1,0-1,-1 0,1 0,0 1,-1-1,1 1,-1 0,1 0,-1 0,0 0,1 0,-1 1,0-1,0 1,-1-1,-5 4,0-1,0 1,0 1,0-1,1 2,0-1,0 1,0 0,0 1,1-1,0 2,0-1,1 1,0 0,0 0,0 1,1 0,0 0,1 0,-1 0,2 1,-2 3,0-5,1 1,-1 0,1 1,1-1,0 1,0 0,1-1,0 1,0 0,1 1,0-1,1 0,0 0,0 0,1 0,0 0,1 0,0 0,0 0,1 0,0 0,1-1,0 0,0 1,0-2,1 1,1 0,-1-1,1 0,5 4,-1-4,2 0,-1-1,1 0,-1-1,2-1,-1 1,0-2,1 0,0-1,-1 0,1 0,0-2,0 1,0-2,8-1,8 2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0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424 145,'0'0,"0"1,0-1,-1 1,1-1,0 1,0-1,-1 1,1-1,-1 1,1-1,0 0,-1 1,1-1,-1 0,1 1,-1-1,1 0,-1 1,1-1,-1 0,1 0,-1 0,1 0,-1 0,1 1,-1-1,1 0,-1 0,0 0,1 0,-1 0,1-1,-1 1,1 0,-1 0,1 0,-1 0,1-1,-1 1,1 0,-1 0,1-1,-1 1,1 0,-1-1,1 1,0-1,-1 1,1 0,0-1,-1 1,1-1,0 1,0-1,-1 1,1-1,0 1,-5 52,5 293,-46-148,36-174,0-5</inkml:trace>
  <inkml:trace contextRef="#ctx0" brushRef="#br0" timeOffset="302.888">1 173,'33'-15,"17"-9,9 0,-1 3,-6 1,-1 4,-6-1,-4 4,-6 3,-3 3,-2 4,-2 1,-1 2,1 0,-6 1</inkml:trace>
  <inkml:trace contextRef="#ctx0" brushRef="#br0" timeOffset="749.402">594 653,'47'-27,"158"-105,-199 127,-1 0,1-1,-2 1,1-1,0 0,-1 0,0 0,-1-1,1 1,-1-1,-1 0,1 0,1-7,-4 11,1 0,-1 0,0 0,0 1,0-1,0 0,0 0,-1 0,1 0,-1 0,0 0,0 0,0 0,0 1,0-1,-1 0,1 1,-1-1,1 1,-1 0,0-1,0 1,0 0,-1 0,1 0,0 1,-1-1,1 0,-1 1,1 0,-1-1,0 1,0 0,0 0,0 1,-3-3,-1 2,1-1,-1 1,1 0,0 0,-1 1,0 0,1 0,-1 1,1-1,-1 1,1 1,0-1,-1 1,1 0,0 1,0 0,0 0,1 0,-1 0,1 1,0 0,-1 0,2 0,-1 1,0 0,0 1,-5 7,0 0,0 1,1 0,1 1,0 0,1 0,1 0,1 1,0 0,0 4,3-13,0 0,1-1,0 1,1 0,0 0,0 0,0 0,0 0,1 0,1 0,-1 0,1 0,0-1,1 1,-1-1,1 1,0-1,1 0,0 0,0-1,0 1,0-1,1 0,0 0,0 0,1-1,-1 1,1-1,0-1,0 1,0-1,0 0,1 0,0-1,-1 0,1 0,0-1,2 1,126 3,-106-6</inkml:trace>
  <inkml:trace contextRef="#ctx0" brushRef="#br0" timeOffset="1249.055">989 794,'9'-7,"1"-1,-1 0,0-1,0 0,-1-1,0 0,-1 0,0 0,-1-1,0 0,4-12,-3 11,82-185,-84 219,-6 12,9 82,-7-112,0 0,0 0,0 0,1 0,0-1,-1 1,1-1,0 1,1-1,-1 0,1 0,-1 0,1 0,0 0,0 0,0-1,1 1,-1-1,0 0,1 0,0-1,-1 1,1-1,0 1,0-1,2 0,-3-1,0 0,1 0,-1 0,0 0,0-1,1 1,-1-1,0 0,0 0,0 0,0 0,0-1,0 1,0-1,-1 0,1 0,0 0,-1 0,0 0,1-1,-1 1,0-1,0 1,0-1,-1 0,1 0,-1 1,2-4,32-88,-28 70,1 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21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0 160,'64'-12,"1"3,0 3,0 3,50 5,117-7,562-87,-579 63,-166 23,-32 9</inkml:trace>
  <inkml:trace contextRef="#ctx0" brushRef="#br0" timeOffset="1180.588">819 273,'-18'56,"-1"-8,-3-1,-1-1,-3-2,-14 19,19-28,-8 10,-102 193,109-194,17-36,15-30,194-320,-166 284,2 2,2 3,3 1,47-42,-92 92,1 1,0-1,0 1,1-1,-1 1,0 0,0-1,1 1,-1 0,1 0,-1 0,1 0,-1 0,1 0,0 0,-1 1,1-1,0 1,0-1,-1 1,1 0,0-1,0 1,0 0,0 0,-1 0,1 0,0 1,0-1,0 1,-1-1,1 1,0-1,0 1,-1 0,1 0,-1 0,1 0,0 0,-1 0,0 0,1 0,-1 1,0-1,0 0,0 1,0-1,1 2,22 139,84 134,-106-272,1 1,-1 0,0 0,0 0,-1 0,0 0,0 1,0-1,0 0,-1 1,0-1,0 0,0 1,-1-1,1 0,-1 1,-1-1,1 0,-1 0,0 0,0 0,0 0,-3 4,1-8,0 1,0-1,0 0,0-1,0 1,0-1,0 1,0-1,0 0,0-1,1 1,-1-1,0 0,0 0,0 0,0 0,0-1,1 1,-1-1,1 0,-1 0,1 0,0-1,0 1,0-1,0 0,0 1,1-1,-3-4,0 3,-22-17,0 0,-2 2,0 2,-1 0,0 2,-1 1,-1 2,0 1,-19-3,27 10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1,'-46'244,"-11"-33,21 64,31-258,2-5</inkml:trace>
  <inkml:trace contextRef="#ctx0" brushRef="#br0" timeOffset="452.734">225 30,'-5'0,"4"0,6 0,7 0,7 0,5 0,2 0,3 0,0 0,1-5,-1-1,1-1,-2 2,1 2,0 1,-1 0,-4 7,-7 1</inkml:trace>
  <inkml:trace contextRef="#ctx0" brushRef="#br0" timeOffset="731.232">0 425,'24'0,"13"0,4 0,1 0,-3 0,-2 0,-3 0,-3 0,-2 0,0-5,-2-1,-4 0</inkml:trace>
  <inkml:trace contextRef="#ctx0" brushRef="#br0" timeOffset="3601.261">762 425,'0'-5,"0"3,0 8,0 6,0 7,0 4,0 4,0 2,0 0,-5 1,-2-1,1 0,1 0,2 0,0-5</inkml:trace>
  <inkml:trace contextRef="#ctx0" brushRef="#br0" timeOffset="3921.785">451 735,'34'0,"15"0,5 0,-2 0,-6 0,0 0,-4 0,-4 0,-3 0,-4 0,-1 0,-2 0,0 0,-1 0,-4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0.2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617 339,'-169'-27,"143"27,0 1,1 1,-1 1,1 2,-1 0,2 2,-1 1,1 0,0 2,0 1,-10 7,29-16,1-1,0 1,-1 0,1 0,0 0,0 1,0-1,0 1,1 0,-1 0,1 1,0-1,0 1,0-1,0 1,0 0,1 0,0 0,0 1,0-1,0 0,1 1,0-1,-1 1,2 0,-1-1,0 1,1 0,0-1,0 1,1 0,-1-1,1 1,0 0,0-1,0 1,1-1,0 0,0 2,5 2,0-1,0 0,0 0,1-1,0 0,0 0,0-1,1 0,0-1,0 0,0 0,0 0,1-1,-1-1,1 0,0 0,0-1,-1 0,1-1,0 0,0 0,2-1,-10 1,-1-1,-1 1,1-1,0 1,-1 0,1-1,0 1,-1 0,1-1,0 1,-1 0,1 0,0 0,-1 0,1 0,0 0,-1 0,1 0,0 0,0 0,-1 0,1 0,0 0,-1 0,1 1,0-1,-1 0,1 1,0-1,-1 0,1 1,-1-1,1 1,-1-1,1 1,-1-1,1 1,-1-1,1 1,-1-1,0 1,1 0,-1-1,0 1,1 0,-1-1,0 1,0 0,0-1,0 1,0 0,0 0,0-1,0 1,0 0,0-1,0 1,0 0,0-1,0 1,-1 0,1-1,0 1,-1 0,1 0,-94 113,42-52,33-41,1 0,0 1,2 1,0 1,2 0,0 1,2 0,1 1,-4 16,14-37,0-1,0 1,1 0,-1 0,1 0,1 0,-1 0,1-1,-1 1,2 0,-1 0,0-1,1 1,0-1,0 1,0-1,0 0,1 1,0-1,0-1,0 1,0 0,1-1,-1 1,1-1,0 0,0 0,0-1,0 1,0-1,1 0,-1 0,1-1,0 1,-1-1,1 0,0 0,4 0,5 0,0-1,1-1,-1 0,0-1,0 0,0-1,0-1,-1 0,1-1,-1 0,10-6,-18 9,0 0,0-1,1 1,-2-1,1 0,0 0,-1 0,1-1,-1 0,0 0,0 0,0 0,-1-1,0 1,1-1,-2 0,1 0,0 0,0-3,2-12</inkml:trace>
  <inkml:trace contextRef="#ctx0" brushRef="#br0" timeOffset="398.084">137 1,'-12'17,"1"1,1 0,1 1,0 0,2 0,0 1,1 0,1 0,0 0,2 1,1 0,0 0,1-1,2 15,30 440,-30 81,-31-379,8-83,18-70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2.6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1,'-56'330,"26"-95,28-212,0 0,-2 0,0-1,-1 0,-2 0,0 0,-1-1,-1 0,-1 0,-1-1,-14 18,8-20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2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1 228,'16'7,"1"0,0-1,1-1,0 0,-1-2,1 0,0-1,1 0,-1-2,0 0,0-1,0-1,0-1,0 0,6-3,38-13,-2-2,0-2,42-25,3 0,-49 23,119-39,-152 60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0 275,'24'-4,"-5"4,0-2,0-1,0 0,0-1,-1-1,1-1,-1 0,-1-1,1-2,-1 1,-1-2,1 0,13-13,-27 20,0-1,0 1,-1-1,0 0,1 0,-1-1,-1 1,1 0,-1 0,0-1,0 1,0-1,0 1,-1-1,0 0,1 1,-2-1,1 1,-1-1,1 1,-1-1,-1 1,1-1,-1 1,1 0,-1 0,0 0,-1 0,1 0,-1 0,1 0,-1 1,-1-1,1 1,0 0,-1 0,1 0,-1 1,0-1,0 1,0 0,0 0,0 0,-1 1,1-1,0 1,-3 0,4 0,-1 0,0 1,0 0,0 0,0 0,0 1,0-1,0 1,0 0,0 0,1 0,-1 0,0 1,1 0,-1-1,1 1,-1 1,1-1,0 0,0 1,0-1,0 1,1 0,-1 0,1 0,0 1,-1-1,0 3,-45 105,43-96,1 1,0 0,1 1,1-1,0 0,2 1,0 10,0-22,1 0,-1-1,1 1,0 0,0 0,1 0,0-1,0 1,0-1,0 1,0-1,1 0,0 0,0 0,0 0,0-1,1 1,0-1,-1 0,1 0,0 0,0 0,1-1,-1 1,1-1,-1 0,2 0,9 2,-1-1,0 0,1-1,-1-1,1 0,0-1,-1-1,1 0,0-1,9-2,1-3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1 336,'158'-264,"-158"263,-1 0,1 1,0-1,0 0,0 0,0 0,0 0,0 0,1 0,-1 0,0 0,0 0,1 0,-1 1,0-1,1 0,-1 0,1 0,-1 0,1 1,-1-1,1 0,0 1,-1-1,1 0,0 1,0-1,-1 1,1-1,0 1,0-1,0 1,0 0,0 0,-1-1,1 1,0 0,0 0,0 0,0 0,0 0,0 0,0 0,0 0,0 0,0 0,0 0,0 1,-1-1,1 0,0 1,0-1,0 1,0-1,-1 1,1-1,0 1,-1 0,1-1,0 1,-1 0,1-1,0 2,-1 2,0 1,0 0,1-1,-1 1,1-1,0 1,1-1,-1 0,1 1,0-1,0 0,0 0,0 0,1 0,0 0,0-1,0 1,0-1,0 0,1 0,-1 0,1 0,0-1,0 1,0-1,0 0,0 0,0-1,1 1,-1-1,1 0,-1 0,1 0,-1-1,5 1,2-5,-1 0,1-1,-1 0,0 0,-1-1,1 0,-1-1,-1 0,1 0,-1-1,0 0,-1-1,0 0,0 0,-1 0,0-1,-1 0,2-5,4-7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4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0,'-106'91,"100"-85,-36 43,41-48,0 0,1 0,-1 0,1 0,-1 0,1 0,-1 1,1-1,-1 0,1 0,0 0,0 1,0-1,0 0,0 0,0 1,0-1,0 0,0 0,1 0,-1 1,0-1,1 0,-1 0,1 0,-1 0,1 0,0 0,-1 0,1 0,0 0,0 0,0 0,-1 0,1 0,0 0,0-1,0 1,1 0,-1-1,0 1,0-1,0 0,0 1,2-1,47 8,16 10,-65-17,0 0,0 0,0 0,0 0,-1 0,1 1,0-1,0 0,-1 1,1-1,-1 0,0 1,1-1,-1 1,0-1,0 1,0-1,0 0,0 1,0-1,0 1,0-1,-1 1,1-1,0 1,-1-1,1 0,-1 1,0-1,1 0,-1 0,0 1,0-1,0 0,0 0,-1 1,-42 43,36-38,-37 36,33-30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2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1,'34'0,"15"0,5 0,-3 0,-4 0,-6 5,-5 1,-4 0,-2-1,-2-2,-1-1,0-1,-5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26,'33'5,"17"1,3-4,-1-4,-5 0,-6-1,-5-4,-4-1,-3 0,-1 3,-5 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9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233 367,'-8'-1,"1"-1,-1 1,1 0,-1 0,0 1,0 0,1 1,-1 0,0 0,1 0,-1 1,1 0,-1 1,1-1,0 1,0 1,0-1,0 1,1 1,0-1,0 1,0 0,0 0,1 1,0 0,0 0,0 0,1 1,-3 3,6-8,0-1,0 1,0-1,0 1,1 0,-1-1,0 1,1 0,-1-1,1 1,0 0,-1 0,1 0,0-1,0 1,0 0,0 0,1 0,-1-1,0 1,1 0,-1 0,1-1,0 1,0 0,-1-1,1 1,0-1,0 1,0-1,1 1,-1-1,0 0,0 0,1 1,-1-1,1 0,-1 0,1 0,-1-1,1 1,78 24,-64-22,-12-3,0 0,0 0,-1 1,1-1,0 1,0 0,-1 0,1 1,-1-1,1 1,-1-1,1 1,-1 0,0 0,0 1,0-1,0 1,0-1,-1 1,1 0,-1 0,0 0,0 1,0-1,0 0,0 1,-1-1,1 1,-1-1,0 1,0 0,-1 0,1-1,-1 1,0 0,0 0,0 0,0 0,0-1,-1 1,0 0,0 0,0-1,0 1,-8 10,0 0,-1-1,0 0,-1 0,-1-1,1-1,-2 0,0-1,0 0,-13 6,24-14,-1 1,1 0,-1-1,0 1,0-1,-1 0,1 0,0 0,-1 0,1-1,-1 1,0-1,1 0,-1 0,0 0,0-1,0 1,1-1,-1 0,0 0,0 0,0-1,0 1,-3-10</inkml:trace>
  <inkml:trace contextRef="#ctx0" brushRef="#br0" timeOffset="243.003">571 1,'16'135,"-6"1,-6 76,21-17,-38-151,0-26</inkml:trace>
  <inkml:trace contextRef="#ctx0" brushRef="#br0" timeOffset="508.371">374 508,'33'-19,"17"-11,4-1,-3 5,-4 8,-6 6,-5 9,-4 7,-3 1,-6 6,-2 0,-4-2</inkml:trace>
  <inkml:trace contextRef="#ctx0" brushRef="#br0" timeOffset="930.008">967 678,'-45'107,"49"-151,81-212,-83 248,0 0,1 0,0 0,0 0,1 1,0-1,0 1,1 0,-1 0,2 1,-1-1,1 1,0 0,0 1,0-1,1 1,0 1,1-2,-6 7,0-1,0 1,0 0,0-1,0 1,0 0,-1 0,1 0,0 1,-1-1,1 0,-1 1,1-1,-1 0,0 1,1 0,-1-1,0 1,0 0,0 0,-1-1,1 1,0 0,-1 0,1 0,-1 0,1 0,-1 0,0 0,0 0,0 0,0 0,0 0,0 0,-1 2,1-4,1 24</inkml:trace>
  <inkml:trace contextRef="#ctx0" brushRef="#br0" timeOffset="1398.729">1418 452,'-10'1,"1"1,-1 0,1 1,-1 0,1 0,0 1,0 0,0 1,1 0,-1 0,1 1,1 0,-1 0,1 1,0 0,0 0,1 1,0-1,1 2,-1-1,1 0,1 1,0 0,0 0,1 1,-2 4,4-11,0-1,0 0,0 0,1 1,-1-1,1 0,-1 1,1-1,0 1,-1-1,1 1,1-1,-1 0,0 1,0-1,1 1,0-1,-1 0,1 1,0-1,0 0,0 0,0 0,1 0,-1 0,1 0,-1 0,1 0,0 0,-1-1,1 1,0-1,0 1,0-1,0 0,0 1,1-1,-1 0,0-1,1 1,-1 0,0-1,1 1,-1-1,1 0,0 0,9-2,0-1,0-1,0 0,0-1,-1 0,0-1,0 0,0 0,-1-1,0-1,0 0,-1 0,0-1,0 0,-1-1,0 1,2-6,45-42,-55 55,1 1,0-1,0 1,0-1,0 1,1 0,-1-1,0 1,0 0,1 0,-1 0,1 0,-1 0,1 0,0 0,-1 1,1-1,0 0,-1 1,1-1,0 1,0 0,-1 0,1 0,0 0,0 0,-1 0,1 0,0 0,0 1,-1-1,1 1,0-1,0 1,-1 0,1-1,-1 1,1 0,-1 0,1 0,-1 0,0 1,2 0,12 62,-14-57,-1 1,1-1,1 0,-1 0,1 0,1-1,-1 1,1 0,0-1,0 0,1 1,4 4,-5-8,-1 0,1-1,0 1,0-1,0 0,0 0,0 0,0 0,0 0,1-1,-1 0,1 1,-1-1,1 0,0-1,-1 1,4-1,10-1</inkml:trace>
  <inkml:trace contextRef="#ctx0" brushRef="#br0" timeOffset="1646.017">1898 452,'-5'33,"-1"7,-1-4</inkml:trace>
  <inkml:trace contextRef="#ctx0" brushRef="#br0" timeOffset="1815.754">1869 113,'0'0</inkml:trace>
  <inkml:trace contextRef="#ctx0" brushRef="#br0" timeOffset="2114.746">2039 621,'59'-59,"-10"-16,-29 106,-19-26,0 0,0-1,1 1,0-1,0 0,0 0,0 1,1-1,0-1,-1 1,1 0,1-1,-1 1,1-1,-1 0,1 0,0-1,0 1,0-1,0 0,0 0,1 0,-1 0,1-1,-1 1,1-1,0-1,-1 1,1-1,0 1,-1-1,1-1,0 1,0-1,-1 0,5-1,0-5,-1-1,1 0,-1 0,-1-1,1 0,-1 0,-1-1,0 0,0 0,-1-1,-1 1,0-1,0 0,-1 0,0-1,-1 1,0-1,-1 1,0-6,1-7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4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67 450,'-14'34,"-5"15,0-5,4-10</inkml:trace>
  <inkml:trace contextRef="#ctx0" brushRef="#br0" timeOffset="199.989">11 225,'0'0</inkml:trace>
  <inkml:trace contextRef="#ctx0" brushRef="#br0" timeOffset="3850.612">237 789,'10'0,"0"-1,0 0,0 0,0-1,0-1,0 0,-1 0,1-1,-1 0,0 0,0-1,0 0,-1-1,0 0,0 0,6-7,66-71,-53 50,-2-1,-1-2,-2 0,-2-2,-1 0,-2-1,-2-1,-2 0,-1-1,0-11,-11 41,0 0,-1 1,-1-1,0 0,0 0,-1 1,-1-1,0 1,0-1,-1 1,-2-3,5 11,-1-1,0 1,1 0,-1-1,0 1,-1 0,1 0,0 0,-1 0,0 1,0-1,0 1,0 0,0-1,0 1,0 1,-1-1,1 0,-1 1,1 0,-1-1,0 2,1-1,-1 0,0 1,0-1,1 1,-1 0,0 0,0 1,0-1,1 1,-1 0,0 0,-2 1,-4 5,0-1,1 2,0-1,1 1,-1 1,2-1,-1 1,1 1,0-1,1 1,1 0,-1 1,1-1,1 1,0 0,1 0,0 1,0-1,0 8,-4 11,1-1,1 1,2 0,1 1,1-1,2 0,1 0,1 1,6 22,-5-41,1 0,0 0,0 0,1-1,0 0,1 0,1 0,0-1,0 0,1-1,0 0,0 0,1-1,0 0,1-1,0 0,0 0,0-2,1 1,0-1,11 3,-21-7,1-1,-1 1,0 0,1-1,0 1,-1-1,1 0,-1 0,1 0,-1 0,1 0,-1-1,1 1,-1-1,1 1,-1-1,1 0,-1 0,0 0,1 0,-1-1,0 1,0-1,9-10</inkml:trace>
  <inkml:trace contextRef="#ctx0" brushRef="#br0" timeOffset="4271.329">858 592,'0'0,"26"-16,-1-2,-1 0,0-1,-2-2,0 0,4-7,-23 24,0 1,0-1,0 1,0-1,-1 0,0 0,0 0,0 0,0-1,0 1,-1-1,0 1,0-1,0 1,-1-1,1 1,-1-1,0 0,-1 1,1-1,-1 1,0-1,0 1,0-1,0 1,-1 0,0-1,-1-1,0 5,-1 0,1 0,0 1,-1-1,1 1,0 0,-1 0,1 0,0 0,-1 1,1-1,0 1,-1 0,1 0,0 0,0 0,0 1,0-1,0 1,0 0,0 0,1 0,-1 0,1 1,-1-1,1 0,0 1,0 0,0 0,0 0,-8 7,1 1,0 0,1 1,0 0,1 1,0-1,1 1,1 1,0-1,0 1,1 0,1 0,1 0,-1 6,2-13,1-1,-1 1,1-1,0 1,1-1,0 1,0-1,0 1,1-1,0 0,0 0,0 0,1 0,0 0,0 0,1-1,-1 1,1-1,0 0,1 0,-1 0,1-1,0 0,0 0,1 0,-1 0,1-1,-1 0,1 0,0-1,0 1,2-1,9 2,-1-1,1 0,0-2,0 1,0-2,0-1,0 0,-1-1,1 0,0-2,-1 0,1-1,-1 0,-1-2,8-3,-4 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4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498 154,'-16'43,"-3"0,-1-1,-2-1,-2-1,-1-1,-3-1,0-1,-15 12,22-28,-20 22,-3-1,-1-2,-2-1,-27 15,190-91,-57 19,0 3,0 3,1 3,47-2,2 25,-108-14,0 0,0 0,0 1,1-1,-1-1,0 1,0 0,0 0,0 0,0-1,0 1,1 0,-1-1,0 1,0-1,0 1,0-1,0 0,-1 1,1-1,0 0,0 0,0 0,-1 1,1-1,0 0,-1 0,1 0,0 0,-1 0,0 0,1-1,-1 1,0 0,1 0,-1 0,0 0,0 0,0 0,0-1,0 1,0 0,0 0,0 0,-1 0,1 0,0-1,-1 1,1 0,-1 0,1 0,-1 0,1 0,-1 0,0 0,1 1,-2-2,-10-31,-1 1,-1 0,-2 1,-1 0,-2 2,-5-6,4 4,-98-149,90 148,14 23</inkml:trace>
  <inkml:trace contextRef="#ctx0" brushRef="#br0" timeOffset="551.28">781 606,'8'-3,"17"-3,0-2,0 0,-1-1,-1-2,0-1,0 0,-1-2,0 0,-2-2,0 0,0-1,3-5,-9 4,-1-1,0 0,-1-1,-1 0,-1 0,-1-1,-1-1,0 0,-2 0,0 0,-2-1,-1 1,0-1,-1-20,-2 39,0 0,0 0,0 0,0 0,-1 0,0 0,0 0,0 0,0 0,0 1,-1-1,1 0,-1 1,0-1,-1 1,1 0,0-1,-1 1,0 0,1 1,-1-1,0 0,-1 1,1 0,0 0,-1 0,1 0,-1 0,0 1,1-1,-1 1,0 0,0 0,0 1,0-1,0 1,0 0,0 0,0 0,0 0,0 1,-2 0,-3 3,1 0,0 1,0-1,0 2,1-1,0 1,0 0,0 1,1 0,0 0,0 0,0 1,1-1,1 1,-1 1,1-1,0 1,-45 153,46-152,1 0,0 0,0 1,1-1,1 0,-1 1,2-1,-1 0,2 1,-1-1,1 0,1 0,0 0,0 0,1-1,0 1,1-1,0 0,0 0,1 0,0-1,1 0,-1 0,2-1,-1 0,1 0,0 0,16 5,1-1,-1-1,2-1,-1-1,1-2,1 0,-1-2,1-1,0-1,-1-1,1-1,0-2,0 0,0-2,-4-1,-5-1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5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0 115,'77'-5,"34"-6,14-1,-1-4,-7 1,-13 4,-11 3,-11-2,-10 0,-12 3,-8 2,-6 2,-3 2,-3 0,-4 1,-3 1,-2-1,-7 0</inkml:trace>
  <inkml:trace contextRef="#ctx0" brushRef="#br0" timeOffset="1750.392">197 820,'6'3,"0"0,-1 0,1 0,0-1,0 0,1 0,-1-1,0 0,1 0,-1 0,0-1,1 0,-1 0,1-1,-1 0,0 0,0 0,1-1,-1 0,0 0,0 0,0-1,-1 0,1 0,-1 0,4-4,22-13,-1-2,-1-1,-1-1,-2-1,0-2,6-9,-17 18,1 3,-1-2,-1 0,0-1,-1 0,-1-1,-1 0,0-1,-2 0,0-1,-2 0,0 0,-1-2,-5 17,-2 0,1 1,-1-1,0 0,0 0,0 1,-1-1,0 0,0 1,0 0,-1-1,0 1,0 0,0 0,-1 1,1-1,-1 1,0 0,-1 0,1 0,-1 0,1 1,-1 0,0 0,0 0,-1 0,1 1,0 0,-1 0,0 0,1 1,-1 0,0 0,0 1,1-1,-1 1,0 0,0 1,0-1,0 1,1 0,-1 1,0 0,1-1,-3 3,-8 6,1 1,1 1,-1 0,2 1,0 1,1 0,0 1,1 0,0 1,2 0,-1 0,0 6,4-13,1 0,0 1,0 0,1 0,1 0,-1 0,2 1,-1-1,1 1,1 0,0 0,1-1,0 1,0 0,1 0,1 0,0-1,0 1,1 0,0-1,1 0,0 0,1 0,0 0,0-1,1 0,0 0,8 8,10 1,0-2,2 0,0-1,1-2,0 0,1-2,0-1,1-2,0 0,0-2,12 0,-13-1,-4-2</inkml:trace>
  <inkml:trace contextRef="#ctx0" brushRef="#br0" timeOffset="2715.937">959 765,'0'5,"1"1,0-1,0 0,0 1,0-1,1 0,0 0,0 0,0 0,1 0,0-1,-1 1,2-1,-1 1,0-1,1 0,0-1,0 1,0-1,1 1,-1-1,1 0,-1-1,1 1,0-1,0 0,0 0,0-1,1 1,-1-1,0 0,1 0,-1-1,0 0,1 0,4-1,-2-1,1-2,-1 1,0-1,0 0,-1-1,1 0,-1 0,0 0,0-1,-1 0,0 0,0-1,0 0,-1 0,0 0,0-1,-1 0,0 0,0 0,-1 0,0 0,0-1,-1 0,0 1,-1-1,0 0,0 0,-1 0,0-1,-2 6,0 0,0 0,0 0,-1 0,1 1,-1-1,0 1,0 0,0-1,0 2,-1-1,1 0,-1 1,0-1,1 1,-1 0,0 0,-1 1,1-1,0 1,0 0,-1 0,1 0,0 0,-1 1,1 0,-1 0,-3 1,-18-2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7:52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537 110,'13'-28,"-13"28,-1 0,1 1,0-1,0 0,0 1,-1-1,1 0,0 1,0-1,0 1,0-1,0 0,0 1,0-1,0 0,0 1,0-1,0 1,0-1,0 0,0 1,0-1,0 0,0 1,1-1,-1 0,0 1,0-1,0 0,1 1,-1-1,0 0,0 1,1-1,-1 0,0 0,0 1,1-1,-1 0,0 0,1 0,-1 1,0-1,1 0,-1 0,1 0,-1 0,0 0,1 0,-1 0,0 0,1 0,-1 0,1 0,-1 0,0 0,1 0,-1 0,0 0,1 0,-1-1,0 1,1 0,-1 0,0 0,1-1,-1 1,4 287,-7-162,-5 1,-6-2,-10 28,-65 315,88-378,1-88,0 0,0-1,0 1,1 0,-1-1,0 1,0 0,1 0,-1-1,1 1,-1-1,0 1,1 0,-1-1,1 1,-1-1,1 1,0-1,-1 1,1-1,-1 0,1 1,0-1,-1 0,1 1,0-1,0 0,-1 0,1 1,0-1,0 0,-1 0,1 0,0 0,0 0,-1 0,1 0,0-1,-1 1,1 0,0 0,0 0,-1-1,1 1,0 0,-1-1,1 1,-1-1,1 1,0-1,9-8</inkml:trace>
  <inkml:trace contextRef="#ctx0" brushRef="#br0" timeOffset="399.28">1158 81,'-19'195,"9"1,10 58,29 100,-3-166,-13-152,-16-67,-6 5,-1 0,-1 0,-2 1,0 1,-2 0,0 1,-2 0,-19-19,19 21,-1 0,-1 1,-1 1,-1 0,0 2,-1 1,-1 0,-1 2,0 1,-1 1,0 0,-1 2,0 1,0 2,-1 0,0 2,0 0,-1 2,1 1,-1 2,-6 1,25 0,0 1,-1 0,1 1,1 0,-1 1,0 0,1 0,0 0,0 1,0 1,0-1,-1 3,6-5,0 0,0 0,0 0,0 0,1 0,-1 0,1 1,0-1,0 1,0 0,1 0,-1-1,1 1,0 0,0 0,1 0,-1 0,1 0,-1 1,1-1,1 0,-1 0,0 0,1 0,0 0,0 0,0 0,2 3,8 15,1-3</inkml:trace>
  <inkml:trace contextRef="#ctx0" brushRef="#br0" timeOffset="783.983">1609 984,'-4'5,"0"0,1 0,0 1,-1-1,2 1,-1-1,1 1,0 0,0 0,0 0,1 0,0 1,0-1,1 0,-1 0,2 1,-1-1,1 0,-1 0,2 1,-1-1,1 0,0 0,0 0,0-1,1 1,0-1,0 1,1-1,-1 0,1 0,0 0,1 0,-1-1,1 0,2 2,3-3,0 0,0-1,0 0,0 0,1-1,-1 0,1-1,-1-1,0 1,1-2,-1 1,0-1,0-1,0 0,0 0,0-1,-1 0,0-1,0 0,0-1,0 1,-1-2,0 1,0-1,0 0,-1-1,-1 0,1 0,-1 0,0-1,-1 0,0 0,1-3,-2 6,0-1,0 1,0 0,-1-1,0 0,0 1,-1-1,0 0,0-1,0 1,-1 0,0 0,-1-1,1 1,-2-1,1 1,-1 0,0-1,0 1,-1 0,0 0,0 0,-1 0,0 0,0 0,-1 1,1 0,-1-1,-1 2,-4-6,2 6,0 1,-1 0,1 0,-1 1,0 0,0 1,0 0,-1 0,1 0,0 1,-1 0,1 1,-1 0,1 0,-1 1,1 0,0 1,0 0,-1 0,1 0,0 1,1 1,-1-1,0 1,1 0,0 1,-3 2,-17 9</inkml:trace>
  <inkml:trace contextRef="#ctx0" brushRef="#br0" timeOffset="15359.04">2569 815,'-6'-3,"1"1,-1 0,0 0,0 1,0 0,0 0,0 0,0 1,-1 0,1 0,0 0,0 1,0 0,0 0,0 1,0-1,0 1,0 1,1-1,-1 1,1 0,0 0,0 0,0 1,0 0,-2 2,-2 2,0 0,1 1,0 0,1 1,-1-1,2 1,0 1,0-1,1 1,0 0,0 1,2-1,-1 3,1-3,1 0,1 1,0-1,0 1,2-1,-1 0,1 1,1-1,1 6,-2-13,0 0,0 0,0 0,1 0,-1-1,1 1,0 0,0-1,1 0,-1 1,0-1,1 0,0 0,0-1,0 1,0 0,0-1,1 0,-1 0,1 0,-1 0,1 0,0-1,0 0,-1 1,1-2,0 1,2 0,2-2,1-1,-1 0,1 0,-1-1,0 0,0 0,0-1,0 0,-1 0,0-1,0 0,0 0,0-1,-1 1,0-2,0 1,0-1,-1 0,0 0,0 0,1-5,0 5,-1-1,0-1,0 1,-1-1,0 1,-1-1,0 0,0-1,-1 1,0 0,-1-1,0 1,0-1,-1 1,-1-1,1 0,-1 1,-1 0,0-1,0 1,-1 0,0 0,-1 0,1 0,-2 1,1-1,-3-2,3 5,0 1,0-1,-1 1,1 0,-1 0,0 1,-1-1,1 1,-1 0,0 0,1 1,-2 0,1 0,0 0,-1 1,1 0,-1 0,0 1,1 0,-1 0,0 0,0 1,0 0,0 0,0 1,1 0,-1 0,0 1,1-1,-1 2,1-1,-1 1,1 0,0 0,0 0,0 1,0 0,-7 11</inkml:trace>
  <inkml:trace contextRef="#ctx0" brushRef="#br0" timeOffset="15827.628">2936 250,'22'131,"11"107,-21-108,-6-83,-2 1,-2 0,-2 0,-5 26,-32 109,21-161,16-23,1 1,-1 0,0 0,0-1,0 1,1 0,-1-1,0 1,0 0,0-1,0 1,0 0,1-1,-1 1,0 0,0-1,0 1,0 0,0-1,0 1,0 0,0-1,0 1,0-1,-1 1,1 0,0-1,0 1,0 0,0-1,-1 1,1 0,0 0,0-1,0 1,-1 0,1 0,0-1,0 1,-1 0,1 0,0-1,-1 1,1 0,0 0,-1 0,1 0,0 0,-1 0,1-1,0 1,-1 0,1 0,0 0,-1 0,1 0,-1 0,1 0,0 1,-1-1,1 0,0 0,-1 0,1 0,0 0,-1 0,1 1,0-1,0 0,-1 0,5-24,1 0,1 0,1 0,1 1,1 0,1 1,2 0,7-13,-11 21,10-19</inkml:trace>
  <inkml:trace contextRef="#ctx0" brushRef="#br0" timeOffset="16127.642">3303 589,'-259'153,"257"-152,-57 48,58-48,0 0,-1 1,1-1,0 0,0 1,1-1,-1 1,0-1,0 1,1-1,-1 1,1-1,-1 1,1 0,0-1,-1 1,1 0,0 0,0-1,0 1,1 0,-1-1,0 1,0 0,1-1,-1 1,1-1,0 1,0 0,-1-1,1 0,0 1,0-1,0 1,0-1,0 0,1 0,-1 0,0 1,2-1,223 139,-192-82,-34-54,1-1,-1 0,1 1,0-1,0 0,0 0,1 0,-1 0,1 0,0 0,0 0,0 0,0-1,0 1,1-1,-1 1,1-1,-1 0,1 0,0 0,0-1,0 1,0-1,0 1,0-1,1 0,-1 0,0 0,0-1,1 1,-1-1,1 0,-1 0,17-4,-3-1</inkml:trace>
  <inkml:trace contextRef="#ctx0" brushRef="#br0" timeOffset="16523.165">4206 674,'-10'0,"-7"-2,-1 1,0 1,0 0,0 2,0 0,1 1,-1 0,1 2,0 0,0 1,0 0,1 2,0 0,-8 5,22-11,1-1,-1 0,1 0,-1 1,1-1,-1 0,1 1,0 0,-1-1,1 1,0 0,0 0,1-1,-1 1,0 0,1 0,-1 0,1 0,-1 0,1 0,0 0,0 0,0 0,0 0,0 0,0 0,0 0,1 0,-1 0,1 0,0 0,-1 0,1 0,0-1,0 1,0 0,1 0,61 51,-42-39,-17-11,1 0,-1 0,1 1,-1 0,0 0,0 0,-1 0,1 0,-1 1,0-1,0 1,-1 0,1 0,-1 0,0 0,0 0,-1 1,0-1,1 1,-2-1,1 1,-1-1,0 1,0-1,0 1,-1-1,0 1,0-1,0 1,-1-1,0 0,0 0,0 0,-1 0,1 0,-1 0,0-1,-1 1,1-1,-1 1,-5 2,-1 0,1-1,-1 0,0 0,0-1,-1-1,0 0,0 0,0-1,0 0,0-1,0 0,-1-1,1 0,-1-1,1 0,-1-1,1 0,-1-1,-8-2,2-3</inkml:trace>
  <inkml:trace contextRef="#ctx0" brushRef="#br0" timeOffset="16771.621">3895 137,'-24'39,"-13"17,1 8,0-1,3-7,1-7,2-9,6-5,2-5,5-6</inkml:trace>
  <inkml:trace contextRef="#ctx0" brushRef="#br0" timeOffset="17737.644">5335 1266,'24'6,"1"-1,0-1,0-2,0 0,0-1,0-2,0 0,0-2,0-1,-1-1,21-7,33-22,-2-3,-2-4,-1-3,-3-3,-1-4,57-54,-73 64,-2-2,-2-3,-1-2,-3-1,-2-3,-3-2,7-13,-36 45,0-1,-1 0,-1-1,-1 0,-2 0,0-1,-2 1,0-1,-2 0,0 0,-2-1,-1 0,0 16,-1 0,1 0,-2 0,1 0,-2 0,1 1,-1-1,0 1,-1 0,0 0,-1 0,0 1,0 0,-3-2,5 6,0 0,0 0,0 1,0-1,0 1,-1 0,1 1,-1-1,0 1,0 0,0 0,0 0,0 1,0-1,-1 1,1 1,0-1,-1 1,1 0,0 0,-1 0,1 1,0 0,-1 0,1 0,0 1,0 0,0 0,-19 12,1 0,0 2,1 1,1 0,1 2,0 0,2 1,0 1,1 1,1 0,1 1,2 1,0 0,1 1,2 1,-6 19,5-10,1-1,2 1,2 1,1 0,2-1,1 1,2 0,2 0,2 6,-2-23,1-1,1 1,0-1,2 0,0-1,1 1,0-1,2-1,0 1,1-1,0-1,1 0,1 0,1-1,4 3,-4-8,1-1,0 0,0-2,1 1,0-2,0 0,1 0,-1-2,1 0,0 0,0-2,0 0,0-1,0 0,-1-1,1-1,0-1,0 0,-1-1,1-1,-1 0,-1-1,1 0,-1-2,0 0,3-2,67-38,-60 33</inkml:trace>
  <inkml:trace contextRef="#ctx0" brushRef="#br0" timeOffset="21878.976">7084 815,'-7'-4,"-1"0,0 0,0 1,-1 1,1-1,-1 1,1 1,-1-1,1 2,-1-1,0 1,0 0,1 1,-1 0,1 0,-1 1,1 0,-1 1,1 0,0 0,0 0,0 1,1 1,-1-1,1 1,0 0,-4 5,-2 6,2-1,0 2,1 0,1 0,0 1,1 0,1 0,1 1,1 0,0 0,1 1,1-1,1 7,1-22,-1 1,1-1,0 0,1 1,-1-1,1 1,0-1,0 1,0 0,1-1,-1 1,1-1,0 0,1 1,-1-1,1 0,0 0,0 0,0 0,0 0,1 0,-1 0,1-1,0 1,0-1,1 0,-1 0,1 0,-1 0,1-1,0 0,0 1,0-1,0-1,0 1,1-1,-1 1,1-1,-1 0,0-1,1 1,0-1,3 0,6-6,-1 0,0-1,0-1,-1 0,0-1,0 0,-1-1,0 0,-1-1,0 0,-1 0,0-1,-1-1,0 1,3-9,-10 20,17-26,0 0,-2-2,0 0,-3 0,0-2,-2 1,5-23,-19 76,0 1,2-1,1 1,1-1,1 0,1 1,1-1,1 0,6 14,-7-24,1-1,0 0,1 0,0 0,0-1,2 0,-1 0,1-1,1 0,0 0,0-1,1 0,2 0,-10-8,1 0,0 1,0-1,0 0,-1 0,1-1,0 1,0-1,0 1,0-1,0 0,0 0,1-1,-1 1,0 0,-1-1,1 0,0 0,0 0,0 0,0 0,-1 0,1-1,0 0,-1 1,1-1,-1 0,0 0,1-1,60-75,-46 54,120-206,-119 213,-13 48,-4-25,32 117,-31-120,0 1,0 0,0-1,1 1,-1-1,1 0,0 0,0 0,0 0,0-1,0 1,1-1,-1 1,1-1,0 0,-1-1,1 1,0-1,0 0,0 1,0-2,1 1,-1 0,0-1,0 0,0 0,0 0,4-1,3-2,0-1,0-1,0 1,-1-2,0 1,0-1,0-1,-1 0,0 0,0-1,-1 0,0-1,0 1,-1-2,0 1,4-10,40-42,-49 61,-1 0,1 0,-1 0,1 1,-1-1,1 0,-1 0,0 1,1-1,-1 1,1-1,-1 1,0 0,0-1,1 1,-1 0,0 0,0 0,0 0,0 0,0 0,0 0,0 0,0 1,0-1,-1 0,1 0,-1 1,1-1,0 0,-1 1,0-1,1 1,-1-1,0 1,0-1,0 1,0-1,0 0,0 1,0-1,-1 1,3 4,1 2,0 0,0 0,1 0,0-1,1 1,0-1,0 0,0 0,1-1,0 1,0-1,0-1,1 1,0-1,0 0,1-1,-1 1,1-2,0 1,0-1,0 0,0-1,1 0,-1 0,1 0,-1-2,1 1,0-1,-1 0,1 0,-1-1,1-1,0 1,-1-1,0-1,0 1,1-1,-2-1,1 0,0 0,-1 0,5-4,2-5,0 0,-1-1,0-1,-1 0,-1-1,0 0,-1-1,-1 0,0 0,-1-1,-2 0,1-1,-2 1,-1-1,0 0,0-9,-4 16</inkml:trace>
  <inkml:trace contextRef="#ctx0" brushRef="#br0" timeOffset="22941.869">1 1775,'737'-1,"-246"-27,55 16,1139-22,2032-136,-2281 97,-66 22,-1290 51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1 160,'731'-90,"-341"47,2 17,366 25,-165 21,-486-32,-83 6</inkml:trace>
  <inkml:trace contextRef="#ctx0" brushRef="#br0" timeOffset="606.99">1130 274,'-65'-1,"0"4,0 3,-55 11,97-12,1 1,0 0,0 2,1 0,0 1,0 2,1 0,0 1,1 1,1 0,0 2,-11 11,27-24,0 0,-1 1,1-1,0 1,0-1,1 1,-1 0,0 0,1 0,0 0,0 0,0 0,0 0,0 0,0 1,1-1,0 0,0 0,-1 1,2-1,-1 0,0 1,1-1,0 0,-1 0,1 0,0 0,1 0,-1 0,1 0,-1 0,1 0,0 0,0-1,0 1,0-1,0 1,1-1,-1 0,1 0,0 0,-1 0,1-1,0 1,0-1,0 1,27 11,0-1,1-2,0 0,1-3,0 0,6-1,99 24,-110-22,-18-7,-1 1,1 0,-1 1,1 0,-1 0,0 1,0 0,0 0,0 1,-1 0,0 0,2 2,-8-3,-1 0,0-1,0 1,0-1,0 1,0-1,-1 1,0-1,0 1,0-1,0 1,0-1,0 0,-1 0,0 1,0-1,0 0,0-1,0 1,0 0,-1 0,1-1,-1 0,0 1,0-1,0 0,0 0,0-1,0 1,0-1,-1 1,-2 0,-34 17,0-1,-1-2,-1-1,0-3,-43 7,79-17,1 0,0-1,-1 0,1 0,0 0,0 0,0-1,-1 0,1 0,0 0,-1-1,1 0,0 0,0 0,0 0,-5-3,5-2</inkml:trace>
  <inkml:trace contextRef="#ctx0" brushRef="#br0" timeOffset="957.559">1610 188,'-40'172,"5"72,7-36,13-130,8-60</inkml:trace>
  <inkml:trace contextRef="#ctx0" brushRef="#br0" timeOffset="1203.292">1243 612,'39'-5,"16"-1,5 0,-3 1,-3 1,-4-3,-7 0,-6 0,-4 2,-3 2,-6 1</inkml:trace>
  <inkml:trace contextRef="#ctx0" brushRef="#br0" timeOffset="1469.521">1808 894,'-1'1,"1"-1,-1 0,1 1,-1-1,1 0,-1 1,1-1,-1 0,1 0,-1 1,1-1,-1 0,0 0,1 0,-1 0,1 0,-1 0,1 0,-1 0,0 0,1 0,-1 0,1 0,-1 0,1 0,-1-1,0 1,1 0,-1 0,1-1,-1 1,1 0,0-1,-1 1,1-1,-1 1,1 0,0-1,-1 1,1-1,0 1,-1-1,1 1,0-1,0 1,-1-1,1 0,0 1,0-1,0 1,0-1,0 1,0-1,0 0,0 1,0-1,0 1,0-1,-6-40,6 40,0-20,1 0,1 0,1-1,0 2,2-1,0 0,2 1,0 0,1 0,1 1,1 0,0 1,2 0,0 0,14-15,-11 17,-1 4</inkml:trace>
  <inkml:trace contextRef="#ctx0" brushRef="#br0" timeOffset="2523.463">2343 527,'-6'2,"-16"2,1 1,0 1,0 1,0 1,1 0,0 2,1 0,0 1,1 1,0 1,0 0,2 2,0 0,-3 4,17-17,0 1,0-1,0 1,0-1,0 1,1 0,-1 0,1 0,0 0,0 0,0 0,0 0,0 0,1 0,-1 0,1 1,0-1,0 0,0 0,1 0,-1 1,1-1,-1 0,1 0,0 0,0 0,1 0,-1 0,1 0,-1-1,1 1,0 0,0-1,0 1,0-1,1 0,-1 0,0 1,1-2,0 1,-1 0,1 0,0-1,0 0,0 0,0 1,0-2,3 2,4-2,1-1,-1 0,0 0,0-1,0 0,-1-1,1 0,0-1,-1 0,0 0,0-1,0 0,-1 0,1-1,-1 0,-1-1,1 0,-1 0,0-1,-1 0,0 0,3-5,72-63,-80 76,0-1,1 1,-1 0,1 0,-1 0,1 0,-1 0,0 0,1 0,-1 0,1 0,-1 1,1-1,-1 0,0 1,1 0,-1-1,0 1,1 0,-1-1,0 1,0 0,0 0,0 0,0 0,0 0,0 0,0 0,0 1,0-1,-1 0,1 0,0 1,-1-1,1 0,-1 1,0-1,1 1,-1-1,0 1,0-1,0 0,0 1,0-1,0 1,0-1,0 1,-1-1,1 1,-1-1,1 0,-1 1,1-1,-1 0,0 0,0 1,2 9,-1-6,0 0,0 0,1-1,0 1,0 0,0 0,0-1,1 1,0-1,0 1,0-1,0 0,1 1,0-1,0-1,0 1,0 0,0-1,1 1,0-1,-1 0,1 0,0-1,1 1,-1-1,0 0,1 0,-1 0,1-1,0 1,-1-1,1 0,0-1,0 1,0-1,0 0,-1 0,1 0,0-1,3 0,5-5,-1 0,0-1,0-1,-1 1,0-2,0 1,-1-2,0 1,-1-1,0-1,0 0,-1 0,-1-1,3-5,41-50,-50 66,0 0,1 1,-1-1,1 0,0 0,-1 1,1-1,-1 1,1 0,0-1,-1 1,1 0,0 0,0 0,-1 0,1 0,0 0,-1 1,1-1,0 0,-1 1,1 0,0-1,-1 1,1 0,-1 0,1-1,-1 1,0 0,1 1,-1-1,0 0,0 0,0 1,0-1,0 0,0 1,0-1,0 1,0-1,-1 1,1-1,-1 1,1 0,-1-1,0 1,1 0,-1 0,0-1,0 2,12 18,-10-18,0 1,1-1,-1 0,1 0,0 0,0-1,0 1,0-1,1 1,-1-1,1 0,-1 0,1-1,0 1,0-1,-1 0,1 0,0 0,0 0,0-1,0 1,0-1,0 0,1-1,-1 1,0-1,0 1,0-1,-1 0,1-1,0 1,0-1,-1 1,1-1,0 0,-1 0,0-1,2-1,122-100,-127 103,1 0,-1 0,1 0,-1 0,1 0,0 0,-1 0,1 1,0-1,-1 0,1 0,0 1,0-1,0 0,0 1,0-1,0 1,0 0,0-1,0 1,0 0,0-1,0 1,0 0,0 0,0 0,0 0,0 0,0 0,0 0,0 0,0 0,0 1,0-1,0 0,0 1,0-1,0 1,0-1,0 1,0-1,0 1,-1 0,1-1,0 1,0 0,-1 0,1 0,0-1,-1 1,1 0,-1 0,1 0,1 4,-1-2,0 1,0-1,0 0,0 0,1 0,-1 0,1 0,-1 0,1-1,0 1,0 0,1-1,-1 0,0 1,1-1,-1 0,1 0,0 0,0-1,0 1,0-1,0 1,0-1,0 0,0 0,0 0,1-1,-1 1,0-1,0 0,1 0,-1 0,0 0,1-1,-1 1,3-1,146-78,-150 78,0-1,0 2,1-1,-1 0,0 0,1 1,-1-1,0 1,1 0,-1 0,1 0,-1 0,1 0,-1 0,0 1,1-1,-1 1,0-1,1 1,-1 0,0 0,0 0,0 0,0 1,0-1,0 1,0-1,0 1,0-1,-1 1,1 0,0 0,-1 0,0 0,1 2,43 26,-32-30</inkml:trace>
  <inkml:trace contextRef="#ctx0" brushRef="#br0" timeOffset="2775.169">2626 245,'0'5,"5"1,1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23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606 141,'-2'-3,"0"0,0 1,0-1,0 1,-1-1,0 1,1 0,-1 0,0 0,0 0,0 0,0 1,0-1,0 1,0 0,-1 0,1 0,0 1,-1-2,-25-5,0 0,0 2,0 2,0 0,-1 2,1 1,-29 4,-21-1,68-4,-1 1,1 0,0 1,-1 0,1 1,0 1,0 0,0 0,1 1,-1 0,1 1,0 0,0 0,0 1,1 1,0 0,0 0,-7 7,16-10,-1-1,1 1,-1-1,1 0,0 1,1-1,-1 1,0-1,1 1,0-1,0 0,0 1,0-1,0 0,1 0,-1 0,1 0,0 0,0 0,0 0,0-1,1 1,-1-1,1 1,-1-1,1 0,0 0,0 0,0-1,0 1,1 0,11 11,118 73,-111-72,0 2,-2 0,0 1,-1 2,0-1,-2 2,0 1,-2 0,0 0,-1 2,5 12,-17-29,0 0,-1 0,1 0,-1 0,-1 0,1 0,-1 0,0 0,0 0,-1 0,0 1,0-1,0 0,-1-1,0 1,0 0,0 0,-1-1,0 1,0-1,0 0,-1 0,0 0,0 0,0-1,0 1,-5 2,-11 11,-1-1,-1-2,0 0,-1-1,-21 9,18-10,0-1,-1-1,-1-1,0-1,-17 2,22-10,4-3</inkml:trace>
  <inkml:trace contextRef="#ctx0" brushRef="#br0" timeOffset="371.681">917 0,'-13'69,"3"0,4 0,2 1,3-1,4 12,-1 28,10-38,-9-65,-1 0,0 1,0-1,-1 1,0-1,0 1,0-1,-1 1,0 0,0-1,-1 1,0 0,0-1,0 1,-1-1,0 0,0 1,-1-1,-2 4,-6 3</inkml:trace>
  <inkml:trace contextRef="#ctx0" brushRef="#br0" timeOffset="573.287">634 479,'33'0,"17"0,4-4,-3-3,-4 1,-6 1,-5 2,-4 1,-2 1,-2 0,-6 1</inkml:trace>
  <inkml:trace contextRef="#ctx0" brushRef="#br0" timeOffset="899.859">1227 790,'-5'-5,"-1"-6,-1-6,7-5,3-4,6-2,1-1,-1 0,3-1,-1 1,3 0,4 0,3 1,-2 0,1 4,-2 2,-6 5</inkml:trace>
  <inkml:trace contextRef="#ctx0" brushRef="#br0" timeOffset="1303.381">1594 565,'2'-2,"13"-5,-1-1,0-1,0 0,-1-1,-1 0,1-1,-2 0,1-1,-2-1,0 1,0-2,-1 0,-7 12,-1 1,0-1,-1 1,1-1,0 0,0 1,-1-1,1 0,-1 1,0-1,1 0,-1 0,0 0,0 0,0 1,0-1,0 0,0 0,-1 0,1 1,-1-1,1 0,-1 1,0-1,0 0,1 1,-1-1,0 1,0-1,-1 1,1-1,0 1,0 0,-1 0,1-1,-1 1,1 0,-1 0,1 1,-1-1,1 0,-1 0,0 1,0-1,1 1,-1-1,0 1,0 0,0 0,1 0,-1 0,0 0,0 0,0 0,1 1,-2-1,-10 7,1 1,0-1,0 2,1 0,1 0,-1 1,1 0,1 1,0 0,1 0,0 1,0 0,-3 9,8-17,0-1,0 1,0 0,1 0,-1 0,1 0,0 1,0-1,1 1,-1-1,1 1,0 0,0-1,1 1,-1 0,1-1,0 1,0 0,1 0,0-1,-1 1,1 0,1-1,-1 1,1-1,0 1,0-1,0 0,0 0,1 0,0 0,0 0,0 0,0-1,0 0,1 1,0-1,-1 0,1-1,2 2,4-3,0 1,0-2,0 1,0-1,0-1,0 0,0 0,-1-1,1 0,0-1,-1 0,0-1,1 0,-1 0,-1-1,1 0,-1 0,1-1,-2 0,1-1,0 0,15-11</inkml:trace>
  <inkml:trace contextRef="#ctx0" brushRef="#br0" timeOffset="1756.007">2158 367,'-1'0,"0"-1,0 0,0 1,0-1,-1 1,1 0,0-1,0 1,-1 0,1 0,0 0,0 0,-1 0,1 0,0 0,0 0,-1 0,1 0,0 1,0-1,0 1,-1-1,1 1,0-1,0 1,0 0,0-1,0 1,0 0,0 0,0 0,0 0,-6 2,-113 66,117-67,1 1,0-1,0 1,0 0,0 0,0-1,0 1,1 0,0 1,-1-1,1 0,0 0,0 1,1-1,-1 0,1 1,0-1,0 1,0-1,0 0,0 1,1-1,0 0,-1 1,1-1,0 0,1 0,-1 1,1-1,-1 0,1-1,0 1,0 0,0 0,16 42,-17-43,-1 0,0 1,0-1,0 1,0-1,0 1,0-1,-1 1,1-1,-1 0,1 1,-1-1,0 0,0 1,0-1,0 0,-1 0,1 0,0 0,-1 0,0 0,1 0,-1-1,0 1,0 0,0-1,0 0,0 1,0-1,-1 0,1 0,0 0,0 0,-1-1,1 1,-11-1</inkml:trace>
  <inkml:trace contextRef="#ctx0" brushRef="#br0" timeOffset="2139.575">2666 282,'-247'111,"244"-111,0 1,0 0,0 0,0 0,1 1,-1-1,0 1,1-1,-1 1,1 0,0 0,-1 0,1 0,0 0,0 1,0-1,1 1,-1-1,1 1,-1 0,1-1,0 1,0 0,0 0,0 0,1 0,-1 0,1 0,-1 0,1 0,0 0,1 0,-1 2,58 44,-53-46,0-1,0 1,0 0,-1 0,1 0,-1 1,0 0,0-1,0 1,-1 1,0-1,1 0,-1 1,-1 0,1 0,-1 0,0 0,1 3,-4-2,0 0,-1 0,0 0,-1 0,1 0,-1-1,0 1,0-1,-1 1,1-1,-1 0,-1-1,1 1,0-1,-1 0,0 0,0 0,0 0,-1-1,1 0,-1 0,0-1,0 0,-3 2,-20 7,3-2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58,'2'-2,"-1"0,0 0,1 1,0-1,-1 0,1 1,0-1,0 1,0 0,0-1,0 1,0 0,0 0,1 0,-1 1,0-1,1 0,-1 1,0 0,1-1,-1 1,0 0,1 0,1 1,-1-2,367-1,-117-28,-229 29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0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81,'33'0,"22"-4,5-3,3 1,-6 1,-1-3,-7-1,-6 2,-1 2,-3 1,-3-3,-4 0,-1 1,-7 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4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1,'-25'12,"1"1,1 1,0 2,1 0,1 1,0 1,1 1,2 1,0 0,-4 7,20-22,-1-1,1 1,0-1,0 1,1 0,-1-1,1 1,0 0,0 0,1 0,-1 0,1 0,0 0,1 0,-1 0,1 0,0 0,0 0,1 0,-1 0,1-1,0 1,0-1,1 1,-1-1,1 0,0 0,0 0,1 0,-1 0,1-1,-1 1,1-1,0 0,1-1,-1 1,0 0,1-1,-1 0,1 0,0-1,0 1,0-1,-1 0,1 0,4-1,137-5,-122-2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2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671 302,'1'-6,"0"-1,-1 0,1 1,-2-1,1 0,-1 1,0-1,0 0,-1 1,1-1,-1 1,-1 0,0 0,1 0,-2 0,1 0,-1 0,0 1,0 0,0 0,-1 0,0 0,0 1,0 0,0 0,-1 0,1 0,-1 1,-4-1,-17 1,-1 2,0 2,1 0,-1 2,1 0,0 2,0 2,1 0,-1 2,1 0,1 2,0 1,1 1,0 1,1 1,0 1,2 1,0 1,-18 19,35-34,-1 0,1-1,0 1,1 0,-1 1,1-1,-1 1,1 0,0-1,0 1,1 1,-1-1,1 0,0 1,0-1,0 1,1-1,0 1,0 0,0 0,0 0,1-1,-1 1,1 0,1 0,-1 0,1 0,0 0,0-1,0 1,0 0,1-1,0 1,0-1,0 1,1-1,-1 0,1 0,0 0,0 0,2 1,9 4,0 0,1-1,0 0,0-1,1-1,-1-1,1 0,1-1,-1-1,1 0,0-1,5 1,-20-4,0 1,1-1,-1 0,0 1,0 0,1 0,-1 0,0 0,1 0,-1 0,0 0,0 1,1-1,-1 1,0-1,0 1,0 0,0 0,0 0,0 0,0 1,0-1,0 0,0 1,-1-1,1 1,0 0,-1-1,0 1,1 0,-1 0,0 0,0 0,0 0,0 0,0 0,0 1,-1-1,1 0,-1 0,0 1,0-1,1 0,-1 1,-1-1,1 0,0 0,0 1,-1-1,-78 107,24-44,42-47,0 0,2 1,0 0,1 0,1 2,1-1,0 1,2 0,1 0,-1 8,5-23,1-1,0 0,0 1,0-1,1 0,0 1,0-1,0 0,1 0,0 0,0 0,0 0,1 0,-1 0,1-1,0 0,0 1,1-1,-1 0,1 0,0-1,0 1,0-1,1 0,-1 0,1 0,-1-1,1 1,0-1,0-1,0 1,0 0,1-1,-1 0,0-1,2 1,10 1,1 0,-1-1,1-1,0-1,-1 0,0-1,1-1,-1-1,0 0,0-1,-1-1,1-1,6-4,57-41,-63 41</inkml:trace>
  <inkml:trace contextRef="#ctx0" brushRef="#br0" timeOffset="320.886">1180 48,'-105'568,"34"-313,37-143,37-74,6-26</inkml:trace>
  <inkml:trace contextRef="#ctx0" brushRef="#br0" timeOffset="1385.236">1631 613,'-32'22,"-13"8,2 2,1 2,1 1,3 3,-20 24,52-54,0 0,1 0,0 1,1 0,0 0,0 0,1 1,0-1,1 1,-1 2,3-10,-1 1,1-1,0 1,0-1,0 1,0-1,0 0,0 1,0-1,1 1,-1-1,1 0,0 1,0-1,0 0,0 0,0 1,0-1,0 0,1 0,-1 0,1-1,0 1,-1 0,1-1,0 1,0-1,0 1,0-1,0 0,0 0,1 0,-1 0,0 0,1 0,-1-1,0 1,1-1,-1 0,1 1,-1-1,2 0,10-2,1 0,-1-1,0-1,0 0,-1-1,1 0,-1-1,0-1,-1 0,1 0,-1-1,-1-1,0 0,8-8,150-172,-169 188,1 0,-1 0,1-1,-1 1,1 0,-1 0,1 0,0 0,0 0,0 0,0 0,-1 0,1 0,0 0,1 0,-1 1,0-1,0 0,0 1,0-1,1 1,-1-1,0 1,0 0,1-1,-1 1,0 0,1 0,-1 0,0 0,0 0,1 0,-1 0,0 0,1 1,-1-1,0 1,0-1,1 1,-1-1,0 1,0-1,0 1,0 0,0 0,0 0,0-1,0 1,0 0,0 0,0 0,-1 1,1-1,0 0,-1 0,1 1,9 67,-10-62,-1 1,1-1,0 1,1 0,0-1,0 1,1-1,0 0,0 1,0-1,1 0,0 0,1 0,0-1,0 1,0-1,0 0,1 0,0 0,1-1,-1 0,1 0,0 0,0-1,1 0,-1 0,1 0,0-1,2-2,0 0,1-1,-1 0,0-1,1 0,-1 0,0-1,0 0,0-1,0 0,0-1,-1 1,1-1,-1-1,0 0,-1 0,1-1,-1 0,0 0,0 0,-1-1,1 0,-2 0,1-1,-1 0,0 0,1-3,30-31,-12 16,3-5,2 1,2 1,0 1,14-6,-44 32,1 0,-1 1,1-1,0 0,-1 1,1 0,0-1,0 1,0 0,0 0,1 0,-1 0,0 1,0-1,0 1,1-1,-1 1,0 0,1-1,-1 1,0 0,1 1,-1-1,0 0,1 1,-1-1,0 1,0 0,0 0,0 0,1 0,-1 0,0 0,-1 0,1 1,0-1,0 1,-1-1,1 1,0 0,-1 0,0 0,1-1,-1 1,0 1,0-1,0 0,0 0,-1 0,1 0,-1 1,1-1,-1 0,0 1,1-1,-2 12,-1 0,0-1,-1 1,-1-1,0 1,-1-1,0 0,-1-1,0 1,-1-1,-1 0,0 5,0-4,0 1,0-1,-2-1,1 1,-2-2,1 1,-2-2,1 1,-1-1,-1-1,0 0,-5 1,45-18,0 0,0 1,1 2,0 1,0 1,0 1,0 2,12 1,-15-4,0-2,0 0,-1-2,0-1,0 0,-1-2,0-1,-1-1,0 0,-1-2,0 0,-1-2,-1 0,0-1,-2-1,0-1,7-10,1-3,-1-2,-1 0,-2-2,13-30,-19 37,3-5,-1-1,-2-1,-1 0,-2-1,-1 0,-3-1,0 0,-3 0,-1-1,-2 1,-2-23,1 60,-1-1,1 0,-1 0,0 0,0 1,0-1,0 0,0 0,0 0,0 0,0 1,-1-1,1 0,-1 0,1 0,-1 1,0-1,0 0,1 1,-1-1,0 1,-1-1,1 1,0 0,0-1,-1 1,1 0,0 0,-1 0,1 0,-1 0,0 0,1 0,-1 0,0 1,1-1,-1 0,0 1,0 0,0-1,1 1,-1 0,0 0,0 0,0 0,0 1,1-1,-1 0,0 1,0-1,1 1,-1-1,0 1,1 0,-2 1,-6 10,0 1,2 0,-1 0,2 1,0 0,0 0,1 1,1 0,1-1,0 1,0 9,-3 1,-3 9,2 1,1 0,2 0,1 0,2 1,1-1,3 20,13 29,4 0,26 71,-12-45,-34-111,-1 1,1 0,0 0,0-1,-1 1,1 0,0-1,-1 1,1 0,0 0,-1 0,1-1,-1 1,1 0,0 0,-1 0,1 0,-1 0,1 0,0 0,-1 0,1 0,-1 0,1 0,0 0,-1 0,1 0,-1 0,1 0,0 0,-1 0,1 0,-1 1,1-1,0 0,-1 0,1 1,0-1,-1 0,1 0,0 1,0-1,-1 0,1 1,0-1,0 0,-1 1,1-1,0 1,0-1,0 0,0 1,0-1,0 1,-1-1,-14-13</inkml:trace>
  <inkml:trace contextRef="#ctx0" brushRef="#br0" timeOffset="1631.833">2732 386,'29'20,"14"5,4 0,5-6,-3-5,-4 0,-1-4,-2-2,-4-3,-4-2,2-2,0-1,-1-5,-3-2,-5 0</inkml:trace>
  <inkml:trace contextRef="#ctx0" brushRef="#br0" timeOffset="1885.326">3493 838,'0'0</inkml:trace>
  <inkml:trace contextRef="#ctx0" brushRef="#br0" timeOffset="2075.568">3466 330,'0'0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0,'-19'36,"-97"408,113-438,-5 19,13-30,157-248,-33 37,-129 215,0 1,0-1,1 0,-1 0,0 0,1 1,-1-1,1 0,-1 1,1-1,-1 0,1 1,-1-1,1 0,0 1,-1-1,1 1,0-1,0 1,-1 0,1-1,0 1,0 0,-1 0,1-1,0 1,0 0,0 0,0 0,-1 0,1 0,0 0,0 0,0 0,0 0,-1 0,1 1,0-1,0 0,0 1,-1-1,1 0,0 1,0-1,-1 1,1-1,0 1,-1-1,1 1,-1 0,1-1,-1 1,1 0,-1-1,1 2,19 50,-16-41,25 165,-29-175,1 1,-1-1,1 1,-1-1,1 1,0-1,0 1,0-1,0 1,0-1,0 0,0 1,0-1,0 0,1 0,-1 0,0 0,1 0,-1 0,1-1,-1 1,1 0,-1-1,1 1,-1-1,1 1,0-1,-1 0,1 0,0 0,-1 0,1 0,0 0,-1 0,1 0,0-1,-1 1,1-1,0 1,-1-1,1 0,-1 1,1-1,-1 0,0 0,2-1,57-58,58-77,-39 63,-78 73,-1 1,1-1,-1 0,1 1,-1 0,1-1,0 1,-1-1,1 1,0 0,-1-1,1 1,0 0,-1 0,1 0,0 0,0-1,-1 1,1 0,0 0,0 0,-1 1,1-1,0 0,0 0,-1 0,1 0,0 1,-1-1,1 0,0 1,-1-1,1 0,0 1,-1-1,1 1,-1-1,1 1,-1-1,1 1,-1 0,1-1,-1 1,0-1,1 1,-1 0,0 0,1-1,-1 1,0 0,0-1,0 1,0 0,0 0,0-1,0 1,1 44,-9-2,1-13,2 0,2 0,0 1,2-1,1 10,5-17,1-5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39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30 819,'-2'8,"-3"3,0 1,1-1,0 1,1 0,1 0,0 0,0 0,1 1,1-1,0 0,1 1,0-1,1 0,0 0,1 0,0 0,1 0,0-1,6 12,-6-20,-1-1,0 1,1-1,0 0,-1 1,1-2,0 1,0 0,0-1,0 0,0 0,0 0,1 0,-1-1,0 1,0-1,1 0,-1 0,0-1,0 1,1-1,-1 0,0 0,0-1,0 1,0-1,0 0,-1 0,1 0,0 0,-1-1,1 0,-1 1,0-1,0 0,0-1,-1 1,1 0,-1-1,1 1,-1-1,0 0,-1 0,1 0,-1 0,1 0,-1-3,2-1,-1 0,0 0,0 0,-1 0,0 0,-1 0,0 0,0 0,0 0,-1-1,-1 1,1 0,-1 0,-1 1,1-1,-1 0,-1 1,1 0,-1-1,0 1,-1 1,0-1,0 1,0 0,-1 0,0 0,0 1,-1-1,-11-7</inkml:trace>
  <inkml:trace contextRef="#ctx0" brushRef="#br0" timeOffset="533.423">425 876,'-8'10,"1"0,0 1,1 0,0 1,0 0,2 0,-1 0,1 0,1 0,1 1,-1 0,2 0,0-1,0 1,2 11,0-21,0 1,0-1,0 0,1 0,-1 0,1 0,0 0,-1 0,1 0,1 0,-1-1,0 1,1-1,-1 0,1 0,0 0,0 0,0 0,0 0,0-1,0 0,0 1,0-1,1 0,-1 0,0-1,1 1,-1-1,0 0,1 0,-1 0,1 0,-1 0,1-1,-1 0,1 0,9-1,-1 0,0-1,-1 0,1-1,-1-1,1 0,-1 0,-1-1,9-6,11-10,-1-2,-1-1,-1-1,-2-2,0 0,-2-2,-1 0,-1-2,6-15,-10 19,-2 0,0-2,-2 0,-2 0,0-1,-3 0,0-1,-2 0,-1 0,-2-1,-1 1,-1-1,-4-31,1 55,0 0,-1 0,0 1,-1-1,1 1,-2 0,1-1,-1 2,0-1,-1 1,-4-6,7 10,0 0,1 1,-1 0,0-1,0 1,0 0,0 0,-1 0,1 1,0-1,-1 1,1 0,-1 0,1 0,-1 0,0 1,1 0,-1-1,0 1,0 0,1 1,-1-1,0 1,1-1,-1 1,1 0,-1 1,1-1,-1 1,0 0,-9 7,0 2,0 0,1 0,0 1,1 1,0 0,1 0,1 1,-6 11,2-4,2 1,0 0,1 1,1 0,1 1,1 0,2 0,0 1,1-1,2 1,0 0,2 0,1 0,1-1,1 1,1 0,1-1,1 0,1 0,4 8,-6-23,0 1,0-1,1 0,1-1,-1 1,1-1,1 0,-1-1,1 0,1 0,-1-1,1 0,0 0,1-1,-1 0,1-1,0 0,0 0,0-1,1-1,-1 0,2 0,13 1</inkml:trace>
  <inkml:trace contextRef="#ctx0" brushRef="#br0" timeOffset="780.117">1046 762,'-7'23,"1"-1,1 1,1 0,1 0,2 0,0 16,1-34,0 0,0-1,1 1,0 0,0 0,0-1,0 1,1 0,0-1,0 1,0-1,0 0,1 0,-1 0,1 0,0 0,1-1,-1 1,1-1,-1 0,1 0,0 0,0 0,0-1,1 1,-1-1,0 0,1-1,-1 1,1-1,0 0,0 0,-1 0,5-1,4 0,1-1,0-1,0-1,-1 0,0 0,1-2,-1 1,-1-2,1 0,-1 0,0-1,0-1,-1 1,0-2,0 0,-1 0,0-1,-1 0,0-1,-1 0,0 0,0-1,4-11,29-95,-35 93,0 2</inkml:trace>
  <inkml:trace contextRef="#ctx0" brushRef="#br0" timeOffset="1066.025">1666 1,'-33'202,"-17"164,35-216,0 91,19-211,3-4</inkml:trace>
  <inkml:trace contextRef="#ctx0" brushRef="#br0" timeOffset="1413.083">1836 706,'-2'15,"-2"0,0 0,2 0,-1 0,2 0,0 1,1-1,1 0,0 1,1-1,0 0,2 0,0 0,0-1,1 1,1-1,0 0,1-1,-3-9,-1-1,0 0,1 0,0 0,-1-1,1 1,0-1,0 0,1 0,-1 0,0-1,1 1,-1-1,1 0,-1 0,1-1,0 1,-1-1,1 0,-1 0,1-1,0 0,-1 1,1-1,-1-1,1 1,-1-1,1 0,8-3,0-1,0 0,0-1,-1 0,0-1,0 0,-1-1,6-6,-4 2,0 0,-1-1,0 0,-2-1,1 0,-2 0,0-1,-1-1,0 1,-2-1,0-1,-1 1,0-1,-1-1,-2-6</inkml:trace>
  <inkml:trace contextRef="#ctx0" brushRef="#br0" timeOffset="1851.228">2683 622,'-9'-1,"0"0,1 1,-1 1,0-1,0 2,1-1,-1 1,0 0,1 1,0 0,0 0,0 1,0 0,0 0,1 1,-1 0,1 0,1 1,-1 0,1 0,-2 3,7-6,0 0,0-1,1 1,-1 0,1 0,0 0,0 0,0 0,0 0,0 0,1 0,-1 0,1 0,0 0,0 0,0 0,0 0,0-1,1 1,-1-1,1 1,0-1,0 1,0-1,0 0,0 0,0 0,1 0,-1 0,0 0,1-1,0 1,-1-1,1 0,0 0,0 0,0 0,0 0,2 0,21 16,-17-9,0 1,-1 0,0 1,-1 0,0 0,0 1,-1 0,0 0,-1 0,0 1,-1-1,1 8,-4-16,0 1,0 0,0 0,-1-1,1 1,-1 0,0 0,0 0,-1 0,1-1,-1 1,0 0,0 0,0-1,0 1,-1-1,1 1,-1-1,0 1,0-1,0 0,-1 0,1 0,-1 0,1 0,-1-1,0 1,0-1,0 0,0 0,-1 0,1 0,-4 1,1 0,-1-1,1 1,-1-2,0 1,0 0,0-1,0-1,0 1,0-1,0 0,0-1,1 1,-1-1,0-1,0 1,0-1,1-1,-4-1,-48-36,43 29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38:52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423 988,'-29'29,"-14"14,-5 5,2-1,3-4,4-5,4-3,3-3,3-3,1 0,0-7,6-5</inkml:trace>
  <inkml:trace contextRef="#ctx0" brushRef="#br0" timeOffset="813.579">1156 791,'-9'21,"1"-5,0 0,1 0,1 0,0 1,1 0,1 0,1 1,1-1,0 1,1-1,1 1,1 11,2-24,-1 1,2-1,-1 0,1 0,0 0,0 0,0-1,0 1,1-1,0 0,0-1,0 1,0-1,0 0,1 0,0-1,-1 0,1 0,0 0,0 0,0-1,0 0,0 0,1-1,-1 0,0 0,0 0,0-1,0 0,0 0,0-1,0 1,0-1,0 0,0-1,2-1,23-15,-2-1,0-2,-1 0,-2-2,0-1,9-13,68-60,-102 98,0-1,0 0,0 0,0 1,0-1,0 1,0-1,0 1,1 0,-1-1,0 1,0 0,0 0,1 0,-1 0,0 0,0 0,1 0,-1 0,0 1,0-1,0 0,1 1,-1-1,0 1,0-1,0 1,0-1,0 1,0 0,0 0,0-1,0 1,0 0,-1 0,1 0,0 0,0 0,-1 0,1 0,-1 0,1 1,20 55,-17-43,-3-7,0-1,1 0,-1 0,1 0,1 0,-1 0,1-1,0 1,0-1,0 1,1-1,0 0,0-1,0 1,1-1,0 0,0 0,0 0,0 0,0-1,1 0,-1 0,1 0,0-1,0 0,3 1,1-2,-1 0,1-1,0 1,-1-2,1 0,-1 0,1 0,-1-1,1-1,-1 0,0 0,0-1,0 0,-1 0,1-1,-1 0,0 0,-1-1,3-3,123-139,-117 127,34-61,-41 66</inkml:trace>
  <inkml:trace contextRef="#ctx0" brushRef="#br0" timeOffset="1886.759">2540 0,'-74'290,"34"-8,29-202,6-59,2 0,0-1,2 1,0 0,1 0,2 0,0 0,1 2,-3-21,0 0,0 1,1-1,-1 0,0 0,1 1,0-1,0 0,-1 0,1 0,0 0,1 0,-1 0,0 0,0 0,1-1,-1 1,1 0,0-1,-1 1,1-1,0 0,0 1,0-1,0 0,0 0,0 0,0 0,0-1,1 1,-1-1,0 1,0-1,1 0,-1 0,0 0,1 0,-1 0,0 0,0-1,1 1,-1-1,0 1,0-1,0 0,0 0,0 0,0 0,0 0,0-1,118-93,-118 95,1-1,0 1,-1-1,1 1,-1 0,1 0,0 0,-1 0,1 1,-1-1,1 1,-1-1,1 1,-1 0,1 0,-1 0,1 0,-1 1,0-1,0 1,0-1,0 1,0 0,0 0,0 0,-1 0,1 0,0 0,-1 0,0 0,0 1,1-1,-1 1,-1-1,1 0,0 1,-1 0,1-1,-1 1,0-1,0 1,0 0,0-1,0 2,6 12,-4-9,1 0,-1 0,1 0,1-1,-1 0,1 1,0-2,1 1,-1 0,1-1,1 0,-1 0,0 0,1-1,0 1,0-1,1-1,-1 1,1-1,-1-1,1 1,0-1,0 0,0 0,0-1,1 0,5 0,2-2,0 0,0 0,-1-2,1 0,-1 0,1-2,-1 0,0 0,-1-1,1-1,-1 0,-1-1,1 0,-2-1,1-1,-1 0,0 0,-1-1,0 0,-1-1,0 0,-1 0,0-1,-1 0,-1-1,0 1,0-4,-4 14,0 1,-1 0,0-1,1 1,-1-1,0 1,0-1,0 0,-1 1,1-1,-1 0,1 1,-1-1,0 0,0 0,0 0,0 1,-1-1,1 0,-1 0,0 1,1-1,-1 0,-1 1,1-1,0 1,0-1,-1 1,0 0,1 0,-1 0,0 0,0 0,0 0,0 0,0 0,-1 1,1-1,-1 1,1 0,-1-1,1 1,-1 0,1 1,-1-1,0 0,0 1,1-1,-1 1,0 0,0 0,0 0,0 1,-7 3,0 0,0 1,1 0,-1 0,1 1,0 0,1 1,0 0,0 1,0-1,1 2,-2 2,7-8,-3 0,0 1,1 0,-1 0,1 1,0-1,1 1,-1 0,1 0,0 0,0 1,1-1,-1 1,1-1,0 1,1 0,-1 0,1 0,0 0,1 0,0 0,-1 0,2 0,-1 0,1 0,0 0,0-1,1 1,-1 0,2 0,-1-1,0 1,1-1,0 0,0 0,1 0,-1 0,1 0,6 1,0 0,0-1,0 0,1-1,-1 0,1-1,0 0,0 0,0-1,1-1,-1 0,0 0,1-1,-1-1,0 0,0 0,5-2,18-4,0-1,0-2,-1-1,-1-2,2-2,9-2,-1-2,-2-2,0-1,-1-3,-1-1,-1-1,30-31,-64 56,0 1,-1-1,1-1,-1 1,0 0,0 0,0-1,0 1,0-1,0 0,-1 1,1-1,-1 0,0 0,1 0,-2 0,1 0,0 0,0-1,-1 1,0 0,0 0,0 0,0-1,0 1,-1 0,1 0,-1 0,0 0,0 0,0 0,0 0,0 0,-1 0,0 0,1 1,-1-1,0 0,0 1,0 0,-1-1,1 1,0 0,-1 0,0 0,1 1,-1-1,0 1,0-1,0 1,-1 0,-4 1,0 1,1 0,-1 0,0 1,1 0,-1 0,1 1,0 0,0 0,0 0,0 1,1 1,-1-1,1 1,0 0,0 0,1 0,-1 1,1 0,-1 2,5-7,0 0,0 0,0 0,0 0,1 0,-1 0,0 0,0 0,1 0,-1 0,1 1,-1-1,1 0,-1 0,1 1,0-1,0 0,-1 0,1 1,0-1,0 0,0 1,0-1,1 0,-1 1,0-1,1 0,-1 0,0 1,1-1,-1 0,1 0,0 0,0 0,-1 0,1 1,0-1,0-1,0 1,0 0,0 0,0 0,0 0,0-1,0 1,0 0,1-1,-1 1,0-1,0 0,1 1,-1-1,0 0,0 0,2 0,78 7,-77-7,118-21,-118 22,-1 0,1 0,-1 1,1 0,-1 0,0 0,1 0,-1 0,0 1,-1-1,1 1,0 0,-1-1,1 1,-1 1,0-1,0 0,0 0,-1 1,1-1,-1 1,0 0,0-1,0 1,0 0,0 0,-1-1,0 1,0 0,0 0,0 0,16 53,-12-50,1 1,0-2,1 1,-1 0,1-1,1 0,-1-1,1 1,0-1,0-1,0 1,1-1,0 0,0-1,0 0,0 0,0-1,0 0,1 0,-1-1,1 0,5 0,11-1,-1 0,1-1,-1-2,1 0,-1-2,0 0,10-6,-21 8,0-1,0-1,-1 0,1 0,-1-1,0-1,-1 0,0-1,0 0,-1-1,1 0,-2 0,0-1,0-1,-1 1,0-1,0-1,-1 1,-1-1,0-2,-5 11,0-1,-1 0,0 0,0 1,0-1,0 0,0 0,-1 0,1 1,-1-1,0 0,0 1,-1-1,1 1,-1-1,0 1,1 0,-2-1,1 1,0 0,-1 0,1 1,-1-1,0 0,0 1,0 0,0 0,0 0,0 0,-1 0,1 0,-1 1,1 0,-1 0,0 0,1 0,-1 0,0 1,0-1,1 1,-1 0,0 0,0 1,0-1,1 1,-1 0,0 0,-1 1,-5 2,0 0,1 0,-1 1,1 1,1 0,-1 0,1 0,0 1,0 0,1 1,0 0,0 0,1 1,0-1,1 1,-1 0,2 1,-1 0,1-1,1 1,0 0,0 1,1-1,1 0,-1 1,2-1,-1 1,2-1,-1 1,1-1,1 4,4-4,0 0,0-1,1 0,1 0,-1-1,1 0,0 0,1-1,0 0,0 0,1-1,-1 0,1-1,1 0,-1-1,1 0,0 0,0-1,2 0,33 9,-1-3,2-1,-1-3,1-1,4-3,-14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4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2,'-5'-1,"-1"1,0 0,0 0,0 0,0 1,0 0,0 0,1 0,-1 1,0 0,1 0,-1 0,1 1,0-1,0 2,0-1,0 0,0 1,1 0,-1 0,1 0,0 1,-2 2,7-3,-1 0,0 0,1 0,0 0,0 0,0 0,0-1,1 1,0 0,-1-1,1 1,1-1,-1 1,0-1,1 0,0 0,-1 0,1-1,0 1,1-1,-1 1,3 1,8 9,-6-6,-5-5,1 0,-1 0,0 1,0-1,0 1,0 0,-1 0,1 0,-1 0,0 0,0 0,0 1,0-1,0 1,-1-1,1 1,-1 0,0-1,0 1,-1 0,1 0,-1 0,0 0,0 0,0 0,0-1,-1 1,1 0,-1 0,0 0,0-1,-1 3,-8 7,0-1,-1 0,-1-1,0 0,0 0,-1-1,0-1,0 0,-1-1,-1 0,-11 3,0-1,22-9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0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248 16,'-9'-3,"-1"0,1 0,0 1,-1 0,1 1,-1 0,0 1,1 0,-1 0,1 1,-1 0,1 1,-1 0,1 0,0 1,0 0,0 1,0 0,0 1,1-1,0 2,0-1,0 1,1 0,-3 3,9-7,-1 1,1-1,0 0,-1 0,1 1,1-1,-1 1,0-1,0 1,1-1,0 1,-1-1,1 1,0 0,0-1,1 1,-1-1,0 1,1-1,-1 1,1-1,0 1,0-1,0 1,0-1,1 0,-1 0,0 0,1 0,0 0,-1 0,2 1,68 54,-60-49,-4-4,54 47,-59-49,-1-1,0 1,0 0,0 0,0-1,0 1,0 0,-1 0,1 0,-1 0,1 0,-1 0,0 0,1 0,-1 0,0 0,0 0,-1 0,1-1,0 1,-1 0,1 0,-1 0,1 0,-1 0,0 0,0 0,0-1,0 1,0 0,0-1,-1 1,1-1,0 1,-1-1,1 0,-2 1,-2 3,-1 0,-1 0,1-1,0 0,-1 0,0-1,0 1,0-2,0 1,-1-1,1 0,-1 0,1-1,-1 0,1 0,-1-1,-4 0,-8-4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0,'-23'1,"0"1,1 1,-1 1,0 1,1 0,0 2,1 1,-1 0,-5 5,24-12,-1 1,1 0,0-1,1 1,-1 0,0 0,0 0,1 1,-1-1,1 1,0-1,0 1,0 0,0 0,0 0,1 0,-1 0,1 0,0 0,0 0,0 1,0-1,0 0,1 1,0-1,-1 1,1-1,1 1,-1-1,0 0,1 1,0-1,0 0,0 1,0-1,0 0,0 0,1 0,0 0,0 0,0 0,0 0,0-1,0 1,124 114,-125-115,0 0,-1 0,1 0,0 0,-1 0,0 1,1-1,-1 0,0 0,0 0,0 0,-1 0,1 0,0 1,-1-1,1 0,-1 0,0 0,0 0,1 0,-1-1,-1 1,1 0,0 0,0-1,-1 1,1 0,-1-1,1 1,-1-1,0 0,1 0,-1 1,0-1,-67 36,-18-16,62-19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4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1,'19'0,"11"0,5 0,2 0,-1 0,-1 0,-3 0,-1 0,-6 5,-3 1,-5 5,-10 0,-6-1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5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0,'33'0,"17"0,3 0,-1 0,-5 0,-6 0,-5 0,-4 0,-3 0,-1 0,-5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290 453,'-69'28,"56"-24,0 0,0 1,1 0,0 1,0 1,0 0,1 1,0 0,0 0,-7 9,16-15,0 0,0 0,0 0,1 0,-1 1,1-1,-1 1,1-1,0 1,0-1,0 1,1 0,-1 0,1-1,-1 1,1 0,0 0,0-1,0 1,0 0,1 0,-1 0,1-1,-1 1,1 0,0-1,0 1,0 0,1-1,-1 1,1-1,-1 0,1 0,0 1,0-1,0 0,89 62,-68-51,-20-13,0 1,0 0,-1 0,1 0,0 1,-1-1,1 1,-1-1,1 1,-1 0,0 0,0 0,0 0,0 0,0 1,0-1,-1 0,1 1,-1-1,1 1,-1 0,0 0,0-1,0 1,0 0,-1 0,1 0,-1 0,0 0,0 0,0 0,0 0,0 0,-1-1,1 1,-1 0,0 0,0 0,0 0,-1 0,-9 10,0-1,-1-1,-1 0,0-1,0 0,-1-1,0-1,-1 0,-14 6,25-12,-71 36,56-29</inkml:trace>
  <inkml:trace contextRef="#ctx0" brushRef="#br0" timeOffset="306.503">713 1,'-20'127,"-18"194,40-61,8-206,-8-48,0 0,0 0,-1 0,1 0,-1 0,-1 0,1 0,-1 0,0 0,0 1,-1-1,0 0,0 0,0 0,-1 0,0 0,0 0,-1-1,1 1,-1-1,0 1,-1-1,-1 2,-11 7</inkml:trace>
  <inkml:trace contextRef="#ctx0" brushRef="#br0" timeOffset="561.303">431 537,'33'-14,"17"-5,8 1,0 3,-5 0,-2 2,-5 3,-6 4,-4 2,-5 3,-1 0,-2 1,-6 1</inkml:trace>
  <inkml:trace contextRef="#ctx0" brushRef="#br0" timeOffset="816.093">995 904,'5'-14,"1"-10,5-5,1-4,2 1,0 0,1 0,4 2,-2 0,1 1,-2 1,0 5,-2 1,2 0,2 4,-2 0,-3 3</inkml:trace>
  <inkml:trace contextRef="#ctx0" brushRef="#br0" timeOffset="1118.287">1418 650,'17'-12,"-1"-2,-1 0,0 0,-1-2,-1 0,0 0,-1-1,-1-1,-10 17,0 0,0 0,0 1,0-1,0 0,0 0,0 0,-1 0,1 0,0 0,-1 0,1 0,-1 0,1 0,-1 0,1 0,-1-1,0 1,1 0,-1 0,0 0,0-1,0 1,0 0,0 0,0 0,-1-1,1 1,0 0,-1 0,1 0,0 0,-1-1,1 1,-1 0,0 0,1 0,-1 0,0 0,0 0,0 1,0-1,1 0,-1 0,0 1,0-1,0 0,-1 1,1-1,0 1,0-1,0 1,0 0,0-1,-1 1,1 0,0 0,0 0,0 0,-1 0,1 0,0 0,0 0,0 1,-1-1,1 0,0 1,-1-1,-11 8,0-1,0 2,1 0,0 0,1 1,0 1,0 0,1 0,1 1,0 0,0 1,1 0,1 0,0 1,1 0,0 0,2 0,-1 1,-1 10,5-19,0 0,0 0,1 0,0 0,0 0,0 0,0 0,1 0,0 0,1 0,-1 0,1-1,0 1,0 0,1-1,0 0,0 1,0-1,1 0,-1-1,1 1,0-1,0 1,1-1,0 0,-1-1,1 1,0-1,1 0,-1 0,0-1,1 0,0 0,-1 0,7 1,17 1,1-1,-1-2,1-1,0-1,23-4,-7-7,-28 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1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0,'-14'96,"-6"38,6 1,4 47,13 124,-4-301,1-2,-1-1,1 0,0 1,0-1,-1 0,1 1,1-1,-1 0,0 1,1-1,-1 0,1 0,-1 1,1-1,0 0,0 0,0 0,0 0,1 0,-1 0,0 0,1 0,0 0,-1-1,1 1,0-1,1 2,8-3</inkml:trace>
  <inkml:trace contextRef="#ctx0" brushRef="#br0" timeOffset="332.368">200 847,'19'-1,"0"-2,0 0,0-1,-1-1,0 0,1-2,-2 0,1-1,-1-1,-1 0,1-1,-1-1,-1-1,0 0,-1-1,-1 0,1-1,3-7,-13 13,0 0,-1 0,0 0,0 0,-1 0,0-1,0 1,-1-1,0 0,-1 1,0-5,1 11,-1-1,0 0,-1 0,1 0,-1 1,1-1,-1 0,0 0,0 1,0-1,0 1,0-1,-1 1,1-1,-1 1,1 0,-1 0,0-1,0 1,0 1,0-1,-1 0,1 0,0 1,-1-1,1 1,-1 0,1 0,-1 0,0 0,1 0,-1 1,0-1,0 1,-1-1,-5 4,0-1,0 1,0 1,0-1,1 2,0-1,0 1,0 0,0 1,1-1,0 2,0-1,1 1,0 0,0 0,0 1,1 0,0 0,1 0,-1 0,2 1,-2 3,0-5,1 1,-1 0,1 1,1-1,0 1,0 0,1-1,0 1,0 0,1 1,0-1,1 0,0 0,0 0,1 0,0 0,1 0,0 0,0 0,1 0,0 0,1-1,0 0,0 1,0-2,1 1,1 0,-1-1,1 0,5 4,-1-4,2 0,-1-1,1 0,-1-1,2-1,-1 1,0-2,1 0,0-1,-1 0,1 0,0-2,0 1,0-2,8-1,8 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0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424 145,'0'0,"0"1,0-1,-1 1,1-1,0 1,0-1,-1 1,1-1,-1 1,1-1,0 0,-1 1,1-1,-1 0,1 1,-1-1,1 0,-1 1,1-1,-1 0,1 0,-1 0,1 0,-1 0,1 1,-1-1,1 0,-1 0,0 0,1 0,-1 0,1-1,-1 1,1 0,-1 0,1 0,-1 0,1-1,-1 1,1 0,-1 0,1-1,-1 1,1 0,-1-1,1 1,0-1,-1 1,1 0,0-1,-1 1,1-1,0 1,0-1,-1 1,1-1,0 1,-5 52,5 293,-46-148,36-174,0-5</inkml:trace>
  <inkml:trace contextRef="#ctx0" brushRef="#br0" timeOffset="302.888">1 173,'33'-15,"17"-9,9 0,-1 3,-6 1,-1 4,-6-1,-4 4,-6 3,-3 3,-2 4,-2 1,-1 2,1 0,-6 1</inkml:trace>
  <inkml:trace contextRef="#ctx0" brushRef="#br0" timeOffset="749.402">594 653,'47'-27,"158"-105,-199 127,-1 0,1-1,-2 1,1-1,0 0,-1 0,0 0,-1-1,1 1,-1-1,-1 0,1 0,1-7,-4 11,1 0,-1 0,0 0,0 1,0-1,0 0,0 0,-1 0,1 0,-1 0,0 0,0 0,0 0,0 1,0-1,-1 0,1 1,-1-1,1 1,-1 0,0-1,0 1,0 0,-1 0,1 0,0 1,-1-1,1 0,-1 1,1 0,-1-1,0 1,0 0,0 0,0 1,-3-3,-1 2,1-1,-1 1,1 0,0 0,-1 1,0 0,1 0,-1 1,1-1,-1 1,1 1,0-1,-1 1,1 0,0 1,0 0,0 0,1 0,-1 0,1 1,0 0,-1 0,2 0,-1 1,0 0,0 1,-5 7,0 0,0 1,1 0,1 1,0 0,1 0,1 0,1 1,0 0,0 4,3-13,0 0,1-1,0 1,1 0,0 0,0 0,0 0,0 0,1 0,1 0,-1 0,1 0,0-1,1 1,-1-1,1 1,0-1,1 0,0 0,0-1,0 1,0-1,1 0,0 0,0 0,1-1,-1 1,1-1,0-1,0 1,0-1,0 0,1 0,0-1,-1 0,1 0,0-1,2 1,126 3,-106-6</inkml:trace>
  <inkml:trace contextRef="#ctx0" brushRef="#br0" timeOffset="1249.055">989 794,'9'-7,"1"-1,-1 0,0-1,0 0,-1-1,0 0,-1 0,0 0,-1-1,0 0,4-12,-3 11,82-185,-84 219,-6 12,9 82,-7-112,0 0,0 0,0 0,1 0,0-1,-1 1,1-1,0 1,1-1,-1 0,1 0,-1 0,1 0,0 0,0 0,0-1,1 1,-1-1,0 0,1 0,0-1,-1 1,1-1,0 1,0-1,2 0,-3-1,0 0,1 0,-1 0,0 0,0-1,1 1,-1-1,0 0,0 0,0 0,0 0,0-1,0 1,0-1,-1 0,1 0,0 0,-1 0,0 0,1-1,-1 1,0-1,0 1,0-1,-1 0,1 0,-1 1,2-4,32-88,-28 70,1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21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0 160,'64'-12,"1"3,0 3,0 3,50 5,117-7,562-87,-579 63,-166 23,-32 9</inkml:trace>
  <inkml:trace contextRef="#ctx0" brushRef="#br0" timeOffset="1180.588">819 273,'-18'56,"-1"-8,-3-1,-1-1,-3-2,-14 19,19-28,-8 10,-102 193,109-194,17-36,15-30,194-320,-166 284,2 2,2 3,3 1,47-42,-92 92,1 1,0-1,0 1,1-1,-1 1,0 0,0-1,1 1,-1 0,1 0,-1 0,1 0,-1 0,1 0,0 0,-1 1,1-1,0 1,0-1,-1 1,1 0,0-1,0 1,0 0,0 0,-1 0,1 0,0 1,0-1,0 1,-1-1,1 1,0-1,0 1,-1 0,1 0,-1 0,1 0,0 0,-1 0,0 0,1 0,-1 1,0-1,0 0,0 1,0-1,1 2,22 139,84 134,-106-272,1 1,-1 0,0 0,0 0,-1 0,0 0,0 1,0-1,0 0,-1 1,0-1,0 0,0 1,-1-1,1 0,-1 1,-1-1,1 0,-1 0,0 0,0 0,0 0,-3 4,1-8,0 1,0-1,0 0,0-1,0 1,0-1,0 1,0-1,0 0,0-1,1 1,-1-1,0 0,0 0,0 0,0 0,0-1,1 1,-1-1,1 0,-1 0,1 0,0-1,0 1,0-1,0 0,0 1,1-1,-3-4,0 3,-22-17,0 0,-2 2,0 2,-1 0,0 2,-1 1,-1 2,0 1,-19-3,27 10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17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1,'-46'244,"-11"-33,21 64,31-258,2-5</inkml:trace>
  <inkml:trace contextRef="#ctx0" brushRef="#br0" timeOffset="452.734">225 30,'-5'0,"4"0,6 0,7 0,7 0,5 0,2 0,3 0,0 0,1-5,-1-1,1-1,-2 2,1 2,0 1,-1 0,-4 7,-7 1</inkml:trace>
  <inkml:trace contextRef="#ctx0" brushRef="#br0" timeOffset="731.232">0 425,'24'0,"13"0,4 0,1 0,-3 0,-2 0,-3 0,-3 0,-2 0,0-5,-2-1,-4 0</inkml:trace>
  <inkml:trace contextRef="#ctx0" brushRef="#br0" timeOffset="3601.261">762 425,'0'-5,"0"3,0 8,0 6,0 7,0 4,0 4,0 2,0 0,-5 1,-2-1,1 0,1 0,2 0,0-5</inkml:trace>
  <inkml:trace contextRef="#ctx0" brushRef="#br0" timeOffset="3921.785">451 735,'34'0,"15"0,5 0,-2 0,-6 0,0 0,-4 0,-4 0,-3 0,-4 0,-1 0,-2 0,0 0,-1 0,-4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0.2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617 339,'-169'-27,"143"27,0 1,1 1,-1 1,1 2,-1 0,2 2,-1 1,1 0,0 2,0 1,-10 7,29-16,1-1,0 1,-1 0,1 0,0 0,0 1,0-1,0 1,1 0,-1 0,1 1,0-1,0 1,0-1,0 1,0 0,1 0,0 0,0 1,0-1,0 0,1 1,0-1,-1 1,2 0,-1-1,0 1,1 0,0-1,0 1,1 0,-1-1,1 1,0 0,0-1,0 1,1-1,0 0,0 2,5 2,0-1,0 0,0 0,1-1,0 0,0 0,0-1,1 0,0-1,0 0,0 0,0 0,1-1,-1-1,1 0,0 0,0-1,-1 0,1-1,0 0,0 0,2-1,-10 1,-1-1,-1 1,1-1,0 1,-1 0,1-1,0 1,-1 0,1-1,0 1,-1 0,1 0,0 0,-1 0,1 0,0 0,-1 0,1 0,0 0,0 0,-1 0,1 0,0 0,-1 0,1 1,0-1,-1 0,1 1,0-1,-1 0,1 1,-1-1,1 1,-1-1,1 1,-1-1,1 1,-1-1,1 1,-1-1,0 1,1 0,-1-1,0 1,1 0,-1-1,0 1,0 0,0-1,0 1,0 0,0 0,0-1,0 1,0 0,0-1,0 1,0 0,0-1,0 1,-1 0,1-1,0 1,-1 0,1 0,-94 113,42-52,33-41,1 0,0 1,2 1,0 1,2 0,0 1,2 0,1 1,-4 16,14-37,0-1,0 1,1 0,-1 0,1 0,1 0,-1 0,1-1,-1 1,2 0,-1 0,0-1,1 1,0-1,0 1,0-1,0 0,1 1,0-1,0-1,0 1,0 0,1-1,-1 1,1-1,0 0,0 0,0-1,0 1,0-1,1 0,-1 0,1-1,0 1,-1-1,1 0,0 0,4 0,5 0,0-1,1-1,-1 0,0-1,0 0,0-1,0-1,-1 0,1-1,-1 0,10-6,-18 9,0 0,0-1,1 1,-2-1,1 0,0 0,-1 0,1-1,-1 0,0 0,0 0,0 0,-1-1,0 1,1-1,-2 0,1 0,0 0,0-3,2-12</inkml:trace>
  <inkml:trace contextRef="#ctx0" brushRef="#br0" timeOffset="398.084">137 1,'-12'17,"1"1,1 0,1 1,0 0,2 0,0 1,1 0,1 0,0 0,2 1,1 0,0 0,1-1,2 15,30 440,-30 81,-31-379,8-83,18-70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2.6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1,'-56'330,"26"-95,28-212,0 0,-2 0,0-1,-1 0,-2 0,0 0,-1-1,-1 0,-1 0,-1-1,-14 18,8-20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2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1 228,'16'7,"1"0,0-1,1-1,0 0,-1-2,1 0,0-1,1 0,-1-2,0 0,0-1,0-1,0-1,0 0,6-3,38-13,-2-2,0-2,42-25,3 0,-49 23,119-39,-152 60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0 275,'24'-4,"-5"4,0-2,0-1,0 0,0-1,-1-1,1-1,-1 0,-1-1,1-2,-1 1,-1-2,1 0,13-13,-27 20,0-1,0 1,-1-1,0 0,1 0,-1-1,-1 1,1 0,-1 0,0-1,0 1,0-1,0 1,-1-1,0 0,1 1,-2-1,1 1,-1-1,1 1,-1-1,-1 1,1-1,-1 1,1 0,-1 0,0 0,-1 0,1 0,-1 0,1 0,-1 1,-1-1,1 1,0 0,-1 0,1 0,-1 1,0-1,0 1,0 0,0 0,0 0,-1 1,1-1,0 1,-3 0,4 0,-1 0,0 1,0 0,0 0,0 0,0 1,0-1,0 1,0 0,0 0,1 0,-1 0,0 1,1 0,-1-1,1 1,-1 1,1-1,0 0,0 1,0-1,0 1,1 0,-1 0,1 0,0 1,-1-1,0 3,-45 105,43-96,1 1,0 0,1 1,1-1,0 0,2 1,0 10,0-22,1 0,-1-1,1 1,0 0,0 0,1 0,0-1,0 1,0-1,0 1,0-1,1 0,0 0,0 0,0 0,0-1,1 1,0-1,-1 0,1 0,0 0,0 0,1-1,-1 1,1-1,-1 0,2 0,9 2,-1-1,0 0,1-1,-1-1,1 0,0-1,-1-1,1 0,0-1,9-2,1-3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3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1 336,'158'-264,"-158"263,-1 0,1 1,0-1,0 0,0 0,0 0,0 0,0 0,1 0,-1 0,0 0,0 0,1 0,-1 1,0-1,1 0,-1 0,1 0,-1 0,1 1,-1-1,1 0,0 1,-1-1,1 0,0 1,0-1,-1 1,1-1,0 1,0-1,0 1,0 0,0 0,-1-1,1 1,0 0,0 0,0 0,0 0,0 0,0 0,0 0,0 0,0 0,0 0,0 0,0 1,-1-1,1 0,0 1,0-1,0 1,0-1,-1 1,1-1,0 1,-1 0,1-1,0 1,-1 0,1-1,0 2,-1 2,0 1,0 0,1-1,-1 1,1-1,0 1,1-1,-1 0,1 1,0-1,0 0,0 0,0 0,1 0,0 0,0-1,0 1,0-1,0 0,1 0,-1 0,1 0,0-1,0 1,0-1,0 0,0 0,0-1,1 1,-1-1,1 0,-1 0,1 0,-1-1,5 1,2-5,-1 0,1-1,-1 0,0 0,-1-1,1 0,-1-1,-1 0,1 0,-1-1,0 0,-1-1,0 0,0 0,-1 0,0-1,-1 0,2-5,4-7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4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0,'-106'91,"100"-85,-36 43,41-48,0 0,1 0,-1 0,1 0,-1 0,1 0,-1 1,1-1,-1 0,1 0,0 0,0 1,0-1,0 0,0 0,0 1,0-1,0 0,0 0,1 0,-1 1,0-1,1 0,-1 0,1 0,-1 0,1 0,0 0,-1 0,1 0,0 0,0 0,0 0,-1 0,1 0,0 0,0-1,0 1,1 0,-1-1,0 1,0-1,0 0,0 1,2-1,47 8,16 10,-65-17,0 0,0 0,0 0,0 0,-1 0,1 1,0-1,0 0,-1 1,1-1,-1 0,0 1,1-1,-1 1,0-1,0 1,0-1,0 0,0 1,0-1,0 1,0-1,-1 1,1-1,0 1,-1-1,1 0,-1 1,0-1,1 0,-1 0,0 1,0-1,0 0,0 0,-1 1,-42 43,36-38,-37 36,33-30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2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1,'34'0,"15"0,5 0,-3 0,-4 0,-6 5,-5 1,-4 0,-2-1,-2-2,-1-1,0-1,-5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26,'33'5,"17"1,3-4,-1-4,-5 0,-6-1,-5-4,-4-1,-3 0,-1 3,-5 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9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233 367,'-8'-1,"1"-1,-1 1,1 0,-1 0,0 1,0 0,1 1,-1 0,0 0,1 0,-1 1,1 0,-1 1,1-1,0 1,0 1,0-1,0 1,1 1,0-1,0 1,0 0,0 0,1 1,0 0,0 0,0 0,1 1,-3 3,6-8,0-1,0 1,0-1,0 1,1 0,-1-1,0 1,1 0,-1-1,1 1,0 0,-1 0,1 0,0-1,0 1,0 0,0 0,1 0,-1-1,0 1,1 0,-1 0,1-1,0 1,0 0,-1-1,1 1,0-1,0 1,0-1,1 1,-1-1,0 0,0 0,1 1,-1-1,1 0,-1 0,1 0,-1-1,1 1,78 24,-64-22,-12-3,0 0,0 0,-1 1,1-1,0 1,0 0,-1 0,1 1,-1-1,1 1,-1-1,1 1,-1 0,0 0,0 1,0-1,0 1,0-1,-1 1,1 0,-1 0,0 0,0 1,0-1,0 0,0 1,-1-1,1 1,-1-1,0 1,0 0,-1 0,1-1,-1 1,0 0,0 0,0 0,0 0,0-1,-1 1,0 0,0 0,0-1,0 1,-8 10,0 0,-1-1,0 0,-1 0,-1-1,1-1,-2 0,0-1,0 0,-13 6,24-14,-1 1,1 0,-1-1,0 1,0-1,-1 0,1 0,0 0,-1 0,1-1,-1 1,0-1,1 0,-1 0,0 0,0-1,0 1,1-1,-1 0,0 0,0 0,0-1,0 1,-3-10</inkml:trace>
  <inkml:trace contextRef="#ctx0" brushRef="#br0" timeOffset="243.003">571 1,'16'135,"-6"1,-6 76,21-17,-38-151,0-26</inkml:trace>
  <inkml:trace contextRef="#ctx0" brushRef="#br0" timeOffset="508.371">374 508,'33'-19,"17"-11,4-1,-3 5,-4 8,-6 6,-5 9,-4 7,-3 1,-6 6,-2 0,-4-2</inkml:trace>
  <inkml:trace contextRef="#ctx0" brushRef="#br0" timeOffset="930.008">967 678,'-45'107,"49"-151,81-212,-83 248,0 0,1 0,0 0,0 0,1 1,0-1,0 1,1 0,-1 0,2 1,-1-1,1 1,0 0,0 1,0-1,1 1,0 1,1-2,-6 7,0-1,0 1,0 0,0-1,0 1,0 0,-1 0,1 0,0 1,-1-1,1 0,-1 1,1-1,-1 0,0 1,1 0,-1-1,0 1,0 0,0 0,-1-1,1 1,0 0,-1 0,1 0,-1 0,1 0,-1 0,0 0,0 0,0 0,0 0,0 0,0 0,-1 2,1-4,1 24</inkml:trace>
  <inkml:trace contextRef="#ctx0" brushRef="#br0" timeOffset="1398.729">1418 452,'-10'1,"1"1,-1 0,1 1,-1 0,1 0,0 1,0 0,0 1,1 0,-1 0,1 1,1 0,-1 0,1 1,0 0,0 0,1 1,0-1,1 2,-1-1,1 0,1 1,0 0,0 0,1 1,-2 4,4-11,0-1,0 0,0 0,1 1,-1-1,1 0,-1 1,1-1,0 1,-1-1,1 1,1-1,-1 0,0 1,0-1,1 1,0-1,-1 0,1 1,0-1,0 0,0 0,0 0,1 0,-1 0,1 0,-1 0,1 0,0 0,-1-1,1 1,0-1,0 1,0-1,0 0,0 1,1-1,-1 0,0-1,1 1,-1 0,0-1,1 1,-1-1,1 0,0 0,9-2,0-1,0-1,0 0,0-1,-1 0,0-1,0 0,0 0,-1-1,0-1,0 0,-1 0,0-1,0 0,-1-1,0 1,2-6,45-42,-55 55,1 1,0-1,0 1,0-1,0 1,1 0,-1-1,0 1,0 0,1 0,-1 0,1 0,-1 0,1 0,0 0,-1 1,1-1,0 0,-1 1,1-1,0 1,0 0,-1 0,1 0,0 0,0 0,-1 0,1 0,0 0,0 1,-1-1,1 1,0-1,0 1,-1 0,1-1,-1 1,1 0,-1 0,1 0,-1 0,0 1,2 0,12 62,-14-57,-1 1,1-1,1 0,-1 0,1 0,1-1,-1 1,1 0,0-1,0 0,1 1,4 4,-5-8,-1 0,1-1,0 1,0-1,0 0,0 0,0 0,0 0,0 0,1-1,-1 0,1 1,-1-1,1 0,0-1,-1 1,4-1,10-1</inkml:trace>
  <inkml:trace contextRef="#ctx0" brushRef="#br0" timeOffset="1646.017">1898 452,'-5'33,"-1"7,-1-4</inkml:trace>
  <inkml:trace contextRef="#ctx0" brushRef="#br0" timeOffset="1815.754">1869 113,'0'0</inkml:trace>
  <inkml:trace contextRef="#ctx0" brushRef="#br0" timeOffset="2114.746">2039 621,'59'-59,"-10"-16,-29 106,-19-26,0 0,0-1,1 1,0-1,0 0,0 0,0 1,1-1,0-1,-1 1,1 0,1-1,-1 1,1-1,-1 0,1 0,0-1,0 1,0-1,0 0,0 0,1 0,-1 0,1-1,-1 1,1-1,0-1,-1 1,1-1,0 1,-1-1,1-1,0 1,0-1,-1 0,5-1,0-5,-1-1,1 0,-1 0,-1-1,1 0,-1 0,-1-1,0 0,0 0,-1-1,-1 1,0-1,0 0,-1 0,0-1,-1 1,0-1,-1 1,0-6,1-7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34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67 450,'-14'34,"-5"15,0-5,4-10</inkml:trace>
  <inkml:trace contextRef="#ctx0" brushRef="#br0" timeOffset="199.989">11 225,'0'0</inkml:trace>
  <inkml:trace contextRef="#ctx0" brushRef="#br0" timeOffset="3850.612">237 789,'10'0,"0"-1,0 0,0 0,0-1,0-1,0 0,-1 0,1-1,-1 0,0 0,0-1,0 0,-1-1,0 0,0 0,6-7,66-71,-53 50,-2-1,-1-2,-2 0,-2-2,-1 0,-2-1,-2-1,-2 0,-1-1,0-11,-11 41,0 0,-1 1,-1-1,0 0,0 0,-1 1,-1-1,0 1,0-1,-1 1,-2-3,5 11,-1-1,0 1,1 0,-1-1,0 1,-1 0,1 0,0 0,-1 0,0 1,0-1,0 1,0 0,0-1,0 1,0 1,-1-1,1 0,-1 1,1 0,-1-1,0 2,1-1,-1 0,0 1,0-1,1 1,-1 0,0 0,0 1,0-1,1 1,-1 0,0 0,-2 1,-4 5,0-1,1 2,0-1,1 1,-1 1,2-1,-1 1,1 1,0-1,1 1,1 0,-1 1,1-1,1 1,0 0,1 0,0 1,0-1,0 8,-4 11,1-1,1 1,2 0,1 1,1-1,2 0,1 0,1 1,6 22,-5-41,1 0,0 0,0 0,1-1,0 0,1 0,1 0,0-1,0 0,1-1,0 0,0 0,1-1,0 0,1-1,0 0,0 0,0-2,1 1,0-1,11 3,-21-7,1-1,-1 1,0 0,1-1,0 1,-1-1,1 0,-1 0,1 0,-1 0,1 0,-1-1,1 1,-1-1,1 1,-1-1,1 0,-1 0,0 0,1 0,-1-1,0 1,0-1,9-10</inkml:trace>
  <inkml:trace contextRef="#ctx0" brushRef="#br0" timeOffset="4271.329">858 592,'0'0,"26"-16,-1-2,-1 0,0-1,-2-2,0 0,4-7,-23 24,0 1,0-1,0 1,0-1,-1 0,0 0,0 0,0 0,0-1,0 1,-1-1,0 1,0-1,0 1,-1-1,1 1,-1-1,0 0,-1 1,1-1,-1 1,0-1,0 1,0-1,0 1,-1 0,0-1,-1-1,0 5,-1 0,1 0,0 1,-1-1,1 1,0 0,-1 0,1 0,0 0,-1 1,1-1,0 1,-1 0,1 0,0 0,0 0,0 1,0-1,0 1,0 0,0 0,1 0,-1 0,1 1,-1-1,1 0,0 1,0 0,0 0,0 0,-8 7,1 1,0 0,1 1,0 0,1 1,0-1,1 1,1 1,0-1,0 1,1 0,1 0,1 0,-1 6,2-13,1-1,-1 1,1-1,0 1,1-1,0 1,0-1,0 1,1-1,0 0,0 0,0 0,1 0,0 0,0 0,1-1,-1 1,1-1,0 0,1 0,-1 0,1-1,0 0,0 0,1 0,-1 0,1-1,-1 0,1 0,0-1,0 1,2-1,9 2,-1-1,1 0,0-2,0 1,0-2,0-1,0 0,-1-1,1 0,0-2,-1 0,1-1,-1 0,-1-2,8-3,-4 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4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498 154,'-16'43,"-3"0,-1-1,-2-1,-2-1,-1-1,-3-1,0-1,-15 12,22-28,-20 22,-3-1,-1-2,-2-1,-27 15,190-91,-57 19,0 3,0 3,1 3,47-2,2 25,-108-14,0 0,0 0,0 1,1-1,-1-1,0 1,0 0,0 0,0 0,0-1,0 1,1 0,-1-1,0 1,0-1,0 1,0-1,0 0,-1 1,1-1,0 0,0 0,0 0,-1 1,1-1,0 0,-1 0,1 0,0 0,-1 0,0 0,1-1,-1 1,0 0,1 0,-1 0,0 0,0 0,0 0,0-1,0 1,0 0,0 0,0 0,-1 0,1 0,0-1,-1 1,1 0,-1 0,1 0,-1 0,1 0,-1 0,0 0,1 1,-2-2,-10-31,-1 1,-1 0,-2 1,-1 0,-2 2,-5-6,4 4,-98-149,90 148,14 23</inkml:trace>
  <inkml:trace contextRef="#ctx0" brushRef="#br0" timeOffset="551.28">781 606,'8'-3,"17"-3,0-2,0 0,-1-1,-1-2,0-1,0 0,-1-2,0 0,-2-2,0 0,0-1,3-5,-9 4,-1-1,0 0,-1-1,-1 0,-1 0,-1-1,-1-1,0 0,-2 0,0 0,-2-1,-1 1,0-1,-1-20,-2 39,0 0,0 0,0 0,0 0,-1 0,0 0,0 0,0 0,0 0,0 1,-1-1,1 0,-1 1,0-1,-1 1,1 0,0-1,-1 1,0 0,1 1,-1-1,0 0,-1 1,1 0,0 0,-1 0,1 0,-1 0,0 1,1-1,-1 1,0 0,0 0,0 1,0-1,0 1,0 0,0 0,0 0,0 0,0 1,-2 0,-3 3,1 0,0 1,0-1,0 2,1-1,0 1,0 0,0 1,1 0,0 0,0 0,0 1,1-1,1 1,-1 1,1-1,0 1,-45 153,46-152,1 0,0 0,0 1,1-1,1 0,-1 1,2-1,-1 0,2 1,-1-1,1 0,1 0,0 0,0 0,1-1,0 1,1-1,0 0,0 0,1 0,0-1,1 0,-1 0,2-1,-1 0,1 0,0 0,16 5,1-1,-1-1,2-1,-1-1,1-2,1 0,-1-2,1-1,0-1,-1-1,1-1,0-2,0 0,0-2,-4-1,-5-1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1:45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0 115,'77'-5,"34"-6,14-1,-1-4,-7 1,-13 4,-11 3,-11-2,-10 0,-12 3,-8 2,-6 2,-3 2,-3 0,-4 1,-3 1,-2-1,-7 0</inkml:trace>
  <inkml:trace contextRef="#ctx0" brushRef="#br0" timeOffset="1750.392">197 820,'6'3,"0"0,-1 0,1 0,0-1,0 0,1 0,-1-1,0 0,1 0,-1 0,0-1,1 0,-1 0,1-1,-1 0,0 0,0 0,1-1,-1 0,0 0,0 0,0-1,-1 0,1 0,-1 0,4-4,22-13,-1-2,-1-1,-1-1,-2-1,0-2,6-9,-17 18,1 3,-1-2,-1 0,0-1,-1 0,-1-1,-1 0,0-1,-2 0,0-1,-2 0,0 0,-1-2,-5 17,-2 0,1 1,-1-1,0 0,0 0,0 1,-1-1,0 0,0 1,0 0,-1-1,0 1,0 0,0 0,-1 1,1-1,-1 1,0 0,-1 0,1 0,-1 0,1 1,-1 0,0 0,0 0,-1 0,1 1,0 0,-1 0,0 0,1 1,-1 0,0 0,0 1,1-1,-1 1,0 0,0 1,0-1,0 1,1 0,-1 1,0 0,1-1,-3 3,-8 6,1 1,1 1,-1 0,2 1,0 1,1 0,0 1,1 0,0 1,2 0,-1 0,0 6,4-13,1 0,0 1,0 0,1 0,1 0,-1 0,2 1,-1-1,1 1,1 0,0 0,1-1,0 1,0 0,1 0,1 0,0-1,0 1,1 0,0-1,1 0,0 0,1 0,0 0,0-1,1 0,0 0,8 8,10 1,0-2,2 0,0-1,1-2,0 0,1-2,0-1,1-2,0 0,0-2,12 0,-13-1,-4-2</inkml:trace>
  <inkml:trace contextRef="#ctx0" brushRef="#br0" timeOffset="2715.937">959 765,'0'5,"1"1,0-1,0 0,0 1,0-1,1 0,0 0,0 0,0 0,1 0,0-1,-1 1,2-1,-1 1,0-1,1 0,0-1,0 1,0-1,1 1,-1-1,1 0,-1-1,1 1,0-1,0 0,0 0,0-1,1 1,-1-1,0 0,1 0,-1-1,0 0,1 0,4-1,-2-1,1-2,-1 1,0-1,0 0,-1-1,1 0,-1 0,0 0,0-1,-1 0,0 0,0-1,0 0,-1 0,0 0,0-1,-1 0,0 0,0 0,-1 0,0 0,0-1,-1 0,0 1,-1-1,0 0,0 0,-1 0,0-1,-2 6,0 0,0 0,0 0,-1 0,1 1,-1-1,0 1,0 0,0-1,0 2,-1-1,1 0,-1 1,0-1,1 1,-1 0,0 0,-1 1,1-1,0 1,0 0,-1 0,1 0,0 0,-1 1,1 0,-1 0,-3 1,-18-2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4.1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31 166,'-4'5,"1"1,-1-1,1 1,0 0,1 0,-1 0,1 0,1 1,-1-1,1 1,0-1,0 1,1-1,0 1,0-1,0 1,1-1,0 1,1-1,-1 1,1-1,0 0,2 4,-1-9,0 0,0-1,0 1,0 0,1-1,-1 0,0 0,0 0,0 0,0 0,1 0,-1-1,0 0,0 0,0 1,0-2,0 1,0 0,-1-1,1 1,0-1,-1 0,1 0,-1 0,1 0,-1 0,0 0,0-1,0 1,0-1,1-2,14-14,-1-2,-1 0,-1 0,-1-2,9-20,15-82,-37 113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4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1 289,'24'-77,"44"-105,-68 181,0 0,0-1,0 1,0 0,0 0,0 0,1 0,-1 0,0-1,1 1,-1 0,1 0,-1 0,1 0,-1 0,1 0,0 0,-1 0,1 1,0-1,0 0,0 0,0 1,0-1,0 0,0 1,0-1,0 1,0-1,0 1,0-1,0 1,0 0,1 0,-1 0,0 0,0-1,0 2,0-1,1 0,-1 0,0 0,0 0,0 1,0-1,0 0,0 1,1-1,-1 1,0 0,0-1,-1 1,1 0,0-1,0 1,0 0,14 32,42 71,-55-102,0 1,0-1,0 0,1 1,-1-1,1-1,0 1,-1 0,1 0,0-1,0 0,0 0,0 1,0-2,0 1,0 0,0-1,1 1,-1-1,0 0,0 0,0 0,1 0,-1-1,0 1,0-1,0 0,0 0,0 0,0 0,0-1,0 1,1-2,6-4,0 0,-1 0,0-1,0 0,-1-1,0 0,0 0,-1-1,5-9,9-10,-8 12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2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6,'-4'-4,"2"3,10 14,165 316,-43-122,-128-204,-1-1,1 1,0-1,0 1,0-1,0 1,0-1,1 0,-1 0,1 0,0-1,-1 1,1-1,0 1,0-1,0 0,0 0,0 0,0 0,0-1,0 1,0-1,0 0,1 0,-1 0,0 0,0 0,0-1,0 1,0-1,0 0,2-1,17-8</inkml:trace>
  <inkml:trace contextRef="#ctx0" brushRef="#br0" timeOffset="554.075">768 34,'-49'33,"2"3,2 1,1 3,-12 16,27-18,1 1,3 1,1 1,-4 13,22-38,1 1,0 0,1 1,1-1,1 1,1-1,0 1,1 0,1 0,2 14,0 26,-14 112,-9 27,6-112,14-84,0-1,0 1,1-1,-1 1,1 0,-1-1,1 1,-1-1,1 1,-1-1,1 0,-1 1,1-1,-1 1,1-1,0 0,-1 0,1 1,0-1,-1 0,1 0,0 0,-1 0,1 0,0 0,-1 0,1 0,0 0,0 0,-1 0,1 0,0 0,-1 0,1-1,0 1,-1 0,1-1,-1 1,1 0,0-1,-1 1,1-1,-1 1,1-1,-1 1,1-1,-1 1,0-1,1 1,-1-1,0 0,1 1,-1-1,0 1,0-1,1 0,-1 1,0-1,0 0,0 0,0 1,0-2,7-13</inkml:trace>
  <inkml:trace contextRef="#ctx0" brushRef="#br0" timeOffset="907.175">796 711,'-11'28,"-1"0,1 1,2 1,1 0,1 0,1 0,0 24,5-51,1 0,0 1,0-1,0 0,0 1,0-1,1 0,0 0,0 1,-1-1,2 0,-1 0,0 0,1 0,-1 0,1 0,0-1,0 1,0-1,0 1,1-1,-1 0,1 1,-1-1,1 0,0-1,0 1,-1 0,1-1,0 0,1 0,-1 0,0 0,0 0,0 0,1-1,-1 0,0 1,0-1,1-1,-1 1,0 0,3-1,4-2,0 0,0 0,-1-1,0 0,1 0,-1-1,-1 0,1-1,-1 0,0 0,-1-1,1 0,-1-1,0 1,-1-1,0 0,0-1,-1 0,0 1,-1-2,0 1,0 0,-1-1,0 0,0 0,-1 0,-1 0,0 0,0 0,-1 0,0 0,-1-1,0 1,0 0,-1 0,-1-1,1 5,0 0,-1 0,1 0,-1 0,0 0,-1 1,1-1,-1 1,0 0,-1 0,1 0,-1 1,0 0,0 0,0 0,-1 0,1 1,-1 0,0 0,0 0,0 1,0 0,0 0,-1 1,1-1,-1 1,1 1,-1-1,1 1,-1 0,1 1,-1 0,1 0,0 0,-1 1,-11 4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5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6,'-14'-1,"0"1,0 1,0 0,1 1,-1 0,1 1,0 1,-1 0,1 1,1 1,-1-1,1 2,0 0,1 0,-1 1,1 1,1 0,0 0,0 1,-6 9,-24 61,39-78,0 1,1-1,-1 1,1 0,0-1,-1 1,1 0,1-1,-1 1,0 0,1-1,-1 1,1-1,0 1,-1-1,1 1,1-1,-1 1,0-1,0 0,1 0,0 0,-1 0,1 0,0 0,0 0,0 0,0-1,0 1,0-1,1 1,0-1,2 2,1-1,0 0,0 0,0-1,0 0,0 0,0 0,0-1,0 0,0 0,0 0,1-1,-1 0,0 0,-1-1,1 1,0-1,0-1,-1 1,1-1,-1 0,1 0,2-3,107-96,-23-35,-92 136,0 1,-1-1,1 0,0 0,0 1,0-1,0 0,0 0,1 0,-1 1,0-1,0 0,0 0,1 1,-1-1,0 0,1 1,-1-1,0 0,1 1,-1-1,1 0,-1 1,1-1,0 1,-1-1,1 1,-1-1,1 1,0 0,0-1,-1 1,1 0,0-1,-1 1,1 0,0 0,0 0,0 0,-1-1,1 1,0 0,0 0,-1 1,1-1,0 0,0 0,0 0,-1 0,1 1,0-1,-1 0,1 1,0-1,-1 1,1-1,0 1,-1-1,1 1,-1-1,1 1,-1-1,1 1,-1 0,1-1,-1 2,7 151,-9-96,1 721,2-775,-1 0,1 1,0-1,-1 1,0-1,1 0,-2 1,1-1,0 1,-1-1,1 1,-1-1,0 0,0 0,0 1,-1-1,1 0,-1 0,0 0,1 0,-1 0,-1-1,1 1,0 0,-1-1,1 0,-1 0,0 0,0 0,1 0,-1 0,-1-1,1 1,0-1,0 0,0 0,-1 0,1 0,-1-1,1 1,0-1,-1 0,1 0,-1 0,1 0,-1-1,1 0,-4 0,1-4,1 0,-1 0,1 0,0-1,0 0,1 0,0 0,0 0,0-1,1 0,0 1,0-1,1 0,-1-1,2 1,-1 0,1-1,0 1,1-1,-1-6,-2-19,1-1,1 0,2 0,1 0,2 1,2-1,0 1,6-12,0 10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5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4,'-2'-1,"1"1,-1-1,1 1,-1-1,0 1,1 0,-1 0,0-1,1 1,-1 0,1 0,-1 1,0-1,1 0,-1 1,0-1,1 1,-1-1,1 1,-1 0,1-1,-1 1,1 0,0 0,-1 0,1 0,0 0,0 1,-4 0,0 0,0 0,0 0,1 1,0 0,-1 0,1 0,0 1,0-1,1 1,-1 0,1 0,0 1,0-1,0 0,0 1,1 0,0 0,0-1,0 1,1 0,-1 1,1-1,0 0,1 0,-1 0,1 1,0-1,1 0,-1 1,1-1,1 3,21 42,-19-45,0 0,0 0,0 0,-1 0,0 1,0-1,-1 1,1 0,-1-1,0 1,-1 0,1 1,-1-1,-1 0,1 0,-1 0,0 1,0-1,-1 0,0 0,0 0,0 0,-1 0,0 0,0 0,0 0,-1-1,0 1,0-1,-1 1,1-1,-2 1,-1 0,0-1,0 0,-1 0,1-1,-1 1,0-1,0-1,-1 0,1 0,-1 0,1-1,-1 0,-5 1,-3-5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6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0,'-10'34,"-3"15,-4 5,1-2,3-6,3-5,5-5,1-9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9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2 527,'-1'-25,"0"0,2 0,0 0,2 0,1 0,1 0,1 1,1 0,1 0,2 0,0 1,1 1,2-1,-10 18,67-74,-68 78,0-1,1 0,-1 1,1-1,-1 1,1-1,-1 1,1 0,0 0,-1 1,1-1,0 0,0 1,0 0,0-1,-1 1,1 0,0 1,0-1,0 0,0 1,-1 0,1 0,0-1,0 2,-1-1,1 0,-1 0,1 1,-1-1,0 1,1 0,-1 0,0 0,43 65,-44-62,0 0,1-1,0 1,0 0,0-1,1 1,-1-1,1 0,0 0,0 0,1 0,-1-1,1 1,-1-1,1 0,0 0,1 0,-1-1,0 1,1-1,-1 0,1-1,0 1,0-1,-1 1,1-1,0-1,0 1,1-1,2-3,0 0,0 0,-1-1,0 0,0-1,0 0,0 0,-1 0,1-1,-2 1,1-2,0 1,-1-1,1-2,11-11,7-6,-14 11,2 1,0 1,1 0,0 1,0 0,2 1,-1 0,1 1,1 1,0 1,6-3,-20 11,1 0,-1 0,1 0,0 0,-1 0,1 1,-1-1,1 1,-1 0,0-1,1 1,-1 0,0 0,1 1,-1-1,0 0,0 1,0-1,0 1,0 0,0 0,-1 0,1 0,-1 0,1 0,-1 0,0 0,0 1,0-1,0 0,0 1,0-1,0 1,-1-1,0 1,1-1,-1 1,0-1,0 1,0-1,-1 1,1-1,0 1,-2 2,5 16,30 92,-19-93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9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157 763,'-14'19,"-14"18,2 2,2 0,2 1,-8 20,28-57,0 1,1 0,-1-1,1 1,0 0,0 0,0-1,0 1,1 0,-1 0,1 0,0 0,0 0,1 0,-1 0,1 0,0 0,0 0,0 0,0-1,1 1,0 0,-1-1,1 0,1 1,-1-1,0 0,1 0,-1 0,1 0,0 0,0-1,0 1,1-1,-1 0,0 0,1 0,0 0,-1-1,2 1,3 0,1-1,0 0,0 0,0 0,0-1,0-1,0 1,-1-2,1 1,0-1,0 0,-1-1,1 0,-1 0,0-1,0 0,0 0,-1-1,1 0,4-5,-7 6,0 0,-1 0,1-1,-1 1,0-1,0 0,-1 0,0-1,1 1,-2-1,1 0,-1 0,0 1,0-1,0-1,-1 1,0 0,0 0,-1 0,1-1,-1 1,-1 0,1-1,-1 1,0 0,-1 0,0 0,1 0,-3-4,0 4,0-1,0 1,0 0,-1 0,1 0,-2 1,1 0,0 0,-1 0,0 1,0-1,-1 1,1 1,-1-1,0 1,0 1,-3-2,-14-3</inkml:trace>
  <inkml:trace contextRef="#ctx0" brushRef="#br0" timeOffset="498.955">664 848,'-18'8,"0"0,0 2,1 0,1 1,-1 1,2 1,-1 0,2 1,0 0,1 1,0 1,1 0,1 1,1 0,-7 15,16-28,1 1,0 0,0-1,0 1,0 0,1-1,0 1,0-1,0 1,1-1,-1 1,1-1,0 0,1 0,-1 0,0 0,1 0,0 0,0-1,0 1,1-1,-1 0,1 0,0 0,-1 0,1-1,0 0,1 0,-1 0,0 0,1 0,-1-1,1 0,-1 0,1 0,0-1,-1 1,1-1,0 0,-1 0,1-1,0 0,-1 1,1-1,-1-1,1 1,-1-1,3-1,16-8,-1-1,-1-1,0-1,0-1,-1-1,-1-1,-1 0,-1-2,0 0,-1-1,-1 0,-1-1,-1-1,-1 0,5-12,7-4,-1-1,-1-1,-3 0,-1-2,-2 0,-2-1,-2-1,-2 1,2-24,-10 52,0 0,-1 1,-1-1,0 0,-1 0,0 0,-1 1,-1-1,0 1,-1 0,-1-1,0 2,-1-1,-4-7,9 19,-1 0,0 0,0 0,1 0,-1 0,-1 0,1 1,0-1,0 1,0-1,-1 1,1 0,-1 0,1 0,-1 0,1 0,-1 1,0-1,1 1,-1 0,0-1,0 1,1 1,-1-1,0 0,1 1,-1-1,0 1,1 0,-1 0,1 0,-1 0,1 0,-2 2,-74 60,60-38,2 1,1 0,1 1,1 0,2 1,0 1,2-1,1 2,1 5,1-18,2-1,0 1,1 0,1 0,0 0,2 1,0-1,0 0,2 0,0 1,1-1,1-1,0 1,1 0,1-1,4 6,-4-10,0-1,1 0,0-1,1 0,0 0,1 0,0-1,0 0,1-1,0 0,1-1,0 0,0-1,0 0,1 0,0-1,0-1,0 0,0 0,1-2,0 1,-1-2,1 1,0-2,0 0,0 0,0-1,-1-1,12-2,0-3</inkml:trace>
  <inkml:trace contextRef="#ctx0" brushRef="#br0" timeOffset="746.23">1172 791,'20'139,"-19"-133,1-1,0 0,0 0,0 0,1 0,-1-1,1 1,0-1,1 1,-1-1,1 0,0 0,0-1,0 1,0-1,0 0,1 0,0 0,0-1,-1 1,1-1,1 0,-1-1,2 1,6-1,-1-2,0 1,1-2,-1 0,0 0,0-1,0 0,0-1,0-1,-1 0,0 0,0-1,0-1,-1 0,0 0,0-1,-1 0,1 0,-2-1,0-1,0 1,0-1,-1-1,4-8,85-139,-82 138</inkml:trace>
  <inkml:trace contextRef="#ctx0" brushRef="#br0" timeOffset="1011.852">1878 1,'-3'125,"-6"1,-5-1,-5-1,-13 29,-23 152,52-291,1-7,1 0,-1 0,1 1,0-1,0 0,1 1,0-1,1 0,-1 1,1-1,1 0,-1 0,1 0,1 0,-1 0,4 5,-3-11,0 1,0-1,0 0,0-1,0 1,1 0,-1-1,0 0,0 0,1 0,-1 0,0 0,0-1,1 0,-1 1,0-1,0 0,0 0,0-1,0 1,0-1,0 0,0 1,-1-1,1 0,-1 0,1-1,-1 1,0-1,0 1,0-1,0 0,0 1,0-2,12-14</inkml:trace>
  <inkml:trace contextRef="#ctx0" brushRef="#br0" timeOffset="1295.575">2076 707,'-8'18,"-2"-1,2 1,0 0,0 0,2 1,1 0,0 0,1 0,1 0,1 1,1-1,0 1,2 0,0-1,1 5,0-20,0 1,0 0,0 0,0-1,1 1,0-1,0 0,0 0,0 0,1 0,-1-1,1 1,0-1,0 0,1 0,-1 0,0-1,1 1,0-1,-1 0,1-1,0 1,0-1,0 0,0 0,0 0,0-1,2 0,3 1,0-2,1 1,-1-1,0-1,-1 0,1 0,0-1,0 0,-1-1,0 0,0 0,0-1,0 0,0-1,8-9,-1-1,-1 0,0-1,-2 0,0-1,-1-1,0 0,-2-1,0 0,-1 0,-1-1,3-15,-5-4,-9 25</inkml:trace>
  <inkml:trace contextRef="#ctx0" brushRef="#br0" timeOffset="1762.191">2866 622,'-16'5,"0"0,0 1,1 1,-1 1,1 0,1 0,0 2,0-1,-5 7,17-14,0 0,0 0,0 0,0 0,0 1,0-1,1 1,-1-1,1 1,0-1,0 1,0 0,0 0,0 0,1 0,-1 0,1-1,-1 1,1 0,0 0,1 0,-1 0,0 0,1 0,-1 0,1 0,0 0,0-1,0 1,1 0,-1-1,0 1,1-1,0 1,0-1,0 0,0 1,0-1,0 0,0-1,0 1,1 0,0 0,90 65,-81-61,0 0,-1 1,1 0,-2 1,1 1,-1-1,0 1,-1 1,0 0,-1 0,0 1,0 0,-1 1,-1-1,0 1,0 2,-5-10,0-1,0 1,0-1,-1 1,0-1,0 1,0-1,0 1,0-1,0 0,-1 1,0-1,0 1,0-1,0 0,0 1,-1-1,1 0,-1 0,0 0,0 0,0 0,-1-1,1 1,0-1,-1 1,0-1,1 0,-1 0,0 0,0 0,-3 0,-108 35,105-36,1 0,-1 0,0-1,0 0,0-1,0 0,0 0,0-1,1 0,-1-1,1 0,-1 0,-16-8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5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27,'38'17,"-10"-11,1-2,0 0,0-2,-1-2,1 0,7-3,29 1,104-24,-56 1,-89 21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5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29,'34'0,"15"0,5 0,2 0,-2 0,-7 0,-7 0,-4-4,-4-3,-3 1,-2 2,1 0,-1 2,0 1,0 0,-4 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6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47,'39'0,"16"0,5 0,2 0,-6 0,-7 0,-7 0,-1-5,-3-1,-3 0,-2 1,-3 2,-1-4,-1-1,-5 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6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1,'25'61,"3"-2,3 0,2-2,39 49,-69-99,0-1,0 1,1-1,0 0,1 0,-1 0,1-1,0 0,1 0,-1 0,1 0,0-1,0 0,0 0,1-1,-1 0,1 0,0 0,0-1,0 0,0 0,0-1,0 0,0 0,1-1,-1 1,0-2,1 1,-1-1,0 0,0-1,2 0,12-10,-2 0</inkml:trace>
  <inkml:trace contextRef="#ctx0" brushRef="#br0" timeOffset="498.832">875 1,'-29'9,"1"2,0 1,1 1,0 2,1 1,0 0,2 2,0 1,1 1,1 1,1 1,0 0,2 2,-2 4,-103 202,119-217,1 0,0 0,0 1,2-1,-1 1,2-1,0 1,0 0,2 0,0 7,0-15,2 31,-1 0,-1-1,-2 1,-2 0,-6 25,0 18,13-62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4.1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31 166,'-4'5,"1"1,-1-1,1 1,0 0,1 0,-1 0,1 0,1 1,-1-1,1 1,0-1,0 1,1-1,0 1,0-1,0 1,1-1,0 1,1-1,-1 1,1-1,0 0,2 4,-1-9,0 0,0-1,0 1,0 0,1-1,-1 0,0 0,0 0,0 0,0 0,1 0,-1-1,0 0,0 0,0 1,0-2,0 1,0 0,-1-1,1 1,0-1,-1 0,1 0,-1 0,1 0,-1 0,0 0,0-1,0 1,0-1,1-2,14-14,-1-2,-1 0,-1 0,-1-2,9-20,15-82,-37 113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4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1 289,'24'-77,"44"-105,-68 181,0 0,0-1,0 1,0 0,0 0,0 0,1 0,-1 0,0-1,1 1,-1 0,1 0,-1 0,1 0,-1 0,1 0,0 0,-1 0,1 1,0-1,0 0,0 0,0 1,0-1,0 0,0 1,0-1,0 1,0-1,0 1,0-1,0 1,0 0,1 0,-1 0,0 0,0-1,0 2,0-1,1 0,-1 0,0 0,0 0,0 1,0-1,0 0,0 1,1-1,-1 1,0 0,0-1,-1 1,1 0,0-1,0 1,0 0,14 32,42 71,-55-102,0 1,0-1,0 0,1 1,-1-1,1-1,0 1,-1 0,1 0,0-1,0 0,0 0,0 1,0-2,0 1,0 0,0-1,1 1,-1-1,0 0,0 0,0 0,1 0,-1-1,0 1,0-1,0 0,0 0,0 0,0 0,0-1,0 1,1-2,6-4,0 0,-1 0,0-1,0 0,-1-1,0 0,0 0,-1-1,5-9,9-10,-8 12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2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6,'-4'-4,"2"3,10 14,165 316,-43-122,-128-204,-1-1,1 1,0-1,0 1,0-1,0 1,0-1,1 0,-1 0,1 0,0-1,-1 1,1-1,0 1,0-1,0 0,0 0,0 0,0 0,0-1,0 1,0-1,0 0,1 0,-1 0,0 0,0 0,0-1,0 1,0-1,0 0,2-1,17-8</inkml:trace>
  <inkml:trace contextRef="#ctx0" brushRef="#br0" timeOffset="554.075">768 34,'-49'33,"2"3,2 1,1 3,-12 16,27-18,1 1,3 1,1 1,-4 13,22-38,1 1,0 0,1 1,1-1,1 1,1-1,0 1,1 0,1 0,2 14,0 26,-14 112,-9 27,6-112,14-84,0-1,0 1,1-1,-1 1,1 0,-1-1,1 1,-1-1,1 1,-1-1,1 0,-1 1,1-1,-1 1,1-1,0 0,-1 0,1 1,0-1,-1 0,1 0,0 0,-1 0,1 0,0 0,-1 0,1 0,0 0,0 0,-1 0,1 0,0 0,-1 0,1-1,0 1,-1 0,1-1,-1 1,1 0,0-1,-1 1,1-1,-1 1,1-1,-1 1,1-1,-1 1,0-1,1 1,-1-1,0 0,1 1,-1-1,0 1,0-1,1 0,-1 1,0-1,0 0,0 0,0 1,0-2,7-13</inkml:trace>
  <inkml:trace contextRef="#ctx0" brushRef="#br0" timeOffset="907.175">796 711,'-11'28,"-1"0,1 1,2 1,1 0,1 0,1 0,0 24,5-51,1 0,0 1,0-1,0 0,0 1,0-1,1 0,0 0,0 1,-1-1,2 0,-1 0,0 0,1 0,-1 0,1 0,0-1,0 1,0-1,0 1,1-1,-1 0,1 1,-1-1,1 0,0-1,0 1,-1 0,1-1,0 0,1 0,-1 0,0 0,0 0,0 0,1-1,-1 0,0 1,0-1,1-1,-1 1,0 0,3-1,4-2,0 0,0 0,-1-1,0 0,1 0,-1-1,-1 0,1-1,-1 0,0 0,-1-1,1 0,-1-1,0 1,-1-1,0 0,0-1,-1 0,0 1,-1-2,0 1,0 0,-1-1,0 0,0 0,-1 0,-1 0,0 0,0 0,-1 0,0 0,-1-1,0 1,0 0,-1 0,-1-1,1 5,0 0,-1 0,1 0,-1 0,0 0,-1 1,1-1,-1 1,0 0,-1 0,1 0,-1 1,0 0,0 0,0 0,-1 0,1 1,-1 0,0 0,0 0,0 1,0 0,0 0,-1 1,1-1,-1 1,1 1,-1-1,1 1,-1 0,1 1,-1 0,1 0,0 0,-1 1,-11 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5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6,'-14'-1,"0"1,0 1,0 0,1 1,-1 0,1 1,0 1,-1 0,1 1,1 1,-1-1,1 2,0 0,1 0,-1 1,1 1,1 0,0 0,0 1,-6 9,-24 61,39-78,0 1,1-1,-1 1,1 0,0-1,-1 1,1 0,1-1,-1 1,0 0,1-1,-1 1,1-1,0 1,-1-1,1 1,1-1,-1 1,0-1,0 0,1 0,0 0,-1 0,1 0,0 0,0 0,0 0,0-1,0 1,0-1,1 1,0-1,2 2,1-1,0 0,0 0,0-1,0 0,0 0,0 0,0-1,0 0,0 0,0 0,1-1,-1 0,0 0,-1-1,1 1,0-1,0-1,-1 1,1-1,-1 0,1 0,2-3,107-96,-23-35,-92 136,0 1,-1-1,1 0,0 0,0 1,0-1,0 0,0 0,1 0,-1 1,0-1,0 0,0 0,1 1,-1-1,0 0,1 1,-1-1,0 0,1 1,-1-1,1 0,-1 1,1-1,0 1,-1-1,1 1,-1-1,1 1,0 0,0-1,-1 1,1 0,0-1,-1 1,1 0,0 0,0 0,0 0,-1-1,1 1,0 0,0 0,-1 1,1-1,0 0,0 0,0 0,-1 0,1 1,0-1,-1 0,1 1,0-1,-1 1,1-1,0 1,-1-1,1 1,-1-1,1 1,-1-1,1 1,-1 0,1-1,-1 2,7 151,-9-96,1 721,2-775,-1 0,1 1,0-1,-1 1,0-1,1 0,-2 1,1-1,0 1,-1-1,1 1,-1-1,0 0,0 0,0 1,-1-1,1 0,-1 0,0 0,1 0,-1 0,-1-1,1 1,0 0,-1-1,1 0,-1 0,0 0,0 0,1 0,-1 0,-1-1,1 1,0-1,0 0,0 0,-1 0,1 0,-1-1,1 1,0-1,-1 0,1 0,-1 0,1 0,-1-1,1 0,-4 0,1-4,1 0,-1 0,1 0,0-1,0 0,1 0,0 0,0 0,0-1,1 0,0 1,0-1,1 0,-1-1,2 1,-1 0,1-1,0 1,1-1,-1-6,-2-19,1-1,1 0,2 0,1 0,2 1,2-1,0 1,6-12,0 10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5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4,'-2'-1,"1"1,-1-1,1 1,-1-1,0 1,1 0,-1 0,0-1,1 1,-1 0,1 0,-1 1,0-1,1 0,-1 1,0-1,1 1,-1-1,1 1,-1 0,1-1,-1 1,1 0,0 0,-1 0,1 0,0 0,0 1,-4 0,0 0,0 0,0 0,1 1,0 0,-1 0,1 0,0 1,0-1,1 1,-1 0,1 0,0 1,0-1,0 0,0 1,1 0,0 0,0-1,0 1,1 0,-1 1,1-1,0 0,1 0,-1 0,1 1,0-1,1 0,-1 1,1-1,1 3,21 42,-19-45,0 0,0 0,0 0,-1 0,0 1,0-1,-1 1,1 0,-1-1,0 1,-1 0,1 1,-1-1,-1 0,1 0,-1 0,0 1,0-1,-1 0,0 0,0 0,0 0,-1 0,0 0,0 0,0 0,-1-1,0 1,0-1,-1 1,1-1,-2 1,-1 0,0-1,0 0,-1 0,1-1,-1 1,0-1,0-1,-1 0,1 0,-1 0,1-1,-1 0,-5 1,-3-5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6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0,'-10'34,"-3"15,-4 5,1-2,3-6,3-5,5-5,1-9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9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2 527,'-1'-25,"0"0,2 0,0 0,2 0,1 0,1 0,1 1,1 0,1 0,2 0,0 1,1 1,2-1,-10 18,67-74,-68 78,0-1,1 0,-1 1,1-1,-1 1,1-1,-1 1,1 0,0 0,-1 1,1-1,0 0,0 1,0 0,0-1,-1 1,1 0,0 1,0-1,0 0,0 1,-1 0,1 0,0-1,0 2,-1-1,1 0,-1 0,1 1,-1-1,0 1,1 0,-1 0,0 0,43 65,-44-62,0 0,1-1,0 1,0 0,0-1,1 1,-1-1,1 0,0 0,0 0,1 0,-1-1,1 1,-1-1,1 0,0 0,1 0,-1-1,0 1,1-1,-1 0,1-1,0 1,0-1,-1 1,1-1,0-1,0 1,1-1,2-3,0 0,0 0,-1-1,0 0,0-1,0 0,0 0,-1 0,1-1,-2 1,1-2,0 1,-1-1,1-2,11-11,7-6,-14 11,2 1,0 1,1 0,0 1,0 0,2 1,-1 0,1 1,1 1,0 1,6-3,-20 11,1 0,-1 0,1 0,0 0,-1 0,1 1,-1-1,1 1,-1 0,0-1,1 1,-1 0,0 0,1 1,-1-1,0 0,0 1,0-1,0 1,0 0,0 0,-1 0,1 0,-1 0,1 0,-1 0,0 0,0 1,0-1,0 0,0 1,0-1,0 1,-1-1,0 1,1-1,-1 1,0-1,0 1,0-1,-1 1,1-1,0 1,-2 2,5 16,30 92,-19-93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9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157 763,'-14'19,"-14"18,2 2,2 0,2 1,-8 20,28-57,0 1,1 0,-1-1,1 1,0 0,0 0,0-1,0 1,1 0,-1 0,1 0,0 0,0 0,1 0,-1 0,1 0,0 0,0 0,0 0,0-1,1 1,0 0,-1-1,1 0,1 1,-1-1,0 0,1 0,-1 0,1 0,0 0,0-1,0 1,1-1,-1 0,0 0,1 0,0 0,-1-1,2 1,3 0,1-1,0 0,0 0,0 0,0-1,0-1,0 1,-1-2,1 1,0-1,0 0,-1-1,1 0,-1 0,0-1,0 0,0 0,-1-1,1 0,4-5,-7 6,0 0,-1 0,1-1,-1 1,0-1,0 0,-1 0,0-1,1 1,-2-1,1 0,-1 0,0 1,0-1,0-1,-1 1,0 0,0 0,-1 0,1-1,-1 1,-1 0,1-1,-1 1,0 0,-1 0,0 0,1 0,-3-4,0 4,0-1,0 1,0 0,-1 0,1 0,-2 1,1 0,0 0,-1 0,0 1,0-1,-1 1,1 1,-1-1,0 1,0 1,-3-2,-14-3</inkml:trace>
  <inkml:trace contextRef="#ctx0" brushRef="#br0" timeOffset="498.955">664 848,'-18'8,"0"0,0 2,1 0,1 1,-1 1,2 1,-1 0,2 1,0 0,1 1,0 1,1 0,1 1,1 0,-7 15,16-28,1 1,0 0,0-1,0 1,0 0,1-1,0 1,0-1,0 1,1-1,-1 1,1-1,0 0,1 0,-1 0,0 0,1 0,0 0,0-1,0 1,1-1,-1 0,1 0,0 0,-1 0,1-1,0 0,1 0,-1 0,0 0,1 0,-1-1,1 0,-1 0,1 0,0-1,-1 1,1-1,0 0,-1 0,1-1,0 0,-1 1,1-1,-1-1,1 1,-1-1,3-1,16-8,-1-1,-1-1,0-1,0-1,-1-1,-1-1,-1 0,-1-2,0 0,-1-1,-1 0,-1-1,-1-1,-1 0,5-12,7-4,-1-1,-1-1,-3 0,-1-2,-2 0,-2-1,-2-1,-2 1,2-24,-10 52,0 0,-1 1,-1-1,0 0,-1 0,0 0,-1 1,-1-1,0 1,-1 0,-1-1,0 2,-1-1,-4-7,9 19,-1 0,0 0,0 0,1 0,-1 0,-1 0,1 1,0-1,0 1,0-1,-1 1,1 0,-1 0,1 0,-1 0,1 0,-1 1,0-1,1 1,-1 0,0-1,0 1,1 1,-1-1,0 0,1 1,-1-1,0 1,1 0,-1 0,1 0,-1 0,1 0,-2 2,-74 60,60-38,2 1,1 0,1 1,1 0,2 1,0 1,2-1,1 2,1 5,1-18,2-1,0 1,1 0,1 0,0 0,2 1,0-1,0 0,2 0,0 1,1-1,1-1,0 1,1 0,1-1,4 6,-4-10,0-1,1 0,0-1,1 0,0 0,1 0,0-1,0 0,1-1,0 0,1-1,0 0,0-1,0 0,1 0,0-1,0-1,0 0,0 0,1-2,0 1,-1-2,1 1,0-2,0 0,0 0,0-1,-1-1,12-2,0-3</inkml:trace>
  <inkml:trace contextRef="#ctx0" brushRef="#br0" timeOffset="746.23">1172 791,'20'139,"-19"-133,1-1,0 0,0 0,0 0,1 0,-1-1,1 1,0-1,1 1,-1-1,1 0,0 0,0-1,0 1,0-1,0 0,1 0,0 0,0-1,-1 1,1-1,1 0,-1-1,2 1,6-1,-1-2,0 1,1-2,-1 0,0 0,0-1,0 0,0-1,0-1,-1 0,0 0,0-1,0-1,-1 0,0 0,0-1,-1 0,1 0,-2-1,0-1,0 1,0-1,-1-1,4-8,85-139,-82 138</inkml:trace>
  <inkml:trace contextRef="#ctx0" brushRef="#br0" timeOffset="1011.852">1878 1,'-3'125,"-6"1,-5-1,-5-1,-13 29,-23 152,52-291,1-7,1 0,-1 0,1 1,0-1,0 0,1 1,0-1,1 0,-1 1,1-1,1 0,-1 0,1 0,1 0,-1 0,4 5,-3-11,0 1,0-1,0 0,0-1,0 1,1 0,-1-1,0 0,0 0,1 0,-1 0,0 0,0-1,1 0,-1 1,0-1,0 0,0 0,0-1,0 1,0-1,0 0,0 1,-1-1,1 0,-1 0,1-1,-1 1,0-1,0 1,0-1,0 0,0 1,0-2,12-14</inkml:trace>
  <inkml:trace contextRef="#ctx0" brushRef="#br0" timeOffset="1295.575">2076 707,'-8'18,"-2"-1,2 1,0 0,0 0,2 1,1 0,0 0,1 0,1 0,1 1,1-1,0 1,2 0,0-1,1 5,0-20,0 1,0 0,0 0,0-1,1 1,0-1,0 0,0 0,0 0,1 0,-1-1,1 1,0-1,0 0,1 0,-1 0,0-1,1 1,0-1,-1 0,1-1,0 1,0-1,0 0,0 0,0 0,0-1,2 0,3 1,0-2,1 1,-1-1,0-1,-1 0,1 0,0-1,0 0,-1-1,0 0,0 0,0-1,0 0,0-1,8-9,-1-1,-1 0,0-1,-2 0,0-1,-1-1,0 0,-2-1,0 0,-1 0,-1-1,3-15,-5-4,-9 25</inkml:trace>
  <inkml:trace contextRef="#ctx0" brushRef="#br0" timeOffset="1762.191">2866 622,'-16'5,"0"0,0 1,1 1,-1 1,1 0,1 0,0 2,0-1,-5 7,17-14,0 0,0 0,0 0,0 0,0 1,0-1,1 1,-1-1,1 1,0-1,0 1,0 0,0 0,0 0,1 0,-1 0,1-1,-1 1,1 0,0 0,1 0,-1 0,0 0,1 0,-1 0,1 0,0 0,0-1,0 1,1 0,-1-1,0 1,1-1,0 1,0-1,0 0,0 1,0-1,0 0,0-1,0 1,1 0,0 0,90 65,-81-61,0 0,-1 1,1 0,-2 1,1 1,-1-1,0 1,-1 1,0 0,-1 0,0 1,0 0,-1 1,-1-1,0 1,0 2,-5-10,0-1,0 1,0-1,-1 1,0-1,0 1,0-1,0 1,0-1,0 0,-1 1,0-1,0 1,0-1,0 0,0 1,-1-1,1 0,-1 0,0 0,0 0,0 0,-1-1,1 1,0-1,-1 1,0-1,1 0,-1 0,0 0,0 0,-3 0,-108 35,105-36,1 0,-1 0,0-1,0 0,0-1,0 0,0 0,0-1,1 0,-1-1,1 0,-1 0,-16-8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5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27,'38'17,"-10"-11,1-2,0 0,0-2,-1-2,1 0,7-3,29 1,104-24,-56 1,-89 21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5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29,'34'0,"15"0,5 0,2 0,-2 0,-7 0,-7 0,-4-4,-4-3,-3 1,-2 2,1 0,-1 2,0 1,0 0,-4 1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6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47,'39'0,"16"0,5 0,2 0,-6 0,-7 0,-7 0,-1-5,-3-1,-3 0,-2 1,-3 2,-1-4,-1-1,-5 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6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1,'25'61,"3"-2,3 0,2-2,39 49,-69-99,0-1,0 1,1-1,0 0,1 0,-1 0,1-1,0 0,1 0,-1 0,1 0,0-1,0 0,0 0,1-1,-1 0,1 0,0 0,0-1,0 0,0 0,0-1,0 0,0 0,1-1,-1 1,0-2,1 1,-1-1,0 0,0-1,2 0,12-10,-2 0</inkml:trace>
  <inkml:trace contextRef="#ctx0" brushRef="#br0" timeOffset="498.832">875 1,'-29'9,"1"2,0 1,1 1,0 2,1 1,0 0,2 2,0 1,1 1,1 1,1 1,0 0,2 2,-2 4,-103 202,119-217,1 0,0 0,0 1,2-1,-1 1,2-1,0 1,0 0,2 0,0 7,0-15,2 31,-1 0,-1-1,-2 1,-2 0,-6 25,0 18,13-62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1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643 480,'-7'-5,"0"1,-1 1,1-1,-1 1,1 1,-1 0,0 0,0 0,0 1,0 0,-1 0,1 1,0 0,-5 1,-3-1,-1-1,-1 0,0 1,0 1,0 0,1 2,-1 0,1 1,0 1,0 0,0 1,-10 6,26-12,0 1,-1 0,1 0,0-1,0 1,0 0,0 0,0 0,0 0,0 0,0 0,0 1,0-1,0 0,1 0,-1 1,0-1,1 0,-1 1,1-1,0 0,-1 1,1-1,0 1,0-1,0 1,0-1,0 1,0-1,1 0,-1 1,0-1,1 1,-1-1,1 0,-1 1,1-1,0 0,-1 0,1 1,0-1,0 0,0 0,0 0,0 0,0 0,0 0,0 0,1-1,-1 1,0 0,0-1,1 1,-1 0,0-1,1 0,-1 1,1-1,-1 0,0 0,1 0,0 0,18 7,46 22,-65-28,0 0,1 0,-1 0,0 0,0 1,0-1,0 0,0 0,0 1,0-1,-1 1,1-1,0 0,-1 1,1 0,-1-1,1 1,-1-1,0 1,0-1,0 1,0 0,0-1,0 1,0-1,0 1,-1 0,1-1,0 1,-1-1,0 1,1-1,-1 1,0-1,0 0,1 1,-1-1,0 0,-1 1,1-1,-18 22,-2-1,-1-1,0 0,-2-2,0-1,-1-1,-21 11,-109 85,153-111,0-1,0 0,0 0,0 1,0-1,0 1,0 0,0 0,1 0,-1-1,1 1,-1 1,1-1,0 0,0 0,0 0,0 1,0-1,1 0,-1 1,0-1,1 1,0-1,0 1,0-1,0 1,0-1,0 0,1 1,-1-1,1 1,-1-1,1 0,0 1,0-1,0 0,0 0,1 0,-1 1,1-1,-1-1,1 1,0 0,-1 0,2 0,14 7,1-1,0-1,0-1,0 0,1-2,0 0,0-1,0 0,0-2,0 0,4-2,87 11,-95-7,-12-1,0-1,1 0,-1 0,1 0,-1 0,1 0,-1-1,1 0,-1 1,1-1,0-1,-1 1,1 0,-1-1,1 0,-1 0,1 0,-1 0,0 0,1-1,-1 0,0 1,0-1,0 0,0 0,0-1,-1 1,1-1,0 0,3-14</inkml:trace>
  <inkml:trace contextRef="#ctx0" brushRef="#br0" timeOffset="267.552">418 1,'-52'645,"2"-357,-25 51,66-299,2-7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4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4.4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0,'0'5,"5"1,6 0,6-1,5 3,4 1,2-2,1-1,0-3,1-1,-1-1,0-1,0 0,-1 0,0-1,1 1,-1 0,-5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3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0,'66'114,"15"52,90 155,-138-287,-17-24</inkml:trace>
  <inkml:trace contextRef="#ctx0" brushRef="#br0" timeOffset="548.673">763 113,'-315'343,"307"-335,1-1,0 1,0 0,1 0,0 1,0 0,1 0,0 0,1 1,0-1,1 1,0 0,0 0,1 0,0 1,1-1,0 1,1-1,0 0,0 1,1-1,1 1,0-1,0 2,4 6,-1 0,-1 1,-1 0,-1-1,0 1,-2 0,0 0,-1 0,-1 0,0 0,-4 11,-11 32,-12 102,38-129,-3-29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8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1,'0'38,"-4"18,-3 9,1-2,2-3,0-5,2-9,1-6,0-6,1-3,1-3,-6-1,-1 0,0-1,1 2,-3-1,-1-9,2-7</inkml:trace>
  <inkml:trace contextRef="#ctx0" brushRef="#br0" timeOffset="351.155">272 565,'209'-40,"-201"39,1 0,-1-1,1-1,-1 1,0-1,0-1,-1 1,1-1,-1-1,1 1,-1-1,-1-1,1 1,-1-1,0 0,0-1,-1 1,1-1,-2 0,1 0,-1-1,0 0,-3 6,-1 0,1-1,-1 1,0-1,0 1,0-1,0 1,0-1,-1 1,1-1,-1 1,1-1,-1 1,0 0,0-1,0 1,0 0,-1 0,1 0,0 0,-1 0,0 0,1 0,-1 0,0 1,0-1,0 0,0 1,0 0,0 0,-1-1,1 1,0 0,-1 1,1-1,0 0,-1 1,-1-1,-98-1,89 5,0 1,0 0,1 0,-1 1,1 1,0 0,0 1,1 0,0 1,0 0,1 1,0 0,0 0,1 1,0 0,1 1,0 0,1 0,0 1,1 0,0 0,1 1,1-1,-2 8,5-15,1 0,0 0,0-1,0 1,1 0,0 0,0-1,0 1,1 0,-1-1,1 1,0-1,0 0,1 0,-1 1,1-1,0-1,0 1,0 0,1-1,-1 0,1 0,0 0,0 0,0 0,0-1,0 0,0 0,2 1,137 37,-139-39,109 12,-83-11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5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30,'0'473,"0"-454,-2 0,0 0,-1 0,-1-1,0 1,-2-1,0 2,-4 4</inkml:trace>
  <inkml:trace contextRef="#ctx0" brushRef="#br0" timeOffset="250.767">1 115,'34'-5,"15"-1,10 0,4-4,1 0,-6 2,-3-3,-1 1,-1 1,-3-1,-7 0,-5 2,-5 2,-2 3,-3 1,0 1,-6 6,-6 2</inkml:trace>
  <inkml:trace contextRef="#ctx0" brushRef="#br0" timeOffset="1698.425">2089 510,'-14'24,"-5"8</inkml:trace>
  <inkml:trace contextRef="#ctx0" brushRef="#br0" timeOffset="1848.136">2033 87,'0'0</inkml:trace>
  <inkml:trace contextRef="#ctx0" brushRef="#br0" timeOffset="649.814">678 567,'19'0,"-1"1,-1 0,1-1,0-1,-1 0,1-2,-1 0,1-1,-1 0,0-2,-1 0,1-1,9-5,-23 10,0 0,0 0,0 0,-1-1,1 1,-1-1,1 1,-1-1,0 0,0 0,0 0,0 0,-1 0,1 0,-1 0,0-1,0 1,0-1,0 1,-1-1,1 1,-1-1,0 1,0-1,0 1,-1-1,1 1,-1-1,0 1,1-1,-2 1,1 0,0 0,-1-1,1 1,-1 0,0 0,0 0,0 1,-1-1,1 0,-1 1,1 0,-1-1,0 1,0 0,0 0,0 1,0-1,0 1,-1-1,1 1,0 0,-1 0,1 0,-1 1,1-1,-1 1,1 0,-1 0,1 0,-1 1,-5 2,0 0,1 1,-1 1,1-1,0 1,0 1,1-1,-1 2,1-1,1 0,-1 1,1 1,0-1,1 1,-1 0,2 0,-1 0,1 1,-1 3,3-8,-1 1,1 0,0 0,1 0,-1 0,1 0,0 0,0 1,0-1,1 0,0 0,0 1,0-1,1 0,0 1,0-1,0 0,0 0,1 0,0 0,0 0,0 0,1-1,0 1,0-1,0 1,0-1,1 0,-1 0,1-1,0 1,0-1,1 0,1 2,78 15,-58-20</inkml:trace>
  <inkml:trace contextRef="#ctx0" brushRef="#br0" timeOffset="1119.017">1045 736,'30'-33,"-1"-1,-2-1,-1-1,-2-2,-2 0,-1-2,-6 18,-7 40,-9-13,1-1,-1 0,1 1,0-1,1 1,-1-1,1 0,-1 1,1-1,1 0,-1 0,0 1,1-1,0 0,0 0,0-1,1 1,-1 0,1-1,0 1,0-1,0 0,0 0,1 0,-1-1,1 1,0-1,0 0,-1 0,2 0,-1 0,0-1,0 1,4 0,0-2,1-1,0 1,-1-2,1 1,-1-1,1 0,-1-1,0 0,0 0,0-1,0 0,0 0,-1-1,0 0,0 0,0-1,-1 1,0-2,0 1,0-1,-1 0,0 0,2-3,6-9</inkml:trace>
  <inkml:trace contextRef="#ctx0" brushRef="#br0" timeOffset="1499.853">1836 341,'-164'88,"126"-46,38-41,-1 0,1 1,0-1,0 0,-1 0,1 0,0 0,0 0,0 1,0-1,0 0,1 0,-1 0,0 0,1 0,-1 1,0-1,1 0,-1 0,1 0,-1 0,1 0,0 0,0 0,-1-1,1 1,0 0,0 0,0 0,0-1,0 1,0-1,0 1,0 0,0-1,0 0,0 1,0-1,0 0,0 1,1-1,-1 0,0 0,0 0,0 0,22 5,-17-5,-1 1,0 0,0 0,0 0,0 1,0-1,0 1,0 0,-1 1,1-1,-1 1,1 0,-1 0,0 0,0 1,2 2,-6-2,1-1,-1 1,-1-1,1 1,-1-1,1 1,-1-1,0 1,0-1,0 0,-1 1,1-1,-1 0,0 0,0 0,0 0,0 0,0 0,-1-1,1 1,-1-1,0 0,0 0,0 0,0 0,0 0,0 0,-2 0,-2 3,-39 28,25-18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0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15,'-10'-4,"0"1,-1 1,1 0,0 1,-1 0,0 0,1 1,-1 0,1 1,-1 0,1 1,0 0,-1 1,1 0,0 0,0 1,1 1,-1-1,1 2,-3 1,11-6,0 0,0 0,-1 0,1 0,0 0,0 0,0 0,0 1,1-1,-1 0,0 1,0-1,1 0,-1 1,1-1,-1 1,1-1,0 1,0-1,-1 1,1-1,0 1,0 0,0-1,1 1,-1-1,0 1,1-1,-1 1,1-1,-1 0,1 1,-1-1,1 1,0-1,0 0,0 0,0 1,0-1,0 0,0 0,0 0,0 0,1 0,0 0,64 36,-64-36,2 0,0 0,0 0,0 0,0 1,0 0,0-1,0 1,-1 1,1-1,-1 0,0 1,1 0,-1 0,0 0,-1 0,1 0,0 0,-1 1,0-1,0 1,0 0,0 0,-1-1,1 1,-1 0,0 1,0-1,-1 0,1 0,-1 0,0 0,0 1,0-1,0 0,-1 0,0 0,0 0,0 0,0 0,-2 2,-9 10,-2-1,0-1,0 0,-1-1,-1 0,0-2,-1 0,0 0,-1-1,35-31,-4 11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0,'-3'2,"-25"12,1 2,1 1,0 1,2 1,0 1,-12 14,34-33,1 0,0 0,0 0,0-1,0 1,0 0,0 0,0 1,0-1,0 0,1 0,-1 0,0 0,1 1,-1-1,1 0,-1 1,1-1,-1 0,1 1,0-1,0 1,0-1,0 0,0 1,0-1,0 1,0-1,1 0,-1 1,1-1,-1 0,1 1,-1-1,1 0,-1 0,1 1,0-1,0 0,0 0,0 0,0 0,0 0,0 0,0 0,0 0,0-1,1 1,-1 0,0-1,0 1,1-1,-1 1,0-1,1 0,-1 1,1-1,-1 0,1 0,19 3,47 18,-68-18,0 0,-1 1,1-1,-1 0,1 0,-1 0,0 0,0 0,0 0,-1 0,1 0,-1 0,0 0,1-1,-1 1,0-1,-1 1,1-1,0 0,-1 0,1 0,-1 0,0 0,1-1,-1 1,0-1,0 1,0-1,-1 0,-104 37,83-34</inkml:trace>
  <inkml:trace contextRef="#ctx0" brushRef="#br0" timeOffset="435.258">643 29,'-11'0,"-1"2,0-1,0 2,1-1,-1 1,1 1,0 0,0 1,0 0,1 1,0 0,0 0,0 1,1 0,0 1,0 0,1 1,0 0,-2 2,9-9,-1 0,1-1,0 1,0 0,0 0,0-1,0 1,1 0,-1 0,0 0,1 0,-1 0,1 0,0 0,0 1,0-1,0 0,0 0,0 0,0 0,1 0,-1 0,1 0,0 0,-1 0,1 0,0 0,0-1,0 1,0 0,1 0,-1-1,0 1,1 0,67 41,-14-10,-53-32,0 1,0 0,0 0,-1 0,1 0,0 1,-1-1,1 0,-1 1,0-1,0 1,0-1,0 1,-1 0,1-1,0 1,-1 0,0-1,0 1,0 0,0-1,0 1,-1 0,1 0,-1-1,1 1,-1 0,0-1,0 1,0-1,-1 1,1-1,0 0,-1 0,0 1,1-1,-3 1,-84 58,12-29,57-24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0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0,'-18'49,"1"1,3 0,2 1,3 0,1 1,3 0,1 50,6-52,0-29,-1 0,-1 0,0 0,-2 0,-1 0,0-1,-3 6,-36 31,28-45</inkml:trace>
  <inkml:trace contextRef="#ctx0" brushRef="#br0" timeOffset="258.697">0 452,'39'-15,"16"-4,5 1,-3 3,-7 5,-7 3,-6 9,-5 3,-2 1,-7 4,-3 1,-4-2</inkml:trace>
  <inkml:trace contextRef="#ctx0" brushRef="#br0" timeOffset="516.935">565 734,'0'-14,"4"-6,2-3,0-2,4 2,0 0,3 0,0-1,1-1,5-2,-2-1,1 5,-2 1,0 5,-2-1,2-1,-3 3</inkml:trace>
  <inkml:trace contextRef="#ctx0" brushRef="#br0" timeOffset="828.07">931 678,'16'-8,"-1"0,0-1,-1 0,0-1,0-1,-1 0,0-1,-1-1,-1 0,0 0,-1-1,4-7,-13 20,-1 0,1-1,-1 1,0 0,0 0,1 0,-1-1,0 1,0 0,0 0,0 0,0-1,-1 1,1 0,0 0,-1 0,1-1,0 1,-1 0,1 0,-1 0,0 0,1 0,-1 0,0 0,0 0,0 0,1 0,-1 1,0-1,0 0,0 1,0-1,-1 0,1 1,0-1,0 1,0-1,0 1,0 0,-1 0,1-1,0 1,0 0,-1 0,1 0,0 0,0 1,0-1,-1 0,1 0,0 1,0-1,0 1,0-1,0 1,0-1,-1 1,1 0,0-1,1 1,-1 0,0 0,0 0,0 0,-9 2,1 1,0 0,1 1,-1 0,1 0,0 1,0 0,0 0,1 1,0 0,0 0,1 1,0 0,0 0,1 0,0 1,0 0,1 0,1 0,-1 0,1 1,1-1,0 1,0 0,1-1,0 5,2-10,0 1,0-1,1 0,0 1,0-1,0 0,1 0,-1 0,1-1,0 1,0 0,0-1,1 0,-1 0,1 0,0 0,0-1,0 1,0-1,0 0,0 0,0 0,1-1,-1 0,1 0,-1 0,2 0,127 9,-132-10,23-1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3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1 172,'427'-30,"-77"3,794 27,-669-17,-212 4,89 13,-131 2,1111-2,-919-28,-109 16,30-23,-191 25,136 9,-133 2,-122-1</inkml:trace>
  <inkml:trace contextRef="#ctx0" brushRef="#br0" timeOffset="768.958">397 566,'-8'30,"1"1,2 0,1 0,1 0,2 1,1 4,-3 49,-23 91,-1-37,2-81,14-52</inkml:trace>
  <inkml:trace contextRef="#ctx0" brushRef="#br0" timeOffset="1846.904">86 708,'34'-19,"39"-16,13-3,-4 2,-7 5,-10 10,-12 2,-10 5,-8 5,-5 3,-2 4,-2 2,0 0,0 1,-4 0</inkml:trace>
  <inkml:trace contextRef="#ctx0" brushRef="#br0" timeOffset="2370.99">678 1103,'43'-13,"-1"-2,-1-1,-1-2,0-2,18-13,-56 33,0-1,0 0,1 0,-1 0,0 0,0 0,0 0,0 0,0-1,0 1,0-1,-1 1,1-1,-1 0,1 0,-1 0,1 0,-1 0,0 0,0 0,0 0,0 0,0 0,-1-1,1 1,-1 0,1-1,-1 1,0 0,0-1,0 1,0 0,0-1,-1 1,1 0,-1-1,1 1,-1 0,0 0,0-1,0 1,0 0,0 0,0 0,-1 0,1 0,-1 1,0-1,1 0,-1 1,0-1,0 1,0 0,0-1,-6 1,0 0,0 1,-1 0,1 0,0 1,0-1,0 2,0-1,0 1,0 1,0 0,1 0,-1 0,1 1,0 0,0 0,0 1,1 0,-2 0,2-1,-1 0,0 1,1 0,0 0,0 0,0 1,1 0,-1 0,2 0,-1 0,1 1,0 0,0 0,0 0,1 0,0 1,1-1,0 1,0 0,1 0,-1 0,2 0,-1-1,1 1,0 0,1 0,0 0,0 0,1 0,2 5,0-8,0-1,0 0,1 0,0 0,0 0,0-1,0 0,1 0,-1 0,1-1,0 0,-1 0,1 0,0-1,0 0,0 0,0 0,1-1,-1 0,0 0,0-1,0 1,0-1,4-2,6 3,17-4,0 0,-1-2,0-2,0 0,0-3,-1 0,1-3,-8 4</inkml:trace>
  <inkml:trace contextRef="#ctx0" brushRef="#br0" timeOffset="2856.889">1243 1132,'34'-49,"86"-100,-117 146,0 2,0-1,0 0,1 1,-1-1,0 1,1 0,-1 0,1 0,0 0,-1 1,1 0,0 0,-1 0,1 0,-1 0,1 1,0-1,-1 1,1 0,-1 0,1 0,-1 1,0-1,1 1,-1 0,0 0,0 0,0 0,-1 0,1 1,0-1,-1 1,0 0,1 0,-1 0,1 2,1-1,0 1,1-1,0 0,0 0,0 0,0-1,1 1,-1-1,1-1,0 1,0-1,0 0,0 0,6 0,-5-2,0-1,0 0,0 0,0-1,0 0,0 0,0-1,-1 0,1 0,-1 0,1-1,-1 0,-1 0,1 0,0-1,-1 0,0 0,0-1,1-2,5-6</inkml:trace>
  <inkml:trace contextRef="#ctx0" brushRef="#br0" timeOffset="3269.605">2175 708,'-18'6,"1"0,0 2,1 0,0 0,0 2,0 0,2 1,-1 0,1 1,1 1,0 0,0 2,11-13,1 0,0-1,0 1,1 0,-1-1,0 1,1 0,-1 0,1 0,-1 0,1 0,0 0,0 0,0-1,0 1,0 0,0 0,0 0,1 0,-1 0,1 0,-1 0,1-1,0 1,0 0,0 0,0-1,0 1,0-1,0 1,0-1,1 1,-1-1,1 0,-1 1,1-1,-1 0,1 0,0 0,-1 0,1-1,0 1,0 0,0-1,0 1,0-1,-1 0,1 0,0 1,0-1,0 0,1-1,50 34,-53-29,-1 0,1 0,-1 0,0 0,0 0,-1 0,1 0,-1 0,0 0,0-1,0 1,0-1,0 0,-1 1,0-1,1 0,-1 0,0-1,-1 1,1-1,0 1,-1-1,-2 1,4-2,-16 14,-1-1</inkml:trace>
  <inkml:trace contextRef="#ctx0" brushRef="#br0" timeOffset="3523.78">2372 849,'-9'29,"-4"9</inkml:trace>
  <inkml:trace contextRef="#ctx0" brushRef="#br0" timeOffset="3809.14">2259 566,'0'0</inkml:trace>
  <inkml:trace contextRef="#ctx0" brushRef="#br0" timeOffset="3967.805">2710 312,'0'34,"0"15,0 10,0-1,0-5,0-7,0-7,0 0,0-2,0-2,-4-3,-3-1,1-2,1-1,2 0,6-5,2-12,0-6</inkml:trace>
  <inkml:trace contextRef="#ctx0" brushRef="#br0" timeOffset="4249.33">2964 933,'44'-18,"-29"15,0-2,1 0,-2-1,1-1,-1 0,0-1,0 0,-1-1,0 0,-1-1,0-1,0 0,-1-1,-1 0,0 0,-1-1,0-1,1-3,-9 15,0 0,0-1,0 1,0-1,0 1,-1-1,0 1,1-1,-1 1,0-1,0 1,0-1,-1 0,1 1,0-1,-1 1,0-1,0 1,0-1,0 1,0 0,0 0,0-1,-1 1,1 0,-1 0,0 0,1 0,-1 1,0-1,0 0,0 1,0-1,-1 1,1 0,0 0,-1-1,1 2,0-1,-1 0,1 0,-1 1,1-1,-1 1,-1 0,-9 2,-1 1,1 0,0 0,-1 2,2 0,-1 0,0 1,1 1,0 0,1 0,0 1,0 1,0 0,1 0,1 1,0 1,0-1,1 1,0 1,1-1,0 1,1 1,-3 7,6-17,1-1,-1 1,1 0,0 0,0 1,0-1,0 0,1 1,-1-1,1 0,0 1,0 0,0-1,0 1,1 0,0-1,-1 1,1 0,1 0,-1-1,0 1,1 0,0-1,0 1,0 0,0-1,1 1,-1-1,1 0,0 1,0-1,0 0,0 0,1 0,-1-1,1 1,0 0,-1-1,1 0,1 0,-1 0,0 0,4 2,102 0,-83-5</inkml:trace>
  <inkml:trace contextRef="#ctx0" brushRef="#br0" timeOffset="5186.244">4008 679,'-50'22,"39"-18,-1 1,1 0,0 0,0 1,1 1,-1 0,2 0,-10 9,18-15,0 0,-1 0,1 0,0 0,1 0,-1 1,0-1,0 0,0 0,1 1,-1-1,0 1,1-1,0 1,-1-1,1 0,0 1,0-1,-1 1,1 0,1-1,-1 1,0-1,0 1,0-1,1 0,-1 1,1-1,-1 1,1-1,-1 1,1-1,0 0,0 0,0 1,0-1,0 0,0 0,0 0,0 0,1 1,61 33,-46-28,-13-5,1-1,-1 0,0-1,0 1,0 1,0-1,0 1,0 0,0 0,0 0,0 0,-1 0,1 1,-1 0,0 0,0 0,0 0,0 0,0 1,-1-1,1 1,-1-1,0 1,0 0,0 0,-1 0,0 0,1 1,-1-1,-1 0,1 0,-1 1,1-1,-1 0,-1 1,1-1,0 0,-1 0,-1 4,-5 1,0 0,0-1,-1 0,0 0,-1 0,1-1,-2-1,1 0,-1 0,1 0,-2-2,1 1,0-1,-10 2,-22 2,26-11</inkml:trace>
  <inkml:trace contextRef="#ctx0" brushRef="#br0" timeOffset="5435.368">4573 369,'-10'33,"-2"17,-5 9,1-1,3-6,3-1,4-5,3-6,2-4,1-4,1-3,-1-1,1 0,0-1,-1-5</inkml:trace>
  <inkml:trace contextRef="#ctx0" brushRef="#br0" timeOffset="5689.941">4319 652,'34'0,"15"0,5 0,-2 0,-6 0,-5 0,-5 4,-4 2,-7 0</inkml:trace>
  <inkml:trace contextRef="#ctx0" brushRef="#br0" timeOffset="6051.993">4855 990,'-2'-19,"0"0,1 0,1 0,0 0,2 0,0 0,1 0,1 0,1 1,0 0,2 0,0 0,1 1,0 0,2 0,0 1,1 0,0 1,1 0,5-3,-11 13,-6 3,1 1,0-1,0 1,0-1,0 1,0-1,1 1,-1-1,0 1,1 0,-1 0,0 0,1 0,0 0,-1 0,1 0,0 0,-1 0,1 1,0-1,0 1,-1-1,1 1,0 0,0 0,0 0,0 0,-1 0,1 0,0 0,0 1,0-1,0 1,-1-1,1 1,0 0,-1-1,1 1,0 0,-1 0,1 0,-1 1,1-1,-1 0,0 1,-4 32,-2-16</inkml:trace>
  <inkml:trace contextRef="#ctx0" brushRef="#br0" timeOffset="7185.019">5392 708,'-11'0,"1"0,-1 0,1 1,0 0,-1 1,1 0,0 1,0 0,0 1,0 0,1 0,-1 1,1 0,0 1,1 0,0 0,-1 1,2 0,-1 1,1-1,0 1,1 1,0-1,0 1,1 0,-2 5,6-12,0 0,0 0,0 1,0-1,1 0,-1 0,1 1,-1-1,1 0,0 1,0-1,0 0,0 1,0-1,0 0,1 1,-1-1,1 0,0 0,0 1,-1-1,1 0,1 0,-1 0,0 0,0 0,1 0,-1-1,1 1,0 0,-1-1,1 1,0-1,0 0,0 1,0-1,1 0,3 1,-1 0,1 0,0-1,-1 1,1-2,0 1,0 0,0-1,0 0,0-1,0 1,-1-1,1-1,4 0,9-6,-1-1,1-1,-2 0,1-1,-2-1,1-1,-2 0,0-1,5-7,-1 3,45-42,-63 60,1 0,-1 0,0 0,1 0,-1 0,1 0,-1 1,1-1,-1 0,0 1,1-1,-1 1,1 0,-1-1,0 1,0 0,0 0,1 0,-1 0,0 0,0 0,0 0,0 0,-1 0,1 0,0 1,0-1,-1 0,1 1,0-1,-1 0,0 1,1-1,-1 1,0-1,0 0,1 1,-1-1,-1 1,1-1,0 1,0-1,0 1,-1-1,1 1,-1-1,1 0,-1 1,1-1,0 8,0-4,0-1,-1 1,1-1,0 1,1-1,-1 0,1 1,0-1,0 0,1 1,-1-1,1 0,0 0,0 0,0 0,0 0,1-1,0 1,-1-1,1 1,1-1,-1 0,0 0,1-1,0 1,-1-1,1 1,0-1,0 0,0-1,0 1,1-1,-1 0,0 0,1 0,-1 0,1-1,-1 0,4 0,5-5,-1 0,0-1,0-1,-1 0,0-1,0 0,-1 0,0-1,0 0,-1-1,0 0,-1-1,0 0,-1 0,23-26,-29 36,-1 0,1 0,0 0,0 0,0 0,0 0,0 0,0 0,0 0,0 0,0 1,0-1,0 0,1 1,-1-1,0 1,0-1,1 1,-1-1,0 1,1 0,-1 0,0 0,1 0,-1 0,1 0,-1 0,0 0,1 0,-1 1,0-1,1 1,-1-1,0 1,0-1,1 1,-1 0,0-1,0 1,0 0,0 0,0 0,0 0,0 0,0 0,0 0,-1 0,1 0,0 1,-1-1,1 0,-1 0,1 2,1 1,1 1,-1-1,1 1,0-1,1 0,-1 0,1-1,-1 1,1 0,0-1,0 0,1 0,-1-1,1 1,-1-1,1 0,0 0,0 0,0-1,0 1,0-1,0 0,0-1,0 0,0 1,1-2,-1 1,0 0,0-1,0 0,0 0,1-1,155-109,-158 110,1-1,-1 1,1 0,0 0,-1 0,1 1,0-1,-1 1,1 0,0 0,0 0,0 0,-1 1,1 0,0-1,-1 1,1 1,-1-1,1 0,-1 1,1 0,-1 0,0 0,0 0,0 0,0 1,1 1,9 4,-7-5,0 0,0 0,1-1,-1 0,1 0,0 0,0-1,-1 0,1 0,0-1,0 0,0 0,0-1,0 0,0 0,-1 0,1-1,0 0,-1 0,0-1,6-3,12-1,-18 5,-1 0,1 1,0 0,0 0,0 1,0-1,-1 1,1 0,0 1,0 0,0-1,0 2,-1-1,1 1,-1 0,1 0,-1 0,0 1,1 0,-1 0,1 1,-2-1,1 0,0 0,0-1,0 0,0 0,0 0,1-1,-1 0,0 0,1 0,-1-1,1 0,-1 0,1 0,0 0,11-5</inkml:trace>
  <inkml:trace contextRef="#ctx0" brushRef="#br0" timeOffset="7434.294">5702 285,'0'0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44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29,'67'1,"150"-13,-21-6,-166 23,-24 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4.1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31 166,'-4'5,"1"1,-1-1,1 1,0 0,1 0,-1 0,1 0,1 1,-1-1,1 1,0-1,0 1,1-1,0 1,0-1,0 1,1-1,0 1,1-1,-1 1,1-1,0 0,2 4,-1-9,0 0,0-1,0 1,0 0,1-1,-1 0,0 0,0 0,0 0,0 0,1 0,-1-1,0 0,0 0,0 1,0-2,0 1,0 0,-1-1,1 1,0-1,-1 0,1 0,-1 0,1 0,-1 0,0 0,0-1,0 1,0-1,1-2,14-14,-1-2,-1 0,-1 0,-1-2,9-20,15-82,-37 113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4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1 289,'24'-77,"44"-105,-68 181,0 0,0-1,0 1,0 0,0 0,0 0,1 0,-1 0,0-1,1 1,-1 0,1 0,-1 0,1 0,-1 0,1 0,0 0,-1 0,1 1,0-1,0 0,0 0,0 1,0-1,0 0,0 1,0-1,0 1,0-1,0 1,0-1,0 1,0 0,1 0,-1 0,0 0,0-1,0 2,0-1,1 0,-1 0,0 0,0 0,0 1,0-1,0 0,0 1,1-1,-1 1,0 0,0-1,-1 1,1 0,0-1,0 1,0 0,14 32,42 71,-55-102,0 1,0-1,0 0,1 1,-1-1,1-1,0 1,-1 0,1 0,0-1,0 0,0 0,0 1,0-2,0 1,0 0,0-1,1 1,-1-1,0 0,0 0,0 0,1 0,-1-1,0 1,0-1,0 0,0 0,0 0,0 0,0-1,0 1,1-2,6-4,0 0,-1 0,0-1,0 0,-1-1,0 0,0 0,-1-1,5-9,9-10,-8 12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2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6,'-4'-4,"2"3,10 14,165 316,-43-122,-128-204,-1-1,1 1,0-1,0 1,0-1,0 1,0-1,1 0,-1 0,1 0,0-1,-1 1,1-1,0 1,0-1,0 0,0 0,0 0,0 0,0-1,0 1,0-1,0 0,1 0,-1 0,0 0,0 0,0-1,0 1,0-1,0 0,2-1,17-8</inkml:trace>
  <inkml:trace contextRef="#ctx0" brushRef="#br0" timeOffset="554.075">768 34,'-49'33,"2"3,2 1,1 3,-12 16,27-18,1 1,3 1,1 1,-4 13,22-38,1 1,0 0,1 1,1-1,1 1,1-1,0 1,1 0,1 0,2 14,0 26,-14 112,-9 27,6-112,14-84,0-1,0 1,1-1,-1 1,1 0,-1-1,1 1,-1-1,1 1,-1-1,1 0,-1 1,1-1,-1 1,1-1,0 0,-1 0,1 1,0-1,-1 0,1 0,0 0,-1 0,1 0,0 0,-1 0,1 0,0 0,0 0,-1 0,1 0,0 0,-1 0,1-1,0 1,-1 0,1-1,-1 1,1 0,0-1,-1 1,1-1,-1 1,1-1,-1 1,1-1,-1 1,0-1,1 1,-1-1,0 0,1 1,-1-1,0 1,0-1,1 0,-1 1,0-1,0 0,0 0,0 1,0-2,7-13</inkml:trace>
  <inkml:trace contextRef="#ctx0" brushRef="#br0" timeOffset="907.175">796 711,'-11'28,"-1"0,1 1,2 1,1 0,1 0,1 0,0 24,5-51,1 0,0 1,0-1,0 0,0 1,0-1,1 0,0 0,0 1,-1-1,2 0,-1 0,0 0,1 0,-1 0,1 0,0-1,0 1,0-1,0 1,1-1,-1 0,1 1,-1-1,1 0,0-1,0 1,-1 0,1-1,0 0,1 0,-1 0,0 0,0 0,0 0,1-1,-1 0,0 1,0-1,1-1,-1 1,0 0,3-1,4-2,0 0,0 0,-1-1,0 0,1 0,-1-1,-1 0,1-1,-1 0,0 0,-1-1,1 0,-1-1,0 1,-1-1,0 0,0-1,-1 0,0 1,-1-2,0 1,0 0,-1-1,0 0,0 0,-1 0,-1 0,0 0,0 0,-1 0,0 0,-1-1,0 1,0 0,-1 0,-1-1,1 5,0 0,-1 0,1 0,-1 0,0 0,-1 1,1-1,-1 1,0 0,-1 0,1 0,-1 1,0 0,0 0,0 0,-1 0,1 1,-1 0,0 0,0 0,0 1,0 0,0 0,-1 1,1-1,-1 1,1 1,-1-1,1 1,-1 0,1 1,-1 0,1 0,0 0,-1 1,-11 4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5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6,'-14'-1,"0"1,0 1,0 0,1 1,-1 0,1 1,0 1,-1 0,1 1,1 1,-1-1,1 2,0 0,1 0,-1 1,1 1,1 0,0 0,0 1,-6 9,-24 61,39-78,0 1,1-1,-1 1,1 0,0-1,-1 1,1 0,1-1,-1 1,0 0,1-1,-1 1,1-1,0 1,-1-1,1 1,1-1,-1 1,0-1,0 0,1 0,0 0,-1 0,1 0,0 0,0 0,0 0,0-1,0 1,0-1,1 1,0-1,2 2,1-1,0 0,0 0,0-1,0 0,0 0,0 0,0-1,0 0,0 0,0 0,1-1,-1 0,0 0,-1-1,1 1,0-1,0-1,-1 1,1-1,-1 0,1 0,2-3,107-96,-23-35,-92 136,0 1,-1-1,1 0,0 0,0 1,0-1,0 0,0 0,1 0,-1 1,0-1,0 0,0 0,1 1,-1-1,0 0,1 1,-1-1,0 0,1 1,-1-1,1 0,-1 1,1-1,0 1,-1-1,1 1,-1-1,1 1,0 0,0-1,-1 1,1 0,0-1,-1 1,1 0,0 0,0 0,0 0,-1-1,1 1,0 0,0 0,-1 1,1-1,0 0,0 0,0 0,-1 0,1 1,0-1,-1 0,1 1,0-1,-1 1,1-1,0 1,-1-1,1 1,-1-1,1 1,-1-1,1 1,-1 0,1-1,-1 2,7 151,-9-96,1 721,2-775,-1 0,1 1,0-1,-1 1,0-1,1 0,-2 1,1-1,0 1,-1-1,1 1,-1-1,0 0,0 0,0 1,-1-1,1 0,-1 0,0 0,1 0,-1 0,-1-1,1 1,0 0,-1-1,1 0,-1 0,0 0,0 0,1 0,-1 0,-1-1,1 1,0-1,0 0,0 0,-1 0,1 0,-1-1,1 1,0-1,-1 0,1 0,-1 0,1 0,-1-1,1 0,-4 0,1-4,1 0,-1 0,1 0,0-1,0 0,1 0,0 0,0 0,0-1,1 0,0 1,0-1,1 0,-1-1,2 1,-1 0,1-1,0 1,1-1,-1-6,-2-19,1-1,1 0,2 0,1 0,2 1,2-1,0 1,6-12,0 10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5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211 4,'-2'-1,"1"1,-1-1,1 1,-1-1,0 1,1 0,-1 0,0-1,1 1,-1 0,1 0,-1 1,0-1,1 0,-1 1,0-1,1 1,-1-1,1 1,-1 0,1-1,-1 1,1 0,0 0,-1 0,1 0,0 0,0 1,-4 0,0 0,0 0,0 0,1 1,0 0,-1 0,1 0,0 1,0-1,1 1,-1 0,1 0,0 1,0-1,0 0,0 1,1 0,0 0,0-1,0 1,1 0,-1 1,1-1,0 0,1 0,-1 0,1 1,0-1,1 0,-1 1,1-1,1 3,21 42,-19-45,0 0,0 0,0 0,-1 0,0 1,0-1,-1 1,1 0,-1-1,0 1,-1 0,1 1,-1-1,-1 0,1 0,-1 0,0 1,0-1,-1 0,0 0,0 0,0 0,-1 0,0 0,0 0,0 0,-1-1,0 1,0-1,-1 1,1-1,-2 1,-1 0,0-1,0 0,-1 0,1-1,-1 1,0-1,0-1,-1 0,1 0,-1 0,1-1,-1 0,-5 1,-3-5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6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0,'-10'34,"-3"15,-4 5,1-2,3-6,3-5,5-5,1-9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9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2 527,'-1'-25,"0"0,2 0,0 0,2 0,1 0,1 0,1 1,1 0,1 0,2 0,0 1,1 1,2-1,-10 18,67-74,-68 78,0-1,1 0,-1 1,1-1,-1 1,1-1,-1 1,1 0,0 0,-1 1,1-1,0 0,0 1,0 0,0-1,-1 1,1 0,0 1,0-1,0 0,0 1,-1 0,1 0,0-1,0 2,-1-1,1 0,-1 0,1 1,-1-1,0 1,1 0,-1 0,0 0,43 65,-44-62,0 0,1-1,0 1,0 0,0-1,1 1,-1-1,1 0,0 0,0 0,1 0,-1-1,1 1,-1-1,1 0,0 0,1 0,-1-1,0 1,1-1,-1 0,1-1,0 1,0-1,-1 1,1-1,0-1,0 1,1-1,2-3,0 0,0 0,-1-1,0 0,0-1,0 0,0 0,-1 0,1-1,-2 1,1-2,0 1,-1-1,1-2,11-11,7-6,-14 11,2 1,0 1,1 0,0 1,0 0,2 1,-1 0,1 1,1 1,0 1,6-3,-20 11,1 0,-1 0,1 0,0 0,-1 0,1 1,-1-1,1 1,-1 0,0-1,1 1,-1 0,0 0,1 1,-1-1,0 0,0 1,0-1,0 1,0 0,0 0,-1 0,1 0,-1 0,1 0,-1 0,0 0,0 1,0-1,0 0,0 1,0-1,0 1,-1-1,0 1,1-1,-1 1,0-1,0 1,0-1,-1 1,1-1,0 1,-2 2,5 16,30 92,-19-93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09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157 763,'-14'19,"-14"18,2 2,2 0,2 1,-8 20,28-57,0 1,1 0,-1-1,1 1,0 0,0 0,0-1,0 1,1 0,-1 0,1 0,0 0,0 0,1 0,-1 0,1 0,0 0,0 0,0 0,0-1,1 1,0 0,-1-1,1 0,1 1,-1-1,0 0,1 0,-1 0,1 0,0 0,0-1,0 1,1-1,-1 0,0 0,1 0,0 0,-1-1,2 1,3 0,1-1,0 0,0 0,0 0,0-1,0-1,0 1,-1-2,1 1,0-1,0 0,-1-1,1 0,-1 0,0-1,0 0,0 0,-1-1,1 0,4-5,-7 6,0 0,-1 0,1-1,-1 1,0-1,0 0,-1 0,0-1,1 1,-2-1,1 0,-1 0,0 1,0-1,0-1,-1 1,0 0,0 0,-1 0,1-1,-1 1,-1 0,1-1,-1 1,0 0,-1 0,0 0,1 0,-3-4,0 4,0-1,0 1,0 0,-1 0,1 0,-2 1,1 0,0 0,-1 0,0 1,0-1,-1 1,1 1,-1-1,0 1,0 1,-3-2,-14-3</inkml:trace>
  <inkml:trace contextRef="#ctx0" brushRef="#br0" timeOffset="498.955">664 848,'-18'8,"0"0,0 2,1 0,1 1,-1 1,2 1,-1 0,2 1,0 0,1 1,0 1,1 0,1 1,1 0,-7 15,16-28,1 1,0 0,0-1,0 1,0 0,1-1,0 1,0-1,0 1,1-1,-1 1,1-1,0 0,1 0,-1 0,0 0,1 0,0 0,0-1,0 1,1-1,-1 0,1 0,0 0,-1 0,1-1,0 0,1 0,-1 0,0 0,1 0,-1-1,1 0,-1 0,1 0,0-1,-1 1,1-1,0 0,-1 0,1-1,0 0,-1 1,1-1,-1-1,1 1,-1-1,3-1,16-8,-1-1,-1-1,0-1,0-1,-1-1,-1-1,-1 0,-1-2,0 0,-1-1,-1 0,-1-1,-1-1,-1 0,5-12,7-4,-1-1,-1-1,-3 0,-1-2,-2 0,-2-1,-2-1,-2 1,2-24,-10 52,0 0,-1 1,-1-1,0 0,-1 0,0 0,-1 1,-1-1,0 1,-1 0,-1-1,0 2,-1-1,-4-7,9 19,-1 0,0 0,0 0,1 0,-1 0,-1 0,1 1,0-1,0 1,0-1,-1 1,1 0,-1 0,1 0,-1 0,1 0,-1 1,0-1,1 1,-1 0,0-1,0 1,1 1,-1-1,0 0,1 1,-1-1,0 1,1 0,-1 0,1 0,-1 0,1 0,-2 2,-74 60,60-38,2 1,1 0,1 1,1 0,2 1,0 1,2-1,1 2,1 5,1-18,2-1,0 1,1 0,1 0,0 0,2 1,0-1,0 0,2 0,0 1,1-1,1-1,0 1,1 0,1-1,4 6,-4-10,0-1,1 0,0-1,1 0,0 0,1 0,0-1,0 0,1-1,0 0,1-1,0 0,0-1,0 0,1 0,0-1,0-1,0 0,0 0,1-2,0 1,-1-2,1 1,0-2,0 0,0 0,0-1,-1-1,12-2,0-3</inkml:trace>
  <inkml:trace contextRef="#ctx0" brushRef="#br0" timeOffset="746.23">1172 791,'20'139,"-19"-133,1-1,0 0,0 0,0 0,1 0,-1-1,1 1,0-1,1 1,-1-1,1 0,0 0,0-1,0 1,0-1,0 0,1 0,0 0,0-1,-1 1,1-1,1 0,-1-1,2 1,6-1,-1-2,0 1,1-2,-1 0,0 0,0-1,0 0,0-1,0-1,-1 0,0 0,0-1,0-1,-1 0,0 0,0-1,-1 0,1 0,-2-1,0-1,0 1,0-1,-1-1,4-8,85-139,-82 138</inkml:trace>
  <inkml:trace contextRef="#ctx0" brushRef="#br0" timeOffset="1011.852">1878 1,'-3'125,"-6"1,-5-1,-5-1,-13 29,-23 152,52-291,1-7,1 0,-1 0,1 1,0-1,0 0,1 1,0-1,1 0,-1 1,1-1,1 0,-1 0,1 0,1 0,-1 0,4 5,-3-11,0 1,0-1,0 0,0-1,0 1,1 0,-1-1,0 0,0 0,1 0,-1 0,0 0,0-1,1 0,-1 1,0-1,0 0,0 0,0-1,0 1,0-1,0 0,0 1,-1-1,1 0,-1 0,1-1,-1 1,0-1,0 1,0-1,0 0,0 1,0-2,12-14</inkml:trace>
  <inkml:trace contextRef="#ctx0" brushRef="#br0" timeOffset="1295.575">2076 707,'-8'18,"-2"-1,2 1,0 0,0 0,2 1,1 0,0 0,1 0,1 0,1 1,1-1,0 1,2 0,0-1,1 5,0-20,0 1,0 0,0 0,0-1,1 1,0-1,0 0,0 0,0 0,1 0,-1-1,1 1,0-1,0 0,1 0,-1 0,0-1,1 1,0-1,-1 0,1-1,0 1,0-1,0 0,0 0,0 0,0-1,2 0,3 1,0-2,1 1,-1-1,0-1,-1 0,1 0,0-1,0 0,-1-1,0 0,0 0,0-1,0 0,0-1,8-9,-1-1,-1 0,0-1,-2 0,0-1,-1-1,0 0,-2-1,0 0,-1 0,-1-1,3-15,-5-4,-9 25</inkml:trace>
  <inkml:trace contextRef="#ctx0" brushRef="#br0" timeOffset="1762.191">2866 622,'-16'5,"0"0,0 1,1 1,-1 1,1 0,1 0,0 2,0-1,-5 7,17-14,0 0,0 0,0 0,0 0,0 1,0-1,1 1,-1-1,1 1,0-1,0 1,0 0,0 0,0 0,1 0,-1 0,1-1,-1 1,1 0,0 0,1 0,-1 0,0 0,1 0,-1 0,1 0,0 0,0-1,0 1,1 0,-1-1,0 1,1-1,0 1,0-1,0 0,0 1,0-1,0 0,0-1,0 1,1 0,0 0,90 65,-81-61,0 0,-1 1,1 0,-2 1,1 1,-1-1,0 1,-1 1,0 0,-1 0,0 1,0 0,-1 1,-1-1,0 1,0 2,-5-10,0-1,0 1,0-1,-1 1,0-1,0 1,0-1,0 1,0-1,0 0,-1 1,0-1,0 1,0-1,0 0,0 1,-1-1,1 0,-1 0,0 0,0 0,0 0,-1-1,1 1,0-1,-1 1,0-1,1 0,-1 0,0 0,0 0,-3 0,-108 35,105-36,1 0,-1 0,0-1,0 0,0-1,0 0,0 0,0-1,1 0,-1-1,1 0,-1 0,-16-8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5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27,'38'17,"-10"-11,1-2,0 0,0-2,-1-2,1 0,7-3,29 1,104-24,-56 1,-89 21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5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29,'34'0,"15"0,5 0,2 0,-2 0,-7 0,-7 0,-4-4,-4-3,-3 1,-2 2,1 0,-1 2,0 1,0 0,-4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6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47,'39'0,"16"0,5 0,2 0,-6 0,-7 0,-7 0,-1-5,-3-1,-3 0,-2 1,-3 2,-1-4,-1-1,-5 1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16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1,'25'61,"3"-2,3 0,2-2,39 49,-69-99,0-1,0 1,1-1,0 0,1 0,-1 0,1-1,0 0,1 0,-1 0,1 0,0-1,0 0,0 0,1-1,-1 0,1 0,0 0,0-1,0 0,0 0,0-1,0 0,0 0,1-1,-1 1,0-2,1 1,-1-1,0 0,0-1,2 0,12-10,-2 0</inkml:trace>
  <inkml:trace contextRef="#ctx0" brushRef="#br0" timeOffset="498.832">875 1,'-29'9,"1"2,0 1,1 1,0 2,1 1,0 0,2 2,0 1,1 1,1 1,1 1,0 0,2 2,-2 4,-103 202,119-217,1 0,0 0,0 1,2-1,-1 1,2-1,0 1,0 0,2 0,0 7,0-15,2 31,-1 0,-1-1,-2 1,-2 0,-6 25,0 18,13-62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1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643 480,'-7'-5,"0"1,-1 1,1-1,-1 1,1 1,-1 0,0 0,0 0,0 1,0 0,-1 0,1 1,0 0,-5 1,-3-1,-1-1,-1 0,0 1,0 1,0 0,1 2,-1 0,1 1,0 1,0 0,0 1,-10 6,26-12,0 1,-1 0,1 0,0-1,0 1,0 0,0 0,0 0,0 0,0 0,0 0,0 1,0-1,0 0,1 0,-1 1,0-1,1 0,-1 1,1-1,0 0,-1 1,1-1,0 1,0-1,0 1,0-1,0 1,0-1,1 0,-1 1,0-1,1 1,-1-1,1 0,-1 1,1-1,0 0,-1 0,1 1,0-1,0 0,0 0,0 0,0 0,0 0,0 0,0 0,1-1,-1 1,0 0,0-1,1 1,-1 0,0-1,1 0,-1 1,1-1,-1 0,0 0,1 0,0 0,18 7,46 22,-65-28,0 0,1 0,-1 0,0 0,0 1,0-1,0 0,0 0,0 1,0-1,-1 1,1-1,0 0,-1 1,1 0,-1-1,1 1,-1-1,0 1,0-1,0 1,0 0,0-1,0 1,0-1,0 1,-1 0,1-1,0 1,-1-1,0 1,1-1,-1 1,0-1,0 0,1 1,-1-1,0 0,-1 1,1-1,-18 22,-2-1,-1-1,0 0,-2-2,0-1,-1-1,-21 11,-109 85,153-111,0-1,0 0,0 0,0 1,0-1,0 1,0 0,0 0,1 0,-1-1,1 1,-1 1,1-1,0 0,0 0,0 0,0 1,0-1,1 0,-1 1,0-1,1 1,0-1,0 1,0-1,0 1,0-1,0 0,1 1,-1-1,1 1,-1-1,1 0,0 1,0-1,0 0,0 0,1 0,-1 1,1-1,-1-1,1 1,0 0,-1 0,2 0,14 7,1-1,0-1,0-1,0 0,1-2,0 0,0-1,0 0,0-2,0 0,4-2,87 11,-95-7,-12-1,0-1,1 0,-1 0,1 0,-1 0,1 0,-1-1,1 0,-1 1,1-1,0-1,-1 1,1 0,-1-1,1 0,-1 0,1 0,-1 0,0 0,1-1,-1 0,0 1,0-1,0 0,0 0,0-1,-1 1,1-1,0 0,3-14</inkml:trace>
  <inkml:trace contextRef="#ctx0" brushRef="#br0" timeOffset="267.552">418 1,'-52'645,"2"-357,-25 51,66-299,2-7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4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4.4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0,'0'5,"5"1,6 0,6-1,5 3,4 1,2-2,1-1,0-3,1-1,-1-1,0-1,0 0,-1 0,0-1,1 1,-1 0,-5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3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0,'66'114,"15"52,90 155,-138-287,-17-24</inkml:trace>
  <inkml:trace contextRef="#ctx0" brushRef="#br0" timeOffset="548.673">763 113,'-315'343,"307"-335,1-1,0 1,0 0,1 0,0 1,0 0,1 0,0 0,1 1,0-1,1 1,0 0,0 0,1 0,0 1,1-1,0 1,1-1,0 0,0 1,1-1,1 1,0-1,0 2,4 6,-1 0,-1 1,-1 0,-1-1,0 1,-2 0,0 0,-1 0,-1 0,0 0,-4 11,-11 32,-12 102,38-129,-3-29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8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1,'0'38,"-4"18,-3 9,1-2,2-3,0-5,2-9,1-6,0-6,1-3,1-3,-6-1,-1 0,0-1,1 2,-3-1,-1-9,2-7</inkml:trace>
  <inkml:trace contextRef="#ctx0" brushRef="#br0" timeOffset="351.155">272 565,'209'-40,"-201"39,1 0,-1-1,1-1,-1 1,0-1,0-1,-1 1,1-1,-1-1,1 1,-1-1,-1-1,1 1,-1-1,0 0,0-1,-1 1,1-1,-2 0,1 0,-1-1,0 0,-3 6,-1 0,1-1,-1 1,0-1,0 1,0-1,0 1,0-1,-1 1,1-1,-1 1,1-1,-1 1,0 0,0-1,0 1,0 0,-1 0,1 0,0 0,-1 0,0 0,1 0,-1 0,0 1,0-1,0 0,0 1,0 0,0 0,-1-1,1 1,0 0,-1 1,1-1,0 0,-1 1,-1-1,-98-1,89 5,0 1,0 0,1 0,-1 1,1 1,0 0,0 1,1 0,0 1,0 0,1 1,0 0,0 0,1 1,0 0,1 1,0 0,1 0,0 1,1 0,0 0,1 1,1-1,-2 8,5-15,1 0,0 0,0-1,0 1,1 0,0 0,0-1,0 1,1 0,-1-1,1 1,0-1,0 0,1 0,-1 1,1-1,0-1,0 1,0 0,1-1,-1 0,1 0,0 0,0 0,0 0,0-1,0 0,0 0,2 1,137 37,-139-39,109 12,-83-11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25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30,'0'473,"0"-454,-2 0,0 0,-1 0,-1-1,0 1,-2-1,0 2,-4 4</inkml:trace>
  <inkml:trace contextRef="#ctx0" brushRef="#br0" timeOffset="250.767">1 115,'34'-5,"15"-1,10 0,4-4,1 0,-6 2,-3-3,-1 1,-1 1,-3-1,-7 0,-5 2,-5 2,-2 3,-3 1,0 1,-6 6,-6 2</inkml:trace>
  <inkml:trace contextRef="#ctx0" brushRef="#br0" timeOffset="1698.425">2089 510,'-14'24,"-5"8</inkml:trace>
  <inkml:trace contextRef="#ctx0" brushRef="#br0" timeOffset="1848.136">2033 87,'0'0</inkml:trace>
  <inkml:trace contextRef="#ctx0" brushRef="#br0" timeOffset="649.814">678 567,'19'0,"-1"1,-1 0,1-1,0-1,-1 0,1-2,-1 0,1-1,-1 0,0-2,-1 0,1-1,9-5,-23 10,0 0,0 0,0 0,-1-1,1 1,-1-1,1 1,-1-1,0 0,0 0,0 0,0 0,-1 0,1 0,-1 0,0-1,0 1,0-1,0 1,-1-1,1 1,-1-1,0 1,0-1,0 1,-1-1,1 1,-1-1,0 1,1-1,-2 1,1 0,0 0,-1-1,1 1,-1 0,0 0,0 0,0 1,-1-1,1 0,-1 1,1 0,-1-1,0 1,0 0,0 0,0 1,0-1,0 1,-1-1,1 1,0 0,-1 0,1 0,-1 1,1-1,-1 1,1 0,-1 0,1 0,-1 1,-5 2,0 0,1 1,-1 1,1-1,0 1,0 1,1-1,-1 2,1-1,1 0,-1 1,1 1,0-1,1 1,-1 0,2 0,-1 0,1 1,-1 3,3-8,-1 1,1 0,0 0,1 0,-1 0,1 0,0 0,0 1,0-1,1 0,0 0,0 1,0-1,1 0,0 1,0-1,0 0,0 0,1 0,0 0,0 0,0 0,1-1,0 1,0-1,0 1,0-1,1 0,-1 0,1-1,0 1,0-1,1 0,1 2,78 15,-58-20</inkml:trace>
  <inkml:trace contextRef="#ctx0" brushRef="#br0" timeOffset="1119.017">1045 736,'30'-33,"-1"-1,-2-1,-1-1,-2-2,-2 0,-1-2,-6 18,-7 40,-9-13,1-1,-1 0,1 1,0-1,1 1,-1-1,1 0,-1 1,1-1,1 0,-1 0,0 1,1-1,0 0,0 0,0-1,1 1,-1 0,1-1,0 1,0-1,0 0,0 0,1 0,-1-1,1 1,0-1,0 0,-1 0,2 0,-1 0,0-1,0 1,4 0,0-2,1-1,0 1,-1-2,1 1,-1-1,1 0,-1-1,0 0,0 0,0-1,0 0,0 0,-1-1,0 0,0 0,0-1,-1 1,0-2,0 1,0-1,-1 0,0 0,2-3,6-9</inkml:trace>
  <inkml:trace contextRef="#ctx0" brushRef="#br0" timeOffset="1499.853">1836 341,'-164'88,"126"-46,38-41,-1 0,1 1,0-1,0 0,-1 0,1 0,0 0,0 0,0 1,0-1,0 0,1 0,-1 0,0 0,1 0,-1 1,0-1,1 0,-1 0,1 0,-1 0,1 0,0 0,0 0,-1-1,1 1,0 0,0 0,0 0,0-1,0 1,0-1,0 1,0 0,0-1,0 0,0 1,0-1,0 0,0 1,1-1,-1 0,0 0,0 0,0 0,22 5,-17-5,-1 1,0 0,0 0,0 0,0 1,0-1,0 1,0 0,-1 1,1-1,-1 1,1 0,-1 0,0 0,0 1,2 2,-6-2,1-1,-1 1,-1-1,1 1,-1-1,1 1,-1-1,0 1,0-1,0 0,-1 1,1-1,-1 0,0 0,0 0,0 0,0 0,0 0,-1-1,1 1,-1-1,0 0,0 0,0 0,0 0,0 0,0 0,-2 0,-2 3,-39 28,25-18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0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15,'-10'-4,"0"1,-1 1,1 0,0 1,-1 0,0 0,1 1,-1 0,1 1,-1 0,1 1,0 0,-1 1,1 0,0 0,0 1,1 1,-1-1,1 2,-3 1,11-6,0 0,0 0,-1 0,1 0,0 0,0 0,0 0,0 1,1-1,-1 0,0 1,0-1,1 0,-1 1,1-1,-1 1,1-1,0 1,0-1,-1 1,1-1,0 1,0 0,0-1,1 1,-1-1,0 1,1-1,-1 1,1-1,-1 0,1 1,-1-1,1 1,0-1,0 0,0 0,0 1,0-1,0 0,0 0,0 0,0 0,1 0,0 0,64 36,-64-36,2 0,0 0,0 0,0 0,0 1,0 0,0-1,0 1,-1 1,1-1,-1 0,0 1,1 0,-1 0,0 0,-1 0,1 0,0 0,-1 1,0-1,0 1,0 0,0 0,-1-1,1 1,-1 0,0 1,0-1,-1 0,1 0,-1 0,0 0,0 1,0-1,0 0,-1 0,0 0,0 0,0 0,0 0,-2 2,-9 10,-2-1,0-1,0 0,-1-1,-1 0,0-2,-1 0,0 0,-1-1,35-31,-4 11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0,'-3'2,"-25"12,1 2,1 1,0 1,2 1,0 1,-12 14,34-33,1 0,0 0,0 0,0-1,0 1,0 0,0 0,0 1,0-1,0 0,1 0,-1 0,0 0,1 1,-1-1,1 0,-1 1,1-1,-1 0,1 1,0-1,0 1,0-1,0 0,0 1,0-1,0 1,0-1,1 0,-1 1,1-1,-1 0,1 1,-1-1,1 0,-1 0,1 1,0-1,0 0,0 0,0 0,0 0,0 0,0 0,0 0,0 0,0-1,1 1,-1 0,0-1,0 1,1-1,-1 1,0-1,1 0,-1 1,1-1,-1 0,1 0,19 3,47 18,-68-18,0 0,-1 1,1-1,-1 0,1 0,-1 0,0 0,0 0,0 0,-1 0,1 0,-1 0,0 0,1-1,-1 1,0-1,-1 1,1-1,0 0,-1 0,1 0,-1 0,0 0,1-1,-1 1,0-1,0 1,0-1,-1 0,-104 37,83-34</inkml:trace>
  <inkml:trace contextRef="#ctx0" brushRef="#br0" timeOffset="435.258">643 29,'-11'0,"-1"2,0-1,0 2,1-1,-1 1,1 1,0 0,0 1,0 0,1 1,0 0,0 0,0 1,1 0,0 1,0 0,1 1,0 0,-2 2,9-9,-1 0,1-1,0 1,0 0,0 0,0-1,0 1,1 0,-1 0,0 0,1 0,-1 0,1 0,0 0,0 1,0-1,0 0,0 0,0 0,0 0,1 0,-1 0,1 0,0 0,-1 0,1 0,0 0,0-1,0 1,0 0,1 0,-1-1,0 1,1 0,67 41,-14-10,-53-32,0 1,0 0,0 0,-1 0,1 0,0 1,-1-1,1 0,-1 1,0-1,0 1,0-1,0 1,-1 0,1-1,0 1,-1 0,0-1,0 1,0 0,0-1,0 1,-1 0,1 0,-1-1,1 1,-1 0,0-1,0 1,0-1,-1 1,1-1,0 0,-1 0,0 1,1-1,-3 1,-84 58,12-29,57-24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0.8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0,'-18'49,"1"1,3 0,2 1,3 0,1 1,3 0,1 50,6-52,0-29,-1 0,-1 0,0 0,-2 0,-1 0,0-1,-3 6,-36 31,28-45</inkml:trace>
  <inkml:trace contextRef="#ctx0" brushRef="#br0" timeOffset="258.697">0 452,'39'-15,"16"-4,5 1,-3 3,-7 5,-7 3,-6 9,-5 3,-2 1,-7 4,-3 1,-4-2</inkml:trace>
  <inkml:trace contextRef="#ctx0" brushRef="#br0" timeOffset="516.935">565 734,'0'-14,"4"-6,2-3,0-2,4 2,0 0,3 0,0-1,1-1,5-2,-2-1,1 5,-2 1,0 5,-2-1,2-1,-3 3</inkml:trace>
  <inkml:trace contextRef="#ctx0" brushRef="#br0" timeOffset="828.07">931 678,'16'-8,"-1"0,0-1,-1 0,0-1,0-1,-1 0,0-1,-1-1,-1 0,0 0,-1-1,4-7,-13 20,-1 0,1-1,-1 1,0 0,0 0,1 0,-1-1,0 1,0 0,0 0,0 0,0-1,-1 1,1 0,0 0,-1 0,1-1,0 1,-1 0,1 0,-1 0,0 0,1 0,-1 0,0 0,0 0,0 0,1 0,-1 1,0-1,0 0,0 1,0-1,-1 0,1 1,0-1,0 1,0-1,0 1,0 0,-1 0,1-1,0 1,0 0,-1 0,1 0,0 0,0 1,0-1,-1 0,1 0,0 1,0-1,0 1,0-1,0 1,0-1,-1 1,1 0,0-1,1 1,-1 0,0 0,0 0,0 0,-9 2,1 1,0 0,1 1,-1 0,1 0,0 1,0 0,0 0,1 1,0 0,0 0,1 1,0 0,0 0,1 0,0 1,0 0,1 0,1 0,-1 0,1 1,1-1,0 1,0 0,1-1,0 5,2-10,0 1,0-1,1 0,0 1,0-1,0 0,1 0,-1 0,1-1,0 1,0 0,0-1,1 0,-1 0,1 0,0 0,0-1,0 1,0-1,0 0,0 0,0 0,1-1,-1 0,1 0,-1 0,2 0,127 9,-132-10,23-1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33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1 172,'427'-30,"-77"3,794 27,-669-17,-212 4,89 13,-131 2,1111-2,-919-28,-109 16,30-23,-191 25,136 9,-133 2,-122-1</inkml:trace>
  <inkml:trace contextRef="#ctx0" brushRef="#br0" timeOffset="768.958">397 566,'-8'30,"1"1,2 0,1 0,1 0,2 1,1 4,-3 49,-23 91,-1-37,2-81,14-52</inkml:trace>
  <inkml:trace contextRef="#ctx0" brushRef="#br0" timeOffset="1846.904">86 708,'34'-19,"39"-16,13-3,-4 2,-7 5,-10 10,-12 2,-10 5,-8 5,-5 3,-2 4,-2 2,0 0,0 1,-4 0</inkml:trace>
  <inkml:trace contextRef="#ctx0" brushRef="#br0" timeOffset="2370.99">678 1103,'43'-13,"-1"-2,-1-1,-1-2,0-2,18-13,-56 33,0-1,0 0,1 0,-1 0,0 0,0 0,0 0,0 0,0-1,0 1,0-1,-1 1,1-1,-1 0,1 0,-1 0,1 0,-1 0,0 0,0 0,0 0,0 0,0 0,-1-1,1 1,-1 0,1-1,-1 1,0 0,0-1,0 1,0 0,0-1,-1 1,1 0,-1-1,1 1,-1 0,0 0,0-1,0 1,0 0,0 0,0 0,-1 0,1 0,-1 1,0-1,1 0,-1 1,0-1,0 1,0 0,0-1,-6 1,0 0,0 1,-1 0,1 0,0 1,0-1,0 2,0-1,0 1,0 1,0 0,1 0,-1 0,1 1,0 0,0 0,0 1,1 0,-2 0,2-1,-1 0,0 1,1 0,0 0,0 0,0 1,1 0,-1 0,2 0,-1 0,1 1,0 0,0 0,0 0,1 0,0 1,1-1,0 1,0 0,1 0,-1 0,2 0,-1-1,1 1,0 0,1 0,0 0,0 0,1 0,2 5,0-8,0-1,0 0,1 0,0 0,0 0,0-1,0 0,1 0,-1 0,1-1,0 0,-1 0,1 0,0-1,0 0,0 0,0 0,1-1,-1 0,0 0,0-1,0 1,0-1,4-2,6 3,17-4,0 0,-1-2,0-2,0 0,0-3,-1 0,1-3,-8 4</inkml:trace>
  <inkml:trace contextRef="#ctx0" brushRef="#br0" timeOffset="2856.889">1243 1132,'34'-49,"86"-100,-117 146,0 2,0-1,0 0,1 1,-1-1,0 1,1 0,-1 0,1 0,0 0,-1 1,1 0,0 0,-1 0,1 0,-1 0,1 1,0-1,-1 1,1 0,-1 0,1 0,-1 1,0-1,1 1,-1 0,0 0,0 0,0 0,-1 0,1 1,0-1,-1 1,0 0,1 0,-1 0,1 2,1-1,0 1,1-1,0 0,0 0,0 0,0-1,1 1,-1-1,1-1,0 1,0-1,0 0,0 0,6 0,-5-2,0-1,0 0,0 0,0-1,0 0,0 0,0-1,-1 0,1 0,-1 0,1-1,-1 0,-1 0,1 0,0-1,-1 0,0 0,0-1,1-2,5-6</inkml:trace>
  <inkml:trace contextRef="#ctx0" brushRef="#br0" timeOffset="3269.605">2175 708,'-18'6,"1"0,0 2,1 0,0 0,0 2,0 0,2 1,-1 0,1 1,1 1,0 0,0 2,11-13,1 0,0-1,0 1,1 0,-1-1,0 1,1 0,-1 0,1 0,-1 0,1 0,0 0,0 0,0-1,0 1,0 0,0 0,0 0,1 0,-1 0,1 0,-1 0,1-1,0 1,0 0,0 0,0-1,0 1,0-1,0 1,0-1,1 1,-1-1,1 0,-1 1,1-1,-1 0,1 0,0 0,-1 0,1-1,0 1,0 0,0-1,0 1,0-1,-1 0,1 0,0 1,0-1,0 0,1-1,50 34,-53-29,-1 0,1 0,-1 0,0 0,0 0,-1 0,1 0,-1 0,0 0,0-1,0 1,0-1,0 0,-1 1,0-1,1 0,-1 0,0-1,-1 1,1-1,0 1,-1-1,-2 1,4-2,-16 14,-1-1</inkml:trace>
  <inkml:trace contextRef="#ctx0" brushRef="#br0" timeOffset="3523.78">2372 849,'-9'29,"-4"9</inkml:trace>
  <inkml:trace contextRef="#ctx0" brushRef="#br0" timeOffset="3809.14">2259 566,'0'0</inkml:trace>
  <inkml:trace contextRef="#ctx0" brushRef="#br0" timeOffset="3967.805">2710 312,'0'34,"0"15,0 10,0-1,0-5,0-7,0-7,0 0,0-2,0-2,-4-3,-3-1,1-2,1-1,2 0,6-5,2-12,0-6</inkml:trace>
  <inkml:trace contextRef="#ctx0" brushRef="#br0" timeOffset="4249.33">2964 933,'44'-18,"-29"15,0-2,1 0,-2-1,1-1,-1 0,0-1,0 0,-1-1,0 0,-1-1,0-1,0 0,-1-1,-1 0,0 0,-1-1,0-1,1-3,-9 15,0 0,0-1,0 1,0-1,0 1,-1-1,0 1,1-1,-1 1,0-1,0 1,0-1,-1 0,1 1,0-1,-1 1,0-1,0 1,0-1,0 1,0 0,0 0,0-1,-1 1,1 0,-1 0,0 0,1 0,-1 1,0-1,0 0,0 1,0-1,-1 1,1 0,0 0,-1-1,1 2,0-1,-1 0,1 0,-1 1,1-1,-1 1,-1 0,-9 2,-1 1,1 0,0 0,-1 2,2 0,-1 0,0 1,1 1,0 0,1 0,0 1,0 1,0 0,1 0,1 1,0 1,0-1,1 1,0 1,1-1,0 1,1 1,-3 7,6-17,1-1,-1 1,1 0,0 0,0 1,0-1,0 0,1 1,-1-1,1 0,0 1,0 0,0-1,0 1,1 0,0-1,-1 1,1 0,1 0,-1-1,0 1,1 0,0-1,0 1,0 0,0-1,1 1,-1-1,1 0,0 1,0-1,0 0,0 0,1 0,-1-1,1 1,0 0,-1-1,1 0,1 0,-1 0,0 0,4 2,102 0,-83-5</inkml:trace>
  <inkml:trace contextRef="#ctx0" brushRef="#br0" timeOffset="5186.244">4008 679,'-50'22,"39"-18,-1 1,1 0,0 0,0 1,1 1,-1 0,2 0,-10 9,18-15,0 0,-1 0,1 0,0 0,1 0,-1 1,0-1,0 0,0 0,1 1,-1-1,0 1,1-1,0 1,-1-1,1 0,0 1,0-1,-1 1,1 0,1-1,-1 1,0-1,0 1,0-1,1 0,-1 1,1-1,-1 1,1-1,-1 1,1-1,0 0,0 0,0 1,0-1,0 0,0 0,0 0,0 0,1 1,61 33,-46-28,-13-5,1-1,-1 0,0-1,0 1,0 1,0-1,0 1,0 0,0 0,0 0,0 0,-1 0,1 1,-1 0,0 0,0 0,0 0,0 0,0 1,-1-1,1 1,-1-1,0 1,0 0,0 0,-1 0,0 0,1 1,-1-1,-1 0,1 0,-1 1,1-1,-1 0,-1 1,1-1,0 0,-1 0,-1 4,-5 1,0 0,0-1,-1 0,0 0,-1 0,1-1,-2-1,1 0,-1 0,1 0,-2-2,1 1,0-1,-10 2,-22 2,26-11</inkml:trace>
  <inkml:trace contextRef="#ctx0" brushRef="#br0" timeOffset="5435.368">4573 369,'-10'33,"-2"17,-5 9,1-1,3-6,3-1,4-5,3-6,2-4,1-4,1-3,-1-1,1 0,0-1,-1-5</inkml:trace>
  <inkml:trace contextRef="#ctx0" brushRef="#br0" timeOffset="5689.941">4319 652,'34'0,"15"0,5 0,-2 0,-6 0,-5 0,-5 4,-4 2,-7 0</inkml:trace>
  <inkml:trace contextRef="#ctx0" brushRef="#br0" timeOffset="6051.993">4855 990,'-2'-19,"0"0,1 0,1 0,0 0,2 0,0 0,1 0,1 0,1 1,0 0,2 0,0 0,1 1,0 0,2 0,0 1,1 0,0 1,1 0,5-3,-11 13,-6 3,1 1,0-1,0 1,0-1,0 1,0-1,1 1,-1-1,0 1,1 0,-1 0,0 0,1 0,0 0,-1 0,1 0,0 0,-1 0,1 1,0-1,0 1,-1-1,1 1,0 0,0 0,0 0,0 0,-1 0,1 0,0 0,0 1,0-1,0 1,-1-1,1 1,0 0,-1-1,1 1,0 0,-1 0,1 0,-1 1,1-1,-1 0,0 1,-4 32,-2-16</inkml:trace>
  <inkml:trace contextRef="#ctx0" brushRef="#br0" timeOffset="7185.019">5392 708,'-11'0,"1"0,-1 0,1 1,0 0,-1 1,1 0,0 1,0 0,0 1,0 0,1 0,-1 1,1 0,0 1,1 0,0 0,-1 1,2 0,-1 1,1-1,0 1,1 1,0-1,0 1,1 0,-2 5,6-12,0 0,0 0,0 1,0-1,1 0,-1 0,1 1,-1-1,1 0,0 1,0-1,0 0,0 1,0-1,0 0,1 1,-1-1,1 0,0 0,0 1,-1-1,1 0,1 0,-1 0,0 0,0 0,1 0,-1-1,1 1,0 0,-1-1,1 1,0-1,0 0,0 1,0-1,1 0,3 1,-1 0,1 0,0-1,-1 1,1-2,0 1,0 0,0-1,0 0,0-1,0 1,-1-1,1-1,4 0,9-6,-1-1,1-1,-2 0,1-1,-2-1,1-1,-2 0,0-1,5-7,-1 3,45-42,-63 60,1 0,-1 0,0 0,1 0,-1 0,1 0,-1 1,1-1,-1 0,0 1,1-1,-1 1,1 0,-1-1,0 1,0 0,0 0,1 0,-1 0,0 0,0 0,0 0,0 0,-1 0,1 0,0 1,0-1,-1 0,1 1,0-1,-1 0,0 1,1-1,-1 1,0-1,0 0,1 1,-1-1,-1 1,1-1,0 1,0-1,0 1,-1-1,1 1,-1-1,1 0,-1 1,1-1,0 8,0-4,0-1,-1 1,1-1,0 1,1-1,-1 0,1 1,0-1,0 0,1 1,-1-1,1 0,0 0,0 0,0 0,0 0,1-1,0 1,-1-1,1 1,1-1,-1 0,0 0,1-1,0 1,-1-1,1 1,0-1,0 0,0-1,0 1,1-1,-1 0,0 0,1 0,-1 0,1-1,-1 0,4 0,5-5,-1 0,0-1,0-1,-1 0,0-1,0 0,-1 0,0-1,0 0,-1-1,0 0,-1-1,0 0,-1 0,23-26,-29 36,-1 0,1 0,0 0,0 0,0 0,0 0,0 0,0 0,0 0,0 0,0 1,0-1,0 0,1 1,-1-1,0 1,0-1,1 1,-1-1,0 1,1 0,-1 0,0 0,1 0,-1 0,1 0,-1 0,0 0,1 0,-1 1,0-1,1 1,-1-1,0 1,0-1,1 1,-1 0,0-1,0 1,0 0,0 0,0 0,0 0,0 0,0 0,0 0,-1 0,1 0,0 1,-1-1,1 0,-1 0,1 2,1 1,1 1,-1-1,1 1,0-1,1 0,-1 0,1-1,-1 1,1 0,0-1,0 0,1 0,-1-1,1 1,-1-1,1 0,0 0,0 0,0-1,0 1,0-1,0 0,0-1,0 0,0 1,1-2,-1 1,0 0,0-1,0 0,0 0,1-1,155-109,-158 110,1-1,-1 1,1 0,0 0,-1 0,1 1,0-1,-1 1,1 0,0 0,0 0,0 0,-1 1,1 0,0-1,-1 1,1 1,-1-1,1 0,-1 1,1 0,-1 0,0 0,0 0,0 0,0 1,1 1,9 4,-7-5,0 0,0 0,1-1,-1 0,1 0,0 0,0-1,-1 0,1 0,0-1,0 0,0 0,0-1,0 0,0 0,-1 0,1-1,0 0,-1 0,0-1,6-3,12-1,-18 5,-1 0,1 1,0 0,0 0,0 1,0-1,-1 1,1 0,0 1,0 0,0-1,0 2,-1-1,1 1,-1 0,1 0,-1 0,0 1,1 0,-1 0,1 1,-2-1,1 0,0 0,0-1,0 0,0 0,0 0,1-1,-1 0,0 0,1 0,-1-1,1 0,-1 0,1 0,0 0,11-5</inkml:trace>
  <inkml:trace contextRef="#ctx0" brushRef="#br0" timeOffset="7434.294">5702 285,'0'0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44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29,'67'1,"150"-13,-21-6,-166 23,-24 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48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1,'56'-1,"144"13,-151-4,1-2,0-3,1-1,2-3,-28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48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29,'34'0,"20"0,6 0,-2 0,-7-5,-7-1,-5 0,-6 1,-3 2,-2 1,-1 0,-5 7,-1 1,-5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3:51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670 395,'-27'179,"14"-63,-43 144,36-195,12-49</inkml:trace>
  <inkml:trace contextRef="#ctx0" brushRef="#br0" timeOffset="317.43">586 311,'34'4,"20"2,6 0,-2-1,-2-6,-5-3,-7-1,-6 1,-4 0,-4 2,-2 1,-6 5,-6 2</inkml:trace>
  <inkml:trace contextRef="#ctx0" brushRef="#br0" timeOffset="604.631">727 649,'29'5,"14"1,5 0,-2-1,-8-1</inkml:trace>
  <inkml:trace contextRef="#ctx0" brushRef="#br0" timeOffset="933.786">1348 705,'-5'29,"-6"14,-2 5,2-1,3-4,-3-5,2-3,1-3,3-3,2-6</inkml:trace>
  <inkml:trace contextRef="#ctx0" brushRef="#br0" timeOffset="1187.641">1122 1043,'33'0,"17"0,4-4,-2-3,-6 1,-5 2,-5-5,-9 1</inkml:trace>
  <inkml:trace contextRef="#ctx0" brushRef="#br0" timeOffset="1718.096">2364 338,'-91'138,"-7"-4,-6-5,-16 9,-90 87,191-200,7-7</inkml:trace>
  <inkml:trace contextRef="#ctx0" brushRef="#br0" timeOffset="4002.578">417 0,'-32'39,"2"1,2 2,2 0,2 2,2 1,1 0,3 2,1 0,3 1,2 0,1 8,8-26,1 1,1-1,2 1,1 0,1-1,2 0,0 0,3 0,0 0,2-1,1-1,2 0,0 0,3 0,-4-15,1-2,0 0,0 0,2-2,-1 1,1-2,0 0,1-1,-1 0,2-1,-1-1,1-1,-1 0,1-1,0-1,0 0,0-2,1 0,-1 0,13-3,9 2</inkml:trace>
  <inkml:trace contextRef="#ctx0" brushRef="#br0" timeOffset="4522.863">3154 169,'16'24,"-1"1,-1 1,-1 1,-1 0,-2 0,0 1,-2 1,2 16,-5-1,-2-1,-1 0,-3 1,-1-1,-3 0,-1 0,-2 0,-2-1,-2-1,-11 25,17-52,-1-1,-1 0,0-1,-1 0,0-1,-1 1,0-2,0 1,-2-2,1 1,-13 7,-9 9,14-10</inkml:trace>
  <inkml:trace contextRef="#ctx0" brushRef="#br0" timeOffset="3035.195">134 1326,'200'1,"535"-13,154-5,-196 46,-527-35,-149 0</inkml:trace>
  <inkml:trace contextRef="#ctx0" brushRef="#br0" timeOffset="6002.778">614 1665,'-45'71,"-3"-3,-3-1,-58 58,107-123,0-1,-1 0,1 0,0 1,0-1,0 0,0 1,1-1,-1 1,0 0,1 0,-1-1,1 1,-1 0,1 0,0 1,0-1,0 0,0 0,0 0,1 1,-1-1,1 0,-1 1,1-1,0 0,0 1,0-1,0 1,0-1,1 0,-1 1,1-1,-1 0,1 1,0-1,0 0,0 0,0 0,0 0,1 0,-1 1,102 11,73 7,-141-13,35 2,-69-10,1 0,-1-1,1 1,-1-1,1 1,-1-1,1 1,-1-1,0 0,1 0,-1 0,0 0,1 0,-1 0,0 0,0 0,0 0,0 0,0-1,0 1,0 0,-1-1,1 1,0-1,-1 1,1-1,-1 1,0-1,1 1,-1-1,0 1,0-1,0 0,0 1,0-1,0 1,0-1,-1 1,1-1,-2-12,-1 0,0 0,-1 1,-1-1,0 1,0 0,-1 0,-5-6,-13-29,-69-147,54 122,28 55</inkml:trace>
  <inkml:trace contextRef="#ctx0" brushRef="#br0" timeOffset="6588.345">868 2088,'5'2,"1"0,-1 0,1-1,0 1,0-1,0 0,0-1,-1 0,1 0,0 0,0 0,0-1,0 0,0 0,-1-1,1 0,0 0,-1 0,1 0,-1-1,0 0,0 0,0 0,0-1,-1 0,1 0,-1-1,39-34,-15 13,-1 0,-1-2,-1 0,-1-2,9-16,-25 35,0-1,-1 1,-1-1,0 0,0 0,-1-1,-1 0,0 0,-1 0,0 0,-1 0,0-1,-1 1,-1-1,0 1,-1-1,0 1,-1-1,-1 1,0-3,0 13,1 1,0-1,-1 1,0 0,1 0,-1 0,0 0,0 0,0 0,0 1,-1-1,1 1,0 0,-1 0,1 1,0-1,-1 0,1 1,-1 0,1 0,-1 0,1 0,-1 1,1-1,-1 1,1 0,0 0,-1 0,1 0,0 1,0 0,0-1,0 1,0 0,0 0,1 0,-1 1,1-1,-1 1,1-1,0 1,0 0,0 0,0 0,0 0,1 1,-9 10,0 0,2 2,0-1,0 1,1 0,1 0,1 1,0 0,2 0,0 0,0 6,4-7,2 0,0-1,1 0,1 1,0-2,1 1,0 0,1-1,1-1,0 1,1-1,0 0,1-1,1 0,0-1,0 0,1-1,1 0,0-1,0 0,0-1,1 0,13 4,45 10,-53-23</inkml:trace>
  <inkml:trace contextRef="#ctx0" brushRef="#br0" timeOffset="6941.934">2054 1496,'-256'314,"63"-74,98-112,83-106</inkml:trace>
  <inkml:trace contextRef="#ctx0" brushRef="#br0" timeOffset="7454.243">1743 2257,'269'-153,"-243"138,-1-2,0 0,-2-2,0-1,-1 0,-1-2,-1 0,-1-1,-1-1,-1-1,-1-1,-1 0,-2-1,0 0,7-28,-17-54,-3 105,-1 1,0 0,-1 0,1 0,0 0,-1 0,1 0,-1 1,0-1,0 0,0 1,-1 0,1-1,0 1,-1 0,0 0,1 0,-1 0,0 1,0-1,0 1,0 0,0 0,0 0,0 0,-1 0,1 1,0-1,0 1,-1 0,-2 0,-4 3,-1 0,1 1,0 0,0 1,0 0,0 0,1 1,0 0,0 1,1 0,0 1,0-1,0 1,1 1,1 0,-1 0,1 0,1 0,-3 7,8-16,-10 12,1 0,1 0,0 1,1 0,1 0,0 1,0-1,1 1,1 1,0-1,1 1,1-1,0 1,1 0,1 0,0-1,1 1,1 0,0 0,1-1,0 1,1-1,1 0,0 0,1 0,5 8,-6-15,0 0,0 0,0 0,1-1,-1 0,2 0,-1 0,1-1,0 0,0 0,0-1,0 0,1 0,0 0,0-1,0-1,0 1,0-1,1 0,-1-1,1 0,-1-1,3 1,8-7</inkml:trace>
  <inkml:trace contextRef="#ctx0" brushRef="#br0" timeOffset="7788.679">2476 2032,'0'0,"-9"103,9-100,0 0,0 0,1 0,-1 0,1 0,0-1,0 1,0 0,0 0,1-1,-1 1,1 0,-1-1,1 0,0 1,0-1,0 0,0 0,1 0,-1 0,0 0,1-1,-1 1,1-1,0 1,-1-1,1 0,0 0,0 0,0-1,0 1,1 0,4-2,1 0,-1-1,0 0,-1 0,1 0,0-1,-1-1,1 1,-1-1,0 0,0-1,0 1,-1-1,0-1,0 1,0-1,-1 0,1 0,-2-1,1 0,-1 0,1-2,-3 7,0 0,0-1,0 1,0-1,-1 0,0 0,1 0,-1 1,0-1,0 0,-1-1,1 1,0 0,-1 0,0 0,0 0,0 0,0 0,0 0,-1-1,0 1,1 0,-1 0,0 0,0 0,-1 1,1-1,0 0,-1 0,0 1,0-1,0 1,0-1,0 1,0 0,-1 0,1 0,-1 0,1 0,-1 1,0-1,1 1,-1 0,-2-1,-79-12,58 13</inkml:trace>
  <inkml:trace contextRef="#ctx0" brushRef="#br0" timeOffset="8171.196">2900 1496,'27'26,"0"3,-2 0,-1 1,-2 1,10 19,-25-38,-1 1,0-1,-1 1,0 0,-1 0,-1 0,0 1,0-1,-2 1,0 0,0 0,-1-1,-1 1,0 0,-1 0,-1-1,0 2,-2 4,0-1,-1 1,-1-1,-1-1,0 0,-1 0,-1 0,-1-1,0-1,-1 0,-1-1,0 0,-3 2,-6 2,0-1,-1-2,-1 0,0-1,-21 8,15-10</inkml:trace>
  <inkml:trace contextRef="#ctx0" brushRef="#br0" timeOffset="8837.802">163 1467,'-17'17,"1"1,1 1,1 1,0 0,2 1,0 0,2 1,0 0,1 0,1 1,2 0,0 1,1 0,2-1,0 1,1 1,2-1,0 0,2 0,4 22,-1-23,2-1,0 1,1-1,1 0,1-1,1 0,1-1,1 0,0-1,2 0,0-1,1-1,1 0,0-2,1 0,1 0,0-2,1 0,1-2,0 0,0-1,1-1,0-1,23 5,-16-9</inkml:trace>
  <inkml:trace contextRef="#ctx0" brushRef="#br0" timeOffset="12970.093">2562 621,'-6'-12,"-5"36,5-10,-68 130,-7-2,-25 26,33-62,130-176,-11 8,-2-1,-3-3,-3-1,-3-2,22-66,-17 50,-40 86,0-1,-1 1,1-1,0 1,0 0,0-1,0 1,0-1,0 1,0-1,0 1,0-1,1 1,-1-1,0 1,0-1,0 1,0-1,1 1,-1-1,0 1,1-1,-1 0,0 1,1-1,-1 1,0-1,1 0,-1 1,1-1,-1 0,0 0,1 1,-1-1,1 0,-1 0,1 0,-1 1,1-1,-1 0,1 0,-1 0,1 0,0 0,-1 0,1 0,-1 0,1 0,-1-1,1 1,-1 0,1 0,-1 0,1 0,-1-1,1 1,-1 0,0-1,1 1,-1 0,1-1,-1 1,0 0,1-1,-1 1,0-1,1 1,-1 0,0-1,0 0,5 43,-5 249,28-149,-32-37,3-104,0-1,-1 1,1 0,0-1,-1 1,1-1,0 1,-1-1,1 0,-1 1,1-1,-1 0,1 0,0 0,-1 0,1 0,-1 0,1-1,-1 1,1 0,0-1,-1 1,1-1,0 0,-1 1,1-1,0 0,0 0,0 0,0 0,0 0,-1 0,2 0,-1 0,0 0,0 0,0 0,0-1,1 1,-1 0,1-1,-1 1,1 0,-1-1,1 1,0-1,0 1,0 0,0-1,-7-7,-1-2,0 1,0 0,-1 1,-1 0,0 0,0 1,0 0,-1 1,0 0,-1 1,1 0,-1 0,0 2,-1-1,1 2,-1 0,0 0,-12-1,-56-2,62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4:41.5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4595 2,'-5'5,"-1"0,1 1,0 0,1 0,-1 1,1-1,0 1,1 0,0 0,0 0,0 0,1 1,0-1,0 1,1-1,0 1,0 0,1 0,0-1,1 2,-5 24,-5 28,4 1,2-1,3 1,5 33,31 549,4 371,-22-389,48 199,69 406,-92-714,-22 21,-24 77,-30 31,-15-114,-41 816,90-802,37 158,39 170,-50-513,-38-216,6-120,-26 61,27-84,-1-1,0 1,1-1,-1 0,0 0,0-1,0 1,0-1,0 0,0-1,1 1,-1-1,0 0,0 0,0 0,1-1,-5-2,6 4,-23-5,0 0,0 3,-1 0,1 1,-1 2,1 0,-8 3,-32 1,-472 51,310-33,-207 19,-112-15,-213-1,170-10,10-4,455-13,-81-26,205 27,-1 0,0 0,1-1,-1 1,0 0,1-1,-1 1,1-1,-1 0,1 1,-1-1,1 0,-1 0,1 0,0 0,-1 0,1-1,0 1,0 0,0 0,0-1,0 1,0-1,0 1,1-1,-1 1,0-1,1 1,-1-1,1 0,0 1,0-1,-1 0,1 1,0-1,0 0,0 1,1-1,-1 0,0 1,1-1,-1 1,1-1,-1 0,1 1,-1-1,-19-247,-9-61,15-245,-22-245,25-114,38 196,-28-450,-26 407,-3-13,-28-94,-50-94,53 477,21-27,33 253,34-252,-26 428,32-485,-13 292,-28-129,0 402,1 0,0 0,-1 0,1 0,1 0,-1-1,0 1,1 0,-1 0,1 0,0 0,0 0,0 0,1 0,-1 0,1 0,-1 1,1-1,0 1,0-1,0 1,0-1,1 1,-1 0,1 0,-1 0,1 1,0-1,-1 1,1-1,0 1,0 0,0 0,3-1,250-72,-115 34,1 6,98-9,-110 21,1173-177,-957 152,878-95,-1139 135,320-21,8 18,-348 10,-40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6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638 6,'-10'-2,"0"1,0 0,0 0,0 1,-1 0,1 0,0 2,0-1,0 1,1 0,-1 1,0 0,1 1,-1 0,1 1,0-1,1 2,-1-1,1 1,0 0,0 2,-20 18,1 1,1 1,2 2,-21 30,0 7,2 2,3 2,3 1,4 2,-22 70,49-124,0-1,2 1,0 0,1 1,1-1,1 1,1-1,0 0,2 4,-1-16,0 0,1 0,0 0,0-1,0 1,1-1,1 1,-1-1,1 0,0 0,1-1,-1 1,1-1,1 0,-1 0,1-1,0 1,0-1,1-1,-1 1,1-1,0 0,0-1,4 2,15 2,1-1,-1-2,1 0,-1-2,1-1,0-1,0-1,0-1,-1-2,4-1,22-2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6:19.2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175 904,'-21'22,"0"2,1 1,2 0,1 1,0 1,3 1,0 0,1 1,-1 9,12-32,1-1,0 0,1 0,-1 0,1 0,0 1,0-1,0 0,1 0,0 0,0 0,0 1,1-1,0-1,0 1,0 0,0 0,1-1,0 1,-1-1,2 0,-1 0,0 0,1 0,0-1,0 1,0-1,0 0,1 0,-1-1,1 1,0-1,-1 0,1 0,0 0,0-1,0 0,5 1,8 0,0-1,0 0,1-1,-1-1,0-1,0 0,0-1,0-1,-1-1,1-1,-1 0,0-1,-1-1,0-1,0 0,-1-1,0 0,0-1,-2-1,3-3,-8 6,0 0,-1-1,0 0,-1 0,0 0,-1-1,0 0,-1 0,0 0,0-1,-1 1,-1-1,0 0,-1 0,0 0,0 0,-2-11,1 16,-1 0,0 0,0 0,0 0,-1 0,0 1,0-1,-1 0,1 1,-2 0,1 0,-1 0,0 0,0 0,0 1,-1-1,0 1,0 0,0 1,-1-1,1 1,-1 0,0 1,0-1,-1 1,1 0,-1 1,1-1,-1 2,-4-2,-16-1,2 2</inkml:trace>
  <inkml:trace contextRef="#ctx0" brushRef="#br0" timeOffset="466.225">767 1298,'8'-46,"1"0,3 1,1 0,2 1,3 1,9-16,-20 45,1 1,0 0,1 0,0 0,1 1,1 1,0 0,0 0,11-7,-21 18,-1-1,1 0,0 1,0-1,0 0,-1 1,1-1,0 1,0-1,0 1,0-1,0 1,0 0,0 0,0-1,0 1,0 0,1 0,-1 0,0 0,0 0,0 0,0 1,0-1,0 0,0 0,0 1,0-1,0 1,0-1,0 1,0-1,-1 1,1 0,0-1,0 1,0 0,-1-1,1 1,0 0,-1 0,1 0,-1 0,1 0,-1 0,1 0,-1 0,1 0,7 57,-7-44,-1-11,0-1,0 0,0 1,0-1,0 0,1 0,-1 1,1-1,0 0,0 0,0 1,0-1,0 0,0 0,0 0,0 0,1-1,-1 1,1 0,0-1,-1 1,1-1,0 1,0-1,0 0,0 1,0-1,0 0,0-1,1 1,-1 0,0-1,0 1,1-1,-1 0,0 1,1-1,-1 0,0 0,1-1,-1 1,0 0,1-1,-1 0,0 1,0-1,2-1,99-67,-59 33,-37 31,61-36,-67 40,1 0,-1 1,1-1,0 1,-1-1,1 1,0 0,0-1,-1 1,1 0,0 0,0 0,0 0,-1 1,1-1,0 0,-1 1,1-1,0 1,-1 0,1-1,0 1,-1 0,1 0,-1 0,1 0,-1 0,0 1,0-1,1 0,-1 1,0-1,0 1,0-1,0 1,-1-1,1 1,0-1,0 2,30 134,-16-108,0-4</inkml:trace>
  <inkml:trace contextRef="#ctx0" brushRef="#br0" timeOffset="1131.929">1698 875,'47'475,"-36"-300,-16-148,-7-34,10-2,0-1,1 1,1-1,0 0,0 1,0-1,2 0,-1 1,1-1,0 1,2-2,-1-6,13-46,3 0,2 2,3 0,2 2,3 0,13-15,-27 46,2 0,2 1,0 1,1 1,2 0,0 2,2 1,1 0,0 2,4-1,57-12,-84 33,1-1,-1 1,1 0,-1-1,0 1,1 0,-1 0,1 1,-1-1,1 0,-1 1,0 0,1-1,-1 1,0 0,0 0,1 0,-1 1,0-1,0 0,0 1,0 0,-1-1,1 1,0 0,-1 0,1 0,-1 0,0 0,1 0,-1 0,0 0,0 1,0 1,0 10,-1 0,-1 0,0-1,-1 1,-1 0,0-1,-1 1,0-1,-1 0,0 0,-1-1,-1 1,0-1,0-1,-1 0,-1 0,0 0,0-1,-1 0,-7 5,-19 23,-2 0,-1-3,-2-1,-1-3,-42 24,61-44,5-6</inkml:trace>
  <inkml:trace contextRef="#ctx0" brushRef="#br0" timeOffset="1634.519">2319 1044,'59'-26,"-1"-4,-1-1,44-35,-76 45,-1-1,-1-1,-1-1,-1-1,-2-1,0-1,-1 0,8-21,0-21,-26 68,0-1,1 1,-1 0,0-1,0 1,0-1,0 1,0 0,0-1,0 1,0 0,-1-1,1 1,0 0,-1 0,1-1,-1 1,0 0,1 0,-1 0,0-1,0 1,1 0,-1 0,0 0,0 0,0 1,-1-1,1 0,0 0,0 1,0-1,0 0,-1 1,1-1,0 1,-1 0,1-1,0 1,-1 0,1 0,0 0,-1 0,1 0,0 0,-1 0,1 0,0 1,-1-1,1 0,-1 1,-7 1,-1 1,1 0,0 0,0 1,0 0,1 1,-1-1,1 2,0-1,1 1,-1 0,1 1,0 0,1 0,0 0,0 1,0 0,1 0,0 1,-1 3,5-10,0 0,1 0,-1-1,1 1,-1 0,1 0,-1 0,1 0,0 0,0 0,0 0,0-1,1 1,-1 0,0 0,1 0,-1 0,1 0,0-1,-1 1,1 0,0 0,0-1,0 1,0-1,1 1,-1-1,0 1,1-1,-1 0,1 0,-1 0,1 0,-1 0,1 0,0 0,-1 0,1 0,0-1,0 1,0-1,1 1,84 9,-14-13,81 7,-151-3,0-1,0 1,0 0,0 0,0 0,-1 0,1 1,0-1,-1 1,0-1,1 1,-1 0,0 0,0 0,0 0,0 1,0-1,0 1,0-1,-1 1,0-1,1 1,-1 0,0 0,0-1,0 1,-1 0,1 0,-1 0,0 0,0 0,0 0,0 0,0 0,0 0,-1 0,1 0,-1 0,0 0,-1 1,-4 37,7-26</inkml:trace>
  <inkml:trace contextRef="#ctx0" brushRef="#br0" timeOffset="16751.535">4521 0,'5'0,"1"0</inkml:trace>
  <inkml:trace contextRef="#ctx0" brushRef="#br0" timeOffset="20920.144">5311 339,'19'-1,"0"-1,-1-1,0-1,1 0,-1-2,-1 0,1-1,-1 0,0-2,-1 0,0 0,0-2,-1 0,0-1,-1 0,-1-1,0-1,0 0,-2-1,0 0,0-1,0-2,-11 16,1 0,0 0,-1-1,1 1,-1 0,0 0,0-1,0 1,0 0,0 0,0 0,-1-1,1 1,-1 0,0 0,1 0,-1 0,0 0,0 0,0 0,-1 0,1 0,0 0,-1 0,1 1,-1-1,1 1,-1-1,0 1,0-1,0 1,0 0,0 0,0 0,0 0,0 0,0 1,0-1,0 1,-1-1,1 1,0 0,0 0,-1 0,1 0,0 0,0 0,-1 1,1-1,0 1,0-1,0 1,-12 2,1 0,0 0,0 1,0 1,0 0,1 1,0 0,0 1,1 0,-1 1,2 0,-1 1,1 0,0 0,1 1,0 1,1 0,0 0,1 0,0 1,1 0,0 0,1 1,0 0,1 0,0 0,1 0,1 0,0 1,1-1,0 1,1 0,1-1,0 2,0-9,1-1,-1 0,1 0,0 0,1 0,-1 0,1-1,0 1,0-1,0 1,1-1,-1 0,1 0,0-1,0 1,0-1,1 0,-1 0,1 0,0-1,4 2,109 35,-73-32,0-2,0-2,0-2,1-2,14-4,-32 0,-7-1</inkml:trace>
  <inkml:trace contextRef="#ctx0" brushRef="#br0" timeOffset="2038.643">3392 734,'29'-17,"-1"-1,-1-1,0-1,-2-2,0 0,3-7,-26 28,0 0,0-1,0 0,0 1,0-1,-1 0,1 0,0 0,-1 0,0 0,1 0,-1 0,0-1,0 1,0 0,0-1,-1 1,1-1,-1 1,1-1,-1 1,0-1,0 1,0-1,0 1,-1-1,1 1,-1-1,1 1,-1 0,0-1,0 1,0 0,0-1,0 1,-1 0,1 0,-1 0,1 0,-1 0,0 0,0 1,0-1,0 1,0-1,0 1,0-1,0 1,0 0,-1 0,1 0,-9 1,0-1,0 2,0 0,0 0,0 1,0 0,1 1,-1 0,1 0,-1 1,1 1,1 0,-1 0,1 1,0 0,0 1,0 0,1 0,0 1,1-1,0 2,0-1,-3 7,-41 92,50-103,1 0,-1-1,1 1,-1 0,1 0,0 0,1-1,-1 1,1 0,-1 0,1 0,0-1,0 1,1-1,-1 1,1-1,0 1,0-1,0 0,0 0,1 0,-1 0,1 0,-1 0,1-1,0 1,0-1,1 0,1 1,79 17,-58-19</inkml:trace>
  <inkml:trace contextRef="#ctx0" brushRef="#br0" timeOffset="2449.981">4097 396,'-29'14,"0"2,1 1,0 1,2 1,-19 18,42-35,-1 1,1 0,0 0,1 0,-1 1,0-1,1 1,0-1,0 1,0 0,0 0,1 0,-1 0,1 0,0 0,0 0,1 0,-1 1,1-1,0 0,0 0,0 1,1-1,-1 1,2 1,-1 1,0-1,0 1,0-1,-1 1,0-1,0 1,-1-1,0 1,0-1,-1 1,1-1,-1 0,-1 0,1 0,-1 0,0 0,0 0,-1-1,0 1,0-1,0 0,-1-1,1 1,-6 3,-4 3</inkml:trace>
  <inkml:trace contextRef="#ctx0" brushRef="#br0" timeOffset="2866.093">4408 311,'-13'1,"0"2,0 0,0 1,1 0,-1 1,1 0,0 1,1 0,-1 1,1 0,1 1,-1 0,1 1,-1 1,10-8,0 0,0 0,0 0,0 0,0 1,0-1,0 0,0 0,1 1,0-1,-1 0,1 1,0-1,0 1,0-1,0 0,1 1,-1-1,1 0,-1 1,1-1,0 0,0 0,0 1,0-1,0 0,0 0,1 0,-1 0,0-1,1 1,0 0,0-1,-1 1,1-1,0 1,0-1,0 0,0 0,1 0,-1 0,0 0,1 0,0 1,1 0,-1 0,0 0,0 1,0 0,0-1,0 1,0 0,-1 0,0 1,1-1,-1 0,0 1,-1-1,1 1,-1 0,1 0,-1 0,-2 2,0 0,-1 0,0 0,0 0,0 0,-1-1,1 1,-1-1,-1 0,1 1,-1-2,0 1,0 0,0-1,-1 1,0-1,0-1,0 1,0-1,0 1,-16 11</inkml:trace>
  <inkml:trace contextRef="#ctx0" brushRef="#br0" timeOffset="3081.282">4521 367,'-5'34,"-1"15,0 5,1-2,2-6,0-10</inkml:trace>
  <inkml:trace contextRef="#ctx0" brushRef="#br0" timeOffset="20508.151">4747 254,'22'109,"25"55,-47-163,0 1,0-1,1 1,-1 0,0-1,1 1,0-1,-1 0,1 1,0-1,0 1,0-1,0 0,0 0,0 0,0 1,0-1,0 0,0 0,1 0,-1-1,0 1,1 0,-1 0,1-1,-1 1,1-1,-1 1,1-1,-1 0,1 0,0 0,-1 1,1-1,-1-1,1 1,-1 0,1 0,0-1,-1 1,1 0,-1-1,1 0,-1 1,0-1,1 0,-1 0,0 0,1 0,-1 0,0 0,0 0,0 0,0 0,0 0,0-1,0 1,0 0,-1-1,1 0,12-21,-1-2,-1 1,-1-1,-2-1,0 0,-1-5,25-74,-31 101,0 1,1 0,-1-1,1 1,0 0,0 0,1 0,-1 0,1 0,-1 0,1 1,0 0,0-1,0 1,0 0,0 0,1 0,0 0,15-4</inkml:trace>
  <inkml:trace contextRef="#ctx0" brushRef="#br0" timeOffset="33559.57">767 2202,'-20'1,"-1"2,1 0,0 1,0 1,1 1,0 0,0 2,0 0,-3 3,-2 3,2 1,-1 1,2 0,0 2,1 0,-10 14,29-32,0 1,0 0,0 0,0 0,0-1,0 1,0 0,1 0,-1 0,0 1,1-1,-1 0,0 0,1 0,-1 0,1 1,0-1,-1 0,1 0,0 1,0-1,0 0,0 1,0-1,0 0,0 1,1-1,-1 0,0 0,1 1,-1-1,0 0,1 0,0 0,-1 0,1 1,0-1,0 0,-1 0,1 0,0-1,0 1,0 0,0 0,0 0,0-1,0 1,1 0,-1-1,63 20,-63-20,124 24,-118-24,0 0,0 1,0-1,0 1,-1 1,1-1,0 1,-1 1,1-1,-1 1,0 0,0 0,0 1,0 0,-1 0,1 0,-1 1,0-1,0 1,-1 1,0-1,0 0,0 1,0 0,-1 0,0 0,0 1,-1-1,1 1,-1-1,-1 1,1 0,-1 0,-1-1,1 1,-1 0,-1 6,-2-2,-1-1,-1 1,0-1,0 1,-1-1,-1-1,1 1,-1-1,-1-1,0 1,0-1,-1 0,0-1,0 0,0-1,-4 2,3 0,-3 1,-1 1,0-2,-1 0,1-1,-1 0,-1-1,1-1,-10 2,21-6,5-1</inkml:trace>
  <inkml:trace contextRef="#ctx0" brushRef="#br0" timeOffset="34012.057">1218 2089,'1'-1,"-1"1,1 0,-1 0,1-1,-1 1,0 0,1 0,-1 0,1 0,-1 0,1 0,-1 0,1 0,-1 0,1 0,-1 0,1 0,-1 0,1 0,-1 0,1 0,-1 0,1 1,-1-1,1 0,-1 0,1 1,-1-1,0 0,1 1,-1-1,0 0,1 1,-1-1,0 0,1 1,-1-1,0 1,0-1,1 1,-1-1,0 1,0-1,0 1,0-1,0 1,0-1,1 1,-1-1,0 1,-1-1,1 1,0-1,0 1,0-1,0 1,0-1,18 59,-3 1,-2 1,4 55,17 197,-35-285,1-4</inkml:trace>
  <inkml:trace contextRef="#ctx0" brushRef="#br0" timeOffset="34260.211">993 2483,'34'-9,"20"-9,6 0,2-3,-4 3,-7 0,-3 2,-5-1,-5 3,-4 4,-3 3,-2 4,-6 1</inkml:trace>
  <inkml:trace contextRef="#ctx0" brushRef="#br0" timeOffset="34526.945">1671 2596,'0'0,"0"0,0-1,1 1,-1-1,0 1,1 0,-1-1,0 1,1 0,-1-1,1 1,-1 0,1 0,-1-1,0 1,1 0,-1 0,1 0,-1-1,1 1,-1 0,1 0,-1 0,1 0,-1 0,1 0,-1 0,1 0,-1 1,1-1,-1 0,1 0,-1 0,1 0,-1 1,1-1,-1 0,0 0,1 1,-1-1,1 0,-1 1,0-1,1 0,-1 1,0-1,1 1,-1-1,0 1,0-1,0 0,1 1,-1-1,0 1,0-1,0 1,0-1,0 1,0-1,0 1,0-1,0 1,7-48,-6 36,6-25,2 1,1 0,2 0,1 1,14-23,28-33,-41 77</inkml:trace>
  <inkml:trace contextRef="#ctx0" brushRef="#br0" timeOffset="34879.694">1981 2399,'26'-7,"-1"0,0-2,0-1,-1-1,0-1,-1-1,0-1,-1-1,13-12,-33 25,1 0,-1 0,0 0,1 0,-1 0,0 0,-1-1,1 1,0-1,0 1,-1-1,0 0,0 1,1-1,-1 0,-1 0,1 0,0 0,-1 0,0 0,1 0,-1 0,0 0,-1 0,1 0,0 0,-1 0,0 0,0 0,0 1,0-1,0 0,0 0,-1 1,1-1,-1 1,0-1,0 1,0 0,0-1,0 1,0 0,0 0,-1 1,-2-2,-1 2,0 1,-1 0,1 1,-1 0,1 0,-1 0,1 0,0 1,0 0,0 1,0-1,0 1,0 0,1 1,-1-1,1 1,0 0,0 1,0-1,1 1,0 0,0 0,0 0,-3 6,-36 99,42-106,1 0,-1 0,1 0,0 0,0 0,1 0,-1-1,1 1,0 0,0 0,0 0,1-1,-1 1,1-1,0 1,0-1,0 0,0 1,1-1,-1 0,1-1,0 1,-1 0,2-1,-1 1,0-1,0 0,4 1,7 2,1-1,0-1,0 0,1-1,-1-1,0 0,1-1,-1 0,1-2,-1 0,0 0,0-2,0 0,0 0,-1-2,0 1,0-2,0 0,-1-1,0 0,0-1,-1 0,0-1,4-5,2-1</inkml:trace>
  <inkml:trace contextRef="#ctx0" brushRef="#br0" timeOffset="35309.472">2799 1948,'-36'26,"1"1,1 3,2 0,-15 19,45-48,1 0,-1 0,0 0,0 0,1 1,-1-1,0 1,1-1,0 1,-1 0,1 0,0 0,0-1,0 1,0 0,0 0,0 0,1 0,-1 1,1-1,-1 0,1 0,0 0,0 0,0 0,0 1,0-1,1 0,-1 0,0 0,1 0,0 0,-1 0,1 0,0 0,0 0,0 0,1 0,-1 0,0-1,1 1,-1 0,1-1,-1 1,1-1,25 9,-23-10,0 1,0 0,0 1,0-1,0 1,0-1,0 1,0 0,-1 1,1-1,-1 1,0-1,0 1,1 0,-2 0,2 1,-5 0,1 1,-1-1,0 0,0 0,0-1,-1 1,1 0,-1 0,0-1,0 1,0-1,-1 1,1-1,-1 0,0 0,0 0,0 0,0-1,0 1,-1-1,1 0,-1 0,0 0,1 0,-1-1,-1 1,-17 9</inkml:trace>
  <inkml:trace contextRef="#ctx0" brushRef="#br0" timeOffset="35714.838">3279 1694,'-30'23,"0"1,2 2,1 0,1 2,2 1,0 1,-2 8,24-35,0-1,0 1,1-1,-1 1,1 0,0 0,0-1,0 1,0 0,0 0,1 0,-1 0,1 0,0 0,0 1,0-1,0 0,1 0,-1 0,1 0,0 0,0 0,0-1,0 1,0 0,1 0,-1-1,1 1,-1 0,1-1,0 0,0 1,0-1,1 0,-1 0,1 0,-1 0,1-1,-1 1,1-1,0 1,0-1,-1 0,1 0,0-1,0 1,1 0,7 1,64 22,-73-24,-1 1,0 0,1 0,-1 0,1 0,-1 1,0-1,0 0,0 1,0-1,0 0,0 1,0-1,0 1,0-1,-1 1,1 0,0-1,-1 1,0 0,1-1,-1 1,0 0,0 0,0-1,0 1,0 0,0 0,-1-1,1 1,-1 0,1-1,-1 1,1 0,-1-1,0 1,0-1,0 1,0-1,0 0,0 1,0-1,-7 9,0-1,-1-1,0 1,0-1,-1-1,0 0,0 0,-1-1,0 0,0-1,0 0,-1-1,-8 3,-5 0</inkml:trace>
  <inkml:trace contextRef="#ctx0" brushRef="#br0" timeOffset="40263.232">4436 1496,'0'0,"-1"0,0 0,0 0,0-1,0 1,0 0,1 0,-1 0,0-1,0 1,0 0,1-1,-1 1,0-1,1 1,-1-1,0 1,1-1,-1 1,0-1,1 0,-1 1,1-1,-1 0,1 1,-1-1,1 0,0 0,-1 0,1 1,0-1,0 0,0 0,0 0,-1 0,1 1,0-1,0 0,0 0,1 0,-1 0,0 0,0 1,0-1,1 0,-1 0,0 0,1 1,-1-1,1 0,-1 1,1-1,-1 0,1 1,-1-1,1 0,0 1,-1-1,1 1,0-1,-1 1,1-1,0 1,-29 6,1 1,0 1,0 1,0 2,1 0,0 3,-16 5,0 2,2 2,1 1,1 2,-34 30,71-55,0 0,0 0,-1-1,1 1,0 0,0 0,0 0,1 0,-1 0,0 1,0-1,0 0,1 0,-1 0,1 1,-1-1,1 0,-1 1,1-1,0 0,0 1,0-1,0 1,0-1,0 0,0 1,0-1,0 0,0 1,1-1,-1 0,1 1,-1-1,1 0,-1 1,1-1,0 0,0 0,0 0,-1 0,1 0,0 0,0 0,0 0,1 0,-1 0,0-1,1 2,66 22,79 5,-144-29,0 1,0 0,0 0,0 0,0 1,-1-1,1 1,0 0,-1-1,1 1,-1 0,0 1,0-1,0 0,0 1,0-1,0 1,-1-1,1 1,-1 0,1 0,-1 0,0-1,0 1,-1 0,1 0,-1 1,1-1,-1 0,0 0,0 0,0 0,-1 0,1 0,-1 0,1 0,-1 0,0 0,0 0,-1 0,1 0,0-1,-1 1,0 0,-1 0,-59 111,-12 30,74-142,-1 0,1 0,-1-1,1 1,-1 0,1 0,0 0,0 0,0 0,0-1,0 1,1 0,-1 0,0 0,1 0,0-1,-1 1,1 0,0 0,0-1,0 1,0-1,0 1,0-1,0 1,0-1,1 0,-1 1,1-1,-1 0,1 0,-1 0,1 0,0 0,-1-1,1 1,0 0,0-1,-1 1,1-1,0 0,0 1,0-1,0 0,-1 0,3 0,90-12,-83 9,0 0,0-1,-1 0,1-1,-1 0,0 0,0-1,0-1,-1 0,0 0,-1-1,1 0,-1 0,-1-1,0 0,0 0,3-6,-2-1</inkml:trace>
  <inkml:trace contextRef="#ctx0" brushRef="#br0" timeOffset="40610.279">4126 1157,'96'500,"-49"-116,-20 59,-23-326,2-94</inkml:trace>
  <inkml:trace contextRef="#ctx0" brushRef="#br0" timeOffset="41446.467">5142 1948,'144'-147,"-89"77,-6 4,4 2,2 3,37-31,-90 90,-1 1,1-1,0 0,0 1,-1-1,1 1,0 0,1-1,-1 1,0 0,0 0,0 0,1 1,-1-1,0 0,1 1,-1 0,1-1,-1 1,0 0,1 0,-1 1,1-1,-1 0,0 1,1-1,-1 1,0 0,1 0,-1 0,0 0,0 0,0 1,0-1,0 0,0 1,0 0,-1-1,1 1,0 0,-1 0,1 0,-1 0,0 0,0 0,0 0,0 1,5 12,-1 0,0 0,-2 1,0 0,0-1,-2 1,0 0,0 0,-2 0,0 0,-2 8,2-8,-2 1,1-1,-2 0,0 0,-1-1,-1 1,0-1,-1-1,-1 1,0-1,-1 0,0-1,-1 0,-1 0,0-1,-1-1,0 1,0-2,-1 0,-1-1,-10 6,22-14,-1 0,0 0,0 0,0-1,0 1,0-1,-1 0,1 0,0 0,0 0,0 0,0-1,0 1,0-1,0 0,0 0,0 0,1 0,-1-1,0 1,0-1,1 0,-1 1,1-1,0 0,-1-1,1 1,0 0,0-1,1 1,-1-1,0 1,1-1,-1 0,1 0,0 1,0-1,0 0,0 0,1 0,-1 0,1 0,0 0,0-1,0 1,0 0,0 0,1 0,0 0,-1 0,1 0,0 0,1-1,4-24,0 2</inkml:trace>
  <inkml:trace contextRef="#ctx0" brushRef="#br0" timeOffset="41777.998">6102 960,'-5'37,"2"0,2 0,2 0,1 0,2 0,1 0,2-1,1 0,2 0,9 18,65 206,-80-246,-1 2,-1-1,0 0,-1 0,0 1,-2-1,0 0,0 1,-3 8,-3-6</inkml:trace>
  <inkml:trace contextRef="#ctx0" brushRef="#br0" timeOffset="42048.224">5932 1440,'33'-24,"17"-8,4-3,2 4,-3 7,-6 8,-6 7,-5 5,-5 3,-2 1,-1 2,-1-1,-4 0</inkml:trace>
  <inkml:trace contextRef="#ctx0" brushRef="#br0" timeOffset="42298.826">6582 1722,'-3'-32,"3"1,0 0,2 0,2-1,0 1,2 1,2-1,1 1,1 1,1-1,1 2,2-1,1 2,1 0,2 1,3-3,12 5,-16 17</inkml:trace>
  <inkml:trace contextRef="#ctx0" brushRef="#br0" timeOffset="43260.36">7314 1073,'-171'109,"160"-101,2-1,-1 1,1 1,0 0,1 0,0 1,0 0,1 1,0-1,1 1,0 0,1 1,-3 9,6-18,0 1,0-1,0 1,0 0,1-1,-1 1,1 0,0 0,0 0,1 0,-1 0,1 0,0 0,0 0,0 0,0 0,1 0,0 0,0 0,0 0,0 0,0-1,1 1,0 0,0-1,0 1,0-1,0 1,1-1,-1 0,1 0,0 0,0-1,0 1,0-1,1 1,1 0,1-2,0 1,-1-1,1 0,0-1,0 1,0-1,-1 0,1-1,0 1,0-1,-1 0,1-1,0 1,-1-1,1 0,-1-1,0 1,0-1,0 0,0-1,0 1,-1-1,3-2,91-107,-84 95,8-15,56-55,-75 88,1-1,-1 1,0 0,0 1,0-1,0 0,0 1,0 0,0 0,0 0,0 0,0 0,0 0,0 1,0 0,-1-1,1 1,-1 0,1 0,-1 0,0 1,0-1,0 0,0 1,0 0,-1-1,1 1,-1 0,1 0,-1 0,0 0,0 0,-1 0,1 1,19 28,-15-27,0-1,0 1,0-1,1 0,-1 0,1-1,0 1,0-1,1-1,-1 1,0-1,1 0,0-1,-1 1,1-1,0-1,0 1,-1-1,1 0,0-1,0 0,-1 0,1 0,0-1,-1 0,1 0,-1 0,0-1,0 0,0-1,0 1,0-1,-1 0,1 0,-1-1,0 0,-1 0,3-2,13-15,-1 0,-1-1,-2-1,0 0,7-16,8-12,-31 51,0-1,0 1,1-1,-1 1,1-1,-1 1,1 0,-1-1,1 1,0-1,0 1,-1 0,1 0,0-1,0 1,0 0,1 0,-1 0,0 0,0 0,1 1,-1-1,0 0,1 0,-1 1,0-1,1 1,-1-1,1 1,-1 0,1 0,-1-1,1 1,0 0,-1 0,1 0,-1 1,1-1,-1 0,1 1,-1-1,1 1,-1-1,0 1,1 0,-1-1,0 1,1 0,-1 0,1 1,55 81,-54-79,0-1,1 0,0 0,-1 0,1 0,0-1,0 1,0-1,1 0,-1 0,1-1,-1 1,1-1,-1 0,1 0,-1-1,1 1,0-1,0 0,-1 0,1-1,0 1,-1-1,1 0,-1 0,1-1,-1 0,1 1,-1-1,0-1,0 1,0 0,0-1,2-2,87-95,-50 42,44-41,-83 97,0 0,0 1,0-1,0 1,0 0,1 1,-1-1,0 1,0 0,1 0,-1 0,0 0,0 1,1-1,-1 1,0 0,0 1,0-1,0 1,0 0,0 0,-1 0,1 0,1 2,45 15,-40-18,0-1,0 0,-1 0,1-1,0 0,0 0,-1-1,1-1,-1 0,1 0,-1-1,0 0,0 0,-1-1,1 0,5-6,77-32,-78 41,0 0,0 1,0 1,0 0,0 1,0 0,0 1,-1 0,1 1,0 1,9 4,65 12,-76-18,0-1,1 0,-1 0,1-1,-1-1,0 0,1 0,-1-1,0 0,0-1,0-1,0 1,8-6,-12 1,-3 0</inkml:trace>
  <inkml:trace contextRef="#ctx0" brushRef="#br0" timeOffset="43498.229">7794 451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6:47:05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1521,'-6'-4,"1"0,-1 0,0 1,0-1,-1 1,1 1,-1-1,1 1,-1 1,0-1,0 1,0 0,0 0,1 1,-1 0,0 1,0-1,0 1,0 0,0 1,0 0,1 0,-1 0,1 1,0 0,-1 0,1 1,1-1,-1 1,0 1,1-1,0 1,0 0,0 0,1 0,-3 5,-3 9,1 1,1 0,1 0,1 1,0 0,2 0,1 1,0-1,1 1,2-1,0 1,1 0,1-1,4 15,-6-30,0 1,1-1,0 0,0 1,0-1,1 0,0 0,0 0,0 0,1 0,0-1,0 1,1-1,-1 0,1 0,0 0,0 0,1-1,0 1,0-1,0-1,0 1,0 0,1-1,-1 0,1-1,0 1,0-1,0 0,0-1,0 1,0-1,1 0,1-1,5-3,0-1,0-1,0 0,-1-1,1 0,-1-1,-1 0,1-1,-2 0,1-1,-1 0,0 0,-1-1,0-1,0 0,-1 0,3-7,29-40,-2-1,-4-2,-1-2,-4-1,-2-1,-3-2,3-24,28-150,-52 222,-2 0,0 1,-1-1,-1 1,0-1,-2 0,0 1,-1 0,-1 0,-1 0,0 1,-2-4,5 16,0-1,0 0,0 1,-1 0,1 0,-1 0,-1 0,1 0,-1 1,1 0,-1 0,0 0,-1 1,1-1,-1 1,1 0,-1 1,0 0,0 0,0 0,0 0,0 1,-1 0,1 0,0 1,-1 0,1 0,0 0,-1 1,1 0,0 0,0 1,0 0,-5 1,-6 8,0 1,1 0,0 1,1 1,1 0,0 1,1 1,0 0,1 0,1 1,1 1,0 0,2 0,0 1,0 0,2 1,-6 7,2 0,0 1,2 0,1 0,1 1,2 0,1 0,1 1,1-1,2 0,1 0,1 1,1-2,8 27,-6-42,0-1,0 1,1-1,1 0,0 0,1-1,0 0,0-1,2 0,-1 0,1-1,0-1,1 0,0 0,0-1,1-1,-1 0,2 0,12 3,2-1,0-1,0-1,1-1,0-2,0-1,0-1,0-1,-1-2,10-2,4-1,-2-2,1-3,-1 0,-1-3,0-1,21-12,-43 18,-1-1,1-1,-2-1,1 0,-2-1,1 0,-2-1,0-1,0 0,-1-1,-1 0,-1-1,0 0,-1 0,3-9,-3 4,0-1,-2 1,-1-1,-1-1,-1 1,0-6,-3 24,0 0,-1-1,1 1,-1-1,0 1,-1 0,1-1,-1 1,0 0,0 0,0-1,0 1,-1 0,0 0,0 0,0 0,0 1,-1-1,1 1,-1-1,0 1,0 0,0 0,0 0,-1 0,1 0,-1 1,0 0,1 0,-1 0,0 0,0 0,-1 1,1 0,-3-1,-1 3,-1-1,1 2,0-1,0 1,0 0,0 1,0 0,0 0,1 1,0 0,0 0,0 0,0 1,0 0,1 1,0-1,0 1,1 1,-1-1,1 1,1-1,-1 2,1-1,0 0,0 4,-8 7,1 1,0 0,2 0,0 1,2 0,0 1,1 0,1 0,1 0,1 1,0-1,2 1,1 7,1-24,0 1,1-1,0 0,0 0,0 0,0 0,1 0,0 0,0 0,0-1,1 0,-1 0,1 0,0 0,0 0,1-1,-1 1,1-1,0 0,0-1,-1 1,2-1,-1 0,0 0,0-1,1 1,-1-1,1-1,3 1,12 2,-1-2,0-1,0 0,0-2,0 0,0-1,14-4,9-10,0-1,-1-3,-2-1,0-1,-1-3,-2-1,0-2,-2-1,-2-2,-1-1,-1-2,4-8,-5 9,-2 0,-1-2,-2-1,-2-1,-1-1,-2-1,-2-1,-1-1,-2 0,5-32,-9 38,-2 0,-1-1,-2 0,-1 0,-3-1,-1 1,-1-1,-2 1,-2-1,-5-21,-30-21,38 78,0 0,0 1,-1-1,1 0,-1 1,1-1,-1 1,0-1,0 1,1 0,-1 0,0 0,0 0,0 0,0 0,0 0,0 1,-1-1,1 1,0 0,0-1,0 1,0 0,-1 0,1 1,0-1,0 0,0 1,0-1,0 1,0-1,-1 1,1 0,1 0,-1 0,0 0,0 1,0-1,-6 8,1 0,0 0,1 1,0 0,1 0,0 0,0 0,1 1,0 0,1 0,1 0,0 0,0 1,1-1,0 1,1-1,0 0,1 1,0 444,4-322,6 0,5 0,30 109,-24-145,-5 2,-4 0,-4 0,-4 48,-5-134,1-8,-1 1,0-1,0 1,0-1,-1 1,0-1,0 0,-1 1,0-1,0 0,0 0,-1 0,0 0,0 0,-2 2,5-8,-1 1,0 0,0-1,0 1,1-1,-1 1,0-1,0 1,0-1,0 0,0 1,0-1,0 0,0 0,0 0,1 1,-1-1,0 0,0-1,0 1,0 0,0 0,0 0,0 0,0-1,0 1,0 0,0-1,0 1,0-1,1 1,-1-1,0 1,0-1,1 0,-1 1,0-1,1 0,-1 0,0 1,1-1,-1 0,1 0,0 0,-1 0,1 0,-1-1,-18-44,12-159,9 144,2 0,4 0,2 1,2 0,4 1,1 0,4 2,2 0,4-3,120-250,-136 269,-9 80,21 93,-11-84,-10-35,0-1,1 0,1 1,0-1,0 0,1-1,0 1,1-1,1 0,0 0,0-1,1 0,0 0,3 2,-9-11,-1 1,1-1,0 0,0 0,0 0,0 0,0 0,0 0,0 0,0-1,0 1,0-1,0 0,0 1,0-1,0 0,0 0,1 0,-1-1,0 1,0 0,0-1,0 1,0-1,0 0,0 0,0 0,0 0,0 0,-1 0,1 0,0-1,-1 1,1-1,-1 1,1-1,-1 1,0-1,1-1,43-84,-36 66,88-170,-92 179,0-1,0 0,1 0,0 1,1 0,1 0,0 0,0 1,1 1,1 0,5-5,-14 15,0 0,0 0,1 0,-1 0,0 0,0 0,1 0,-1 0,0 1,0-1,1 0,-1 1,0-1,0 1,0-1,0 1,0 0,0 0,0-1,0 1,0 0,0 0,0 0,0 0,-1 0,1 0,0 0,-1 0,1 0,-1 0,1 1,-1-1,1 0,-1 0,0 0,0 1,0-1,1 0,-1 0,0 1,-1-1,1 0,0 0,0 1,2 6,32 157,-33-162,0-1,0 0,0 1,0-1,1 0,-1 0,1 0,0 0,0 0,-1 0,1 0,0 0,1-1,-1 1,0-1,0 0,1 1,-1-1,1 0,-1-1,1 1,-1 0,1-1,-1 1,1-1,0 0,-1 0,1 0,-1 0,1 0,0 0,-1-1,1 1,-1-1,1 0,-1 0,1 0,-1 0,1 0,-1-1,1 0,89-69,58-97,-150 168,0-1,1 1,-1 0,0-1,1 1,-1 0,1-1,-1 1,0 0,1-1,-1 1,1 0,-1 0,1 0,-1-1,1 1,-1 0,1 0,-1 0,1 0,-1 0,1 0,-1 0,1 0,-1 0,1 0,-1 0,1 0,-1 0,1 1,-1-1,1 0,-1 0,1 1,-1-1,0 0,1 0,-1 1,1-1,-1 0,0 1,1-1,-1 1,0-1,0 0,1 1,-1-1,0 1,0-1,1 1,-1-1,0 1,0-1,0 1,0-1,0 1,0-1,0 1,0-1,0 1,0-1,0 1,0-1,0 1,0-1,-1 1,4 49,-3-37,0-6,0 0,0 1,1-1,0 0,0 0,1 0,0 0,0 0,1-1,0 1,0-1,0 1,1-1,0 0,0 0,0-1,1 1,0-1,5 4,1-6</inkml:trace>
  <inkml:trace contextRef="#ctx0" brushRef="#br0" timeOffset="251.342">2483 533,'-14'0,"0"0,7 0,5 0</inkml:trace>
  <inkml:trace contextRef="#ctx0" brushRef="#br0" timeOffset="699.935">3359 1041,'24'-2,"1"-2,-1 0,0-1,-1-2,1 0,-1-2,-1 0,0-2,0 0,-1-2,0 0,-1-1,-1-1,1-3,-15 12,-1 0,0 0,0 0,0-1,-1 0,0 0,-1 0,1 0,-1 0,-1-1,1 1,-1 0,-1-1,1 1,-1-1,-1 1,1-1,-1 1,0-1,-1 1,-2-7,3 12,0-1,0 1,-1 0,1 0,-1-1,0 1,1 0,-1 0,0 1,0-1,0 0,0 1,-1-1,1 1,0 0,-1-1,1 1,0 0,-1 1,0-1,1 0,-1 1,1-1,-1 1,0 0,1 0,-1 0,0 0,1 0,-1 1,1-1,-1 1,0 0,1 0,-1 0,0 0,-82 53,75-41,0 0,1 0,1 0,0 1,1 0,0 1,1 0,1 0,0 0,1 1,1-1,0 1,1 0,1 0,1 0,0 0,1 0,0 1,0-10,1-1,-1 0,1 0,0 0,0 0,1 0,0 0,0 0,0-1,1 1,0-1,0 0,0 0,1-1,-1 1,1-1,0 0,1 0,-1 0,1-1,-1 0,1 0,0-1,0 1,0-1,3 0,5 2,0 0,0-2,0 0,1 0,-1-1,1-1,-1 0,0-1,1-1,-1 0,8-3,14-8,0-1,-1-2,-1-1,-1-2,0-1,22-20,-39 29,8-5</inkml:trace>
  <inkml:trace contextRef="#ctx0" brushRef="#br0" timeOffset="1116.592">4205 731,'-16'13,"0"2,2 0,-1 1,2 0,0 1,1 1,1 0,1 0,0 1,2 0,0 1,1 0,0 3,6-19,1 0,0 1,0-1,0 0,0 0,1 0,-1 0,1 0,0 0,0 0,1 0,-1 0,1 0,0 0,0-1,0 1,1-1,-1 1,1-1,0 0,0 0,0 0,0-1,0 1,1-1,-1 1,1-1,-1 0,1 0,0-1,0 1,0-1,0 0,0 0,0 0,0-1,0 1,1-1,1 0,6-1,-1 1,1-2,-1 0,0 0,0-1,0 0,0-1,0 0,-1-1,0 0,0-1,0 0,0 0,-1-1,0 0,-1-1,0 0,0 0,0-1,-1 0,0 0,-1-1,0 0,-1 0,18-34,-2 0,-1-2,-3 0,10-45,-19 65,-2-1,-1 1,-1-1,-1 0,-1 0,-2 0,-1-7,1 24,-1 1,0-1,-1 1,0-1,0 1,-1 0,0 0,-1 0,0 0,0 0,-1 1,0 0,0 0,-1 0,0 1,0 0,-1 0,0 0,-1 1,1 0,-8-4,9 7,0 0,0 1,0 0,0 1,0-1,0 1,-1 0,1 1,0-1,-1 1,1 1,0-1,0 1,-1 0,1 0,0 1,0 0,0 0,0 0,1 1,-1 0,0 0,1 0,0 1,0 0,0 0,0 0,1 0,0 1,0 0,0 0,0 0,1 0,-1 1,1-1,0 4,-7 7,1 1,1 0,1 1,0 0,1 0,1 0,1 1,1 0,0-1,1 1,2 0,-1 1,2-1,1 0,0 0,1-1,1 1,1-1,1 1,0-1,2-1,0 0,0 0,2 0,0-1,1 0,1-1,0 0,1-1,0-1,8 6,0-4,2-1,0 0,0-2,1-1,1-1,-1-1,2-1,-1-1,1-2,0 0,0-2,1 0,-1-2,1-1,13-2,3 1,-7 0</inkml:trace>
  <inkml:trace contextRef="#ctx0" brushRef="#br0" timeOffset="1601.211">5532 646,'14'20,"5"10,-1 5,2-2,-3-4,0-5,-2-3,-4-5</inkml:trace>
  <inkml:trace contextRef="#ctx0" brushRef="#br0" timeOffset="1864.497">5504 139</inkml:trace>
  <inkml:trace contextRef="#ctx0" brushRef="#br0" timeOffset="2118.043">6096 703,'2'-51,"1"1,3 0,3 0,1 1,6-13,15 3,-30 58,-1 0,1 0,0 0,0 0,0 0,0 1,0-1,0 0,0 0,0 1,1-1,-1 1,0-1,0 1,0-1,1 1,-1 0,0 0,0 0,1-1,-1 1,0 0,1 1,-1-1,0 0,0 0,1 0,-1 1,0-1,0 1,0-1,1 1,-1-1,0 1,0 0,0-1,0 1,0 0,0 0,0 0,0 0,-1 0,1 0,0 0,0 0,-1 0,1 0,-1 1,1 0,14 20,-6-6,2 0,0-1,1 0,0 0,2-2,-1 1,13 8,-22-18,1 0,0 0,0-1,0 1,0-1,0 0,0-1,1 1,0-1,-1 0,1 0,0-1,0 1,0-2,0 1,0 0,0-1,0 0,0-1,0 1,0-1,0 0,0-1,5-1,6-8,-1 0,-1-1,0-1,-1 0,0-1,-1-1,0 0,-1 0,-1-1,-1-1,0 0,-1 0,-1-1,-1 0,0-1,-1 1,-1-1,1-11,30-154,-31 156</inkml:trace>
  <inkml:trace contextRef="#ctx0" brushRef="#br0" timeOffset="3021.843">818 3016,'-28'7,"0"0,1 2,0 1,0 1,1 1,0 2,1 0,1 2,0 0,1 2,-18 18,25-19,1 1,0 0,1 1,2 0,0 1,0 1,-1 6,12-25,1 0,-1 0,0 0,1 1,0-1,-1 0,1 0,0 1,0-1,0 0,0 0,0 1,1-1,-1 0,1 0,0 0,-1 1,1-1,0 0,0 0,0 0,0 0,1-1,-1 1,1 0,-1 0,1-1,-1 1,1-1,0 1,0-1,0 0,0 0,1 1,79 27,-68-25,98 16,-88-17,-1 0,0 1,0 1,-1 1,0 1,0 2,0 0,18 11,-36-18,-1 0,0 0,-1 1,1-1,0 1,-1 0,1 0,-1 0,0 0,0 0,0 0,0 0,-1 1,1-1,-1 1,0-1,0 1,0 0,-1-1,1 1,-1 0,0-1,0 1,0 0,0 0,-1-1,1 1,-1 0,0-1,0 1,-1-1,1 1,-2 1,-3 8,-1 0,0-1,-1 0,0 0,-1-1,-1 0,0-1,-2 3,-15 10,-1 0,0-2,-2-1,0-1,-1-2,-1-1,0-2,-33 10,4-12,41-14</inkml:trace>
  <inkml:trace contextRef="#ctx0" brushRef="#br0" timeOffset="3437.023">1552 3130,'-37'15,"1"2,1 2,1 1,1 2,0 1,2 2,0 0,2 3,1 0,2 2,0 0,2 2,2 1,-15 29,32-52,-32 102,36-109,1 0,-1 0,1 0,0 0,0 0,0 0,0 1,1-1,-1 0,1 0,0 0,0 0,0 0,0 0,0 0,1-1,-1 1,1 0,0-1,0 1,0-1,0 1,0-1,0 0,1 0,-1 0,1 0,-1-1,1 1,0 0,0-1,-1 0,1 0,1 0,6 0,1-1,-1 0,1-1,-1 0,0-1,1 0,-1-1,0 0,0 0,-1-1,1 0,-1-1,0 0,0-1,0 0,-1 0,0 0,0-1,0-1,-1 1,0-1,-1 0,3-5,28-33,-3-2,-1-1,-2-2,-3-1,5-18,-33 69,0 0,0-1,0 1,0 0,0 0,0 0,0 0,1-1,-1 1,0 0,0 0,1 0,-1 0,1 0,-1 0,1 0,0 0,-1 0,1 0,0 0,0 0,0 0,-1 0,1 1,0-1,0 0,0 1,0-1,0 1,1-1,-1 1,0-1,0 1,0 0,0-1,0 1,1 0,-1 0,0 0,0 0,0 0,0 0,1 0,-1 1,0-1,0 0,0 1,0-1,0 0,0 1,0 0,0-1,0 1,0 0,0-1,0 1,0 0,0 0,0 0,-1 0,1-1,0 1,-1 0,1 0,0 1,-1-1,14 20,0-1,1 0,1-1,1-1,0-1,5 3,-4-6</inkml:trace>
  <inkml:trace contextRef="#ctx0" brushRef="#br0" timeOffset="4135.582">1948 3412,'10'-21,"16"-35,3 1,2 1,2 2,2 1,27-28,-49 66,0 0,1 1,1 0,0 1,0 1,1 1,14-7,-29 16,1-1,-1 1,0-1,1 1,-1 0,1 0,-1-1,0 1,1 0,-1 0,1 0,-1 1,1-1,-1 0,1 0,-1 1,0-1,1 1,-1 0,0-1,0 1,1 0,-1-1,0 1,0 0,0 0,0 0,0 0,0 0,0 0,0 1,0-1,0 0,-1 0,1 1,-1-1,1 0,-1 1,18 58,-16-50,-2-7,0 1,1-1,-1 1,1-1,-1 1,1-1,0 1,1-1,-1 1,1-1,-1 0,1 0,0 0,0 0,0 0,1 0,-1-1,1 1,-1-1,1 1,0-1,0 0,0 0,0 0,0-1,1 1,-1-1,0 0,1 0,-1 0,1 0,-1 0,1-1,0 0,-1 0,1 0,-1 0,1 0,0-1,-1 1,1-1,-1 0,2-1,124-90,-39 21,-84 69,0 0,1 0,-1 0,1 1,-1 0,1 0,0 0,-1 1,1 0,0 0,-1 1,1 0,0 0,-1 1,0 0,1 0,-1 0,0 1,0 0,1 0,36 11,-20-8,181 30,-194-35,0-1,0 0,-1 0,1-1,0 0,0-1,-1 0,1 0,-1-1,0 0,0-1,0 0,0-1,-1 1,0-2,0 1,0-1,0 0,0-2,2-2,0-1,-1 0,0-1,-1 0,0-1,-1 1,0-1,-1-1,-1 1,0-1,-1 0,0 0,-1-1,-1 1,0-1,-1-2,-1 14,0 0,0-1,0 1,-1 0,1-1,-1 1,0 0,0 0,0 0,-1 0,1 0,-1 0,1 0,-1 0,0 0,0 1,-1-1,1 1,0-1,-1 1,1 0,-1 0,0 0,0 1,0-1,0 0,0 1,0 0,0 0,0 0,0 0,-1 0,1 1,0 0,-1-1,1 1,0 0,-1 0,1 1,0-1,0 1,-1 0,1 0,0 0,0 0,0 0,0 1,0-1,0 1,0 0,0 0,1 0,-1 0,1 0,-1 1,-6 7,-1 0,2 0,-1 1,1 0,1 1,0-1,1 1,0 1,1-1,0 1,1 0,0 0,1 1,1-1,0 0,1 1,0 0,1-1,1 4,0-10,0 1,1-1,0 0,0 0,0 0,1 0,0 0,0-1,1 1,0-1,0 0,1 0,-1 0,1-1,0 1,1-1,-1 0,1-1,0 1,1-1,-1-1,0 1,1-1,0 0,0 0,0-1,0 0,0-1,1 1,-1-1,0 0,1-1,-1 0,0 0,8-2,63 2,-45-1</inkml:trace>
  <inkml:trace contextRef="#ctx0" brushRef="#br0" timeOffset="5268.152">4544 2339,'17'39,"-12"-24,0 0,1-1,1 0,0 0,1 0,0-1,1 0,9 9,-14-17,0-1,0 1,0-1,1 0,0 0,-1-1,1 1,0-1,1 0,-1-1,1 1,-1-1,1 0,0 0,0-1,-1 0,1 0,0 0,0-1,0 1,0-2,1 1,-2-1,3 0,-1-1,0-1,0 0,0-1,-1 1,1-1,-1-1,0 1,0-1,0 0,-1-1,1 1,-1-1,2-3,53-44,-55 51,-1 1,0 1,1-1,-1 0,0 1,1 0,-1 0,0 0,1 1,-1 0,0-1,0 1,1 1,-1-1,0 1,0-1,0 1,-1 0,1 1,0-1,-1 1,1-1,-1 1,0 0,0 1,0-1,0 0,-1 1,1 0,28 23,-26-22,0-1,0 0,1-1,-1 1,1-1,0 0,0-1,0 1,0-1,0 0,0-1,1 1,-1-1,1-1,-1 1,1-1,-1 0,1-1,-1 1,1-1,-1 0,0-1,0 0,1 0,-1 0,0-1,0 1,-1-2,1 1,0-1,13-11,0 0,-1-1,-1-1,0-1,-1 0,-1-1,-1-1,-1 0,-1-1,0 0,-2-1,0 0,-2-1,0 0,-2 0,0 0,-2-1,0-4,-9-42,6 70,-1-1,1 1,-1-1,1 1,-1-1,1 1,0-1,-1 1,1 0,0-1,-1 1,1 0,0 0,-1 0,1-1,0 1,-1 0,1 0,0 0,0 0,-1 0,1 0,0 0,0 0,-1 0,1 1,0-1,-1 0,1 0,0 1,-1-1,1 0,0 1,-1-1,1 1,-1-1,1 1,-1-1,1 1,-1-1,1 1,-1-1,1 1,-1 0,12 10</inkml:trace>
  <inkml:trace contextRef="#ctx0" brushRef="#br0" timeOffset="6202.991">6181 1860,'-35'15,"-1"2,2 1,0 2,1 1,-29 25,50-35,0-1,1 2,0 0,1 0,0 0,1 2,0-1,1 1,1 0,0 1,1-1,0 1,1 1,1-1,-2 15,5-26,0 0,1 0,-1 0,1 0,-1-1,1 1,0 0,1 0,-1 0,1 0,0 0,0-1,0 1,0 0,1-1,-1 1,1-1,0 1,0-1,0 0,1 1,-1-1,1-1,-1 1,1 0,0-1,0 1,0-1,1 0,-1 0,1 0,-1 0,1-1,-1 1,1-1,0 0,0 0,-1-1,1 1,0-1,0 1,0-1,0-1,0 1,0 0,-1-1,3 0,12-7,-1 0,-1 0,0-2,0 0,-1-1,0 0,0-1,-2-1,1 0,-2-1,4-5,-6 8,160-199,-81 107,-88 102,-1 1,1-1,-1 1,1-1,0 1,-1 0,1-1,0 1,0 0,-1 0,1-1,0 1,0 0,-1 0,1 0,0 0,0 0,0 0,-1 0,1 0,0 1,0-1,-1 0,1 0,0 1,-1-1,1 0,0 1,-1-1,1 0,0 1,-1-1,1 1,-1-1,1 1,-1 0,1-1,-1 1,1 0,-1-1,0 1,1 0,-1-1,0 1,1 0,-1-1,0 1,0 0,0 0,0 0,0-1,6 45,-6-42,1 45,-3-37,1-1,0 1,1-1,0 1,0-1,1 1,1-1,0 1,0-1,1 0,0 0,1 0,0 0,1-1,0 1,0-1,1 0,0-1,1 0,0 0,0 0,2 1,-4-6,1-1,-1 1,1-1,0 0,-1-1,1 1,0-1,0 0,0 0,0-1,0 0,0 0,0-1,0 1,0-1,0 0,0-1,0 1,0-1,-1-1,1 1,-1-1,0 0,1 0,-1 0,-1-1,1 0,0 0,-1 0,0 0,0-1,0 1,0-1,-1 0,0 0,0-1,1-2,13-29,-1-1,-2 0,-1-1,-2 0,-2-1,-2 0,1-17,-10 72,0 0,1 1,1-1,1 0,0 0,1 0,1 1,0-2,1 1,0 0,1-1,1 0,0 0,1 0,1-1,0 0,1 0,6 6,-7-14,0-1,0 0,1 0,0-1,-1 0,1 0,1-1,-1 0,0-1,0 0,1 0,-1-1,0 0,1-1,1 0,0-4,-1 0,0-1,0 0,-1 0,0-1,0 0,-1-1,0 0,0 0,0-1,-1 0,-1 0,0-1,0 1,0-1,-2-1,1 1,-1-1,-1 0,0 0,0 0,-1 0,0-8,9-15,74-236,-52 182,-33 87,1 0,0 1,-1-1,1 1,0-1,0 1,0-1,-1 1,1-1,0 1,0 0,0 0,0-1,0 1,-1 0,1 0,0 0,0 0,0 0,0 0,0 0,0 0,0 0,0 0,0 1,-1-1,1 0,0 1,0-1,0 0,0 1,-1-1,1 1,0-1,0 1,-1 0,1-1,-1 1,1 0,0-1,-1 1,1 0,-1 0,0-1,1 1,-1 0,26 39,12 42,-5 1,-3 1,-4 2,12 71,-29-119,16 79,-4 1,-6 0,-5 9,-7-97,-1 1,-2-1,-1 1,-2-1,0 1,-2-1,-2 0,0-1,-2 0,-2 0,-1 1,11-26,0 0,-1 0,0 0,1-1,-1 1,-1-1,1 1,0-1,-1 0,0 0,1 0,-1 0,-1-1,1 1,0-1,0 0,-1 0,0 0,1 0,-1 0,0-1,0 0,0 0,1 0,-1 0,-1 0,1-1,0 0,0 0,0 0,0 0,0-1,0 1,0-1,-3-1,4-3,-1-1,1 1,0-1,0 1,1-1,-1 0,2 0,-1 0,0-1,1 1,0 0,1 0,-1-1,1 1,1 0,-1-1,1 1,-1-9,0-40,2 0,3 0,3 0,1 1,3 0,3 1,1 1,3 0,2 1,3 1,24-38,-15 34</inkml:trace>
  <inkml:trace contextRef="#ctx0" brushRef="#br0" timeOffset="7155.555">0 5952,'61'-31,"-2"-3,-1-2,-2-3,-2-2,-2-3,-1-2,2-7,-40 41,-1-1,0-1,-1 1,-1-2,0 1,-1-2,-1 1,0-1,-1 0,-1-1,0 1,-1-1,0-5,-5 19,0 0,0 0,-1 0,1 0,-1-1,1 1,-1 0,0 0,0 0,0 0,-1 0,1 1,-1-1,1 0,-1 1,0-1,0 1,0-1,0 1,-1 0,1 0,-1 0,1 0,-1 0,1 1,-1-1,0 1,0 0,0 0,0 0,0 0,0 0,-2 0,-105-2,95 6,1 2,0-1,0 2,1 0,-1 0,2 1,-1 1,1 0,0 1,0 0,1 1,1 0,-1 1,2 0,-1 1,2 0,0 0,0 1,1 0,0 0,-2 9,1-3,0 1,1-1,1 1,2 1,-1-1,2 1,1-1,1 1,0 0,2 0,0 0,1-1,1 1,1-1,1 1,1-1,1-1,0 1,2-1,0 0,1-1,1 0,0-1,2 0,0-1,1 0,0-1,1-1,1 0,1 0,1-3,0-1,0-1,1 0,0-2,0 0,1-1,0-1,0 0,1-2,-1-1,1 0,-1-1,1-2,0 0,-1-1,1-1,16-4,16-7,-1-2,-1-2,0-2,-2-3,0-1,8-9,-32 20,-2-1,0-1,0-1,-2-1,0 0,-1-2,-1 0,0-2,12-19,-10-29,-20 47</inkml:trace>
  <inkml:trace contextRef="#ctx0" brushRef="#br0" timeOffset="7405.303">1665 5077,'-22'101,"-4"-1,-5-1,-13 22,7-18,30-83,-10 34,-2 0,-3-1,-2-1,-2-2,-2 0,-16 18,42-65,-1 0,1-1,-1 1,1 0,-1-1,0 0,0 0,0 0,0 0,0 0,-1 0,1-1,-1 1,1-1,-1 0,1 0,-1-1,0 1,1-1,-1 0,0 0,1 0,-1 0,0 0,1-1,-1 0,1 0,-1 0,0 0,1 0,0-1,-1 1,-2-3,-6-9</inkml:trace>
  <inkml:trace contextRef="#ctx0" brushRef="#br0" timeOffset="7566.926">1157 5557,'1'-3,"3"-14,0 0,0 1,2-1,0 1,1 0,1 0,0 1,1 0,1 1,0 0,1 0,8-8,-12 20,0 0,-1 0,1 1,0 0,0 0,0 1,0-1,0 1,0 1,0 0,0 0,0 0,0 1,-1 0,1 0,0 0,-1 1,0 0,1 0,-1 1,-1 0,1 0,0 0,-1 1,0 0,0 0,-1 0,2 2,5 2,250 197,-243-194,0-1,1-1,0-1,1 0,0-1,1-2,-1 0,1-1,0-1,0-1,16 0,-10-2</inkml:trace>
  <inkml:trace contextRef="#ctx0" brushRef="#br0" timeOffset="7866.821">2428 4908,'-28'31,"2"1,1 1,2 2,1 0,2 1,2 1,1 1,-6 23,19-50,1 1,0-1,1 1,0-1,1 1,0 0,1-1,0 1,1 0,0 0,1-1,0 1,1-1,1 0,-1 0,2 0,-1 0,2 0,-1-1,2 0,-1 0,1-1,0 0,1 0,0-1,1 1,0-2,0 1,1-2,5 4,-6-4,0-2,0 1,0-1,1-1,-1 0,1 0,0-1,0 0,0-1,0 0,0 0,0-1,0 0,0-1,0 0,0-1,0 0,0-1,0 0,0-1,19-8,-2-2,1-2,-2 0,0-2,20-18,-16 12</inkml:trace>
  <inkml:trace contextRef="#ctx0" brushRef="#br0" timeOffset="8718.155">3020 5275,'26'-8,"-4"4,-1-1,1-1,-1 0,-1-2,1 0,-1-2,-1 0,0-1,0-1,-1-1,-1 0,0-1,-1-1,12-15,-15 13,-2 0,0 0,-1-1,-1-1,0 1,-2-2,0 1,-1-1,-1 0,-1 0,0 0,-2-1,0-16,-3 33,1 0,-1 0,-1 0,1 0,-1 0,1 0,-1 0,0 0,-1 1,1-1,-1 1,1 0,-1-1,0 1,0 0,0 1,-1-1,1 0,-1 1,1 0,-1 0,0 0,0 0,0 1,0-1,0 1,0 0,0 1,-1-1,1 0,0 1,0 0,-1 0,1 1,0-1,0 1,0 0,-1 0,1 0,0 0,0 1,0 0,1-1,-1 2,0-1,1 0,-1 1,1-1,0 1,0 0,-1 1,-11 10,1 0,1 1,0 1,1 0,1 0,0 1,2 0,0 1,0 0,2 1,0 0,1 0,1 0,1 1,1-1,1 1,0 0,1 0,2 0,0 0,3 16,-3-29,0 1,1-1,0 1,0-1,1 0,0 1,0-1,1-1,0 1,0 0,0-1,1 0,0 0,0-1,1 1,0-1,0 0,0 0,0-1,1 0,-1 0,1 0,0-1,0 0,1-1,-1 1,1-1,-1-1,1 0,-1 0,1 0,0-1,-1 0,1 0,0-1,0 0,-1 0,5-2,12-2,-1-2,0 0,0-2,-1 0,0-1,-1-2,0 0,0-1,-2-1,0-1,0-1,-1 0,-1-2,21-24,-2-2,-2-2,-1-1,24-50,-32 56,-2-1,-2-1,-2-1,-2-1,9-37,-25 81,0-2,0 0,0-1,-1 1,1 0,0-1,-1 1,0 0,0-1,0 1,0 0,-1-1,1 1,-1-1,0 1,0 0,0 0,-2-3,-12 43,13-1,2 0,1 0,2-1,1 1,2-1,1 0,2 0,2 0,1-2,1 1,2-2,14 22,121 267,-130-246,-35-92,5-19,2 0,1 0,2-1,1 1,2-1,1 0,3 0,0 0,3 0,1 1,1-1,3-2,4-7,2 0,2 1,2 1,2 1,2 1,2 0,1 2,2 2,2 0,1 2,2 1,2 2,0 2,23-14,49-4,-104 48,-1 0,1 1,0 0,-1 0,1 0,-1 0,1 0,0 1,-1 0,1-1,-1 1,1 1,-1-1,0 0,1 1,-1 0,0 0,0 0,0 0,0 0,-1 0,1 1,0-1,-1 1,0 0,0 0,0 0,0 0,0 0,0 0,0 2,1 5,1 0,-1 0,-1 0,0 1,-1-1,0 1,0-1,-1 1,0-1,-1 1,0-1,-1 1,0-1,-1 0,0 0,-2 5,-81 150,74-149,-1 0,0 0,-1-2,-1 0,0 0,-1-1,0-1,-1-1,0 0,-8 2,21-10,0-1,0-1,0 1,0-1,0 1,0-1,0 0,-1 0,1-1,0 0,0 1,-1-1,1-1,0 1,-1 0,1-1,0 0,0 0,0-1,0 1,0-1,0 0,0 0,0 0,1 0,-1-1,1 1,-3-3,-11-12</inkml:trace>
  <inkml:trace contextRef="#ctx0" brushRef="#br0" timeOffset="9075.343">5221 3327,'3'79,"4"1,2-1,4-1,22 71,-35-149,13 57,3-2,2 0,2 0,3-2,1-1,4-1,8 10,-7-1,-30-46</inkml:trace>
  <inkml:trace contextRef="#ctx0" brushRef="#br0" timeOffset="9325.552">5081 4004,'38'-19,"61"-30,23-12,5 0,-9 0,-20 11,-27 14</inkml:trace>
  <inkml:trace contextRef="#ctx0" brushRef="#br0" timeOffset="13754.407">1778 6657,'-169'328,"9"-7,111-203,48-116,0 0,0 0,1 0,-1 1,1-1,0 0,0 0,0 0,0 1,0-1,0 0,1 0,-1 1,1-1,-1 0,1 0,0 0,0 0,0 0,0 0,0 0,0 0,1 0,-1 0,1-1,-1 1,1-1,0 1,-1-1,1 0,0 1,0-1,0 0,0 0,0 0,0 0,1-1,83 5,99-72,-137 45,-8 7,66-40,-103 49,0-1,-1 0,1 0,-1 0,-1 0,0 0,0 0,0-1,-1 1,0 0,0 0,0-1,-1 1,-1 0,1 0,-1 0,0 0,-1 0,1 0,-1 1,-1-1,1 1,-4-3,7 6,-31-57,-3 1,-2 1,-3 2,-2 2,-2 1,-10-5,19 8,28 32</inkml:trace>
  <inkml:trace contextRef="#ctx0" brushRef="#br0" timeOffset="14208.505">2173 7166,'35'-31,"-2"-2,-1-1,-2-1,-1-2,-2-1,-1-1,-2-1,-2-1,-2-1,4-16,-14 29,-2-1,-1 0,-2-1,0 0,-3 0,0-30,-3 53,1 1,-2 0,1 0,-1 0,0 0,0 0,-1 0,0 1,0-1,-1 1,0 0,0 0,0 0,-1 1,1-1,-1 1,-1 0,1 0,-7-3,8 7,0 1,-1 0,1 0,-1 0,1 0,0 1,-1-1,1 1,0 0,-1 1,1-1,0 1,0 0,0 0,0 0,0 0,1 1,-1-1,1 1,0 0,-1 0,1 0,1 1,-1-1,0 1,1 0,0-1,0 1,0 0,0 0,0 1,1-1,-1 4,-9 21,2 0,1 0,1 1,1 0,2 0,1 1,1-1,2 1,1-1,4 23,-5-41,0 0,0 0,2 1,-1-1,1-1,1 1,0 0,1 0,0-1,1 0,0 0,1 0,0-1,1 1,0-2,0 1,1-1,0 0,1 0,0-1,0 0,1-1,0 0,0-1,1 0,0 0,0-1,0-1,0 0,4 1,14-3,-1-1,0-1,1-2,-1 0,0-2,0-2,0 0,-1-2,0 0,0-2,-1-1,18-11,43-40,-67 46</inkml:trace>
  <inkml:trace contextRef="#ctx0" brushRef="#br0" timeOffset="14735.913">3584 6516,'10'24,"3"13,4 0,-1-7</inkml:trace>
  <inkml:trace contextRef="#ctx0" brushRef="#br0" timeOffset="14972.978">3387 6149</inkml:trace>
  <inkml:trace contextRef="#ctx0" brushRef="#br0" timeOffset="15289.956">4121 6178,'-6'4,"0"0,0-1,0 1,0 1,1-1,-1 1,1 0,0 0,0 1,1-1,0 1,0 0,0 0,0 0,1 1,0-1,1 1,-1 0,1 0,1 0,-1 0,1 5,3-7,1-1,0 0,0 0,0 0,0 0,1 0,0-1,0 0,0 0,0 0,0 0,0 0,1-1,-1 0,1 0,0 0,0-1,-1 1,1-1,4 0,13 7,-17-7,0 0,0 1,0-1,-1 1,1 0,0 1,-1-1,1 1,-1 0,0 0,0 0,0 0,0 1,-1 0,0-1,1 2,-1-1,-1 0,1 0,0 1,-1-1,0 1,0 0,-1 0,1 0,-1 0,0 0,0 0,-1 0,0 0,0 0,0 0,0 1,-1 1,-2 2,0 0,-1 0,0-1,-1 1,0-1,0 0,-1-1,0 1,0-1,-1 0,1-1,-1 1,-1-2,1 1,-1-1,0 0,-1 0,-2 0,-9-1,4-6</inkml:trace>
  <inkml:trace contextRef="#ctx0" brushRef="#br0" timeOffset="16162.639">5052 6291,'4'-66,"2"1,4-1,10-33,-8 36,39-116,-51 180,1-1,-1 1,0 0,1-1,-1 1,1-1,-1 1,0 0,1-1,-1 1,1-1,-1 1,1-1,0 0,-1 1,1-1,-1 0,1 1,0-1,-1 0,1 0,0 1,0-1,-1 0,1 0,0 0,-1 0,1 0,0 0,0 0,-1 0,1 0,0 0,-1-1,1 1,0 0,-1 0,1-1,0 1,-1 0,1-1,-1 1,1-1,0 1,-1 0,1-1,-1 1,0-1,1 0,-1 1,1-1,-1 1,0-1,1 0,-1 1,0-1,0 0,1 1,-1-1,0 0,0 0,0 1,0-1,0 0,0 0,18 60,-18-57,5 19,-4-5,1 0,1 0,1-1,0 0,1 1,0-2,1 1,1-1,0 0,1 0,1 0,0-1,1-1,0 0,1 0,0-1,2 1,-9-10,0 0,1-1,-1 1,0-1,1 0,-1 0,1-1,-1 1,1-1,-1 0,1 0,0 0,-1-1,1 0,-1 0,0 0,1 0,-1-1,0 1,0-1,0 0,0-1,0 1,0-1,0 1,-1-1,0 0,1 0,-1-1,0 1,1-3,7-6,-1-1,-1-1,0 0,-1 0,-1-1,0 1,0-2,0-3,5-19,-2-1,-1 0,-2 0,-2-1,-2 0,-1-29,-2 23,-1 34</inkml:trace>
  <inkml:trace contextRef="#ctx0" brushRef="#br0" timeOffset="16488.117">5870 5501,'-5'11,"-2"2,0 1,1 0,0 1,1 0,1-1,0 2,1-1,1 0,0 1,1-1,1 1,0-1,1 1,1 5,0-18,-1 0,1 0,-1 0,1-1,0 1,0 0,0-1,0 1,0-1,1 0,-1 1,1-1,0 0,-1 0,1-1,0 1,0-1,0 1,0-1,0 0,1 0,-1-1,0 1,0 0,1-1,-1 0,0 0,1 0,-1 0,3-1,99-26,-93 20,-1-1,0 0,0 0,0-1,-1 0,0-1,-1 0,0-1,-1 1,0-2,6-11,-11 18,0 0,0 1,-1-2,0 1,0 0,0 0,0-1,-1 1,0-1,0 1,-1-1,1 1,-1-1,-1 0,1 1,-1-1,0 1,0-1,0 1,-1-1,0 1,0 0,0 0,0 0,-1 0,0 0,0 0,-1 1,1-1,-2 1,1 0,0 0,-1 1,1 0,-1 0,0 0,0 1,0 0,0-1,0 2,0-1,-1 1,1 0,-1 0,1 0,-1 1,1 0,-1 0,1 0,-5 1,-16 4</inkml:trace>
  <inkml:trace contextRef="#ctx0" brushRef="#br0" timeOffset="16989.968">6407 5359,'-41'25,"40"-25,0 1,1-1,-1 1,1-1,0 1,-1-1,1 1,-1-1,1 1,0 0,-1-1,1 1,0 0,0-1,-1 1,1 0,0-1,0 1,0 0,0-1,0 1,0 0,0-1,0 1,0 0,0-1,1 1,-1 0,0-1,0 1,1 0,-1-1,0 1,1 0,-1-1,0 1,1-1,-1 1,1-1,-1 1,1-1,-1 1,1-1,0 0,-1 1,1-1,-1 0,1 1,0-1,-1 0,1 0,0 0,-1 1,1-1,0 0,0 0,-1 0,1 0,0 0,-1 0,1 0,0-1,0 1,6 1,0 0,0 0,0-1,0 0,0 0,0 0,0-1,0 0,0-1,-1 0,1 0,0 0,-1-1,1 0,-1 0,0 0,0-1,0 0,0 0,-1-1,1 0,99-117,-84 93,-20 28,-1-1,1 1,-1-1,1 1,0-1,0 1,0 0,0-1,0 1,0 0,0-1,0 1,0 0,1 0,-1 0,0 0,1 0,-1 1,1-1,-1 0,1 1,-1-1,1 1,0-1,-1 1,1 0,0 0,-1-1,1 1,0 0,-1 1,1-1,-1 0,1 0,0 1,-1-1,1 1,-1-1,1 1,-1 0,1 0,-1-1,1 1,-1 0,0 0,1 0,-1 1,0-1,0 0,0 0,0 1,0-1,0 1,2 2,0 0,0 0,0 0,1-1,0 1,-1-1,1 0,1 0,-1 0,0 0,1-1,-1 0,1 0,0 0,-1 0,1-1,0 0,0 0,0 0,0 0,0-1,0 0,0 0,1-1,-1 1,0-1,0 0,-1 0,1-1,0 1,0-1,-1 0,1-1,-1 1,5-3,4-7,-1-1,0 1,-1-2,0 0,-1 0,-1-1,0 0,-1-1,0 0,-2 0,0 0,0-1,-2 0,0 0,1-11,-7-46,-3 56</inkml:trace>
  <inkml:trace contextRef="#ctx0" brushRef="#br0" timeOffset="28915.168">904 9085,'-5'24,"3"12,2 6,2 0,-1-3,0-2,5-8,1-5,0 0,-2-6</inkml:trace>
  <inkml:trace contextRef="#ctx0" brushRef="#br0" timeOffset="29159.497">564 8548,'0'0</inkml:trace>
  <inkml:trace contextRef="#ctx0" brushRef="#br0" timeOffset="29548.132">1468 8774,'-159'154,"157"-153,1 0,-1 0,0 1,1-1,-1 0,0 1,1 0,0-1,-1 1,1 0,0 0,0 0,0 0,0 0,0 0,0 0,1 0,-1 0,1 0,-1 0,1 0,0 0,0 1,0-1,0 0,0 0,0 0,1 0,-1 1,1-1,0 0,-1 0,1 0,0 0,0 0,0 0,0-1,1 1,-1 0,0 0,1-1,-1 1,1-1,0 1,0-1,-1 0,1 0,0 0,0 0,0 0,0 0,2 0,70 15,-67-17,-1 1,1 0,0 0,0 1,-1 0,1 0,-1 1,1 0,-1 0,1 1,-1-1,0 1,0 0,-1 1,1 0,0 0,-1 0,0 0,0 1,-1 0,1 0,-1 0,0 0,0 1,1 2,-6 0,1 0,-1 0,-1 0,1 0,-1 0,-1-1,1 1,-2-1,1 1,-1-1,0 0,0-1,0 1,-1-1,0 0,-1 0,1 0,-1-1,0 1,-1-1,1-1,-1 0,0 1,0-2,0 1,-72 27,55-27</inkml:trace>
  <inkml:trace contextRef="#ctx0" brushRef="#br0" timeOffset="30896.254">2483 8718,'-16'26,"0"1,2 0,1 1,1 1,2 0,1 0,1 1,1 0,-1 26,7-52,1 0,0 0,0 0,0 0,0 1,1-1,0 0,0 0,0 0,0 0,0-1,1 1,0 0,0-1,0 1,0-1,1 1,-1-1,1 0,0 0,0 0,0 0,0-1,0 1,1-1,-1 0,1 0,-1 0,1 0,0-1,0 1,0-1,0 0,0 0,0-1,0 1,0-1,0 0,0 0,0 0,0 0,1-1,-1 0,0 0,0 0,2-1,9-10,0 0,-1-1,0 0,-1-1,-1-1,-1 0,0-1,0 0,1-5,-11 19,25-45,-3-1,-1-1,-3-1,10-40,-8 15,-3 0,-3-1,-3 0,-2-22,-9 77,0-1,-2 1,0 0,-1-1,-1 1,-1 0,-1 1,-6-15,9 27,-2 0,1-1,-1 1,0 1,-1-1,0 1,0-1,-1 1,0 1,0-1,0 1,-1 0,0 1,0-1,0 1,-1 1,0-1,0 1,0 1,0 0,-9-3,12 5,-1 0,0 1,1-1,-1 1,0 0,1 0,-1 1,1 0,-1 0,1 0,-1 0,1 1,-1 0,1 0,0 1,0-1,0 1,1 0,-1 1,0-1,1 1,0 0,0 0,0 0,1 0,-1 1,1-1,0 1,0 0,-1 5,-8 13,1 1,1 0,2 1,0 0,2 0,0 4,0-3,1 0,1 0,1 0,2 1,0-1,2 0,1 1,1-1,1 0,1 0,2 0,0-1,2 0,1 0,1-1,9 15,-15-32,1 1,0-1,0-1,0 1,1-1,0 0,0-1,1 1,0-2,-1 1,2-1,-1 0,0 0,1-1,0-1,-1 1,1-1,0-1,0 0,0 0,1 0,7-2,4 1,0-2,-1-1,1 0,0-2,-1 0,0-1,0-1,-1-1,10-6,-11 5,1-1,-2-1,1-1,-2 0,1-2,-2 1,0-2,0 0,-2-1,0 0,-1-1,10-17,-17 14,-10 32,0 105,5-114,1 0,-1 0,1 0,-1 0,1 0,0 0,0 0,0 0,0 0,1-1,-1 1,1-1,0 1,-1-1,1 1,0-1,1 0,-1 0,0 0,1 0,-1 0,1 0,-1-1,1 1,0-1,0 0,-1 0,1 0,0 0,0 0,0-1,0 1,0-1,0 0,1 0,1 0,7-4,0 0,0-1,0-1,-1 0,0 0,0-1,0 0,-1-1,0-1,-1 1,1-1,-2-1,1 0,-2 0,7-10,168-268,-182 286,1 0,0 0,-1 1,1-1,0 0,0 0,1 1,-1-1,0 0,0 1,1 0,-1-1,1 1,-1 0,1-1,0 1,0 0,-1 0,1 0,0 1,0-1,0 0,0 1,0-1,0 1,0 0,0-1,0 1,0 0,0 0,0 1,0-1,0 0,0 1,0-1,0 1,0-1,0 1,0 0,-1 0,1 0,0 0,0 0,-1 0,1 1,-1-1,1 0,-1 1,2 1,12 15,-1 2,-1-1,0 2,-1 0,-2 0,3 7,-11-22,1-1,-1 0,0 1,-1-1,1 1,-1-1,0 1,-1 0,1-1,-1 1,0 0,0 0,-1-1,0 1,0 0,0-1,-1 1,0-1,0 1,0-1,-1 0,0 0,4-5,-1 0,1 0,-1-1,1 1,0 0,-1 0,1 0,-1 0,1 0,-1-1,1 1,-1 0,1 0,0 0,-1 1,1-1,-1 0,1 0,-1 0,1 0,-1 0,1 1,-1-1,1 0,-1 0,1 1,-1-1,1 0,-1 1,1-1,-1 1,0-1,1 1,-1-1,0 0,1 1,-1-1,0 1,1-1,-1 1,0 0,0-1,0 1,0-1,0 1,0-1,0 1,0-1,0 1,0 0,0-1,0 1,0-1,0 1,0-1,0 1,-1-1,1 1,0-1,0 1,-1-1,1 1,0-1,-1 1,1-1,0 1,-1-1,1 0,-1 1,54-17,-45 13,5 0,0-1,0-1,-1 0,0-1,0 0,0-1,-1 0,0-1,0 0,-1-1,0 0,-1 0,-7 7,-1 0,0 0,1-1,-1 1,0 0,0 0,-1-1,1 1,0 0,-1-1,0 1,1-1,-1 1,0 0,0-1,0 1,-1-1,1 1,-1-1,1 1,-1 0,0-1,0 1,0 0,0 0,0 0,0 0,-1-2,-9-8</inkml:trace>
  <inkml:trace contextRef="#ctx0" brushRef="#br0" timeOffset="31143.054">3105 7787,'-5'19,"4"6,6 0,2-6</inkml:trace>
  <inkml:trace contextRef="#ctx0" brushRef="#br0" timeOffset="31764.971">4064 7447,'0'0,"-1"0,1-1,-1 1,1 0,-1-1,1 1,-1 0,1-1,-1 1,1 0,-1 0,1 0,-1 0,1 0,-1-1,0 1,1 0,-1 0,1 0,-1 0,0 1,1-1,-1 0,1 0,-1 0,1 0,-1 1,1-1,-1 0,1 0,-1 1,1-1,-1 0,1 1,-1-1,1 1,0-1,-1 0,1 1,-1-1,1 1,0-1,0 1,-1-1,1 1,0 0,0-1,0 1,0-1,-1 1,1-1,0 1,0 0,0-1,0 1,0-1,1 1,-1-1,0 1,0 0,0-1,0 1,1-1,-1 1,-1 43,54 133,-24-100,20 70,7-2,41 70,-60-157,-34-56,-5-7</inkml:trace>
  <inkml:trace contextRef="#ctx0" brushRef="#br0" timeOffset="31963.881">3951 8012,'94'-29,"0"-4,-3-4,-1-4,-2-4,15-14,74-64,-154 108</inkml:trace>
  <inkml:trace contextRef="#ctx0" brushRef="#br0" timeOffset="32659.115">4855 7589,'-42'47,"11"-13,2 0,1 2,2 1,1 2,-3 9,8 31,20-77,1 0,-1 0,0 0,1 0,-1 0,1 0,0 0,-1 0,1 0,0-1,0 1,0 0,1 0,-1-1,0 1,1-1,-1 1,1-1,-1 0,1 1,0-1,-1 0,1 0,0 0,0 0,0-1,0 1,0 0,0-1,0 1,0-1,0 0,0 0,0 0,0 0,0 0,1 0,9-2,1-1,-1 0,0-1,0-1,-1 0,1 0,-1-1,0 0,0-1,-1-1,0 1,0-2,-1 1,0-1,-1-1,1 1,-2-2,0 1,0-1,0-1,89-181,-97 192,1 0,0-1,0 1,0 0,0 0,0 0,1-1,-1 1,0 0,1 0,-1 0,0 0,1 0,-1 0,1 0,0-1,-1 1,1 1,0-1,0 0,0 0,-1 0,1 0,0 0,0 1,0-1,0 1,0-1,0 0,1 1,-1 0,0-1,0 1,0 0,0-1,1 1,-1 0,0 0,0 0,0 0,1 0,-1 0,0 1,0-1,0 0,0 0,1 1,-1-1,0 1,0-1,0 1,0 0,0-1,0 1,0 0,0 0,103 115,1-73,-102-43,0 1,1-1,-1 1,1-1,-1 0,0-1,1 1,-1 0,0-1,0 0,1 0,-1 0,0 0,0-1,0 1,0-1,0 1,0-1,-1 0,1 0,-1 0,1-1,-1 1,0-1,0 1,0-1,0 0,0 0,0 0,-1 0,1 0,-1-1,2-8,0 0,-2 0,1 0,-1-1,-1 1,0 0,-1 0,-1-1,1 1,-2 0,0 0,0 1,-4-10,6 18,0-3,0 0,0 1,1-1,0 0,0 1,1-1,-1 0,1 1,1-1,-1 0,1 1,0 0,0-1,0 1,1 0,0 0,0 0,0 1,0-1,1 1,0-1,0 1,0 0,1 1,-1-1,1 1,0 0,-1 0,2 0,-1 1,0 0,0 0,1 0,-1 0,1 1,-1 0,1 0,0 1,0 0,-1 0,1 0,0 0,1 1,49 38,-54-36,0 0,0 0,1-1,-1 1,0 0,1-1,0 0,0 1,-1-1,1 0,0-1,1 1,-1 0,0-1,0 0,1 0,-1 0,1 0,-1 0,1-1,-1 1,1-1,-1 0,1 0,-1-1,1 1,-1-1,1 1,-1-1,1 0,-1-1,0 1,1 0,-1-1,4-5,-1-1,1 0,-2-1,1 1,-1-1,0 0,-1 0,0-1,0 1,-1-1,-1 0,1 0,-1 0,0-6,0 5,31-129,-25 122</inkml:trace>
  <inkml:trace contextRef="#ctx0" brushRef="#br0" timeOffset="32991.478">6040 7024,'-7'3,"1"-1,1-1,0 1,-1 0,1 0,0 0,0 1,0-1,1 1,-1 0,0 1,1-1,0 1,0 0,0 0,1 0,-1 1,1-1,0 1,0 0,1 0,-1 0,1 0,0 0,0 1,1-1,0 1,0-1,0 1,0-1,1 1,0-1,1 3,0-3,1 0,0 0,0 0,1 0,-1-1,1 0,0 1,1-1,-1 0,1 0,-1-1,1 1,0-1,0 0,1 0,-1 0,1 0,-1-1,1 0,0 0,0 0,0 0,0-1,0 0,1 0,2 0,8 1,0-1,0 0,1-1,-1-1,0 0,0-1,0-1,1-1,-6 2,0-1,0 0,-1-1,1 0,-1 0,0-1,0-1,0 1,-1-2,0 1,0-1,-1-1,0 1,0-2,-1 1,0-1,0 0,-1 0,0-1,3-6,-2-4</inkml:trace>
  <inkml:trace contextRef="#ctx0" brushRef="#br0" timeOffset="33328.852">6463 7024,'34'-34,"4"-1,-2-2,-1-1,-2-2,-2-2,25-43,-52 76,0 0,0-1,-1 1,-1-1,1 0,-1 0,-1 0,0 0,-1 0,0 0,-1-7,1 14,0 0,0 0,-1 0,1 1,-1-1,0 0,0 0,0 1,0-1,0 1,0-1,-1 1,0-1,1 1,-1 0,0 0,0-1,0 2,0-1,0 0,-1 0,1 1,-1-1,1 1,-1-1,1 1,-1 0,0 0,1 1,-1-1,0 0,0 1,0 0,0-1,1 1,-1 0,0 1,0-1,0 0,0 1,-1 0,-5 1,1 1,0 0,0 0,0 0,0 1,1 0,0 1,0 0,0 0,0 0,0 1,1 0,0 0,1 1,-1-1,1 1,1 1,-1-1,1 0,-1 3,-6 14,1 0,1 0,1 1,0 1,3-1,-1 3,4-17,-1-1,2 1,-1 0,2 0,-1 0,1 1,1-1,0 0,1 0,0-1,0 1,1 0,1-1,-1 1,2-1,0 0,0 0,1-1,0 0,0 0,1 0,0-1,1 1,0-2,0 1,0-1,6 3,1-3,-1 0,1-1,1 0,-1-1,1-1,-1-1,1 0,0-1,1 0,-1-2,0 0,0 0,0-2,0 0,5-2,6-2</inkml:trace>
  <inkml:trace contextRef="#ctx0" brushRef="#br0" timeOffset="41944.989">2004 10355,'-10'3,"-1"-1,0 2,1 0,0 0,-1 1,2 0,-1 0,1 1,0 1,0-1,0 2,1-1,0 1,1 0,0 1,0 0,0 1,1-4,0 1,0 0,1 1,0-1,0 1,0 0,1 0,1 0,0 1,0-1,0 1,1 0,0 0,1 0,0 0,0 0,1 0,0 0,1 0,0 0,0 0,1 0,0-1,1 1,0 0,1 2,3 0,-1-1,2 1,-1-1,1-1,1 0,0 0,0 0,1-1,0-1,0 1,1-2,0 0,0 0,0 0,1-2,0 1,10 1,-2 0,-12-3,-1 0,1-1,-1 0,1 0,0-1,0 0,0-1,0 1,-1-1,1-1,0 1,0-2,0 1,-1-1,5-1,83-53,-77 40</inkml:trace>
  <inkml:trace contextRef="#ctx0" brushRef="#br0" timeOffset="42309.917">2512 10355,'-1'15,"1"0,0 0,1 0,0 0,2 0,-1 0,2 0,0-1,1 1,0-1,1 0,1-1,0 1,1-2,0 1,1-1,3 4,-9-14,0 0,0-1,0 1,0-1,0 1,0-1,0 0,0 0,0-1,1 1,-1-1,0 1,0-1,1 0,-1 0,0-1,1 1,-1-1,0 1,0-1,0 0,1 0,-1 0,0-1,0 1,-1-1,1 0,0 0,2-2,69-71,-58 53,-2-1,-1-1,0 0,-2-1,-1 0,-1 0,-1-1,-1-1,-1 1,-2-1,-1 0,0-11,-2 31,-1 0,0 0,0 0,-1 0,1 0,-2 0,1 1,-1-1,0 0,0 1,-1-1,0 1,0 0,0 0,-1 0,0 0,0 1,-1-1,1 1,-1 0,0 1,0-1,-1 1,0 0,1 0,-1 1,-1-1,1 1,0 1,-1-1,1 1,-1 0,0 1,0 0,1 0,-1 0,0 1,0 0,-1 0,-2 4,1 0,-1 0,1 1,0 0,0 1,0 0,1 1,0-1,0 2,0-1,1 1,0 0,1 0,0 1,0 0,1 0,0 1,1-1,0 1,0 0,1 0,0 0,1 1,0-1,0 7,-5 15</inkml:trace>
  <inkml:trace contextRef="#ctx0" brushRef="#br0" timeOffset="42783.83">3217 10383,'-6'-7,"0"0,1 0,-1-1,2 0,-1 1,1-2,0 1,1 0,0-1,0 0,1 0,0 0,0 0,1 0,0 0,1 0,0 0,0 0,2-3,43-168,-46 180,1-1,0 1,0-1,0 0,0 1,0-1,0 0,0 1,1-1,-1 0,0 1,0-1,0 0,1 1,-1-1,0 1,0-1,1 0,-1 1,1-1,-1 1,0-1,1 1,-1-1,1 1,-1 0,1-1,0 1,-1 0,1-1,-1 1,1 0,0 0,-1-1,1 1,-1 0,1 0,0 0,-1 0,1 0,0 0,-1 0,1 0,0 0,-1 0,1 0,0 0,-1 1,1-1,0 0,-1 0,1 1,-1-1,1 0,-1 1,1-1,-1 1,1-1,-1 1,1-1,-1 1,1-1,-1 1,0-1,1 1,-1-1,0 1,21 43,31 64,-50-105,0-1,1 1,-1 0,0-1,1 0,0 1,-1-1,1 0,0 0,0 0,0-1,0 1,1-1,-1 0,0 0,0 0,1 0,-1 0,1-1,-1 0,1 1,-1-1,1 0,-1-1,1 1,-1-1,0 1,1-1,-1 0,0-1,1 1,2-2,9-7,0-1,0-1,-2 0,1-1,-1 0,-1-1,0-1,-1 0,-1 0,0-1,-1 0,-1-1,-1 0,2-7,2 2,-2-1,0 0,-2 0,-1-1,0 0,-2 0,0-5,-3 6</inkml:trace>
  <inkml:trace contextRef="#ctx0" brushRef="#br0" timeOffset="43033.2">3697 9112,'91'399,"-72"-335,3 0,3-2,28 50,-45-96,0-1,1 0,1 0,0-1,1 0,1-1,0 0,3 2,-1-5</inkml:trace>
  <inkml:trace contextRef="#ctx0" brushRef="#br0" timeOffset="43284.27">3613 9706,'38'-29,"18"-10,4-2,-4 5,-6 9,-7 9,-6 8,-4 5,-8 9,-8 3</inkml:trace>
  <inkml:trace contextRef="#ctx0" brushRef="#br0" timeOffset="43514.744">4318 9819,'-5'-29,"-1"-14,0-5,1 1,2 4,1 0,0 1,2 5,0 2,0 3,1 2,3 7,3 1,4 6,0 5</inkml:trace>
  <inkml:trace contextRef="#ctx0" brushRef="#br0" timeOffset="43896.385">4685 9226,'-7'7,"-23"27,1 0,2 2,2 1,1 2,-3 8,25-45,0 0,1 0,-1 0,1 0,-1 1,1-1,0 1,0-1,0 1,0-1,0 1,1 0,-1-1,1 1,0 0,0-1,0 1,0 0,0 0,0-1,1 1,-1 0,1-1,0 1,0-1,0 1,0-1,0 1,0-1,1 0,-1 1,1-1,0 0,0 0,0 0,0 0,0 0,0-1,0 1,0-1,1 1,-1-1,0 0,1 0,0 0,-1 0,1 0,-1-1,1 1,0-1,-1 0,4 0,4-3,1-1,0-1,-1 0,0 0,0-1,-1 0,0-1,0 0,0 0,-1-1,0-1,0 1,-1-1,0 0,-1 0,0-1,-1 0,1 0,-2-1,4-9,32-118,-40 137,0 0,1 0,-1 0,1 0,-1 0,1 0,0 0,-1 0,1 1,0-1,-1 0,1 0,0 1,0-1,0 1,0-1,0 1,0-1,0 1,0-1,0 1,0 0,0 0,0-1,0 1,0 0,0 0,0 0,0 0,0 0,0 0,0 0,0 1,0-1,0 0,0 1,0-1,0 0,0 1,0-1,0 1,0 0,-1-1,1 1,0 0,0 0,41 42,-31-31,-9-8,0 0,1-1,-1 1,1-1,0 0,0 0,0 0,0-1,1 1,-1-1,1 1,0-1,0 0,0-1,-1 1,2-1,-1 1,0-1,0 0,0-1,0 1,1-1,-1 0,0 0,0 0,1 0,-1-1,0 0,0 0,0 0,1 0,2-2,13-12,-1-1</inkml:trace>
  <inkml:trace contextRef="#ctx0" brushRef="#br0" timeOffset="44145.366">5221 8859,'-6'16,"-8"20,1 0,2 1,1 0,2 1,-1 16,9-51,-1 0,0 0,1 0,-1 0,1 0,0 1,0-1,0 0,1 0,-1 0,1 0,0 0,-1 0,1 0,1 0,-1 0,0 0,1-1,-1 1,1 0,0-1,0 1,0-1,0 0,0 0,1 0,-1 0,1 0,-1 0,1-1,0 1,-1-1,1 1,0-1,0 0,0 0,0-1,0 1,0-1,0 1,2-1,11-2,0 0,0-1,-1-1,1 0,-1-1,0-1,0 0,-1-1,0-1,0 0,0-1,-1 0,-1-1,0-1,0 0,-1 0,0-1,-1-1,-1 0,7-10,-1-1</inkml:trace>
  <inkml:trace contextRef="#ctx0" brushRef="#br0" timeOffset="44448.884">5645 8154,'0'33,"0"16,0 10,0-1,5-6,1-1,0-5,4-1,0-3,3-4,4-3,-1-4,2-1,3-2,2 0,2-6,2-5,-4-7</inkml:trace>
  <inkml:trace contextRef="#ctx0" brushRef="#br0" timeOffset="50597.9">5362 8774,'34'-14,"20"-10,6-6,3-2,0 0,-6 5,-8 2,-3 0,-4 1,-4 3,-5 6,-7 5</inkml:trace>
  <inkml:trace contextRef="#ctx0" brushRef="#br0" timeOffset="51402.911">6237 8634,'17'-15,"0"-1,-1 0,-1-1,0-1,-2 0,0-1,-1 0,0-1,-2-1,-1 1,0-2,2-11,-10 30,-1-1,0 0,-1 1,1-1,-1 0,1 1,-1-1,0 1,0-1,-1 1,1-1,-1 1,1 0,-1-1,0 1,0 0,-1 0,1 1,-1-1,1 0,-1 1,0 0,0-1,0 1,0 0,0 1,-1-1,1 0,0 1,-1 0,1 0,-1 0,0 0,1 1,-1-1,0 1,1 0,-1 0,0 0,1 0,-1 1,0 0,1-1,-1 1,1 1,-1-1,1 0,0 1,-1 0,1 0,0 0,-2 2,-14 7,2 0,0 1,0 1,1 1,1 0,0 1,1 1,1 0,0 1,1 1,1 0,-1 3,6-8,-1 0,2 0,0 0,0 1,2 0,-1 0,2 0,0 0,1 0,0 0,1 1,0-1,1 0,1 0,0 1,4 9,-2-18,1 0,-1 0,1 0,0-1,1 0,-1 0,1 0,0-1,0 1,1-2,-1 1,1-1,0 1,0-2,0 1,0-1,0 0,1-1,-1 0,1 0,-1 0,1-1,-1 0,1-1,-1 1,0-2,1 1,-1-1,0 0,0 0,0-1,5-2,20-5,0-1,-1-2,-1 0,0-2,-1-2,-1 0,0-2,-2-1,0-2,15-15,72-89,-96 101</inkml:trace>
  <inkml:trace contextRef="#ctx0" brushRef="#br0" timeOffset="51863.903">6830 8181,'-34'57,"-55"120,88-173,-1 0,1 0,-1-1,1 1,0 0,1 0,-1 0,1 0,-1 0,1 0,0 0,1 0,-1 0,1 0,0 0,0 0,0 0,0 0,1-1,-1 1,1 0,0-1,0 0,1 1,-1-1,1 0,-1 0,1 0,0 0,0-1,0 1,0-1,1 0,-1 0,1 0,-1 0,1 0,0-1,0 0,0 0,-1 0,1 0,0 0,0-1,0 0,4 0,7-3,0-1,-1 0,1-1,-1-1,0 0,-1-1,1 0,-1-1,-1-1,0 0,0 0,0-2,-1 1,-1-1,0-1,-1 0,0 0,0-1,-2 0,1 0,-2-1,5-12,4-8,-1-1,-2 0,-1 0,-2-1,-2-1,-1 1,-1-1,-2 0,-2 0,-2 0,-1 0,-6-33,4 57,0 0,-1 0,-1 0,0 0,0 1,-1 0,-1 0,0 0,-1 1,0 1,0-1,-1 2,-1-1,1 1,-2 1,-6-5,12 9,0 0,0 1,0-1,0 1,0 1,-1-1,0 1,1 0,-1 0,0 1,0 0,0 0,0 0,0 1,0 0,0 1,0 0,0 0,0 0,1 1,-1 0,0 0,1 0,-1 1,1 0,0 1,0-1,0 1,0 0,1 1,0-1,0 1,-2 2,-1 6,0 1,0 0,1 0,1 1,0 0,1 0,1 0,0 1,1-1,1 1,0 0,1 0,1 0,0 0,2 0,-1 0,2-1,2 8,2-1,1-1,2 0,0 0,0-1,2-1,1 0,0 0,2-1,0-1,0-1,2 0,0-1,1 0,0-2,1 0,1-1,0-1,0-1,1 0,0-2,1-1,19 5,-2-3,1-1,0-2,1-1,-1-2,1-3,0-1,25-4,75-24,-121 19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5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56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56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51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51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51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45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45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45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08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0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0,'-5'24,"-1"13,5-5,2-8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41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41.2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41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0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15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547 3,'-313'0,"309"-1,0 1,0-1,0 1,-1 0,1 0,0 0,0 1,0 0,0-1,0 1,0 1,0-1,0 1,0-1,0 1,0 0,1 0,-1 1,1-1,0 1,0 0,0 0,0 0,0 0,1 0,-1 1,1-1,0 1,0-1,0 1,0 1,-19 133,18-120,1 1,1 0,0 0,2 0,0 0,1 0,1-1,0 1,7 17,-7-31,-1-1,1 0,0 0,1 0,-1 0,0-1,1 1,0-1,0 0,0 0,0 0,1-1,-1 1,1-1,-1 0,1-1,0 1,0-1,0 0,0 0,0 0,0-1,0 1,0-1,0 0,55 14,-49-9,0 0,0 1,-1 0,0 1,0 0,0 1,-1 0,0 0,-1 1,1 0,-2 0,1 1,-2 0,1 1,-1-1,-1 1,0 0,0 1,-1-1,-1 1,0 0,0 0,-2 0,1 0,-1 0,-1 0,-1 11,-3-15,-1 1,-1-1,1 1,-2-1,1-1,-1 1,0-1,0 0,-1-1,0 0,0 0,0-1,-1 0,0 0,0-1,0 0,-1-1,1 0,-1 0,0-1,1 0,-1-1,0 0,-3-1,-7 5,12-2,-1 0,1-1,-1 0,0 0,1-1,-1 0,0 0,0-1,0 0,0-1,1 0,-1 0,0-1,1 0,-1-1,1 1,-1-2,1 1,0-1,1-1,-1 1,1-1,-7-6,0-2,1 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6:28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452 121,'7'4,"-1"-1,1 1,1-1,-1 0,0-1,1 0,-1 0,1-1,0 1,-1-2,1 1,0-1,0 0,3-1,22-3,1-1,-1-1,-1-3,1 0,-1-2,29-14,-9 5,84-37,-134 58,1 0,0 0,0 1,-1-1,1 1,-1 0,1 0,-1 0,0 0,0 0,0 0,0 1,0-1,0 1,-1-1,1 1,-1 0,0 0,0 0,0-1,0 1,0 0,0 0,-1 0,0 0,1 0,-1 1,-1-1,1 0,0 0,-1 0,1 0,-1 0,0 0,0 0,-1 2,2 8,-4 146,-1 2,7 1,9 21,24 104,-30-195,-6-91,0-1,0 1,-1 0,1-1,0 1,0 0,0-1,-1 0,1 1,0-1,0 0,-1 0,1 1,0-1,-1 0,1 0,0-1,-1 1,1 0,0 0,0-1,-1 1,1 0,0-1,0 1,-1-1,1 0,0 1,0-1,0 0,0 0,0 0,0 1,0-1,0 0,1 0,-1-1,0 1,-3-2,-33-25,19 14,1 0,-2 2,1 0,-2 1,0 0,0 2,0 1,-1 0,-9-1,-6 5,1 2,0 2,-1 1,1 1,0 2,-1 2,2 1,-1 2,1 1,1 1,0 3,0 0,2 2,0 1,1 2,-17 13,38-26,-1 0,0-1,1 1,0 1,0 0,1 0,0 1,0 0,1 0,0 1,0 0,1 0,-4 7,10-14,0-1,0 1,0 0,1-1,-1 1,0-1,1 1,0-1,-1 1,1-1,0 0,-1 1,1-1,0 0,0 1,0-1,0 0,0 0,0 0,1 0,-1 0,0 0,1 0,-1 0,0-1,1 1,-1 0,1-1,-1 1,1-1,-1 0,1 0,-1 1,1-1,-1 0,1 0,0 0,-1 0,1-1,-1 1,1 0,-1-1,1 1,-1-1,1 1,0-1,16-5</inkml:trace>
  <inkml:trace contextRef="#ctx0" brushRef="#br0" timeOffset="402.221">565 628,'100'-17,"-1"-5,-1-5,55-23,-15-9,-137 58,0-1,0 1,1 0,-1 0,0 0,1 0,-1 0,1 0,-1 0,1 1,-1-1,1 1,-1-1,1 1,0-1,-1 1,1 0,-1 0,1 0,0 0,0 0,-1 0,1 0,-1 0,1 1,0-1,-1 1,1-1,-1 1,1 0,-1-1,1 1,-1 0,1 0,-1 0,0 0,0 0,1 0,-1 1,0-1,0 0,0 1,0-1,0 1,0 0,0 8,0 0,0 0,-1 0,-1 1,0-1,0 0,-1 0,0 0,0-1,-2 3,1-5,1 1,0 0,0 0,0 1,1-1,1 0,-1 0,1 1,1-1,-1 0,1 0,1 1,0-1,0 0,2 6,7 4</inkml:trace>
  <inkml:trace contextRef="#ctx0" brushRef="#br0" timeOffset="838.067">1384 1052,'-11'143,"11"-143,1-1,-1 1,0 0,1 0,-1 0,0 0,0 0,1 1,-1-1,0 0,0 0,1 0,-1 0,0 0,0 0,1 0,-1 0,0 1,0-1,1 0,-1 0,0 0,5-42,-5 36,4-39,2 1,1-1,3 2,1-1,2 2,2 0,2 0,2 1,2 1,-21 39,0 1,1-1,-1 0,0 0,1 0,-1 1,1-1,-1 0,1 1,-1-1,1 0,0 1,-1-1,1 1,0-1,-1 1,1-1,0 1,0-1,0 1,-1 0,1 0,0-1,0 1,0 0,0 0,0 0,-1 0,1 0,0 0,0 0,0 0,0 0,0 0,-1 1,1-1,0 0,0 0,0 1,0-1,7 7</inkml:trace>
  <inkml:trace contextRef="#ctx0" brushRef="#br0" timeOffset="1095.214">1750 968,'0'0</inkml:trace>
  <inkml:trace contextRef="#ctx0" brushRef="#br0" timeOffset="1345.121">1666 572,'0'0</inkml:trace>
  <inkml:trace contextRef="#ctx0" brushRef="#br0" timeOffset="1604.907">2089 713,'-7'18,"0"0,1 0,1 1,1 0,1 0,0 0,2 1,0-1,1 0,0 1,2-1,2 9,-3-25,0 1,0 0,0-1,1 1,0-1,-1 0,1 1,0-1,0 0,1 0,-1 0,1-1,-1 1,1-1,0 1,0-1,0 0,0 0,1 0,-1 0,0-1,1 1,-1-1,1 0,0 0,-1 0,1-1,0 1,-1-1,1 0,0 0,0 0,2-1,3 0,0 0,0 0,0-1,0-1,0 0,0 0,-1 0,1-1,-1 0,0-1,0 0,-1 0,3-3,17-20,-1-1,-2-1,-1-1,-2-1,-1-1,9-21,-18 34,9-16,-2-1,-1-1,-2 0,-2-1,-2-1,0-2,-7 24,-1 1,-1-1,0 0,-1 0,-1-1,0 1,-2 0,0 0,-1 0,-1 1,-1-1,0 1,-1 0,-7-14,7 21,1 0,-1 1,-1 0,0 0,0 1,-1-1,0 2,0-1,-1 1,0 1,0-1,-1 1,1 1,-1 0,0 0,-1 1,1 1,-1-1,0 2,0 0,0 0,0 0,0 2,0-1,0 1,0 1,0 0,-1 1,1 0,-6 5,0 1,0 1,1 0,1 2,0-1,0 2,1 0,0 1,1 0,0 1,1 0,1 1,1 0,0 1,0 0,2 1,0 0,1 0,1 1,0 0,2 0,0 0,1 0,0 4,2-2,1 0,1 0,0-1,2 1,0-1,2 1,0-1,1 0,0-1,2 1,0-1,1-1,1 0,1 0,0-1,1 0,0-1,2 0,0-1,0-1,1 0,1-1,0 0,1-2,0 0,1 0,-1-2,2 0,-1-2,1 0,0 0,1-2,-1 0,113 0,-98-5</inkml:trace>
  <inkml:trace contextRef="#ctx0" brushRef="#br0" timeOffset="2554.39">2936 601,'-31'18,"1"3,1 0,1 2,1 0,1 3,1 0,-12 17,-10 47,46-87,1-1,-1 1,1-1,-1 1,1-1,0 1,0-1,0 1,1-1,-1 1,1-1,-1 1,1-1,0 1,0-1,0 0,0 1,0-1,1 0,-1 0,0 0,1 0,0 0,0 0,-1 0,1-1,0 1,0-1,0 1,1-1,-1 0,0 0,1 0,-1 0,0 0,1 0,1 0,11 2,-1 0,1-1,0-1,0 0,-1-1,1-1,0 0,0-1,-1-1,1 0,-1-1,0 0,0-1,0-1,4-2,2-4,0-1,-1-1,-1 0,0-1,-1-1,-1-1,0 0,3-6,39-42,-57 64,-1 0,0 0,1 0,-1-1,1 1,0 0,-1 0,1 0,0 0,-1 0,1 0,0 0,0 0,0 0,0 0,0 0,0 1,0-1,0 0,1 1,-1-1,0 1,0-1,0 1,1 0,-1-1,0 1,0 0,1 0,-1 0,0 0,1 0,-1 0,0 0,1 0,-1 1,0-1,0 0,1 1,-1-1,0 1,0-1,0 1,0 0,0 0,0-1,0 1,0 0,0 0,0 0,0 0,0 0,-1 0,1 0,0 0,-1 0,1 1,-1-1,1 0,-1 0,1 1,-1-1,0 0,0 0,0 1,-8 66,5-63,1 0,0-1,0 1,1 0,-1 0,1 0,0 0,1 0,-1 0,1 1,0-1,0 0,1 0,-1 0,1 0,0 0,1 0,-1 0,1 0,0 0,0-1,1 1,-1-1,1 1,0-1,0 0,0 0,1 0,0-1,-1 1,1-1,0 0,2 1,-1-2,0 0,0 0,0-1,0 0,0 0,0-1,0 1,0-1,1 0,-1-1,0 1,0-1,0 0,0 0,0 0,0-1,0 0,0 0,-1 0,1-1,-1 1,1-1,-1 0,0 0,1-2,86-108,-50 55,42-44,-83 103,0-1,0 1,0-1,0 1,0 0,0-1,0 1,1-1,-1 1,0-1,0 1,1-1,-1 1,0-1,0 1,1-1,-1 1,1-1,-1 1,1-1,-1 1,0-1,1 0,-1 1,1-1,-1 0,1 0,0 1,-1-1,1 0,-1 0,1 0,-1 0,1 0,0 0,-1 0,1 0,-1 0,1 0,0 0,-1 0,1 0,-1 0,1 0,-1 0,1-1,0 1,-1 0,1-1,-1 1,1 0,-1-1,0 1,1 0,-1-1,1 1,-1-1,0 1,1-1,-1 1,0-1,1 1,-1-1,0 1,0-1,1 1,-1-1,0 0,0 0,1 55,-2-45,16 128,-14-131,1-1,0 0,0 0,0 0,1 0,-1 0,1-1,1 1,-1-1,0 1,1-1,0 0,0-1,0 1,1-1,-1 1,1-2,0 1,0 0,0-1,0 0,0 0,4 1,-6-2,0-1,1 1,-1-1,0 0,1 0,-1 0,0 0,1 0,-1-1,0 1,1-1,-1 0,0 0,0 0,0-1,0 1,0-1,0 0,0 1,0-1,-1-1,1 1,-1 0,1-1,-1 1,0-1,0 1,1-3,41-91,-33 64,18-40,3 2,3 1,7-5,-42 74,0 1,0 0,0 0,1-1,-1 1,1 0,-1 0,0-1,1 1,-1-1,1 1,-1 0,1-1,0 1,-1-1,1 1,-1-1,1 1,0-1,0 0,-1 1,1-1,0 0,0 0,-1 1,1-1,0 0,0 0,-1 0,1 0,0 0,0 0,0 0,-1 0,1 0,0-1,0 1,-1 0,1 0,0-1,0 1,-1 0,1-1,0 1,-1-1,1 1,0-1,-1 1,1-1,-1 1,1-1,-1 0,1 1,-1-1,1 0,-1 1,0-1,0 0,1 0,-1 1,0-1,0 0,0 0,1 0,27 316,0 49,-13-240,-5 0,-7 79,-29-34,24-162,0-1,0 0,-1 0,1 1,-1-2,-1 1,1 0,-1-1,0 1,0-1,-1 0,0 0,0-1,0 0,0 1,0-2,-1 1,0-1,0 1,0-2,0 1,0-1,-1 0,1 0,3-1,0-1,0 1,0-1,1 0,-1 0,0 0,0-1,0 1,1 0,-1-1,0 0,1 0,-1 0,0 0,1 0,-1 0,1-1,-1 1,1-1,0 0,0 0,0 1,0-1,0-1,0 1,0 0,1 0,-1-1,1 1,0-1,0 1,0-1,0 1,0-1,0 0,0 0,1 1,0-3,-2-110,16 52,3 1,3 1,2 1,3 0,2 2,26-39,95-130,-119 191</inkml:trace>
  <inkml:trace contextRef="#ctx0" brushRef="#br0" timeOffset="3303.676">1 1645,'1'-2,"0"0,0 1,1-1,-1 1,1-1,-1 1,1-1,0 1,-1 0,1 0,0 0,0 0,0 0,0 0,0 1,0-1,0 0,0 1,0 0,0-1,0 1,0 0,1 0,0 0,187-12,432-29,329-70,-354 35,-159 30,289 14,-86 5,-362 10,-139 5,-116 12</inkml:trace>
  <inkml:trace contextRef="#ctx0" brushRef="#br0" timeOffset="4404.725">1695 882,'0'5,"4"6,3 7,-1 4,-2 3,0 3,-2 1,-1 1,0-1,-6 0,-2 0,1 0,6-5,2-12,7-12,1-6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6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1,'17'225,"7"-14,-19-175,-1 1,-1-1,-3 1,-1 0,-1 0,-7 32,2-29,3 0,1 0,2 0,4 36,1-54,3-4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1,'-4'9,"-8"19,0 8,-4 3,2 0,-3-2,2 2,-1 0,2-3,-1-2,2-2,-2-7,1-2,4-1,8-4,9-9,4-7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35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35.5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35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0,'11'238,"0"-138,-4 1,-7 100,-26 43,1-79,25-164,-1 0,1 0,0 0,-1 0,1 0,0 0,0 0,0 0,0 0,0 0,0 0,0 0,1 0,-1 0,0 0,0 0,1 0,-1 0,1 0,-1 0,1 0,-1 0,1 0,0 0,-1-1,1 1,0 0,0 0,-1-1,1 1,0-1,0 1,0 0,0-1,0 0,0 1,0-1,0 0,0 1,0-1,0 0,0 0,0 0,0 0,0 0,0 0,0 0,0 0,0 0,0 0,0-1,0 1,0 0,0-1,0 1,0-1,0 1,0-1,0 0,0 1,-1-1,1 0,0 1,0-1,-1 0,1 0,-1 0,2 0,16-18,-1-2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15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1 147,'11'231,"0"-133,-3 1,-5 1,-7 46,2 2,8-87,-7-67</inkml:trace>
  <inkml:trace contextRef="#ctx0" brushRef="#br0" timeOffset="613.078">282 231,'2'-8,"1"0,-1-1,2 1,-1 0,1 1,0-1,0 1,1-1,0 1,1 1,-1-1,1 1,1 0,1-1,-7 6,9-11,1 1,1 1,0 0,0 1,1 0,0 1,0 0,1 1,0 0,0 2,1-1,0 2,0 0,0 1,0 0,0 1,1 1,-1 0,1 1,6 2,-19-2,0 0,0 0,0 1,-1 0,1-1,0 1,0 0,-1 0,1 1,-1-1,1 0,-1 1,0 0,1-1,-1 1,0 0,0 0,0 0,0 1,-1-1,1 0,0 1,-1-1,0 1,0-1,1 1,-1 0,-1 0,1-1,0 1,-1 0,0 0,1 0,-1-1,0 1,0 0,-1 0,1 2,-35 105,-110 93,143-201,1 1,-1-1,1 1,-1 0,1-1,0 1,0 0,0 0,0 0,1 0,-1 0,1 0,0 0,0 0,0 0,0 0,0 0,1 0,-1 0,1 0,0 0,0 0,0 0,0 0,0 0,1-1,-1 1,1-1,0 1,2 1,75 62,-54-48,-15-12,0 1,-1 1,-1-1,1 1,-1 0,-1 1,1 0,-1 1,-1-1,0 1,0 0,-1 1,0-1,-1 1,0 0,-1 0,0 0,-1 1,0-1,-1 1,0-1,-1 1,0 0,-1-1,0 1,-1 0,-1-1,0 0,-1 1,0-1,-1-1,0 1,-1-1,0 0,-1 0,0-1,0 1,-1-2,0 1,0-1,-1 0,0-1,-5 3,7-5,4-2,0 0,0 1,0-2,-1 1,1 0,-1-1,0 1,0-1,0 0,0-1,0 1,0-1,0 1,-1-1,1 0,0-1,-1 1,1-1,-1 0,1 0,0 0,-1-1,1 1,-1-1,1 0,0-1,-3 0,-4-10</inkml:trace>
  <inkml:trace contextRef="#ctx0" brushRef="#br0" timeOffset="878.663">988 881,'-5'24,"4"8,1-2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2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0 292,'1'-6,"-1"0,1 0,0 1,1-1,0 1,0-1,0 1,0 0,1-1,0 1,0 0,0 1,1-1,-1 1,1-1,0 1,1 0,-1 1,1-1,2-1,107-59,-92 54,-6 2,-8 2,1 2,-1-1,1 1,0 0,0 1,0 0,1 0,-1 1,1 0,-1 1,1 0,0 1,-1 0,1 0,2 1,-8 2,-1 0,0 1,0-1,0 0,0 1,0 0,-1 0,1 0,-1 0,0 0,-1 0,1 1,-1-1,0 0,0 1,0-1,0 1,-1-1,0 1,0 0,0-1,0 1,-1-1,0 1,0-1,0 1,0-1,-1 0,0 1,0-1,-1 1,-4 14,-2 0,0 0,-2-1,0-1,0 0,-2 0,0-1,-1-1,-11 9,23-22,-1 0,1 0,-1 0,1 0,0 0,-1 1,1-1,1 1,-1-1,0 1,0 0,1 0,0 0,0 0,0 0,0 0,0 0,0 0,1 0,-1 1,1-1,0 0,0 0,0 0,0 1,1-1,0 0,-1 0,1 0,0 0,0 0,1 0,-1 0,0 0,1 0,0-1,0 1,0-1,0 1,0-1,0 0,1 0,-1 0,1 1,107 42,-98-43,-1 1,0 0,0 0,-1 1,1 1,-1 0,1 0,-2 1,1 1,-1-1,0 1,0 1,0 0,-1 0,-1 1,1-1,2 6,-8-9,0 1,-1-1,1 0,-1 0,0 1,-1-1,1 0,-1 1,0-1,0 0,-1 1,0-1,0 0,0 1,0-1,-1 0,0 0,0 0,0 0,-1 0,0-1,-1 3,-76 94,63-84,-1-2,0 0,-2 0,1-2,-1-1,-1 0,0-1,-23 7,37-15,-1 0,0-1,0 0,0 0,0-1,-1 0,1 0,0-1,0 0,-1 0,1-1,-6-1,13 1,0 0,0 0,0 0,0-1,0 1,0 0,0 0,0 0,1-1,-1 1,0 0,1-1,-1 1,1-1,0 1,-1-1,1 1,0-1,0 1,0-1,0 1,0-1,0 1,0 0,1-1,-1 1,0-1,1 1,-1-1,1 1,0 0,-1-1,1 1,0 0,0 0,0-1,0 1,0 0,0 0,0 0,0 0,0 0,1 1,-1-1,0 0,0 0,1 1,0-1,13-11</inkml:trace>
  <inkml:trace contextRef="#ctx0" brushRef="#br0" timeOffset="259.486">847 772,'-10'24,"-2"12,4 1,5-7</inkml:trace>
  <inkml:trace contextRef="#ctx0" brushRef="#br0" timeOffset="689.998">1130 151,'33'-22,"0"3,2 0,1 2,0 2,1 1,0 2,1 2,9-1,-43 9,0 0,0 1,0-1,1 1,-1 0,0 0,1 0,-1 1,1-1,-1 1,1 0,-1 0,0 1,1-1,-1 1,1 0,-1 0,0 1,0-1,0 1,0 0,0 0,0 0,0 1,0-1,-1 1,1 0,-1 0,0 0,0 0,0 1,-1-1,1 1,-1 0,1 0,-1 2,-1 6,-1 1,-1 0,0 0,0 0,-2 0,1-1,-2 1,0-1,0 0,-1 0,-1 0,0-1,0 1,-1-1,6-11,-175 268,63-108,67-57,46-100,-1 1,1-1,0 0,0 1,0-1,0 1,1-1,-1 1,1-1,0 1,0-1,0 0,0 0,1 1,-1-1,1 0,0 0,0 0,0-1,0 1,1 0,-1-1,1 0,-1 1,1-1,0 0,0 0,0 0,0-1,2 2,13 3,-1-1,1-1,1 0,-1-1,0-1,1-1,-1 0,1-1,10-3,4 3,28 0,1-3,-2-2,1-3,-1-2,39-13,-18-23,-68 36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38.2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54,'5'-6,"6"30,10 37,75 314,-92-350,-4-22,-1 1,1-1,0 0,0 1,1-1,-1 0,1 1,0-1,0 0,0 0,0 1,0-1,1 0,-1 0,1 0,0-1,0 1,0 0,0-1,0 1,1-1,-1 0,1 1,0-1,-1 0,1-1,0 1,0-1,0 1,1-1,-1 0,0 0,3 1,126-23,227-40,354-18,-427 50,-22 1,-236 24,-17 3,-1 0,1-1,-1-1,1 1,-1-1,0-1,0 0,-1-1,10-5,-17 6,1 0,-1 0,0-1,0 1,-1-1,1 1,-1-1,0 0,-1 0,1 1,-1-1,0 0,0 0,0 0,0 1,-1-1,0 0,0 0,0 1,-1-1,0 1,0-1,0 1,0 0,-2-3,-2-10,-1-8,1-1,1 0,1 0,2 0,0 0,2-20,1 22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55.2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21 477,'-6'25,"1"-1,1 1,1-1,1 1,1 0,2 0,0 0,2 0,0 0,4 8,-5-29,0 0,0 1,0-1,1 0,0 0,0 0,0-1,0 1,1-1,-1 0,1 0,0 0,0 0,0 0,0-1,0 0,0 0,1 0,-1 0,1-1,0 0,-1 0,1 0,0 0,0-1,-1 0,1 0,0 0,0 0,0-1,-1 0,1 0,0 0,-1-1,1 1,-1-1,1 0,-1 0,0-1,0 1,0-1,0 0,-1 0,1-1,-1 1,1-1,-1 1,0-1,4-4,0 1,-1-1,0 0,0 0,0 0,-1-1,-1 0,1 0,-1 0,-1-1,0 1,0-1,-1 0,0 1,-1-1,0 0,-1 0,1-1,-2 1,0 0,0 0,-1 1,0-1,0 0,-1 0,-1 1,0 0,0 0,0 0,-1 0,-1 0,1 1,-2 0,1 0,-1 1,0 0,0 0,-1 1,0-1,0 2,0-1,-1 1,0 1,-9-4,-4 1</inkml:trace>
  <inkml:trace contextRef="#ctx0" brushRef="#br0" timeOffset="377.418">443 590,'34'-77,"-9"17,2 0,3 3,25-35,-55 90,1 1,-1-1,1 1,-1 0,1-1,-1 1,1 0,0 0,0 0,0-1,-1 1,1 0,0 0,1 0,-1 0,0 1,0-1,0 0,0 0,1 1,-1-1,0 1,1-1,-1 1,0-1,1 1,-1 0,1 0,-1-1,0 1,1 0,-1 0,1 1,-1-1,0 0,1 0,-1 1,1-1,-1 1,0-1,1 1,-1 0,21 47,-22-44,1 1,0-1,0 0,0 0,0 0,0 0,1-1,0 1,0 0,0 0,0-1,0 0,1 1,0-1,-1 0,1 0,0 0,1-1,-1 1,0-1,1 0,0 1,-1-2,1 1,0 0,0-1,0 0,0 0,0 0,0 0,0 0,0-1,3 0,0-3,0-1,0 0,0 0,-1-1,0 0,0 0,0 0,0-1,-1 0,0 0,0 0,-1-1,0 0,0 0,0 0,-1 0,0 0,0-1,-1 1,0-1,-1 0,1 1,-1-4,2 0,50-163,-47 150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7:44.4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480 932,'-11'85,"-82"583,83-497,13-349,9 0,7 1,10-14,13-53,-33 234,-7 43,-1-21,9 52,4-1,2-1,3 0,2-1,3-2,18 29,-4 0,-33-77,-1 0,2 0,-1-1,2 0,-1 0,1 0,1-1,0 0,0-1,7 6,-14-14,0 1,0 0,0 0,0-1,1 1,-1-1,0 1,0-1,1 0,-1 1,1-1,-1 0,0 0,1 0,-1 0,0 0,1 0,-1 0,0 0,1-1,-1 1,0-1,1 1,-1-1,0 1,0-1,0 0,1 1,-1-1,0 0,0 0,0 0,0 0,0 0,0 0,-1 0,1 0,0 0,-1 0,1-1,0 1,-1-1,24-60,-21 54,58-275,-51 215,-2-1,-4 0,-3-40,-2 83</inkml:trace>
  <inkml:trace contextRef="#ctx0" brushRef="#br0" timeOffset="354.132">1129 1468,'29'-29,"-1"-2,-2 0,-1-2,-1-1,-2-1,-1-1,3-12,-21 45,-1 1,0-1,0 0,-1 0,1 0,0 0,-1 0,0 0,0 0,0 0,0-1,0 1,0 0,-1-1,0 1,0-1,0 1,0 0,0-1,-1 1,1 0,-1-1,0 1,0 0,0 0,-1 0,1 0,-1 0,1 0,-1 0,0 0,0 0,-1 1,1-1,0 1,-1 0,1 0,-1-1,0 2,0-1,0 0,-1 0,-1 1,0 0,1 0,-1 1,0 0,0 0,1 0,-1 0,0 1,1 0,-1 0,1 0,-1 1,1-1,-1 1,1 0,0 0,0 1,0-1,0 1,0 0,1 0,-1 0,1 0,0 1,0-1,0 1,0 0,0 0,1 0,0 0,0 1,0-1,1 0,-2 4,-2 9,0 0,1 0,1 0,1 0,0 1,1-1,1 1,2 15,-1-26,0 0,0 1,0-1,1 0,0 0,1-1,-1 1,1 0,1-1,-1 0,1 1,0-1,0-1,1 1,0-1,0 1,0-2,1 1,-1 0,1-1,0 0,1-1,-1 1,1-1,-1 0,1-1,0 1,0-1,0-1,0 1,0-1,76-1,-58-1</inkml:trace>
  <inkml:trace contextRef="#ctx0" brushRef="#br0" timeOffset="999.056">2343 340,'14'38,"10"37,5 15,-1 2,-7-10,-6-9,-1-13,-3-11,-3-9,-3-7,2-4,0-3,-1 0,-2-5</inkml:trace>
  <inkml:trace contextRef="#ctx0" brushRef="#br0" timeOffset="1381.117">2230 875,'423'-54,"-401"52,1 0,-2-2,1 0,0-2,-1 0,0-2,0 0,6-5,-16 11,-24 19,3-3,7-10,0 0,0 1,1-1,-1 1,1 0,0-1,1 1,-1 0,1 0,0 0,0 0,0 0,1 0,-1 0,1 1,1-1,-1 0,1 0,0 0,0 0,0 0,1 0,0 0,0-1,0 1,0 0,1-1,0 0,0 1,2 1,-2-2,1-1,0 0,0 0,0 0,0 0,0-1,1 1,-1-1,1 0,0-1,-1 1,1-1,0 0,0 0,0 0,0-1,0 0,0 0,0 0,-1 0,1-1,0 0,0 0,0 0,0-1,-1 0,1 1,-1-2,1 1,-1 0,0-1,0 0,0 0,0 0,0 0,-1-1,0 0,1 1,-1-1,-1 0,1-1,0 1,-1 0,0-1,0 1,2-1,-1 1,1 0,-1-1,0 1,0-1,0 0,-1 0,1 0,-1 0,-1-1,1 1,-1-1,0 1,0-1,0 1,-1-1,0 1,0-1,0 0,-1 1,0-1,0 1,0-1,-1 1,0 0,0 0,0-1,-1 1,1 1,-1-1,-1 0,1 1,0-1,-1 1,0 0,0 0,0 1,-4-3,-11-2</inkml:trace>
  <inkml:trace contextRef="#ctx0" brushRef="#br0" timeOffset="1779.186">3217 932,'184'-285,"-184"283,1 1,0-1,-1 0,1 1,0-1,0 0,0 1,0-1,0 1,0-1,0 1,1 0,-1 0,1-1,-1 1,0 0,1 0,0 0,-1 0,1 1,0-1,-1 0,1 1,0-1,0 1,-1 0,1-1,0 1,0 0,0 0,0 0,-1 0,1 1,0-1,0 0,0 1,-1-1,1 1,0 0,-1-1,1 1,0 0,-1 0,1 0,20 41,-20-36,0-1,0 1,0-1,1 0,0 0,0 0,0 0,1 0,-1-1,1 1,0-1,1 0,-1 0,1-1,0 0,-1 1,1-1,1-1,-1 1,0-1,1 0,2 1,-4-3,1 0,-1 0,0 0,0 0,0-1,0 1,0-1,0 0,0-1,0 1,-1-1,1 1,0-1,-1 0,1 0,-1-1,0 1,0-1,0 0,0 0,0 0,0 0,-1 0,1 0,-1-1,0 1,0-1,-1 0,1 1,0-3,7-11</inkml:trace>
  <inkml:trace contextRef="#ctx0" brushRef="#br0" timeOffset="2093.232">4008 0,'-15'43,"-4"20,1 3,4-10</inkml:trace>
  <inkml:trace contextRef="#ctx0" brushRef="#br0" timeOffset="2492.063">4459 283,'-11'8,"-1"0,2 1,-1 0,1 0,1 1,0 1,0 0,1 0,0 0,1 1,1 0,-1 1,2-1,-2 6,7-15,1 1,-1-1,0 1,1-1,0 0,0 1,0-1,0 0,1 0,-1 0,1 0,0 0,0 0,0 0,0 0,0-1,0 1,1-1,-1 1,1-1,0 0,0 0,0 0,0-1,0 1,0-1,0 0,1 1,-1-2,0 1,1 0,-1 0,1-1,49 27,-51-25,0 0,0 0,0 0,-1 1,1-1,-1 1,1-1,-1 1,0-1,1 1,-1 0,-1-1,1 1,0 0,-1 0,1 0,-1-1,0 1,0 0,0 0,0 0,-1 0,1 0,-1-1,1 1,-1 0,0 0,0-1,0 1,-1-1,1 1,-1-1,1 1,-1-1,0 0,0 0,0 0,0 0,-2 2,-97 63,75-58</inkml:trace>
  <inkml:trace contextRef="#ctx0" brushRef="#br0" timeOffset="3334.504">0 3697,'59'-34,"-2"-2,-1-3,-2-3,9-11,-39 33,34-29,-2-1,-2-3,-2-3,-3-1,-3-3,-2-2,-3-1,-3-3,18-41,-49 95,-1-1,0 1,-1-1,0 0,-1-1,-1 1,0-1,0 1,-2-1,0 0,0 0,-1 0,-1 0,0 1,-1-1,0 0,-2 1,1-1,-1 1,-2-2,3 10,0 1,0 1,-1-1,0 0,1 1,-1-1,0 1,0 0,-1 1,1-1,-1 1,1 0,-1 0,0 0,0 0,1 1,-1 0,0 0,-1 0,1 1,0 0,0 0,0 0,0 0,0 1,0 0,0 0,0 0,-4 3,-4 0,0 1,1 0,0 1,0 1,0 0,1 0,0 1,0 1,1 0,-8 8,-3 10,1 0,0 2,3 0,0 1,2 0,1 2,1-1,2 2,2-1,0 2,0 14,5-23,1-1,1 1,1 0,1 0,1 0,1 0,1-1,2 1,4 16,-6-32,0 0,0 0,1 0,0 0,1 0,-1-1,2 0,-1 0,1 0,0 0,1-1,0 0,0-1,1 0,-1 0,1 0,0-1,1 0,0-1,-1 1,1-2,1 1,-1-2,0 1,10 1,78 2,-55-8</inkml:trace>
  <inkml:trace contextRef="#ctx0" brushRef="#br0" timeOffset="4064.608">1326 2879,'-17'22,"0"1,2 1,0 0,2 1,1 1,0 0,2 0,1 1,2 0,-2 10,8-35,0 0,1 1,-1-1,0 0,1 1,-1-1,1 0,0 1,0-1,0 0,0 1,0-1,0 1,0-1,1 0,0 1,-1-1,1 0,0 0,0 1,0-1,0 0,0 0,1 0,-1 0,1 0,-1-1,1 1,0 0,0-1,-1 1,1-1,0 0,0 1,1-1,-1 0,0 0,0 0,0-1,1 1,-1-1,0 1,1-1,-1 0,1 1,-1-1,0 0,1-1,-1 1,0 0,1-1,21-11,0-1,-1 0,-1-2,-1-1,0-1,-1 0,0-2,10-14,-18 22,9-13,-1-1,-1-1,-2-1,0 0,7-18,35-55,-59 99,0 1,0-1,0 0,0 1,1-1,-1 0,0 1,1-1,-1 0,1 1,-1-1,0 1,1-1,-1 1,1-1,-1 1,1 0,0-1,-1 1,1-1,-1 1,1 0,0 0,-1-1,1 1,0 0,-1 0,1 0,0 0,-1 0,1-1,0 1,0 1,-1-1,1 0,0 0,-1 0,1 0,0 0,-1 1,1-1,0 0,-1 1,1-1,-1 0,1 1,0-1,-1 1,1-1,-1 1,1-1,-1 1,0-1,1 1,-1-1,1 1,-1 0,0-1,0 1,14 42,-11 13,-4-46,1-1,0 1,0-1,1 0,0 1,1-1,0 0,0 0,1 0,1 0,-1 0,5 6,-7-13,1 0,0 0,0 0,0 0,0-1,1 1,-1-1,0 1,1-1,-1 0,1 0,-1 0,1 0,0 0,0 0,-1-1,1 1,0-1,0 0,-1 0,1 0,0 0,0-1,-1 1,1-1,0 1,-1-1,1 0,0 0,-1 0,1 0,-1-1,0 1,3-2,73-64,78-161,-155 227,0-1,0 1,0 0,0 0,0 0,0 0,0 1,0-1,0 0,0 0,0 1,1-1,-1 0,0 1,1-1,-1 1,0 0,1-1,-1 1,1 0,-1 0,0 0,1 0,-1 0,1 0,-1 1,0-1,1 0,-1 1,0-1,1 1,-1-1,0 1,1 0,-1-1,0 1,1 1,39 45,-25-25,-9-15,0 0,0-1,1 1,0-2,0 1,1-1,0 0,0-1,0 0,0-1,0 0,1 0,-1-1,1 0,0 0,0-1,0-1,0 1,-1-2,1 1,0-2,0 1,7-3,-6-3,-1 0,0-1,-1-1,0 1,0-2,-1 1,0-1,0 0,-1-1,-1 1,0-2,0 1,-1 0,0-1,-1 0,-1 0,0-1,0 1,-1 0,-1-1,0-6,14-96,-9 102,0 7</inkml:trace>
  <inkml:trace contextRef="#ctx0" brushRef="#br0" timeOffset="4745.236">2484 2569,'6'7,"1"1,0-1,0-1,1 1,0-1,0-1,1 0,-1 0,1 0,0-1,0 0,1-1,-1 0,1-1,0 0,-1 0,1-1,0 0,0-1,0 0,0 0,0-1,0-1,-1 1,1-2,0 1,-1-1,7-3,-5-3,0-1,-1 0,0 0,0-1,-1 0,-1 0,0-1,0 0,-1-1,-1 0,0 0,0 0,-2-1,0 0,0 0,-1 0,-1 0,0 0,-1 0,-1-1,0 1,-1-3,1 11,1 0,-1 0,-1 0,1 0,-1-1,0 1,-1 0,1 0,-1 1,0-1,-1 0,1 1,-1-1,-2-2,-7-5</inkml:trace>
  <inkml:trace contextRef="#ctx0" brushRef="#br0" timeOffset="6107.939">4121 1948,'-1'12,"0"0,0 0,2 1,-1-1,2 0,-1 0,2 0,0 0,0-1,1 1,0-1,1 0,0 0,1 0,0-1,1 1,5 5,-9-14,1 0,-1 1,1-1,-1-1,1 1,-1 0,1-1,0 0,0 0,0 0,0 0,0-1,0 0,0 1,0-1,0-1,0 1,0 0,-1-1,1 0,0 0,0 0,0-1,-1 1,1-1,0 0,-1 0,0 0,1 0,-1-1,0 1,0-1,1-1,6-6,-1 0,1-1,-2 0,0-1,0 0,-1 0,0 0,-1-1,-1 0,-1 2,-1-1,0 0,0 0,-2 0,1 0,-2-1,1 1,-2 0,0 0,0-1,-1 1,0 0,-1 0,-1 1,0-1,0 1,-1-1,-1 2,0-1,0 0,-1 1,0 0,-1 1,0 0,-1 0,1 0,-9-5,-55-31,71 44,-1 0,1 0,-1 0,0 0,1 1,-1-1,0 1,0-1,1 1,-1-1,0 1,0 0,0 0,1 0,-1 0,0 0,0 1,0-1,1 0,-1 1,0-1,0 1,1 0,-1 0,0-1,1 1,-1 0,1 0,-1 1,1-1,0 0,-1 0,1 1,0-1,0 1,0-1,0 1,0-1,0 1,0 0,1-1,-1 2,0-1,1-1,0 1,-1-1,1 1,0 0,0-1,0 1,0 0,1-1,-1 1,0-1,1 1,-1-1,1 1,-1-1,1 1,0-1,0 1,0-1,0 0,-1 1,2-1,-1 0,0 0,0 0,0 0,1 0,-1 0,0 0,1 0,-1 0,1 0,-1-1,1 1,-1-1,1 1,-1-1,1 0,0 1,67 9,-56-11,0 1,1-2,-1 0,0 0,0-1,0-1,-1 0,1-1,-1 0,0-1,0 0,-1-1,1-1,-2 1,1-2,-1 0,0 0,4-6,20-24,-1-1,-2-2,-3-1,4-9,-20 32,111-233,-119 245,-3 3,1 1,-1-1,1 1,1-1,-1 1,0 0,1 0,0 0,0 0,0 0,0 1,1-1,0 1,-1 0,1 0,3-1,-5 5,1 0,-1 1,0-1,0 1,0 0,0-1,-1 1,1 0,0 0,-1 1,0-1,1 0,-1 0,0 1,0-1,0 0,0 1,-1-1,1 1,-1-1,1 1,-1 0,1-1,40 276,4-21,11-2,72 192,-109-396,-2 2,-2 0,-3 1,-2 0,-2 0,-3 1,-2 0,-3 25,0-78,0-1,0 1,1-1,-1 1,0-1,0 1,0 0,0-1,-1 1,1-1,0 1,-1-1,1 1,-1-1,0 1,1-1,-1 0,0 1,0-1,0 0,0 1,0-1,0 0,0 0,0 0,0 0,0 0,-1 0,1 0,0-1,-1 1,1 0,-1-1,1 1,-1-1,1 1,-1-1,1 0,-1 0,0 1,1-1,-1 0,1-1,-1 1,1 0,-1 0,1-1,-1 1,0-1,-6-7,0 0,1-1,0 0,0-1,1 0,0 0,1 0,0 0,0-1,1 0,1 0,0 0,0 0,1-2,-5-23,1 0,2-1,2 0,1 0,2 0,1 0,2 1,1-1,3 1,0 0,14-32,-14 46,0 0,2 1,1 0,0 0,2 2,6-9,-1 7</inkml:trace>
  <inkml:trace contextRef="#ctx0" brushRef="#br0" timeOffset="7421.434">988 4177,'-23'10,"1"1,0 0,1 2,0 1,1 0,1 1,0 1,1 1,1 1,1 0,-7 10,8-8,1 1,1 0,0 1,2 1,1 0,0 0,2 1,1 0,1 0,0 1,2 0,0 15,3-35,0 0,0 0,0 0,1 0,0 0,0 1,0-1,1 0,-1 0,1 0,1 0,-1-1,1 1,-1 0,1 0,0-1,1 1,-1-1,1 0,0 0,0 0,1 0,-1 0,1-1,0 1,-1-1,2 0,-1 0,0 0,0-1,1 0,0 0,-1 0,1 0,0-1,0 1,0-1,0-1,0 1,2 0,1-3,1 0,-1 0,0-1,0 0,0 0,0-1,0 0,-1-1,0 1,0-1,0-1,0 1,-1-1,0-1,0 1,-1-1,3-3,73-136,-59 101,103-245,-110 260,-15 30,0 0,0 1,0-1,0 1,0-1,0 0,0 1,0-1,0 1,0-1,0 0,0 1,0-1,0 1,1-1,-1 0,0 1,0-1,0 0,1 1,-1-1,0 0,0 1,1-1,-1 0,0 0,1 1,-1-1,0 0,1 0,-1 1,1-1,-1 0,0 0,1 0,-1 0,1 0,-1 0,0 0,1 0,-1 0,1 0,-1 0,0 0,1 0,-1 0,1 0,-1 0,0 0,1 0,-1-1,1 1,-1 0,0 0,1-1,-1 1,0 0,1 0,-1-1,0 1,0 0,1-1,-1 1,0 0,0-1,1 1,-1 0,0-1,27 159,164 413,-190-570,7 22,-2-1,0 2,-1-1,-1 0,-2 1,0 0,-1 0,-2-1,0 1,-2 0,0-1,-2 1,0-1,-9 22,14-44,0 0,0 0,0 1,0-1,0 0,0 0,0 0,-1 0,1 0,0 0,-1 0,1 0,0 0,-1 0,1 0,-1 0,0 0,1 0,-1 0,0-1,1 1,-1 0,0 0,0-1,0 1,0-1,0 1,0 0,0-1,0 0,0 1,0-1,0 0,0 1,0-1,0 0,0 0,0 0,0 0,0 0,0 0,0 0,0 0,-1 0,1-1,0 1,0 0,0-1,0 1,0-1,0 1,1-1,-1 1,0-1,0 0,0 0,0 0,-1-13,0 0,0-1,2 1,0 0,0-1,2 1,-1-1,2 1,0 0,1 0,0 0,1 0,6-25,99-414,-66 296,-6-3,-7 0,-7-10,-27 77,3 91,0 0,0 0,-1 0,1 0,-1 0,1 0,-1 0,0 0,1 0,-1 0,0 0,0 1,-1-1,1 0,0 1,-1-1,1 1,-1-1,1 1,-1 0,1 0,-1-1,0 1,0 0,0 1,1-1,-1 0,0 0,0 1,0-1,0 1,0 0,0 0,0 0,-1 0,1 0,0 0,0 0,0 0,0 1,0-1,-1 1,-5 4,1 0,-1 1,1 0,1 0,-1 0,1 1,0 0,1 0,-1 0,1 1,1 0,0 0,0 0,0 1,1-1,0 1,1 0,0-1,0 1,1 0,0 0,1 0,0 8,0-12,0 0,0 0,1 0,-1 0,1-1,1 1,-1 0,1 0,-1 0,1-1,1 1,-1-1,1 0,-1 1,1-1,0-1,1 1,-1 0,1-1,-1 1,1-1,0 0,1 0,-1-1,0 1,1-1,-1 0,1 0,0-1,-1 1,1-1,0 0,0 0,0-1,0 1,0-1,0 0,0-1,0 1,0-1,1 0,234-74,-238 74,0 0,0 1,1-1,-1 0,0 1,0 0,0-1,1 1,-1 0,0 0,0 0,0 1,1-1,-1 0,0 1,0-1,0 1,0 0,0 0,0 0,0 0,0 0,0 0,0 1,-1-1,1 0,0 1,-1-1,1 1,-1 0,1 0,-1 0,0-1,0 1,0 0,0 0,0 0,-1 1,1-1,0 0,-1 0,0 0,1 0,-1 2,-10 108,-1-54,11-38,4-7</inkml:trace>
  <inkml:trace contextRef="#ctx0" brushRef="#br0" timeOffset="8097.179">2257 3924,'-26'41,"1"2,2 1,2 0,2 2,2 0,-3 17,16 12,4-74,0 0,0 0,1 1,-1-1,0 0,1 0,-1 1,1-1,-1 0,1 0,0 0,-1 0,1 0,0 0,0 0,0 0,0 0,0 0,0 0,0-1,0 1,0 0,0-1,1 1,-1-1,0 1,0-1,0 1,1-1,-1 0,0 0,1 0,-1 0,0 0,1 0,-1 0,0 0,0 0,1 0,-1-1,0 1,0-1,1 1,-1-1,0 1,0-1,0 0,0 1,0-1,0 0,1 0,12-10,0 0,-1 0,0-1,-1-1,0 0,-1-1,-1 0,0 0,-1-1,0 0,-2-1,4-8,7-10,74-189,-91 221,-1 1,1 0,-1-1,1 1,0 0,-1-1,1 1,0 0,0 0,0 0,0 0,0 0,0 0,0 0,0 0,1 0,-1 0,0 1,1-1,-1 0,0 1,1-1,-1 1,0 0,1-1,-1 1,1 0,-1 0,1 0,-1 0,1 0,-1 0,1 0,-1 1,1-1,-1 0,0 1,1-1,-1 1,0 0,1-1,-1 1,0 0,0 0,1 0,-1 0,0 0,0 0,0 0,0 0,0 0,-1 0,1 1,0-1,-1 0,1 1,36 130,11-36,-46-93,1 1,-1-1,1 0,-1 0,1 0,0 0,0-1,1 1,-1-1,0 0,1 0,-1 0,1 0,0 0,0-1,0 0,0 0,-1 0,2 0,-1 0,0-1,0 0,0 0,3 0,0-4,-1 0,0-1,0 1,0-1,-1 0,0-1,0 1,0-1,0 0,-1 0,0-1,0 1,-1-1,0 0,0 0,0 0,-1 0,0 0,-1-1,0 1,0 0,0-1,-1-3,2 0,52-219,-42 202,-12 28,0 0,0 1,0-1,0 1,0-1,0 0,0 1,0-1,0 0,0 1,0-1,0 0,0 1,0-1,1 0,-1 1,0-1,0 0,0 1,1-1,-1 0,0 0,0 1,1-1,-1 0,0 0,1 1,-1-1,0 0,1 0,-1 0,0 0,1 1,-1-1,0 0,1 0,-1 0,0 0,1 0,-1 0,1 0,-1 0,0 0,1 0,-1 0,0 0,1-1,-1 1,0 0,1 0,-1 0,0 0,1-1,-1 1,0 0,1 0,-1 0,0-1,0 1,1 0,-1-1,0 1,0 0,0 0,1-1,-1 1,9 36,-7-24,-1 0,2 0,0 0,0 0,1 0,1-1,0 0,0 0,1 0,0-1,1 1,0-2,1 1,0-1,0 0,1-1,10 8,-16-15,0 0,0 0,0 0,1 0,-1-1,1 0,-1 1,0-1,1 0,-1 0,1-1,-1 1,0-1,1 0,-1 0,0 0,0 0,0 0,1-1,-1 1,-1-1,1 0,0 0,0 0,-1 0,1-1,-1 1,0-1,3-2,51-88,-8-100,-26 69,-19 99</inkml:trace>
  <inkml:trace contextRef="#ctx0" brushRef="#br0" timeOffset="8294.965">3387 3613,'10'34,"2"10</inkml:trace>
  <inkml:trace contextRef="#ctx0" brushRef="#br0" timeOffset="8466.183">3274 3303,'0'0</inkml:trace>
  <inkml:trace contextRef="#ctx0" brushRef="#br0" timeOffset="8663.037">3697 2766,'5'43,"6"44,7 10,-1 0,2-8,-2-9,1-13,-3-9,1-9,2-9,-1-5,1-5,-3-2,1-6,-2-2,1 0,-2 2,-3-3</inkml:trace>
  <inkml:trace contextRef="#ctx0" brushRef="#br0" timeOffset="8910.866">3669 3471,'38'-33,"28"-22,11 0,-2 9,-14 7,-17 10</inkml:trace>
  <inkml:trace contextRef="#ctx0" brushRef="#br0" timeOffset="9392.262">4318 3133,'-6'10,"-13"18,2 1,1 1,1 0,2 1,-4 15,15-44,1 0,0 0,0 0,0 0,0 0,0 0,1 0,-1 1,1-1,-1 0,1 0,0 1,0-1,0 0,0 0,0 1,0-1,1 0,-1 0,1 1,-1-1,1 0,0 0,0 0,0 0,0 0,1 0,-1 0,0 0,1-1,-1 1,1 0,0-1,-1 1,1-1,0 0,0 1,0-1,0 0,0 0,0 0,0-1,1 1,-1 0,0-1,0 0,2 1,5-3,0-1,1 1,-1-2,-1 1,1-1,0-1,-1 1,0-1,0-1,0 0,-1 0,0 0,0-1,-1 0,4-4,68-53,-73 62,0 0,1 1,-1 0,0 0,1 0,-1 1,1-1,-1 1,1 1,-1-1,0 1,1 0,-1 0,0 1,0-1,1 1,0 1,-2-1,0 0,0 0,1-1,-1 0,0 0,0 0,1 0,-1 0,0-1,1 0,-1 0,0 0,1 0,-1-1,0 0,1 0,-1 0,0 0,0-1,0 1,0-1,0 0,0-1,0 1,1-2,6-11,0 0,-1 0,-1-1,-1 0,0-1,-1 0,-1 0,-1-1,0 1,-1-1,-1 0,-1 0,0-1,-1-5,3-14,0 12,6-28,-3 0,-2 0,-2 0,-3-1,-2 1,-3 0,-6-25,7 60,3 8,-1-1,-1 1,1-1,-2 1,0 0,0 0,-1 0,0 1,-1 0,0 0,0 0,-1 1,-1 0,-7-7,15 15,-1 0,0 1,0-1,0 1,1 0,-1-1,0 1,0 0,0-1,0 1,0 0,0 0,0 0,0 0,0 0,0 0,0 0,0 0,0 0,0 0,0 1,0-1,0 0,1 1,-1-1,0 0,0 1,0-1,0 1,1 0,-1-1,0 1,0 0,1-1,-1 1,1 0,-1 0,0-1,1 1,0 0,-1 0,1 0,-1 0,1 0,0 0,-15 50,13-44,-2 18,0 0,2 0,1 0,1 1,1-1,1 0,1 0,2 0,0-1,1 1,2-1,1-1,0 1,2-2,0 1,8 9,-1-2,20 38,3-2,3-2,34 37,-65-86</inkml:trace>
  <inkml:trace contextRef="#ctx0" brushRef="#br0" timeOffset="9644.699">4572 2936,'43'-10,"34"-3,8 1,-10 2</inkml:trace>
  <inkml:trace contextRef="#ctx0" brushRef="#br0" timeOffset="9893.381">5362 3020,'15'10,"9"-2,0-2</inkml:trace>
  <inkml:trace contextRef="#ctx0" brushRef="#br0" timeOffset="10250.46">5476 2484,'-5'4,"-2"-2,6-2,2-1</inkml:trace>
  <inkml:trace contextRef="#ctx0" brushRef="#br0" timeOffset="17531.973">1609 960,'-2'28,"2"-1,1 1,1-1,2 0,0 0,2 0,1 0,1-1,1 0,1 0,7 9,-16-31,1-1,-1 1,1-1,0 0,0 1,0-1,0 0,1 0,-1-1,1 1,0 0,0-1,0 0,0 1,0-1,0 0,1-1,-1 1,1-1,-1 1,1-1,-1 0,1 0,0-1,-1 1,1-1,0 0,0 0,0 0,-1 0,1-1,0 1,0-1,-1 0,1 0,-1 0,1-1,-1 0,1 1,-1-1,0 0,0 0,0-1,0 1,0-1,0 1,1-3,2-7,1-1,-2 0,0 0,0-1,-2 1,1-1,-2 0,0 0,0 0,-1 0,-1 0,-1-2,38 57,-31-34,0-1,1 1,-1-1,1 0,0-1,1 1,-1-2,1 1,0-1,1 0,-1 0,5 0,-9-3,-1 0,0 0,1-1,-1 1,1-1,-1 0,1 0,-1-1,1 1,-1 0,1-1,-1 0,0 0,1 0,-1 0,0-1,0 1,0-1,0 0,0 0,0 0,0 0,0-1,-1 1,0-1,1 1,-1-1,0 0,0 0,0 0,-1 0,1 0,0-3,4-11,-1-1,-1 1,-1-1,0 0,-2 0,0 0,-1 0,0 0,-4-17,2-18,1 31,0 0,-1 0,-2 0,0 0,-1 0,-1 1,-1 0,-2 0,1 1,-2 0,-11-17,7 19</inkml:trace>
  <inkml:trace contextRef="#ctx0" brushRef="#br0" timeOffset="20247.717">3641 734,'5'0,"6"0,1-5,4-1,-1-5,-4-5,-2-5,-4-3,-3-3,-1-1,-1-1,0 4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4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656 449,'-2'-10,"-3"27,-4 33,-22 99,-5-1,-28 61,24-64,40-141,-1-1,1 0,0 1,1-1,-1 1,0-1,1 0,0 1,0-1,0 0,0 1,1-1,-1 0,1 0,-1 0,1 0,0-1,1 1,-1 0,0-1,1 0,-1 1,1-1,0 0,0 0,-1 0,1-1,1 1,-1-1,0 0,0 1,0-2,1 1,-1 0,0 0,1-1,-1 0,1 0,-1 0,1 0,-1 0,0-1,1 0,0 0,256-3,-254 4,1 0,0 0,-1 0,1-1,-1 0,1-1,-1 1,0-1,0-1,0 1,0-1,0 0,2-1,5-7</inkml:trace>
  <inkml:trace contextRef="#ctx0" brushRef="#br0" timeOffset="654.826">1334 505,'20'-33,"-6"26,0-1,1 2,0 0,0 1,1 1,0 0,-1 1,13-1,-24 3,-1 0,1 1,0-1,0 1,0 0,0 0,0 0,0 1,0 0,0-1,0 1,0 0,0 1,-1-1,1 1,-1 0,1 0,-1 0,1 0,-1 0,0 1,0 0,0-1,-1 1,1 0,-1 0,1 1,-1-1,0 0,0 1,0-1,-1 1,1 0,-1 0,0-1,0 1,0 3,1 7,0-1,-1 1,-1 0,0-1,-1 1,0 0,-1-1,-1 1,0-1,-1 0,0 0,-1 0,0-1,-1 1,-1-1,0 0,0-1,-1 0,-10 10,16-20,0 1,0 0,0 0,0 0,0 0,0 0,0 0,1 0,-1 0,1 1,-1-1,1 1,0-1,0 1,0-1,0 1,1 0,-1-1,1 1,-1 0,1 0,0 0,0-1,0 1,1 0,-1 0,1-1,-1 1,1 0,0-1,0 1,0-1,0 1,1-1,-1 1,1-1,-1 0,1 0,0 0,0 0,0 0,1 1,73 34,-70-37,0 2,0-1,0 1,-1 0,1 0,0 1,-1-1,1 1,-1 0,0 1,0 0,0-1,0 1,-1 1,1-1,-1 1,-1 0,1 0,0 0,-1 0,0 0,-1 1,1 0,-1-1,0 1,0 0,-1 0,1 0,-1 0,0 6,-3-2,0-1,0 1,-1 0,0-1,-1 0,0 0,0 0,-1 0,0 0,0-1,-1 0,-1 0,1-1,-1 0,0 0,-1 0,1-1,-1 0,-1-1,1 0,-1 0,0 0,0-1,0-1,0 0,-1 0,0 0,1-2,-1 1,0-1,0 0,-3-1,-10-3,4-2</inkml:trace>
  <inkml:trace contextRef="#ctx0" brushRef="#br0" timeOffset="1057.173">2096 364,'1'56,"-13"144,10-192,-9 86,12-91,-1 0,0-1,1 1,-1 0,1 0,0 0,0 0,0-1,0 1,0 0,1-1,-1 1,1-1,0 0,0 1,0-1,0 0,0 0,0 0,0 0,1-1,-1 1,1-1,-1 1,1-1,0 0,-1 0,1 0,0 0,0 0,6 0,-1 1,1-2,-1 1,1-1,0 0,-1-1,1 0,-1 0,1-1,-1 0,0 0,0-1,0 0,0 0,0-1,-1 0,1-1,-1 0,0 0,4-4,2-5</inkml:trace>
  <inkml:trace contextRef="#ctx0" brushRef="#br0" timeOffset="1490.061">2491 280,'-18'31,"2"0,1 2,2-1,1 2,0 4,6-22,-34 234,19-91,-13 65,23-123,16-95,1-10</inkml:trace>
  <inkml:trace contextRef="#ctx0" brushRef="#br0" timeOffset="11478.785">92 224,'130'-31,"-63"21,144-19,392-38,-2 51,-388 2,103 11,-262 3,181-28,-67 17,-158 8,-4 1,0 0,0 0,0 0,0 1,0 0,0 0,0 1,0-1,0 1,0 1,0-1,0 1,1 0,-1 0,-1 1,1 0,0 0,0 0,-1 1,1 0,-1 0,0 0,4 3,-2 6,0 1,-1 0,0 0,-1 1,0 0,-1-1,-1 2,0-1,-1 0,0 1,-2-1,1 0,-2 1,0-1,0 1,-2-1,0 0,0 0,-3 6,-1 25,-16 538,10-416,9 145,4-294,-29 208,29-223,1 0,-1 0,0 0,0 0,0 0,0 0,0 0,-1 1,1-1,-1 0,0 0,0 0,0-1,0 1,-1 0,1 0,-1-1,0 1,0 0,0-1,0 0,0 1,0-1,0 0,-1 0,1 0,-1-1,0 1,1-1,-1 1,0-1,0 0,0 0,0 0,-1 0,-205-2,-44 16,72-3,-158-10,153-4,-634 2,559 27,24 3,18-27,218-2,-1-1,1 0,-1 0,1 0,-1 0,1-1,-1 1,1 0,-1-1,1 1,-1-1,1 1,0-1,-1 1,1-1,0 0,-1 0,1 0,0 0,0 0,0 0,0 0,0 0,0 0,0-1,0 1,0 0,1 0,-1-1,1 1,-1-1,1 1,-1-1,1 1,0-1,-1 1,1-1,0 1,0-1,0 1,0-1,1 1,-1-1,8-70,20-115,0-118,0 29,-29 219,12-100,46-97,-14 101,-51 111,2 24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4:57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537 172,'0'538,"-29"-229,1-198,11-100,11-17</inkml:trace>
  <inkml:trace contextRef="#ctx0" brushRef="#br0" timeOffset="299.634">0 229,'456'-120,"-347"93,2 6,0 4,30 3,9 15,-112 15,-28-3</inkml:trace>
  <inkml:trace contextRef="#ctx0" brushRef="#br0" timeOffset="713.32">1129 652,'-13'21,"2"-6,1 0,0 1,1 0,1 1,0 0,1 0,1 0,1 1,0 0,2 0,0 0,1 0,0 1,2 2,0-18,0-1,0 1,1 0,-1 0,1-1,0 1,0 0,0-1,0 1,1-1,-1 0,1 1,-1-1,1 0,0 0,0 0,0 0,0 0,0 0,0 0,0-1,1 1,-1-1,1 0,-1 1,1-1,-1 0,1-1,0 1,-1 0,1-1,0 1,0-1,-1 0,1 0,0 0,1-1,3 1,-1-2,0 1,1-1,-1 0,0 0,0 0,0-1,0 0,-1 0,1-1,-1 0,1 0,-1 0,-1 0,5-5,0-5,0 0,-1-1,-1 0,0 0,-1-1,-1 0,0 0,-1-1,-1 1,1-10,-3 15,0-1,0 0,-1 1,-1-1,0 0,-1 0,0 1,0-1,-1 1,-1 0,-2-5,5 11,-1 1,0-1,0 1,0-1,-1 1,1 0,-1 0,0 0,0 1,-1-1,1 1,-1-1,1 1,-1 0,0 1,0-1,-1 1,1 0,0-1,-1 2,1-1,-1 1,0-1,1 1,-1 1,0-1,0 0,-2 1,4 1,-1-1,0 1,1 0,0 0,-1 1,1-1,0 1,-1-1,1 1,0 0,0 0,1 0,-1 1,0-1,1 1,-1 0,1-1,0 1,0 0,0 0,0 0,1 1,-2 2,-8 15</inkml:trace>
  <inkml:trace contextRef="#ctx0" brushRef="#br0" timeOffset="1211.481">1722 625,'-5'4,"-15"11,1 1,0 0,2 2,0 0,1 1,0 1,2 0,0 1,2 1,-11 22,22-39,0-1,0 1,1-1,-1 1,1-1,0 1,0-1,0 1,1-1,0 1,-1-1,2 1,-1-1,0 0,1 0,0 1,0-1,0 0,1-1,-1 1,1 0,0-1,0 1,0-1,0 0,1 0,-1 0,1 0,0-1,0 0,0 1,0-2,0 1,0 0,1-1,-1 1,0-1,1-1,-1 1,1 0,-1-1,1 0,2 0,6-1,1 0,-1-1,0 0,0-1,0-1,0 0,-1 0,0-1,0-1,0 0,0-1,-1 0,0-1,0 0,3-4,137-150,-150 161,20-23,-2 0,-1-2,0 0,-3-1,0-1,-1 0,-2-1,-1 0,-1-1,-2-1,-1 1,-1-1,-1 0,-2 0,-2-1,-1-29,-1 50,0 1,0 0,-1 0,-1 0,1 0,-1 0,-1 0,0 0,-1 1,1 0,-2 0,1 0,-1 1,-1-1,1 2,-2-1,1 1,-1 0,0 0,0 1,-1 0,1 0,-1 1,-1 1,1-1,-1 1,1 1,-1 0,0 0,-1 1,1 0,0 1,0 0,-1 1,-6 0,5 3,1-1,-1 2,1 0,0 0,0 1,1 0,-1 1,1 0,0 1,0 0,1 1,0 0,1 0,0 1,0 0,-3 5,-7 9,2 2,0 0,2 1,0 0,2 1,0 5,6-19,1 0,0 0,1 0,0 1,1-1,0 1,2 0,-1 0,2 0,0 0,0 0,2 0,-1 0,2-1,0 1,0 0,2-1,-1 0,2 0,0 0,0-1,1 0,1 0,0-1,0 1,1-2,1 1,0-2,0 1,1-1,3 2,7 0,1 0,0-1,1-2,0 0,0-1,0-2,1 0,0-2,0 0,0-2,0 0,8-2,-3 0</inkml:trace>
  <inkml:trace contextRef="#ctx0" brushRef="#br0" timeOffset="2263.555">2512 539,'-39'20,"18"-13,1 2,0 1,1 0,0 2,1 0,0 1,1 1,0 0,2 1,-1 1,2 1,-5 7,17-21,0 0,0 1,1-1,0 1,0 0,0-1,0 1,0 0,1 0,-1-1,1 1,0 0,0 0,1 0,-1-1,1 1,0 0,0 0,0-1,0 1,1 0,-1-1,1 0,0 1,0-1,0 0,0 0,1 0,0 0,-1 0,1-1,0 1,0-1,0 0,0 0,1 0,-1 0,1 0,-1-1,1 0,-1 0,1 0,0 0,3 0,4 3,0-2,1 1,-1-1,0-1,0 0,1-1,-1 0,1-1,-1 0,0-1,0 0,0-1,0 0,0 0,0-1,-1-1,0 0,0 0,0-1,0 0,-1-1,0 0,-1-1,1 1,2-6,132-155,-147 199,2-22,0 0,0 1,0 0,0-1,1 1,1 0,0 0,0 0,1-1,0 1,1 0,0-1,0 1,1-1,0 0,1 1,2 2,-1-8,1 0,0-1,0 0,0-1,0 1,0-1,1 0,-1-1,1 0,-1 0,1 0,-1 0,1-1,0 0,-1-1,1 0,0 0,-1 0,0-1,1 0,-1 0,0 0,0-1,0 0,0 0,0 0,5-5,0 0,0-1,-1 0,0 0,-1-1,0 0,-1-1,0 0,0-1,-1 1,-1-1,0 0,1-5,36-57,-47 89,0 0,2 0,-1 1,2-1,0 1,1-1,0 1,1-1,1 2,-1-13,0 0,0 0,0 0,0 0,1-1,-1 1,1 0,0-1,0 1,1-1,-1 0,1 1,-1-1,1 0,0-1,0 1,0-1,1 1,-1-1,1 0,-1 0,1 0,0 0,0-1,-1 0,1 0,0 0,0 0,0 0,0-1,1 0,-1 0,0 0,0 0,0-1,0 1,0-1,0 0,0 0,7-6,-1 0,1-1,-2 0,1-1,-1 0,0 0,-1-1,0 0,-1 0,0-1,0 0,-1 0,1-4,40-60,-43 70,-4 4,0 0,1 0,-1-1,0 1,1 0,-1-1,1 1,0 0,-1 0,1 0,0 0,0 0,-1 0,1 0,0 0,0 0,0 0,0 0,0 0,0 0,1 1,-1-1,0 1,0-1,1 1,-1-1,0 1,0 0,1-1,-1 1,0 0,1 0,-1 0,0 0,1 0,-1 0,0 0,1 1,-1-1,0 0,1 1,-1-1,0 1,0 0,0-1,0 1,1 0,-1 0,0-1,0 1,0 0,0 0,-1 0,2 1,75 198,-55-147,-3 2,-2 0,-2 1,-3 0,-2 1,-3 0,-1 29,-4-62,-1 1,-1 0,-1-1,-1 1,-1-1,-1 0,-2 0,0 0,-1-1,-2 0,0 0,-7 10,-61 65,74-96,1 0,0 0,-1-1,0 1,1 0,-1-1,0 1,0-1,0 0,1 0,-1 0,0-1,-1 1,1-1,0 1,0-1,0 0,0 0,0-1,0 1,0-1,0 1,0-1,0 0,0 0,0 0,0 0,1-1,-1 1,0-1,1 0,-1 0,1 0,-1 0,1 0,0 0,-2-3,-3-7,0-1,1 0,0-1,1 1,1-1,0 0,1 0,0-1,1 1,1-1,0 1,1-1,0 1,2-1,-1 1,2 0,2-10,0-6,1-1,1 1,2 0,0 1,3 0,0 1,2 0,0 1,2 0,2 1,0 1,1 1,2 1,0 0,1 2,2 0,0 2,1 1,0 0,2 2,0 1,1 1,0 2,1 1,0 1,1 1,0 1,0 2,1 1,8 1,-12 4</inkml:trace>
  <inkml:trace contextRef="#ctx0" brushRef="#br0" timeOffset="5779.399">424 1470,'-5'-6,"0"1,0-1,0 0,-1 1,0 0,0 1,0-1,-1 1,1 0,-1 1,0 0,0 0,0 0,-1 1,1 0,-1 0,1 1,-1 0,1 0,-3 1,31 9,44-4,1-3,-1-2,0-4,33-6,97-4,212-13,-6-2,988-95,-953 86,-196 11,-216 22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15,'0'-14,"0"21,0 26,17 337,13-113,-20-15,-10-242,0-11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0,'-6'25,"2"0,1 0,0 0,2 0,1 1,2-1,0 0,1 0,1 0,8 22,11 108,5 99,-29-224,0-23,0-1,1 1,0 0,0-1,1 1,-1 0,1-1,1 1,-1-1,1 1,0-1,3 6,1-7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7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0,'0'15,"0"9,5 0,1-3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35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503 706,'-124'287,"117"-265,31-41,193-237,-120 143,-96 112,-1 0,1 0,-1 0,1 0,0 0,-1 0,1 0,0 0,0 0,-1 1,1-1,0 0,0 0,0 1,0-1,0 1,0-1,0 1,1-1,-1 1,0 0,0-1,0 1,0 0,0 0,1 0,-1 0,0 0,0 0,0 0,0 0,1 1,-1-1,0 0,0 1,0-1,0 1,0-1,0 1,0-1,0 1,0 0,0-1,0 1,0 0,-1 0,1 0,0 0,0 0,-1 0,1 0,0 0,4 12,1 0,-2 0,0 0,0 1,-1-1,-1 1,0 0,-1 0,-1 0,0 10,7 69,-6-89,-1-2,0 0,-1 0,1 0,0 1,1-1,-1 0,0 0,1 0,-1 0,1 0,-1 1,1-1,0 0,0-1,0 1,0 0,1 0,-1 0,0-1,1 1,-1 0,1-1,-1 1,1-1,0 0,0 0,0 0,-1 1,1-2,0 1,0 0,1 0,-1-1,0 1,0-1,0 1,0-1,2 0,3-3,0-1,0 0,-1 0,1-1,-1 0,0 0,0 0,0-1,-1 0,0 0,0 0,3-6,23-25,89-85,-114 114,0 1,1 0,0 1,1 0,-1 0,1 0,0 1,0 0,1 0,0 1,0 1,0-1,0 1,0 1,1 0,-1 0,1 1,2 0,-8 2,-1 0,0 0,0 1,1 0,-1 0,0 0,-1 0,1 0,0 0,-1 1,1-1,-1 1,0 0,1 0,-1 0,-1 0,1 0,0 0,-1 0,0 1,1-1,-1 0,-1 1,1-1,0 1,-1-1,0 1,0 0,0 0,-11 106,-15 28,19-120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47.6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60,'1'-2,"0"0,1 0,-1 0,1 0,0 1,-1-1,1 1,0-1,0 1,0 0,0-1,0 1,0 0,0 0,0 1,1-1,-1 0,0 1,0-1,1 1,-1 0,0 0,1 0,-1 0,2 0,-1 0,372-14,-256 2,0 5,109 8,-78 0,46 26,30 4,562-32,-555-11,-136 1,0 3,1 5,51 6,-5-1,110-3,-59-25,178 25,-176 28,-27 2,-48-11,-79-11,0-3,0-1,0-2,30-4,10 2,397 1,-254 28,-148-28,98 11,-7 8,-27 6,140-24,-112-28,139 25,-229-29,-52 24,-15 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56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0,'-5'15,"-6"18,-6 9,-1 2,-1-1,-3-4,3-4,0-2,-2-3,2-5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0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0 655,'48'-92,"161"-270,-177 318,-31 43,0 0,-1 1,1-1,0 1,0-1,0 1,0 0,0-1,0 1,0 0,0 0,0-1,0 1,0 0,0 0,0 0,0 0,0 0,0 1,0-1,0 0,0 0,0 1,0-1,0 0,0 1,0-1,-1 1,1-1,0 1,0 0,0-1,-1 1,1 0,0-1,-1 1,1 0,0 0,-1 0,1 0,-1 0,0 0,1-1,-1 1,0 0,1 0,-1 0,0 0,0 0,0 0,0 1,5 15,0 0,-2 1,0 0,-1 0,-1 0,-1 0,0 0,-1 0,-1 0,0 31,5 86,-3-135,1 0,-1-1,0 1,0-1,0 1,0-1,0 1,1 0,-1-1,0 1,0-1,1 1,-1 0,0-1,1 1,-1 0,0-1,1 1,-1 0,0 0,1-1,-1 1,1 0,-1 0,1 0,-1-1,0 1,1 0,-1 0,1 0,-1 0,1 0,-1 0,1 0,-1 0,1 0,-1 0,1 0,-1 0,0 0,1 1,-1-1,1 0,-1 0,1 0,-1 1,0-1,1 0,-1 1,0-1,1 0,-1 1,0-1,1 0,-1 1,0-1,0 0,1 1,-1-1,0 1,0-1,0 1,0-1,1 1,-1-1,0 0,0 1,0-1,18-39,-17 35,24-55,3 1,2 2,18-24,-19 38,1 2,2 1,2 2,11-8,17 7,-61 39,1 0,-1 1,1-1,-1 0,1 1,-1-1,0 1,0 0,0-1,1 1,-2 0,1 0,0 0,0 0,-1-1,1 1,-1 0,1 0,-1 0,0 0,0 0,0 0,0 0,0 0,0 0,-1 0,1 0,-1 1,1 2,-3 424,14-366,-5-57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0,'88'22,"156"-13,-151-11,-69 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1,'17'252,"-14"-233,-4-14,1 0,0 0,0-1,0 1,0 0,1-1,-1 1,1 0,0-1,1 1,-1-1,1 0,0 1,0-1,0 0,1 0,0 0,-1 0,1-1,0 1,1-1,-1 1,1-1,-1 0,1-1,0 1,0-1,0 1,1-1,-1 0,0-1,1 1,-1-1,1 0,4 1,5-3,0-1,0 0,0-1,0-1,0 0,-1 0,0-1,0-1,0-1,-1 1,1-2,-2 0,7-6,-2-1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1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0,'34'0,"25"0,7 0,-2 0,-7 0,-9 0,-8 0,-10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4.7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0,'0'306,"-28"-72,16-172,6-57</inkml:trace>
  <inkml:trace contextRef="#ctx0" brushRef="#br0" timeOffset="279.643">280 170,'-52'29,"1"2,2 2,-24 23,21 10,52-64,-1 0,1 0,-1 0,1 0,0-1,-1 1,1 0,0 0,0 0,0 0,1 0,-1 0,0 0,1 0,0 0,-1 0,1-1,0 1,0 0,0 0,0-1,0 1,0-1,0 1,1-1,-1 1,0-1,1 0,-1 1,1-1,0 0,-1 0,1 0,0 0,0-1,-1 1,1 0,0-1,2 1,151 31,-44 32,-96-53</inkml:trace>
  <inkml:trace contextRef="#ctx0" brushRef="#br0" timeOffset="883.018">703 310,'-3'2,"-18"4,1 1,0 1,0 1,1 1,0 0,0 2,1 0,1 1,0 1,-10 11,25-24,1 0,0 0,0 0,-1 1,1-1,0 0,0 1,0-1,1 1,-1-1,0 1,0-1,1 1,-1-1,1 1,-1-1,1 1,0 0,0-1,0 1,0 0,0 0,0-1,0 1,0 0,1-1,-1 1,0-1,1 1,0 0,-1-1,1 1,0-1,0 1,0-1,0 0,0 1,0-1,0 0,0 0,1 0,-1 0,0 0,1 0,-1 0,1 0,-1 0,1-1,-1 1,1-1,0 1,-1-1,19 3,0-2,0 0,0-2,0 0,0-1,-1-1,1 0,-1-2,0 0,0-2,0 0,-1-1,0 0,0-2,-1 0,-1-1,0 0,6-7,-20 17,-1-1,1 1,0-1,0 1,0 0,0-1,0 1,1 0,-1 1,0-1,1 0,-1 1,0-1,1 1,-1 0,0-1,1 1,-1 0,1 1,-1-1,0 0,1 1,-1-1,0 1,1 0,-1 0,0-1,0 2,0-1,0 0,0 0,0 1,0-1,0 1,0-1,-1 1,1 0,-1 0,1 0,-1 0,0 0,1 0,-1 0,0 0,-1 1,1-1,0 2,4 16,-2 0,0 0,-1 0,-1 1,-1-1,0 1,-3 7,1 28,2 14,2-42,-2 1,-1 0,-1 0,-1-1,-2 1,0-1,-4 7,1-13,7-16,0 1,-1-1,0 1,0-1,0 0,-1 0,0 0,0 0,-1-1,1 1,-1-1,0 0,-1 0,1 0,-1-1,0 1,0-1,0 0,-1-1,0 1,1-1,-4 1,5-3,0 1,0-2,-1 1,1 0,-1-1,1 0,0 1,-1-2,1 1,-1-1,1 1,0-1,-1 0,1-1,0 1,0-1,0 0,0 0,0 0,0 0,1-1,-1 0,1 1,0-1,0 0,0-1,0 1,0-1,0 1,1-1,0 0,0 0,0 0,0 0,1 0,-1 0,1 0,-1-5,2-8,0-1,2 0,-1 1,2-1,1 1,0 0,1 0,0 0,2 0,0 1,1 0,0 1,1 0,1 0,1 1,0 0,0 1,2 0,-1 1,2 0,7-5,93-62,-89 65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0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200 116,'-20'8,"6"-4,1 0,0 1,0 1,0 0,0 1,1 0,0 1,1 1,0 0,0 0,1 1,0 0,-1 2,10-9,-1 0,0 0,1 1,0-1,-1 0,1 0,1 1,-1-1,0 1,1-1,0 1,0-1,0 1,0-1,0 1,1-1,-1 0,1 1,0-1,0 0,0 1,1-1,-1 0,1 0,0 0,0 0,0 0,0 0,0-1,2 2,89 68,-69-57,-14-9,0 1,0 0,-1 1,1 0,-2 1,1-1,-1 2,-1-1,1 1,-2 0,1 1,-1 0,-1 1,-2-6,0-1,0 1,-1-1,1 1,-1 0,0 0,0 0,-1 0,0 0,0 0,0 1,-1-1,0 0,0 0,-1 1,0-1,0 0,0 0,-1 0,1 0,-1 0,-1 0,-1 3,2-5,0 0,0-1,0 1,-1 0,1-1,-1 1,0-1,0 0,-1 0,1 0,0 0,-1-1,0 1,1-1,-1 0,0 0,0 0,0-1,-1 1,1-1,0 0,-1 0,1-1,0 1,-1-1,1 0,-1 0,1 0,0-1,-4 0,-9-10</inkml:trace>
  <inkml:trace contextRef="#ctx0" brushRef="#br0" timeOffset="176.534">171 144,'58'-20,"23"-10,3-1,-7 6,-13 6,-13 7,-14 5</inkml:trace>
  <inkml:trace contextRef="#ctx0" brushRef="#br0" timeOffset="661.393">989 59,'-35'15,"1"2,1 1,0 1,1 2,1 1,1 1,2 2,-4 5,29-28,0 0,0 1,0-1,1 1,-1-1,1 1,-1 0,1 0,0 0,0 1,1-1,-1 0,1 1,0-1,-1 1,1-1,1 1,-1 0,1-1,-1 1,1 0,0 0,0-1,1 1,-1 0,1-1,0 1,0 0,0-1,0 1,0-1,1 0,0 1,0-1,0 0,0 0,0 0,3 2,5 2,1-1,0 0,1 0,0-2,0 1,0-1,0-1,0 0,1-1,11 0,65 18,-85-18,0 0,1 0,-1 1,0-1,-1 1,1 0,0 0,-1 1,1-1,-1 1,0-1,0 1,-1 0,1 0,-1 0,0 1,0-1,0 0,-1 1,1-1,-1 1,0 0,-1-1,1 1,-1 0,0 0,0 0,0-1,-1 1,1 0,-1-1,0 1,-1 0,1-1,-1 1,0-1,0 0,0 0,-1 0,1 0,-1 0,0 0,-4 4,0-1,0 0,-1 0,0-1,0 0,0 0,-1-1,0 0,0 0,0-1,-1 0,0-1,1 0,-1-1,0 0,0 0,0-1,0 0,-1-1,0-1,-29-12,27 2</inkml:trace>
  <inkml:trace contextRef="#ctx0" brushRef="#br0" timeOffset="927.451">934 31,'33'-5,"26"3,8 3,-4 0,-6 0,-9 0,-8 0,-6 0,-8 0</inkml:trace>
  <inkml:trace contextRef="#ctx0" brushRef="#br0" timeOffset="1247.727">1611 59,'-32'39,"1"1,2 2,2 0,2 2,1 1,-8 28,27-63,2 0,0 0,0 0,0 0,1 0,1 1,0-1,0 1,2 8,-1-15,0 0,1-1,0 1,0-1,0 0,0 1,1-1,-1 0,1 0,0 1,0-1,0-1,0 1,0 0,1 0,-1-1,1 1,0-1,0 0,-1 0,2 0,-1 0,0-1,0 1,0-1,1 0,-1 0,1 0,-1 0,1 0,18 2,0-1,1 0,-1-2,1-1,-1 0,0-2,0 0,5-3,-17 5,0-1,-1 0,1-1,-1 0,0 0,0-1,0 0,-1-1,1 0,-1 0,0-1,0 0,-1 0,0-1,0 0,0 0,-1-1,0 1,-1-2,0 1,0 0,0-1,-1 0,-1 0,1 0,-2-1,1 1,-1-1,0 1,-1-1,-1 0,1 1,-1-1,-1 0,0 0,0 1,-1-1,0 1,-1-1,0 1,-2-4,1 5,0 0,-1 1,0-1,0 1,-1 0,0 1,0 0,0-1,-1 2,0-1,0 1,-1 0,1 1,-1-1,0 2,0-1,0 1,-1 0,1 1,-1 0,0 0,1 1,-1 0,0 1,0-1,0 2,0-1,0 1,-2 1,-19 5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3.7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11,'67'-6,"0"2,0 3,1 4,-1 2,24 7,-8-4,128 17,254 16,519-40,-192-29,344 29,-744 25,-109 2,94 3,-227-20,-103-6,1-2,-1-1,0-3,4-3,13-3,234-43,-160 16,-33 47,-95-10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26.20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29,'235'-19,"156"10,-251 35,55 6,670-33,-347 1,-292 28,508-29,-423 2,-114 27,-108-29,104 12,-161-4,0-2,0-1,0-2,0-1,1-1,-1-2,0-1,11-4,223-9,-108 13,65-23,400 25,-112 1,-191-28,-40 17,-157-2,0 6,0 4,1 7,38-2,741-2,-665 28,337-27,-264-31,-143 42,-108-3,-1-2,1-2,0-3,44-6,5 2,1044 3,-925-30,169 29,-324 11,-55-5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8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0,'-56'27,"-106"65,160-91,0 0,0 0,0 0,1 1,-1-1,0 0,1 1,-1-1,1 1,0-1,-1 1,1 0,0-1,0 1,0 0,0 0,0 0,1 0,-1 0,0 0,1 0,0 0,-1 0,1 0,0 0,0 0,0 0,0 1,1-1,-1 0,0 0,1 0,-1 0,1 0,0 0,0 0,0-1,0 1,0 0,0 0,0-1,1 1,-1 0,1-1,-1 0,1 1,-1-1,2 1,171 100,-172-101,-1 1,1 0,-1 0,1 0,-1 0,0 0,0 0,0 0,0 0,0 1,-1-1,1 0,0 0,-1 1,0-1,0 1,0-1,0 0,0 1,0-1,0 0,-1 1,1-1,-1 0,0 1,1-1,-1 0,0 0,-1 0,1 0,0 0,0 0,-1 0,1 0,-1 0,0-1,0 1,1-1,-2 1,-79 55,-31-24,88-30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0,'7'4,"0"0,1 0,-1-1,1 0,0 0,0-1,0 0,0 0,0-1,1 0,-1-1,0 0,1 0,2-1,5 2,242-3,-167-19,-71 18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59,'43'0,"39"-4,14-8,-4 0,-12 1,-16 3,-9 2,-9 2,-7 3,-6 0,-8 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45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816 142,'-255'1,"202"7,1 2,0 3,0 2,2 2,-4 4,-18 15,70-35,0 1,1-1,-1 0,1 1,0-1,-1 1,1-1,0 1,0-1,0 1,0 0,0 0,0-1,1 1,-1 0,1 0,-1 0,1 0,-1 0,1 0,0 0,0 0,0 0,0 0,1-1,-1 1,0 0,1 0,-1 0,1 0,0 0,0 0,-1-1,1 1,0 0,1-1,-1 1,1 1,95 75,-67-58,164 115,-112-42,-80-90,1 1,-1 0,0 1,-1-1,1 0,-1 0,0 1,0-1,0 1,0-1,-1 1,0-1,0 1,0-1,0 1,-1 0,0-1,0 0,0 1,0-1,-1 0,0 1,0-1,0 0,-2 3,-15 15,-1-1,-1 0,0-1,-2-2,0 0,-1-1,-1-1,-1-2,0-1,-19 7,26-10,3-3,0 0,-1-2,1 0,-1-1,0 0,-1-1,1-1,0-1,-1-1,1 0,-1-1,-3-1,19 2,-1 0,1-1,0 1,-1 0,1-1,0 0,0 1,0-1,0 0,-1 0,1 0,0 0,1-1,-1 1,0-1,0 1,1-1,-1 1,0-1,1 0,0 0,-1 0,1 0,0 0,0 0,0 0,0 0,0 0,1 0,-1-1,1 1,0 0,-1 0,1-1,0 1,0-1,3-19</inkml:trace>
  <inkml:trace contextRef="#ctx0" brushRef="#br0" timeOffset="885.048">1098 1,'1'101,"-13"242,-5 36,17-373,0 0,0 0,-1 0,1 0,-1 1,-1-1,1 0,-1-1,0 1,0 0,-1 0,1-1,-4 5,-5 3</inkml:trace>
  <inkml:trace contextRef="#ctx0" brushRef="#br0" timeOffset="1138.463">844 480,'14'-5,"25"-6,9-1,2 1,3-2,-4 1,-6-2,-4 1,-5 3,-3-2,-1 1,-3 3,-4 3</inkml:trace>
  <inkml:trace contextRef="#ctx0" brushRef="#br0" timeOffset="1692.646">1324 876,'33'-104,"-24"78,10-36,3 1,2 1,4 1,1 2,11-12,-30 56,-3 7</inkml:trace>
  <inkml:trace contextRef="#ctx0" brushRef="#br0" timeOffset="2118.933">1578 650,'21'-4,"1"-1,-1-1,-1 0,1-2,-1 0,0-2,-1 0,0-1,-1 0,0-2,-1 0,0-1,-1-1,9-11,17-61,-42 85,1 0,-1 0,0-1,0 1,0 0,0 0,0 0,0-1,-1 1,1 0,-1 0,0 0,1 0,-1-1,0 1,0 0,0 1,-1-1,1 0,0 0,-1 0,1 1,-1-1,0 1,1-1,-1 1,0 0,0-1,0 1,0 0,0 0,0 1,0-1,0 0,0 1,-1-1,1 1,0 0,0-1,-3 1,-3 2,-1 0,1 1,0 0,0 0,0 1,1 0,-1 0,1 1,0 0,0 0,0 0,1 1,0 0,0 1,1-1,-1 1,1 0,1 0,-1 1,1-1,1 1,-1 0,-1 7,-43 131,47-141,0 0,1 0,-1 0,1 0,0 0,0 0,0 0,1-1,0 1,0 0,0 0,1 0,-1-1,1 1,0-1,0 1,1-1,-1 0,1 0,0 0,0 0,1 0,-1-1,1 1,-1-1,1 0,0 0,0-1,3 2,6 1,-1 0,0-1,1 0,-1-1,1-1,0 0,0-1,0 0,0-1,0 0,0-1,0-1,0 0,0-1,0 0,0-1,21-8,-1-2,0-1,-1-1,-1-2,6-5,-8 4</inkml:trace>
  <inkml:trace contextRef="#ctx0" brushRef="#br0" timeOffset="2454.825">2425 368,'-8'4,"0"1,0 0,0 1,1-1,0 1,0 1,1-1,0 1,0 0,1 1,-1 0,1-1,1 2,-3 5,8-10,0-1,0 1,0-1,1 0,-1 0,1 0,0 0,0 0,0 0,0 0,1-1,-1 1,1-1,-1 1,1-1,0 0,0 0,0 0,0-1,0 1,1-1,-1 0,0 0,1 0,-1 0,1 0,-1-1,1 1,-1-1,1 0,-1 0,1-1,5 3,-7-1,0-1,0 0,1 1,-1-1,0 1,0 0,0 0,0 0,0 0,-1 0,1 0,0 0,0 1,-1-1,1 1,-1-1,1 1,-1-1,0 1,1 0,-1 0,0 0,0 0,0 0,-1 0,1 0,0 0,-1 0,1 0,-1 0,0 0,0 1,0-1,0 0,0 0,0 0,0 0,-1 0,1 1,-1-1,1 0,-1 0,0 0,0 0,0 0,0-1,0 1,-1 0,0 1,-7 10,-1-1,-1 0,0-1,0 0,-1 0,0-2,-1 1,0-1,0-1,-1-1,0 0,-1 0,1-1,-2-1,-15 9,10-5,2-3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169 115,'-17'95,"-12"157,-4-33,6-133,22-62</inkml:trace>
  <inkml:trace contextRef="#ctx0" brushRef="#br0" timeOffset="290.346">57 30,'62'0,"30"0,5 0,-5-4,-13-3,-16 1,-13 1,-11 1,-6 2,-5 1,-12 0,-8 6,-6 2</inkml:trace>
  <inkml:trace contextRef="#ctx0" brushRef="#br0" timeOffset="519.73">113 454,'38'-5,"33"-1,7-1,-3 2,-10 2,-12 1,-9 0,-8 2,-10 0</inkml:trace>
  <inkml:trace contextRef="#ctx0" brushRef="#br0" timeOffset="802.213">875 341,'-5'38,"-2"23,1 5,1-4,2-7,5-8,4-8,-1-10</inkml:trace>
  <inkml:trace contextRef="#ctx0" brushRef="#br0" timeOffset="1033.898">592 708,'43'0,"39"0,9 0,-5 0,-13 0,-13 0,-13 0,-10 0,-10 0</inkml:trace>
  <inkml:trace contextRef="#ctx0" brushRef="#br0" timeOffset="1418.894">0 989,'734'-75,"-654"67,0 4,0 4,12 3,-60 2,-4 1</inkml:trace>
  <inkml:trace contextRef="#ctx0" brushRef="#br0" timeOffset="2224.184">762 1159,'-393'462,"384"-452,-3 4,17-28,74-91,150-180,-64 72,-163 210,46-45,-47 47,1 0,-1 1,0-1,1 0,-1 1,1-1,-1 1,1-1,-1 1,1 0,0 0,-1-1,1 1,-1 0,1 1,0-1,-1 0,1 0,-1 1,1-1,-1 1,1-1,-1 1,1-1,-1 1,0 0,1 0,-1 0,0 0,0 0,0 0,1 0,-1 0,0 1,0-1,-1 0,1 0,0 1,0 1,38 113,-28-67,-1-12,1 0,3-1,0-1,3 0,9 15,-24-49,-1 0,1 1,-1-1,1 1,-1-1,0 1,0-1,0 1,0 0,0 0,0 0,0-1,-1 1,1 0,-1 0,1 0,-1 0,1 0,-1 0,0 0,0 0,0 0,-1 0,1 0,0 0,-1 0,1 0,-1 0,0 0,1 0,-1 0,0-1,0 1,0 0,0-1,-1 1,1 0,0-1,-1 1,1-1,-1 0,1 0,-1 0,0 1,-12-1,0 0,0-1,0 0,0-1,0-1,1 0,-1 0,0-2,1 0,0 0,0-1,0-1,0 0,1-1,0 0,0-1,-8-8,-125-82,121 86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1,'-13'56,"3"2,2-1,2 1,3 0,3 1,2-1,6 32,23 176,-14-137,-12-107,-2-2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30,'19'-5,"12"-1,4 0,2 1,-1 1,-2 2,-1 1,-3 1,0 0,-1 0,-1 0,0 0,0 1,-1-1,1 0,0 0,-5 5,-6 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8:5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29,'52'-4,"23"-3,3 1,-6 2,-12 0,-11 2,-13 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234 144,'-3'-4,"0"1,0-1,0 1,-1 0,1 0,-1 0,0 1,0-1,1 1,-2 0,1 0,0 0,0 1,-1-1,1 1,0 0,-1 1,1-1,-1 1,0-1,1 2,-1-1,1 0,-1 1,1 0,-1 0,1 0,0 0,-1 1,1 0,0 0,0 0,0 0,0 1,0-1,1 1,-1 0,1 0,0 0,0 1,0-1,0 1,1 0,-1-1,1 1,0 0,-1 2,-5 9,1-1,0 1,1 1,0 0,2-1,0 2,0-1,2 0,0 1,0-1,2 1,0-1,1 1,1-1,0 1,3 6,-2-14,0-1,1 0,0 1,0-1,1-1,0 1,0-1,1 0,0 0,0 0,0-1,1 0,0 0,1-1,-1 0,1 0,0-1,0 1,0-2,1 1,-1-2,1 1,0-1,0 0,0-1,0 0,0 0,0-1,0 0,0 0,0-1,0-1,0 1,0-2,0 1,-1-1,1 0,-1-1,0 0,8-5,0-2,-1-2,0 0,0 0,-1-1,-1-1,-1-1,0 0,0 0,-2-1,0 0,-1-1,-1 0,-1 0,0-1,-2 0,0-1,-1 1,-1-1,0 1,-2-1,0 0,-1 12,0 0,0 1,-1-1,0 0,0 1,-1-1,0 1,0-1,-1 1,0 0,0 0,-1 0,1 1,-1-1,-1 1,0 0,0 0,0 0,0 1,-1 0,0 0,0 0,0 1,-1 0,1 0,-1 0,0 1,0 0,0 0,-1 1,1 0,-1 0,1 1,-1 0,-5 0,6 2,1 1,-1 0,0 0,0 0,1 1,-1 0,1 0,0 1,0 0,0 0,1 0,-1 1,1 0,0 0,0 0,1 0,0 1,0 0,0 0,0 0,1 0,0 0,0 1,1 0,0-1,0 1,0 3,-6 19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0,'4'10,"3"7,-1 7,-1 3,-2-3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1:28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58,'39'-17,"89"-22,-124 39,0-1,0 1,0-1,0 1,0 0,0 1,0-1,0 1,0-1,0 1,0 0,0 1,0-1,-1 1,1 0,0 0,-1 0,1 0,-1 0,0 1,0 0,0-1,0 1,0 0,-1 0,1 1,-1-1,0 1,0-1,1 4,0 0,-1 0,0 0,-1 0,1 0,-1 1,-1-1,1 0,-1 1,-1-1,1 0,-1 0,-1 1,1-1,-1 0,0 0,-1 0,0 0,0-1,0 1,-1-1,0 0,-3 5,-116 115,122-126,0 1,-1-1,1 1,0 0,0 0,-1 0,1 0,0 0,0 0,0 0,0 0,0 0,0 0,0 0,1 1,-1-1,0 0,1 0,-1 1,1-1,-1 1,1-1,0 1,0-1,-1 0,1 1,0-1,0 1,0-1,1 1,-1-1,0 1,0-1,1 0,-1 1,1-1,-1 1,1-1,0 0,0 0,-1 1,1-1,0 0,0 0,0 0,0 0,0 0,0 0,1 0,-1 0,0-1,0 1,1 0,0 0,36 22,56 45,-92-66,1 1,-1 0,0 0,0 0,-1 0,1 1,-1-1,1 0,-1 1,0-1,0 1,0-1,-1 1,1 0,-1-1,0 1,0-1,0 1,-1 0,1-1,-1 1,0-1,0 1,0-1,0 1,-1-1,0 0,1 0,-1 1,0-1,-5 6,0-1,-1 0,0 0,0 0,-1-1,0-1,0 1,-1-1,1-1,-1 0,-1 0,1-1,0 0,-1-1,0 0,0-1,0 0,0-1,0 0,-6 0,-24-15,28 1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2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51,'-2'-2,"0"-1,0 0,0 0,0 1,-1 0,1-1,-1 1,0 0,0 0,1 0,-1 1,0-1,-1 1,1 0,0-1,0 1,-1 1,1-1,-1-1,-60-11,63 13,0-1,-1 1,1 0,-1 0,1 0,-1 0,1 1,0-1,-1 0,1 0,-1 1,1-1,0 1,0-1,-1 1,1 0,0 0,0-1,-1 1,1 0,0 0,0 0,0 0,0 0,1 1,-1-1,0 0,0 0,1 0,-1 1,0-1,1 0,-1 1,1-1,0 1,0-1,-1 0,1 1,0-1,0 1,0-1,0 2,1 10,-1 0,2 0,-1 0,2 0,0 0,0 0,1-1,1 1,0-1,1 0,0-1,1 1,0-1,6 7,-7-13,-1-1,0 1,-1 0,1 0,-1 0,0 1,0 0,-1 0,0 0,0 0,0 0,-1 0,0 1,0-1,0 1,-1 0,0 0,0-1,-1 1,0 0,0 0,0 0,-1-1,0 1,-1 0,0-1,1 1,-2-1,1 1,-2 1,1-5,-1-1,0 1,1-1,-1 0,0 0,0 0,0 0,0-1,-1 1,1-1,0 0,-1-1,1 1,0-1,-1 0,1 0,-1 0,1 0,0-1,-1 0,1 0,0 0,0 0,-1-1,1 0,0 1,-2-3,-2-2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9:0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684 565,'1'-1,"0"1,-1-1,1 1,0-1,0 0,0 1,-1-1,1 0,-1 0,1 1,0-1,-1 0,1 0,-1 0,0 0,1 0,-1 0,0 1,1-1,-1 0,0 0,0 0,0 0,0 0,0 0,0 0,0 0,0 0,0 0,-1 0,1 0,0 0,-1 0,1 0,0 0,-1 0,1 0,-1 1,1-1,-1 0,0 0,1 1,-1-1,0 0,0 1,1-1,-1 1,0-1,0 1,0-1,0 1,0-1,0 1,0 0,0 0,1-1,-1 1,0 0,0 0,0 0,0 0,0 0,0 0,0 0,0 1,-1-1,-9 2,0 1,-1 0,1 0,1 1,-1 1,1 0,-1 0,2 1,-1 0,0 1,1 0,1 0,-1 1,1 0,-3 4,9-8,-1 0,1 1,0-1,0 0,1 1,-1-1,1 0,0 1,0 0,0-1,1 1,0 0,0-1,0 1,0 0,1-1,-1 1,1 0,0-1,1 1,-1-1,1 0,0 1,0-1,0 0,1 0,0 0,-1-1,1 1,1 0,108 96,-106-96,6 3,1 0,-1 0,0 1,-1 1,0 0,0 1,-1 0,0 0,-1 1,0 0,-1 1,0 0,-1 0,0 1,0 1,-7-10,1-1,-1 1,0-1,0 1,0-1,-1 1,1-1,-1 1,0-1,0 1,0-1,0 1,-1-1,1 0,-1 0,0 0,0 0,0 0,0 0,-1 0,1-1,-1 1,1-1,-1 0,-3 2,-80 47,78-47,-146 54,134-55</inkml:trace>
  <inkml:trace contextRef="#ctx0" brushRef="#br0" timeOffset="261.214">627 508,'44'0,"37"-5,11-6,-6-1,-13 1,-14 2,-12 4,-14 1</inkml:trace>
  <inkml:trace contextRef="#ctx0" brushRef="#br0" timeOffset="962.635">1502 537,'-6'-3,"0"1,0 0,-1 0,1 0,-1 1,1-1,-1 2,0-1,1 1,-1 0,0 0,1 1,-1 0,1 0,-1 1,1 0,-1 0,1 0,0 1,0-1,0 2,0-1,1 1,-1-1,1 2,0-4,1 0,0 1,0-1,0 1,1 0,-1 0,0 0,1 1,-1-1,1 1,0 0,0 0,0 0,0 0,0 1,1-1,0 1,-1-1,1 1,0 0,1 0,-1 0,1 0,0 0,0 0,0 0,0 1,1-1,0 0,0 0,0 1,0-1,1 0,-1 0,1 1,0-1,1 0,7 6,0 0,1-1,0 0,1 0,0-1,0-1,1 0,0 0,0-1,12 3,23 15,-40-21,0 0,0 1,0 0,0 0,-1 0,1 1,-1 0,0 0,0 1,-1 0,0 0,0 0,0 0,-1 1,0 0,0 0,-1 0,0 0,0 1,0-1,-1 1,0 3,-1-3,-1 0,0 1,0-1,-1 0,0 1,-1-1,1 0,-2 0,1 0,-1 0,0-1,-1 1,0-1,0 1,0-1,-1 0,0-1,-1 1,1-1,-1 0,0-1,-7 5,-2 1,-1-1,0 0,0-1,-1-1,0-1,0 0,-1-2,-5 2,3-4</inkml:trace>
  <inkml:trace contextRef="#ctx0" brushRef="#br0" timeOffset="1197.757">1447 565,'33'-5,"21"-6,6-2,-2 2,-6 3,-8 2,-11 8,-11 3</inkml:trace>
  <inkml:trace contextRef="#ctx0" brushRef="#br0" timeOffset="1930.815">2179 565,'-23'18,"1"1,1 0,1 2,0 1,2 0,0 1,2 1,0 1,-1 5,13-24,-1 1,1-1,0 0,0 1,1 0,0 0,0 0,0 0,1 1,0-1,1 1,0-1,0 1,0-1,1 1,0 0,1-1,-1 1,2 0,-1-1,1 1,0-1,0 0,1 0,0 0,1 0,-1 0,1 0,1-1,-1 0,1 0,0 0,3 2,0-2,1 0,0-1,0-1,1 1,-1-2,1 1,0-1,0 0,0-1,0-1,0 1,0-2,1 1,-1-1,0-1,0 0,1 0,-1-1,0 0,0-1,0 0,-1-1,1 0,-1 0,0-1,3-2,2 0,-1-1,0 0,0-1,-1-1,0 0,-1 0,0-1,0 0,-1-1,-1 0,0-1,0 0,-2-1,1 1,-2-1,0-1,0 1,-2-1,0 0,2-14,-3 20,-1 0,0 0,-1 0,0-1,0 1,-1 0,0-1,-1 1,0 0,0 0,-1 0,0 0,0 0,-1 0,-1 0,1 1,-2-1,1 1,-1 0,0 0,0 1,-1 0,0 0,-1 0,1 0,-1 1,-1 0,1 1,-1 0,0 0,-4-2,-16 0,3 2</inkml:trace>
  <inkml:trace contextRef="#ctx0" brushRef="#br0" timeOffset="2231.746">2745 452,'-10'38,"-8"32,0 9,2-4,-1-10,3-11,3-11,4-7,8-5,4-3,0-1,1-6</inkml:trace>
  <inkml:trace contextRef="#ctx0" brushRef="#br0" timeOffset="2530.522">2970 537,'-21'16,"2"1,0 1,1 1,0 1,2 0,1 1,0 1,13-20,1 0,-1 0,1 0,0 0,-1 0,1 0,0 1,1-1,-1 0,0 0,1 1,-1-1,1 0,0 1,-1-1,1 1,0-1,1 0,-1 1,0-1,1 1,-1-1,1 0,0 0,0 1,0-1,0 0,0 0,0 0,0 0,1 0,-1 0,1 0,0-1,-1 1,1 0,0-1,0 1,0-1,0 0,0 0,2 1,221 51,-223-52,0 0,0 0,0 0,-1 0,1 0,0 0,-1 0,1 1,-1-1,1 1,-1-1,1 1,-1 0,0-1,0 1,0 0,0 0,0 0,0 0,-1 0,1 0,0 0,-1 0,0 0,1 0,-1 0,0 0,0 0,0 0,-1 0,1 0,0 0,-1 0,1 0,-1 0,0 0,1 0,-1 0,0 0,0 0,-1-1,1 1,0 0,-10 10</inkml:trace>
  <inkml:trace contextRef="#ctx0" brushRef="#br0" timeOffset="3076.646">3224 791,'-109'121,"107"-119,0-1,0 1,0 0,1 0,-1 0,1 0,-1 0,1 0,0 0,0 1,0-1,0 0,0 1,0-1,1 1,-1-1,1 1,0-1,0 1,0-1,0 1,0-1,0 1,1-1,-1 1,1-1,0 1,-1-1,1 0,0 1,1-1,-1 0,0 0,1 0,-1 0,1 0,-1 0,1 0,0 0,0 0,0-1,0 1,0-1,0 0,1 0,-1 1,0-2,1 1,-1 0,2 0,8 0,0 0,0-2,0 1,0-1,0-1,0 0,0-1,-1 0,1-1,-1 0,0-1,0 0,-1-1,1 0,-1-1,-1 0,1 0,-1-1,2-2,62-39,-66 45,-6 2,0 0,1 1,0-1,0 1,-1-1,1 1,0 0,0-1,0 1,0 0,0 0,0 1,1-1,-1 0,0 1,0-1,1 1,-1 0,0 0,0 0,1 0,-1 0,0 0,1 0,-1 1,0 0,0-1,0 1,1 0,-1 0,0 0,0 0,0 0,0 0,-1 1,1-1,0 1,0-1,-1 1,1 0,0 1,2 10,0 0,-1 0,-1 0,0 0,-1 0,0 1,-1-1,-1 0,-1 9,0 15,-1 32,-3 0,-3 0,-14 49,23-118,-1 10,-1 0,0-1,0 1,-1-1,0 0,0 1,-1-2,0 1,-1 0,0-1,0 0,-1 0,0 0,0-1,-1 0,0 0,-6 4,11-10,1-1,-1 1,0-1,0 0,0 0,1 1,-1-1,0 0,0-1,0 1,0 0,1 0,-1-1,0 1,0-1,1 0,-1 1,0-1,1 0,-1 0,0 0,1 0,-1 0,1 0,0-1,-1 1,1 0,0-1,0 1,0-1,0 1,0-1,0 0,0 1,1-1,-1-1,-19-66,19 46,1 0,1 0,0 0,2 0,1 0,1 0,0 1,2 0,1 0,0 1,2 0,0 0,7-8,-3 5</inkml:trace>
  <inkml:trace contextRef="#ctx0" brushRef="#br0" timeOffset="3410.642">3704 311,'44'35,"-2"3,-2 1,-1 2,-2 2,-2 1,-1 2,8 20,-30-49,-1 1,-2 0,1 0,-2 1,-1 0,0 1,-1 0,-1 0,-1 0,-1 0,-1 1,0-1,-2 1,0-1,-2 1,0 0,-1-1,-4 13,2-15,0-1,-1 1,-1-1,-1 0,0 0,-1-1,-1 0,-1-1,0 0,0-1,-2 0,0-1,0 0,-2-1,1 0,-1-2,-3 2,-105 57,90-53</inkml:trace>
  <inkml:trace contextRef="#ctx0" brushRef="#br0" timeOffset="3944.605">176 170,'-28'52,"2"1,3 1,2 1,2 1,3 1,1 5,8-34,0 1,2 0,1 1,1-1,2 1,1-1,1 1,1 0,2-1,1 0,2 0,0 0,2-1,1 0,1-1,2 0,0 0,2-2,1 0,1 0,17 18,-4-14,2-1,1-2,0-1,2-1,1-3,1 0,1-3,0-1,1-1,4-2,4 4</inkml:trace>
  <inkml:trace contextRef="#ctx0" brushRef="#br0" timeOffset="4808.729">4804 395,'-29'-6,"0"2,0 1,-1 1,0 2,1 1,-1 1,1 1,-1 2,1 1,-4 2,26-7,1 0,0 1,0 0,0 0,0 0,0 0,0 1,1 0,-1 1,1-1,0 1,0 0,0 0,0 0,1 1,-1 0,1 0,1 0,-1 0,1 0,0 1,0 0,0 0,1-1,0 1,0 1,0-1,1 0,0 0,0 1,1-1,0 0,0 1,0-1,1 0,0 1,0-1,0 0,1 0,0 0,3 6,0-6,1 1,0-1,0 0,0-1,1 1,0-1,0-1,0 1,1-1,-1-1,1 1,0-1,0 0,1-1,-1 0,0 0,1-1,-1 0,1-1,-1 0,1 0,-1-1,1 0,-1 0,0-1,1 0,0-1,15-2,0-1,-1-1,0-1,0-1,-1-1,0-1,-1-1,0-1,0-1,-2-1,8-7,-19 15,44-22,-54 60,-98 224,71-172,-26 115,53-175</inkml:trace>
  <inkml:trace contextRef="#ctx0" brushRef="#br0" timeOffset="5059.632">5115 932,'-5'14,"9"0,7-2,3-3</inkml:trace>
  <inkml:trace contextRef="#ctx0" brushRef="#br0" timeOffset="5309.494">5595 452,'-16'-3,"1"1,-1 0,0 1,1 1,-1 1,0 0,1 1,-1 1,1 0,0 1,0 1,0 0,0 1,1 1,0 0,-8 6,17-11,-1 1,1 0,1 0,-1 1,0-1,1 1,0 0,-1 0,2 0,-1 1,0-1,1 1,0 0,0 0,1 0,-1 1,1-1,0 0,0 1,1 0,0-1,0 1,0 0,0-1,1 1,0 0,1 0,-1 0,1-1,0 1,0 0,1-1,0 1,0-1,1 2,0 1,1 0,1-1,-1 0,1 0,1 0,-1 0,1-1,0 0,1 0,-1-1,1 1,0-1,1-1,-1 0,1 0,0 0,0-1,0 0,0 0,0-1,1 0,0-1,4 2,-1-1,1 0,-1-1,1 0,0-1,-1-1,1 0,-1-1,1 0,-1 0,1-2,-1 1,0-2,-1 0,1 0,-1-1,0 0,0-1,-1 0,0-1,0 0,-1 0,0-1,0-1,-1 1,0-1,-1-1,0 1,-1-1,0 0,0-1,-2 0,4-11,-7 18,0 0,0 0,-1 1,0-1,0 0,0 0,-1 0,0 0,0 0,0 1,0-1,-1 0,1 1,-1-1,-1 1,1 0,-1 0,1-1,-1 2,0-1,0 0,-1 1,1-1,-1 1,0 0,0 0,0 0,0 1,0-1,-1 1,1 0,-1 1,1-1,-5 0,-24-6,1 3</inkml:trace>
  <inkml:trace contextRef="#ctx0" brushRef="#br0" timeOffset="5649.618">5538 847,'-21'11,"1"0,0 1,0 0,1 2,1 0,0 2,1 0,1 0,0 2,2 0,-3 4,16-19,-1 1,1 0,0-1,0 1,0 0,1 0,-1 0,1 0,0-1,0 1,0 0,0 0,1 0,0 0,0 0,0-1,0 1,0 0,1-1,0 1,-1-1,1 1,0-1,1 0,-1 0,1 0,-1 0,1 0,0-1,0 1,0-1,1 0,-1 0,0 0,1 0,-1-1,1 1,0-1,-1 0,1 0,0 0,0 0,0-1,0 0,-1 0,1 0,0 0,1 0,7-1,0 0,0-1,0-1,-1 0,1 0,-1-1,0 0,0-1,0 0,-1-1,1 0,-1-1,-1 0,1-1,-1 0,5-6,-9 9,0 0,-1 0,1-1,-1 1,-1-1,1 0,-1 0,0 0,0-1,-1 1,0-1,0 1,0-1,-1 0,0 0,0 0,-1 1,0-1,0 0,-1 0,0 0,0 0,0 1,-1-1,0 0,0 1,-1-1,0 1,-1-2,1 3,-1 0,1 1,-1-1,-1 1,1 0,0 0,-1 1,0-1,0 1,0 0,0 0,0 1,-1-1,1 1,-1 0,1 1,-1-1,0 1,0 0,0 1,1-1,-6 2,-14-2</inkml:trace>
  <inkml:trace contextRef="#ctx0" brushRef="#br0" timeOffset="10017.099">4410 0,'-29'47,"3"1,1 0,3 2,2 1,2 0,3 2,-5 28,15-51,1 0,1 0,2 0,0 1,2-1,2 0,1 0,1 0,1-1,2 0,1 0,1 0,1-1,2-1,1 0,1-1,1 0,1-1,10 10,-10-18,0-1,2 0,-1-1,2-2,0 0,1 0,0-2,0-1,1-1,1 0,5 0,6 3</inkml:trace>
  <inkml:trace contextRef="#ctx0" brushRef="#br0" timeOffset="8068.142">6131 706,'44'-86,"94"-117,-137 201,-1 1,1-1,0 1,-1-1,1 1,0-1,0 1,0 0,0 0,0-1,0 1,0 0,0 0,1 0,-1 0,0 0,1 0,-1 1,0-1,1 0,-1 1,1-1,-1 1,1-1,0 1,-1 0,1 0,-1-1,1 1,-1 0,1 1,0-1,-1 0,1 0,-1 1,1-1,-1 1,1-1,-1 1,1 0,-1-1,1 1,-1 0,0 0,1 0,-1 0,0 0,0 0,0 0,0 1,0-1,0 0,0 1,-1-1,1 1,0-1,-1 1,1-1,-1 1,1 0,2 17,-3-14,0 0,1-1,-1 1,1 0,0-1,0 1,1 0,-1-1,1 0,0 1,0-1,1 0,-1 0,1 0,0 0,0-1,3 4,-2-7,-1 0,1 0,-1 0,1-1,-1 1,1-1,-1 0,1 0,-1 0,0 0,0 0,1-1,-1 0,0 0,0 0,-1 0,1 0,0 0,-1-1,1 1,-1-1,2-1,0 0,115-126,-94 108,-24 21,-1 1,0 0,1-1,-1 1,1 0,-1-1,0 1,1 0,-1 0,1 0,-1 0,1-1,-1 1,0 0,1 0,-1 0,1 0,-1 0,1 0,-1 0,1 0,-1 0,1 0,-1 0,1 0,-1 1,0-1,1 0,-1 0,1 0,-1 1,1-1,-1 0,0 0,1 1,-1-1,0 0,1 1,-1-1,0 0,1 1,-1-1,0 1,0-1,0 0,1 1,-1-1,0 1,0-1,0 1,0-1,0 1,0-1,0 1,0-1,0 1,0-1,0 0,0 1,0-1,0 1,0-1,0 1,-1-1,1 1,-40 133,34-50,12-65</inkml:trace>
  <inkml:trace contextRef="#ctx0" brushRef="#br0" timeOffset="8312.066">7232 311,'-48'38,"-45"37,-15 16,-1 1,10-10,17-10,13-11,13-12,11-9,9-7,10-5,5-1,6-1,1-5,2-1,4 0,3-2</inkml:trace>
  <inkml:trace contextRef="#ctx0" brushRef="#br0" timeOffset="8731.068">7203 819,'-13'5,"-9"1,0 2,0 1,1 0,1 2,-1 0,2 1,0 1,0 1,1 1,-2 3,18-16,1-1,-1 0,1 1,0-1,0 1,0 0,0-1,0 1,0 0,0 0,1-1,-1 1,0 0,1 0,0 0,-1 0,1 0,0 0,0 0,0 0,0 0,0 0,1 0,-1-1,1 1,-1 0,1 0,0 0,-1 0,1-1,0 1,0 0,0-1,55 41,-11-10,-43-30,0 0,0 0,0 1,-1-1,1 1,-1-1,1 1,-1-1,0 1,0 0,0 0,0 0,-1 0,1-1,-1 1,1 0,-1 0,0 0,-1 0,1 0,0 0,-1 0,1 0,-1 0,0 0,0-1,0 1,0 0,-1-1,1 1,-1-1,0 1,1-1,-1 0,0 1,-2 0,-89 65,19-47,51-19</inkml:trace>
  <inkml:trace contextRef="#ctx0" brushRef="#br0" timeOffset="9127.666">7316 594,'139'17,"-137"-17,1-1,0 1,0 0,-1 0,1 1,0-1,0 0,-1 1,1 0,0-1,-1 1,1 0,-1 0,1 1,-1-1,0 1,1-1,-1 1,0-1,0 1,0 0,0 0,0 0,-1 1,1-1,-1 0,1 0,-1 1,0-1,0 1,0-1,0 1,0 0,0-1,-1 1,0 0,1 0,-1-1,0 1,0 0,-1 2,-24 29,22-33,1 1,-1 0,1-1,-1 1,1 0,0 0,0 1,0-1,0 0,0 1,1-1,-1 1,1 0,-1-1,1 1,0 0,0 0,0 0,1 0,-1-1,1 1,-1 0,1 0,0 1,0-1,0 0,1 0,-1 0,1-1,-1 1,1 0,0 0,0 0,1 0,-1-1,1 1,-1 0,1-1,0 1,-1-1,1 0,1 0,0 1,5 2,1-2,0 1,0-1,0-1,0 1,0-2,0 1,1-1,-1-1,0 1,1-2,-1 1,0-1,-2 1,19-1</inkml:trace>
  <inkml:trace contextRef="#ctx0" brushRef="#br0" timeOffset="9427.611">7768 114,'43'51,"-2"2,-2 1,-3 3,-2 1,-3 1,3 15,-23-54,-2 0,-1 1,0 0,-1 0,-2 1,0 0,-1 0,-1 0,-1 0,-2 1,0-1,-1 0,-1 1,-1-1,-1 0,-1 0,-1-1,-1 0,0 0,-2 0,0-1,-2 0,0-1,-11 15,-3-8,0-1,-2-2,-1 0,0-1,-2-2,0-2,-2 0,0-2,-31 11,28-15</inkml:trace>
  <inkml:trace contextRef="#ctx0" brushRef="#br0" timeOffset="11569.257">430 1552,'161'-7,"-1"-7,13-9,-121 16,353-53,40 29,1530 33,-1559-32,1 2,101-1,1247 30,-1452 29,-27-20,-181 1,0-4,100-7,-85-1,-96 1</inkml:trace>
  <inkml:trace contextRef="#ctx0" brushRef="#br0" timeOffset="14648.309">2942 1863,'203'-95,"-187"88,9-5,1 1,0 1,0 1,1 2,0 0,0 2,0 1,1 1,27 0,-52 4,-1 0,1 0,-1-1,1 1,-1 1,1-1,-1 0,0 1,1-1,-1 1,0 0,0-1,0 1,0 0,-1 0,1 1,-1-1,1 0,-1 1,1-1,-1 0,0 1,0-1,-1 1,1 0,0-1,-1 1,1 0,-1-1,0 1,0 0,0 0,0-1,-1 1,1 0,-1-1,0 1,1-1,-1 1,0 0,0-1,-1 0,1 1,-1-1,1 0,-1 0,0 0,1 0,-1 0,0 0,0 0,-2 1,-128 132,130-134,0 0,1 0,-1 0,0 1,1-1,0 1,-1-1,1 1,0-1,0 1,0 0,0-1,0 1,0 0,0 0,1 0,-1 0,1 0,-1 0,1 0,0 0,0 0,0 0,0 0,0 0,0 0,0 0,1 0,-1 0,1 0,-1-1,1 1,0 0,0 0,0 0,0-1,0 1,0 0,0-1,1 1,-1-1,0 1,1-1,0 0,-1 0,1 1,0-1,-1 0,1-1,0 1,0 0,0 0,0-1,0 1,173 22,-165-22,-1 0,0 1,0 0,-1 0,1 1,0 0,-1 1,0 0,0 0,0 1,0 0,-1 0,0 1,5 4,-12-6,-1-1,1 1,-1-1,0 1,0-1,0 0,0 1,-1-1,1 0,-1 0,0 0,0 0,0 0,0-1,0 1,-1 0,1-1,-1 0,0 1,1-1,-1 0,0-1,0 1,-1 0,1-1,0 0,0 0,-1 0,-2 1,0 1,-15 10,-2-2,1 0,-1-1,-1-1,0-1,0-2,-13 2,12-5</inkml:trace>
  <inkml:trace contextRef="#ctx0" brushRef="#br0" timeOffset="14900.657">4184 1779,'-15'38,"-9"18,-5 3,2-2,1-12,4-8,2-11,-1-10,-1-7,3-5</inkml:trace>
  <inkml:trace contextRef="#ctx0" brushRef="#br0" timeOffset="15184.691">3760 1892,'39'14,"26"10,8 5,-4-2,-10-5,-13-3,-11-3,-11-1,-5-2,-6 2,0-3,3-3,-2 3,2-2,-2-7,-3-9,-4-3</inkml:trace>
  <inkml:trace contextRef="#ctx0" brushRef="#br0" timeOffset="15415.591">4043 1722,'-5'38,"-2"28,1 6,1-3,2-9,5-10,4-9,-1-6,0-4,-1-3,-1-2,-2 1,0-6</inkml:trace>
  <inkml:trace contextRef="#ctx0" brushRef="#br0" timeOffset="15768.959">4804 1750,'-23'38,"-14"33,0 13,6-3,4-15,6-14,8-11,4-8,5-9</inkml:trace>
  <inkml:trace contextRef="#ctx0" brushRef="#br0" timeOffset="16099.364">4974 1948,'-10'15,"1"1,0 0,1 0,1 1,1 0,0 1,1-1,1 1,1 0,0 0,1 0,1 5,1-21,0 0,0 0,0 0,0 1,1-1,-1 0,1 0,-1 0,1 0,0 0,0 0,-1 0,2 0,-1 0,0-1,0 1,0 0,1-1,-1 1,1-1,-1 1,1-1,0 0,0 1,-1-1,1 0,0 0,0-1,0 1,0 0,0 0,0-1,1 0,-1 1,0-1,0 0,0 0,0 0,0 0,0 0,1-1,-1 1,1-1,89-37,-78 31,-1-1,0 0,0 0,0-2,-1 1,-1-2,0 1,0-2,-1 1,0-1,-1-1,-1 0,0 0,0-1,-2 0,1 0,-2 0,0-1,-1 0,0 0,-1 0,-1 0,0-7,-2 17,-1 0,0 0,0-1,0 1,-1 0,1 0,-1 0,-1 1,1-1,-1 0,1 1,-1-1,0 1,-1 0,1 0,-1 0,0 1,0-1,0 1,0 0,-1 0,1 0,-1 1,0 0,0 0,1 0,-2 0,1 1,0-1,0 1,-4 0,-16-2</inkml:trace>
  <inkml:trace contextRef="#ctx0" brushRef="#br0" timeOffset="17149.693">5454 1666,'14'0,"10"0,6 0,1 0,-3 0</inkml:trace>
  <inkml:trace contextRef="#ctx0" brushRef="#br0" timeOffset="18296.636">6018 2173,'22'-33,"20"-31,2 1,3 3,49-50,-96 111,-1 0,1 0,0 0,0 0,0-1,0 1,0 0,0 0,0 0,1 0,-1 0,0-1,0 1,1 0,-1 0,0 0,1-1,-1 1,1 0,-1 0,1-1,-1 1,1-1,0 1,-1 0,1-1,0 1,-1-1,1 1,0-1,0 0,0 1,-1-1,1 0,0 1,0-1,0 0,0 0,-1 0,1 0,0 0,0 0,0 0,0 0,0 0,-1 0,1-1,0 1,0 0,0 0,0-1,-1 1,1-1,0 1,0-1,-1 1,1-1,0 1,-1-1,1 1,-1-1,1 0,-1 1,1-1,-1 0,1 0,-3 36,1-30,0 0,1 1,-1-1,1 1,0-1,1 1,-1-1,1 0,0 1,0-1,1 0,-1 1,1-1,0 0,1 0,1 2,-1-6,1 0,0 0,-1 0,1 0,0-1,0 1,0-1,0 0,-1 0,1-1,0 1,0-1,0 0,-1 0,1 0,0 0,-1 0,1-1,-1 0,1 0,-1 0,1-1,0 1,65-43,-61 38,0 0,0 1,0 1,1-1,0 1,0 1,0-1,1 2,-1-1,10-1,-17 5,0-1,0 1,0 0,0 0,0 0,0 0,0 0,0 1,0-1,-1 1,1-1,0 1,0-1,0 1,0 0,-1 0,1 0,0 0,-1 0,1 0,-1 1,1-1,-1 1,0-1,0 1,1-1,-1 1,0-1,0 1,-1 0,1 0,0 0,0-1,0 3,7 76,-5-37,27 22,-15-50</inkml:trace>
  <inkml:trace contextRef="#ctx0" brushRef="#br0" timeOffset="226944.435">6188 1439,'-2'-2,"1"1,-1-1,0 0,0 0,1 1,-1-1,-1 1,1 0,0 0,0-1,0 1,-1 1,1-1,0 0,-1 0,1 1,-1 0,1-1,0 1,-1 0,1 0,-1 0,1 0,-1 1,1-1,-1 1,1 0,0-1,-1 1,-1 1,-12 1,0 0,0 2,1 0,-1 0,1 1,0 1,1 1,-9 5,22-11,-1 1,1-1,0 1,0-1,0 1,0-1,0 1,0 0,1-1,0 1,-1 0,1 0,0-1,0 1,0 0,1 0,-1-1,1 1,-1 0,1 0,0-1,0 1,0-1,0 1,1-1,-1 1,1-1,-1 0,1 0,0 0,0 0,0 0,0 0,0 0,0-1,1 1,-1-1,0 1,1-1,-1 0,1 0,0 0,-1 0,1-1,0 1,2-1,110 33,-113-34,0 1,0 0,1-1,-1 1,0 0,1 1,-1-1,0 0,1 1,-1-1,0 1,0 0,0 0,0-1,1 2,-1-1,0 0,-1 0,1 1,0-1,0 1,-1-1,1 1,0 0,-1-1,0 1,1 0,-1 0,0 0,0 0,0 0,0 1,-1-1,1 0,0 0,-1 1,0-1,1 0,-1 0,0 1,0-1,0 0,-1 1,1-1,-7 7,0 0,0-1,-1 0,0-1,-1 1,1-1,-1-1,-1 0,1 0,-1-1,0 0,0-1,-1 0,1 0,-1-1,0-1,0 0,0 0,0-1,-6 0,-6-4,4-3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0,'9'5,"9"1,5 0,4-1,2 3,1 1,0-2,0-1,-1-3,1-1,-2-1,1-1,-1 0,0 0,1 0,-6-1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0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1,'38'0,"18"4,4 3,-3-1,-7-2,-12 5,-7-1,-9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451 170,'-24'39,"-17"21,-7 2,5-6,4-7,6-12,2-8,2-8,1-4,6-3</inkml:trace>
  <inkml:trace contextRef="#ctx0" brushRef="#br0" timeOffset="252.599">0 283,'38'19,"28"17,6 1,-3-1,-9-6,-10-3,-9-7,-6-1,-4-5,-8 1,-3-3,0-2,-8-9,-6-4</inkml:trace>
  <inkml:trace contextRef="#ctx0" brushRef="#br0" timeOffset="502.275">225 1,'-3'59,"3"1,3 0,2 0,2-1,4 0,1-1,4 0,2-1,4 6,25 32,-38-75,8 60,-21-65</inkml:trace>
  <inkml:trace contextRef="#ctx0" brushRef="#br0" timeOffset="772.8">1015 86,'-33'43,"-16"34,-5 8,7-6,12-10,11-14,10-10,13-9,5-5,8-8,2-3,2-5,0-1,-4-1</inkml:trace>
  <inkml:trace contextRef="#ctx0" brushRef="#br0" timeOffset="1100.827">1382 142,'-32'26,"1"1,0 1,3 1,0 2,2 0,1 2,2 1,1 1,18-31,1 1,0-1,0 0,0 1,0-1,1 1,0 0,0 0,0 0,1 0,0 0,0 1,0-1,0 0,1 0,0 1,0-1,0 0,1 0,0 1,0-1,0 0,1 0,-1 0,1 0,0 0,1 0,-1-1,1 1,0-1,0 1,0-1,1 0,0-1,2 4,2-2,0-1,0 1,0-1,1-1,-1 0,1 0,0 0,0-1,0-1,0 1,0-1,0-1,1 0,-1 0,0-1,0 0,0 0,0-1,7-3,4-1,0-1,-1-1,0-1,0 0,-1-1,0-2,-1 0,3-3,-10 7,-1 0,0-1,0 0,-1 0,0-1,-1 1,0-2,-1 1,0-1,0 0,-1-1,-1 1,0-1,0 0,-1 0,-1 0,0 0,-1-1,0 1,-1 0,0-1,-1 1,0-1,-1 1,0 0,-1 0,-1 0,0 0,0 1,-1-1,0 1,-1 0,-1 1,0 0,0 0,-1 0,0 1,0 0,-1 0,-1 1,-1-1,-16-8,2 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1,'-19'34,"-11"20,-6 6,4-3,7-5,8-13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4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1,'-20'20,"0"1,1 1,1 1,0 1,2 0,2 1,0 1,1 0,-4 15,15-36,0 0,0 0,1-1,-1 1,1 0,0 0,1 0,-1 1,1-1,0 0,0 0,1 0,-1 0,1 0,0 0,1 0,-1 0,1 0,0-1,0 1,0 0,1-1,0 0,0 1,0-1,0-1,1 1,-1 0,1-1,0 1,0-1,0 0,0-1,1 1,1 0,2 1,0-1,1 0,-1 0,1 0,0-1,0-1,0 0,0 0,0 0,0-1,0-1,0 0,0 0,-1 0,1-1,0 0,0-1,-1 0,0-1,1 1,-1-1,-1-1,1 0,-1 0,1 0,-2-1,1 0,0-1,-1-4,0 0,0 0,-1 0,-1-1,0 1,0-1,-1 0,-1 0,0-1,-1 1,0 0,0-1,-2 1,0 0,0-1,-1 1,0 0,-1 0,-1 0,0 0,0 1,-1-1,-1 1,1 0,-7-7,9 14,0-1,-1 1,1 0,-1 0,0 1,0-1,0 1,-1 0,1 0,-1 0,0 1,0-1,0 1,0 0,0 1,0-1,0 1,-1 0,1 0,-1 1,1 0,0 0,-1 0,1 0,0 1,-1 0,1 0,0 0,0 1,-1 0,1 0,1 0,-1 0,0 1,0 0,1 0,-4 3,-20 16,5 1</inkml:trace>
  <inkml:trace contextRef="#ctx0" brushRef="#br0" timeOffset="366.865">351 481,'-29'13,"0"1,0 2,2 0,0 2,1 1,1 2,1 0,0 1,-10 16,28-35,1 1,0 1,1-1,-1 0,1 1,0 0,0 0,0 1,1-1,0 1,0-1,0 1,1 0,0 0,0 0,0 0,1 1,0-1,0 0,1 1,0-1,0 1,0-1,1 0,-1 1,2-1,-1 0,1 0,0 0,0 0,0 0,1 0,0 0,2 2,1-2,0 0,0-1,0 0,1 0,-1-1,1 0,0 0,1 0,-1-1,1 0,-1-1,1 1,0-2,0 1,0-1,0 0,0-1,0 1,0-2,0 1,0-1,0 0,0-1,-1 0,1 0,0-1,0 0,7-3,1 0,-1-1,0-1,-1 0,0-1,0 0,-1-1,-1-1,1 0,-2-1,1 0,6-11,-10 13,-1-1,0 0,-1-1,0 0,-1 0,0 0,-1 0,0-1,-1 0,-1 0,0 0,0 0,-2 0,1 0,-2-5,0 13,0 1,-1 0,0-1,0 1,0 0,0 0,0 0,-1 0,0 1,0-1,0 1,0 0,0-1,-1 1,1 1,-1-1,0 0,0 1,0 0,0 0,0 0,-1 1,1-1,-1 1,1 0,-1 0,1 0,-1 1,1 0,-1 0,1 0,-1 0,0 1,1 0,-1 0,0 0,-20 4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0,'0'1,"0"-1,0 1,-1-1,1 1,0-1,0 1,-1-1,1 1,0-1,-1 0,1 1,0-1,-1 1,1-1,-1 0,1 1,-1-1,1 0,-1 0,1 1,-1-1,1 0,-1 0,1 0,-1 0,1 1,-1-1,1 0,-1 0,1 0,-1 0,1 0,-1 0,1-1,-1 1,0 0,1 0,-1 0,1 0,-1-1,1 1,-1 0,1 0,0-1,-1 1,1 0,-1-1,1 1,0-1,-13 134,-36 294,34-321,9-69,1-1,1 1,3 0,1 25,0-60,0-1,0 0,0 0,0 0,0 0,0 0,0 1,0-1,0 0,1 0,-1 0,0 0,1 0,-1 0,1 0,-1 1,1-1,-1-1,1 1,0 0,0 0,-1 0,1 0,0 0,0-1,0 1,0 0,0-1,0 1,0-1,0 1,0-1,0 1,0-1,0 0,0 1,1-1,-1 0,0 0,0 0,0 0,1 0,9-6</inkml:trace>
  <inkml:trace contextRef="#ctx0" brushRef="#br0" timeOffset="247.817">341 705,'-5'24,"-1"13,5 0,2-6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3:0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1,'-16'6,"0"2,0 0,1 0,0 2,0-1,1 2,0 0,1 1,1 0,-1 1,2 1,0-1,-7 14,15-23,1-1,0 1,1 0,-1 0,1 0,0 0,-1 0,2 0,-1 0,0 1,1-1,0 0,0 0,0 1,1-1,-1 0,1 0,0 0,0 0,0 0,1 0,0 0,-1 0,1 0,1 0,-1-1,0 1,1-1,0 0,0 0,0 0,0 0,0 0,1-1,-1 1,1-1,-1 0,1 0,0 0,0-1,0 1,3 0,11 1,-1-1,1-1,0 0,-1-1,1-1,0 0,-1-2,1 0,-1-1,0 0,0-2,0 0,11-6,-20 7,0 0,-1 0,0 0,0-1,-1 0,1 0,-1 0,0-1,-1 0,0 0,0-1,0 1,-1-1,0 0,1-4,-4 8,1 0,-1 0,0-1,0 1,0 0,0-1,-1 1,1 0,-1-1,-1 1,1-1,0 1,-1 0,0-1,0 1,0 0,-1 0,0 0,1 0,-1 0,-1 0,1 0,0 0,-1 1,0 0,0-1,0 1,0 0,0 0,-1 1,0-1,-78-35,56 32</inkml:trace>
  <inkml:trace contextRef="#ctx0" brushRef="#br0" timeOffset="394.508">329 311,'-18'13,"0"1,1 0,1 1,0 1,1 1,1 0,0 0,1 2,1 0,1 0,-2 6,11-21,1-1,-1 1,0 0,1 0,0 0,0 0,0-1,1 1,-1 0,1 0,0 0,0 0,0 0,1 0,0 0,-1 0,1 0,0 0,1 0,-1 0,1-1,0 1,0-1,0 1,0-1,0 0,1 1,0-1,-1-1,1 1,0 0,0-1,1 1,-1-1,1 0,-1 0,1 0,-1-1,1 1,0-1,0 0,1 0,2 1,0-1,1 0,-1 0,1-1,-1 0,0 0,1-1,-1 0,1 0,-1 0,0-1,0-1,0 1,0-1,0 0,0 0,-1-1,0 0,0 0,0-1,0 0,0 0,-1 0,0 0,0-1,-1 0,1 0,-1 0,1-3,-2 6,-1-1,1 0,0 1,-1-1,0-1,0 1,0 0,0 0,-1-1,1 1,-1-1,0 1,-1-1,1 1,-1-1,0 0,0 1,0-1,-1 0,0 1,0-1,0 1,0-1,-1 1,1 0,-1-1,0 1,0 0,-1 0,1 0,-1 1,0-1,0 1,-2-3,-3 2,0 0,0 1,0-1,0 2,-1-1,1 1,-1 0,0 1,1 0,-1 0,0 1,0 0,-8 1,8 0,-22-1</inkml:trace>
  <inkml:trace contextRef="#ctx0" brushRef="#br0" timeOffset="2312.55">724 537,'-19'224,"9"224,10-435,0 1,-2-1,1 1,-2-1,0 0,0 0,-2 0,1 0,-2-1,1 1,-2-1,-3 4,-2 1</inkml:trace>
  <inkml:trace contextRef="#ctx0" brushRef="#br0" timeOffset="2646.627">583 707,'23'-41,"-11"17,0 0,2 1,1 0,1 1,0 1,2 1,0 0,2 1,8-6,-21 21,0 0,0 1,1 0,-1 0,1 1,-1 0,1 0,0 1,0 0,0 0,0 0,0 1,0 1,0 0,-1 0,1 0,0 1,0 0,5 2,4 2,0 1,-1 0,0 1,0 1,0 1,-1 0,-1 1,3 3,-8-8,-1 1,-1 0,1 0,-1 1,0 0,-1 0,0 1,0-1,-1 1,0 1,0-1,-1 1,-1 0,1 0,-2 0,1 0,-1 0,-1 1,0-1,0 1,-1-1,-1 1,0-1,0 1,-1-1,0 0,0 0,-5 10,-2-6,-1-1,-1 0,0-1,-1 0,0-1,0 0,-1 0,-1-2,0 0,0 0,-1-1,0-1,0 0,-1-2,0 1,0-2,0 0,0-1,-1-1,1 0,-1-1,0-1,-14-1,7 0</inkml:trace>
  <inkml:trace contextRef="#ctx0" brushRef="#br0" timeOffset="3179.521">1317 1129,'-32'12,"0"1,1 1,1 2,0 1,-25 19,-28 34,80-68,1 1,0-1,0 0,0 1,0 0,0-1,1 1,-1 0,1 0,0 0,0-1,0 1,0 1,0-1,1 0,-1 0,1 0,0 0,0 0,0 0,0 1,1-1,-1 0,1 0,0 0,0 0,0 0,0 0,0 0,1-1,-1 1,2 1,2 0,1-1,-1 0,1 0,-1-1,1 0,0 0,0 0,0-1,0 1,0-2,0 1,0-1,1 1,-1-2,0 1,0-1,0 0,0 0,0 0,0-1,0 0,0 0,0-1,-1 0,1 0,-1 0,47-24,-1-3,-2-2,-2-1,12-13,-2 3,-56 41,0 1,1 0,-1 0,0 0,1 0,-1 0,1 0,0 0,-1 1,1-1,0 0,-1 1,1 0,0-1,-1 1,1 0,0 0,0 0,0 0,-1 0,1 0,0 0,0 1,-1-1,1 1,0-1,-1 1,1 0,-1-1,1 1,0 0,-1 0,0 0,1 0,-1 0,0 1,1-1,-1 0,0 1,0-1,0 1,0-1,0 1,-1-1,1 1,0 0,-1-1,1 1,-1 0,4 8,1-1,0 0,0 1,1-2,0 1,0-1,1 0,0 0,1 0,-1-1,1-1,1 1,-1-1,1-1,0 1,1-2,-1 1,1-1,0-1,1 1,12-2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1,'22'12,"8"37,-1 1,-3 1,-1 1,6 26,26 56,-12-33,-37-84</inkml:trace>
  <inkml:trace contextRef="#ctx0" brushRef="#br0" timeOffset="5851.492">594 57,'0'0,"1"0,0 0,0 0,0 0,0 0,-1 0,1 0,0 0,0 0,0 0,0 0,-1 1,1-1,0 0,0 1,-1-1,1 0,0 1,-1-1,1 1,0-1,-1 1,1-1,0 1,-1 0,1-1,-1 1,1 0,-1-1,0 1,1 0,-1 0,0-1,1 1,-1 0,0 0,0-1,0 1,0 0,1 0,-1 0,0 0,-1-1,1 1,0 0,0 0,0 0,0-1,-1 1,1 0,0 0,-1 0,1-1,0 1,-1 0,1-1,-1 1,1 0,-1-1,0 1,1-1,-82 120,46-76,-127 172,42-61,124-112,3-26,4 194,-11-145,-25 92,33-162,-1-8</inkml:trace>
  <inkml:trace contextRef="#ctx0" brushRef="#br0" timeOffset="6301.03">848 509,'9'0,"18"0,9 0,3 0,0 0,-2 0,-2 0,-3 0,-2 0,-1 0,0 0,-1 0,-1-5,1-1,-9 0,-14 1,-6 6,-4 3</inkml:trace>
  <inkml:trace contextRef="#ctx0" brushRef="#br0" timeOffset="6616.068">875 735,'10'9,"12"4,8-1,3-2,1-3,0-3,-2-1,-1-2,-1-1,-1-1,-5-4,-2-2,0 0,1 2,-3 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2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387 113,'-342'307,"298"-260,45-45,0-1,0 1,0 0,0-1,0 1,1-1,-1 0,0 1,1-1,-1 0,1 0,0 0,-1 0,1 0,0 0,0 0,-1-1,1 1,0 0,0-1,0 0,0 1,0-1,0 0,0 0,0 0,0 0,0-1,0 1,-1 0,1-1,0 0,0 1,1-1,1 0,320-6,-324 7,1 1,-1-1,0 0,1 1,-1-1,1 0,-1 0,0 1,1-1,-1 0,1 0,-1 0,1 0,-1 1,1-1,-1 0,1 0,-1 0,1 0,-1 0,1 0,-1 0,1 0,-1-1,1 1,-1 0,0 0,1 0,-1 0,1-1,-1 1,1 0,-1 0,0-1,1 1,-1 0,0-1,1 1,-1 0,0-1,1 1,-1-1,0 1,0-1,1 1,-1 0,0-1,0 1,0-1,0 1,0-1,0 1,0-1,0 1,0-1,0 1,0-1,0 1,0-1,0 1,0-1,0 1,0-1,-29-22,12 10,5-1,-1-1,2 0,0-1,1 0,1 0,0-1,2-1,0 1,0-1,2-1,0 1,1-1,1 1,1-1,0-17,1 12</inkml:trace>
  <inkml:trace contextRef="#ctx0" brushRef="#br0" timeOffset="532.76">527 480,'15'0,"-1"-1,0 0,0-1,0 0,0-2,-1 1,1-2,-1 0,0 0,0-1,0-1,-1 0,0-1,-1 0,0-1,0 0,0-1,-1 0,-1 0,0-1,0 0,-1-1,-1 0,0 0,0-1,0-4,0 0,-1 0,0 0,-1-1,-2 0,1 0,-2 0,-1 0,0-8,-1 24,0 1,0-1,0 0,0 0,0 0,-1 0,1 1,0-1,-1 0,0 1,1-1,-1 0,0 1,0-1,0 0,0 1,0 0,0-1,-1 1,1 0,0-1,-1 1,1 0,-1 0,1 0,-1 0,0 0,1 1,-1-1,0 0,1 1,-1-1,0 1,0 0,0 0,1-1,-1 1,0 0,0 1,0-1,0 0,1 0,-1 1,0-1,0 1,1 0,-1-1,0 1,1 0,-1 0,1 0,-1 0,1 0,-1 0,1 1,0-1,0 0,-1 1,1 0,-8 7,0-1,1 1,0 1,0 0,2 0,-1 0,1 1,0 0,1 0,1 0,-1 1,2 0,0 0,0 0,1 0,1 0,0 0,0 0,1 1,1-1,0 0,1 0,0 0,2 4,-1-9,1 1,1-1,-1 0,2 0,-1 0,0-1,1 1,0-2,1 1,-1-1,1 1,0-2,1 1,-1-1,1 0,0-1,-1 0,2 0,-1 0,0-1,0-1,1 1,1-1,13 1</inkml:trace>
  <inkml:trace contextRef="#ctx0" brushRef="#br0" timeOffset="978.754">1459 0,'-238'292,"76"-66,86-109,63-99</inkml:trace>
  <inkml:trace contextRef="#ctx0" brushRef="#br0" timeOffset="1545.348">1290 650,'10'1,"0"-1,0 1,0-2,0 1,0-2,0 1,0-1,-1-1,1 0,-1 0,1-1,-1 0,0 0,0-1,0-1,9-4,-1-2,0 0,-1 0,0-2,-1 0,-1-1,0 0,-1-1,-1-1,0 0,-1 0,-1-1,5-12,2-72,-17 99,0 0,0 0,0 1,-1-1,1 0,-1 0,1 1,-1-1,0 0,0 1,0-1,-1 1,1-1,-1 1,1 0,-1 0,0 0,0-1,1 2,-2-1,1 0,0 0,0 1,0-1,-1 1,1-1,-1 1,1 0,-1 0,0 0,1 1,-1-1,0 1,-1-1,-3 3,0 0,0 0,0 0,0 1,1 0,0 1,-1-1,1 1,0 1,1-1,-1 1,1 0,0 0,0 0,1 1,-1 0,1-1,0 2,1-1,0 0,0 1,-2 5,0-5,0 0,1 0,-1 1,1-1,1 1,0 0,0 0,0 0,1 0,0 1,1-1,0 1,0-1,1 1,0-1,0 1,1-1,0 1,1-1,0 0,0 1,2 1,0 0,1 1,1-1,-1 0,2-1,0 1,0-1,0 0,1-1,0 0,1 0,0-1,0 0,1-1,-1 0,1 0,1-1,-1 0,1-1,0 0,3 0,10-1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13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413 169,'-10'252,"-2"-186,8-34,-1-1,-2 0,-1-1,-1 0,-2 0,-2 1,8-36,4-7</inkml:trace>
  <inkml:trace contextRef="#ctx0" brushRef="#br0" timeOffset="3434.899">413 254,'168'-26,"90"-6,-206 38,-53 0</inkml:trace>
  <inkml:trace contextRef="#ctx0" brushRef="#br0" timeOffset="3702.172">329 479,'29'0,"23"0,9 0,-2 0,-6 0,-13-4,-7-3,-5 1,-7 2</inkml:trace>
  <inkml:trace contextRef="#ctx0" brushRef="#br0" timeOffset="4133.406">950 452,'5'4,"1"8,0 5,-1 5,-2 4,-1 2,0 1,-2 0,0 1,-5-6,-1-2,-1 1,-3-4,0-6</inkml:trace>
  <inkml:trace contextRef="#ctx0" brushRef="#br0" timeOffset="4383.154">724 733,'38'5,"23"-3,5-2,-3-2,-8 1,-8-5,-8-1,-6 0,-7-3,-10 0</inkml:trace>
  <inkml:trace contextRef="#ctx0" brushRef="#br0" timeOffset="4733.615">1684 226,'-4'20,"0"1,-1-1,-1 0,-1-1,-1 1,-1-1,0-1,-2 0,0 0,-1-1,0 0,-13 12,-155 139,-7 24,173-179,1-3</inkml:trace>
  <inkml:trace contextRef="#ctx0" brushRef="#br0" timeOffset="5431.928">1994 423,'-385'371,"342"-321,193-189,72-48,-51 62,-170 124,1 0,-1 0,0 0,0 0,1 1,-1-1,0 0,1 1,-1-1,1 1,-1-1,1 1,-1 0,1 0,-1 0,1 0,-1 0,1 0,-1 0,1 0,-1 1,1-1,-1 0,1 1,-1-1,0 1,1 0,-1 0,0-1,1 1,-1 0,0 0,0 0,0 0,0 0,0 0,0 1,0-1,0 0,0 0,-1 1,1-1,0 0,-1 1,1-1,-1 1,0-1,1 1,-1-1,0 1,0 1,7 46,-7-37,1 0,1 0,0 0,1 0,0 0,1 0,0-1,0 0,2 0,5 10,85 101,-95-121,-1-1,1 0,-1 1,1-1,-1 1,1-1,-1 1,0 0,1-1,-1 1,1-1,-1 1,0 0,0-1,1 1,-1 0,0-1,0 1,0 0,0-1,0 1,0 0,0 0,0-1,0 1,0 0,0-1,-1 1,1 0,0-1,0 1,-1 0,1-1,0 1,-1-1,1 1,0-1,-1 1,1 0,-1-1,1 0,-1 1,1-1,-1 1,0-1,1 0,-1 1,1-1,-1 0,0 1,1-1,-1 0,0 0,0 0,1 0,-1 0,0 0,1 0,-1 0,0 0,-44-3,-226-84,241 79</inkml:trace>
  <inkml:trace contextRef="#ctx0" brushRef="#br0" timeOffset="6522.264">160 1045,'623'0,"-267"-26,7-4,-138 3,113-5,-212 33,-127 0</inkml:trace>
  <inkml:trace contextRef="#ctx0" brushRef="#br0" timeOffset="7436.221">47 56,'-12'38,"2"0,2 1,1 0,2 0,2 1,2 0,1-1,3 14,-2-35,0 0,1 0,1 0,1-1,0 1,2-1,0 1,0-2,2 1,0-1,1 0,0-1,2 0,0 0,0-1,1-1,1 1,9 6,1-1,0-1,1-1,1-1,0-1,1-2,1 0,7 1,-10-5</inkml:trace>
  <inkml:trace contextRef="#ctx0" brushRef="#br0" timeOffset="7919.27">2474 1,'41'51,"-2"3,-2 1,-3 1,-2 2,-1 6,-24-53,-1 1,0-1,0 1,-1 1,-1-1,0 1,-1 0,0-1,-1 1,0 1,-1-1,-1 0,0 0,0 0,-2 1,1-1,-2 0,0 0,0-1,-1 1,-1-1,0 0,-1 0,-2 3,-12 7,-1-1,-1-1,-1-1,-1-1,-24 14,1-1,14-7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1,'72'86,"-42"-53,-1 1,-2 1,-2 1,-1 1,-1 2,-3 0,6 16,-21-44,-1-1,0 1,0 0,-1 0,-1 0,1 0,-2 0,0 1,0-1,-1 1,-1-1,1 0,-2 1,0-1,0 0,-1 0,-1 1,0 0,-1-1,-1 0,0 0,0 0,-1-1,-1 0,1 0,-2-1,1 0,-1 0,-1-1,1 0,-1-1,-5 3,-9 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8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0,'-29'62,"2"2,3 0,-15 65,35-112,-1-1,2 1,0-1,2 1,-1 0,2 0,0 0,1 0,1 0,1-1,0 1,1-1,1 1,0-1,1 0,1-1,0 0,1 0,1 0,0-1,1-1,1 1,0-2,1 1,12 4,1 0,1-2,0-1,1-1,1-2,0 0,0-2,1-1,0-1,0-2,0-1,1-1,0-1,0-2,-1-1,1-1,0-2,15-4,1 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81,'205'-11,"128"-53,-246 58,-82 12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73,'43'0,"38"-5,16-2,-5-4,-8 0,-14-3,-8 0,-16 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1,'10'280,"-1"-187,-5 1,-4-1,-3 0,-5 1,-5 253,13-348,1-10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44:2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593 141,'-277'75,"129"-14,147-60,0-1,0 1,0 0,0-1,0 1,0 0,0 0,1 0,-1 0,0 0,0 0,1 0,-1 0,0 0,1 0,-1 0,1 0,-1 0,1 0,0 1,0-1,-1 0,1 0,0 0,0 1,0-1,0 0,0 0,1 1,-1-1,0 0,0 0,1 0,-1 0,1 1,-1-1,1 0,0 0,-1 0,1 0,0 0,-1 0,1-1,0 1,0 0,0 0,0 0,1 0,52 29,-2-11,-33-14,-1 2,0 0,0 0,0 2,-1 0,-1 1,1 1,12 12,-24-17,0 0,-1 0,0 1,0-1,0 1,-1 0,0 0,-1 0,0 0,0 1,0-1,-1 1,0-1,0 1,-1 0,0-1,0 1,-1-1,0 1,0-1,-1 1,0-1,0 0,-1 1,0-1,0 0,-1-1,1 1,-2-1,1 1,-1-1,0-1,0 1,0-1,-4 3,-7 5,-1-1,0-1,-1 0,0-1,-1-1,0-1,0-1,-1 0,0-2,0 0,-1-1,-2-5,4-3</inkml:trace>
  <inkml:trace contextRef="#ctx0" brushRef="#br0" timeOffset="270.436">1017 0,'-5'39,"-2"26,1 8,1-4,2-10,0-9,2-8,1-7,0-5,0-2,0-1,1-1,-1 0,-5-4,-1-1,0-4</inkml:trace>
  <inkml:trace contextRef="#ctx0" brushRef="#br0" timeOffset="529.259">734 395,'34'-14,"25"-5,8 0,-3 5,-8 3,-13 10,-9 4,-6 2,-7 0</inkml:trace>
  <inkml:trace contextRef="#ctx0" brushRef="#br0" timeOffset="853.74">1158 678,'9'-15,"14"-18,7-9,-2-3,-5 3,-2 3,-4 3,-1 8,-3 4,1 6,-1 2,1-2,4 2,-2 9,-3 6</inkml:trace>
  <inkml:trace contextRef="#ctx0" brushRef="#br0" timeOffset="1336.681">1638 480,'120'-81,"-116"78,-1 1,0-1,1 0,-1 0,0 0,0 0,-1 0,1-1,-1 1,0-1,0 0,0 1,0-1,0 0,-1 0,0 0,0-1,0 1,0 0,-1 0,1 0,-1-2,-2 5,-1-1,1 1,-1-1,1 1,-1 0,1 0,-1 0,0 1,0-1,1 1,-1-1,0 1,0 0,1 0,-1 0,0 1,0-1,1 0,-1 1,0 0,1 0,-1 0,0 0,1 0,-1 0,1 1,0-1,-1 1,1-1,0 1,0 0,0 0,-1 2,-7 2,0 1,1 0,0 1,0 0,1 0,0 1,0 0,1 1,0-1,1 1,0 1,1-1,0 1,0 0,1 0,1 0,0 1,0-1,1 1,1 2,1-10,1 0,-1 0,1 1,0-1,1 0,-1 0,1 0,0 0,0-1,0 1,0 0,1-1,-1 1,1-1,0 0,0 0,0 0,1 0,-1-1,1 1,-1-1,1 0,0 0,0 0,0-1,0 1,0-1,0 0,0 0,0 0,0-1,1 1,1-1,8 1,0-1,0 0,0-1,0 0,0-1,-1-1,1 0,-1-1,12-5,3-3,-3 2</inkml:trace>
  <inkml:trace contextRef="#ctx0" brushRef="#br0" timeOffset="6199.592">2258 283,'-54'27,"51"-27,0 1,0 0,0 0,0 0,0 0,0 1,0-1,0 1,0 0,0-1,1 2,-1-1,1 0,0 0,0 1,-1-1,1 1,1-1,-1 1,0 0,1 0,-1 0,1 0,0 0,0 0,0 0,1 1,-1-1,1 0,-1 0,1 1,0-1,0 0,1 0,-1 1,1-1,0 0,-1 0,1 0,1 0,0 2,29 22,-29-26,1-1,-1 1,0 0,0 0,1 1,-1-1,0 0,0 1,-1-1,1 1,0-1,0 1,-1 0,1 0,-1 0,1 0,-1 0,0 0,0 0,0 0,0 1,0-1,-1 0,1 1,-1-1,1 0,-1 1,0-1,0 1,0-1,0 1,0-1,-1 0,1 1,-1-1,1 0,-1 1,-1 1,-5 4,-1-1,0 0,-1-1,1 0,-1 0,-1-1,1 0,-1-1,1 0,-1 0,0-1,-1 0,1-1,0 0,-1-1,1 0,-1 0,-1-1,-17-5,22-1</inkml:trace>
  <inkml:trace contextRef="#ctx0" brushRef="#br0" timeOffset="6589.415">2738 226,'-37'11,"8"-4,1 1,0 1,0 2,1 0,1 2,-9 6,34-18,-1-1,1 1,0-1,-1 1,1-1,0 1,0 0,-1 0,1-1,0 1,0 0,0 0,0 0,0 1,0-1,1 0,-1 0,0 0,0 1,1-1,-1 0,1 1,-1-1,1 0,0 1,-1-1,1 1,0-1,0 0,0 1,0-1,0 1,0-1,1 1,-1-1,0 0,1 1,-1-1,1 0,-1 1,1-1,0 0,-1 0,1 1,0-1,0 0,0 0,0 0,0 0,0 0,0 0,1 0,-1-1,0 1,0 0,1-1,-1 1,0-1,1 1,-1-1,147 69,-146-68,-1 0,1 0,-1-1,1 1,-1 0,0 0,1 0,-1 1,0-1,0 0,1 0,-1 1,0-1,0 1,-1-1,1 1,0-1,0 1,-1-1,1 1,-1 0,1-1,-1 1,0 0,0 0,0-1,0 1,0 0,0-1,0 1,0 0,-1 0,1-1,-1 1,1-1,-1 1,0 0,1-1,-1 1,0-1,0 1,0-1,0 0,-1 0,1 1,0-1,0 0,-1 0,-1 1,-78 44,76-44,-17 8</inkml:trace>
  <inkml:trace contextRef="#ctx0" brushRef="#br0" timeOffset="7041.288">0 1072,'159'-25,"1"6,1 8,0 7,12 7,29-13,-1-9,0-8,75-26,-106 22,-79 14,54-11,1 7,96 0,-237 21,-1-1,1 0,-1 1,0 0,1 0,-1 1,1-1,-1 1,0 0,0 0,1 0,-1 0,0 1,0 0,0 0,0 0,2 2,4 9</inkml:trace>
  <inkml:trace contextRef="#ctx0" brushRef="#br0" timeOffset="7654.275">791 1185,'-352'131,"306"-99,45-31,0 0,1 0,-1 0,1 0,-1 0,1 1,-1-1,1 0,-1 0,1 0,0 0,0 0,0 1,-1-1,1 0,0 0,0 0,1 1,-1-1,0 0,0 0,1 0,-1 0,0 0,1 1,-1-1,1 0,0 0,-1 0,1 0,0 0,0-1,-1 1,1 0,0 0,0 0,0-1,0 1,0 0,0-1,0 1,0-1,0 1,129 38,-64-31,-54-8,1 1,0 0,0 0,0 2,-1 0,1 0,-1 1,0 1,0 0,0 0,9 7,-20-11,1 0,-1 0,0 0,0 0,0 0,1 0,-1 0,0 0,-1 1,1-1,0 0,0 1,0-1,-1 1,1-1,-1 1,1-1,-1 1,0-1,0 1,1 0,-1-1,0 1,0-1,-1 1,1 0,0-1,0 1,-1-1,1 1,-1-1,1 1,-1-1,0 1,0-1,1 0,-1 1,0-1,0 0,0 0,0 0,-1 1,1-1,0 0,0-1,-1 1,1 0,-1 0,1 0,-76 39,73-38,-173 73,26-17,159-67,5 3</inkml:trace>
  <inkml:trace contextRef="#ctx0" brushRef="#br0" timeOffset="7885.461">1271 1101,'-19'38,"-7"28,2 6,-1-3,5-9,5-10,6-9,4-6,2-4,3-3,1-6</inkml:trace>
  <inkml:trace contextRef="#ctx0" brushRef="#br0" timeOffset="8091.002">876 1468,'43'-15,"24"-4,6 1,-6 3,-13 9,-12 6,-8 3,-4 1,-9-1</inkml:trace>
  <inkml:trace contextRef="#ctx0" brushRef="#br0" timeOffset="8467.515">1412 1609,'0'9,"0"-1,0-7,0-8,0-8,0-6,0-5,0-2,4-2,8 1,5-1,5 0,4 6,2 6,1 7,-4 10,-7 9,-6 4</inkml:trace>
  <inkml:trace contextRef="#ctx0" brushRef="#br0" timeOffset="9308.994">1920 1383,'-11'2,"-1"1,1 0,0 1,0 0,0 1,0 1,1-1,0 1,0 1,0 0,1 1,0-1,1 2,0-1,0 1,0 0,2 1,-1 0,-2 5,8-13,0-1,1 0,-1 1,0-1,1 0,-1 1,1-1,0 1,-1-1,1 1,0-1,0 1,0-1,0 1,0-1,0 1,1-1,-1 1,0-1,1 1,-1-1,1 1,0-1,-1 0,1 1,0-1,0 0,0 0,-1 0,2 1,-1-1,0 0,0 0,0 0,0-1,1 1,-1 0,0 0,1-1,-1 1,0-1,1 1,-1-1,1 1,-1-1,1 0,71-11,-48-3,0-1,-1-1,-1-1,-1-1,0-1,-2-1,7-8,-27 27,0 0,0 0,1 1,-1-1,1 0,-1 0,1 0,-1 0,1 1,0-1,-1 0,1 1,0-1,0 1,-1-1,1 0,0 1,0-1,0 1,0 0,0-1,-1 1,1 0,0 0,0-1,0 1,0 0,0 0,0 0,0 0,0 0,0 0,0 1,0-1,0 0,0 0,0 1,0-1,-1 0,1 1,0-1,0 1,0-1,-1 1,1 0,0-1,0 1,-1 0,1-1,-1 1,1 0,0 0,-1 0,0-1,1 1,-1 0,1 0,-1 0,5 17,34 83,-38-98,1 0,0 0,0-1,0 1,0-1,0 0,0 0,0 1,1-1,-1-1,1 1,0 0,-1-1,1 1,0-1,0 0,0 0,0 0,0 0,0 0,0-1,0 0,1 1,-1-1,0 0,0 0,0-1,0 1,0-1,0 0,0 1,2-2,12-6,1 0,-1-2,0 0,-1-1,0-1,-1 0,0-1,-1 0,-1-1,0-1,2-4,-14 18,-1-1,1 1,0 0,-1-1,1 1,0 0,0 0,0 0,0-1,0 1,0 0,0 1,1-1,-1 0,0 0,0 0,1 1,-1-1,1 1,-1-1,0 1,1-1,-1 1,1 0,-1 0,1 0,-1 0,1 0,-1 0,1 0,-1 0,1 1,-1-1,1 0,-1 1,0-1,1 1,-1 0,0-1,1 1,-1 0,0 0,0 0,0 0,0 0,0 0,0 0,0 0,0 0,0 1,0-1,0 0,-1 1,7 3,-1 0,1 0,0 0,0-1,0 0,1-1,-1 1,1-2,0 1,0-1,0 0,0-1,0 1,1-2,-1 1,0-1,0-1,1 1,-1-1,0-1,0 1,0-1,0-1,0 0,-1 0,1 0,-1-1,1 0,-1-1,32-8,-26 10,0 0,-1 1,1 1,0 0,0 1,0 0,0 1,0 0,0 1,0 0,0 1,-1 1,0 0,0 1,0 0,1 1,108 14,-97-19</inkml:trace>
  <inkml:trace contextRef="#ctx0" brushRef="#br0" timeOffset="9559.869">2372 1072,'0'0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3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0 173,'227'-28,"158"-27,-44 24,57 31,-114-27,-83 16,-77-2,0 6,116 8,-81 1,1819-2,-1780 28,-1-16,-145-5,1-1,0-3,-1-2,21-3,124 4,-23 25,104-27,-109-27,-40 37,-111-4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6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4,'-1'0,"1"0,-1-1,1 1,0 0,-1-1,1 1,-1 0,1 0,-1-1,0 1,1 0,-1 0,1 0,-1 0,1 0,-1 0,1 0,-1 0,0 0,1 0,-1 0,1 0,-1 0,1 0,-1 0,1 1,-1-1,1 0,-1 0,1 1,-1-1,1 0,-1 1,1-1,-1 0,1 1,0-1,-1 1,1-1,0 1,-1-1,1 1,0-1,0 1,-1-1,1 1,0-1,0 1,0-1,0 1,0-1,0 1,0 0,0-1,0 1,0-1,0 1,0-1,0 1,-5 40,5-41,-53 309,-8-77,54-206,5-24,1 0,-1 0,1 0,0 0,0 0,0 0,0 1,0-1,1 0,-1 1,1-1,-1 1,1-1,0 0,0 1,0-1,0 1,1-1,-1 1,1-1,-1 0,1 1,0-1,0 0,0 0,0 1,0-1,0 0,1 0,-1 0,1 0,-1-1,1 1,0 0,0-1,0 1,1 0,9 1,1-1,0 0,0-1,1 0,-1-1,0 0,0-1,0-1,0 0,0-1,0 0,4-2,60-10,63-11,-116 23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19,'14'5,"10"1,6 0,2-1,0-2,1-1,-2-1,-1-5,0-2,-2 0,1 1,-1 1,0 2,-5-5,-1 0,0 1,-4 6,-4 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89,'48'-10,"30"-7,7-2,-6 3,-13 5,-11 3,-11 3,-8 3,-11 2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08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1 143,'50'-27,"0"2,2 2,1 3,1 1,16-1,13 11,-80 9,-1 0,0 1,0-1,0 0,0 1,0-1,0 1,0 0,0 0,0 0,0 0,0 0,0 0,0 0,-1 0,1 1,0-1,-1 1,1 0,-1-1,0 1,0 0,1 0,-1-1,0 1,-1 0,1 0,0 0,0 0,-1 1,1-1,-1 0,0 0,0 0,0 0,0 1,-1 8,-1 1,-1-1,0 0,-1 0,0 0,0-1,-1 1,-1-1,0 0,0 0,0 0,-28 43,-2-2,-2-2,-40 40,-48 49,125-136,-1 0,2 0,-1 0,0-1,0 1,0 0,1 0,-1 0,1 0,0 0,-1 1,1-1,0 0,0 0,1 0,-1 0,0 0,0 0,1 0,0 0,-1 0,1 0,0 0,0 0,0-1,0 1,0 0,0 0,1-1,-1 1,0-1,1 1,0-1,-1 0,1 1,0-1,-1 0,1 0,0 0,0-1,0 1,0 0,1 0,93 18,77-38,-117 10,-32 6</inkml:trace>
  <inkml:trace contextRef="#ctx0" brushRef="#br0" timeOffset="689.096">650 764,'107'-119,"-80"85,2 1,1 1,2 2,0 1,24-15,-45 36,-10 6,1 0,-1 0,1 0,-1 0,1 0,0 0,0 1,0-1,0 1,0-1,0 1,0 0,0-1,0 1,1 0,-1 0,1 1,-1-1,0 1,1-1,-1 1,1 0,-1-1,1 1,-1 1,1-1,-1 0,1 1,-1-1,1 1,-1-1,1 1,-1 0,0 0,0 0,1 1,-1-1,0 1,0-1,0 1,0-1,-1 1,1 0,0 1,7 39,-10-39,1 0,0 1,0-1,0 0,0 1,0-1,1 1,-1-1,1 0,0 1,0-1,0 0,0 0,1 0,-1 0,1 0,0 0,0 0,0 0,0-1,0 1,1-1,-1 0,1 1,0-1,0 0,-1 0,1-1,0 1,0-1,1 1,-1-1,0 0,0 0,1-1,-1 1,0-1,3 1,3-4,0 0,0-1,0 1,-1-2,0 1,1-1,-2 0,1-1,0 0,6-7,4-2,-7 7,-3 0,1 0,1 1,-1 0,1 1,0 0,1 0,-1 1,1 1,0 0,0 0,6 0,-15 5,0 0,1 0,-1 0,0 1,0 0,0-1,0 1,0 0,0 0,0 0,0 0,-1 0,1 0,-1 0,0 1,1-1,-1 1,0-1,-1 1,1-1,0 1,-1-1,1 1,-1 0,0-1,0 1,0 0,0-1,0 1,-1-1,1 1,-1 0,0-1,1 1,-1-1,0 1,-1-1,1 0,-1 1,-1 6,0 0,0 0,1 0,0 1,1-1,0 0,0 1,1-1,0 1,1-1,0 1,1-1,0 0,0 0,1 1,0-1,0-1,1 1,0-1,1 1,0-1,3 4,5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16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30,'464'-1,"-114"-27,589 28,-401 28,-182-16,-5 38,-168-9,-98-20,0-3,0-5,71 3,318-19,-77-24,257 27,-276-29,934 30,-1209-2,270 13,-162 4,0-10,7-9,-11 1,-157 7,-32 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522 27,'-5'2,"-1"1,1-1,-1 1,1 0,0 0,0 0,1 1,-1 0,1 0,-1 0,1 1,0-1,1 1,-1 0,1 0,0 0,0 0,1 1,-1 2,-90 191,65-133,-3-1,-3-1,-11 13,-79 112,41-64,113-193,322-532,-228 397,-124 202,0 0,1 0,-1 0,0 0,0 0,0 0,1 0,-1 1,0-1,1 0,-1 0,1 0,-1 0,1 0,-1 1,1-1,-1 0,1 0,0 1,0-1,-1 0,1 1,0-1,0 1,0-1,0 1,-1-1,1 1,0 0,0 0,0-1,0 1,0 0,0 0,0 0,0 0,0 0,0 0,0 0,0 0,0 0,0 1,0-1,0 0,0 1,0-1,-1 0,1 1,0-1,0 1,0 0,0-1,-1 1,1 0,0-1,-1 1,1 0,-1 0,1-1,0 1,-1 0,0 0,1 0,-1 0,0 0,1 0,-1 0,0 0,0 0,0 0,6 160,33 109,-33-224,2 1,2-1,2-1,2 0,12 26,-26-71,0 0,-1-1,1 1,0 0,0 0,0 0,-1 0,1 0,0 0,0-1,-1 1,1 0,0 0,-1 0,1 0,0 0,0 0,-1 0,1 0,0 0,-1 0,1 0,0 0,0 0,-1 0,1 0,0 1,0-1,-1 0,1 0,0 0,0 0,-1 0,1 1,0-1,0 0,0 0,-1 0,1 1,0-1,0 0,0 0,0 1,0-1,-1 0,1 0,0 1,-25-23,-26-23,-2 2,-2 3,-2 2,-2 2,0 3,-3 3,-25-8,63 27,6 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18,'20'0,"15"0,7 0,1 0,-2 0,-3 0,-4 0,-2 0,-2 0,-6-5,-3-1,-4-1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38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57,'33'-5,"31"-6,9-1,-3 1,-9 2,-10 3,-13 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25:09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1,'0'791,"25"-632,-23-147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2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28,'179'-25,"-176"25,-1-1,0 1,1-1,-1 1,1 0,-1 0,0 0,1 0,-1 0,1 1,-1-1,0 1,1-1,-1 1,0 0,0 0,1 0,-1 0,0 0,0 1,0-1,0 1,0-1,-1 1,1 0,0 0,-1-1,1 1,-1 0,0 0,0 1,0-1,0 0,0 0,0 1,0-1,-1 0,1 1,-1-1,0 0,1 1,-1-1,0 1,-1-1,1 1,0-1,-1 1,-12 27,-9 29,22-57,0 0,0-1,0 1,0-1,1 1,-1 0,0-1,1 1,0-1,-1 1,1-1,0 1,-1-1,1 1,0-1,0 0,0 0,0 1,1-1,-1 0,0 0,0 0,1 0,-1 0,1-1,-1 1,0 0,1-1,-1 1,1 0,0-1,-1 0,1 1,-1-1,1 0,0 0,109 3,-85-4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41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203 19,'-9'-9,"-14"1,-2 7,-1 3,-2 7,4 6,1 1,5 2,5 3,5 3,4 2,2 1,7 1,7 1,7-5,4-6,-1-7</inkml:trace>
  <inkml:trace contextRef="#ctx0" brushRef="#br0" timeOffset="544.8">344 301,'228'-156,"-225"154,-1-1,1 1,-1 0,1 0,0 1,-1-1,1 0,0 1,0 0,0-1,0 1,1 1,-1-1,0 0,0 1,1-1,-1 1,0 0,0 0,1 0,-1 1,0-1,0 1,0 0,1 0,-1 0,2 1,1 1,0 0,0-1,0 0,0 0,0-1,0 1,0-1,0 0,0-1,1 0,-1 0,0 0,0-1,1 0,-1 0,0 0,0-1,0 0,0 0,0-1,2-1,28-12,43-9,-30 67,-34-22,3-3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6:51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366 77,'-4'-1,"0"0,0 1,0-1,0 1,-1 0,1 0,0 0,0 1,0-1,0 1,0 0,0 1,0-1,0 0,0 1,0 0,0 0,1 0,-1 1,-2 2,-15 10,1 1,0 1,2 0,0 2,1 0,1 1,1 0,0 2,2 0,0 0,2 1,-6 18,4-11,2 0,1 1,1 1,2 0,1 0,2 0,1 1,1-1,2 1,1 0,2-1,1 1,2-1,1 0,1-1,2 0,1 0,1-1,2 1,-10-23,0 1,0-1,1 1,1-1,-1-1,1 1,0-1,1 0,0 0,0-1,0 0,5 3,-12-9,1 0,0 0,-1 0,1 0,-1 0,1 0,0 0,-1 0,1-1,0 1,-1 0,1 0,-1 0,1-1,-1 1,1 0,0-1,-1 1,1-1,-1 1,0 0,1-1,-1 1,1-1,-1 1,0-1,1 0,-1 1,0-1,1 1,-1-1,0 1,0-1,0 0,0 1,0-1,0 0,1 1,-1-1,-1 0,1 1,0-1,0 1,0-1,0 0,0 1,0-1,-1 1,1-1,0 0,-1 1,1-1,0 1,-1-1,1 1,-1-1,-5-13</inkml:trace>
  <inkml:trace contextRef="#ctx0" brushRef="#br0" timeOffset="831.407">535 557,'26'-38,"-21"25,-1 2,1 0,0-1,0 2,1-1,1 1,0 0,0 0,1 1,0 0,0 0,1 1,1 0,-1 0,1 1,0 1,10-5,-17 10,0 0,0 1,0-1,0 1,0 0,0 0,0 0,0 0,0 0,0 1,0-1,0 1,0 0,0 0,0 0,-1 0,1 1,0-1,-1 1,1 0,-1-1,1 1,-1 0,0 0,0 1,0-1,0 0,0 1,0-1,-1 1,1 0,-1 0,0-1,0 1,0 0,0 0,0 0,0 2,23 36,-23-39,1 0,-1-1,1 0,-1 1,1-1,0 0,0 0,-1 0,1 0,0 0,0 0,0 0,0-1,0 1,0-1,1 1,-1-1,0 0,0 0,0 0,0 0,0 0,0 0,0-1,1 1,-1-1,0 0,0 1,0-1,-1 0,1 0,1-1,61-43,-54 36,98-93,-107 102,0-1,0 0,0 1,0-1,0 1,0 0,0-1,0 1,1 0,-1 0,0-1,0 1,0 0,0 0,1 0,-1 1,0-1,0 0,0 0,0 1,0-1,0 0,1 1,-1-1,0 1,0 0,0-1,-1 1,1 0,0-1,0 1,0 0,0 0,-1 0,1 0,0 0,-1 0,1 0,-1 0,1 0,-1 0,1 0,-1 0,0 0,1 1,17 61,-16-54,5 17,0-2</inkml:trace>
  <inkml:trace contextRef="#ctx0" brushRef="#br0" timeOffset="1679.197">535 670,'51'17,"40"-9,0-5,0-3,-1-4,78-15,-137 16,292-29,-300 32</inkml:trace>
  <inkml:trace contextRef="#ctx0" brushRef="#br0" timeOffset="2009.556">761 953,'0'24,"-5"17,-1 7,0 0,1-4,2-4,1-9</inkml:trace>
  <inkml:trace contextRef="#ctx0" brushRef="#br0" timeOffset="2329.029">1071 953,'-3'8,"1"1,0 0,0 0,0 0,1 1,0-1,1 0,0 0,1 0,0 1,0-1,1 0,0 0,0 0,1-1,0 1,1-1,0 1,0-1,1 0,4 4,-7-9,1-1,0 0,0 0,0 0,0-1,0 1,0-1,0 0,0 0,1 0,-1 0,0 0,1-1,-1 1,1-1,-1 0,1 0,-1 0,0-1,1 1,-1-1,0 0,1 0,-1 0,0 0,0-1,1 1,-1-1,-1 0,1 1,2-3,75-77,-76 77,-1 0,1-1,-1 1,0-1,0 1,0-1,-1 0,0 0,0 0,0 0,-1-1,1 1,-1 0,0-1,-1 1,1-1,-1 1,0-1,-1 1,1-1,-1 1,0 0,-1-1,1 1,-1 0,0 0,0 0,-1 0,1 0,-1 0,0 1,0-1,-1 1,1 0,-1 0,0 0,0 1,-1-1,-1 0,-1 2,1-1,0 1,-1-1,0 2,1-1,-1 1,0 0,0 0,0 1,0 0,0 0,1 1,-1 0,-3 1,-15 4</inkml:trace>
  <inkml:trace contextRef="#ctx0" brushRef="#br0" timeOffset="2680.696">1579 867,'-18'16,"1"1,0 0,1 1,1 1,1 1,1 0,0 0,2 1,-2 6,11-25,0 1,0 0,1-1,-1 1,1 0,0 0,0 0,0 0,0 0,0 1,1-1,-1 0,1 0,0 0,0 1,0-1,0 0,1 0,0 0,-1 1,1-1,0 0,0 0,1 0,-1 0,0 0,1-1,0 1,0 0,0-1,0 1,0-1,0 0,1 0,-1 1,1-2,-1 1,1 0,0 0,0-1,0 0,2 1,5-1,1-2,-1 1,1-2,-1 1,0-1,0-1,0 0,0 0,0-1,0 0,-1-1,0 0,0 0,0-1,-1 0,0-1,0 0,1-2,-4 5,-1 0,1-1,-1 0,0 0,0 0,-1 0,0-1,0 1,0-1,0 0,-1 0,0 0,0 0,-1 0,0 0,0 0,0-1,-1 1,0 0,0-1,0 1,-1 0,0-1,0 1,-1 0,0 0,0 0,0 0,-1 0,0 0,0 1,0-1,-1 1,0 0,0 0,0 0,0 1,-1 0,0-1,-2 0,-14-4</inkml:trace>
  <inkml:trace contextRef="#ctx0" brushRef="#br0" timeOffset="3411.154">2003 924,'-20'0,"-15"5,-2 6,5 6,4 5,6 4,2 2,5 1,5 0,8-4,5-2,7-5,6-5,6-6,3-3,3-2,1-7,-5-2</inkml:trace>
  <inkml:trace contextRef="#ctx0" brushRef="#br0" timeOffset="3951.968">2116 1150,'48'-55,"51"-41,-95 94,0 0,1 0,-1 0,1 1,-1 0,1 0,-1 0,1 0,-1 1,1 0,0 0,-1 0,1 0,0 1,-1 0,1 0,3 1,61 0,47-51,-113 50,0 0,0 0,0 0,0 0,-1 0,1 1,0-1,-1 1,1 0,-1-1,1 1,-1 0,0 1,0-1,0 0,0 1,-1-1,1 1,0-1,-1 1,0 0,1 1,23 28,-10-22</inkml:trace>
  <inkml:trace contextRef="#ctx0" brushRef="#br0" timeOffset="6150.799">1523 670,'197'-11,"-130"1,0 3,0 2,1 4,27 4,23-1,-34-2,-60 0</inkml:trace>
  <inkml:trace contextRef="#ctx0" brushRef="#br0" timeOffset="11734.82">2850 21,'-4'-6,"-3"-8,14 17,46 95,-35-56,-2 0,-2 1,-2 0,-1 1,-3 0,-1 1,-3 0,-1 0,-3 11,-18 282,11-285,7-40,0 0,-1 0,0-1,-1 1,-1 0,0-1,0 1,-2-1,1 0,-1 0,-1-1,0 0,-1 0,0 0,-1-1,0 0,-6 6,-38 3,42-17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04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89,'-1'-1,"0"0,0 0,0 0,0-1,1 1,-1 0,0 0,1 0,-1-1,0 1,1 0,0 0,-1-1,1 1,0 0,0-1,-1 1,1-1,0 1,0 0,1-1,-1 1,0 0,0-1,1 1,-1 0,1-1,-1 1,1 0,-1 0,1-1,0 1,0 0,-1 0,1 0,0 0,0 0,0 0,0 0,0 0,0 0,1 1,-1-1,0 0,0 1,1-1,-1 1,0-1,2 1,69-26,-59 23,1 1,0 1,-1 0,1 1,0 0,0 1,-1 1,10 2,-21-3,-1 0,0 0,0 0,0 0,0 0,0 1,0-1,0 0,0 1,0-1,-1 0,1 1,-1-1,1 1,-1 0,1-1,-1 1,0-1,0 1,0-1,0 1,0 0,0-1,0 1,-1-1,1 1,0-1,-1 1,1-1,-1 1,0-1,1 1,-1-1,0 1,0-1,0 0,0 0,0 0,0 1,0-1,-1 0,1 0,0 0,-1-1,1 1,0 0,-1 0,1-1,-1 1,1-1,-2 1,-1 3,-129 122,132-126,0 1,-1-1,1 1,0-1,0 1,0-1,0 1,0 0,0 0,0 0,0-1,0 1,0 0,1 0,-1 0,0 0,1 1,-1-1,0 0,1 0,-1 0,1 0,0 1,-1-1,1 0,0 0,0 1,0-1,0 0,0 0,0 1,0-1,0 0,0 0,1 1,-1-1,1 0,-1 0,1 0,-1 1,1-1,-1 0,1 0,0 0,0 0,0 0,-1 0,1-1,0 1,0 0,1 0,15 2,0-1,0 0,1-1,-1-1,0-1,0-1,0 0,0-1,0-1,13-5,-26 8,127-33,-106 30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46,'5'0,"6"0,6 0,5 0,4 0,2-4,1-3,0 1,1 2,-1 0,0 2,0 1,-1 0,-4-3,-2-2,0 0,-8 6,-7 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16.5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23,'39'0,"26"-5,8-2,-4 1,-14 1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2.7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13 142,'-1'-1,"0"0,0 0,0 0,0 0,0 0,0 0,0 0,1 0,-1 0,0-1,1 1,-1 0,1 0,0-1,-1 1,1 0,0-1,0 1,-1 0,1-1,0 1,1 0,-1-1,0 1,0 0,0-1,1 1,-1 0,1-1,-1 1,1 0,0 0,-1 0,1-1,0 1,0 0,-1 0,1 0,0 0,0 0,0 1,1-1,-1 0,54-29,-38 25,15-7,1 1,1 2,0 1,0 2,0 1,1 2,0 1,16 2,-49 0,0 0,0 0,0 0,0 1,0-1,0 0,0 1,0-1,0 1,0 0,0 0,-1 0,1 0,0 0,0 0,-1 0,1 0,-1 1,1-1,-1 1,1-1,-1 1,0 0,0-1,0 1,0 0,0 0,0 0,0-1,-1 1,1 0,-1 0,1 0,-1 0,0 0,0 0,0 1,0-1,0 0,0 0,-1 1,-38 78,-106 65,143-144,0 0,1 1,-1-1,1 1,0-1,0 1,0-1,0 1,0 0,0-1,1 1,-1 0,1 0,0-1,0 1,0 0,0 0,0 0,1-1,-1 1,1 0,0 0,0-1,0 1,0 0,0-1,0 1,1-1,-1 0,2 2,70 54,-22-21,-49-35,0-1,0 1,0-1,0 1,0 0,0 0,-1 0,1 0,-1 0,0 1,1-1,-1 0,0 0,0 1,-1-1,1 1,0-1,-1 1,1-1,-1 1,0-1,0 1,0 0,0-1,0 1,-1-1,1 1,-1-1,0 1,0-1,0 1,0-1,0 0,0 0,0 1,-1-1,1 0,-1 0,0 0,1 0,-3 0,-16 12,-1-2,-1 0,0-2,-1 0,0-1,-17 3,-9 5,-62 14,88-31,23-8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1,'-5'34,"-6"25,-7 7,1-2,3-7,-2-10,3-6,3-7,3-3,4-3,1-1,1-1,7-4,5-6,3-6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28,'-24'24,"0"0,2 1,1 2,1 0,1 1,1 1,2 0,1 1,0 5,13-32,0 0,1 1,-1-1,1 1,0-1,0 1,0 0,1-1,-1 1,1 0,0 0,0-1,0 1,1 0,-1 0,1-1,0 1,0-1,0 1,0 0,1-1,-1 0,1 1,0-1,0 0,0 0,1 0,-1 0,1-1,-1 1,1 0,0-1,0 0,1 1,15 1,0 0,0-1,1-1,-1-1,1-1,-1-1,1 0,-1-2,3 0,-13 2,8-2,0 0,-1-1,0-1,0 0,0-1,-1-1,0-1,0 0,-1-1,0 0,0-1,2-3,-10 8,0 0,0-1,0 0,-1 0,1 0,-2-1,1 1,-1-1,0 0,0-1,0 1,-1-1,-1 0,1 1,-1-1,-1 0,1-1,-1 1,-1 0,1 0,-2 0,1 0,-1-1,0 1,-2-7,-1 8,1-1,-1 1,-1 0,0 0,0 0,0 0,0 1,-1 0,0 0,-1 1,1 0,-1 0,0 0,0 1,-1 0,1 0,-1 1,0 0,0 0,0 1,0 0,0 0,-1 1,1 0,0 1,-1-1,-7 2,-9-1</inkml:trace>
  <inkml:trace contextRef="#ctx0" brushRef="#br0" timeOffset="419.967">687 1,'29'0,"19"0,6 0,-2 0,-9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15:37:23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479 141,'-9'24,"-14"13,-1 5,-3-1,-1-1,-1-4,1-2,-1-8,5-3,1-5,1-2,-2-2,0 0,-3-2,5-3</inkml:trace>
  <inkml:trace contextRef="#ctx0" brushRef="#br0" timeOffset="310.089">0 282,'38'19,"28"12,6-1,-3-4,-14-2,-11-6,-9-5,-5-5,-8 1,-3-1,-4-7,-5-4</inkml:trace>
  <inkml:trace contextRef="#ctx0" brushRef="#br0" timeOffset="683.718">254 0,'28'315,"-28"78,16-326,-4-55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png"/><Relationship Id="rId18" Type="http://schemas.openxmlformats.org/officeDocument/2006/relationships/customXml" Target="../ink/ink9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24" Type="http://schemas.openxmlformats.org/officeDocument/2006/relationships/customXml" Target="../ink/ink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customXml" Target="../ink/ink5.xml"/><Relationship Id="rId19" Type="http://schemas.openxmlformats.org/officeDocument/2006/relationships/image" Target="../media/image11.png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89.xml"/><Relationship Id="rId26" Type="http://schemas.openxmlformats.org/officeDocument/2006/relationships/customXml" Target="../ink/ink193.xml"/><Relationship Id="rId39" Type="http://schemas.openxmlformats.org/officeDocument/2006/relationships/image" Target="../media/image36.png"/><Relationship Id="rId21" Type="http://schemas.openxmlformats.org/officeDocument/2006/relationships/image" Target="../media/image12.png"/><Relationship Id="rId34" Type="http://schemas.openxmlformats.org/officeDocument/2006/relationships/customXml" Target="../ink/ink197.xml"/><Relationship Id="rId42" Type="http://schemas.openxmlformats.org/officeDocument/2006/relationships/customXml" Target="../ink/ink201.xml"/><Relationship Id="rId47" Type="http://schemas.openxmlformats.org/officeDocument/2006/relationships/image" Target="../media/image42.png"/><Relationship Id="rId50" Type="http://schemas.openxmlformats.org/officeDocument/2006/relationships/customXml" Target="../ink/ink205.xml"/><Relationship Id="rId55" Type="http://schemas.openxmlformats.org/officeDocument/2006/relationships/image" Target="../media/image46.png"/><Relationship Id="rId7" Type="http://schemas.openxmlformats.org/officeDocument/2006/relationships/image" Target="../media/image5.png"/><Relationship Id="rId2" Type="http://schemas.openxmlformats.org/officeDocument/2006/relationships/customXml" Target="../ink/ink181.xml"/><Relationship Id="rId16" Type="http://schemas.openxmlformats.org/officeDocument/2006/relationships/customXml" Target="../ink/ink188.xml"/><Relationship Id="rId29" Type="http://schemas.openxmlformats.org/officeDocument/2006/relationships/image" Target="../media/image27.png"/><Relationship Id="rId11" Type="http://schemas.openxmlformats.org/officeDocument/2006/relationships/image" Target="../media/image7.png"/><Relationship Id="rId24" Type="http://schemas.openxmlformats.org/officeDocument/2006/relationships/customXml" Target="../ink/ink192.xml"/><Relationship Id="rId32" Type="http://schemas.openxmlformats.org/officeDocument/2006/relationships/customXml" Target="../ink/ink196.xml"/><Relationship Id="rId37" Type="http://schemas.openxmlformats.org/officeDocument/2006/relationships/image" Target="../media/image31.png"/><Relationship Id="rId40" Type="http://schemas.openxmlformats.org/officeDocument/2006/relationships/customXml" Target="../ink/ink200.xml"/><Relationship Id="rId45" Type="http://schemas.openxmlformats.org/officeDocument/2006/relationships/image" Target="../media/image39.png"/><Relationship Id="rId53" Type="http://schemas.openxmlformats.org/officeDocument/2006/relationships/image" Target="../media/image45.png"/><Relationship Id="rId58" Type="http://schemas.openxmlformats.org/officeDocument/2006/relationships/customXml" Target="../ink/ink209.xml"/><Relationship Id="rId5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customXml" Target="../ink/ink182.xml"/><Relationship Id="rId9" Type="http://schemas.openxmlformats.org/officeDocument/2006/relationships/image" Target="../media/image6.png"/><Relationship Id="rId14" Type="http://schemas.openxmlformats.org/officeDocument/2006/relationships/customXml" Target="../ink/ink187.xml"/><Relationship Id="rId22" Type="http://schemas.openxmlformats.org/officeDocument/2006/relationships/customXml" Target="../ink/ink191.xml"/><Relationship Id="rId27" Type="http://schemas.openxmlformats.org/officeDocument/2006/relationships/image" Target="../media/image26.png"/><Relationship Id="rId30" Type="http://schemas.openxmlformats.org/officeDocument/2006/relationships/customXml" Target="../ink/ink195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204.xml"/><Relationship Id="rId56" Type="http://schemas.openxmlformats.org/officeDocument/2006/relationships/customXml" Target="../ink/ink208.xml"/><Relationship Id="rId8" Type="http://schemas.openxmlformats.org/officeDocument/2006/relationships/customXml" Target="../ink/ink184.xml"/><Relationship Id="rId51" Type="http://schemas.openxmlformats.org/officeDocument/2006/relationships/image" Target="../media/image44.png"/><Relationship Id="rId3" Type="http://schemas.openxmlformats.org/officeDocument/2006/relationships/image" Target="../media/image3.png"/><Relationship Id="rId12" Type="http://schemas.openxmlformats.org/officeDocument/2006/relationships/customXml" Target="../ink/ink18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199.xml"/><Relationship Id="rId46" Type="http://schemas.openxmlformats.org/officeDocument/2006/relationships/customXml" Target="../ink/ink203.xml"/><Relationship Id="rId59" Type="http://schemas.openxmlformats.org/officeDocument/2006/relationships/image" Target="../media/image48.png"/><Relationship Id="rId20" Type="http://schemas.openxmlformats.org/officeDocument/2006/relationships/customXml" Target="../ink/ink190.xml"/><Relationship Id="rId41" Type="http://schemas.openxmlformats.org/officeDocument/2006/relationships/image" Target="../media/image37.png"/><Relationship Id="rId54" Type="http://schemas.openxmlformats.org/officeDocument/2006/relationships/customXml" Target="../ink/ink20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3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94.xml"/><Relationship Id="rId36" Type="http://schemas.openxmlformats.org/officeDocument/2006/relationships/customXml" Target="../ink/ink198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185.xml"/><Relationship Id="rId31" Type="http://schemas.openxmlformats.org/officeDocument/2006/relationships/image" Target="../media/image28.png"/><Relationship Id="rId44" Type="http://schemas.openxmlformats.org/officeDocument/2006/relationships/customXml" Target="../ink/ink202.xml"/><Relationship Id="rId52" Type="http://schemas.openxmlformats.org/officeDocument/2006/relationships/customXml" Target="../ink/ink206.xml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73.xml"/><Relationship Id="rId18" Type="http://schemas.openxmlformats.org/officeDocument/2006/relationships/image" Target="../media/image602.png"/><Relationship Id="rId26" Type="http://schemas.openxmlformats.org/officeDocument/2006/relationships/image" Target="../media/image606.png"/><Relationship Id="rId3" Type="http://schemas.openxmlformats.org/officeDocument/2006/relationships/customXml" Target="../ink/ink2868.xml"/><Relationship Id="rId21" Type="http://schemas.openxmlformats.org/officeDocument/2006/relationships/customXml" Target="../ink/ink2877.xml"/><Relationship Id="rId34" Type="http://schemas.openxmlformats.org/officeDocument/2006/relationships/image" Target="../media/image610.png"/><Relationship Id="rId7" Type="http://schemas.openxmlformats.org/officeDocument/2006/relationships/customXml" Target="../ink/ink2870.xml"/><Relationship Id="rId12" Type="http://schemas.openxmlformats.org/officeDocument/2006/relationships/image" Target="../media/image599.png"/><Relationship Id="rId17" Type="http://schemas.openxmlformats.org/officeDocument/2006/relationships/customXml" Target="../ink/ink2875.xml"/><Relationship Id="rId25" Type="http://schemas.openxmlformats.org/officeDocument/2006/relationships/customXml" Target="../ink/ink2879.xml"/><Relationship Id="rId33" Type="http://schemas.openxmlformats.org/officeDocument/2006/relationships/customXml" Target="../ink/ink2883.xml"/><Relationship Id="rId2" Type="http://schemas.openxmlformats.org/officeDocument/2006/relationships/image" Target="../media/image594.png"/><Relationship Id="rId16" Type="http://schemas.openxmlformats.org/officeDocument/2006/relationships/image" Target="../media/image601.png"/><Relationship Id="rId20" Type="http://schemas.openxmlformats.org/officeDocument/2006/relationships/image" Target="../media/image603.png"/><Relationship Id="rId29" Type="http://schemas.openxmlformats.org/officeDocument/2006/relationships/customXml" Target="../ink/ink28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6.png"/><Relationship Id="rId11" Type="http://schemas.openxmlformats.org/officeDocument/2006/relationships/customXml" Target="../ink/ink2872.xml"/><Relationship Id="rId24" Type="http://schemas.openxmlformats.org/officeDocument/2006/relationships/image" Target="../media/image605.png"/><Relationship Id="rId32" Type="http://schemas.openxmlformats.org/officeDocument/2006/relationships/image" Target="../media/image609.png"/><Relationship Id="rId5" Type="http://schemas.openxmlformats.org/officeDocument/2006/relationships/customXml" Target="../ink/ink2869.xml"/><Relationship Id="rId15" Type="http://schemas.openxmlformats.org/officeDocument/2006/relationships/customXml" Target="../ink/ink2874.xml"/><Relationship Id="rId23" Type="http://schemas.openxmlformats.org/officeDocument/2006/relationships/customXml" Target="../ink/ink2878.xml"/><Relationship Id="rId28" Type="http://schemas.openxmlformats.org/officeDocument/2006/relationships/image" Target="../media/image607.png"/><Relationship Id="rId36" Type="http://schemas.openxmlformats.org/officeDocument/2006/relationships/image" Target="../media/image611.png"/><Relationship Id="rId10" Type="http://schemas.openxmlformats.org/officeDocument/2006/relationships/image" Target="../media/image598.png"/><Relationship Id="rId19" Type="http://schemas.openxmlformats.org/officeDocument/2006/relationships/customXml" Target="../ink/ink2876.xml"/><Relationship Id="rId31" Type="http://schemas.openxmlformats.org/officeDocument/2006/relationships/customXml" Target="../ink/ink2882.xml"/><Relationship Id="rId4" Type="http://schemas.openxmlformats.org/officeDocument/2006/relationships/image" Target="../media/image595.png"/><Relationship Id="rId9" Type="http://schemas.openxmlformats.org/officeDocument/2006/relationships/customXml" Target="../ink/ink2871.xml"/><Relationship Id="rId14" Type="http://schemas.openxmlformats.org/officeDocument/2006/relationships/image" Target="../media/image600.png"/><Relationship Id="rId22" Type="http://schemas.openxmlformats.org/officeDocument/2006/relationships/image" Target="../media/image604.png"/><Relationship Id="rId27" Type="http://schemas.openxmlformats.org/officeDocument/2006/relationships/customXml" Target="../ink/ink2880.xml"/><Relationship Id="rId30" Type="http://schemas.openxmlformats.org/officeDocument/2006/relationships/image" Target="../media/image608.png"/><Relationship Id="rId35" Type="http://schemas.openxmlformats.org/officeDocument/2006/relationships/customXml" Target="../ink/ink2884.xml"/><Relationship Id="rId8" Type="http://schemas.openxmlformats.org/officeDocument/2006/relationships/image" Target="../media/image59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4.png"/><Relationship Id="rId3" Type="http://schemas.openxmlformats.org/officeDocument/2006/relationships/customXml" Target="../ink/ink2885.xml"/><Relationship Id="rId7" Type="http://schemas.openxmlformats.org/officeDocument/2006/relationships/customXml" Target="../ink/ink2887.xml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3.png"/><Relationship Id="rId5" Type="http://schemas.openxmlformats.org/officeDocument/2006/relationships/customXml" Target="../ink/ink2886.xml"/><Relationship Id="rId4" Type="http://schemas.openxmlformats.org/officeDocument/2006/relationships/image" Target="../media/image61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88.xml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6.png"/><Relationship Id="rId4" Type="http://schemas.openxmlformats.org/officeDocument/2006/relationships/image" Target="../media/image61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218.xml"/><Relationship Id="rId26" Type="http://schemas.openxmlformats.org/officeDocument/2006/relationships/customXml" Target="../ink/ink222.xml"/><Relationship Id="rId39" Type="http://schemas.openxmlformats.org/officeDocument/2006/relationships/image" Target="../media/image36.png"/><Relationship Id="rId21" Type="http://schemas.openxmlformats.org/officeDocument/2006/relationships/image" Target="../media/image12.png"/><Relationship Id="rId34" Type="http://schemas.openxmlformats.org/officeDocument/2006/relationships/customXml" Target="../ink/ink226.xml"/><Relationship Id="rId42" Type="http://schemas.openxmlformats.org/officeDocument/2006/relationships/customXml" Target="../ink/ink230.xml"/><Relationship Id="rId47" Type="http://schemas.openxmlformats.org/officeDocument/2006/relationships/image" Target="../media/image42.png"/><Relationship Id="rId50" Type="http://schemas.openxmlformats.org/officeDocument/2006/relationships/customXml" Target="../ink/ink234.xml"/><Relationship Id="rId55" Type="http://schemas.openxmlformats.org/officeDocument/2006/relationships/image" Target="../media/image46.png"/><Relationship Id="rId6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customXml" Target="../ink/ink210.xml"/><Relationship Id="rId16" Type="http://schemas.openxmlformats.org/officeDocument/2006/relationships/customXml" Target="../ink/ink217.xml"/><Relationship Id="rId29" Type="http://schemas.openxmlformats.org/officeDocument/2006/relationships/image" Target="../media/image27.png"/><Relationship Id="rId11" Type="http://schemas.openxmlformats.org/officeDocument/2006/relationships/image" Target="../media/image7.png"/><Relationship Id="rId24" Type="http://schemas.openxmlformats.org/officeDocument/2006/relationships/customXml" Target="../ink/ink221.xml"/><Relationship Id="rId32" Type="http://schemas.openxmlformats.org/officeDocument/2006/relationships/customXml" Target="../ink/ink225.xml"/><Relationship Id="rId37" Type="http://schemas.openxmlformats.org/officeDocument/2006/relationships/image" Target="../media/image31.png"/><Relationship Id="rId40" Type="http://schemas.openxmlformats.org/officeDocument/2006/relationships/customXml" Target="../ink/ink229.xml"/><Relationship Id="rId45" Type="http://schemas.openxmlformats.org/officeDocument/2006/relationships/image" Target="../media/image39.png"/><Relationship Id="rId53" Type="http://schemas.openxmlformats.org/officeDocument/2006/relationships/image" Target="../media/image45.png"/><Relationship Id="rId58" Type="http://schemas.openxmlformats.org/officeDocument/2006/relationships/customXml" Target="../ink/ink238.xml"/><Relationship Id="rId5" Type="http://schemas.openxmlformats.org/officeDocument/2006/relationships/image" Target="../media/image4.png"/><Relationship Id="rId61" Type="http://schemas.openxmlformats.org/officeDocument/2006/relationships/image" Target="../media/image49.png"/><Relationship Id="rId19" Type="http://schemas.openxmlformats.org/officeDocument/2006/relationships/image" Target="../media/image11.png"/><Relationship Id="rId14" Type="http://schemas.openxmlformats.org/officeDocument/2006/relationships/customXml" Target="../ink/ink216.xml"/><Relationship Id="rId22" Type="http://schemas.openxmlformats.org/officeDocument/2006/relationships/customXml" Target="../ink/ink220.xml"/><Relationship Id="rId27" Type="http://schemas.openxmlformats.org/officeDocument/2006/relationships/image" Target="../media/image26.png"/><Relationship Id="rId30" Type="http://schemas.openxmlformats.org/officeDocument/2006/relationships/customXml" Target="../ink/ink224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233.xml"/><Relationship Id="rId56" Type="http://schemas.openxmlformats.org/officeDocument/2006/relationships/customXml" Target="../ink/ink237.xml"/><Relationship Id="rId8" Type="http://schemas.openxmlformats.org/officeDocument/2006/relationships/customXml" Target="../ink/ink213.xml"/><Relationship Id="rId51" Type="http://schemas.openxmlformats.org/officeDocument/2006/relationships/image" Target="../media/image44.png"/><Relationship Id="rId3" Type="http://schemas.openxmlformats.org/officeDocument/2006/relationships/image" Target="../media/image3.png"/><Relationship Id="rId12" Type="http://schemas.openxmlformats.org/officeDocument/2006/relationships/customXml" Target="../ink/ink21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228.xml"/><Relationship Id="rId46" Type="http://schemas.openxmlformats.org/officeDocument/2006/relationships/customXml" Target="../ink/ink232.xml"/><Relationship Id="rId59" Type="http://schemas.openxmlformats.org/officeDocument/2006/relationships/image" Target="../media/image48.png"/><Relationship Id="rId20" Type="http://schemas.openxmlformats.org/officeDocument/2006/relationships/customXml" Target="../ink/ink219.xml"/><Relationship Id="rId41" Type="http://schemas.openxmlformats.org/officeDocument/2006/relationships/image" Target="../media/image37.png"/><Relationship Id="rId54" Type="http://schemas.openxmlformats.org/officeDocument/2006/relationships/customXml" Target="../ink/ink236.xml"/><Relationship Id="rId62" Type="http://schemas.openxmlformats.org/officeDocument/2006/relationships/customXml" Target="../ink/ink2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2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223.xml"/><Relationship Id="rId36" Type="http://schemas.openxmlformats.org/officeDocument/2006/relationships/customXml" Target="../ink/ink227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214.xml"/><Relationship Id="rId31" Type="http://schemas.openxmlformats.org/officeDocument/2006/relationships/image" Target="../media/image28.png"/><Relationship Id="rId44" Type="http://schemas.openxmlformats.org/officeDocument/2006/relationships/customXml" Target="../ink/ink231.xml"/><Relationship Id="rId52" Type="http://schemas.openxmlformats.org/officeDocument/2006/relationships/customXml" Target="../ink/ink235.xml"/><Relationship Id="rId60" Type="http://schemas.openxmlformats.org/officeDocument/2006/relationships/customXml" Target="../ink/ink239.xml"/><Relationship Id="rId4" Type="http://schemas.openxmlformats.org/officeDocument/2006/relationships/customXml" Target="../ink/ink21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3.xml"/><Relationship Id="rId21" Type="http://schemas.openxmlformats.org/officeDocument/2006/relationships/image" Target="../media/image12.png"/><Relationship Id="rId34" Type="http://schemas.openxmlformats.org/officeDocument/2006/relationships/customXml" Target="../ink/ink257.xml"/><Relationship Id="rId42" Type="http://schemas.openxmlformats.org/officeDocument/2006/relationships/customXml" Target="../ink/ink261.xml"/><Relationship Id="rId47" Type="http://schemas.openxmlformats.org/officeDocument/2006/relationships/image" Target="../media/image42.png"/><Relationship Id="rId50" Type="http://schemas.openxmlformats.org/officeDocument/2006/relationships/customXml" Target="../ink/ink265.xml"/><Relationship Id="rId55" Type="http://schemas.openxmlformats.org/officeDocument/2006/relationships/image" Target="../media/image46.png"/><Relationship Id="rId6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customXml" Target="../ink/ink241.xml"/><Relationship Id="rId16" Type="http://schemas.openxmlformats.org/officeDocument/2006/relationships/customXml" Target="../ink/ink248.xml"/><Relationship Id="rId29" Type="http://schemas.openxmlformats.org/officeDocument/2006/relationships/image" Target="../media/image27.png"/><Relationship Id="rId11" Type="http://schemas.openxmlformats.org/officeDocument/2006/relationships/image" Target="../media/image7.png"/><Relationship Id="rId24" Type="http://schemas.openxmlformats.org/officeDocument/2006/relationships/customXml" Target="../ink/ink252.xml"/><Relationship Id="rId32" Type="http://schemas.openxmlformats.org/officeDocument/2006/relationships/customXml" Target="../ink/ink256.xml"/><Relationship Id="rId37" Type="http://schemas.openxmlformats.org/officeDocument/2006/relationships/image" Target="../media/image31.png"/><Relationship Id="rId40" Type="http://schemas.openxmlformats.org/officeDocument/2006/relationships/customXml" Target="../ink/ink260.xml"/><Relationship Id="rId45" Type="http://schemas.openxmlformats.org/officeDocument/2006/relationships/image" Target="../media/image39.png"/><Relationship Id="rId53" Type="http://schemas.openxmlformats.org/officeDocument/2006/relationships/image" Target="../media/image45.png"/><Relationship Id="rId58" Type="http://schemas.openxmlformats.org/officeDocument/2006/relationships/customXml" Target="../ink/ink269.xml"/><Relationship Id="rId5" Type="http://schemas.openxmlformats.org/officeDocument/2006/relationships/image" Target="../media/image4.png"/><Relationship Id="rId61" Type="http://schemas.openxmlformats.org/officeDocument/2006/relationships/image" Target="../media/image49.png"/><Relationship Id="rId19" Type="http://schemas.openxmlformats.org/officeDocument/2006/relationships/image" Target="../media/image11.png"/><Relationship Id="rId14" Type="http://schemas.openxmlformats.org/officeDocument/2006/relationships/customXml" Target="../ink/ink247.xml"/><Relationship Id="rId22" Type="http://schemas.openxmlformats.org/officeDocument/2006/relationships/customXml" Target="../ink/ink251.xml"/><Relationship Id="rId27" Type="http://schemas.openxmlformats.org/officeDocument/2006/relationships/image" Target="../media/image26.png"/><Relationship Id="rId30" Type="http://schemas.openxmlformats.org/officeDocument/2006/relationships/customXml" Target="../ink/ink255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264.xml"/><Relationship Id="rId56" Type="http://schemas.openxmlformats.org/officeDocument/2006/relationships/customXml" Target="../ink/ink268.xml"/><Relationship Id="rId64" Type="http://schemas.openxmlformats.org/officeDocument/2006/relationships/customXml" Target="../ink/ink272.xml"/><Relationship Id="rId8" Type="http://schemas.openxmlformats.org/officeDocument/2006/relationships/customXml" Target="../ink/ink244.xml"/><Relationship Id="rId51" Type="http://schemas.openxmlformats.org/officeDocument/2006/relationships/image" Target="../media/image44.png"/><Relationship Id="rId3" Type="http://schemas.openxmlformats.org/officeDocument/2006/relationships/image" Target="../media/image3.png"/><Relationship Id="rId12" Type="http://schemas.openxmlformats.org/officeDocument/2006/relationships/customXml" Target="../ink/ink24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259.xml"/><Relationship Id="rId46" Type="http://schemas.openxmlformats.org/officeDocument/2006/relationships/customXml" Target="../ink/ink263.xml"/><Relationship Id="rId59" Type="http://schemas.openxmlformats.org/officeDocument/2006/relationships/image" Target="../media/image48.png"/><Relationship Id="rId20" Type="http://schemas.openxmlformats.org/officeDocument/2006/relationships/customXml" Target="../ink/ink250.xml"/><Relationship Id="rId41" Type="http://schemas.openxmlformats.org/officeDocument/2006/relationships/image" Target="../media/image37.png"/><Relationship Id="rId54" Type="http://schemas.openxmlformats.org/officeDocument/2006/relationships/customXml" Target="../ink/ink267.xml"/><Relationship Id="rId62" Type="http://schemas.openxmlformats.org/officeDocument/2006/relationships/customXml" Target="../ink/ink27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3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254.xml"/><Relationship Id="rId36" Type="http://schemas.openxmlformats.org/officeDocument/2006/relationships/customXml" Target="../ink/ink258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245.xml"/><Relationship Id="rId31" Type="http://schemas.openxmlformats.org/officeDocument/2006/relationships/image" Target="../media/image28.png"/><Relationship Id="rId44" Type="http://schemas.openxmlformats.org/officeDocument/2006/relationships/customXml" Target="../ink/ink262.xml"/><Relationship Id="rId52" Type="http://schemas.openxmlformats.org/officeDocument/2006/relationships/customXml" Target="../ink/ink266.xml"/><Relationship Id="rId60" Type="http://schemas.openxmlformats.org/officeDocument/2006/relationships/customXml" Target="../ink/ink270.xml"/><Relationship Id="rId65" Type="http://schemas.openxmlformats.org/officeDocument/2006/relationships/image" Target="../media/image51.png"/><Relationship Id="rId4" Type="http://schemas.openxmlformats.org/officeDocument/2006/relationships/customXml" Target="../ink/ink242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249.xml"/><Relationship Id="rId3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281.xml"/><Relationship Id="rId26" Type="http://schemas.openxmlformats.org/officeDocument/2006/relationships/customXml" Target="../ink/ink285.xml"/><Relationship Id="rId39" Type="http://schemas.openxmlformats.org/officeDocument/2006/relationships/image" Target="../media/image36.png"/><Relationship Id="rId21" Type="http://schemas.openxmlformats.org/officeDocument/2006/relationships/image" Target="../media/image12.png"/><Relationship Id="rId34" Type="http://schemas.openxmlformats.org/officeDocument/2006/relationships/customXml" Target="../ink/ink289.xml"/><Relationship Id="rId42" Type="http://schemas.openxmlformats.org/officeDocument/2006/relationships/customXml" Target="../ink/ink293.xml"/><Relationship Id="rId47" Type="http://schemas.openxmlformats.org/officeDocument/2006/relationships/image" Target="../media/image42.png"/><Relationship Id="rId50" Type="http://schemas.openxmlformats.org/officeDocument/2006/relationships/customXml" Target="../ink/ink297.xml"/><Relationship Id="rId55" Type="http://schemas.openxmlformats.org/officeDocument/2006/relationships/image" Target="../media/image46.png"/><Relationship Id="rId63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customXml" Target="../ink/ink273.xml"/><Relationship Id="rId16" Type="http://schemas.openxmlformats.org/officeDocument/2006/relationships/customXml" Target="../ink/ink280.xml"/><Relationship Id="rId29" Type="http://schemas.openxmlformats.org/officeDocument/2006/relationships/image" Target="../media/image27.png"/><Relationship Id="rId11" Type="http://schemas.openxmlformats.org/officeDocument/2006/relationships/image" Target="../media/image7.png"/><Relationship Id="rId24" Type="http://schemas.openxmlformats.org/officeDocument/2006/relationships/customXml" Target="../ink/ink284.xml"/><Relationship Id="rId32" Type="http://schemas.openxmlformats.org/officeDocument/2006/relationships/customXml" Target="../ink/ink288.xml"/><Relationship Id="rId37" Type="http://schemas.openxmlformats.org/officeDocument/2006/relationships/image" Target="../media/image31.png"/><Relationship Id="rId40" Type="http://schemas.openxmlformats.org/officeDocument/2006/relationships/customXml" Target="../ink/ink292.xml"/><Relationship Id="rId45" Type="http://schemas.openxmlformats.org/officeDocument/2006/relationships/image" Target="../media/image39.png"/><Relationship Id="rId53" Type="http://schemas.openxmlformats.org/officeDocument/2006/relationships/image" Target="../media/image45.png"/><Relationship Id="rId58" Type="http://schemas.openxmlformats.org/officeDocument/2006/relationships/customXml" Target="../ink/ink301.xml"/><Relationship Id="rId5" Type="http://schemas.openxmlformats.org/officeDocument/2006/relationships/image" Target="../media/image4.png"/><Relationship Id="rId61" Type="http://schemas.openxmlformats.org/officeDocument/2006/relationships/image" Target="../media/image52.png"/><Relationship Id="rId19" Type="http://schemas.openxmlformats.org/officeDocument/2006/relationships/image" Target="../media/image11.png"/><Relationship Id="rId14" Type="http://schemas.openxmlformats.org/officeDocument/2006/relationships/customXml" Target="../ink/ink279.xml"/><Relationship Id="rId22" Type="http://schemas.openxmlformats.org/officeDocument/2006/relationships/customXml" Target="../ink/ink283.xml"/><Relationship Id="rId27" Type="http://schemas.openxmlformats.org/officeDocument/2006/relationships/image" Target="../media/image26.png"/><Relationship Id="rId30" Type="http://schemas.openxmlformats.org/officeDocument/2006/relationships/customXml" Target="../ink/ink287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296.xml"/><Relationship Id="rId56" Type="http://schemas.openxmlformats.org/officeDocument/2006/relationships/customXml" Target="../ink/ink300.xml"/><Relationship Id="rId8" Type="http://schemas.openxmlformats.org/officeDocument/2006/relationships/customXml" Target="../ink/ink276.xml"/><Relationship Id="rId51" Type="http://schemas.openxmlformats.org/officeDocument/2006/relationships/image" Target="../media/image44.png"/><Relationship Id="rId3" Type="http://schemas.openxmlformats.org/officeDocument/2006/relationships/image" Target="../media/image3.png"/><Relationship Id="rId12" Type="http://schemas.openxmlformats.org/officeDocument/2006/relationships/customXml" Target="../ink/ink278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291.xml"/><Relationship Id="rId46" Type="http://schemas.openxmlformats.org/officeDocument/2006/relationships/customXml" Target="../ink/ink295.xml"/><Relationship Id="rId59" Type="http://schemas.openxmlformats.org/officeDocument/2006/relationships/image" Target="../media/image48.png"/><Relationship Id="rId20" Type="http://schemas.openxmlformats.org/officeDocument/2006/relationships/customXml" Target="../ink/ink282.xml"/><Relationship Id="rId41" Type="http://schemas.openxmlformats.org/officeDocument/2006/relationships/image" Target="../media/image37.png"/><Relationship Id="rId54" Type="http://schemas.openxmlformats.org/officeDocument/2006/relationships/customXml" Target="../ink/ink299.xml"/><Relationship Id="rId62" Type="http://schemas.openxmlformats.org/officeDocument/2006/relationships/customXml" Target="../ink/ink30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5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286.xml"/><Relationship Id="rId36" Type="http://schemas.openxmlformats.org/officeDocument/2006/relationships/customXml" Target="../ink/ink290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277.xml"/><Relationship Id="rId31" Type="http://schemas.openxmlformats.org/officeDocument/2006/relationships/image" Target="../media/image28.png"/><Relationship Id="rId44" Type="http://schemas.openxmlformats.org/officeDocument/2006/relationships/customXml" Target="../ink/ink294.xml"/><Relationship Id="rId52" Type="http://schemas.openxmlformats.org/officeDocument/2006/relationships/customXml" Target="../ink/ink298.xml"/><Relationship Id="rId60" Type="http://schemas.openxmlformats.org/officeDocument/2006/relationships/customXml" Target="../ink/ink302.xml"/><Relationship Id="rId4" Type="http://schemas.openxmlformats.org/officeDocument/2006/relationships/customXml" Target="../ink/ink274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6.xml"/><Relationship Id="rId21" Type="http://schemas.openxmlformats.org/officeDocument/2006/relationships/image" Target="../media/image12.png"/><Relationship Id="rId42" Type="http://schemas.openxmlformats.org/officeDocument/2006/relationships/customXml" Target="../ink/ink324.xml"/><Relationship Id="rId47" Type="http://schemas.openxmlformats.org/officeDocument/2006/relationships/image" Target="../media/image42.png"/><Relationship Id="rId63" Type="http://schemas.openxmlformats.org/officeDocument/2006/relationships/image" Target="../media/image53.png"/><Relationship Id="rId68" Type="http://schemas.openxmlformats.org/officeDocument/2006/relationships/customXml" Target="../ink/ink337.xml"/><Relationship Id="rId16" Type="http://schemas.openxmlformats.org/officeDocument/2006/relationships/customXml" Target="../ink/ink311.xml"/><Relationship Id="rId11" Type="http://schemas.openxmlformats.org/officeDocument/2006/relationships/image" Target="../media/image7.png"/><Relationship Id="rId24" Type="http://schemas.openxmlformats.org/officeDocument/2006/relationships/customXml" Target="../ink/ink315.xml"/><Relationship Id="rId32" Type="http://schemas.openxmlformats.org/officeDocument/2006/relationships/customXml" Target="../ink/ink319.xml"/><Relationship Id="rId37" Type="http://schemas.openxmlformats.org/officeDocument/2006/relationships/image" Target="../media/image31.png"/><Relationship Id="rId40" Type="http://schemas.openxmlformats.org/officeDocument/2006/relationships/customXml" Target="../ink/ink323.xml"/><Relationship Id="rId45" Type="http://schemas.openxmlformats.org/officeDocument/2006/relationships/image" Target="../media/image39.png"/><Relationship Id="rId53" Type="http://schemas.openxmlformats.org/officeDocument/2006/relationships/image" Target="../media/image45.png"/><Relationship Id="rId58" Type="http://schemas.openxmlformats.org/officeDocument/2006/relationships/customXml" Target="../ink/ink332.xml"/><Relationship Id="rId66" Type="http://schemas.openxmlformats.org/officeDocument/2006/relationships/customXml" Target="../ink/ink336.xml"/><Relationship Id="rId74" Type="http://schemas.openxmlformats.org/officeDocument/2006/relationships/customXml" Target="../ink/ink340.xml"/><Relationship Id="rId79" Type="http://schemas.openxmlformats.org/officeDocument/2006/relationships/image" Target="../media/image61.png"/><Relationship Id="rId5" Type="http://schemas.openxmlformats.org/officeDocument/2006/relationships/image" Target="../media/image4.png"/><Relationship Id="rId61" Type="http://schemas.openxmlformats.org/officeDocument/2006/relationships/image" Target="../media/image52.png"/><Relationship Id="rId19" Type="http://schemas.openxmlformats.org/officeDocument/2006/relationships/image" Target="../media/image11.png"/><Relationship Id="rId14" Type="http://schemas.openxmlformats.org/officeDocument/2006/relationships/customXml" Target="../ink/ink310.xml"/><Relationship Id="rId22" Type="http://schemas.openxmlformats.org/officeDocument/2006/relationships/customXml" Target="../ink/ink314.xml"/><Relationship Id="rId27" Type="http://schemas.openxmlformats.org/officeDocument/2006/relationships/image" Target="../media/image26.png"/><Relationship Id="rId30" Type="http://schemas.openxmlformats.org/officeDocument/2006/relationships/customXml" Target="../ink/ink318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327.xml"/><Relationship Id="rId56" Type="http://schemas.openxmlformats.org/officeDocument/2006/relationships/customXml" Target="../ink/ink331.xml"/><Relationship Id="rId64" Type="http://schemas.openxmlformats.org/officeDocument/2006/relationships/customXml" Target="../ink/ink335.xml"/><Relationship Id="rId69" Type="http://schemas.openxmlformats.org/officeDocument/2006/relationships/image" Target="../media/image56.png"/><Relationship Id="rId77" Type="http://schemas.openxmlformats.org/officeDocument/2006/relationships/image" Target="../media/image60.png"/><Relationship Id="rId8" Type="http://schemas.openxmlformats.org/officeDocument/2006/relationships/customXml" Target="../ink/ink307.xml"/><Relationship Id="rId51" Type="http://schemas.openxmlformats.org/officeDocument/2006/relationships/image" Target="../media/image44.png"/><Relationship Id="rId72" Type="http://schemas.openxmlformats.org/officeDocument/2006/relationships/customXml" Target="../ink/ink339.xml"/><Relationship Id="rId3" Type="http://schemas.openxmlformats.org/officeDocument/2006/relationships/image" Target="../media/image3.png"/><Relationship Id="rId12" Type="http://schemas.openxmlformats.org/officeDocument/2006/relationships/customXml" Target="../ink/ink309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322.xml"/><Relationship Id="rId46" Type="http://schemas.openxmlformats.org/officeDocument/2006/relationships/customXml" Target="../ink/ink326.xml"/><Relationship Id="rId59" Type="http://schemas.openxmlformats.org/officeDocument/2006/relationships/image" Target="../media/image48.png"/><Relationship Id="rId67" Type="http://schemas.openxmlformats.org/officeDocument/2006/relationships/image" Target="../media/image55.png"/><Relationship Id="rId20" Type="http://schemas.openxmlformats.org/officeDocument/2006/relationships/customXml" Target="../ink/ink313.xml"/><Relationship Id="rId41" Type="http://schemas.openxmlformats.org/officeDocument/2006/relationships/image" Target="../media/image37.png"/><Relationship Id="rId54" Type="http://schemas.openxmlformats.org/officeDocument/2006/relationships/customXml" Target="../ink/ink330.xml"/><Relationship Id="rId62" Type="http://schemas.openxmlformats.org/officeDocument/2006/relationships/customXml" Target="../ink/ink334.xml"/><Relationship Id="rId70" Type="http://schemas.openxmlformats.org/officeDocument/2006/relationships/customXml" Target="../ink/ink338.xml"/><Relationship Id="rId7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6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317.xml"/><Relationship Id="rId36" Type="http://schemas.openxmlformats.org/officeDocument/2006/relationships/customXml" Target="../ink/ink321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308.xml"/><Relationship Id="rId31" Type="http://schemas.openxmlformats.org/officeDocument/2006/relationships/image" Target="../media/image28.png"/><Relationship Id="rId44" Type="http://schemas.openxmlformats.org/officeDocument/2006/relationships/customXml" Target="../ink/ink325.xml"/><Relationship Id="rId52" Type="http://schemas.openxmlformats.org/officeDocument/2006/relationships/customXml" Target="../ink/ink329.xml"/><Relationship Id="rId60" Type="http://schemas.openxmlformats.org/officeDocument/2006/relationships/customXml" Target="../ink/ink333.xml"/><Relationship Id="rId65" Type="http://schemas.openxmlformats.org/officeDocument/2006/relationships/image" Target="../media/image54.png"/><Relationship Id="rId73" Type="http://schemas.openxmlformats.org/officeDocument/2006/relationships/image" Target="../media/image58.png"/><Relationship Id="rId78" Type="http://schemas.openxmlformats.org/officeDocument/2006/relationships/customXml" Target="../ink/ink342.xml"/><Relationship Id="rId4" Type="http://schemas.openxmlformats.org/officeDocument/2006/relationships/customXml" Target="../ink/ink305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312.xml"/><Relationship Id="rId39" Type="http://schemas.openxmlformats.org/officeDocument/2006/relationships/image" Target="../media/image36.png"/><Relationship Id="rId34" Type="http://schemas.openxmlformats.org/officeDocument/2006/relationships/customXml" Target="../ink/ink320.xml"/><Relationship Id="rId50" Type="http://schemas.openxmlformats.org/officeDocument/2006/relationships/customXml" Target="../ink/ink328.xml"/><Relationship Id="rId55" Type="http://schemas.openxmlformats.org/officeDocument/2006/relationships/image" Target="../media/image46.png"/><Relationship Id="rId76" Type="http://schemas.openxmlformats.org/officeDocument/2006/relationships/customXml" Target="../ink/ink341.xml"/><Relationship Id="rId7" Type="http://schemas.openxmlformats.org/officeDocument/2006/relationships/image" Target="../media/image5.png"/><Relationship Id="rId71" Type="http://schemas.openxmlformats.org/officeDocument/2006/relationships/image" Target="../media/image57.png"/><Relationship Id="rId2" Type="http://schemas.openxmlformats.org/officeDocument/2006/relationships/customXml" Target="../ink/ink304.xml"/><Relationship Id="rId2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55.xml"/><Relationship Id="rId21" Type="http://schemas.openxmlformats.org/officeDocument/2006/relationships/image" Target="../media/image12.png"/><Relationship Id="rId42" Type="http://schemas.openxmlformats.org/officeDocument/2006/relationships/customXml" Target="../ink/ink363.xml"/><Relationship Id="rId47" Type="http://schemas.openxmlformats.org/officeDocument/2006/relationships/image" Target="../media/image42.png"/><Relationship Id="rId63" Type="http://schemas.openxmlformats.org/officeDocument/2006/relationships/image" Target="../media/image53.png"/><Relationship Id="rId68" Type="http://schemas.openxmlformats.org/officeDocument/2006/relationships/customXml" Target="../ink/ink376.xml"/><Relationship Id="rId84" Type="http://schemas.openxmlformats.org/officeDocument/2006/relationships/customXml" Target="../ink/ink384.xml"/><Relationship Id="rId89" Type="http://schemas.openxmlformats.org/officeDocument/2006/relationships/image" Target="../media/image66.png"/><Relationship Id="rId16" Type="http://schemas.openxmlformats.org/officeDocument/2006/relationships/customXml" Target="../ink/ink350.xml"/><Relationship Id="rId11" Type="http://schemas.openxmlformats.org/officeDocument/2006/relationships/image" Target="../media/image7.png"/><Relationship Id="rId32" Type="http://schemas.openxmlformats.org/officeDocument/2006/relationships/customXml" Target="../ink/ink358.xml"/><Relationship Id="rId37" Type="http://schemas.openxmlformats.org/officeDocument/2006/relationships/image" Target="../media/image31.png"/><Relationship Id="rId53" Type="http://schemas.openxmlformats.org/officeDocument/2006/relationships/image" Target="../media/image45.png"/><Relationship Id="rId58" Type="http://schemas.openxmlformats.org/officeDocument/2006/relationships/customXml" Target="../ink/ink371.xml"/><Relationship Id="rId74" Type="http://schemas.openxmlformats.org/officeDocument/2006/relationships/customXml" Target="../ink/ink379.xml"/><Relationship Id="rId79" Type="http://schemas.openxmlformats.org/officeDocument/2006/relationships/image" Target="../media/image61.png"/><Relationship Id="rId5" Type="http://schemas.openxmlformats.org/officeDocument/2006/relationships/image" Target="../media/image4.png"/><Relationship Id="rId90" Type="http://schemas.openxmlformats.org/officeDocument/2006/relationships/customXml" Target="../ink/ink387.xml"/><Relationship Id="rId14" Type="http://schemas.openxmlformats.org/officeDocument/2006/relationships/customXml" Target="../ink/ink349.xml"/><Relationship Id="rId22" Type="http://schemas.openxmlformats.org/officeDocument/2006/relationships/customXml" Target="../ink/ink353.xml"/><Relationship Id="rId27" Type="http://schemas.openxmlformats.org/officeDocument/2006/relationships/image" Target="../media/image26.png"/><Relationship Id="rId30" Type="http://schemas.openxmlformats.org/officeDocument/2006/relationships/customXml" Target="../ink/ink357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366.xml"/><Relationship Id="rId56" Type="http://schemas.openxmlformats.org/officeDocument/2006/relationships/customXml" Target="../ink/ink370.xml"/><Relationship Id="rId64" Type="http://schemas.openxmlformats.org/officeDocument/2006/relationships/customXml" Target="../ink/ink374.xml"/><Relationship Id="rId69" Type="http://schemas.openxmlformats.org/officeDocument/2006/relationships/image" Target="../media/image56.png"/><Relationship Id="rId77" Type="http://schemas.openxmlformats.org/officeDocument/2006/relationships/image" Target="../media/image60.png"/><Relationship Id="rId8" Type="http://schemas.openxmlformats.org/officeDocument/2006/relationships/customXml" Target="../ink/ink346.xml"/><Relationship Id="rId51" Type="http://schemas.openxmlformats.org/officeDocument/2006/relationships/image" Target="../media/image44.png"/><Relationship Id="rId72" Type="http://schemas.openxmlformats.org/officeDocument/2006/relationships/customXml" Target="../ink/ink378.xml"/><Relationship Id="rId80" Type="http://schemas.openxmlformats.org/officeDocument/2006/relationships/customXml" Target="../ink/ink382.xml"/><Relationship Id="rId85" Type="http://schemas.openxmlformats.org/officeDocument/2006/relationships/image" Target="../media/image64.png"/><Relationship Id="rId3" Type="http://schemas.openxmlformats.org/officeDocument/2006/relationships/image" Target="../media/image3.png"/><Relationship Id="rId12" Type="http://schemas.openxmlformats.org/officeDocument/2006/relationships/customXml" Target="../ink/ink348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361.xml"/><Relationship Id="rId46" Type="http://schemas.openxmlformats.org/officeDocument/2006/relationships/customXml" Target="../ink/ink365.xml"/><Relationship Id="rId59" Type="http://schemas.openxmlformats.org/officeDocument/2006/relationships/image" Target="../media/image48.png"/><Relationship Id="rId67" Type="http://schemas.openxmlformats.org/officeDocument/2006/relationships/image" Target="../media/image55.png"/><Relationship Id="rId20" Type="http://schemas.openxmlformats.org/officeDocument/2006/relationships/customXml" Target="../ink/ink352.xml"/><Relationship Id="rId41" Type="http://schemas.openxmlformats.org/officeDocument/2006/relationships/image" Target="../media/image37.png"/><Relationship Id="rId54" Type="http://schemas.openxmlformats.org/officeDocument/2006/relationships/customXml" Target="../ink/ink369.xml"/><Relationship Id="rId62" Type="http://schemas.openxmlformats.org/officeDocument/2006/relationships/customXml" Target="../ink/ink373.xml"/><Relationship Id="rId70" Type="http://schemas.openxmlformats.org/officeDocument/2006/relationships/customXml" Target="../ink/ink377.xml"/><Relationship Id="rId75" Type="http://schemas.openxmlformats.org/officeDocument/2006/relationships/image" Target="../media/image59.png"/><Relationship Id="rId83" Type="http://schemas.openxmlformats.org/officeDocument/2006/relationships/image" Target="../media/image63.png"/><Relationship Id="rId88" Type="http://schemas.openxmlformats.org/officeDocument/2006/relationships/customXml" Target="../ink/ink386.xml"/><Relationship Id="rId91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5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356.xml"/><Relationship Id="rId36" Type="http://schemas.openxmlformats.org/officeDocument/2006/relationships/customXml" Target="../ink/ink360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347.xml"/><Relationship Id="rId31" Type="http://schemas.openxmlformats.org/officeDocument/2006/relationships/image" Target="../media/image28.png"/><Relationship Id="rId44" Type="http://schemas.openxmlformats.org/officeDocument/2006/relationships/customXml" Target="../ink/ink364.xml"/><Relationship Id="rId52" Type="http://schemas.openxmlformats.org/officeDocument/2006/relationships/customXml" Target="../ink/ink368.xml"/><Relationship Id="rId60" Type="http://schemas.openxmlformats.org/officeDocument/2006/relationships/customXml" Target="../ink/ink372.xml"/><Relationship Id="rId65" Type="http://schemas.openxmlformats.org/officeDocument/2006/relationships/image" Target="../media/image54.png"/><Relationship Id="rId73" Type="http://schemas.openxmlformats.org/officeDocument/2006/relationships/image" Target="../media/image58.png"/><Relationship Id="rId78" Type="http://schemas.openxmlformats.org/officeDocument/2006/relationships/customXml" Target="../ink/ink381.xml"/><Relationship Id="rId81" Type="http://schemas.openxmlformats.org/officeDocument/2006/relationships/image" Target="../media/image62.png"/><Relationship Id="rId86" Type="http://schemas.openxmlformats.org/officeDocument/2006/relationships/customXml" Target="../ink/ink385.xml"/><Relationship Id="rId4" Type="http://schemas.openxmlformats.org/officeDocument/2006/relationships/customXml" Target="../ink/ink344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351.xml"/><Relationship Id="rId39" Type="http://schemas.openxmlformats.org/officeDocument/2006/relationships/image" Target="../media/image36.png"/><Relationship Id="rId34" Type="http://schemas.openxmlformats.org/officeDocument/2006/relationships/customXml" Target="../ink/ink359.xml"/><Relationship Id="rId50" Type="http://schemas.openxmlformats.org/officeDocument/2006/relationships/customXml" Target="../ink/ink367.xml"/><Relationship Id="rId55" Type="http://schemas.openxmlformats.org/officeDocument/2006/relationships/image" Target="../media/image46.png"/><Relationship Id="rId76" Type="http://schemas.openxmlformats.org/officeDocument/2006/relationships/customXml" Target="../ink/ink380.xml"/><Relationship Id="rId7" Type="http://schemas.openxmlformats.org/officeDocument/2006/relationships/image" Target="../media/image5.png"/><Relationship Id="rId71" Type="http://schemas.openxmlformats.org/officeDocument/2006/relationships/image" Target="../media/image57.png"/><Relationship Id="rId2" Type="http://schemas.openxmlformats.org/officeDocument/2006/relationships/customXml" Target="../ink/ink343.xml"/><Relationship Id="rId29" Type="http://schemas.openxmlformats.org/officeDocument/2006/relationships/image" Target="../media/image27.png"/><Relationship Id="rId24" Type="http://schemas.openxmlformats.org/officeDocument/2006/relationships/customXml" Target="../ink/ink354.xml"/><Relationship Id="rId40" Type="http://schemas.openxmlformats.org/officeDocument/2006/relationships/customXml" Target="../ink/ink362.xml"/><Relationship Id="rId45" Type="http://schemas.openxmlformats.org/officeDocument/2006/relationships/image" Target="../media/image39.png"/><Relationship Id="rId66" Type="http://schemas.openxmlformats.org/officeDocument/2006/relationships/customXml" Target="../ink/ink375.xml"/><Relationship Id="rId87" Type="http://schemas.openxmlformats.org/officeDocument/2006/relationships/image" Target="../media/image65.png"/><Relationship Id="rId61" Type="http://schemas.openxmlformats.org/officeDocument/2006/relationships/image" Target="../media/image52.png"/><Relationship Id="rId82" Type="http://schemas.openxmlformats.org/officeDocument/2006/relationships/customXml" Target="../ink/ink383.xml"/><Relationship Id="rId1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00.xml"/><Relationship Id="rId21" Type="http://schemas.openxmlformats.org/officeDocument/2006/relationships/image" Target="../media/image12.png"/><Relationship Id="rId42" Type="http://schemas.openxmlformats.org/officeDocument/2006/relationships/customXml" Target="../ink/ink408.xml"/><Relationship Id="rId47" Type="http://schemas.openxmlformats.org/officeDocument/2006/relationships/image" Target="../media/image42.png"/><Relationship Id="rId63" Type="http://schemas.openxmlformats.org/officeDocument/2006/relationships/image" Target="../media/image53.png"/><Relationship Id="rId68" Type="http://schemas.openxmlformats.org/officeDocument/2006/relationships/customXml" Target="../ink/ink421.xml"/><Relationship Id="rId84" Type="http://schemas.openxmlformats.org/officeDocument/2006/relationships/customXml" Target="../ink/ink429.xml"/><Relationship Id="rId89" Type="http://schemas.openxmlformats.org/officeDocument/2006/relationships/image" Target="../media/image66.png"/><Relationship Id="rId16" Type="http://schemas.openxmlformats.org/officeDocument/2006/relationships/customXml" Target="../ink/ink395.xml"/><Relationship Id="rId11" Type="http://schemas.openxmlformats.org/officeDocument/2006/relationships/image" Target="../media/image7.png"/><Relationship Id="rId32" Type="http://schemas.openxmlformats.org/officeDocument/2006/relationships/customXml" Target="../ink/ink403.xml"/><Relationship Id="rId37" Type="http://schemas.openxmlformats.org/officeDocument/2006/relationships/image" Target="../media/image31.png"/><Relationship Id="rId53" Type="http://schemas.openxmlformats.org/officeDocument/2006/relationships/image" Target="../media/image45.png"/><Relationship Id="rId58" Type="http://schemas.openxmlformats.org/officeDocument/2006/relationships/customXml" Target="../ink/ink416.xml"/><Relationship Id="rId74" Type="http://schemas.openxmlformats.org/officeDocument/2006/relationships/customXml" Target="../ink/ink424.xml"/><Relationship Id="rId79" Type="http://schemas.openxmlformats.org/officeDocument/2006/relationships/image" Target="../media/image61.png"/><Relationship Id="rId5" Type="http://schemas.openxmlformats.org/officeDocument/2006/relationships/image" Target="../media/image4.png"/><Relationship Id="rId90" Type="http://schemas.openxmlformats.org/officeDocument/2006/relationships/customXml" Target="../ink/ink432.xml"/><Relationship Id="rId95" Type="http://schemas.openxmlformats.org/officeDocument/2006/relationships/image" Target="../media/image69.png"/><Relationship Id="rId22" Type="http://schemas.openxmlformats.org/officeDocument/2006/relationships/customXml" Target="../ink/ink398.xml"/><Relationship Id="rId27" Type="http://schemas.openxmlformats.org/officeDocument/2006/relationships/image" Target="../media/image26.png"/><Relationship Id="rId43" Type="http://schemas.openxmlformats.org/officeDocument/2006/relationships/image" Target="../media/image38.png"/><Relationship Id="rId48" Type="http://schemas.openxmlformats.org/officeDocument/2006/relationships/customXml" Target="../ink/ink411.xml"/><Relationship Id="rId64" Type="http://schemas.openxmlformats.org/officeDocument/2006/relationships/customXml" Target="../ink/ink419.xml"/><Relationship Id="rId69" Type="http://schemas.openxmlformats.org/officeDocument/2006/relationships/image" Target="../media/image56.png"/><Relationship Id="rId80" Type="http://schemas.openxmlformats.org/officeDocument/2006/relationships/customXml" Target="../ink/ink427.xml"/><Relationship Id="rId85" Type="http://schemas.openxmlformats.org/officeDocument/2006/relationships/image" Target="../media/image64.png"/><Relationship Id="rId3" Type="http://schemas.openxmlformats.org/officeDocument/2006/relationships/image" Target="../media/image3.png"/><Relationship Id="rId12" Type="http://schemas.openxmlformats.org/officeDocument/2006/relationships/customXml" Target="../ink/ink393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406.xml"/><Relationship Id="rId46" Type="http://schemas.openxmlformats.org/officeDocument/2006/relationships/customXml" Target="../ink/ink410.xml"/><Relationship Id="rId59" Type="http://schemas.openxmlformats.org/officeDocument/2006/relationships/image" Target="../media/image48.png"/><Relationship Id="rId67" Type="http://schemas.openxmlformats.org/officeDocument/2006/relationships/image" Target="../media/image55.png"/><Relationship Id="rId20" Type="http://schemas.openxmlformats.org/officeDocument/2006/relationships/customXml" Target="../ink/ink397.xml"/><Relationship Id="rId41" Type="http://schemas.openxmlformats.org/officeDocument/2006/relationships/image" Target="../media/image37.png"/><Relationship Id="rId54" Type="http://schemas.openxmlformats.org/officeDocument/2006/relationships/customXml" Target="../ink/ink414.xml"/><Relationship Id="rId62" Type="http://schemas.openxmlformats.org/officeDocument/2006/relationships/customXml" Target="../ink/ink418.xml"/><Relationship Id="rId70" Type="http://schemas.openxmlformats.org/officeDocument/2006/relationships/customXml" Target="../ink/ink422.xml"/><Relationship Id="rId75" Type="http://schemas.openxmlformats.org/officeDocument/2006/relationships/image" Target="../media/image59.png"/><Relationship Id="rId83" Type="http://schemas.openxmlformats.org/officeDocument/2006/relationships/image" Target="../media/image63.png"/><Relationship Id="rId88" Type="http://schemas.openxmlformats.org/officeDocument/2006/relationships/customXml" Target="../ink/ink431.xml"/><Relationship Id="rId91" Type="http://schemas.openxmlformats.org/officeDocument/2006/relationships/image" Target="../media/image67.png"/><Relationship Id="rId96" Type="http://schemas.openxmlformats.org/officeDocument/2006/relationships/customXml" Target="../ink/ink4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0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401.xml"/><Relationship Id="rId36" Type="http://schemas.openxmlformats.org/officeDocument/2006/relationships/customXml" Target="../ink/ink405.xml"/><Relationship Id="rId49" Type="http://schemas.openxmlformats.org/officeDocument/2006/relationships/image" Target="../media/image43.png"/><Relationship Id="rId57" Type="http://schemas.openxmlformats.org/officeDocument/2006/relationships/image" Target="../media/image47.png"/><Relationship Id="rId10" Type="http://schemas.openxmlformats.org/officeDocument/2006/relationships/customXml" Target="../ink/ink392.xml"/><Relationship Id="rId31" Type="http://schemas.openxmlformats.org/officeDocument/2006/relationships/image" Target="../media/image28.png"/><Relationship Id="rId44" Type="http://schemas.openxmlformats.org/officeDocument/2006/relationships/customXml" Target="../ink/ink409.xml"/><Relationship Id="rId52" Type="http://schemas.openxmlformats.org/officeDocument/2006/relationships/customXml" Target="../ink/ink413.xml"/><Relationship Id="rId60" Type="http://schemas.openxmlformats.org/officeDocument/2006/relationships/customXml" Target="../ink/ink417.xml"/><Relationship Id="rId65" Type="http://schemas.openxmlformats.org/officeDocument/2006/relationships/image" Target="../media/image54.png"/><Relationship Id="rId73" Type="http://schemas.openxmlformats.org/officeDocument/2006/relationships/image" Target="../media/image58.png"/><Relationship Id="rId78" Type="http://schemas.openxmlformats.org/officeDocument/2006/relationships/customXml" Target="../ink/ink426.xml"/><Relationship Id="rId81" Type="http://schemas.openxmlformats.org/officeDocument/2006/relationships/image" Target="../media/image62.png"/><Relationship Id="rId86" Type="http://schemas.openxmlformats.org/officeDocument/2006/relationships/customXml" Target="../ink/ink430.xml"/><Relationship Id="rId94" Type="http://schemas.openxmlformats.org/officeDocument/2006/relationships/customXml" Target="../ink/ink434.xml"/><Relationship Id="rId4" Type="http://schemas.openxmlformats.org/officeDocument/2006/relationships/customXml" Target="../ink/ink389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396.xml"/><Relationship Id="rId39" Type="http://schemas.openxmlformats.org/officeDocument/2006/relationships/image" Target="../media/image36.png"/><Relationship Id="rId34" Type="http://schemas.openxmlformats.org/officeDocument/2006/relationships/customXml" Target="../ink/ink404.xml"/><Relationship Id="rId50" Type="http://schemas.openxmlformats.org/officeDocument/2006/relationships/customXml" Target="../ink/ink412.xml"/><Relationship Id="rId55" Type="http://schemas.openxmlformats.org/officeDocument/2006/relationships/image" Target="../media/image46.png"/><Relationship Id="rId76" Type="http://schemas.openxmlformats.org/officeDocument/2006/relationships/customXml" Target="../ink/ink425.xml"/><Relationship Id="rId97" Type="http://schemas.openxmlformats.org/officeDocument/2006/relationships/image" Target="../media/image70.png"/><Relationship Id="rId7" Type="http://schemas.openxmlformats.org/officeDocument/2006/relationships/image" Target="../media/image5.png"/><Relationship Id="rId71" Type="http://schemas.openxmlformats.org/officeDocument/2006/relationships/image" Target="../media/image57.png"/><Relationship Id="rId92" Type="http://schemas.openxmlformats.org/officeDocument/2006/relationships/customXml" Target="../ink/ink433.xml"/><Relationship Id="rId2" Type="http://schemas.openxmlformats.org/officeDocument/2006/relationships/customXml" Target="../ink/ink388.xml"/><Relationship Id="rId29" Type="http://schemas.openxmlformats.org/officeDocument/2006/relationships/image" Target="../media/image27.png"/><Relationship Id="rId24" Type="http://schemas.openxmlformats.org/officeDocument/2006/relationships/customXml" Target="../ink/ink399.xml"/><Relationship Id="rId40" Type="http://schemas.openxmlformats.org/officeDocument/2006/relationships/customXml" Target="../ink/ink407.xml"/><Relationship Id="rId45" Type="http://schemas.openxmlformats.org/officeDocument/2006/relationships/image" Target="../media/image39.png"/><Relationship Id="rId66" Type="http://schemas.openxmlformats.org/officeDocument/2006/relationships/customXml" Target="../ink/ink420.xml"/><Relationship Id="rId87" Type="http://schemas.openxmlformats.org/officeDocument/2006/relationships/image" Target="../media/image65.png"/><Relationship Id="rId61" Type="http://schemas.openxmlformats.org/officeDocument/2006/relationships/image" Target="../media/image52.png"/><Relationship Id="rId82" Type="http://schemas.openxmlformats.org/officeDocument/2006/relationships/customXml" Target="../ink/ink428.xml"/><Relationship Id="rId19" Type="http://schemas.openxmlformats.org/officeDocument/2006/relationships/image" Target="../media/image11.png"/><Relationship Id="rId14" Type="http://schemas.openxmlformats.org/officeDocument/2006/relationships/customXml" Target="../ink/ink394.xml"/><Relationship Id="rId30" Type="http://schemas.openxmlformats.org/officeDocument/2006/relationships/customXml" Target="../ink/ink402.xml"/><Relationship Id="rId35" Type="http://schemas.openxmlformats.org/officeDocument/2006/relationships/image" Target="../media/image30.png"/><Relationship Id="rId56" Type="http://schemas.openxmlformats.org/officeDocument/2006/relationships/customXml" Target="../ink/ink415.xml"/><Relationship Id="rId77" Type="http://schemas.openxmlformats.org/officeDocument/2006/relationships/image" Target="../media/image60.png"/><Relationship Id="rId8" Type="http://schemas.openxmlformats.org/officeDocument/2006/relationships/customXml" Target="../ink/ink391.xml"/><Relationship Id="rId51" Type="http://schemas.openxmlformats.org/officeDocument/2006/relationships/image" Target="../media/image44.png"/><Relationship Id="rId72" Type="http://schemas.openxmlformats.org/officeDocument/2006/relationships/customXml" Target="../ink/ink423.xml"/><Relationship Id="rId93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42.xml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39" Type="http://schemas.openxmlformats.org/officeDocument/2006/relationships/customXml" Target="../ink/ink455.xml"/><Relationship Id="rId21" Type="http://schemas.openxmlformats.org/officeDocument/2006/relationships/customXml" Target="../ink/ink446.xml"/><Relationship Id="rId34" Type="http://schemas.openxmlformats.org/officeDocument/2006/relationships/image" Target="../media/image87.png"/><Relationship Id="rId42" Type="http://schemas.openxmlformats.org/officeDocument/2006/relationships/image" Target="../media/image91.png"/><Relationship Id="rId47" Type="http://schemas.openxmlformats.org/officeDocument/2006/relationships/customXml" Target="../ink/ink459.xml"/><Relationship Id="rId50" Type="http://schemas.openxmlformats.org/officeDocument/2006/relationships/image" Target="../media/image95.png"/><Relationship Id="rId7" Type="http://schemas.openxmlformats.org/officeDocument/2006/relationships/customXml" Target="../ink/ink439.xml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9" Type="http://schemas.openxmlformats.org/officeDocument/2006/relationships/customXml" Target="../ink/ink450.xml"/><Relationship Id="rId11" Type="http://schemas.openxmlformats.org/officeDocument/2006/relationships/customXml" Target="../ink/ink441.xml"/><Relationship Id="rId24" Type="http://schemas.openxmlformats.org/officeDocument/2006/relationships/image" Target="../media/image82.png"/><Relationship Id="rId32" Type="http://schemas.openxmlformats.org/officeDocument/2006/relationships/image" Target="../media/image86.png"/><Relationship Id="rId37" Type="http://schemas.openxmlformats.org/officeDocument/2006/relationships/customXml" Target="../ink/ink454.xml"/><Relationship Id="rId40" Type="http://schemas.openxmlformats.org/officeDocument/2006/relationships/image" Target="../media/image90.png"/><Relationship Id="rId45" Type="http://schemas.openxmlformats.org/officeDocument/2006/relationships/customXml" Target="../ink/ink458.xml"/><Relationship Id="rId53" Type="http://schemas.openxmlformats.org/officeDocument/2006/relationships/customXml" Target="../ink/ink462.xml"/><Relationship Id="rId5" Type="http://schemas.openxmlformats.org/officeDocument/2006/relationships/customXml" Target="../ink/ink438.xml"/><Relationship Id="rId10" Type="http://schemas.openxmlformats.org/officeDocument/2006/relationships/image" Target="../media/image75.png"/><Relationship Id="rId19" Type="http://schemas.openxmlformats.org/officeDocument/2006/relationships/customXml" Target="../ink/ink445.xml"/><Relationship Id="rId31" Type="http://schemas.openxmlformats.org/officeDocument/2006/relationships/customXml" Target="../ink/ink451.xml"/><Relationship Id="rId44" Type="http://schemas.openxmlformats.org/officeDocument/2006/relationships/image" Target="../media/image92.png"/><Relationship Id="rId52" Type="http://schemas.openxmlformats.org/officeDocument/2006/relationships/image" Target="../media/image96.png"/><Relationship Id="rId4" Type="http://schemas.openxmlformats.org/officeDocument/2006/relationships/image" Target="../media/image72.png"/><Relationship Id="rId9" Type="http://schemas.openxmlformats.org/officeDocument/2006/relationships/customXml" Target="../ink/ink440.xml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customXml" Target="../ink/ink449.xml"/><Relationship Id="rId30" Type="http://schemas.openxmlformats.org/officeDocument/2006/relationships/image" Target="../media/image85.png"/><Relationship Id="rId35" Type="http://schemas.openxmlformats.org/officeDocument/2006/relationships/customXml" Target="../ink/ink453.xml"/><Relationship Id="rId43" Type="http://schemas.openxmlformats.org/officeDocument/2006/relationships/customXml" Target="../ink/ink457.xml"/><Relationship Id="rId48" Type="http://schemas.openxmlformats.org/officeDocument/2006/relationships/image" Target="../media/image94.png"/><Relationship Id="rId8" Type="http://schemas.openxmlformats.org/officeDocument/2006/relationships/image" Target="../media/image74.png"/><Relationship Id="rId51" Type="http://schemas.openxmlformats.org/officeDocument/2006/relationships/customXml" Target="../ink/ink461.xml"/><Relationship Id="rId3" Type="http://schemas.openxmlformats.org/officeDocument/2006/relationships/customXml" Target="../ink/ink437.xml"/><Relationship Id="rId12" Type="http://schemas.openxmlformats.org/officeDocument/2006/relationships/image" Target="../media/image76.png"/><Relationship Id="rId17" Type="http://schemas.openxmlformats.org/officeDocument/2006/relationships/customXml" Target="../ink/ink444.xml"/><Relationship Id="rId25" Type="http://schemas.openxmlformats.org/officeDocument/2006/relationships/customXml" Target="../ink/ink448.xml"/><Relationship Id="rId33" Type="http://schemas.openxmlformats.org/officeDocument/2006/relationships/customXml" Target="../ink/ink452.xml"/><Relationship Id="rId38" Type="http://schemas.openxmlformats.org/officeDocument/2006/relationships/image" Target="../media/image89.png"/><Relationship Id="rId46" Type="http://schemas.openxmlformats.org/officeDocument/2006/relationships/image" Target="../media/image93.png"/><Relationship Id="rId20" Type="http://schemas.openxmlformats.org/officeDocument/2006/relationships/image" Target="../media/image80.png"/><Relationship Id="rId41" Type="http://schemas.openxmlformats.org/officeDocument/2006/relationships/customXml" Target="../ink/ink456.xml"/><Relationship Id="rId5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443.xml"/><Relationship Id="rId23" Type="http://schemas.openxmlformats.org/officeDocument/2006/relationships/customXml" Target="../ink/ink447.xml"/><Relationship Id="rId28" Type="http://schemas.openxmlformats.org/officeDocument/2006/relationships/image" Target="../media/image84.png"/><Relationship Id="rId36" Type="http://schemas.openxmlformats.org/officeDocument/2006/relationships/image" Target="../media/image88.png"/><Relationship Id="rId49" Type="http://schemas.openxmlformats.org/officeDocument/2006/relationships/customXml" Target="../ink/ink460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3.png"/><Relationship Id="rId21" Type="http://schemas.openxmlformats.org/officeDocument/2006/relationships/customXml" Target="../ink/ink472.xml"/><Relationship Id="rId34" Type="http://schemas.openxmlformats.org/officeDocument/2006/relationships/image" Target="../media/image87.png"/><Relationship Id="rId42" Type="http://schemas.openxmlformats.org/officeDocument/2006/relationships/image" Target="../media/image91.png"/><Relationship Id="rId47" Type="http://schemas.openxmlformats.org/officeDocument/2006/relationships/customXml" Target="../ink/ink485.xml"/><Relationship Id="rId50" Type="http://schemas.openxmlformats.org/officeDocument/2006/relationships/image" Target="../media/image95.png"/><Relationship Id="rId55" Type="http://schemas.openxmlformats.org/officeDocument/2006/relationships/customXml" Target="../ink/ink489.xml"/><Relationship Id="rId63" Type="http://schemas.openxmlformats.org/officeDocument/2006/relationships/customXml" Target="../ink/ink493.xml"/><Relationship Id="rId68" Type="http://schemas.openxmlformats.org/officeDocument/2006/relationships/image" Target="../media/image104.png"/><Relationship Id="rId7" Type="http://schemas.openxmlformats.org/officeDocument/2006/relationships/customXml" Target="../ink/ink465.xml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9" Type="http://schemas.openxmlformats.org/officeDocument/2006/relationships/customXml" Target="../ink/ink476.xml"/><Relationship Id="rId11" Type="http://schemas.openxmlformats.org/officeDocument/2006/relationships/customXml" Target="../ink/ink467.xml"/><Relationship Id="rId24" Type="http://schemas.openxmlformats.org/officeDocument/2006/relationships/image" Target="../media/image82.png"/><Relationship Id="rId32" Type="http://schemas.openxmlformats.org/officeDocument/2006/relationships/image" Target="../media/image86.png"/><Relationship Id="rId37" Type="http://schemas.openxmlformats.org/officeDocument/2006/relationships/customXml" Target="../ink/ink480.xml"/><Relationship Id="rId40" Type="http://schemas.openxmlformats.org/officeDocument/2006/relationships/image" Target="../media/image90.png"/><Relationship Id="rId45" Type="http://schemas.openxmlformats.org/officeDocument/2006/relationships/customXml" Target="../ink/ink484.xml"/><Relationship Id="rId53" Type="http://schemas.openxmlformats.org/officeDocument/2006/relationships/customXml" Target="../ink/ink488.xml"/><Relationship Id="rId58" Type="http://schemas.openxmlformats.org/officeDocument/2006/relationships/image" Target="../media/image99.png"/><Relationship Id="rId66" Type="http://schemas.openxmlformats.org/officeDocument/2006/relationships/image" Target="../media/image103.png"/><Relationship Id="rId5" Type="http://schemas.openxmlformats.org/officeDocument/2006/relationships/customXml" Target="../ink/ink464.xml"/><Relationship Id="rId61" Type="http://schemas.openxmlformats.org/officeDocument/2006/relationships/customXml" Target="../ink/ink492.xml"/><Relationship Id="rId19" Type="http://schemas.openxmlformats.org/officeDocument/2006/relationships/customXml" Target="../ink/ink471.xml"/><Relationship Id="rId14" Type="http://schemas.openxmlformats.org/officeDocument/2006/relationships/image" Target="../media/image77.png"/><Relationship Id="rId22" Type="http://schemas.openxmlformats.org/officeDocument/2006/relationships/image" Target="../media/image81.png"/><Relationship Id="rId27" Type="http://schemas.openxmlformats.org/officeDocument/2006/relationships/customXml" Target="../ink/ink475.xml"/><Relationship Id="rId30" Type="http://schemas.openxmlformats.org/officeDocument/2006/relationships/image" Target="../media/image85.png"/><Relationship Id="rId35" Type="http://schemas.openxmlformats.org/officeDocument/2006/relationships/customXml" Target="../ink/ink479.xml"/><Relationship Id="rId43" Type="http://schemas.openxmlformats.org/officeDocument/2006/relationships/customXml" Target="../ink/ink483.xml"/><Relationship Id="rId48" Type="http://schemas.openxmlformats.org/officeDocument/2006/relationships/image" Target="../media/image94.png"/><Relationship Id="rId56" Type="http://schemas.openxmlformats.org/officeDocument/2006/relationships/image" Target="../media/image98.png"/><Relationship Id="rId64" Type="http://schemas.openxmlformats.org/officeDocument/2006/relationships/image" Target="../media/image102.png"/><Relationship Id="rId8" Type="http://schemas.openxmlformats.org/officeDocument/2006/relationships/image" Target="../media/image74.png"/><Relationship Id="rId51" Type="http://schemas.openxmlformats.org/officeDocument/2006/relationships/customXml" Target="../ink/ink487.xml"/><Relationship Id="rId3" Type="http://schemas.openxmlformats.org/officeDocument/2006/relationships/customXml" Target="../ink/ink463.xml"/><Relationship Id="rId12" Type="http://schemas.openxmlformats.org/officeDocument/2006/relationships/image" Target="../media/image76.png"/><Relationship Id="rId17" Type="http://schemas.openxmlformats.org/officeDocument/2006/relationships/customXml" Target="../ink/ink470.xml"/><Relationship Id="rId25" Type="http://schemas.openxmlformats.org/officeDocument/2006/relationships/customXml" Target="../ink/ink474.xml"/><Relationship Id="rId33" Type="http://schemas.openxmlformats.org/officeDocument/2006/relationships/customXml" Target="../ink/ink478.xml"/><Relationship Id="rId38" Type="http://schemas.openxmlformats.org/officeDocument/2006/relationships/image" Target="../media/image89.png"/><Relationship Id="rId46" Type="http://schemas.openxmlformats.org/officeDocument/2006/relationships/image" Target="../media/image93.png"/><Relationship Id="rId59" Type="http://schemas.openxmlformats.org/officeDocument/2006/relationships/customXml" Target="../ink/ink491.xml"/><Relationship Id="rId67" Type="http://schemas.openxmlformats.org/officeDocument/2006/relationships/customXml" Target="../ink/ink495.xml"/><Relationship Id="rId20" Type="http://schemas.openxmlformats.org/officeDocument/2006/relationships/image" Target="../media/image80.png"/><Relationship Id="rId41" Type="http://schemas.openxmlformats.org/officeDocument/2006/relationships/customXml" Target="../ink/ink482.xml"/><Relationship Id="rId54" Type="http://schemas.openxmlformats.org/officeDocument/2006/relationships/image" Target="../media/image97.png"/><Relationship Id="rId6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5" Type="http://schemas.openxmlformats.org/officeDocument/2006/relationships/customXml" Target="../ink/ink469.xml"/><Relationship Id="rId23" Type="http://schemas.openxmlformats.org/officeDocument/2006/relationships/customXml" Target="../ink/ink473.xml"/><Relationship Id="rId28" Type="http://schemas.openxmlformats.org/officeDocument/2006/relationships/image" Target="../media/image84.png"/><Relationship Id="rId36" Type="http://schemas.openxmlformats.org/officeDocument/2006/relationships/image" Target="../media/image88.png"/><Relationship Id="rId49" Type="http://schemas.openxmlformats.org/officeDocument/2006/relationships/customXml" Target="../ink/ink486.xml"/><Relationship Id="rId57" Type="http://schemas.openxmlformats.org/officeDocument/2006/relationships/customXml" Target="../ink/ink490.xml"/><Relationship Id="rId10" Type="http://schemas.openxmlformats.org/officeDocument/2006/relationships/image" Target="../media/image75.png"/><Relationship Id="rId31" Type="http://schemas.openxmlformats.org/officeDocument/2006/relationships/customXml" Target="../ink/ink477.xml"/><Relationship Id="rId44" Type="http://schemas.openxmlformats.org/officeDocument/2006/relationships/image" Target="../media/image92.png"/><Relationship Id="rId52" Type="http://schemas.openxmlformats.org/officeDocument/2006/relationships/image" Target="../media/image96.png"/><Relationship Id="rId60" Type="http://schemas.openxmlformats.org/officeDocument/2006/relationships/image" Target="../media/image100.png"/><Relationship Id="rId65" Type="http://schemas.openxmlformats.org/officeDocument/2006/relationships/customXml" Target="../ink/ink494.xml"/><Relationship Id="rId4" Type="http://schemas.openxmlformats.org/officeDocument/2006/relationships/image" Target="../media/image72.png"/><Relationship Id="rId9" Type="http://schemas.openxmlformats.org/officeDocument/2006/relationships/customXml" Target="../ink/ink466.xml"/><Relationship Id="rId13" Type="http://schemas.openxmlformats.org/officeDocument/2006/relationships/customXml" Target="../ink/ink468.xml"/><Relationship Id="rId18" Type="http://schemas.openxmlformats.org/officeDocument/2006/relationships/image" Target="../media/image79.png"/><Relationship Id="rId39" Type="http://schemas.openxmlformats.org/officeDocument/2006/relationships/customXml" Target="../ink/ink4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8.png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18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customXml" Target="../ink/ink13.xml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11" Type="http://schemas.openxmlformats.org/officeDocument/2006/relationships/image" Target="../media/image7.png"/><Relationship Id="rId24" Type="http://schemas.openxmlformats.org/officeDocument/2006/relationships/customXml" Target="../ink/ink24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26.xml"/><Relationship Id="rId10" Type="http://schemas.openxmlformats.org/officeDocument/2006/relationships/customXml" Target="../ink/ink17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customXml" Target="../ink/ink14.xml"/><Relationship Id="rId9" Type="http://schemas.openxmlformats.org/officeDocument/2006/relationships/image" Target="../media/image6.png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15.png"/><Relationship Id="rId30" Type="http://schemas.openxmlformats.org/officeDocument/2006/relationships/customXml" Target="../ink/ink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4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customXml" Target="../ink/ink502.xml"/><Relationship Id="rId18" Type="http://schemas.openxmlformats.org/officeDocument/2006/relationships/image" Target="../media/image110.png"/><Relationship Id="rId3" Type="http://schemas.openxmlformats.org/officeDocument/2006/relationships/image" Target="../media/image72.png"/><Relationship Id="rId21" Type="http://schemas.openxmlformats.org/officeDocument/2006/relationships/customXml" Target="../ink/ink506.xml"/><Relationship Id="rId7" Type="http://schemas.openxmlformats.org/officeDocument/2006/relationships/customXml" Target="../ink/ink499.xml"/><Relationship Id="rId12" Type="http://schemas.openxmlformats.org/officeDocument/2006/relationships/image" Target="../media/image107.png"/><Relationship Id="rId17" Type="http://schemas.openxmlformats.org/officeDocument/2006/relationships/customXml" Target="../ink/ink504.xml"/><Relationship Id="rId2" Type="http://schemas.openxmlformats.org/officeDocument/2006/relationships/customXml" Target="../ink/ink497.xml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customXml" Target="../ink/ink501.xml"/><Relationship Id="rId5" Type="http://schemas.openxmlformats.org/officeDocument/2006/relationships/customXml" Target="../ink/ink498.xml"/><Relationship Id="rId15" Type="http://schemas.openxmlformats.org/officeDocument/2006/relationships/customXml" Target="../ink/ink503.xml"/><Relationship Id="rId10" Type="http://schemas.openxmlformats.org/officeDocument/2006/relationships/image" Target="../media/image106.png"/><Relationship Id="rId19" Type="http://schemas.openxmlformats.org/officeDocument/2006/relationships/customXml" Target="../ink/ink505.xml"/><Relationship Id="rId4" Type="http://schemas.openxmlformats.org/officeDocument/2006/relationships/image" Target="../media/image71.png"/><Relationship Id="rId9" Type="http://schemas.openxmlformats.org/officeDocument/2006/relationships/customXml" Target="../ink/ink500.xml"/><Relationship Id="rId14" Type="http://schemas.openxmlformats.org/officeDocument/2006/relationships/image" Target="../media/image108.png"/><Relationship Id="rId22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2.xml"/><Relationship Id="rId18" Type="http://schemas.openxmlformats.org/officeDocument/2006/relationships/image" Target="../media/image110.png"/><Relationship Id="rId26" Type="http://schemas.openxmlformats.org/officeDocument/2006/relationships/image" Target="../media/image114.png"/><Relationship Id="rId39" Type="http://schemas.openxmlformats.org/officeDocument/2006/relationships/customXml" Target="../ink/ink525.xml"/><Relationship Id="rId21" Type="http://schemas.openxmlformats.org/officeDocument/2006/relationships/customXml" Target="../ink/ink516.xml"/><Relationship Id="rId34" Type="http://schemas.openxmlformats.org/officeDocument/2006/relationships/image" Target="../media/image118.png"/><Relationship Id="rId7" Type="http://schemas.openxmlformats.org/officeDocument/2006/relationships/customXml" Target="../ink/ink509.xml"/><Relationship Id="rId12" Type="http://schemas.openxmlformats.org/officeDocument/2006/relationships/image" Target="../media/image107.png"/><Relationship Id="rId17" Type="http://schemas.openxmlformats.org/officeDocument/2006/relationships/customXml" Target="../ink/ink514.xml"/><Relationship Id="rId25" Type="http://schemas.openxmlformats.org/officeDocument/2006/relationships/customXml" Target="../ink/ink518.xml"/><Relationship Id="rId33" Type="http://schemas.openxmlformats.org/officeDocument/2006/relationships/customXml" Target="../ink/ink522.xml"/><Relationship Id="rId38" Type="http://schemas.openxmlformats.org/officeDocument/2006/relationships/image" Target="../media/image120.png"/><Relationship Id="rId2" Type="http://schemas.openxmlformats.org/officeDocument/2006/relationships/customXml" Target="../ink/ink507.xml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29" Type="http://schemas.openxmlformats.org/officeDocument/2006/relationships/customXml" Target="../ink/ink5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customXml" Target="../ink/ink511.xml"/><Relationship Id="rId24" Type="http://schemas.openxmlformats.org/officeDocument/2006/relationships/image" Target="../media/image113.png"/><Relationship Id="rId32" Type="http://schemas.openxmlformats.org/officeDocument/2006/relationships/image" Target="../media/image117.png"/><Relationship Id="rId37" Type="http://schemas.openxmlformats.org/officeDocument/2006/relationships/customXml" Target="../ink/ink524.xml"/><Relationship Id="rId40" Type="http://schemas.openxmlformats.org/officeDocument/2006/relationships/image" Target="../media/image121.png"/><Relationship Id="rId5" Type="http://schemas.openxmlformats.org/officeDocument/2006/relationships/customXml" Target="../ink/ink508.xml"/><Relationship Id="rId15" Type="http://schemas.openxmlformats.org/officeDocument/2006/relationships/customXml" Target="../ink/ink513.xml"/><Relationship Id="rId23" Type="http://schemas.openxmlformats.org/officeDocument/2006/relationships/customXml" Target="../ink/ink517.xml"/><Relationship Id="rId28" Type="http://schemas.openxmlformats.org/officeDocument/2006/relationships/image" Target="../media/image115.png"/><Relationship Id="rId36" Type="http://schemas.openxmlformats.org/officeDocument/2006/relationships/image" Target="../media/image119.png"/><Relationship Id="rId10" Type="http://schemas.openxmlformats.org/officeDocument/2006/relationships/image" Target="../media/image106.png"/><Relationship Id="rId19" Type="http://schemas.openxmlformats.org/officeDocument/2006/relationships/customXml" Target="../ink/ink515.xml"/><Relationship Id="rId31" Type="http://schemas.openxmlformats.org/officeDocument/2006/relationships/customXml" Target="../ink/ink521.xml"/><Relationship Id="rId4" Type="http://schemas.openxmlformats.org/officeDocument/2006/relationships/image" Target="../media/image71.png"/><Relationship Id="rId9" Type="http://schemas.openxmlformats.org/officeDocument/2006/relationships/customXml" Target="../ink/ink510.xml"/><Relationship Id="rId14" Type="http://schemas.openxmlformats.org/officeDocument/2006/relationships/image" Target="../media/image108.png"/><Relationship Id="rId22" Type="http://schemas.openxmlformats.org/officeDocument/2006/relationships/image" Target="../media/image112.png"/><Relationship Id="rId27" Type="http://schemas.openxmlformats.org/officeDocument/2006/relationships/customXml" Target="../ink/ink519.xml"/><Relationship Id="rId30" Type="http://schemas.openxmlformats.org/officeDocument/2006/relationships/image" Target="../media/image116.png"/><Relationship Id="rId35" Type="http://schemas.openxmlformats.org/officeDocument/2006/relationships/customXml" Target="../ink/ink523.xml"/><Relationship Id="rId8" Type="http://schemas.openxmlformats.org/officeDocument/2006/relationships/image" Target="../media/image76.png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5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customXml" Target="../ink/ink532.xml"/><Relationship Id="rId3" Type="http://schemas.openxmlformats.org/officeDocument/2006/relationships/image" Target="../media/image72.png"/><Relationship Id="rId7" Type="http://schemas.openxmlformats.org/officeDocument/2006/relationships/customXml" Target="../ink/ink529.xml"/><Relationship Id="rId12" Type="http://schemas.openxmlformats.org/officeDocument/2006/relationships/image" Target="../media/image126.png"/><Relationship Id="rId2" Type="http://schemas.openxmlformats.org/officeDocument/2006/relationships/customXml" Target="../ink/ink527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customXml" Target="../ink/ink531.xml"/><Relationship Id="rId5" Type="http://schemas.openxmlformats.org/officeDocument/2006/relationships/customXml" Target="../ink/ink528.xml"/><Relationship Id="rId15" Type="http://schemas.openxmlformats.org/officeDocument/2006/relationships/customXml" Target="../ink/ink533.xml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customXml" Target="../ink/ink530.xml"/><Relationship Id="rId1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customXml" Target="../ink/ink539.xml"/><Relationship Id="rId18" Type="http://schemas.openxmlformats.org/officeDocument/2006/relationships/image" Target="../media/image129.png"/><Relationship Id="rId3" Type="http://schemas.openxmlformats.org/officeDocument/2006/relationships/image" Target="../media/image72.png"/><Relationship Id="rId7" Type="http://schemas.openxmlformats.org/officeDocument/2006/relationships/customXml" Target="../ink/ink536.xml"/><Relationship Id="rId12" Type="http://schemas.openxmlformats.org/officeDocument/2006/relationships/image" Target="../media/image126.png"/><Relationship Id="rId17" Type="http://schemas.openxmlformats.org/officeDocument/2006/relationships/customXml" Target="../ink/ink541.xml"/><Relationship Id="rId2" Type="http://schemas.openxmlformats.org/officeDocument/2006/relationships/customXml" Target="../ink/ink534.xml"/><Relationship Id="rId16" Type="http://schemas.openxmlformats.org/officeDocument/2006/relationships/image" Target="../media/image128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customXml" Target="../ink/ink538.xml"/><Relationship Id="rId5" Type="http://schemas.openxmlformats.org/officeDocument/2006/relationships/customXml" Target="../ink/ink535.xml"/><Relationship Id="rId15" Type="http://schemas.openxmlformats.org/officeDocument/2006/relationships/customXml" Target="../ink/ink540.xml"/><Relationship Id="rId10" Type="http://schemas.openxmlformats.org/officeDocument/2006/relationships/image" Target="../media/image125.png"/><Relationship Id="rId19" Type="http://schemas.openxmlformats.org/officeDocument/2006/relationships/customXml" Target="../ink/ink542.xml"/><Relationship Id="rId4" Type="http://schemas.openxmlformats.org/officeDocument/2006/relationships/image" Target="../media/image122.png"/><Relationship Id="rId9" Type="http://schemas.openxmlformats.org/officeDocument/2006/relationships/customXml" Target="../ink/ink537.xml"/><Relationship Id="rId1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customXml" Target="../ink/ink54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customXml" Target="../ink/ink5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8.xml"/><Relationship Id="rId13" Type="http://schemas.openxmlformats.org/officeDocument/2006/relationships/image" Target="../media/image137.png"/><Relationship Id="rId18" Type="http://schemas.openxmlformats.org/officeDocument/2006/relationships/customXml" Target="../ink/ink553.xml"/><Relationship Id="rId3" Type="http://schemas.openxmlformats.org/officeDocument/2006/relationships/image" Target="../media/image131.png"/><Relationship Id="rId21" Type="http://schemas.openxmlformats.org/officeDocument/2006/relationships/image" Target="../media/image141.png"/><Relationship Id="rId7" Type="http://schemas.openxmlformats.org/officeDocument/2006/relationships/image" Target="../media/image134.png"/><Relationship Id="rId12" Type="http://schemas.openxmlformats.org/officeDocument/2006/relationships/customXml" Target="../ink/ink550.xml"/><Relationship Id="rId17" Type="http://schemas.openxmlformats.org/officeDocument/2006/relationships/image" Target="../media/image139.png"/><Relationship Id="rId2" Type="http://schemas.openxmlformats.org/officeDocument/2006/relationships/customXml" Target="../ink/ink545.xml"/><Relationship Id="rId16" Type="http://schemas.openxmlformats.org/officeDocument/2006/relationships/customXml" Target="../ink/ink552.xml"/><Relationship Id="rId20" Type="http://schemas.openxmlformats.org/officeDocument/2006/relationships/customXml" Target="../ink/ink5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47.xml"/><Relationship Id="rId11" Type="http://schemas.openxmlformats.org/officeDocument/2006/relationships/image" Target="../media/image136.png"/><Relationship Id="rId5" Type="http://schemas.openxmlformats.org/officeDocument/2006/relationships/image" Target="../media/image133.png"/><Relationship Id="rId15" Type="http://schemas.openxmlformats.org/officeDocument/2006/relationships/image" Target="../media/image138.png"/><Relationship Id="rId10" Type="http://schemas.openxmlformats.org/officeDocument/2006/relationships/customXml" Target="../ink/ink549.xml"/><Relationship Id="rId19" Type="http://schemas.openxmlformats.org/officeDocument/2006/relationships/image" Target="../media/image140.png"/><Relationship Id="rId4" Type="http://schemas.openxmlformats.org/officeDocument/2006/relationships/customXml" Target="../ink/ink546.xml"/><Relationship Id="rId9" Type="http://schemas.openxmlformats.org/officeDocument/2006/relationships/image" Target="../media/image135.png"/><Relationship Id="rId14" Type="http://schemas.openxmlformats.org/officeDocument/2006/relationships/customXml" Target="../ink/ink551.xml"/><Relationship Id="rId22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png"/><Relationship Id="rId18" Type="http://schemas.openxmlformats.org/officeDocument/2006/relationships/customXml" Target="../ink/ink563.xml"/><Relationship Id="rId26" Type="http://schemas.openxmlformats.org/officeDocument/2006/relationships/image" Target="../media/image143.png"/><Relationship Id="rId39" Type="http://schemas.openxmlformats.org/officeDocument/2006/relationships/customXml" Target="../ink/ink573.xml"/><Relationship Id="rId21" Type="http://schemas.openxmlformats.org/officeDocument/2006/relationships/image" Target="../media/image141.png"/><Relationship Id="rId34" Type="http://schemas.openxmlformats.org/officeDocument/2006/relationships/image" Target="../media/image146.png"/><Relationship Id="rId42" Type="http://schemas.openxmlformats.org/officeDocument/2006/relationships/image" Target="../media/image150.png"/><Relationship Id="rId7" Type="http://schemas.openxmlformats.org/officeDocument/2006/relationships/image" Target="../media/image134.png"/><Relationship Id="rId2" Type="http://schemas.openxmlformats.org/officeDocument/2006/relationships/customXml" Target="../ink/ink555.xml"/><Relationship Id="rId16" Type="http://schemas.openxmlformats.org/officeDocument/2006/relationships/customXml" Target="../ink/ink562.xml"/><Relationship Id="rId29" Type="http://schemas.openxmlformats.org/officeDocument/2006/relationships/customXml" Target="../ink/ink56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7.xml"/><Relationship Id="rId11" Type="http://schemas.openxmlformats.org/officeDocument/2006/relationships/image" Target="../media/image136.png"/><Relationship Id="rId24" Type="http://schemas.openxmlformats.org/officeDocument/2006/relationships/image" Target="../media/image142.png"/><Relationship Id="rId32" Type="http://schemas.openxmlformats.org/officeDocument/2006/relationships/image" Target="../media/image145.png"/><Relationship Id="rId37" Type="http://schemas.openxmlformats.org/officeDocument/2006/relationships/customXml" Target="../ink/ink572.xml"/><Relationship Id="rId40" Type="http://schemas.openxmlformats.org/officeDocument/2006/relationships/image" Target="../media/image149.png"/><Relationship Id="rId45" Type="http://schemas.openxmlformats.org/officeDocument/2006/relationships/customXml" Target="../ink/ink576.xml"/><Relationship Id="rId5" Type="http://schemas.openxmlformats.org/officeDocument/2006/relationships/image" Target="../media/image133.png"/><Relationship Id="rId15" Type="http://schemas.openxmlformats.org/officeDocument/2006/relationships/image" Target="../media/image138.png"/><Relationship Id="rId23" Type="http://schemas.openxmlformats.org/officeDocument/2006/relationships/customXml" Target="../ink/ink565.xml"/><Relationship Id="rId28" Type="http://schemas.openxmlformats.org/officeDocument/2006/relationships/image" Target="../media/image76.png"/><Relationship Id="rId36" Type="http://schemas.openxmlformats.org/officeDocument/2006/relationships/image" Target="../media/image147.png"/><Relationship Id="rId10" Type="http://schemas.openxmlformats.org/officeDocument/2006/relationships/customXml" Target="../ink/ink559.xml"/><Relationship Id="rId19" Type="http://schemas.openxmlformats.org/officeDocument/2006/relationships/image" Target="../media/image140.png"/><Relationship Id="rId31" Type="http://schemas.openxmlformats.org/officeDocument/2006/relationships/customXml" Target="../ink/ink569.xml"/><Relationship Id="rId44" Type="http://schemas.openxmlformats.org/officeDocument/2006/relationships/image" Target="../media/image151.png"/><Relationship Id="rId4" Type="http://schemas.openxmlformats.org/officeDocument/2006/relationships/customXml" Target="../ink/ink556.xml"/><Relationship Id="rId9" Type="http://schemas.openxmlformats.org/officeDocument/2006/relationships/image" Target="../media/image135.png"/><Relationship Id="rId14" Type="http://schemas.openxmlformats.org/officeDocument/2006/relationships/customXml" Target="../ink/ink561.xml"/><Relationship Id="rId22" Type="http://schemas.openxmlformats.org/officeDocument/2006/relationships/image" Target="../media/image132.png"/><Relationship Id="rId27" Type="http://schemas.openxmlformats.org/officeDocument/2006/relationships/customXml" Target="../ink/ink567.xml"/><Relationship Id="rId30" Type="http://schemas.openxmlformats.org/officeDocument/2006/relationships/image" Target="../media/image144.png"/><Relationship Id="rId35" Type="http://schemas.openxmlformats.org/officeDocument/2006/relationships/customXml" Target="../ink/ink571.xml"/><Relationship Id="rId43" Type="http://schemas.openxmlformats.org/officeDocument/2006/relationships/customXml" Target="../ink/ink575.xml"/><Relationship Id="rId8" Type="http://schemas.openxmlformats.org/officeDocument/2006/relationships/customXml" Target="../ink/ink558.xml"/><Relationship Id="rId3" Type="http://schemas.openxmlformats.org/officeDocument/2006/relationships/image" Target="../media/image131.png"/><Relationship Id="rId12" Type="http://schemas.openxmlformats.org/officeDocument/2006/relationships/customXml" Target="../ink/ink560.xml"/><Relationship Id="rId17" Type="http://schemas.openxmlformats.org/officeDocument/2006/relationships/image" Target="../media/image139.png"/><Relationship Id="rId25" Type="http://schemas.openxmlformats.org/officeDocument/2006/relationships/customXml" Target="../ink/ink566.xml"/><Relationship Id="rId33" Type="http://schemas.openxmlformats.org/officeDocument/2006/relationships/customXml" Target="../ink/ink570.xml"/><Relationship Id="rId38" Type="http://schemas.openxmlformats.org/officeDocument/2006/relationships/image" Target="../media/image148.png"/><Relationship Id="rId46" Type="http://schemas.openxmlformats.org/officeDocument/2006/relationships/image" Target="../media/image152.png"/><Relationship Id="rId20" Type="http://schemas.openxmlformats.org/officeDocument/2006/relationships/customXml" Target="../ink/ink564.xml"/><Relationship Id="rId41" Type="http://schemas.openxmlformats.org/officeDocument/2006/relationships/customXml" Target="../ink/ink57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36.xml"/><Relationship Id="rId26" Type="http://schemas.openxmlformats.org/officeDocument/2006/relationships/customXml" Target="../ink/ink40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44.xml"/><Relationship Id="rId42" Type="http://schemas.openxmlformats.org/officeDocument/2006/relationships/customXml" Target="../ink/ink48.xml"/><Relationship Id="rId47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customXml" Target="../ink/ink28.xml"/><Relationship Id="rId16" Type="http://schemas.openxmlformats.org/officeDocument/2006/relationships/customXml" Target="../ink/ink35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11" Type="http://schemas.openxmlformats.org/officeDocument/2006/relationships/image" Target="../media/image7.png"/><Relationship Id="rId24" Type="http://schemas.openxmlformats.org/officeDocument/2006/relationships/customXml" Target="../ink/ink39.xml"/><Relationship Id="rId32" Type="http://schemas.openxmlformats.org/officeDocument/2006/relationships/customXml" Target="../ink/ink43.xml"/><Relationship Id="rId37" Type="http://schemas.openxmlformats.org/officeDocument/2006/relationships/image" Target="../media/image20.png"/><Relationship Id="rId40" Type="http://schemas.openxmlformats.org/officeDocument/2006/relationships/customXml" Target="../ink/ink47.xml"/><Relationship Id="rId45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41.xml"/><Relationship Id="rId36" Type="http://schemas.openxmlformats.org/officeDocument/2006/relationships/customXml" Target="../ink/ink45.xml"/><Relationship Id="rId10" Type="http://schemas.openxmlformats.org/officeDocument/2006/relationships/customXml" Target="../ink/ink32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customXml" Target="../ink/ink49.xml"/><Relationship Id="rId4" Type="http://schemas.openxmlformats.org/officeDocument/2006/relationships/customXml" Target="../ink/ink29.xml"/><Relationship Id="rId9" Type="http://schemas.openxmlformats.org/officeDocument/2006/relationships/image" Target="../media/image6.png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15.png"/><Relationship Id="rId30" Type="http://schemas.openxmlformats.org/officeDocument/2006/relationships/customXml" Target="../ink/ink42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8" Type="http://schemas.openxmlformats.org/officeDocument/2006/relationships/customXml" Target="../ink/ink31.xml"/><Relationship Id="rId3" Type="http://schemas.openxmlformats.org/officeDocument/2006/relationships/image" Target="../media/image3.png"/><Relationship Id="rId12" Type="http://schemas.openxmlformats.org/officeDocument/2006/relationships/customXml" Target="../ink/ink33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46.xml"/><Relationship Id="rId46" Type="http://schemas.openxmlformats.org/officeDocument/2006/relationships/customXml" Target="../ink/ink50.xml"/><Relationship Id="rId20" Type="http://schemas.openxmlformats.org/officeDocument/2006/relationships/customXml" Target="../ink/ink37.xml"/><Relationship Id="rId41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3.png"/><Relationship Id="rId21" Type="http://schemas.openxmlformats.org/officeDocument/2006/relationships/image" Target="../media/image141.png"/><Relationship Id="rId42" Type="http://schemas.openxmlformats.org/officeDocument/2006/relationships/image" Target="../media/image150.png"/><Relationship Id="rId47" Type="http://schemas.openxmlformats.org/officeDocument/2006/relationships/customXml" Target="../ink/ink599.xml"/><Relationship Id="rId63" Type="http://schemas.openxmlformats.org/officeDocument/2006/relationships/customXml" Target="../ink/ink607.xml"/><Relationship Id="rId68" Type="http://schemas.openxmlformats.org/officeDocument/2006/relationships/image" Target="../media/image163.png"/><Relationship Id="rId7" Type="http://schemas.openxmlformats.org/officeDocument/2006/relationships/image" Target="../media/image134.png"/><Relationship Id="rId2" Type="http://schemas.openxmlformats.org/officeDocument/2006/relationships/customXml" Target="../ink/ink577.xml"/><Relationship Id="rId16" Type="http://schemas.openxmlformats.org/officeDocument/2006/relationships/customXml" Target="../ink/ink584.xml"/><Relationship Id="rId29" Type="http://schemas.openxmlformats.org/officeDocument/2006/relationships/customXml" Target="../ink/ink590.xml"/><Relationship Id="rId11" Type="http://schemas.openxmlformats.org/officeDocument/2006/relationships/image" Target="../media/image136.png"/><Relationship Id="rId24" Type="http://schemas.openxmlformats.org/officeDocument/2006/relationships/image" Target="../media/image142.png"/><Relationship Id="rId32" Type="http://schemas.openxmlformats.org/officeDocument/2006/relationships/image" Target="../media/image145.png"/><Relationship Id="rId37" Type="http://schemas.openxmlformats.org/officeDocument/2006/relationships/customXml" Target="../ink/ink594.xml"/><Relationship Id="rId40" Type="http://schemas.openxmlformats.org/officeDocument/2006/relationships/image" Target="../media/image149.png"/><Relationship Id="rId45" Type="http://schemas.openxmlformats.org/officeDocument/2006/relationships/customXml" Target="../ink/ink598.xml"/><Relationship Id="rId53" Type="http://schemas.openxmlformats.org/officeDocument/2006/relationships/customXml" Target="../ink/ink602.xml"/><Relationship Id="rId58" Type="http://schemas.openxmlformats.org/officeDocument/2006/relationships/image" Target="../media/image158.png"/><Relationship Id="rId66" Type="http://schemas.openxmlformats.org/officeDocument/2006/relationships/image" Target="../media/image162.png"/><Relationship Id="rId5" Type="http://schemas.openxmlformats.org/officeDocument/2006/relationships/image" Target="../media/image133.png"/><Relationship Id="rId61" Type="http://schemas.openxmlformats.org/officeDocument/2006/relationships/customXml" Target="../ink/ink606.xml"/><Relationship Id="rId19" Type="http://schemas.openxmlformats.org/officeDocument/2006/relationships/image" Target="../media/image140.png"/><Relationship Id="rId14" Type="http://schemas.openxmlformats.org/officeDocument/2006/relationships/customXml" Target="../ink/ink583.xml"/><Relationship Id="rId22" Type="http://schemas.openxmlformats.org/officeDocument/2006/relationships/image" Target="../media/image132.png"/><Relationship Id="rId27" Type="http://schemas.openxmlformats.org/officeDocument/2006/relationships/customXml" Target="../ink/ink589.xml"/><Relationship Id="rId30" Type="http://schemas.openxmlformats.org/officeDocument/2006/relationships/image" Target="../media/image144.png"/><Relationship Id="rId35" Type="http://schemas.openxmlformats.org/officeDocument/2006/relationships/customXml" Target="../ink/ink593.xml"/><Relationship Id="rId43" Type="http://schemas.openxmlformats.org/officeDocument/2006/relationships/customXml" Target="../ink/ink597.xml"/><Relationship Id="rId48" Type="http://schemas.openxmlformats.org/officeDocument/2006/relationships/image" Target="../media/image153.png"/><Relationship Id="rId56" Type="http://schemas.openxmlformats.org/officeDocument/2006/relationships/image" Target="../media/image157.png"/><Relationship Id="rId64" Type="http://schemas.openxmlformats.org/officeDocument/2006/relationships/image" Target="../media/image161.png"/><Relationship Id="rId69" Type="http://schemas.openxmlformats.org/officeDocument/2006/relationships/customXml" Target="../ink/ink610.xml"/><Relationship Id="rId8" Type="http://schemas.openxmlformats.org/officeDocument/2006/relationships/customXml" Target="../ink/ink580.xml"/><Relationship Id="rId51" Type="http://schemas.openxmlformats.org/officeDocument/2006/relationships/customXml" Target="../ink/ink601.xml"/><Relationship Id="rId3" Type="http://schemas.openxmlformats.org/officeDocument/2006/relationships/image" Target="../media/image131.png"/><Relationship Id="rId12" Type="http://schemas.openxmlformats.org/officeDocument/2006/relationships/customXml" Target="../ink/ink582.xml"/><Relationship Id="rId17" Type="http://schemas.openxmlformats.org/officeDocument/2006/relationships/image" Target="../media/image139.png"/><Relationship Id="rId25" Type="http://schemas.openxmlformats.org/officeDocument/2006/relationships/customXml" Target="../ink/ink588.xml"/><Relationship Id="rId33" Type="http://schemas.openxmlformats.org/officeDocument/2006/relationships/customXml" Target="../ink/ink592.xml"/><Relationship Id="rId38" Type="http://schemas.openxmlformats.org/officeDocument/2006/relationships/image" Target="../media/image148.png"/><Relationship Id="rId46" Type="http://schemas.openxmlformats.org/officeDocument/2006/relationships/image" Target="../media/image152.png"/><Relationship Id="rId59" Type="http://schemas.openxmlformats.org/officeDocument/2006/relationships/customXml" Target="../ink/ink605.xml"/><Relationship Id="rId67" Type="http://schemas.openxmlformats.org/officeDocument/2006/relationships/customXml" Target="../ink/ink609.xml"/><Relationship Id="rId20" Type="http://schemas.openxmlformats.org/officeDocument/2006/relationships/customXml" Target="../ink/ink586.xml"/><Relationship Id="rId41" Type="http://schemas.openxmlformats.org/officeDocument/2006/relationships/customXml" Target="../ink/ink596.xml"/><Relationship Id="rId54" Type="http://schemas.openxmlformats.org/officeDocument/2006/relationships/image" Target="../media/image156.png"/><Relationship Id="rId62" Type="http://schemas.openxmlformats.org/officeDocument/2006/relationships/image" Target="../media/image160.png"/><Relationship Id="rId70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79.xml"/><Relationship Id="rId15" Type="http://schemas.openxmlformats.org/officeDocument/2006/relationships/image" Target="../media/image138.png"/><Relationship Id="rId23" Type="http://schemas.openxmlformats.org/officeDocument/2006/relationships/customXml" Target="../ink/ink587.xml"/><Relationship Id="rId28" Type="http://schemas.openxmlformats.org/officeDocument/2006/relationships/image" Target="../media/image76.png"/><Relationship Id="rId36" Type="http://schemas.openxmlformats.org/officeDocument/2006/relationships/image" Target="../media/image147.png"/><Relationship Id="rId49" Type="http://schemas.openxmlformats.org/officeDocument/2006/relationships/customXml" Target="../ink/ink600.xml"/><Relationship Id="rId57" Type="http://schemas.openxmlformats.org/officeDocument/2006/relationships/customXml" Target="../ink/ink604.xml"/><Relationship Id="rId10" Type="http://schemas.openxmlformats.org/officeDocument/2006/relationships/customXml" Target="../ink/ink581.xml"/><Relationship Id="rId31" Type="http://schemas.openxmlformats.org/officeDocument/2006/relationships/customXml" Target="../ink/ink591.xml"/><Relationship Id="rId44" Type="http://schemas.openxmlformats.org/officeDocument/2006/relationships/image" Target="../media/image151.png"/><Relationship Id="rId52" Type="http://schemas.openxmlformats.org/officeDocument/2006/relationships/image" Target="../media/image155.png"/><Relationship Id="rId60" Type="http://schemas.openxmlformats.org/officeDocument/2006/relationships/image" Target="../media/image159.png"/><Relationship Id="rId65" Type="http://schemas.openxmlformats.org/officeDocument/2006/relationships/customXml" Target="../ink/ink608.xml"/><Relationship Id="rId4" Type="http://schemas.openxmlformats.org/officeDocument/2006/relationships/customXml" Target="../ink/ink578.xml"/><Relationship Id="rId9" Type="http://schemas.openxmlformats.org/officeDocument/2006/relationships/image" Target="../media/image135.png"/><Relationship Id="rId13" Type="http://schemas.openxmlformats.org/officeDocument/2006/relationships/image" Target="../media/image137.png"/><Relationship Id="rId18" Type="http://schemas.openxmlformats.org/officeDocument/2006/relationships/customXml" Target="../ink/ink585.xml"/><Relationship Id="rId39" Type="http://schemas.openxmlformats.org/officeDocument/2006/relationships/customXml" Target="../ink/ink595.xml"/><Relationship Id="rId34" Type="http://schemas.openxmlformats.org/officeDocument/2006/relationships/image" Target="../media/image146.png"/><Relationship Id="rId50" Type="http://schemas.openxmlformats.org/officeDocument/2006/relationships/image" Target="../media/image154.png"/><Relationship Id="rId55" Type="http://schemas.openxmlformats.org/officeDocument/2006/relationships/customXml" Target="../ink/ink603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3.png"/><Relationship Id="rId21" Type="http://schemas.openxmlformats.org/officeDocument/2006/relationships/image" Target="../media/image141.png"/><Relationship Id="rId42" Type="http://schemas.openxmlformats.org/officeDocument/2006/relationships/image" Target="../media/image150.png"/><Relationship Id="rId47" Type="http://schemas.openxmlformats.org/officeDocument/2006/relationships/customXml" Target="../ink/ink633.xml"/><Relationship Id="rId63" Type="http://schemas.openxmlformats.org/officeDocument/2006/relationships/customXml" Target="../ink/ink641.xml"/><Relationship Id="rId68" Type="http://schemas.openxmlformats.org/officeDocument/2006/relationships/image" Target="../media/image163.png"/><Relationship Id="rId7" Type="http://schemas.openxmlformats.org/officeDocument/2006/relationships/image" Target="../media/image134.png"/><Relationship Id="rId2" Type="http://schemas.openxmlformats.org/officeDocument/2006/relationships/customXml" Target="../ink/ink611.xml"/><Relationship Id="rId16" Type="http://schemas.openxmlformats.org/officeDocument/2006/relationships/customXml" Target="../ink/ink618.xml"/><Relationship Id="rId29" Type="http://schemas.openxmlformats.org/officeDocument/2006/relationships/customXml" Target="../ink/ink624.xml"/><Relationship Id="rId11" Type="http://schemas.openxmlformats.org/officeDocument/2006/relationships/image" Target="../media/image136.png"/><Relationship Id="rId24" Type="http://schemas.openxmlformats.org/officeDocument/2006/relationships/image" Target="../media/image142.png"/><Relationship Id="rId32" Type="http://schemas.openxmlformats.org/officeDocument/2006/relationships/image" Target="../media/image145.png"/><Relationship Id="rId37" Type="http://schemas.openxmlformats.org/officeDocument/2006/relationships/customXml" Target="../ink/ink628.xml"/><Relationship Id="rId40" Type="http://schemas.openxmlformats.org/officeDocument/2006/relationships/image" Target="../media/image149.png"/><Relationship Id="rId45" Type="http://schemas.openxmlformats.org/officeDocument/2006/relationships/customXml" Target="../ink/ink632.xml"/><Relationship Id="rId53" Type="http://schemas.openxmlformats.org/officeDocument/2006/relationships/customXml" Target="../ink/ink636.xml"/><Relationship Id="rId58" Type="http://schemas.openxmlformats.org/officeDocument/2006/relationships/image" Target="../media/image158.png"/><Relationship Id="rId66" Type="http://schemas.openxmlformats.org/officeDocument/2006/relationships/image" Target="../media/image162.png"/><Relationship Id="rId5" Type="http://schemas.openxmlformats.org/officeDocument/2006/relationships/image" Target="../media/image133.png"/><Relationship Id="rId61" Type="http://schemas.openxmlformats.org/officeDocument/2006/relationships/customXml" Target="../ink/ink640.xml"/><Relationship Id="rId19" Type="http://schemas.openxmlformats.org/officeDocument/2006/relationships/image" Target="../media/image140.png"/><Relationship Id="rId14" Type="http://schemas.openxmlformats.org/officeDocument/2006/relationships/customXml" Target="../ink/ink617.xml"/><Relationship Id="rId22" Type="http://schemas.openxmlformats.org/officeDocument/2006/relationships/image" Target="../media/image132.png"/><Relationship Id="rId27" Type="http://schemas.openxmlformats.org/officeDocument/2006/relationships/customXml" Target="../ink/ink623.xml"/><Relationship Id="rId30" Type="http://schemas.openxmlformats.org/officeDocument/2006/relationships/image" Target="../media/image144.png"/><Relationship Id="rId35" Type="http://schemas.openxmlformats.org/officeDocument/2006/relationships/customXml" Target="../ink/ink627.xml"/><Relationship Id="rId43" Type="http://schemas.openxmlformats.org/officeDocument/2006/relationships/customXml" Target="../ink/ink631.xml"/><Relationship Id="rId48" Type="http://schemas.openxmlformats.org/officeDocument/2006/relationships/image" Target="../media/image153.png"/><Relationship Id="rId56" Type="http://schemas.openxmlformats.org/officeDocument/2006/relationships/image" Target="../media/image157.png"/><Relationship Id="rId64" Type="http://schemas.openxmlformats.org/officeDocument/2006/relationships/image" Target="../media/image161.png"/><Relationship Id="rId69" Type="http://schemas.openxmlformats.org/officeDocument/2006/relationships/customXml" Target="../ink/ink644.xml"/><Relationship Id="rId8" Type="http://schemas.openxmlformats.org/officeDocument/2006/relationships/customXml" Target="../ink/ink614.xml"/><Relationship Id="rId51" Type="http://schemas.openxmlformats.org/officeDocument/2006/relationships/customXml" Target="../ink/ink635.xml"/><Relationship Id="rId3" Type="http://schemas.openxmlformats.org/officeDocument/2006/relationships/image" Target="../media/image131.png"/><Relationship Id="rId12" Type="http://schemas.openxmlformats.org/officeDocument/2006/relationships/customXml" Target="../ink/ink616.xml"/><Relationship Id="rId17" Type="http://schemas.openxmlformats.org/officeDocument/2006/relationships/image" Target="../media/image139.png"/><Relationship Id="rId25" Type="http://schemas.openxmlformats.org/officeDocument/2006/relationships/customXml" Target="../ink/ink622.xml"/><Relationship Id="rId33" Type="http://schemas.openxmlformats.org/officeDocument/2006/relationships/customXml" Target="../ink/ink626.xml"/><Relationship Id="rId38" Type="http://schemas.openxmlformats.org/officeDocument/2006/relationships/image" Target="../media/image148.png"/><Relationship Id="rId46" Type="http://schemas.openxmlformats.org/officeDocument/2006/relationships/image" Target="../media/image152.png"/><Relationship Id="rId59" Type="http://schemas.openxmlformats.org/officeDocument/2006/relationships/customXml" Target="../ink/ink639.xml"/><Relationship Id="rId67" Type="http://schemas.openxmlformats.org/officeDocument/2006/relationships/customXml" Target="../ink/ink643.xml"/><Relationship Id="rId20" Type="http://schemas.openxmlformats.org/officeDocument/2006/relationships/customXml" Target="../ink/ink620.xml"/><Relationship Id="rId41" Type="http://schemas.openxmlformats.org/officeDocument/2006/relationships/customXml" Target="../ink/ink630.xml"/><Relationship Id="rId54" Type="http://schemas.openxmlformats.org/officeDocument/2006/relationships/image" Target="../media/image156.png"/><Relationship Id="rId62" Type="http://schemas.openxmlformats.org/officeDocument/2006/relationships/image" Target="../media/image160.png"/><Relationship Id="rId70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13.xml"/><Relationship Id="rId15" Type="http://schemas.openxmlformats.org/officeDocument/2006/relationships/image" Target="../media/image138.png"/><Relationship Id="rId23" Type="http://schemas.openxmlformats.org/officeDocument/2006/relationships/customXml" Target="../ink/ink621.xml"/><Relationship Id="rId28" Type="http://schemas.openxmlformats.org/officeDocument/2006/relationships/image" Target="../media/image76.png"/><Relationship Id="rId36" Type="http://schemas.openxmlformats.org/officeDocument/2006/relationships/image" Target="../media/image147.png"/><Relationship Id="rId49" Type="http://schemas.openxmlformats.org/officeDocument/2006/relationships/customXml" Target="../ink/ink634.xml"/><Relationship Id="rId57" Type="http://schemas.openxmlformats.org/officeDocument/2006/relationships/customXml" Target="../ink/ink638.xml"/><Relationship Id="rId10" Type="http://schemas.openxmlformats.org/officeDocument/2006/relationships/customXml" Target="../ink/ink615.xml"/><Relationship Id="rId31" Type="http://schemas.openxmlformats.org/officeDocument/2006/relationships/customXml" Target="../ink/ink625.xml"/><Relationship Id="rId44" Type="http://schemas.openxmlformats.org/officeDocument/2006/relationships/image" Target="../media/image151.png"/><Relationship Id="rId52" Type="http://schemas.openxmlformats.org/officeDocument/2006/relationships/image" Target="../media/image155.png"/><Relationship Id="rId60" Type="http://schemas.openxmlformats.org/officeDocument/2006/relationships/image" Target="../media/image159.png"/><Relationship Id="rId65" Type="http://schemas.openxmlformats.org/officeDocument/2006/relationships/customXml" Target="../ink/ink642.xml"/><Relationship Id="rId4" Type="http://schemas.openxmlformats.org/officeDocument/2006/relationships/customXml" Target="../ink/ink612.xml"/><Relationship Id="rId9" Type="http://schemas.openxmlformats.org/officeDocument/2006/relationships/image" Target="../media/image135.png"/><Relationship Id="rId13" Type="http://schemas.openxmlformats.org/officeDocument/2006/relationships/image" Target="../media/image137.png"/><Relationship Id="rId18" Type="http://schemas.openxmlformats.org/officeDocument/2006/relationships/customXml" Target="../ink/ink619.xml"/><Relationship Id="rId39" Type="http://schemas.openxmlformats.org/officeDocument/2006/relationships/customXml" Target="../ink/ink629.xml"/><Relationship Id="rId34" Type="http://schemas.openxmlformats.org/officeDocument/2006/relationships/image" Target="../media/image146.png"/><Relationship Id="rId50" Type="http://schemas.openxmlformats.org/officeDocument/2006/relationships/image" Target="../media/image154.png"/><Relationship Id="rId55" Type="http://schemas.openxmlformats.org/officeDocument/2006/relationships/customXml" Target="../ink/ink6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8.xml"/><Relationship Id="rId13" Type="http://schemas.openxmlformats.org/officeDocument/2006/relationships/image" Target="../media/image170.png"/><Relationship Id="rId18" Type="http://schemas.openxmlformats.org/officeDocument/2006/relationships/customXml" Target="../ink/ink653.xml"/><Relationship Id="rId3" Type="http://schemas.openxmlformats.org/officeDocument/2006/relationships/image" Target="../media/image165.png"/><Relationship Id="rId21" Type="http://schemas.openxmlformats.org/officeDocument/2006/relationships/image" Target="../media/image174.png"/><Relationship Id="rId7" Type="http://schemas.openxmlformats.org/officeDocument/2006/relationships/image" Target="../media/image167.png"/><Relationship Id="rId12" Type="http://schemas.openxmlformats.org/officeDocument/2006/relationships/customXml" Target="../ink/ink650.xml"/><Relationship Id="rId17" Type="http://schemas.openxmlformats.org/officeDocument/2006/relationships/image" Target="../media/image172.png"/><Relationship Id="rId25" Type="http://schemas.openxmlformats.org/officeDocument/2006/relationships/image" Target="../media/image176.png"/><Relationship Id="rId2" Type="http://schemas.openxmlformats.org/officeDocument/2006/relationships/customXml" Target="../ink/ink645.xml"/><Relationship Id="rId16" Type="http://schemas.openxmlformats.org/officeDocument/2006/relationships/customXml" Target="../ink/ink652.xml"/><Relationship Id="rId20" Type="http://schemas.openxmlformats.org/officeDocument/2006/relationships/customXml" Target="../ink/ink6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7.xml"/><Relationship Id="rId11" Type="http://schemas.openxmlformats.org/officeDocument/2006/relationships/image" Target="../media/image169.png"/><Relationship Id="rId24" Type="http://schemas.openxmlformats.org/officeDocument/2006/relationships/customXml" Target="../ink/ink656.xml"/><Relationship Id="rId5" Type="http://schemas.openxmlformats.org/officeDocument/2006/relationships/image" Target="../media/image166.png"/><Relationship Id="rId15" Type="http://schemas.openxmlformats.org/officeDocument/2006/relationships/image" Target="../media/image171.png"/><Relationship Id="rId23" Type="http://schemas.openxmlformats.org/officeDocument/2006/relationships/image" Target="../media/image175.png"/><Relationship Id="rId10" Type="http://schemas.openxmlformats.org/officeDocument/2006/relationships/customXml" Target="../ink/ink649.xml"/><Relationship Id="rId19" Type="http://schemas.openxmlformats.org/officeDocument/2006/relationships/image" Target="../media/image173.png"/><Relationship Id="rId4" Type="http://schemas.openxmlformats.org/officeDocument/2006/relationships/customXml" Target="../ink/ink646.xml"/><Relationship Id="rId9" Type="http://schemas.openxmlformats.org/officeDocument/2006/relationships/image" Target="../media/image168.png"/><Relationship Id="rId14" Type="http://schemas.openxmlformats.org/officeDocument/2006/relationships/customXml" Target="../ink/ink651.xml"/><Relationship Id="rId22" Type="http://schemas.openxmlformats.org/officeDocument/2006/relationships/customXml" Target="../ink/ink655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customXml" Target="../ink/ink665.xml"/><Relationship Id="rId26" Type="http://schemas.openxmlformats.org/officeDocument/2006/relationships/customXml" Target="../ink/ink669.xml"/><Relationship Id="rId39" Type="http://schemas.openxmlformats.org/officeDocument/2006/relationships/image" Target="../media/image183.png"/><Relationship Id="rId21" Type="http://schemas.openxmlformats.org/officeDocument/2006/relationships/image" Target="../media/image174.png"/><Relationship Id="rId34" Type="http://schemas.openxmlformats.org/officeDocument/2006/relationships/customXml" Target="../ink/ink673.xml"/><Relationship Id="rId42" Type="http://schemas.openxmlformats.org/officeDocument/2006/relationships/customXml" Target="../ink/ink677.xml"/><Relationship Id="rId47" Type="http://schemas.openxmlformats.org/officeDocument/2006/relationships/image" Target="../media/image187.png"/><Relationship Id="rId7" Type="http://schemas.openxmlformats.org/officeDocument/2006/relationships/image" Target="../media/image167.png"/><Relationship Id="rId2" Type="http://schemas.openxmlformats.org/officeDocument/2006/relationships/customXml" Target="../ink/ink657.xml"/><Relationship Id="rId16" Type="http://schemas.openxmlformats.org/officeDocument/2006/relationships/customXml" Target="../ink/ink664.xml"/><Relationship Id="rId29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9.xml"/><Relationship Id="rId11" Type="http://schemas.openxmlformats.org/officeDocument/2006/relationships/image" Target="../media/image169.png"/><Relationship Id="rId24" Type="http://schemas.openxmlformats.org/officeDocument/2006/relationships/customXml" Target="../ink/ink668.xml"/><Relationship Id="rId32" Type="http://schemas.openxmlformats.org/officeDocument/2006/relationships/customXml" Target="../ink/ink672.xml"/><Relationship Id="rId37" Type="http://schemas.openxmlformats.org/officeDocument/2006/relationships/image" Target="../media/image182.png"/><Relationship Id="rId40" Type="http://schemas.openxmlformats.org/officeDocument/2006/relationships/customXml" Target="../ink/ink676.xml"/><Relationship Id="rId45" Type="http://schemas.openxmlformats.org/officeDocument/2006/relationships/image" Target="../media/image186.png"/><Relationship Id="rId5" Type="http://schemas.openxmlformats.org/officeDocument/2006/relationships/image" Target="../media/image166.png"/><Relationship Id="rId15" Type="http://schemas.openxmlformats.org/officeDocument/2006/relationships/image" Target="../media/image171.png"/><Relationship Id="rId23" Type="http://schemas.openxmlformats.org/officeDocument/2006/relationships/image" Target="../media/image175.png"/><Relationship Id="rId28" Type="http://schemas.openxmlformats.org/officeDocument/2006/relationships/customXml" Target="../ink/ink670.xml"/><Relationship Id="rId36" Type="http://schemas.openxmlformats.org/officeDocument/2006/relationships/customXml" Target="../ink/ink674.xml"/><Relationship Id="rId10" Type="http://schemas.openxmlformats.org/officeDocument/2006/relationships/customXml" Target="../ink/ink661.xml"/><Relationship Id="rId19" Type="http://schemas.openxmlformats.org/officeDocument/2006/relationships/image" Target="../media/image173.png"/><Relationship Id="rId31" Type="http://schemas.openxmlformats.org/officeDocument/2006/relationships/image" Target="../media/image179.png"/><Relationship Id="rId44" Type="http://schemas.openxmlformats.org/officeDocument/2006/relationships/customXml" Target="../ink/ink678.xml"/><Relationship Id="rId4" Type="http://schemas.openxmlformats.org/officeDocument/2006/relationships/customXml" Target="../ink/ink658.xml"/><Relationship Id="rId9" Type="http://schemas.openxmlformats.org/officeDocument/2006/relationships/image" Target="../media/image168.png"/><Relationship Id="rId14" Type="http://schemas.openxmlformats.org/officeDocument/2006/relationships/customXml" Target="../ink/ink663.xml"/><Relationship Id="rId22" Type="http://schemas.openxmlformats.org/officeDocument/2006/relationships/customXml" Target="../ink/ink667.xml"/><Relationship Id="rId27" Type="http://schemas.openxmlformats.org/officeDocument/2006/relationships/image" Target="../media/image177.png"/><Relationship Id="rId30" Type="http://schemas.openxmlformats.org/officeDocument/2006/relationships/customXml" Target="../ink/ink671.xml"/><Relationship Id="rId35" Type="http://schemas.openxmlformats.org/officeDocument/2006/relationships/image" Target="../media/image181.png"/><Relationship Id="rId43" Type="http://schemas.openxmlformats.org/officeDocument/2006/relationships/image" Target="../media/image185.png"/><Relationship Id="rId8" Type="http://schemas.openxmlformats.org/officeDocument/2006/relationships/customXml" Target="../ink/ink660.xml"/><Relationship Id="rId3" Type="http://schemas.openxmlformats.org/officeDocument/2006/relationships/image" Target="../media/image165.png"/><Relationship Id="rId12" Type="http://schemas.openxmlformats.org/officeDocument/2006/relationships/customXml" Target="../ink/ink662.xml"/><Relationship Id="rId17" Type="http://schemas.openxmlformats.org/officeDocument/2006/relationships/image" Target="../media/image172.png"/><Relationship Id="rId25" Type="http://schemas.openxmlformats.org/officeDocument/2006/relationships/image" Target="../media/image176.png"/><Relationship Id="rId33" Type="http://schemas.openxmlformats.org/officeDocument/2006/relationships/image" Target="../media/image180.png"/><Relationship Id="rId38" Type="http://schemas.openxmlformats.org/officeDocument/2006/relationships/customXml" Target="../ink/ink675.xml"/><Relationship Id="rId46" Type="http://schemas.openxmlformats.org/officeDocument/2006/relationships/customXml" Target="../ink/ink679.xml"/><Relationship Id="rId20" Type="http://schemas.openxmlformats.org/officeDocument/2006/relationships/customXml" Target="../ink/ink666.xml"/><Relationship Id="rId41" Type="http://schemas.openxmlformats.org/officeDocument/2006/relationships/image" Target="../media/image184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customXml" Target="../ink/ink688.xml"/><Relationship Id="rId26" Type="http://schemas.openxmlformats.org/officeDocument/2006/relationships/customXml" Target="../ink/ink692.xml"/><Relationship Id="rId39" Type="http://schemas.openxmlformats.org/officeDocument/2006/relationships/image" Target="../media/image183.png"/><Relationship Id="rId21" Type="http://schemas.openxmlformats.org/officeDocument/2006/relationships/image" Target="../media/image174.png"/><Relationship Id="rId34" Type="http://schemas.openxmlformats.org/officeDocument/2006/relationships/customXml" Target="../ink/ink696.xml"/><Relationship Id="rId42" Type="http://schemas.openxmlformats.org/officeDocument/2006/relationships/customXml" Target="../ink/ink700.xml"/><Relationship Id="rId47" Type="http://schemas.openxmlformats.org/officeDocument/2006/relationships/image" Target="../media/image187.png"/><Relationship Id="rId50" Type="http://schemas.openxmlformats.org/officeDocument/2006/relationships/customXml" Target="../ink/ink704.xml"/><Relationship Id="rId7" Type="http://schemas.openxmlformats.org/officeDocument/2006/relationships/image" Target="../media/image167.png"/><Relationship Id="rId2" Type="http://schemas.openxmlformats.org/officeDocument/2006/relationships/customXml" Target="../ink/ink680.xml"/><Relationship Id="rId16" Type="http://schemas.openxmlformats.org/officeDocument/2006/relationships/customXml" Target="../ink/ink687.xml"/><Relationship Id="rId29" Type="http://schemas.openxmlformats.org/officeDocument/2006/relationships/image" Target="../media/image178.png"/><Relationship Id="rId11" Type="http://schemas.openxmlformats.org/officeDocument/2006/relationships/image" Target="../media/image169.png"/><Relationship Id="rId24" Type="http://schemas.openxmlformats.org/officeDocument/2006/relationships/customXml" Target="../ink/ink691.xml"/><Relationship Id="rId32" Type="http://schemas.openxmlformats.org/officeDocument/2006/relationships/customXml" Target="../ink/ink695.xml"/><Relationship Id="rId37" Type="http://schemas.openxmlformats.org/officeDocument/2006/relationships/image" Target="../media/image182.png"/><Relationship Id="rId40" Type="http://schemas.openxmlformats.org/officeDocument/2006/relationships/customXml" Target="../ink/ink699.xml"/><Relationship Id="rId45" Type="http://schemas.openxmlformats.org/officeDocument/2006/relationships/image" Target="../media/image186.png"/><Relationship Id="rId53" Type="http://schemas.openxmlformats.org/officeDocument/2006/relationships/image" Target="../media/image190.png"/><Relationship Id="rId5" Type="http://schemas.openxmlformats.org/officeDocument/2006/relationships/image" Target="../media/image166.png"/><Relationship Id="rId10" Type="http://schemas.openxmlformats.org/officeDocument/2006/relationships/customXml" Target="../ink/ink684.xml"/><Relationship Id="rId19" Type="http://schemas.openxmlformats.org/officeDocument/2006/relationships/image" Target="../media/image173.png"/><Relationship Id="rId31" Type="http://schemas.openxmlformats.org/officeDocument/2006/relationships/image" Target="../media/image179.png"/><Relationship Id="rId44" Type="http://schemas.openxmlformats.org/officeDocument/2006/relationships/customXml" Target="../ink/ink701.xml"/><Relationship Id="rId52" Type="http://schemas.openxmlformats.org/officeDocument/2006/relationships/customXml" Target="../ink/ink705.xml"/><Relationship Id="rId4" Type="http://schemas.openxmlformats.org/officeDocument/2006/relationships/customXml" Target="../ink/ink681.xml"/><Relationship Id="rId9" Type="http://schemas.openxmlformats.org/officeDocument/2006/relationships/image" Target="../media/image168.png"/><Relationship Id="rId14" Type="http://schemas.openxmlformats.org/officeDocument/2006/relationships/customXml" Target="../ink/ink686.xml"/><Relationship Id="rId22" Type="http://schemas.openxmlformats.org/officeDocument/2006/relationships/customXml" Target="../ink/ink690.xml"/><Relationship Id="rId27" Type="http://schemas.openxmlformats.org/officeDocument/2006/relationships/image" Target="../media/image177.png"/><Relationship Id="rId30" Type="http://schemas.openxmlformats.org/officeDocument/2006/relationships/customXml" Target="../ink/ink694.xml"/><Relationship Id="rId35" Type="http://schemas.openxmlformats.org/officeDocument/2006/relationships/image" Target="../media/image181.png"/><Relationship Id="rId43" Type="http://schemas.openxmlformats.org/officeDocument/2006/relationships/image" Target="../media/image185.png"/><Relationship Id="rId48" Type="http://schemas.openxmlformats.org/officeDocument/2006/relationships/customXml" Target="../ink/ink703.xml"/><Relationship Id="rId8" Type="http://schemas.openxmlformats.org/officeDocument/2006/relationships/customXml" Target="../ink/ink683.xml"/><Relationship Id="rId51" Type="http://schemas.openxmlformats.org/officeDocument/2006/relationships/image" Target="../media/image189.png"/><Relationship Id="rId3" Type="http://schemas.openxmlformats.org/officeDocument/2006/relationships/image" Target="../media/image165.png"/><Relationship Id="rId12" Type="http://schemas.openxmlformats.org/officeDocument/2006/relationships/customXml" Target="../ink/ink685.xml"/><Relationship Id="rId17" Type="http://schemas.openxmlformats.org/officeDocument/2006/relationships/image" Target="../media/image172.png"/><Relationship Id="rId25" Type="http://schemas.openxmlformats.org/officeDocument/2006/relationships/image" Target="../media/image176.png"/><Relationship Id="rId33" Type="http://schemas.openxmlformats.org/officeDocument/2006/relationships/image" Target="../media/image180.png"/><Relationship Id="rId38" Type="http://schemas.openxmlformats.org/officeDocument/2006/relationships/customXml" Target="../ink/ink698.xml"/><Relationship Id="rId46" Type="http://schemas.openxmlformats.org/officeDocument/2006/relationships/customXml" Target="../ink/ink702.xml"/><Relationship Id="rId20" Type="http://schemas.openxmlformats.org/officeDocument/2006/relationships/customXml" Target="../ink/ink689.xml"/><Relationship Id="rId41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82.xml"/><Relationship Id="rId15" Type="http://schemas.openxmlformats.org/officeDocument/2006/relationships/image" Target="../media/image171.png"/><Relationship Id="rId23" Type="http://schemas.openxmlformats.org/officeDocument/2006/relationships/image" Target="../media/image175.png"/><Relationship Id="rId28" Type="http://schemas.openxmlformats.org/officeDocument/2006/relationships/customXml" Target="../ink/ink693.xml"/><Relationship Id="rId36" Type="http://schemas.openxmlformats.org/officeDocument/2006/relationships/customXml" Target="../ink/ink697.xml"/><Relationship Id="rId49" Type="http://schemas.openxmlformats.org/officeDocument/2006/relationships/image" Target="../media/image1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06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customXml" Target="../ink/ink707.xml"/><Relationship Id="rId7" Type="http://schemas.openxmlformats.org/officeDocument/2006/relationships/customXml" Target="../ink/ink709.xm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customXml" Target="../ink/ink708.xml"/><Relationship Id="rId4" Type="http://schemas.openxmlformats.org/officeDocument/2006/relationships/image" Target="../media/image19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59.xml"/><Relationship Id="rId26" Type="http://schemas.openxmlformats.org/officeDocument/2006/relationships/customXml" Target="../ink/ink63.xml"/><Relationship Id="rId21" Type="http://schemas.openxmlformats.org/officeDocument/2006/relationships/image" Target="../media/image12.png"/><Relationship Id="rId34" Type="http://schemas.openxmlformats.org/officeDocument/2006/relationships/customXml" Target="../ink/ink67.xml"/><Relationship Id="rId7" Type="http://schemas.openxmlformats.org/officeDocument/2006/relationships/image" Target="../media/image5.png"/><Relationship Id="rId12" Type="http://schemas.openxmlformats.org/officeDocument/2006/relationships/customXml" Target="../ink/ink5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2" Type="http://schemas.openxmlformats.org/officeDocument/2006/relationships/customXml" Target="../ink/ink51.xml"/><Relationship Id="rId16" Type="http://schemas.openxmlformats.org/officeDocument/2006/relationships/customXml" Target="../ink/ink58.xml"/><Relationship Id="rId20" Type="http://schemas.openxmlformats.org/officeDocument/2006/relationships/customXml" Target="../ink/ink60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.xml"/><Relationship Id="rId11" Type="http://schemas.openxmlformats.org/officeDocument/2006/relationships/image" Target="../media/image7.png"/><Relationship Id="rId24" Type="http://schemas.openxmlformats.org/officeDocument/2006/relationships/customXml" Target="../ink/ink62.xml"/><Relationship Id="rId32" Type="http://schemas.openxmlformats.org/officeDocument/2006/relationships/customXml" Target="../ink/ink66.xml"/><Relationship Id="rId37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64.xml"/><Relationship Id="rId36" Type="http://schemas.openxmlformats.org/officeDocument/2006/relationships/customXml" Target="../ink/ink68.xml"/><Relationship Id="rId10" Type="http://schemas.openxmlformats.org/officeDocument/2006/relationships/customXml" Target="../ink/ink55.xml"/><Relationship Id="rId19" Type="http://schemas.openxmlformats.org/officeDocument/2006/relationships/image" Target="../media/image11.png"/><Relationship Id="rId31" Type="http://schemas.openxmlformats.org/officeDocument/2006/relationships/image" Target="../media/image28.png"/><Relationship Id="rId4" Type="http://schemas.openxmlformats.org/officeDocument/2006/relationships/customXml" Target="../ink/ink52.xml"/><Relationship Id="rId9" Type="http://schemas.openxmlformats.org/officeDocument/2006/relationships/image" Target="../media/image6.png"/><Relationship Id="rId14" Type="http://schemas.openxmlformats.org/officeDocument/2006/relationships/customXml" Target="../ink/ink57.xml"/><Relationship Id="rId22" Type="http://schemas.openxmlformats.org/officeDocument/2006/relationships/customXml" Target="../ink/ink61.xml"/><Relationship Id="rId27" Type="http://schemas.openxmlformats.org/officeDocument/2006/relationships/image" Target="../media/image26.png"/><Relationship Id="rId30" Type="http://schemas.openxmlformats.org/officeDocument/2006/relationships/customXml" Target="../ink/ink65.xml"/><Relationship Id="rId35" Type="http://schemas.openxmlformats.org/officeDocument/2006/relationships/image" Target="../media/image30.png"/><Relationship Id="rId8" Type="http://schemas.openxmlformats.org/officeDocument/2006/relationships/customXml" Target="../ink/ink5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customXml" Target="../ink/ink710.xml"/><Relationship Id="rId7" Type="http://schemas.openxmlformats.org/officeDocument/2006/relationships/customXml" Target="../ink/ink712.xml"/><Relationship Id="rId12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customXml" Target="../ink/ink714.xml"/><Relationship Id="rId5" Type="http://schemas.openxmlformats.org/officeDocument/2006/relationships/customXml" Target="../ink/ink711.xml"/><Relationship Id="rId10" Type="http://schemas.openxmlformats.org/officeDocument/2006/relationships/image" Target="../media/image202.png"/><Relationship Id="rId4" Type="http://schemas.openxmlformats.org/officeDocument/2006/relationships/image" Target="../media/image199.png"/><Relationship Id="rId9" Type="http://schemas.openxmlformats.org/officeDocument/2006/relationships/customXml" Target="../ink/ink7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customXml" Target="../ink/ink720.xml"/><Relationship Id="rId18" Type="http://schemas.openxmlformats.org/officeDocument/2006/relationships/image" Target="../media/image206.png"/><Relationship Id="rId26" Type="http://schemas.openxmlformats.org/officeDocument/2006/relationships/image" Target="../media/image210.png"/><Relationship Id="rId3" Type="http://schemas.openxmlformats.org/officeDocument/2006/relationships/customXml" Target="../ink/ink715.xml"/><Relationship Id="rId21" Type="http://schemas.openxmlformats.org/officeDocument/2006/relationships/customXml" Target="../ink/ink724.xml"/><Relationship Id="rId7" Type="http://schemas.openxmlformats.org/officeDocument/2006/relationships/customXml" Target="../ink/ink717.xml"/><Relationship Id="rId12" Type="http://schemas.openxmlformats.org/officeDocument/2006/relationships/image" Target="../media/image203.png"/><Relationship Id="rId17" Type="http://schemas.openxmlformats.org/officeDocument/2006/relationships/customXml" Target="../ink/ink722.xml"/><Relationship Id="rId25" Type="http://schemas.openxmlformats.org/officeDocument/2006/relationships/customXml" Target="../ink/ink726.xml"/><Relationship Id="rId2" Type="http://schemas.openxmlformats.org/officeDocument/2006/relationships/image" Target="../media/image198.png"/><Relationship Id="rId16" Type="http://schemas.openxmlformats.org/officeDocument/2006/relationships/image" Target="../media/image205.png"/><Relationship Id="rId20" Type="http://schemas.openxmlformats.org/officeDocument/2006/relationships/image" Target="../media/image207.png"/><Relationship Id="rId29" Type="http://schemas.openxmlformats.org/officeDocument/2006/relationships/customXml" Target="../ink/ink7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customXml" Target="../ink/ink719.xml"/><Relationship Id="rId24" Type="http://schemas.openxmlformats.org/officeDocument/2006/relationships/image" Target="../media/image209.png"/><Relationship Id="rId5" Type="http://schemas.openxmlformats.org/officeDocument/2006/relationships/customXml" Target="../ink/ink716.xml"/><Relationship Id="rId15" Type="http://schemas.openxmlformats.org/officeDocument/2006/relationships/customXml" Target="../ink/ink721.xml"/><Relationship Id="rId23" Type="http://schemas.openxmlformats.org/officeDocument/2006/relationships/customXml" Target="../ink/ink725.xml"/><Relationship Id="rId28" Type="http://schemas.openxmlformats.org/officeDocument/2006/relationships/image" Target="../media/image211.png"/><Relationship Id="rId10" Type="http://schemas.openxmlformats.org/officeDocument/2006/relationships/image" Target="../media/image202.png"/><Relationship Id="rId19" Type="http://schemas.openxmlformats.org/officeDocument/2006/relationships/customXml" Target="../ink/ink723.xml"/><Relationship Id="rId4" Type="http://schemas.openxmlformats.org/officeDocument/2006/relationships/image" Target="../media/image199.png"/><Relationship Id="rId9" Type="http://schemas.openxmlformats.org/officeDocument/2006/relationships/customXml" Target="../ink/ink718.xml"/><Relationship Id="rId14" Type="http://schemas.openxmlformats.org/officeDocument/2006/relationships/image" Target="../media/image204.png"/><Relationship Id="rId22" Type="http://schemas.openxmlformats.org/officeDocument/2006/relationships/image" Target="../media/image208.png"/><Relationship Id="rId27" Type="http://schemas.openxmlformats.org/officeDocument/2006/relationships/customXml" Target="../ink/ink727.xml"/><Relationship Id="rId30" Type="http://schemas.openxmlformats.org/officeDocument/2006/relationships/image" Target="../media/image212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34.xml"/><Relationship Id="rId18" Type="http://schemas.openxmlformats.org/officeDocument/2006/relationships/image" Target="../media/image206.png"/><Relationship Id="rId26" Type="http://schemas.openxmlformats.org/officeDocument/2006/relationships/image" Target="../media/image213.png"/><Relationship Id="rId3" Type="http://schemas.openxmlformats.org/officeDocument/2006/relationships/customXml" Target="../ink/ink729.xml"/><Relationship Id="rId21" Type="http://schemas.openxmlformats.org/officeDocument/2006/relationships/customXml" Target="../ink/ink738.xml"/><Relationship Id="rId34" Type="http://schemas.openxmlformats.org/officeDocument/2006/relationships/image" Target="../media/image212.png"/><Relationship Id="rId7" Type="http://schemas.openxmlformats.org/officeDocument/2006/relationships/customXml" Target="../ink/ink731.xml"/><Relationship Id="rId12" Type="http://schemas.openxmlformats.org/officeDocument/2006/relationships/image" Target="../media/image203.png"/><Relationship Id="rId17" Type="http://schemas.openxmlformats.org/officeDocument/2006/relationships/customXml" Target="../ink/ink736.xml"/><Relationship Id="rId25" Type="http://schemas.openxmlformats.org/officeDocument/2006/relationships/customXml" Target="../ink/ink740.xml"/><Relationship Id="rId33" Type="http://schemas.openxmlformats.org/officeDocument/2006/relationships/customXml" Target="../ink/ink744.xml"/><Relationship Id="rId2" Type="http://schemas.openxmlformats.org/officeDocument/2006/relationships/image" Target="../media/image198.png"/><Relationship Id="rId16" Type="http://schemas.openxmlformats.org/officeDocument/2006/relationships/image" Target="../media/image205.png"/><Relationship Id="rId20" Type="http://schemas.openxmlformats.org/officeDocument/2006/relationships/image" Target="../media/image207.png"/><Relationship Id="rId29" Type="http://schemas.openxmlformats.org/officeDocument/2006/relationships/customXml" Target="../ink/ink7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customXml" Target="../ink/ink733.xml"/><Relationship Id="rId24" Type="http://schemas.openxmlformats.org/officeDocument/2006/relationships/image" Target="../media/image209.png"/><Relationship Id="rId32" Type="http://schemas.openxmlformats.org/officeDocument/2006/relationships/image" Target="../media/image211.png"/><Relationship Id="rId5" Type="http://schemas.openxmlformats.org/officeDocument/2006/relationships/customXml" Target="../ink/ink730.xml"/><Relationship Id="rId15" Type="http://schemas.openxmlformats.org/officeDocument/2006/relationships/customXml" Target="../ink/ink735.xml"/><Relationship Id="rId23" Type="http://schemas.openxmlformats.org/officeDocument/2006/relationships/customXml" Target="../ink/ink739.xml"/><Relationship Id="rId28" Type="http://schemas.openxmlformats.org/officeDocument/2006/relationships/image" Target="../media/image214.png"/><Relationship Id="rId10" Type="http://schemas.openxmlformats.org/officeDocument/2006/relationships/image" Target="../media/image202.png"/><Relationship Id="rId19" Type="http://schemas.openxmlformats.org/officeDocument/2006/relationships/customXml" Target="../ink/ink737.xml"/><Relationship Id="rId31" Type="http://schemas.openxmlformats.org/officeDocument/2006/relationships/customXml" Target="../ink/ink743.xml"/><Relationship Id="rId4" Type="http://schemas.openxmlformats.org/officeDocument/2006/relationships/image" Target="../media/image199.png"/><Relationship Id="rId9" Type="http://schemas.openxmlformats.org/officeDocument/2006/relationships/customXml" Target="../ink/ink732.xml"/><Relationship Id="rId14" Type="http://schemas.openxmlformats.org/officeDocument/2006/relationships/image" Target="../media/image204.png"/><Relationship Id="rId22" Type="http://schemas.openxmlformats.org/officeDocument/2006/relationships/image" Target="../media/image208.png"/><Relationship Id="rId27" Type="http://schemas.openxmlformats.org/officeDocument/2006/relationships/customXml" Target="../ink/ink741.xml"/><Relationship Id="rId30" Type="http://schemas.openxmlformats.org/officeDocument/2006/relationships/image" Target="../media/image210.png"/><Relationship Id="rId8" Type="http://schemas.openxmlformats.org/officeDocument/2006/relationships/image" Target="../media/image201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50.xml"/><Relationship Id="rId18" Type="http://schemas.openxmlformats.org/officeDocument/2006/relationships/image" Target="../media/image206.png"/><Relationship Id="rId26" Type="http://schemas.openxmlformats.org/officeDocument/2006/relationships/image" Target="../media/image213.png"/><Relationship Id="rId39" Type="http://schemas.openxmlformats.org/officeDocument/2006/relationships/customXml" Target="../ink/ink763.xml"/><Relationship Id="rId21" Type="http://schemas.openxmlformats.org/officeDocument/2006/relationships/customXml" Target="../ink/ink754.xml"/><Relationship Id="rId34" Type="http://schemas.openxmlformats.org/officeDocument/2006/relationships/image" Target="../media/image217.png"/><Relationship Id="rId42" Type="http://schemas.openxmlformats.org/officeDocument/2006/relationships/image" Target="../media/image221.png"/><Relationship Id="rId47" Type="http://schemas.openxmlformats.org/officeDocument/2006/relationships/customXml" Target="../ink/ink767.xml"/><Relationship Id="rId50" Type="http://schemas.openxmlformats.org/officeDocument/2006/relationships/image" Target="../media/image222.png"/><Relationship Id="rId7" Type="http://schemas.openxmlformats.org/officeDocument/2006/relationships/customXml" Target="../ink/ink747.xml"/><Relationship Id="rId2" Type="http://schemas.openxmlformats.org/officeDocument/2006/relationships/image" Target="../media/image198.png"/><Relationship Id="rId16" Type="http://schemas.openxmlformats.org/officeDocument/2006/relationships/image" Target="../media/image205.png"/><Relationship Id="rId29" Type="http://schemas.openxmlformats.org/officeDocument/2006/relationships/customXml" Target="../ink/ink758.xml"/><Relationship Id="rId11" Type="http://schemas.openxmlformats.org/officeDocument/2006/relationships/customXml" Target="../ink/ink749.xml"/><Relationship Id="rId24" Type="http://schemas.openxmlformats.org/officeDocument/2006/relationships/image" Target="../media/image209.png"/><Relationship Id="rId32" Type="http://schemas.openxmlformats.org/officeDocument/2006/relationships/image" Target="../media/image216.png"/><Relationship Id="rId37" Type="http://schemas.openxmlformats.org/officeDocument/2006/relationships/customXml" Target="../ink/ink762.xml"/><Relationship Id="rId40" Type="http://schemas.openxmlformats.org/officeDocument/2006/relationships/image" Target="../media/image220.png"/><Relationship Id="rId45" Type="http://schemas.openxmlformats.org/officeDocument/2006/relationships/customXml" Target="../ink/ink766.xml"/><Relationship Id="rId5" Type="http://schemas.openxmlformats.org/officeDocument/2006/relationships/customXml" Target="../ink/ink746.xml"/><Relationship Id="rId15" Type="http://schemas.openxmlformats.org/officeDocument/2006/relationships/customXml" Target="../ink/ink751.xml"/><Relationship Id="rId23" Type="http://schemas.openxmlformats.org/officeDocument/2006/relationships/customXml" Target="../ink/ink755.xml"/><Relationship Id="rId28" Type="http://schemas.openxmlformats.org/officeDocument/2006/relationships/image" Target="../media/image214.png"/><Relationship Id="rId36" Type="http://schemas.openxmlformats.org/officeDocument/2006/relationships/image" Target="../media/image218.png"/><Relationship Id="rId49" Type="http://schemas.openxmlformats.org/officeDocument/2006/relationships/customXml" Target="../ink/ink768.xml"/><Relationship Id="rId10" Type="http://schemas.openxmlformats.org/officeDocument/2006/relationships/image" Target="../media/image202.png"/><Relationship Id="rId19" Type="http://schemas.openxmlformats.org/officeDocument/2006/relationships/customXml" Target="../ink/ink753.xml"/><Relationship Id="rId31" Type="http://schemas.openxmlformats.org/officeDocument/2006/relationships/customXml" Target="../ink/ink759.xml"/><Relationship Id="rId44" Type="http://schemas.openxmlformats.org/officeDocument/2006/relationships/image" Target="../media/image210.png"/><Relationship Id="rId4" Type="http://schemas.openxmlformats.org/officeDocument/2006/relationships/image" Target="../media/image199.png"/><Relationship Id="rId9" Type="http://schemas.openxmlformats.org/officeDocument/2006/relationships/customXml" Target="../ink/ink748.xml"/><Relationship Id="rId14" Type="http://schemas.openxmlformats.org/officeDocument/2006/relationships/image" Target="../media/image204.png"/><Relationship Id="rId22" Type="http://schemas.openxmlformats.org/officeDocument/2006/relationships/image" Target="../media/image208.png"/><Relationship Id="rId27" Type="http://schemas.openxmlformats.org/officeDocument/2006/relationships/customXml" Target="../ink/ink757.xml"/><Relationship Id="rId30" Type="http://schemas.openxmlformats.org/officeDocument/2006/relationships/image" Target="../media/image215.png"/><Relationship Id="rId35" Type="http://schemas.openxmlformats.org/officeDocument/2006/relationships/customXml" Target="../ink/ink761.xml"/><Relationship Id="rId43" Type="http://schemas.openxmlformats.org/officeDocument/2006/relationships/customXml" Target="../ink/ink765.xml"/><Relationship Id="rId48" Type="http://schemas.openxmlformats.org/officeDocument/2006/relationships/image" Target="../media/image212.png"/><Relationship Id="rId8" Type="http://schemas.openxmlformats.org/officeDocument/2006/relationships/image" Target="../media/image201.png"/><Relationship Id="rId3" Type="http://schemas.openxmlformats.org/officeDocument/2006/relationships/customXml" Target="../ink/ink745.xml"/><Relationship Id="rId12" Type="http://schemas.openxmlformats.org/officeDocument/2006/relationships/image" Target="../media/image203.png"/><Relationship Id="rId17" Type="http://schemas.openxmlformats.org/officeDocument/2006/relationships/customXml" Target="../ink/ink752.xml"/><Relationship Id="rId25" Type="http://schemas.openxmlformats.org/officeDocument/2006/relationships/customXml" Target="../ink/ink756.xml"/><Relationship Id="rId33" Type="http://schemas.openxmlformats.org/officeDocument/2006/relationships/customXml" Target="../ink/ink760.xml"/><Relationship Id="rId38" Type="http://schemas.openxmlformats.org/officeDocument/2006/relationships/image" Target="../media/image219.png"/><Relationship Id="rId46" Type="http://schemas.openxmlformats.org/officeDocument/2006/relationships/image" Target="../media/image211.png"/><Relationship Id="rId20" Type="http://schemas.openxmlformats.org/officeDocument/2006/relationships/image" Target="../media/image207.png"/><Relationship Id="rId41" Type="http://schemas.openxmlformats.org/officeDocument/2006/relationships/customXml" Target="../ink/ink7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74.xml"/><Relationship Id="rId18" Type="http://schemas.openxmlformats.org/officeDocument/2006/relationships/image" Target="../media/image206.png"/><Relationship Id="rId26" Type="http://schemas.openxmlformats.org/officeDocument/2006/relationships/image" Target="../media/image213.png"/><Relationship Id="rId39" Type="http://schemas.openxmlformats.org/officeDocument/2006/relationships/customXml" Target="../ink/ink787.xml"/><Relationship Id="rId21" Type="http://schemas.openxmlformats.org/officeDocument/2006/relationships/customXml" Target="../ink/ink778.xml"/><Relationship Id="rId34" Type="http://schemas.openxmlformats.org/officeDocument/2006/relationships/image" Target="../media/image217.png"/><Relationship Id="rId42" Type="http://schemas.openxmlformats.org/officeDocument/2006/relationships/image" Target="../media/image223.png"/><Relationship Id="rId47" Type="http://schemas.openxmlformats.org/officeDocument/2006/relationships/customXml" Target="../ink/ink791.xml"/><Relationship Id="rId50" Type="http://schemas.openxmlformats.org/officeDocument/2006/relationships/image" Target="../media/image227.png"/><Relationship Id="rId55" Type="http://schemas.openxmlformats.org/officeDocument/2006/relationships/customXml" Target="../ink/ink795.xml"/><Relationship Id="rId63" Type="http://schemas.openxmlformats.org/officeDocument/2006/relationships/customXml" Target="../ink/ink799.xml"/><Relationship Id="rId7" Type="http://schemas.openxmlformats.org/officeDocument/2006/relationships/customXml" Target="../ink/ink771.xml"/><Relationship Id="rId2" Type="http://schemas.openxmlformats.org/officeDocument/2006/relationships/image" Target="../media/image198.png"/><Relationship Id="rId16" Type="http://schemas.openxmlformats.org/officeDocument/2006/relationships/image" Target="../media/image205.png"/><Relationship Id="rId29" Type="http://schemas.openxmlformats.org/officeDocument/2006/relationships/customXml" Target="../ink/ink782.xml"/><Relationship Id="rId11" Type="http://schemas.openxmlformats.org/officeDocument/2006/relationships/customXml" Target="../ink/ink773.xml"/><Relationship Id="rId24" Type="http://schemas.openxmlformats.org/officeDocument/2006/relationships/image" Target="../media/image209.png"/><Relationship Id="rId32" Type="http://schemas.openxmlformats.org/officeDocument/2006/relationships/image" Target="../media/image216.png"/><Relationship Id="rId37" Type="http://schemas.openxmlformats.org/officeDocument/2006/relationships/customXml" Target="../ink/ink786.xml"/><Relationship Id="rId40" Type="http://schemas.openxmlformats.org/officeDocument/2006/relationships/image" Target="../media/image220.png"/><Relationship Id="rId45" Type="http://schemas.openxmlformats.org/officeDocument/2006/relationships/customXml" Target="../ink/ink790.xml"/><Relationship Id="rId53" Type="http://schemas.openxmlformats.org/officeDocument/2006/relationships/customXml" Target="../ink/ink794.xml"/><Relationship Id="rId58" Type="http://schemas.openxmlformats.org/officeDocument/2006/relationships/image" Target="../media/image210.png"/><Relationship Id="rId5" Type="http://schemas.openxmlformats.org/officeDocument/2006/relationships/customXml" Target="../ink/ink770.xml"/><Relationship Id="rId61" Type="http://schemas.openxmlformats.org/officeDocument/2006/relationships/customXml" Target="../ink/ink798.xml"/><Relationship Id="rId19" Type="http://schemas.openxmlformats.org/officeDocument/2006/relationships/customXml" Target="../ink/ink777.xml"/><Relationship Id="rId14" Type="http://schemas.openxmlformats.org/officeDocument/2006/relationships/image" Target="../media/image204.png"/><Relationship Id="rId22" Type="http://schemas.openxmlformats.org/officeDocument/2006/relationships/image" Target="../media/image208.png"/><Relationship Id="rId27" Type="http://schemas.openxmlformats.org/officeDocument/2006/relationships/customXml" Target="../ink/ink781.xml"/><Relationship Id="rId30" Type="http://schemas.openxmlformats.org/officeDocument/2006/relationships/image" Target="../media/image215.png"/><Relationship Id="rId35" Type="http://schemas.openxmlformats.org/officeDocument/2006/relationships/customXml" Target="../ink/ink785.xml"/><Relationship Id="rId43" Type="http://schemas.openxmlformats.org/officeDocument/2006/relationships/customXml" Target="../ink/ink789.xml"/><Relationship Id="rId48" Type="http://schemas.openxmlformats.org/officeDocument/2006/relationships/image" Target="../media/image226.png"/><Relationship Id="rId56" Type="http://schemas.openxmlformats.org/officeDocument/2006/relationships/image" Target="../media/image230.png"/><Relationship Id="rId64" Type="http://schemas.openxmlformats.org/officeDocument/2006/relationships/image" Target="../media/image222.png"/><Relationship Id="rId8" Type="http://schemas.openxmlformats.org/officeDocument/2006/relationships/image" Target="../media/image201.png"/><Relationship Id="rId51" Type="http://schemas.openxmlformats.org/officeDocument/2006/relationships/customXml" Target="../ink/ink793.xml"/><Relationship Id="rId3" Type="http://schemas.openxmlformats.org/officeDocument/2006/relationships/customXml" Target="../ink/ink769.xml"/><Relationship Id="rId12" Type="http://schemas.openxmlformats.org/officeDocument/2006/relationships/image" Target="../media/image203.png"/><Relationship Id="rId17" Type="http://schemas.openxmlformats.org/officeDocument/2006/relationships/customXml" Target="../ink/ink776.xml"/><Relationship Id="rId25" Type="http://schemas.openxmlformats.org/officeDocument/2006/relationships/customXml" Target="../ink/ink780.xml"/><Relationship Id="rId33" Type="http://schemas.openxmlformats.org/officeDocument/2006/relationships/customXml" Target="../ink/ink784.xml"/><Relationship Id="rId38" Type="http://schemas.openxmlformats.org/officeDocument/2006/relationships/image" Target="../media/image219.png"/><Relationship Id="rId46" Type="http://schemas.openxmlformats.org/officeDocument/2006/relationships/image" Target="../media/image225.png"/><Relationship Id="rId59" Type="http://schemas.openxmlformats.org/officeDocument/2006/relationships/customXml" Target="../ink/ink797.xml"/><Relationship Id="rId20" Type="http://schemas.openxmlformats.org/officeDocument/2006/relationships/image" Target="../media/image207.png"/><Relationship Id="rId41" Type="http://schemas.openxmlformats.org/officeDocument/2006/relationships/customXml" Target="../ink/ink788.xml"/><Relationship Id="rId54" Type="http://schemas.openxmlformats.org/officeDocument/2006/relationships/image" Target="../media/image229.png"/><Relationship Id="rId6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5" Type="http://schemas.openxmlformats.org/officeDocument/2006/relationships/customXml" Target="../ink/ink775.xml"/><Relationship Id="rId23" Type="http://schemas.openxmlformats.org/officeDocument/2006/relationships/customXml" Target="../ink/ink779.xml"/><Relationship Id="rId28" Type="http://schemas.openxmlformats.org/officeDocument/2006/relationships/image" Target="../media/image214.png"/><Relationship Id="rId36" Type="http://schemas.openxmlformats.org/officeDocument/2006/relationships/image" Target="../media/image218.png"/><Relationship Id="rId49" Type="http://schemas.openxmlformats.org/officeDocument/2006/relationships/customXml" Target="../ink/ink792.xml"/><Relationship Id="rId57" Type="http://schemas.openxmlformats.org/officeDocument/2006/relationships/customXml" Target="../ink/ink796.xml"/><Relationship Id="rId10" Type="http://schemas.openxmlformats.org/officeDocument/2006/relationships/image" Target="../media/image202.png"/><Relationship Id="rId31" Type="http://schemas.openxmlformats.org/officeDocument/2006/relationships/customXml" Target="../ink/ink783.xml"/><Relationship Id="rId44" Type="http://schemas.openxmlformats.org/officeDocument/2006/relationships/image" Target="../media/image224.png"/><Relationship Id="rId52" Type="http://schemas.openxmlformats.org/officeDocument/2006/relationships/image" Target="../media/image228.png"/><Relationship Id="rId60" Type="http://schemas.openxmlformats.org/officeDocument/2006/relationships/image" Target="../media/image211.png"/><Relationship Id="rId4" Type="http://schemas.openxmlformats.org/officeDocument/2006/relationships/image" Target="../media/image199.png"/><Relationship Id="rId9" Type="http://schemas.openxmlformats.org/officeDocument/2006/relationships/customXml" Target="../ink/ink772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3.png"/><Relationship Id="rId21" Type="http://schemas.openxmlformats.org/officeDocument/2006/relationships/customXml" Target="../ink/ink809.xml"/><Relationship Id="rId42" Type="http://schemas.openxmlformats.org/officeDocument/2006/relationships/image" Target="../media/image223.png"/><Relationship Id="rId47" Type="http://schemas.openxmlformats.org/officeDocument/2006/relationships/customXml" Target="../ink/ink822.xml"/><Relationship Id="rId63" Type="http://schemas.openxmlformats.org/officeDocument/2006/relationships/customXml" Target="../ink/ink830.xml"/><Relationship Id="rId68" Type="http://schemas.openxmlformats.org/officeDocument/2006/relationships/image" Target="../media/image236.png"/><Relationship Id="rId16" Type="http://schemas.openxmlformats.org/officeDocument/2006/relationships/image" Target="../media/image205.png"/><Relationship Id="rId11" Type="http://schemas.openxmlformats.org/officeDocument/2006/relationships/customXml" Target="../ink/ink804.xml"/><Relationship Id="rId24" Type="http://schemas.openxmlformats.org/officeDocument/2006/relationships/image" Target="../media/image209.png"/><Relationship Id="rId32" Type="http://schemas.openxmlformats.org/officeDocument/2006/relationships/image" Target="../media/image216.png"/><Relationship Id="rId37" Type="http://schemas.openxmlformats.org/officeDocument/2006/relationships/customXml" Target="../ink/ink817.xml"/><Relationship Id="rId40" Type="http://schemas.openxmlformats.org/officeDocument/2006/relationships/image" Target="../media/image220.png"/><Relationship Id="rId45" Type="http://schemas.openxmlformats.org/officeDocument/2006/relationships/customXml" Target="../ink/ink821.xml"/><Relationship Id="rId53" Type="http://schemas.openxmlformats.org/officeDocument/2006/relationships/customXml" Target="../ink/ink825.xml"/><Relationship Id="rId58" Type="http://schemas.openxmlformats.org/officeDocument/2006/relationships/image" Target="../media/image231.png"/><Relationship Id="rId66" Type="http://schemas.openxmlformats.org/officeDocument/2006/relationships/image" Target="../media/image235.png"/><Relationship Id="rId74" Type="http://schemas.openxmlformats.org/officeDocument/2006/relationships/image" Target="../media/image211.png"/><Relationship Id="rId5" Type="http://schemas.openxmlformats.org/officeDocument/2006/relationships/customXml" Target="../ink/ink801.xml"/><Relationship Id="rId61" Type="http://schemas.openxmlformats.org/officeDocument/2006/relationships/customXml" Target="../ink/ink829.xml"/><Relationship Id="rId19" Type="http://schemas.openxmlformats.org/officeDocument/2006/relationships/customXml" Target="../ink/ink808.xml"/><Relationship Id="rId14" Type="http://schemas.openxmlformats.org/officeDocument/2006/relationships/image" Target="../media/image204.png"/><Relationship Id="rId22" Type="http://schemas.openxmlformats.org/officeDocument/2006/relationships/image" Target="../media/image208.png"/><Relationship Id="rId27" Type="http://schemas.openxmlformats.org/officeDocument/2006/relationships/customXml" Target="../ink/ink812.xml"/><Relationship Id="rId30" Type="http://schemas.openxmlformats.org/officeDocument/2006/relationships/image" Target="../media/image215.png"/><Relationship Id="rId35" Type="http://schemas.openxmlformats.org/officeDocument/2006/relationships/customXml" Target="../ink/ink816.xml"/><Relationship Id="rId43" Type="http://schemas.openxmlformats.org/officeDocument/2006/relationships/customXml" Target="../ink/ink820.xml"/><Relationship Id="rId48" Type="http://schemas.openxmlformats.org/officeDocument/2006/relationships/image" Target="../media/image226.png"/><Relationship Id="rId56" Type="http://schemas.openxmlformats.org/officeDocument/2006/relationships/image" Target="../media/image230.png"/><Relationship Id="rId64" Type="http://schemas.openxmlformats.org/officeDocument/2006/relationships/image" Target="../media/image234.png"/><Relationship Id="rId69" Type="http://schemas.openxmlformats.org/officeDocument/2006/relationships/customXml" Target="../ink/ink833.xml"/><Relationship Id="rId77" Type="http://schemas.openxmlformats.org/officeDocument/2006/relationships/customXml" Target="../ink/ink837.xml"/><Relationship Id="rId8" Type="http://schemas.openxmlformats.org/officeDocument/2006/relationships/image" Target="../media/image201.png"/><Relationship Id="rId51" Type="http://schemas.openxmlformats.org/officeDocument/2006/relationships/customXml" Target="../ink/ink824.xml"/><Relationship Id="rId72" Type="http://schemas.openxmlformats.org/officeDocument/2006/relationships/image" Target="../media/image210.png"/><Relationship Id="rId3" Type="http://schemas.openxmlformats.org/officeDocument/2006/relationships/customXml" Target="../ink/ink800.xml"/><Relationship Id="rId12" Type="http://schemas.openxmlformats.org/officeDocument/2006/relationships/image" Target="../media/image203.png"/><Relationship Id="rId17" Type="http://schemas.openxmlformats.org/officeDocument/2006/relationships/customXml" Target="../ink/ink807.xml"/><Relationship Id="rId25" Type="http://schemas.openxmlformats.org/officeDocument/2006/relationships/customXml" Target="../ink/ink811.xml"/><Relationship Id="rId33" Type="http://schemas.openxmlformats.org/officeDocument/2006/relationships/customXml" Target="../ink/ink815.xml"/><Relationship Id="rId38" Type="http://schemas.openxmlformats.org/officeDocument/2006/relationships/image" Target="../media/image219.png"/><Relationship Id="rId46" Type="http://schemas.openxmlformats.org/officeDocument/2006/relationships/image" Target="../media/image225.png"/><Relationship Id="rId59" Type="http://schemas.openxmlformats.org/officeDocument/2006/relationships/customXml" Target="../ink/ink828.xml"/><Relationship Id="rId67" Type="http://schemas.openxmlformats.org/officeDocument/2006/relationships/customXml" Target="../ink/ink832.xml"/><Relationship Id="rId20" Type="http://schemas.openxmlformats.org/officeDocument/2006/relationships/image" Target="../media/image207.png"/><Relationship Id="rId41" Type="http://schemas.openxmlformats.org/officeDocument/2006/relationships/customXml" Target="../ink/ink819.xml"/><Relationship Id="rId54" Type="http://schemas.openxmlformats.org/officeDocument/2006/relationships/image" Target="../media/image229.png"/><Relationship Id="rId62" Type="http://schemas.openxmlformats.org/officeDocument/2006/relationships/image" Target="../media/image233.png"/><Relationship Id="rId70" Type="http://schemas.openxmlformats.org/officeDocument/2006/relationships/image" Target="../media/image237.png"/><Relationship Id="rId75" Type="http://schemas.openxmlformats.org/officeDocument/2006/relationships/customXml" Target="../ink/ink8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5" Type="http://schemas.openxmlformats.org/officeDocument/2006/relationships/customXml" Target="../ink/ink806.xml"/><Relationship Id="rId23" Type="http://schemas.openxmlformats.org/officeDocument/2006/relationships/customXml" Target="../ink/ink810.xml"/><Relationship Id="rId28" Type="http://schemas.openxmlformats.org/officeDocument/2006/relationships/image" Target="../media/image214.png"/><Relationship Id="rId36" Type="http://schemas.openxmlformats.org/officeDocument/2006/relationships/image" Target="../media/image218.png"/><Relationship Id="rId49" Type="http://schemas.openxmlformats.org/officeDocument/2006/relationships/customXml" Target="../ink/ink823.xml"/><Relationship Id="rId57" Type="http://schemas.openxmlformats.org/officeDocument/2006/relationships/customXml" Target="../ink/ink827.xml"/><Relationship Id="rId10" Type="http://schemas.openxmlformats.org/officeDocument/2006/relationships/image" Target="../media/image202.png"/><Relationship Id="rId31" Type="http://schemas.openxmlformats.org/officeDocument/2006/relationships/customXml" Target="../ink/ink814.xml"/><Relationship Id="rId44" Type="http://schemas.openxmlformats.org/officeDocument/2006/relationships/image" Target="../media/image224.png"/><Relationship Id="rId52" Type="http://schemas.openxmlformats.org/officeDocument/2006/relationships/image" Target="../media/image228.png"/><Relationship Id="rId60" Type="http://schemas.openxmlformats.org/officeDocument/2006/relationships/image" Target="../media/image232.png"/><Relationship Id="rId65" Type="http://schemas.openxmlformats.org/officeDocument/2006/relationships/customXml" Target="../ink/ink831.xml"/><Relationship Id="rId73" Type="http://schemas.openxmlformats.org/officeDocument/2006/relationships/customXml" Target="../ink/ink835.xml"/><Relationship Id="rId78" Type="http://schemas.openxmlformats.org/officeDocument/2006/relationships/image" Target="../media/image222.png"/><Relationship Id="rId4" Type="http://schemas.openxmlformats.org/officeDocument/2006/relationships/image" Target="../media/image199.png"/><Relationship Id="rId9" Type="http://schemas.openxmlformats.org/officeDocument/2006/relationships/customXml" Target="../ink/ink803.xml"/><Relationship Id="rId13" Type="http://schemas.openxmlformats.org/officeDocument/2006/relationships/customXml" Target="../ink/ink805.xml"/><Relationship Id="rId18" Type="http://schemas.openxmlformats.org/officeDocument/2006/relationships/image" Target="../media/image206.png"/><Relationship Id="rId39" Type="http://schemas.openxmlformats.org/officeDocument/2006/relationships/customXml" Target="../ink/ink818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826.xml"/><Relationship Id="rId76" Type="http://schemas.openxmlformats.org/officeDocument/2006/relationships/image" Target="../media/image212.png"/><Relationship Id="rId7" Type="http://schemas.openxmlformats.org/officeDocument/2006/relationships/customXml" Target="../ink/ink802.xml"/><Relationship Id="rId71" Type="http://schemas.openxmlformats.org/officeDocument/2006/relationships/customXml" Target="../ink/ink834.xml"/><Relationship Id="rId2" Type="http://schemas.openxmlformats.org/officeDocument/2006/relationships/image" Target="../media/image198.png"/><Relationship Id="rId29" Type="http://schemas.openxmlformats.org/officeDocument/2006/relationships/customXml" Target="../ink/ink813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3.png"/><Relationship Id="rId21" Type="http://schemas.openxmlformats.org/officeDocument/2006/relationships/customXml" Target="../ink/ink847.xml"/><Relationship Id="rId42" Type="http://schemas.openxmlformats.org/officeDocument/2006/relationships/image" Target="../media/image223.png"/><Relationship Id="rId47" Type="http://schemas.openxmlformats.org/officeDocument/2006/relationships/customXml" Target="../ink/ink860.xml"/><Relationship Id="rId63" Type="http://schemas.openxmlformats.org/officeDocument/2006/relationships/customXml" Target="../ink/ink868.xml"/><Relationship Id="rId68" Type="http://schemas.openxmlformats.org/officeDocument/2006/relationships/image" Target="../media/image236.png"/><Relationship Id="rId84" Type="http://schemas.openxmlformats.org/officeDocument/2006/relationships/image" Target="../media/image240.png"/><Relationship Id="rId16" Type="http://schemas.openxmlformats.org/officeDocument/2006/relationships/image" Target="../media/image205.png"/><Relationship Id="rId11" Type="http://schemas.openxmlformats.org/officeDocument/2006/relationships/customXml" Target="../ink/ink842.xml"/><Relationship Id="rId32" Type="http://schemas.openxmlformats.org/officeDocument/2006/relationships/image" Target="../media/image216.png"/><Relationship Id="rId37" Type="http://schemas.openxmlformats.org/officeDocument/2006/relationships/customXml" Target="../ink/ink855.xml"/><Relationship Id="rId53" Type="http://schemas.openxmlformats.org/officeDocument/2006/relationships/customXml" Target="../ink/ink863.xml"/><Relationship Id="rId58" Type="http://schemas.openxmlformats.org/officeDocument/2006/relationships/image" Target="../media/image231.png"/><Relationship Id="rId74" Type="http://schemas.openxmlformats.org/officeDocument/2006/relationships/image" Target="../media/image239.png"/><Relationship Id="rId79" Type="http://schemas.openxmlformats.org/officeDocument/2006/relationships/customXml" Target="../ink/ink876.xml"/><Relationship Id="rId5" Type="http://schemas.openxmlformats.org/officeDocument/2006/relationships/customXml" Target="../ink/ink839.xml"/><Relationship Id="rId61" Type="http://schemas.openxmlformats.org/officeDocument/2006/relationships/customXml" Target="../ink/ink867.xml"/><Relationship Id="rId82" Type="http://schemas.openxmlformats.org/officeDocument/2006/relationships/image" Target="../media/image222.png"/><Relationship Id="rId19" Type="http://schemas.openxmlformats.org/officeDocument/2006/relationships/customXml" Target="../ink/ink846.xml"/><Relationship Id="rId14" Type="http://schemas.openxmlformats.org/officeDocument/2006/relationships/image" Target="../media/image204.png"/><Relationship Id="rId22" Type="http://schemas.openxmlformats.org/officeDocument/2006/relationships/image" Target="../media/image208.png"/><Relationship Id="rId27" Type="http://schemas.openxmlformats.org/officeDocument/2006/relationships/customXml" Target="../ink/ink850.xml"/><Relationship Id="rId30" Type="http://schemas.openxmlformats.org/officeDocument/2006/relationships/image" Target="../media/image215.png"/><Relationship Id="rId35" Type="http://schemas.openxmlformats.org/officeDocument/2006/relationships/customXml" Target="../ink/ink854.xml"/><Relationship Id="rId43" Type="http://schemas.openxmlformats.org/officeDocument/2006/relationships/customXml" Target="../ink/ink858.xml"/><Relationship Id="rId48" Type="http://schemas.openxmlformats.org/officeDocument/2006/relationships/image" Target="../media/image226.png"/><Relationship Id="rId56" Type="http://schemas.openxmlformats.org/officeDocument/2006/relationships/image" Target="../media/image230.png"/><Relationship Id="rId64" Type="http://schemas.openxmlformats.org/officeDocument/2006/relationships/image" Target="../media/image234.png"/><Relationship Id="rId69" Type="http://schemas.openxmlformats.org/officeDocument/2006/relationships/customXml" Target="../ink/ink871.xml"/><Relationship Id="rId77" Type="http://schemas.openxmlformats.org/officeDocument/2006/relationships/customXml" Target="../ink/ink875.xml"/><Relationship Id="rId8" Type="http://schemas.openxmlformats.org/officeDocument/2006/relationships/image" Target="../media/image201.png"/><Relationship Id="rId51" Type="http://schemas.openxmlformats.org/officeDocument/2006/relationships/customXml" Target="../ink/ink862.xml"/><Relationship Id="rId72" Type="http://schemas.openxmlformats.org/officeDocument/2006/relationships/image" Target="../media/image238.png"/><Relationship Id="rId80" Type="http://schemas.openxmlformats.org/officeDocument/2006/relationships/image" Target="../media/image212.png"/><Relationship Id="rId3" Type="http://schemas.openxmlformats.org/officeDocument/2006/relationships/customXml" Target="../ink/ink838.xml"/><Relationship Id="rId12" Type="http://schemas.openxmlformats.org/officeDocument/2006/relationships/image" Target="../media/image203.png"/><Relationship Id="rId17" Type="http://schemas.openxmlformats.org/officeDocument/2006/relationships/customXml" Target="../ink/ink845.xml"/><Relationship Id="rId25" Type="http://schemas.openxmlformats.org/officeDocument/2006/relationships/customXml" Target="../ink/ink849.xml"/><Relationship Id="rId33" Type="http://schemas.openxmlformats.org/officeDocument/2006/relationships/customXml" Target="../ink/ink853.xml"/><Relationship Id="rId38" Type="http://schemas.openxmlformats.org/officeDocument/2006/relationships/image" Target="../media/image219.png"/><Relationship Id="rId46" Type="http://schemas.openxmlformats.org/officeDocument/2006/relationships/image" Target="../media/image225.png"/><Relationship Id="rId59" Type="http://schemas.openxmlformats.org/officeDocument/2006/relationships/customXml" Target="../ink/ink866.xml"/><Relationship Id="rId67" Type="http://schemas.openxmlformats.org/officeDocument/2006/relationships/customXml" Target="../ink/ink870.xml"/><Relationship Id="rId20" Type="http://schemas.openxmlformats.org/officeDocument/2006/relationships/image" Target="../media/image207.png"/><Relationship Id="rId41" Type="http://schemas.openxmlformats.org/officeDocument/2006/relationships/customXml" Target="../ink/ink857.xml"/><Relationship Id="rId54" Type="http://schemas.openxmlformats.org/officeDocument/2006/relationships/image" Target="../media/image229.png"/><Relationship Id="rId62" Type="http://schemas.openxmlformats.org/officeDocument/2006/relationships/image" Target="../media/image233.png"/><Relationship Id="rId70" Type="http://schemas.openxmlformats.org/officeDocument/2006/relationships/image" Target="../media/image237.png"/><Relationship Id="rId75" Type="http://schemas.openxmlformats.org/officeDocument/2006/relationships/customXml" Target="../ink/ink874.xml"/><Relationship Id="rId83" Type="http://schemas.openxmlformats.org/officeDocument/2006/relationships/customXml" Target="../ink/ink8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5" Type="http://schemas.openxmlformats.org/officeDocument/2006/relationships/customXml" Target="../ink/ink844.xml"/><Relationship Id="rId23" Type="http://schemas.openxmlformats.org/officeDocument/2006/relationships/customXml" Target="../ink/ink848.xml"/><Relationship Id="rId28" Type="http://schemas.openxmlformats.org/officeDocument/2006/relationships/image" Target="../media/image214.png"/><Relationship Id="rId36" Type="http://schemas.openxmlformats.org/officeDocument/2006/relationships/image" Target="../media/image218.png"/><Relationship Id="rId49" Type="http://schemas.openxmlformats.org/officeDocument/2006/relationships/customXml" Target="../ink/ink861.xml"/><Relationship Id="rId57" Type="http://schemas.openxmlformats.org/officeDocument/2006/relationships/customXml" Target="../ink/ink865.xml"/><Relationship Id="rId10" Type="http://schemas.openxmlformats.org/officeDocument/2006/relationships/image" Target="../media/image202.png"/><Relationship Id="rId31" Type="http://schemas.openxmlformats.org/officeDocument/2006/relationships/customXml" Target="../ink/ink852.xml"/><Relationship Id="rId44" Type="http://schemas.openxmlformats.org/officeDocument/2006/relationships/image" Target="../media/image224.png"/><Relationship Id="rId52" Type="http://schemas.openxmlformats.org/officeDocument/2006/relationships/image" Target="../media/image228.png"/><Relationship Id="rId60" Type="http://schemas.openxmlformats.org/officeDocument/2006/relationships/image" Target="../media/image232.png"/><Relationship Id="rId65" Type="http://schemas.openxmlformats.org/officeDocument/2006/relationships/customXml" Target="../ink/ink869.xml"/><Relationship Id="rId73" Type="http://schemas.openxmlformats.org/officeDocument/2006/relationships/customXml" Target="../ink/ink873.xml"/><Relationship Id="rId78" Type="http://schemas.openxmlformats.org/officeDocument/2006/relationships/image" Target="../media/image211.png"/><Relationship Id="rId81" Type="http://schemas.openxmlformats.org/officeDocument/2006/relationships/customXml" Target="../ink/ink877.xml"/><Relationship Id="rId4" Type="http://schemas.openxmlformats.org/officeDocument/2006/relationships/image" Target="../media/image199.png"/><Relationship Id="rId9" Type="http://schemas.openxmlformats.org/officeDocument/2006/relationships/customXml" Target="../ink/ink841.xml"/><Relationship Id="rId13" Type="http://schemas.openxmlformats.org/officeDocument/2006/relationships/customXml" Target="../ink/ink843.xml"/><Relationship Id="rId18" Type="http://schemas.openxmlformats.org/officeDocument/2006/relationships/image" Target="../media/image206.png"/><Relationship Id="rId39" Type="http://schemas.openxmlformats.org/officeDocument/2006/relationships/customXml" Target="../ink/ink856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864.xml"/><Relationship Id="rId76" Type="http://schemas.openxmlformats.org/officeDocument/2006/relationships/image" Target="../media/image210.png"/><Relationship Id="rId7" Type="http://schemas.openxmlformats.org/officeDocument/2006/relationships/customXml" Target="../ink/ink840.xml"/><Relationship Id="rId71" Type="http://schemas.openxmlformats.org/officeDocument/2006/relationships/customXml" Target="../ink/ink872.xml"/><Relationship Id="rId2" Type="http://schemas.openxmlformats.org/officeDocument/2006/relationships/image" Target="../media/image198.png"/><Relationship Id="rId29" Type="http://schemas.openxmlformats.org/officeDocument/2006/relationships/customXml" Target="../ink/ink851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859.xml"/><Relationship Id="rId66" Type="http://schemas.openxmlformats.org/officeDocument/2006/relationships/image" Target="../media/image235.png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3.png"/><Relationship Id="rId21" Type="http://schemas.openxmlformats.org/officeDocument/2006/relationships/customXml" Target="../ink/ink888.xml"/><Relationship Id="rId42" Type="http://schemas.openxmlformats.org/officeDocument/2006/relationships/image" Target="../media/image223.png"/><Relationship Id="rId47" Type="http://schemas.openxmlformats.org/officeDocument/2006/relationships/customXml" Target="../ink/ink901.xml"/><Relationship Id="rId63" Type="http://schemas.openxmlformats.org/officeDocument/2006/relationships/customXml" Target="../ink/ink909.xml"/><Relationship Id="rId68" Type="http://schemas.openxmlformats.org/officeDocument/2006/relationships/image" Target="../media/image236.png"/><Relationship Id="rId84" Type="http://schemas.openxmlformats.org/officeDocument/2006/relationships/image" Target="../media/image240.png"/><Relationship Id="rId89" Type="http://schemas.openxmlformats.org/officeDocument/2006/relationships/customXml" Target="../ink/ink922.xml"/><Relationship Id="rId16" Type="http://schemas.openxmlformats.org/officeDocument/2006/relationships/image" Target="../media/image205.png"/><Relationship Id="rId11" Type="http://schemas.openxmlformats.org/officeDocument/2006/relationships/customXml" Target="../ink/ink883.xml"/><Relationship Id="rId32" Type="http://schemas.openxmlformats.org/officeDocument/2006/relationships/image" Target="../media/image216.png"/><Relationship Id="rId37" Type="http://schemas.openxmlformats.org/officeDocument/2006/relationships/customXml" Target="../ink/ink896.xml"/><Relationship Id="rId53" Type="http://schemas.openxmlformats.org/officeDocument/2006/relationships/customXml" Target="../ink/ink904.xml"/><Relationship Id="rId58" Type="http://schemas.openxmlformats.org/officeDocument/2006/relationships/image" Target="../media/image231.png"/><Relationship Id="rId74" Type="http://schemas.openxmlformats.org/officeDocument/2006/relationships/image" Target="../media/image239.png"/><Relationship Id="rId79" Type="http://schemas.openxmlformats.org/officeDocument/2006/relationships/customXml" Target="../ink/ink917.xml"/><Relationship Id="rId5" Type="http://schemas.openxmlformats.org/officeDocument/2006/relationships/customXml" Target="../ink/ink880.xml"/><Relationship Id="rId90" Type="http://schemas.openxmlformats.org/officeDocument/2006/relationships/image" Target="../media/image243.png"/><Relationship Id="rId95" Type="http://schemas.openxmlformats.org/officeDocument/2006/relationships/customXml" Target="../ink/ink925.xml"/><Relationship Id="rId22" Type="http://schemas.openxmlformats.org/officeDocument/2006/relationships/image" Target="../media/image208.png"/><Relationship Id="rId27" Type="http://schemas.openxmlformats.org/officeDocument/2006/relationships/customXml" Target="../ink/ink891.xml"/><Relationship Id="rId43" Type="http://schemas.openxmlformats.org/officeDocument/2006/relationships/customXml" Target="../ink/ink899.xml"/><Relationship Id="rId48" Type="http://schemas.openxmlformats.org/officeDocument/2006/relationships/image" Target="../media/image226.png"/><Relationship Id="rId64" Type="http://schemas.openxmlformats.org/officeDocument/2006/relationships/image" Target="../media/image234.png"/><Relationship Id="rId69" Type="http://schemas.openxmlformats.org/officeDocument/2006/relationships/customXml" Target="../ink/ink912.xml"/><Relationship Id="rId8" Type="http://schemas.openxmlformats.org/officeDocument/2006/relationships/image" Target="../media/image201.png"/><Relationship Id="rId51" Type="http://schemas.openxmlformats.org/officeDocument/2006/relationships/customXml" Target="../ink/ink903.xml"/><Relationship Id="rId72" Type="http://schemas.openxmlformats.org/officeDocument/2006/relationships/image" Target="../media/image238.png"/><Relationship Id="rId80" Type="http://schemas.openxmlformats.org/officeDocument/2006/relationships/image" Target="../media/image212.png"/><Relationship Id="rId85" Type="http://schemas.openxmlformats.org/officeDocument/2006/relationships/customXml" Target="../ink/ink920.xml"/><Relationship Id="rId93" Type="http://schemas.openxmlformats.org/officeDocument/2006/relationships/customXml" Target="../ink/ink924.xml"/><Relationship Id="rId3" Type="http://schemas.openxmlformats.org/officeDocument/2006/relationships/customXml" Target="../ink/ink879.xml"/><Relationship Id="rId12" Type="http://schemas.openxmlformats.org/officeDocument/2006/relationships/image" Target="../media/image203.png"/><Relationship Id="rId17" Type="http://schemas.openxmlformats.org/officeDocument/2006/relationships/customXml" Target="../ink/ink886.xml"/><Relationship Id="rId25" Type="http://schemas.openxmlformats.org/officeDocument/2006/relationships/customXml" Target="../ink/ink890.xml"/><Relationship Id="rId33" Type="http://schemas.openxmlformats.org/officeDocument/2006/relationships/customXml" Target="../ink/ink894.xml"/><Relationship Id="rId38" Type="http://schemas.openxmlformats.org/officeDocument/2006/relationships/image" Target="../media/image219.png"/><Relationship Id="rId46" Type="http://schemas.openxmlformats.org/officeDocument/2006/relationships/image" Target="../media/image225.png"/><Relationship Id="rId59" Type="http://schemas.openxmlformats.org/officeDocument/2006/relationships/customXml" Target="../ink/ink907.xml"/><Relationship Id="rId67" Type="http://schemas.openxmlformats.org/officeDocument/2006/relationships/customXml" Target="../ink/ink911.xml"/><Relationship Id="rId20" Type="http://schemas.openxmlformats.org/officeDocument/2006/relationships/image" Target="../media/image207.png"/><Relationship Id="rId41" Type="http://schemas.openxmlformats.org/officeDocument/2006/relationships/customXml" Target="../ink/ink898.xml"/><Relationship Id="rId54" Type="http://schemas.openxmlformats.org/officeDocument/2006/relationships/image" Target="../media/image229.png"/><Relationship Id="rId62" Type="http://schemas.openxmlformats.org/officeDocument/2006/relationships/image" Target="../media/image233.png"/><Relationship Id="rId70" Type="http://schemas.openxmlformats.org/officeDocument/2006/relationships/image" Target="../media/image237.png"/><Relationship Id="rId75" Type="http://schemas.openxmlformats.org/officeDocument/2006/relationships/customXml" Target="../ink/ink915.xml"/><Relationship Id="rId83" Type="http://schemas.openxmlformats.org/officeDocument/2006/relationships/customXml" Target="../ink/ink919.xml"/><Relationship Id="rId88" Type="http://schemas.openxmlformats.org/officeDocument/2006/relationships/image" Target="../media/image242.png"/><Relationship Id="rId91" Type="http://schemas.openxmlformats.org/officeDocument/2006/relationships/customXml" Target="../ink/ink923.xml"/><Relationship Id="rId9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5" Type="http://schemas.openxmlformats.org/officeDocument/2006/relationships/customXml" Target="../ink/ink885.xml"/><Relationship Id="rId23" Type="http://schemas.openxmlformats.org/officeDocument/2006/relationships/customXml" Target="../ink/ink889.xml"/><Relationship Id="rId28" Type="http://schemas.openxmlformats.org/officeDocument/2006/relationships/image" Target="../media/image214.png"/><Relationship Id="rId36" Type="http://schemas.openxmlformats.org/officeDocument/2006/relationships/image" Target="../media/image218.png"/><Relationship Id="rId49" Type="http://schemas.openxmlformats.org/officeDocument/2006/relationships/customXml" Target="../ink/ink902.xml"/><Relationship Id="rId57" Type="http://schemas.openxmlformats.org/officeDocument/2006/relationships/customXml" Target="../ink/ink906.xml"/><Relationship Id="rId10" Type="http://schemas.openxmlformats.org/officeDocument/2006/relationships/image" Target="../media/image202.png"/><Relationship Id="rId31" Type="http://schemas.openxmlformats.org/officeDocument/2006/relationships/customXml" Target="../ink/ink893.xml"/><Relationship Id="rId44" Type="http://schemas.openxmlformats.org/officeDocument/2006/relationships/image" Target="../media/image224.png"/><Relationship Id="rId52" Type="http://schemas.openxmlformats.org/officeDocument/2006/relationships/image" Target="../media/image228.png"/><Relationship Id="rId60" Type="http://schemas.openxmlformats.org/officeDocument/2006/relationships/image" Target="../media/image232.png"/><Relationship Id="rId65" Type="http://schemas.openxmlformats.org/officeDocument/2006/relationships/customXml" Target="../ink/ink910.xml"/><Relationship Id="rId73" Type="http://schemas.openxmlformats.org/officeDocument/2006/relationships/customXml" Target="../ink/ink914.xml"/><Relationship Id="rId78" Type="http://schemas.openxmlformats.org/officeDocument/2006/relationships/image" Target="../media/image211.png"/><Relationship Id="rId81" Type="http://schemas.openxmlformats.org/officeDocument/2006/relationships/customXml" Target="../ink/ink918.xml"/><Relationship Id="rId86" Type="http://schemas.openxmlformats.org/officeDocument/2006/relationships/image" Target="../media/image241.png"/><Relationship Id="rId94" Type="http://schemas.openxmlformats.org/officeDocument/2006/relationships/image" Target="../media/image245.png"/><Relationship Id="rId4" Type="http://schemas.openxmlformats.org/officeDocument/2006/relationships/image" Target="../media/image199.png"/><Relationship Id="rId9" Type="http://schemas.openxmlformats.org/officeDocument/2006/relationships/customXml" Target="../ink/ink882.xml"/><Relationship Id="rId13" Type="http://schemas.openxmlformats.org/officeDocument/2006/relationships/customXml" Target="../ink/ink884.xml"/><Relationship Id="rId18" Type="http://schemas.openxmlformats.org/officeDocument/2006/relationships/image" Target="../media/image206.png"/><Relationship Id="rId39" Type="http://schemas.openxmlformats.org/officeDocument/2006/relationships/customXml" Target="../ink/ink897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905.xml"/><Relationship Id="rId76" Type="http://schemas.openxmlformats.org/officeDocument/2006/relationships/image" Target="../media/image210.png"/><Relationship Id="rId7" Type="http://schemas.openxmlformats.org/officeDocument/2006/relationships/customXml" Target="../ink/ink881.xml"/><Relationship Id="rId71" Type="http://schemas.openxmlformats.org/officeDocument/2006/relationships/customXml" Target="../ink/ink913.xml"/><Relationship Id="rId92" Type="http://schemas.openxmlformats.org/officeDocument/2006/relationships/image" Target="../media/image244.png"/><Relationship Id="rId2" Type="http://schemas.openxmlformats.org/officeDocument/2006/relationships/image" Target="../media/image198.png"/><Relationship Id="rId29" Type="http://schemas.openxmlformats.org/officeDocument/2006/relationships/customXml" Target="../ink/ink892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900.xml"/><Relationship Id="rId66" Type="http://schemas.openxmlformats.org/officeDocument/2006/relationships/image" Target="../media/image235.png"/><Relationship Id="rId87" Type="http://schemas.openxmlformats.org/officeDocument/2006/relationships/customXml" Target="../ink/ink921.xml"/><Relationship Id="rId61" Type="http://schemas.openxmlformats.org/officeDocument/2006/relationships/customXml" Target="../ink/ink908.xml"/><Relationship Id="rId82" Type="http://schemas.openxmlformats.org/officeDocument/2006/relationships/image" Target="../media/image222.png"/><Relationship Id="rId19" Type="http://schemas.openxmlformats.org/officeDocument/2006/relationships/customXml" Target="../ink/ink887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895.xml"/><Relationship Id="rId56" Type="http://schemas.openxmlformats.org/officeDocument/2006/relationships/image" Target="../media/image230.png"/><Relationship Id="rId77" Type="http://schemas.openxmlformats.org/officeDocument/2006/relationships/customXml" Target="../ink/ink916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3.png"/><Relationship Id="rId21" Type="http://schemas.openxmlformats.org/officeDocument/2006/relationships/customXml" Target="../ink/ink935.xml"/><Relationship Id="rId42" Type="http://schemas.openxmlformats.org/officeDocument/2006/relationships/image" Target="../media/image223.png"/><Relationship Id="rId47" Type="http://schemas.openxmlformats.org/officeDocument/2006/relationships/customXml" Target="../ink/ink948.xml"/><Relationship Id="rId63" Type="http://schemas.openxmlformats.org/officeDocument/2006/relationships/customXml" Target="../ink/ink956.xml"/><Relationship Id="rId68" Type="http://schemas.openxmlformats.org/officeDocument/2006/relationships/image" Target="../media/image236.png"/><Relationship Id="rId84" Type="http://schemas.openxmlformats.org/officeDocument/2006/relationships/image" Target="../media/image240.png"/><Relationship Id="rId89" Type="http://schemas.openxmlformats.org/officeDocument/2006/relationships/customXml" Target="../ink/ink969.xml"/><Relationship Id="rId112" Type="http://schemas.openxmlformats.org/officeDocument/2006/relationships/image" Target="../media/image254.png"/><Relationship Id="rId16" Type="http://schemas.openxmlformats.org/officeDocument/2006/relationships/image" Target="../media/image205.png"/><Relationship Id="rId107" Type="http://schemas.openxmlformats.org/officeDocument/2006/relationships/customXml" Target="../ink/ink978.xml"/><Relationship Id="rId11" Type="http://schemas.openxmlformats.org/officeDocument/2006/relationships/customXml" Target="../ink/ink930.xml"/><Relationship Id="rId32" Type="http://schemas.openxmlformats.org/officeDocument/2006/relationships/image" Target="../media/image216.png"/><Relationship Id="rId37" Type="http://schemas.openxmlformats.org/officeDocument/2006/relationships/customXml" Target="../ink/ink943.xml"/><Relationship Id="rId53" Type="http://schemas.openxmlformats.org/officeDocument/2006/relationships/customXml" Target="../ink/ink951.xml"/><Relationship Id="rId58" Type="http://schemas.openxmlformats.org/officeDocument/2006/relationships/image" Target="../media/image231.png"/><Relationship Id="rId74" Type="http://schemas.openxmlformats.org/officeDocument/2006/relationships/image" Target="../media/image239.png"/><Relationship Id="rId79" Type="http://schemas.openxmlformats.org/officeDocument/2006/relationships/customXml" Target="../ink/ink964.xml"/><Relationship Id="rId102" Type="http://schemas.openxmlformats.org/officeDocument/2006/relationships/image" Target="../media/image249.png"/><Relationship Id="rId5" Type="http://schemas.openxmlformats.org/officeDocument/2006/relationships/customXml" Target="../ink/ink927.xml"/><Relationship Id="rId90" Type="http://schemas.openxmlformats.org/officeDocument/2006/relationships/image" Target="../media/image243.png"/><Relationship Id="rId95" Type="http://schemas.openxmlformats.org/officeDocument/2006/relationships/customXml" Target="../ink/ink972.xml"/><Relationship Id="rId22" Type="http://schemas.openxmlformats.org/officeDocument/2006/relationships/image" Target="../media/image208.png"/><Relationship Id="rId27" Type="http://schemas.openxmlformats.org/officeDocument/2006/relationships/customXml" Target="../ink/ink938.xml"/><Relationship Id="rId43" Type="http://schemas.openxmlformats.org/officeDocument/2006/relationships/customXml" Target="../ink/ink946.xml"/><Relationship Id="rId48" Type="http://schemas.openxmlformats.org/officeDocument/2006/relationships/image" Target="../media/image226.png"/><Relationship Id="rId64" Type="http://schemas.openxmlformats.org/officeDocument/2006/relationships/image" Target="../media/image234.png"/><Relationship Id="rId69" Type="http://schemas.openxmlformats.org/officeDocument/2006/relationships/customXml" Target="../ink/ink959.xml"/><Relationship Id="rId80" Type="http://schemas.openxmlformats.org/officeDocument/2006/relationships/image" Target="../media/image212.png"/><Relationship Id="rId85" Type="http://schemas.openxmlformats.org/officeDocument/2006/relationships/customXml" Target="../ink/ink967.xml"/><Relationship Id="rId12" Type="http://schemas.openxmlformats.org/officeDocument/2006/relationships/image" Target="../media/image203.png"/><Relationship Id="rId17" Type="http://schemas.openxmlformats.org/officeDocument/2006/relationships/customXml" Target="../ink/ink933.xml"/><Relationship Id="rId33" Type="http://schemas.openxmlformats.org/officeDocument/2006/relationships/customXml" Target="../ink/ink941.xml"/><Relationship Id="rId38" Type="http://schemas.openxmlformats.org/officeDocument/2006/relationships/image" Target="../media/image219.png"/><Relationship Id="rId59" Type="http://schemas.openxmlformats.org/officeDocument/2006/relationships/customXml" Target="../ink/ink954.xml"/><Relationship Id="rId103" Type="http://schemas.openxmlformats.org/officeDocument/2006/relationships/customXml" Target="../ink/ink976.xml"/><Relationship Id="rId108" Type="http://schemas.openxmlformats.org/officeDocument/2006/relationships/image" Target="../media/image252.png"/><Relationship Id="rId54" Type="http://schemas.openxmlformats.org/officeDocument/2006/relationships/image" Target="../media/image229.png"/><Relationship Id="rId70" Type="http://schemas.openxmlformats.org/officeDocument/2006/relationships/image" Target="../media/image237.png"/><Relationship Id="rId75" Type="http://schemas.openxmlformats.org/officeDocument/2006/relationships/customXml" Target="../ink/ink962.xml"/><Relationship Id="rId91" Type="http://schemas.openxmlformats.org/officeDocument/2006/relationships/customXml" Target="../ink/ink970.xml"/><Relationship Id="rId9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5" Type="http://schemas.openxmlformats.org/officeDocument/2006/relationships/customXml" Target="../ink/ink932.xml"/><Relationship Id="rId23" Type="http://schemas.openxmlformats.org/officeDocument/2006/relationships/customXml" Target="../ink/ink936.xml"/><Relationship Id="rId28" Type="http://schemas.openxmlformats.org/officeDocument/2006/relationships/image" Target="../media/image214.png"/><Relationship Id="rId36" Type="http://schemas.openxmlformats.org/officeDocument/2006/relationships/image" Target="../media/image218.png"/><Relationship Id="rId49" Type="http://schemas.openxmlformats.org/officeDocument/2006/relationships/customXml" Target="../ink/ink949.xml"/><Relationship Id="rId57" Type="http://schemas.openxmlformats.org/officeDocument/2006/relationships/customXml" Target="../ink/ink953.xml"/><Relationship Id="rId106" Type="http://schemas.openxmlformats.org/officeDocument/2006/relationships/image" Target="../media/image251.png"/><Relationship Id="rId10" Type="http://schemas.openxmlformats.org/officeDocument/2006/relationships/image" Target="../media/image202.png"/><Relationship Id="rId31" Type="http://schemas.openxmlformats.org/officeDocument/2006/relationships/customXml" Target="../ink/ink940.xml"/><Relationship Id="rId44" Type="http://schemas.openxmlformats.org/officeDocument/2006/relationships/image" Target="../media/image224.png"/><Relationship Id="rId52" Type="http://schemas.openxmlformats.org/officeDocument/2006/relationships/image" Target="../media/image228.png"/><Relationship Id="rId60" Type="http://schemas.openxmlformats.org/officeDocument/2006/relationships/image" Target="../media/image232.png"/><Relationship Id="rId65" Type="http://schemas.openxmlformats.org/officeDocument/2006/relationships/customXml" Target="../ink/ink957.xml"/><Relationship Id="rId73" Type="http://schemas.openxmlformats.org/officeDocument/2006/relationships/customXml" Target="../ink/ink961.xml"/><Relationship Id="rId78" Type="http://schemas.openxmlformats.org/officeDocument/2006/relationships/image" Target="../media/image211.png"/><Relationship Id="rId81" Type="http://schemas.openxmlformats.org/officeDocument/2006/relationships/customXml" Target="../ink/ink965.xml"/><Relationship Id="rId86" Type="http://schemas.openxmlformats.org/officeDocument/2006/relationships/image" Target="../media/image241.png"/><Relationship Id="rId94" Type="http://schemas.openxmlformats.org/officeDocument/2006/relationships/image" Target="../media/image245.png"/><Relationship Id="rId99" Type="http://schemas.openxmlformats.org/officeDocument/2006/relationships/customXml" Target="../ink/ink974.xml"/><Relationship Id="rId101" Type="http://schemas.openxmlformats.org/officeDocument/2006/relationships/customXml" Target="../ink/ink975.xml"/><Relationship Id="rId4" Type="http://schemas.openxmlformats.org/officeDocument/2006/relationships/image" Target="../media/image199.png"/><Relationship Id="rId9" Type="http://schemas.openxmlformats.org/officeDocument/2006/relationships/customXml" Target="../ink/ink929.xml"/><Relationship Id="rId13" Type="http://schemas.openxmlformats.org/officeDocument/2006/relationships/customXml" Target="../ink/ink931.xml"/><Relationship Id="rId18" Type="http://schemas.openxmlformats.org/officeDocument/2006/relationships/image" Target="../media/image206.png"/><Relationship Id="rId39" Type="http://schemas.openxmlformats.org/officeDocument/2006/relationships/customXml" Target="../ink/ink944.xml"/><Relationship Id="rId109" Type="http://schemas.openxmlformats.org/officeDocument/2006/relationships/customXml" Target="../ink/ink979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952.xml"/><Relationship Id="rId76" Type="http://schemas.openxmlformats.org/officeDocument/2006/relationships/image" Target="../media/image210.png"/><Relationship Id="rId97" Type="http://schemas.openxmlformats.org/officeDocument/2006/relationships/customXml" Target="../ink/ink973.xml"/><Relationship Id="rId104" Type="http://schemas.openxmlformats.org/officeDocument/2006/relationships/image" Target="../media/image250.png"/><Relationship Id="rId7" Type="http://schemas.openxmlformats.org/officeDocument/2006/relationships/customXml" Target="../ink/ink928.xml"/><Relationship Id="rId71" Type="http://schemas.openxmlformats.org/officeDocument/2006/relationships/customXml" Target="../ink/ink960.xml"/><Relationship Id="rId92" Type="http://schemas.openxmlformats.org/officeDocument/2006/relationships/image" Target="../media/image244.png"/><Relationship Id="rId2" Type="http://schemas.openxmlformats.org/officeDocument/2006/relationships/image" Target="../media/image198.png"/><Relationship Id="rId29" Type="http://schemas.openxmlformats.org/officeDocument/2006/relationships/customXml" Target="../ink/ink939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947.xml"/><Relationship Id="rId66" Type="http://schemas.openxmlformats.org/officeDocument/2006/relationships/image" Target="../media/image235.png"/><Relationship Id="rId87" Type="http://schemas.openxmlformats.org/officeDocument/2006/relationships/customXml" Target="../ink/ink968.xml"/><Relationship Id="rId110" Type="http://schemas.openxmlformats.org/officeDocument/2006/relationships/image" Target="../media/image253.png"/><Relationship Id="rId61" Type="http://schemas.openxmlformats.org/officeDocument/2006/relationships/customXml" Target="../ink/ink955.xml"/><Relationship Id="rId82" Type="http://schemas.openxmlformats.org/officeDocument/2006/relationships/image" Target="../media/image222.png"/><Relationship Id="rId19" Type="http://schemas.openxmlformats.org/officeDocument/2006/relationships/customXml" Target="../ink/ink934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942.xml"/><Relationship Id="rId56" Type="http://schemas.openxmlformats.org/officeDocument/2006/relationships/image" Target="../media/image230.png"/><Relationship Id="rId77" Type="http://schemas.openxmlformats.org/officeDocument/2006/relationships/customXml" Target="../ink/ink963.xml"/><Relationship Id="rId100" Type="http://schemas.openxmlformats.org/officeDocument/2006/relationships/image" Target="../media/image248.png"/><Relationship Id="rId105" Type="http://schemas.openxmlformats.org/officeDocument/2006/relationships/customXml" Target="../ink/ink977.xml"/><Relationship Id="rId8" Type="http://schemas.openxmlformats.org/officeDocument/2006/relationships/image" Target="../media/image201.png"/><Relationship Id="rId51" Type="http://schemas.openxmlformats.org/officeDocument/2006/relationships/customXml" Target="../ink/ink950.xml"/><Relationship Id="rId72" Type="http://schemas.openxmlformats.org/officeDocument/2006/relationships/image" Target="../media/image238.png"/><Relationship Id="rId93" Type="http://schemas.openxmlformats.org/officeDocument/2006/relationships/customXml" Target="../ink/ink971.xml"/><Relationship Id="rId98" Type="http://schemas.openxmlformats.org/officeDocument/2006/relationships/image" Target="../media/image247.png"/><Relationship Id="rId3" Type="http://schemas.openxmlformats.org/officeDocument/2006/relationships/customXml" Target="../ink/ink926.xml"/><Relationship Id="rId25" Type="http://schemas.openxmlformats.org/officeDocument/2006/relationships/customXml" Target="../ink/ink937.xml"/><Relationship Id="rId46" Type="http://schemas.openxmlformats.org/officeDocument/2006/relationships/image" Target="../media/image225.png"/><Relationship Id="rId67" Type="http://schemas.openxmlformats.org/officeDocument/2006/relationships/customXml" Target="../ink/ink958.xml"/><Relationship Id="rId20" Type="http://schemas.openxmlformats.org/officeDocument/2006/relationships/image" Target="../media/image207.png"/><Relationship Id="rId41" Type="http://schemas.openxmlformats.org/officeDocument/2006/relationships/customXml" Target="../ink/ink945.xml"/><Relationship Id="rId62" Type="http://schemas.openxmlformats.org/officeDocument/2006/relationships/image" Target="../media/image233.png"/><Relationship Id="rId83" Type="http://schemas.openxmlformats.org/officeDocument/2006/relationships/customXml" Target="../ink/ink966.xml"/><Relationship Id="rId88" Type="http://schemas.openxmlformats.org/officeDocument/2006/relationships/image" Target="../media/image242.png"/><Relationship Id="rId111" Type="http://schemas.openxmlformats.org/officeDocument/2006/relationships/customXml" Target="../ink/ink980.xm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38.xml"/><Relationship Id="rId21" Type="http://schemas.openxmlformats.org/officeDocument/2006/relationships/customXml" Target="../ink/ink990.xml"/><Relationship Id="rId42" Type="http://schemas.openxmlformats.org/officeDocument/2006/relationships/image" Target="../media/image223.png"/><Relationship Id="rId63" Type="http://schemas.openxmlformats.org/officeDocument/2006/relationships/customXml" Target="../ink/ink1011.xml"/><Relationship Id="rId84" Type="http://schemas.openxmlformats.org/officeDocument/2006/relationships/image" Target="../media/image240.png"/><Relationship Id="rId16" Type="http://schemas.openxmlformats.org/officeDocument/2006/relationships/image" Target="../media/image205.png"/><Relationship Id="rId107" Type="http://schemas.openxmlformats.org/officeDocument/2006/relationships/customXml" Target="../ink/ink1033.xml"/><Relationship Id="rId11" Type="http://schemas.openxmlformats.org/officeDocument/2006/relationships/customXml" Target="../ink/ink985.xml"/><Relationship Id="rId32" Type="http://schemas.openxmlformats.org/officeDocument/2006/relationships/image" Target="../media/image216.png"/><Relationship Id="rId37" Type="http://schemas.openxmlformats.org/officeDocument/2006/relationships/customXml" Target="../ink/ink998.xml"/><Relationship Id="rId53" Type="http://schemas.openxmlformats.org/officeDocument/2006/relationships/customXml" Target="../ink/ink1006.xml"/><Relationship Id="rId58" Type="http://schemas.openxmlformats.org/officeDocument/2006/relationships/image" Target="../media/image231.png"/><Relationship Id="rId74" Type="http://schemas.openxmlformats.org/officeDocument/2006/relationships/image" Target="../media/image239.png"/><Relationship Id="rId79" Type="http://schemas.openxmlformats.org/officeDocument/2006/relationships/customXml" Target="../ink/ink1019.xml"/><Relationship Id="rId102" Type="http://schemas.openxmlformats.org/officeDocument/2006/relationships/image" Target="../media/image249.png"/><Relationship Id="rId123" Type="http://schemas.openxmlformats.org/officeDocument/2006/relationships/customXml" Target="../ink/ink1041.xml"/><Relationship Id="rId128" Type="http://schemas.openxmlformats.org/officeDocument/2006/relationships/image" Target="../media/image262.png"/><Relationship Id="rId5" Type="http://schemas.openxmlformats.org/officeDocument/2006/relationships/customXml" Target="../ink/ink982.xml"/><Relationship Id="rId90" Type="http://schemas.openxmlformats.org/officeDocument/2006/relationships/image" Target="../media/image243.png"/><Relationship Id="rId95" Type="http://schemas.openxmlformats.org/officeDocument/2006/relationships/customXml" Target="../ink/ink1027.xml"/><Relationship Id="rId22" Type="http://schemas.openxmlformats.org/officeDocument/2006/relationships/image" Target="../media/image208.png"/><Relationship Id="rId27" Type="http://schemas.openxmlformats.org/officeDocument/2006/relationships/customXml" Target="../ink/ink993.xml"/><Relationship Id="rId43" Type="http://schemas.openxmlformats.org/officeDocument/2006/relationships/customXml" Target="../ink/ink1001.xml"/><Relationship Id="rId48" Type="http://schemas.openxmlformats.org/officeDocument/2006/relationships/image" Target="../media/image226.png"/><Relationship Id="rId64" Type="http://schemas.openxmlformats.org/officeDocument/2006/relationships/image" Target="../media/image234.png"/><Relationship Id="rId69" Type="http://schemas.openxmlformats.org/officeDocument/2006/relationships/customXml" Target="../ink/ink1014.xml"/><Relationship Id="rId113" Type="http://schemas.openxmlformats.org/officeDocument/2006/relationships/customXml" Target="../ink/ink1036.xml"/><Relationship Id="rId118" Type="http://schemas.openxmlformats.org/officeDocument/2006/relationships/image" Target="../media/image257.png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85" Type="http://schemas.openxmlformats.org/officeDocument/2006/relationships/customXml" Target="../ink/ink1022.xml"/><Relationship Id="rId12" Type="http://schemas.openxmlformats.org/officeDocument/2006/relationships/image" Target="../media/image203.png"/><Relationship Id="rId17" Type="http://schemas.openxmlformats.org/officeDocument/2006/relationships/customXml" Target="../ink/ink988.xml"/><Relationship Id="rId33" Type="http://schemas.openxmlformats.org/officeDocument/2006/relationships/customXml" Target="../ink/ink996.xml"/><Relationship Id="rId38" Type="http://schemas.openxmlformats.org/officeDocument/2006/relationships/image" Target="../media/image219.png"/><Relationship Id="rId59" Type="http://schemas.openxmlformats.org/officeDocument/2006/relationships/customXml" Target="../ink/ink1009.xml"/><Relationship Id="rId103" Type="http://schemas.openxmlformats.org/officeDocument/2006/relationships/customXml" Target="../ink/ink1031.xml"/><Relationship Id="rId108" Type="http://schemas.openxmlformats.org/officeDocument/2006/relationships/image" Target="../media/image252.png"/><Relationship Id="rId124" Type="http://schemas.openxmlformats.org/officeDocument/2006/relationships/image" Target="../media/image260.png"/><Relationship Id="rId129" Type="http://schemas.openxmlformats.org/officeDocument/2006/relationships/customXml" Target="../ink/ink1044.xml"/><Relationship Id="rId54" Type="http://schemas.openxmlformats.org/officeDocument/2006/relationships/image" Target="../media/image229.png"/><Relationship Id="rId70" Type="http://schemas.openxmlformats.org/officeDocument/2006/relationships/image" Target="../media/image237.png"/><Relationship Id="rId75" Type="http://schemas.openxmlformats.org/officeDocument/2006/relationships/customXml" Target="../ink/ink1017.xml"/><Relationship Id="rId91" Type="http://schemas.openxmlformats.org/officeDocument/2006/relationships/customXml" Target="../ink/ink1025.xml"/><Relationship Id="rId9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23" Type="http://schemas.openxmlformats.org/officeDocument/2006/relationships/customXml" Target="../ink/ink991.xml"/><Relationship Id="rId28" Type="http://schemas.openxmlformats.org/officeDocument/2006/relationships/image" Target="../media/image214.png"/><Relationship Id="rId49" Type="http://schemas.openxmlformats.org/officeDocument/2006/relationships/customXml" Target="../ink/ink1004.xml"/><Relationship Id="rId114" Type="http://schemas.openxmlformats.org/officeDocument/2006/relationships/image" Target="../media/image255.png"/><Relationship Id="rId119" Type="http://schemas.openxmlformats.org/officeDocument/2006/relationships/customXml" Target="../ink/ink1039.xml"/><Relationship Id="rId44" Type="http://schemas.openxmlformats.org/officeDocument/2006/relationships/image" Target="../media/image224.png"/><Relationship Id="rId60" Type="http://schemas.openxmlformats.org/officeDocument/2006/relationships/image" Target="../media/image232.png"/><Relationship Id="rId65" Type="http://schemas.openxmlformats.org/officeDocument/2006/relationships/customXml" Target="../ink/ink1012.xml"/><Relationship Id="rId81" Type="http://schemas.openxmlformats.org/officeDocument/2006/relationships/customXml" Target="../ink/ink1020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3" Type="http://schemas.openxmlformats.org/officeDocument/2006/relationships/customXml" Target="../ink/ink986.xml"/><Relationship Id="rId18" Type="http://schemas.openxmlformats.org/officeDocument/2006/relationships/image" Target="../media/image206.png"/><Relationship Id="rId39" Type="http://schemas.openxmlformats.org/officeDocument/2006/relationships/customXml" Target="../ink/ink999.xml"/><Relationship Id="rId109" Type="http://schemas.openxmlformats.org/officeDocument/2006/relationships/customXml" Target="../ink/ink1034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1007.xml"/><Relationship Id="rId76" Type="http://schemas.openxmlformats.org/officeDocument/2006/relationships/image" Target="../media/image210.png"/><Relationship Id="rId97" Type="http://schemas.openxmlformats.org/officeDocument/2006/relationships/customXml" Target="../ink/ink1028.xml"/><Relationship Id="rId104" Type="http://schemas.openxmlformats.org/officeDocument/2006/relationships/image" Target="../media/image250.png"/><Relationship Id="rId120" Type="http://schemas.openxmlformats.org/officeDocument/2006/relationships/image" Target="../media/image258.png"/><Relationship Id="rId125" Type="http://schemas.openxmlformats.org/officeDocument/2006/relationships/customXml" Target="../ink/ink1042.xml"/><Relationship Id="rId7" Type="http://schemas.openxmlformats.org/officeDocument/2006/relationships/customXml" Target="../ink/ink983.xml"/><Relationship Id="rId71" Type="http://schemas.openxmlformats.org/officeDocument/2006/relationships/customXml" Target="../ink/ink1015.xml"/><Relationship Id="rId92" Type="http://schemas.openxmlformats.org/officeDocument/2006/relationships/image" Target="../media/image244.png"/><Relationship Id="rId2" Type="http://schemas.openxmlformats.org/officeDocument/2006/relationships/image" Target="../media/image198.png"/><Relationship Id="rId29" Type="http://schemas.openxmlformats.org/officeDocument/2006/relationships/customXml" Target="../ink/ink994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1002.xml"/><Relationship Id="rId66" Type="http://schemas.openxmlformats.org/officeDocument/2006/relationships/image" Target="../media/image235.png"/><Relationship Id="rId87" Type="http://schemas.openxmlformats.org/officeDocument/2006/relationships/customXml" Target="../ink/ink1023.xml"/><Relationship Id="rId110" Type="http://schemas.openxmlformats.org/officeDocument/2006/relationships/image" Target="../media/image253.png"/><Relationship Id="rId115" Type="http://schemas.openxmlformats.org/officeDocument/2006/relationships/customXml" Target="../ink/ink1037.xml"/><Relationship Id="rId131" Type="http://schemas.openxmlformats.org/officeDocument/2006/relationships/customXml" Target="../ink/ink1045.xml"/><Relationship Id="rId61" Type="http://schemas.openxmlformats.org/officeDocument/2006/relationships/customXml" Target="../ink/ink1010.xml"/><Relationship Id="rId82" Type="http://schemas.openxmlformats.org/officeDocument/2006/relationships/image" Target="../media/image222.png"/><Relationship Id="rId19" Type="http://schemas.openxmlformats.org/officeDocument/2006/relationships/customXml" Target="../ink/ink989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997.xml"/><Relationship Id="rId56" Type="http://schemas.openxmlformats.org/officeDocument/2006/relationships/image" Target="../media/image230.png"/><Relationship Id="rId77" Type="http://schemas.openxmlformats.org/officeDocument/2006/relationships/customXml" Target="../ink/ink1018.xml"/><Relationship Id="rId100" Type="http://schemas.openxmlformats.org/officeDocument/2006/relationships/image" Target="../media/image248.png"/><Relationship Id="rId105" Type="http://schemas.openxmlformats.org/officeDocument/2006/relationships/customXml" Target="../ink/ink1032.xml"/><Relationship Id="rId126" Type="http://schemas.openxmlformats.org/officeDocument/2006/relationships/image" Target="../media/image261.png"/><Relationship Id="rId8" Type="http://schemas.openxmlformats.org/officeDocument/2006/relationships/image" Target="../media/image201.png"/><Relationship Id="rId51" Type="http://schemas.openxmlformats.org/officeDocument/2006/relationships/customXml" Target="../ink/ink1005.xml"/><Relationship Id="rId72" Type="http://schemas.openxmlformats.org/officeDocument/2006/relationships/image" Target="../media/image238.png"/><Relationship Id="rId93" Type="http://schemas.openxmlformats.org/officeDocument/2006/relationships/customXml" Target="../ink/ink1026.xml"/><Relationship Id="rId98" Type="http://schemas.openxmlformats.org/officeDocument/2006/relationships/image" Target="../media/image247.png"/><Relationship Id="rId121" Type="http://schemas.openxmlformats.org/officeDocument/2006/relationships/customXml" Target="../ink/ink1040.xml"/><Relationship Id="rId3" Type="http://schemas.openxmlformats.org/officeDocument/2006/relationships/customXml" Target="../ink/ink981.xml"/><Relationship Id="rId25" Type="http://schemas.openxmlformats.org/officeDocument/2006/relationships/customXml" Target="../ink/ink992.xml"/><Relationship Id="rId46" Type="http://schemas.openxmlformats.org/officeDocument/2006/relationships/image" Target="../media/image225.png"/><Relationship Id="rId67" Type="http://schemas.openxmlformats.org/officeDocument/2006/relationships/customXml" Target="../ink/ink1013.xml"/><Relationship Id="rId116" Type="http://schemas.openxmlformats.org/officeDocument/2006/relationships/image" Target="../media/image256.png"/><Relationship Id="rId20" Type="http://schemas.openxmlformats.org/officeDocument/2006/relationships/image" Target="../media/image207.png"/><Relationship Id="rId41" Type="http://schemas.openxmlformats.org/officeDocument/2006/relationships/customXml" Target="../ink/ink1000.xml"/><Relationship Id="rId62" Type="http://schemas.openxmlformats.org/officeDocument/2006/relationships/image" Target="../media/image233.png"/><Relationship Id="rId83" Type="http://schemas.openxmlformats.org/officeDocument/2006/relationships/customXml" Target="../ink/ink1021.xml"/><Relationship Id="rId88" Type="http://schemas.openxmlformats.org/officeDocument/2006/relationships/image" Target="../media/image242.png"/><Relationship Id="rId111" Type="http://schemas.openxmlformats.org/officeDocument/2006/relationships/customXml" Target="../ink/ink1035.xml"/><Relationship Id="rId132" Type="http://schemas.openxmlformats.org/officeDocument/2006/relationships/image" Target="../media/image264.png"/><Relationship Id="rId15" Type="http://schemas.openxmlformats.org/officeDocument/2006/relationships/customXml" Target="../ink/ink987.xml"/><Relationship Id="rId36" Type="http://schemas.openxmlformats.org/officeDocument/2006/relationships/image" Target="../media/image218.png"/><Relationship Id="rId57" Type="http://schemas.openxmlformats.org/officeDocument/2006/relationships/customXml" Target="../ink/ink1008.xml"/><Relationship Id="rId106" Type="http://schemas.openxmlformats.org/officeDocument/2006/relationships/image" Target="../media/image251.png"/><Relationship Id="rId127" Type="http://schemas.openxmlformats.org/officeDocument/2006/relationships/customXml" Target="../ink/ink1043.xml"/><Relationship Id="rId10" Type="http://schemas.openxmlformats.org/officeDocument/2006/relationships/image" Target="../media/image202.png"/><Relationship Id="rId31" Type="http://schemas.openxmlformats.org/officeDocument/2006/relationships/customXml" Target="../ink/ink995.xml"/><Relationship Id="rId52" Type="http://schemas.openxmlformats.org/officeDocument/2006/relationships/image" Target="../media/image228.png"/><Relationship Id="rId73" Type="http://schemas.openxmlformats.org/officeDocument/2006/relationships/customXml" Target="../ink/ink1016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029.xml"/><Relationship Id="rId101" Type="http://schemas.openxmlformats.org/officeDocument/2006/relationships/customXml" Target="../ink/ink1030.xml"/><Relationship Id="rId122" Type="http://schemas.openxmlformats.org/officeDocument/2006/relationships/image" Target="../media/image259.png"/><Relationship Id="rId4" Type="http://schemas.openxmlformats.org/officeDocument/2006/relationships/image" Target="../media/image199.png"/><Relationship Id="rId9" Type="http://schemas.openxmlformats.org/officeDocument/2006/relationships/customXml" Target="../ink/ink984.xml"/><Relationship Id="rId26" Type="http://schemas.openxmlformats.org/officeDocument/2006/relationships/image" Target="../media/image213.png"/><Relationship Id="rId47" Type="http://schemas.openxmlformats.org/officeDocument/2006/relationships/customXml" Target="../ink/ink1003.xml"/><Relationship Id="rId68" Type="http://schemas.openxmlformats.org/officeDocument/2006/relationships/image" Target="../media/image236.png"/><Relationship Id="rId89" Type="http://schemas.openxmlformats.org/officeDocument/2006/relationships/customXml" Target="../ink/ink1024.xml"/><Relationship Id="rId112" Type="http://schemas.openxmlformats.org/officeDocument/2006/relationships/image" Target="../media/image254.png"/><Relationship Id="rId133" Type="http://schemas.openxmlformats.org/officeDocument/2006/relationships/customXml" Target="../ink/ink104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77.xml"/><Relationship Id="rId26" Type="http://schemas.openxmlformats.org/officeDocument/2006/relationships/customXml" Target="../ink/ink81.xml"/><Relationship Id="rId39" Type="http://schemas.openxmlformats.org/officeDocument/2006/relationships/image" Target="../media/image32.png"/><Relationship Id="rId21" Type="http://schemas.openxmlformats.org/officeDocument/2006/relationships/image" Target="../media/image12.png"/><Relationship Id="rId34" Type="http://schemas.openxmlformats.org/officeDocument/2006/relationships/customXml" Target="../ink/ink85.xml"/><Relationship Id="rId42" Type="http://schemas.openxmlformats.org/officeDocument/2006/relationships/customXml" Target="../ink/ink89.xml"/><Relationship Id="rId7" Type="http://schemas.openxmlformats.org/officeDocument/2006/relationships/image" Target="../media/image5.png"/><Relationship Id="rId2" Type="http://schemas.openxmlformats.org/officeDocument/2006/relationships/customXml" Target="../ink/ink69.xml"/><Relationship Id="rId16" Type="http://schemas.openxmlformats.org/officeDocument/2006/relationships/customXml" Target="../ink/ink76.xml"/><Relationship Id="rId20" Type="http://schemas.openxmlformats.org/officeDocument/2006/relationships/customXml" Target="../ink/ink78.xml"/><Relationship Id="rId29" Type="http://schemas.openxmlformats.org/officeDocument/2006/relationships/image" Target="../media/image27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1.xml"/><Relationship Id="rId11" Type="http://schemas.openxmlformats.org/officeDocument/2006/relationships/image" Target="../media/image7.png"/><Relationship Id="rId24" Type="http://schemas.openxmlformats.org/officeDocument/2006/relationships/customXml" Target="../ink/ink80.xml"/><Relationship Id="rId32" Type="http://schemas.openxmlformats.org/officeDocument/2006/relationships/customXml" Target="../ink/ink84.xml"/><Relationship Id="rId37" Type="http://schemas.openxmlformats.org/officeDocument/2006/relationships/image" Target="../media/image31.png"/><Relationship Id="rId40" Type="http://schemas.openxmlformats.org/officeDocument/2006/relationships/customXml" Target="../ink/ink88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82.xml"/><Relationship Id="rId36" Type="http://schemas.openxmlformats.org/officeDocument/2006/relationships/customXml" Target="../ink/ink86.xml"/><Relationship Id="rId10" Type="http://schemas.openxmlformats.org/officeDocument/2006/relationships/customXml" Target="../ink/ink73.xml"/><Relationship Id="rId19" Type="http://schemas.openxmlformats.org/officeDocument/2006/relationships/image" Target="../media/image11.png"/><Relationship Id="rId31" Type="http://schemas.openxmlformats.org/officeDocument/2006/relationships/image" Target="../media/image28.png"/><Relationship Id="rId4" Type="http://schemas.openxmlformats.org/officeDocument/2006/relationships/customXml" Target="../ink/ink70.xml"/><Relationship Id="rId9" Type="http://schemas.openxmlformats.org/officeDocument/2006/relationships/image" Target="../media/image6.png"/><Relationship Id="rId14" Type="http://schemas.openxmlformats.org/officeDocument/2006/relationships/customXml" Target="../ink/ink75.xml"/><Relationship Id="rId22" Type="http://schemas.openxmlformats.org/officeDocument/2006/relationships/customXml" Target="../ink/ink79.xml"/><Relationship Id="rId27" Type="http://schemas.openxmlformats.org/officeDocument/2006/relationships/image" Target="../media/image26.png"/><Relationship Id="rId30" Type="http://schemas.openxmlformats.org/officeDocument/2006/relationships/customXml" Target="../ink/ink83.xml"/><Relationship Id="rId35" Type="http://schemas.openxmlformats.org/officeDocument/2006/relationships/image" Target="../media/image30.png"/><Relationship Id="rId43" Type="http://schemas.openxmlformats.org/officeDocument/2006/relationships/image" Target="../media/image34.png"/><Relationship Id="rId8" Type="http://schemas.openxmlformats.org/officeDocument/2006/relationships/customXml" Target="../ink/ink72.xml"/><Relationship Id="rId3" Type="http://schemas.openxmlformats.org/officeDocument/2006/relationships/image" Target="../media/image3.png"/><Relationship Id="rId12" Type="http://schemas.openxmlformats.org/officeDocument/2006/relationships/customXml" Target="../ink/ink74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87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04.xml"/><Relationship Id="rId21" Type="http://schemas.openxmlformats.org/officeDocument/2006/relationships/customXml" Target="../ink/ink1056.xml"/><Relationship Id="rId42" Type="http://schemas.openxmlformats.org/officeDocument/2006/relationships/image" Target="../media/image223.png"/><Relationship Id="rId63" Type="http://schemas.openxmlformats.org/officeDocument/2006/relationships/customXml" Target="../ink/ink1077.xml"/><Relationship Id="rId84" Type="http://schemas.openxmlformats.org/officeDocument/2006/relationships/image" Target="../media/image240.png"/><Relationship Id="rId138" Type="http://schemas.openxmlformats.org/officeDocument/2006/relationships/customXml" Target="../ink/ink1114.xml"/><Relationship Id="rId16" Type="http://schemas.openxmlformats.org/officeDocument/2006/relationships/image" Target="../media/image205.png"/><Relationship Id="rId107" Type="http://schemas.openxmlformats.org/officeDocument/2006/relationships/customXml" Target="../ink/ink1099.xml"/><Relationship Id="rId11" Type="http://schemas.openxmlformats.org/officeDocument/2006/relationships/customXml" Target="../ink/ink1051.xml"/><Relationship Id="rId32" Type="http://schemas.openxmlformats.org/officeDocument/2006/relationships/image" Target="../media/image216.png"/><Relationship Id="rId37" Type="http://schemas.openxmlformats.org/officeDocument/2006/relationships/customXml" Target="../ink/ink1064.xml"/><Relationship Id="rId53" Type="http://schemas.openxmlformats.org/officeDocument/2006/relationships/customXml" Target="../ink/ink1072.xml"/><Relationship Id="rId58" Type="http://schemas.openxmlformats.org/officeDocument/2006/relationships/image" Target="../media/image231.png"/><Relationship Id="rId74" Type="http://schemas.openxmlformats.org/officeDocument/2006/relationships/image" Target="../media/image239.png"/><Relationship Id="rId79" Type="http://schemas.openxmlformats.org/officeDocument/2006/relationships/customXml" Target="../ink/ink1085.xml"/><Relationship Id="rId102" Type="http://schemas.openxmlformats.org/officeDocument/2006/relationships/image" Target="../media/image249.png"/><Relationship Id="rId123" Type="http://schemas.openxmlformats.org/officeDocument/2006/relationships/customXml" Target="../ink/ink1107.xml"/><Relationship Id="rId128" Type="http://schemas.openxmlformats.org/officeDocument/2006/relationships/image" Target="../media/image263.png"/><Relationship Id="rId5" Type="http://schemas.openxmlformats.org/officeDocument/2006/relationships/customXml" Target="../ink/ink1048.xml"/><Relationship Id="rId90" Type="http://schemas.openxmlformats.org/officeDocument/2006/relationships/image" Target="../media/image243.png"/><Relationship Id="rId95" Type="http://schemas.openxmlformats.org/officeDocument/2006/relationships/customXml" Target="../ink/ink1093.xml"/><Relationship Id="rId22" Type="http://schemas.openxmlformats.org/officeDocument/2006/relationships/image" Target="../media/image208.png"/><Relationship Id="rId27" Type="http://schemas.openxmlformats.org/officeDocument/2006/relationships/customXml" Target="../ink/ink1059.xml"/><Relationship Id="rId43" Type="http://schemas.openxmlformats.org/officeDocument/2006/relationships/customXml" Target="../ink/ink1067.xml"/><Relationship Id="rId48" Type="http://schemas.openxmlformats.org/officeDocument/2006/relationships/image" Target="../media/image226.png"/><Relationship Id="rId64" Type="http://schemas.openxmlformats.org/officeDocument/2006/relationships/image" Target="../media/image234.png"/><Relationship Id="rId69" Type="http://schemas.openxmlformats.org/officeDocument/2006/relationships/customXml" Target="../ink/ink1080.xml"/><Relationship Id="rId113" Type="http://schemas.openxmlformats.org/officeDocument/2006/relationships/customXml" Target="../ink/ink1102.xml"/><Relationship Id="rId118" Type="http://schemas.openxmlformats.org/officeDocument/2006/relationships/image" Target="../media/image258.png"/><Relationship Id="rId134" Type="http://schemas.openxmlformats.org/officeDocument/2006/relationships/image" Target="../media/image266.png"/><Relationship Id="rId139" Type="http://schemas.openxmlformats.org/officeDocument/2006/relationships/image" Target="../media/image268.png"/><Relationship Id="rId80" Type="http://schemas.openxmlformats.org/officeDocument/2006/relationships/image" Target="../media/image212.png"/><Relationship Id="rId85" Type="http://schemas.openxmlformats.org/officeDocument/2006/relationships/customXml" Target="../ink/ink1088.xml"/><Relationship Id="rId12" Type="http://schemas.openxmlformats.org/officeDocument/2006/relationships/image" Target="../media/image203.png"/><Relationship Id="rId17" Type="http://schemas.openxmlformats.org/officeDocument/2006/relationships/customXml" Target="../ink/ink1054.xml"/><Relationship Id="rId33" Type="http://schemas.openxmlformats.org/officeDocument/2006/relationships/customXml" Target="../ink/ink1062.xml"/><Relationship Id="rId38" Type="http://schemas.openxmlformats.org/officeDocument/2006/relationships/image" Target="../media/image219.png"/><Relationship Id="rId59" Type="http://schemas.openxmlformats.org/officeDocument/2006/relationships/customXml" Target="../ink/ink1075.xml"/><Relationship Id="rId103" Type="http://schemas.openxmlformats.org/officeDocument/2006/relationships/customXml" Target="../ink/ink1097.xml"/><Relationship Id="rId108" Type="http://schemas.openxmlformats.org/officeDocument/2006/relationships/image" Target="../media/image252.png"/><Relationship Id="rId124" Type="http://schemas.openxmlformats.org/officeDocument/2006/relationships/image" Target="../media/image261.png"/><Relationship Id="rId129" Type="http://schemas.openxmlformats.org/officeDocument/2006/relationships/customXml" Target="../ink/ink1110.xml"/><Relationship Id="rId54" Type="http://schemas.openxmlformats.org/officeDocument/2006/relationships/image" Target="../media/image229.png"/><Relationship Id="rId70" Type="http://schemas.openxmlformats.org/officeDocument/2006/relationships/image" Target="../media/image237.png"/><Relationship Id="rId75" Type="http://schemas.openxmlformats.org/officeDocument/2006/relationships/customXml" Target="../ink/ink1083.xml"/><Relationship Id="rId91" Type="http://schemas.openxmlformats.org/officeDocument/2006/relationships/customXml" Target="../ink/ink1091.xml"/><Relationship Id="rId9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23" Type="http://schemas.openxmlformats.org/officeDocument/2006/relationships/customXml" Target="../ink/ink1057.xml"/><Relationship Id="rId28" Type="http://schemas.openxmlformats.org/officeDocument/2006/relationships/image" Target="../media/image214.png"/><Relationship Id="rId49" Type="http://schemas.openxmlformats.org/officeDocument/2006/relationships/customXml" Target="../ink/ink1070.xml"/><Relationship Id="rId114" Type="http://schemas.openxmlformats.org/officeDocument/2006/relationships/image" Target="../media/image256.png"/><Relationship Id="rId119" Type="http://schemas.openxmlformats.org/officeDocument/2006/relationships/customXml" Target="../ink/ink1105.xml"/><Relationship Id="rId44" Type="http://schemas.openxmlformats.org/officeDocument/2006/relationships/image" Target="../media/image224.png"/><Relationship Id="rId60" Type="http://schemas.openxmlformats.org/officeDocument/2006/relationships/image" Target="../media/image232.png"/><Relationship Id="rId65" Type="http://schemas.openxmlformats.org/officeDocument/2006/relationships/customXml" Target="../ink/ink1078.xml"/><Relationship Id="rId81" Type="http://schemas.openxmlformats.org/officeDocument/2006/relationships/customXml" Target="../ink/ink1086.xml"/><Relationship Id="rId86" Type="http://schemas.openxmlformats.org/officeDocument/2006/relationships/image" Target="../media/image241.png"/><Relationship Id="rId130" Type="http://schemas.openxmlformats.org/officeDocument/2006/relationships/image" Target="../media/image264.png"/><Relationship Id="rId135" Type="http://schemas.openxmlformats.org/officeDocument/2006/relationships/image" Target="../media/image191.png"/><Relationship Id="rId13" Type="http://schemas.openxmlformats.org/officeDocument/2006/relationships/customXml" Target="../ink/ink1052.xml"/><Relationship Id="rId18" Type="http://schemas.openxmlformats.org/officeDocument/2006/relationships/image" Target="../media/image206.png"/><Relationship Id="rId39" Type="http://schemas.openxmlformats.org/officeDocument/2006/relationships/customXml" Target="../ink/ink1065.xml"/><Relationship Id="rId109" Type="http://schemas.openxmlformats.org/officeDocument/2006/relationships/customXml" Target="../ink/ink1100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1073.xml"/><Relationship Id="rId76" Type="http://schemas.openxmlformats.org/officeDocument/2006/relationships/image" Target="../media/image210.png"/><Relationship Id="rId97" Type="http://schemas.openxmlformats.org/officeDocument/2006/relationships/customXml" Target="../ink/ink1094.xml"/><Relationship Id="rId104" Type="http://schemas.openxmlformats.org/officeDocument/2006/relationships/image" Target="../media/image250.png"/><Relationship Id="rId120" Type="http://schemas.openxmlformats.org/officeDocument/2006/relationships/image" Target="../media/image259.png"/><Relationship Id="rId125" Type="http://schemas.openxmlformats.org/officeDocument/2006/relationships/customXml" Target="../ink/ink1108.xml"/><Relationship Id="rId7" Type="http://schemas.openxmlformats.org/officeDocument/2006/relationships/customXml" Target="../ink/ink1049.xml"/><Relationship Id="rId71" Type="http://schemas.openxmlformats.org/officeDocument/2006/relationships/customXml" Target="../ink/ink1081.xml"/><Relationship Id="rId92" Type="http://schemas.openxmlformats.org/officeDocument/2006/relationships/image" Target="../media/image244.png"/><Relationship Id="rId2" Type="http://schemas.openxmlformats.org/officeDocument/2006/relationships/image" Target="../media/image198.png"/><Relationship Id="rId29" Type="http://schemas.openxmlformats.org/officeDocument/2006/relationships/customXml" Target="../ink/ink1060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1068.xml"/><Relationship Id="rId66" Type="http://schemas.openxmlformats.org/officeDocument/2006/relationships/image" Target="../media/image235.png"/><Relationship Id="rId87" Type="http://schemas.openxmlformats.org/officeDocument/2006/relationships/customXml" Target="../ink/ink1089.xml"/><Relationship Id="rId110" Type="http://schemas.openxmlformats.org/officeDocument/2006/relationships/image" Target="../media/image253.png"/><Relationship Id="rId115" Type="http://schemas.openxmlformats.org/officeDocument/2006/relationships/customXml" Target="../ink/ink1103.xml"/><Relationship Id="rId131" Type="http://schemas.openxmlformats.org/officeDocument/2006/relationships/customXml" Target="../ink/ink1111.xml"/><Relationship Id="rId136" Type="http://schemas.openxmlformats.org/officeDocument/2006/relationships/customXml" Target="../ink/ink1113.xml"/><Relationship Id="rId61" Type="http://schemas.openxmlformats.org/officeDocument/2006/relationships/customXml" Target="../ink/ink1076.xml"/><Relationship Id="rId82" Type="http://schemas.openxmlformats.org/officeDocument/2006/relationships/image" Target="../media/image222.png"/><Relationship Id="rId19" Type="http://schemas.openxmlformats.org/officeDocument/2006/relationships/customXml" Target="../ink/ink1055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1063.xml"/><Relationship Id="rId56" Type="http://schemas.openxmlformats.org/officeDocument/2006/relationships/image" Target="../media/image230.png"/><Relationship Id="rId77" Type="http://schemas.openxmlformats.org/officeDocument/2006/relationships/customXml" Target="../ink/ink1084.xml"/><Relationship Id="rId100" Type="http://schemas.openxmlformats.org/officeDocument/2006/relationships/image" Target="../media/image248.png"/><Relationship Id="rId105" Type="http://schemas.openxmlformats.org/officeDocument/2006/relationships/customXml" Target="../ink/ink1098.xml"/><Relationship Id="rId126" Type="http://schemas.openxmlformats.org/officeDocument/2006/relationships/image" Target="../media/image262.png"/><Relationship Id="rId8" Type="http://schemas.openxmlformats.org/officeDocument/2006/relationships/image" Target="../media/image201.png"/><Relationship Id="rId51" Type="http://schemas.openxmlformats.org/officeDocument/2006/relationships/customXml" Target="../ink/ink1071.xml"/><Relationship Id="rId72" Type="http://schemas.openxmlformats.org/officeDocument/2006/relationships/image" Target="../media/image238.png"/><Relationship Id="rId93" Type="http://schemas.openxmlformats.org/officeDocument/2006/relationships/customXml" Target="../ink/ink1092.xml"/><Relationship Id="rId98" Type="http://schemas.openxmlformats.org/officeDocument/2006/relationships/image" Target="../media/image247.png"/><Relationship Id="rId121" Type="http://schemas.openxmlformats.org/officeDocument/2006/relationships/customXml" Target="../ink/ink1106.xml"/><Relationship Id="rId3" Type="http://schemas.openxmlformats.org/officeDocument/2006/relationships/customXml" Target="../ink/ink1047.xml"/><Relationship Id="rId25" Type="http://schemas.openxmlformats.org/officeDocument/2006/relationships/customXml" Target="../ink/ink1058.xml"/><Relationship Id="rId46" Type="http://schemas.openxmlformats.org/officeDocument/2006/relationships/image" Target="../media/image225.png"/><Relationship Id="rId67" Type="http://schemas.openxmlformats.org/officeDocument/2006/relationships/customXml" Target="../ink/ink1079.xml"/><Relationship Id="rId116" Type="http://schemas.openxmlformats.org/officeDocument/2006/relationships/image" Target="../media/image257.png"/><Relationship Id="rId137" Type="http://schemas.openxmlformats.org/officeDocument/2006/relationships/image" Target="../media/image267.png"/><Relationship Id="rId20" Type="http://schemas.openxmlformats.org/officeDocument/2006/relationships/image" Target="../media/image207.png"/><Relationship Id="rId41" Type="http://schemas.openxmlformats.org/officeDocument/2006/relationships/customXml" Target="../ink/ink1066.xml"/><Relationship Id="rId62" Type="http://schemas.openxmlformats.org/officeDocument/2006/relationships/image" Target="../media/image233.png"/><Relationship Id="rId83" Type="http://schemas.openxmlformats.org/officeDocument/2006/relationships/customXml" Target="../ink/ink1087.xml"/><Relationship Id="rId88" Type="http://schemas.openxmlformats.org/officeDocument/2006/relationships/image" Target="../media/image242.png"/><Relationship Id="rId111" Type="http://schemas.openxmlformats.org/officeDocument/2006/relationships/customXml" Target="../ink/ink1101.xml"/><Relationship Id="rId132" Type="http://schemas.openxmlformats.org/officeDocument/2006/relationships/image" Target="../media/image265.png"/><Relationship Id="rId15" Type="http://schemas.openxmlformats.org/officeDocument/2006/relationships/customXml" Target="../ink/ink1053.xml"/><Relationship Id="rId36" Type="http://schemas.openxmlformats.org/officeDocument/2006/relationships/image" Target="../media/image218.png"/><Relationship Id="rId57" Type="http://schemas.openxmlformats.org/officeDocument/2006/relationships/customXml" Target="../ink/ink1074.xml"/><Relationship Id="rId106" Type="http://schemas.openxmlformats.org/officeDocument/2006/relationships/image" Target="../media/image251.png"/><Relationship Id="rId127" Type="http://schemas.openxmlformats.org/officeDocument/2006/relationships/customXml" Target="../ink/ink1109.xml"/><Relationship Id="rId10" Type="http://schemas.openxmlformats.org/officeDocument/2006/relationships/image" Target="../media/image202.png"/><Relationship Id="rId31" Type="http://schemas.openxmlformats.org/officeDocument/2006/relationships/customXml" Target="../ink/ink1061.xml"/><Relationship Id="rId52" Type="http://schemas.openxmlformats.org/officeDocument/2006/relationships/image" Target="../media/image228.png"/><Relationship Id="rId73" Type="http://schemas.openxmlformats.org/officeDocument/2006/relationships/customXml" Target="../ink/ink1082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095.xml"/><Relationship Id="rId101" Type="http://schemas.openxmlformats.org/officeDocument/2006/relationships/customXml" Target="../ink/ink1096.xml"/><Relationship Id="rId122" Type="http://schemas.openxmlformats.org/officeDocument/2006/relationships/image" Target="../media/image260.png"/><Relationship Id="rId4" Type="http://schemas.openxmlformats.org/officeDocument/2006/relationships/image" Target="../media/image199.png"/><Relationship Id="rId9" Type="http://schemas.openxmlformats.org/officeDocument/2006/relationships/customXml" Target="../ink/ink1050.xml"/><Relationship Id="rId26" Type="http://schemas.openxmlformats.org/officeDocument/2006/relationships/image" Target="../media/image213.png"/><Relationship Id="rId47" Type="http://schemas.openxmlformats.org/officeDocument/2006/relationships/customXml" Target="../ink/ink1069.xml"/><Relationship Id="rId68" Type="http://schemas.openxmlformats.org/officeDocument/2006/relationships/image" Target="../media/image236.png"/><Relationship Id="rId89" Type="http://schemas.openxmlformats.org/officeDocument/2006/relationships/customXml" Target="../ink/ink1090.xml"/><Relationship Id="rId112" Type="http://schemas.openxmlformats.org/officeDocument/2006/relationships/image" Target="../media/image254.png"/><Relationship Id="rId133" Type="http://schemas.openxmlformats.org/officeDocument/2006/relationships/customXml" Target="../ink/ink1112.xml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72.xml"/><Relationship Id="rId21" Type="http://schemas.openxmlformats.org/officeDocument/2006/relationships/customXml" Target="../ink/ink1124.xml"/><Relationship Id="rId42" Type="http://schemas.openxmlformats.org/officeDocument/2006/relationships/image" Target="../media/image223.png"/><Relationship Id="rId63" Type="http://schemas.openxmlformats.org/officeDocument/2006/relationships/customXml" Target="../ink/ink1145.xml"/><Relationship Id="rId84" Type="http://schemas.openxmlformats.org/officeDocument/2006/relationships/image" Target="../media/image240.png"/><Relationship Id="rId138" Type="http://schemas.openxmlformats.org/officeDocument/2006/relationships/image" Target="../media/image269.png"/><Relationship Id="rId159" Type="http://schemas.openxmlformats.org/officeDocument/2006/relationships/customXml" Target="../ink/ink1193.xml"/><Relationship Id="rId170" Type="http://schemas.openxmlformats.org/officeDocument/2006/relationships/image" Target="../media/image285.png"/><Relationship Id="rId107" Type="http://schemas.openxmlformats.org/officeDocument/2006/relationships/customXml" Target="../ink/ink1167.xml"/><Relationship Id="rId11" Type="http://schemas.openxmlformats.org/officeDocument/2006/relationships/customXml" Target="../ink/ink1119.xml"/><Relationship Id="rId32" Type="http://schemas.openxmlformats.org/officeDocument/2006/relationships/image" Target="../media/image216.png"/><Relationship Id="rId53" Type="http://schemas.openxmlformats.org/officeDocument/2006/relationships/customXml" Target="../ink/ink1140.xml"/><Relationship Id="rId74" Type="http://schemas.openxmlformats.org/officeDocument/2006/relationships/image" Target="../media/image239.png"/><Relationship Id="rId128" Type="http://schemas.openxmlformats.org/officeDocument/2006/relationships/image" Target="../media/image262.png"/><Relationship Id="rId149" Type="http://schemas.openxmlformats.org/officeDocument/2006/relationships/customXml" Target="../ink/ink1188.xml"/><Relationship Id="rId5" Type="http://schemas.openxmlformats.org/officeDocument/2006/relationships/customXml" Target="../ink/ink1116.xml"/><Relationship Id="rId95" Type="http://schemas.openxmlformats.org/officeDocument/2006/relationships/customXml" Target="../ink/ink1161.xml"/><Relationship Id="rId160" Type="http://schemas.openxmlformats.org/officeDocument/2006/relationships/image" Target="../media/image280.png"/><Relationship Id="rId22" Type="http://schemas.openxmlformats.org/officeDocument/2006/relationships/image" Target="../media/image208.png"/><Relationship Id="rId43" Type="http://schemas.openxmlformats.org/officeDocument/2006/relationships/customXml" Target="../ink/ink1135.xml"/><Relationship Id="rId64" Type="http://schemas.openxmlformats.org/officeDocument/2006/relationships/image" Target="../media/image234.png"/><Relationship Id="rId118" Type="http://schemas.openxmlformats.org/officeDocument/2006/relationships/image" Target="../media/image257.png"/><Relationship Id="rId139" Type="http://schemas.openxmlformats.org/officeDocument/2006/relationships/customXml" Target="../ink/ink1183.xml"/><Relationship Id="rId85" Type="http://schemas.openxmlformats.org/officeDocument/2006/relationships/customXml" Target="../ink/ink1156.xml"/><Relationship Id="rId150" Type="http://schemas.openxmlformats.org/officeDocument/2006/relationships/image" Target="../media/image275.png"/><Relationship Id="rId171" Type="http://schemas.openxmlformats.org/officeDocument/2006/relationships/customXml" Target="../ink/ink1199.xml"/><Relationship Id="rId12" Type="http://schemas.openxmlformats.org/officeDocument/2006/relationships/image" Target="../media/image203.png"/><Relationship Id="rId33" Type="http://schemas.openxmlformats.org/officeDocument/2006/relationships/customXml" Target="../ink/ink1130.xml"/><Relationship Id="rId108" Type="http://schemas.openxmlformats.org/officeDocument/2006/relationships/image" Target="../media/image252.png"/><Relationship Id="rId129" Type="http://schemas.openxmlformats.org/officeDocument/2006/relationships/customXml" Target="../ink/ink1178.xml"/><Relationship Id="rId54" Type="http://schemas.openxmlformats.org/officeDocument/2006/relationships/image" Target="../media/image229.png"/><Relationship Id="rId75" Type="http://schemas.openxmlformats.org/officeDocument/2006/relationships/customXml" Target="../ink/ink1151.xml"/><Relationship Id="rId96" Type="http://schemas.openxmlformats.org/officeDocument/2006/relationships/image" Target="../media/image246.png"/><Relationship Id="rId140" Type="http://schemas.openxmlformats.org/officeDocument/2006/relationships/image" Target="../media/image270.png"/><Relationship Id="rId161" Type="http://schemas.openxmlformats.org/officeDocument/2006/relationships/customXml" Target="../ink/ink1194.xml"/><Relationship Id="rId6" Type="http://schemas.openxmlformats.org/officeDocument/2006/relationships/image" Target="../media/image200.png"/><Relationship Id="rId23" Type="http://schemas.openxmlformats.org/officeDocument/2006/relationships/customXml" Target="../ink/ink1125.xml"/><Relationship Id="rId28" Type="http://schemas.openxmlformats.org/officeDocument/2006/relationships/image" Target="../media/image214.png"/><Relationship Id="rId49" Type="http://schemas.openxmlformats.org/officeDocument/2006/relationships/customXml" Target="../ink/ink1138.xml"/><Relationship Id="rId114" Type="http://schemas.openxmlformats.org/officeDocument/2006/relationships/image" Target="../media/image255.png"/><Relationship Id="rId119" Type="http://schemas.openxmlformats.org/officeDocument/2006/relationships/customXml" Target="../ink/ink1173.xml"/><Relationship Id="rId44" Type="http://schemas.openxmlformats.org/officeDocument/2006/relationships/image" Target="../media/image224.png"/><Relationship Id="rId60" Type="http://schemas.openxmlformats.org/officeDocument/2006/relationships/image" Target="../media/image232.png"/><Relationship Id="rId65" Type="http://schemas.openxmlformats.org/officeDocument/2006/relationships/customXml" Target="../ink/ink1146.xml"/><Relationship Id="rId81" Type="http://schemas.openxmlformats.org/officeDocument/2006/relationships/customXml" Target="../ink/ink1154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35" Type="http://schemas.openxmlformats.org/officeDocument/2006/relationships/customXml" Target="../ink/ink1181.xml"/><Relationship Id="rId151" Type="http://schemas.openxmlformats.org/officeDocument/2006/relationships/customXml" Target="../ink/ink1189.xml"/><Relationship Id="rId156" Type="http://schemas.openxmlformats.org/officeDocument/2006/relationships/image" Target="../media/image278.png"/><Relationship Id="rId177" Type="http://schemas.openxmlformats.org/officeDocument/2006/relationships/customXml" Target="../ink/ink1202.xml"/><Relationship Id="rId172" Type="http://schemas.openxmlformats.org/officeDocument/2006/relationships/image" Target="../media/image286.png"/><Relationship Id="rId13" Type="http://schemas.openxmlformats.org/officeDocument/2006/relationships/customXml" Target="../ink/ink1120.xml"/><Relationship Id="rId18" Type="http://schemas.openxmlformats.org/officeDocument/2006/relationships/image" Target="../media/image206.png"/><Relationship Id="rId39" Type="http://schemas.openxmlformats.org/officeDocument/2006/relationships/customXml" Target="../ink/ink1133.xml"/><Relationship Id="rId109" Type="http://schemas.openxmlformats.org/officeDocument/2006/relationships/customXml" Target="../ink/ink1168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1141.xml"/><Relationship Id="rId76" Type="http://schemas.openxmlformats.org/officeDocument/2006/relationships/image" Target="../media/image210.png"/><Relationship Id="rId97" Type="http://schemas.openxmlformats.org/officeDocument/2006/relationships/customXml" Target="../ink/ink1162.xml"/><Relationship Id="rId104" Type="http://schemas.openxmlformats.org/officeDocument/2006/relationships/image" Target="../media/image250.png"/><Relationship Id="rId120" Type="http://schemas.openxmlformats.org/officeDocument/2006/relationships/image" Target="../media/image258.png"/><Relationship Id="rId125" Type="http://schemas.openxmlformats.org/officeDocument/2006/relationships/customXml" Target="../ink/ink1176.xml"/><Relationship Id="rId141" Type="http://schemas.openxmlformats.org/officeDocument/2006/relationships/customXml" Target="../ink/ink1184.xml"/><Relationship Id="rId146" Type="http://schemas.openxmlformats.org/officeDocument/2006/relationships/image" Target="../media/image273.png"/><Relationship Id="rId167" Type="http://schemas.openxmlformats.org/officeDocument/2006/relationships/customXml" Target="../ink/ink1197.xml"/><Relationship Id="rId7" Type="http://schemas.openxmlformats.org/officeDocument/2006/relationships/customXml" Target="../ink/ink1117.xml"/><Relationship Id="rId71" Type="http://schemas.openxmlformats.org/officeDocument/2006/relationships/customXml" Target="../ink/ink1149.xml"/><Relationship Id="rId92" Type="http://schemas.openxmlformats.org/officeDocument/2006/relationships/image" Target="../media/image244.png"/><Relationship Id="rId162" Type="http://schemas.openxmlformats.org/officeDocument/2006/relationships/image" Target="../media/image281.png"/><Relationship Id="rId2" Type="http://schemas.openxmlformats.org/officeDocument/2006/relationships/image" Target="../media/image198.png"/><Relationship Id="rId29" Type="http://schemas.openxmlformats.org/officeDocument/2006/relationships/customXml" Target="../ink/ink1128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1136.xml"/><Relationship Id="rId66" Type="http://schemas.openxmlformats.org/officeDocument/2006/relationships/image" Target="../media/image235.png"/><Relationship Id="rId87" Type="http://schemas.openxmlformats.org/officeDocument/2006/relationships/customXml" Target="../ink/ink1157.xml"/><Relationship Id="rId110" Type="http://schemas.openxmlformats.org/officeDocument/2006/relationships/image" Target="../media/image253.png"/><Relationship Id="rId115" Type="http://schemas.openxmlformats.org/officeDocument/2006/relationships/customXml" Target="../ink/ink1171.xml"/><Relationship Id="rId131" Type="http://schemas.openxmlformats.org/officeDocument/2006/relationships/customXml" Target="../ink/ink1179.xml"/><Relationship Id="rId136" Type="http://schemas.openxmlformats.org/officeDocument/2006/relationships/image" Target="../media/image266.png"/><Relationship Id="rId157" Type="http://schemas.openxmlformats.org/officeDocument/2006/relationships/customXml" Target="../ink/ink1192.xml"/><Relationship Id="rId178" Type="http://schemas.openxmlformats.org/officeDocument/2006/relationships/image" Target="../media/image289.png"/><Relationship Id="rId61" Type="http://schemas.openxmlformats.org/officeDocument/2006/relationships/customXml" Target="../ink/ink1144.xml"/><Relationship Id="rId82" Type="http://schemas.openxmlformats.org/officeDocument/2006/relationships/image" Target="../media/image222.png"/><Relationship Id="rId152" Type="http://schemas.openxmlformats.org/officeDocument/2006/relationships/image" Target="../media/image276.png"/><Relationship Id="rId173" Type="http://schemas.openxmlformats.org/officeDocument/2006/relationships/customXml" Target="../ink/ink1200.xml"/><Relationship Id="rId19" Type="http://schemas.openxmlformats.org/officeDocument/2006/relationships/customXml" Target="../ink/ink1123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1131.xml"/><Relationship Id="rId56" Type="http://schemas.openxmlformats.org/officeDocument/2006/relationships/image" Target="../media/image230.png"/><Relationship Id="rId77" Type="http://schemas.openxmlformats.org/officeDocument/2006/relationships/customXml" Target="../ink/ink1152.xml"/><Relationship Id="rId100" Type="http://schemas.openxmlformats.org/officeDocument/2006/relationships/image" Target="../media/image248.png"/><Relationship Id="rId105" Type="http://schemas.openxmlformats.org/officeDocument/2006/relationships/customXml" Target="../ink/ink1166.xml"/><Relationship Id="rId126" Type="http://schemas.openxmlformats.org/officeDocument/2006/relationships/image" Target="../media/image261.png"/><Relationship Id="rId147" Type="http://schemas.openxmlformats.org/officeDocument/2006/relationships/customXml" Target="../ink/ink1187.xml"/><Relationship Id="rId168" Type="http://schemas.openxmlformats.org/officeDocument/2006/relationships/image" Target="../media/image284.png"/><Relationship Id="rId8" Type="http://schemas.openxmlformats.org/officeDocument/2006/relationships/image" Target="../media/image201.png"/><Relationship Id="rId51" Type="http://schemas.openxmlformats.org/officeDocument/2006/relationships/customXml" Target="../ink/ink1139.xml"/><Relationship Id="rId72" Type="http://schemas.openxmlformats.org/officeDocument/2006/relationships/image" Target="../media/image238.png"/><Relationship Id="rId93" Type="http://schemas.openxmlformats.org/officeDocument/2006/relationships/customXml" Target="../ink/ink1160.xml"/><Relationship Id="rId98" Type="http://schemas.openxmlformats.org/officeDocument/2006/relationships/image" Target="../media/image247.png"/><Relationship Id="rId121" Type="http://schemas.openxmlformats.org/officeDocument/2006/relationships/customXml" Target="../ink/ink1174.xml"/><Relationship Id="rId142" Type="http://schemas.openxmlformats.org/officeDocument/2006/relationships/image" Target="../media/image271.png"/><Relationship Id="rId163" Type="http://schemas.openxmlformats.org/officeDocument/2006/relationships/customXml" Target="../ink/ink1195.xml"/><Relationship Id="rId3" Type="http://schemas.openxmlformats.org/officeDocument/2006/relationships/customXml" Target="../ink/ink1115.xml"/><Relationship Id="rId25" Type="http://schemas.openxmlformats.org/officeDocument/2006/relationships/customXml" Target="../ink/ink1126.xml"/><Relationship Id="rId46" Type="http://schemas.openxmlformats.org/officeDocument/2006/relationships/image" Target="../media/image225.png"/><Relationship Id="rId67" Type="http://schemas.openxmlformats.org/officeDocument/2006/relationships/customXml" Target="../ink/ink1147.xml"/><Relationship Id="rId116" Type="http://schemas.openxmlformats.org/officeDocument/2006/relationships/image" Target="../media/image256.png"/><Relationship Id="rId137" Type="http://schemas.openxmlformats.org/officeDocument/2006/relationships/customXml" Target="../ink/ink1182.xml"/><Relationship Id="rId158" Type="http://schemas.openxmlformats.org/officeDocument/2006/relationships/image" Target="../media/image279.png"/><Relationship Id="rId20" Type="http://schemas.openxmlformats.org/officeDocument/2006/relationships/image" Target="../media/image207.png"/><Relationship Id="rId41" Type="http://schemas.openxmlformats.org/officeDocument/2006/relationships/customXml" Target="../ink/ink1134.xml"/><Relationship Id="rId62" Type="http://schemas.openxmlformats.org/officeDocument/2006/relationships/image" Target="../media/image233.png"/><Relationship Id="rId83" Type="http://schemas.openxmlformats.org/officeDocument/2006/relationships/customXml" Target="../ink/ink1155.xml"/><Relationship Id="rId88" Type="http://schemas.openxmlformats.org/officeDocument/2006/relationships/image" Target="../media/image242.png"/><Relationship Id="rId111" Type="http://schemas.openxmlformats.org/officeDocument/2006/relationships/customXml" Target="../ink/ink1169.xml"/><Relationship Id="rId132" Type="http://schemas.openxmlformats.org/officeDocument/2006/relationships/image" Target="../media/image264.png"/><Relationship Id="rId153" Type="http://schemas.openxmlformats.org/officeDocument/2006/relationships/customXml" Target="../ink/ink1190.xml"/><Relationship Id="rId174" Type="http://schemas.openxmlformats.org/officeDocument/2006/relationships/image" Target="../media/image287.png"/><Relationship Id="rId15" Type="http://schemas.openxmlformats.org/officeDocument/2006/relationships/customXml" Target="../ink/ink1121.xml"/><Relationship Id="rId36" Type="http://schemas.openxmlformats.org/officeDocument/2006/relationships/image" Target="../media/image218.png"/><Relationship Id="rId57" Type="http://schemas.openxmlformats.org/officeDocument/2006/relationships/customXml" Target="../ink/ink1142.xml"/><Relationship Id="rId106" Type="http://schemas.openxmlformats.org/officeDocument/2006/relationships/image" Target="../media/image251.png"/><Relationship Id="rId127" Type="http://schemas.openxmlformats.org/officeDocument/2006/relationships/customXml" Target="../ink/ink1177.xml"/><Relationship Id="rId10" Type="http://schemas.openxmlformats.org/officeDocument/2006/relationships/image" Target="../media/image202.png"/><Relationship Id="rId31" Type="http://schemas.openxmlformats.org/officeDocument/2006/relationships/customXml" Target="../ink/ink1129.xml"/><Relationship Id="rId52" Type="http://schemas.openxmlformats.org/officeDocument/2006/relationships/image" Target="../media/image228.png"/><Relationship Id="rId73" Type="http://schemas.openxmlformats.org/officeDocument/2006/relationships/customXml" Target="../ink/ink1150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163.xml"/><Relationship Id="rId101" Type="http://schemas.openxmlformats.org/officeDocument/2006/relationships/customXml" Target="../ink/ink1164.xml"/><Relationship Id="rId122" Type="http://schemas.openxmlformats.org/officeDocument/2006/relationships/image" Target="../media/image259.png"/><Relationship Id="rId143" Type="http://schemas.openxmlformats.org/officeDocument/2006/relationships/customXml" Target="../ink/ink1185.xml"/><Relationship Id="rId148" Type="http://schemas.openxmlformats.org/officeDocument/2006/relationships/image" Target="../media/image274.png"/><Relationship Id="rId164" Type="http://schemas.openxmlformats.org/officeDocument/2006/relationships/image" Target="../media/image282.png"/><Relationship Id="rId169" Type="http://schemas.openxmlformats.org/officeDocument/2006/relationships/customXml" Target="../ink/ink1198.xml"/><Relationship Id="rId4" Type="http://schemas.openxmlformats.org/officeDocument/2006/relationships/image" Target="../media/image199.png"/><Relationship Id="rId9" Type="http://schemas.openxmlformats.org/officeDocument/2006/relationships/customXml" Target="../ink/ink1118.xml"/><Relationship Id="rId26" Type="http://schemas.openxmlformats.org/officeDocument/2006/relationships/image" Target="../media/image213.png"/><Relationship Id="rId47" Type="http://schemas.openxmlformats.org/officeDocument/2006/relationships/customXml" Target="../ink/ink1137.xml"/><Relationship Id="rId68" Type="http://schemas.openxmlformats.org/officeDocument/2006/relationships/image" Target="../media/image236.png"/><Relationship Id="rId89" Type="http://schemas.openxmlformats.org/officeDocument/2006/relationships/customXml" Target="../ink/ink1158.xml"/><Relationship Id="rId112" Type="http://schemas.openxmlformats.org/officeDocument/2006/relationships/image" Target="../media/image254.png"/><Relationship Id="rId133" Type="http://schemas.openxmlformats.org/officeDocument/2006/relationships/customXml" Target="../ink/ink1180.xml"/><Relationship Id="rId154" Type="http://schemas.openxmlformats.org/officeDocument/2006/relationships/image" Target="../media/image277.png"/><Relationship Id="rId175" Type="http://schemas.openxmlformats.org/officeDocument/2006/relationships/customXml" Target="../ink/ink1201.xml"/><Relationship Id="rId16" Type="http://schemas.openxmlformats.org/officeDocument/2006/relationships/image" Target="../media/image205.png"/><Relationship Id="rId37" Type="http://schemas.openxmlformats.org/officeDocument/2006/relationships/customXml" Target="../ink/ink1132.xml"/><Relationship Id="rId58" Type="http://schemas.openxmlformats.org/officeDocument/2006/relationships/image" Target="../media/image231.png"/><Relationship Id="rId79" Type="http://schemas.openxmlformats.org/officeDocument/2006/relationships/customXml" Target="../ink/ink1153.xml"/><Relationship Id="rId102" Type="http://schemas.openxmlformats.org/officeDocument/2006/relationships/image" Target="../media/image249.png"/><Relationship Id="rId123" Type="http://schemas.openxmlformats.org/officeDocument/2006/relationships/customXml" Target="../ink/ink1175.xml"/><Relationship Id="rId144" Type="http://schemas.openxmlformats.org/officeDocument/2006/relationships/image" Target="../media/image272.png"/><Relationship Id="rId90" Type="http://schemas.openxmlformats.org/officeDocument/2006/relationships/image" Target="../media/image243.png"/><Relationship Id="rId165" Type="http://schemas.openxmlformats.org/officeDocument/2006/relationships/customXml" Target="../ink/ink1196.xml"/><Relationship Id="rId27" Type="http://schemas.openxmlformats.org/officeDocument/2006/relationships/customXml" Target="../ink/ink1127.xml"/><Relationship Id="rId48" Type="http://schemas.openxmlformats.org/officeDocument/2006/relationships/image" Target="../media/image226.png"/><Relationship Id="rId69" Type="http://schemas.openxmlformats.org/officeDocument/2006/relationships/customXml" Target="../ink/ink1148.xml"/><Relationship Id="rId113" Type="http://schemas.openxmlformats.org/officeDocument/2006/relationships/customXml" Target="../ink/ink1170.xml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155" Type="http://schemas.openxmlformats.org/officeDocument/2006/relationships/customXml" Target="../ink/ink1191.xml"/><Relationship Id="rId176" Type="http://schemas.openxmlformats.org/officeDocument/2006/relationships/image" Target="../media/image288.png"/><Relationship Id="rId17" Type="http://schemas.openxmlformats.org/officeDocument/2006/relationships/customXml" Target="../ink/ink1122.xml"/><Relationship Id="rId38" Type="http://schemas.openxmlformats.org/officeDocument/2006/relationships/image" Target="../media/image219.png"/><Relationship Id="rId59" Type="http://schemas.openxmlformats.org/officeDocument/2006/relationships/customXml" Target="../ink/ink1143.xml"/><Relationship Id="rId103" Type="http://schemas.openxmlformats.org/officeDocument/2006/relationships/customXml" Target="../ink/ink1165.xml"/><Relationship Id="rId124" Type="http://schemas.openxmlformats.org/officeDocument/2006/relationships/image" Target="../media/image260.png"/><Relationship Id="rId70" Type="http://schemas.openxmlformats.org/officeDocument/2006/relationships/image" Target="../media/image237.png"/><Relationship Id="rId91" Type="http://schemas.openxmlformats.org/officeDocument/2006/relationships/customXml" Target="../ink/ink1159.xml"/><Relationship Id="rId145" Type="http://schemas.openxmlformats.org/officeDocument/2006/relationships/customXml" Target="../ink/ink1186.xml"/><Relationship Id="rId166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60.xml"/><Relationship Id="rId21" Type="http://schemas.openxmlformats.org/officeDocument/2006/relationships/customXml" Target="../ink/ink1212.xml"/><Relationship Id="rId42" Type="http://schemas.openxmlformats.org/officeDocument/2006/relationships/image" Target="../media/image223.png"/><Relationship Id="rId63" Type="http://schemas.openxmlformats.org/officeDocument/2006/relationships/customXml" Target="../ink/ink1233.xml"/><Relationship Id="rId84" Type="http://schemas.openxmlformats.org/officeDocument/2006/relationships/image" Target="../media/image240.png"/><Relationship Id="rId138" Type="http://schemas.openxmlformats.org/officeDocument/2006/relationships/image" Target="../media/image269.png"/><Relationship Id="rId159" Type="http://schemas.openxmlformats.org/officeDocument/2006/relationships/customXml" Target="../ink/ink1281.xml"/><Relationship Id="rId170" Type="http://schemas.openxmlformats.org/officeDocument/2006/relationships/image" Target="../media/image285.png"/><Relationship Id="rId107" Type="http://schemas.openxmlformats.org/officeDocument/2006/relationships/customXml" Target="../ink/ink1255.xml"/><Relationship Id="rId11" Type="http://schemas.openxmlformats.org/officeDocument/2006/relationships/customXml" Target="../ink/ink1207.xml"/><Relationship Id="rId32" Type="http://schemas.openxmlformats.org/officeDocument/2006/relationships/image" Target="../media/image216.png"/><Relationship Id="rId53" Type="http://schemas.openxmlformats.org/officeDocument/2006/relationships/customXml" Target="../ink/ink1228.xml"/><Relationship Id="rId74" Type="http://schemas.openxmlformats.org/officeDocument/2006/relationships/image" Target="../media/image239.png"/><Relationship Id="rId128" Type="http://schemas.openxmlformats.org/officeDocument/2006/relationships/image" Target="../media/image262.png"/><Relationship Id="rId149" Type="http://schemas.openxmlformats.org/officeDocument/2006/relationships/customXml" Target="../ink/ink1276.xml"/><Relationship Id="rId5" Type="http://schemas.openxmlformats.org/officeDocument/2006/relationships/customXml" Target="../ink/ink1204.xml"/><Relationship Id="rId95" Type="http://schemas.openxmlformats.org/officeDocument/2006/relationships/customXml" Target="../ink/ink1249.xml"/><Relationship Id="rId160" Type="http://schemas.openxmlformats.org/officeDocument/2006/relationships/image" Target="../media/image280.png"/><Relationship Id="rId181" Type="http://schemas.openxmlformats.org/officeDocument/2006/relationships/customXml" Target="../ink/ink1292.xml"/><Relationship Id="rId22" Type="http://schemas.openxmlformats.org/officeDocument/2006/relationships/image" Target="../media/image208.png"/><Relationship Id="rId43" Type="http://schemas.openxmlformats.org/officeDocument/2006/relationships/customXml" Target="../ink/ink1223.xml"/><Relationship Id="rId64" Type="http://schemas.openxmlformats.org/officeDocument/2006/relationships/image" Target="../media/image234.png"/><Relationship Id="rId118" Type="http://schemas.openxmlformats.org/officeDocument/2006/relationships/image" Target="../media/image257.png"/><Relationship Id="rId139" Type="http://schemas.openxmlformats.org/officeDocument/2006/relationships/customXml" Target="../ink/ink1271.xml"/><Relationship Id="rId85" Type="http://schemas.openxmlformats.org/officeDocument/2006/relationships/customXml" Target="../ink/ink1244.xml"/><Relationship Id="rId150" Type="http://schemas.openxmlformats.org/officeDocument/2006/relationships/image" Target="../media/image275.png"/><Relationship Id="rId171" Type="http://schemas.openxmlformats.org/officeDocument/2006/relationships/customXml" Target="../ink/ink1287.xml"/><Relationship Id="rId12" Type="http://schemas.openxmlformats.org/officeDocument/2006/relationships/image" Target="../media/image203.png"/><Relationship Id="rId33" Type="http://schemas.openxmlformats.org/officeDocument/2006/relationships/customXml" Target="../ink/ink1218.xml"/><Relationship Id="rId108" Type="http://schemas.openxmlformats.org/officeDocument/2006/relationships/image" Target="../media/image252.png"/><Relationship Id="rId129" Type="http://schemas.openxmlformats.org/officeDocument/2006/relationships/customXml" Target="../ink/ink1266.xml"/><Relationship Id="rId54" Type="http://schemas.openxmlformats.org/officeDocument/2006/relationships/image" Target="../media/image229.png"/><Relationship Id="rId75" Type="http://schemas.openxmlformats.org/officeDocument/2006/relationships/customXml" Target="../ink/ink1239.xml"/><Relationship Id="rId96" Type="http://schemas.openxmlformats.org/officeDocument/2006/relationships/image" Target="../media/image246.png"/><Relationship Id="rId140" Type="http://schemas.openxmlformats.org/officeDocument/2006/relationships/image" Target="../media/image270.png"/><Relationship Id="rId161" Type="http://schemas.openxmlformats.org/officeDocument/2006/relationships/customXml" Target="../ink/ink1282.xml"/><Relationship Id="rId182" Type="http://schemas.openxmlformats.org/officeDocument/2006/relationships/image" Target="../media/image291.png"/><Relationship Id="rId6" Type="http://schemas.openxmlformats.org/officeDocument/2006/relationships/image" Target="../media/image200.png"/><Relationship Id="rId23" Type="http://schemas.openxmlformats.org/officeDocument/2006/relationships/customXml" Target="../ink/ink1213.xml"/><Relationship Id="rId119" Type="http://schemas.openxmlformats.org/officeDocument/2006/relationships/customXml" Target="../ink/ink1261.xml"/><Relationship Id="rId44" Type="http://schemas.openxmlformats.org/officeDocument/2006/relationships/image" Target="../media/image224.png"/><Relationship Id="rId65" Type="http://schemas.openxmlformats.org/officeDocument/2006/relationships/customXml" Target="../ink/ink1234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51" Type="http://schemas.openxmlformats.org/officeDocument/2006/relationships/customXml" Target="../ink/ink1277.xml"/><Relationship Id="rId172" Type="http://schemas.openxmlformats.org/officeDocument/2006/relationships/image" Target="../media/image286.png"/><Relationship Id="rId13" Type="http://schemas.openxmlformats.org/officeDocument/2006/relationships/customXml" Target="../ink/ink1208.xml"/><Relationship Id="rId18" Type="http://schemas.openxmlformats.org/officeDocument/2006/relationships/image" Target="../media/image206.png"/><Relationship Id="rId39" Type="http://schemas.openxmlformats.org/officeDocument/2006/relationships/customXml" Target="../ink/ink1221.xml"/><Relationship Id="rId109" Type="http://schemas.openxmlformats.org/officeDocument/2006/relationships/customXml" Target="../ink/ink1256.xml"/><Relationship Id="rId34" Type="http://schemas.openxmlformats.org/officeDocument/2006/relationships/image" Target="../media/image217.png"/><Relationship Id="rId50" Type="http://schemas.openxmlformats.org/officeDocument/2006/relationships/image" Target="../media/image227.png"/><Relationship Id="rId55" Type="http://schemas.openxmlformats.org/officeDocument/2006/relationships/customXml" Target="../ink/ink1229.xml"/><Relationship Id="rId76" Type="http://schemas.openxmlformats.org/officeDocument/2006/relationships/image" Target="../media/image210.png"/><Relationship Id="rId97" Type="http://schemas.openxmlformats.org/officeDocument/2006/relationships/customXml" Target="../ink/ink1250.xml"/><Relationship Id="rId104" Type="http://schemas.openxmlformats.org/officeDocument/2006/relationships/image" Target="../media/image250.png"/><Relationship Id="rId120" Type="http://schemas.openxmlformats.org/officeDocument/2006/relationships/image" Target="../media/image258.png"/><Relationship Id="rId125" Type="http://schemas.openxmlformats.org/officeDocument/2006/relationships/customXml" Target="../ink/ink1264.xml"/><Relationship Id="rId141" Type="http://schemas.openxmlformats.org/officeDocument/2006/relationships/customXml" Target="../ink/ink1272.xml"/><Relationship Id="rId146" Type="http://schemas.openxmlformats.org/officeDocument/2006/relationships/image" Target="../media/image273.png"/><Relationship Id="rId167" Type="http://schemas.openxmlformats.org/officeDocument/2006/relationships/customXml" Target="../ink/ink1285.xml"/><Relationship Id="rId188" Type="http://schemas.openxmlformats.org/officeDocument/2006/relationships/image" Target="../media/image294.png"/><Relationship Id="rId7" Type="http://schemas.openxmlformats.org/officeDocument/2006/relationships/customXml" Target="../ink/ink1205.xml"/><Relationship Id="rId71" Type="http://schemas.openxmlformats.org/officeDocument/2006/relationships/customXml" Target="../ink/ink1237.xml"/><Relationship Id="rId92" Type="http://schemas.openxmlformats.org/officeDocument/2006/relationships/image" Target="../media/image244.png"/><Relationship Id="rId162" Type="http://schemas.openxmlformats.org/officeDocument/2006/relationships/image" Target="../media/image281.png"/><Relationship Id="rId183" Type="http://schemas.openxmlformats.org/officeDocument/2006/relationships/customXml" Target="../ink/ink1293.xml"/><Relationship Id="rId2" Type="http://schemas.openxmlformats.org/officeDocument/2006/relationships/image" Target="../media/image198.png"/><Relationship Id="rId29" Type="http://schemas.openxmlformats.org/officeDocument/2006/relationships/customXml" Target="../ink/ink1216.xml"/><Relationship Id="rId24" Type="http://schemas.openxmlformats.org/officeDocument/2006/relationships/image" Target="../media/image209.png"/><Relationship Id="rId40" Type="http://schemas.openxmlformats.org/officeDocument/2006/relationships/image" Target="../media/image220.png"/><Relationship Id="rId45" Type="http://schemas.openxmlformats.org/officeDocument/2006/relationships/customXml" Target="../ink/ink1224.xml"/><Relationship Id="rId66" Type="http://schemas.openxmlformats.org/officeDocument/2006/relationships/image" Target="../media/image235.png"/><Relationship Id="rId87" Type="http://schemas.openxmlformats.org/officeDocument/2006/relationships/customXml" Target="../ink/ink1245.xml"/><Relationship Id="rId110" Type="http://schemas.openxmlformats.org/officeDocument/2006/relationships/image" Target="../media/image253.png"/><Relationship Id="rId115" Type="http://schemas.openxmlformats.org/officeDocument/2006/relationships/customXml" Target="../ink/ink1259.xml"/><Relationship Id="rId131" Type="http://schemas.openxmlformats.org/officeDocument/2006/relationships/customXml" Target="../ink/ink1267.xml"/><Relationship Id="rId136" Type="http://schemas.openxmlformats.org/officeDocument/2006/relationships/image" Target="../media/image266.png"/><Relationship Id="rId157" Type="http://schemas.openxmlformats.org/officeDocument/2006/relationships/customXml" Target="../ink/ink1280.xml"/><Relationship Id="rId178" Type="http://schemas.openxmlformats.org/officeDocument/2006/relationships/image" Target="../media/image289.png"/><Relationship Id="rId61" Type="http://schemas.openxmlformats.org/officeDocument/2006/relationships/customXml" Target="../ink/ink1232.xml"/><Relationship Id="rId82" Type="http://schemas.openxmlformats.org/officeDocument/2006/relationships/image" Target="../media/image222.png"/><Relationship Id="rId152" Type="http://schemas.openxmlformats.org/officeDocument/2006/relationships/image" Target="../media/image276.png"/><Relationship Id="rId173" Type="http://schemas.openxmlformats.org/officeDocument/2006/relationships/customXml" Target="../ink/ink1288.xml"/><Relationship Id="rId19" Type="http://schemas.openxmlformats.org/officeDocument/2006/relationships/customXml" Target="../ink/ink1211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1219.xml"/><Relationship Id="rId56" Type="http://schemas.openxmlformats.org/officeDocument/2006/relationships/image" Target="../media/image230.png"/><Relationship Id="rId77" Type="http://schemas.openxmlformats.org/officeDocument/2006/relationships/customXml" Target="../ink/ink1240.xml"/><Relationship Id="rId100" Type="http://schemas.openxmlformats.org/officeDocument/2006/relationships/image" Target="../media/image248.png"/><Relationship Id="rId105" Type="http://schemas.openxmlformats.org/officeDocument/2006/relationships/customXml" Target="../ink/ink1254.xml"/><Relationship Id="rId126" Type="http://schemas.openxmlformats.org/officeDocument/2006/relationships/image" Target="../media/image261.png"/><Relationship Id="rId147" Type="http://schemas.openxmlformats.org/officeDocument/2006/relationships/customXml" Target="../ink/ink1275.xml"/><Relationship Id="rId168" Type="http://schemas.openxmlformats.org/officeDocument/2006/relationships/image" Target="../media/image284.png"/><Relationship Id="rId8" Type="http://schemas.openxmlformats.org/officeDocument/2006/relationships/image" Target="../media/image201.png"/><Relationship Id="rId51" Type="http://schemas.openxmlformats.org/officeDocument/2006/relationships/customXml" Target="../ink/ink1227.xml"/><Relationship Id="rId72" Type="http://schemas.openxmlformats.org/officeDocument/2006/relationships/image" Target="../media/image238.png"/><Relationship Id="rId93" Type="http://schemas.openxmlformats.org/officeDocument/2006/relationships/customXml" Target="../ink/ink1248.xml"/><Relationship Id="rId98" Type="http://schemas.openxmlformats.org/officeDocument/2006/relationships/image" Target="../media/image247.png"/><Relationship Id="rId121" Type="http://schemas.openxmlformats.org/officeDocument/2006/relationships/customXml" Target="../ink/ink1262.xml"/><Relationship Id="rId142" Type="http://schemas.openxmlformats.org/officeDocument/2006/relationships/image" Target="../media/image271.png"/><Relationship Id="rId163" Type="http://schemas.openxmlformats.org/officeDocument/2006/relationships/customXml" Target="../ink/ink1283.xml"/><Relationship Id="rId184" Type="http://schemas.openxmlformats.org/officeDocument/2006/relationships/image" Target="../media/image292.png"/><Relationship Id="rId3" Type="http://schemas.openxmlformats.org/officeDocument/2006/relationships/customXml" Target="../ink/ink1203.xml"/><Relationship Id="rId25" Type="http://schemas.openxmlformats.org/officeDocument/2006/relationships/customXml" Target="../ink/ink1214.xml"/><Relationship Id="rId46" Type="http://schemas.openxmlformats.org/officeDocument/2006/relationships/image" Target="../media/image225.png"/><Relationship Id="rId67" Type="http://schemas.openxmlformats.org/officeDocument/2006/relationships/customXml" Target="../ink/ink1235.xml"/><Relationship Id="rId116" Type="http://schemas.openxmlformats.org/officeDocument/2006/relationships/image" Target="../media/image256.png"/><Relationship Id="rId137" Type="http://schemas.openxmlformats.org/officeDocument/2006/relationships/customXml" Target="../ink/ink1270.xml"/><Relationship Id="rId158" Type="http://schemas.openxmlformats.org/officeDocument/2006/relationships/image" Target="../media/image279.png"/><Relationship Id="rId20" Type="http://schemas.openxmlformats.org/officeDocument/2006/relationships/image" Target="../media/image207.png"/><Relationship Id="rId41" Type="http://schemas.openxmlformats.org/officeDocument/2006/relationships/customXml" Target="../ink/ink1222.xml"/><Relationship Id="rId62" Type="http://schemas.openxmlformats.org/officeDocument/2006/relationships/image" Target="../media/image233.png"/><Relationship Id="rId83" Type="http://schemas.openxmlformats.org/officeDocument/2006/relationships/customXml" Target="../ink/ink1243.xml"/><Relationship Id="rId88" Type="http://schemas.openxmlformats.org/officeDocument/2006/relationships/image" Target="../media/image242.png"/><Relationship Id="rId111" Type="http://schemas.openxmlformats.org/officeDocument/2006/relationships/customXml" Target="../ink/ink1257.xml"/><Relationship Id="rId132" Type="http://schemas.openxmlformats.org/officeDocument/2006/relationships/image" Target="../media/image264.png"/><Relationship Id="rId153" Type="http://schemas.openxmlformats.org/officeDocument/2006/relationships/customXml" Target="../ink/ink1278.xml"/><Relationship Id="rId174" Type="http://schemas.openxmlformats.org/officeDocument/2006/relationships/image" Target="../media/image287.png"/><Relationship Id="rId179" Type="http://schemas.openxmlformats.org/officeDocument/2006/relationships/customXml" Target="../ink/ink1291.xml"/><Relationship Id="rId15" Type="http://schemas.openxmlformats.org/officeDocument/2006/relationships/customXml" Target="../ink/ink1209.xml"/><Relationship Id="rId36" Type="http://schemas.openxmlformats.org/officeDocument/2006/relationships/image" Target="../media/image218.png"/><Relationship Id="rId57" Type="http://schemas.openxmlformats.org/officeDocument/2006/relationships/customXml" Target="../ink/ink1230.xml"/><Relationship Id="rId106" Type="http://schemas.openxmlformats.org/officeDocument/2006/relationships/image" Target="../media/image251.png"/><Relationship Id="rId127" Type="http://schemas.openxmlformats.org/officeDocument/2006/relationships/customXml" Target="../ink/ink1265.xml"/><Relationship Id="rId10" Type="http://schemas.openxmlformats.org/officeDocument/2006/relationships/image" Target="../media/image202.png"/><Relationship Id="rId31" Type="http://schemas.openxmlformats.org/officeDocument/2006/relationships/customXml" Target="../ink/ink1217.xml"/><Relationship Id="rId52" Type="http://schemas.openxmlformats.org/officeDocument/2006/relationships/image" Target="../media/image228.png"/><Relationship Id="rId73" Type="http://schemas.openxmlformats.org/officeDocument/2006/relationships/customXml" Target="../ink/ink1238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251.xml"/><Relationship Id="rId101" Type="http://schemas.openxmlformats.org/officeDocument/2006/relationships/customXml" Target="../ink/ink1252.xml"/><Relationship Id="rId122" Type="http://schemas.openxmlformats.org/officeDocument/2006/relationships/image" Target="../media/image259.png"/><Relationship Id="rId143" Type="http://schemas.openxmlformats.org/officeDocument/2006/relationships/customXml" Target="../ink/ink1273.xml"/><Relationship Id="rId148" Type="http://schemas.openxmlformats.org/officeDocument/2006/relationships/image" Target="../media/image274.png"/><Relationship Id="rId164" Type="http://schemas.openxmlformats.org/officeDocument/2006/relationships/image" Target="../media/image282.png"/><Relationship Id="rId169" Type="http://schemas.openxmlformats.org/officeDocument/2006/relationships/customXml" Target="../ink/ink1286.xml"/><Relationship Id="rId185" Type="http://schemas.openxmlformats.org/officeDocument/2006/relationships/customXml" Target="../ink/ink1294.xml"/><Relationship Id="rId4" Type="http://schemas.openxmlformats.org/officeDocument/2006/relationships/image" Target="../media/image199.png"/><Relationship Id="rId9" Type="http://schemas.openxmlformats.org/officeDocument/2006/relationships/customXml" Target="../ink/ink1206.xml"/><Relationship Id="rId180" Type="http://schemas.openxmlformats.org/officeDocument/2006/relationships/image" Target="../media/image290.png"/><Relationship Id="rId26" Type="http://schemas.openxmlformats.org/officeDocument/2006/relationships/image" Target="../media/image213.png"/><Relationship Id="rId47" Type="http://schemas.openxmlformats.org/officeDocument/2006/relationships/customXml" Target="../ink/ink1225.xml"/><Relationship Id="rId68" Type="http://schemas.openxmlformats.org/officeDocument/2006/relationships/image" Target="../media/image236.png"/><Relationship Id="rId89" Type="http://schemas.openxmlformats.org/officeDocument/2006/relationships/customXml" Target="../ink/ink1246.xml"/><Relationship Id="rId112" Type="http://schemas.openxmlformats.org/officeDocument/2006/relationships/image" Target="../media/image254.png"/><Relationship Id="rId133" Type="http://schemas.openxmlformats.org/officeDocument/2006/relationships/customXml" Target="../ink/ink1268.xml"/><Relationship Id="rId154" Type="http://schemas.openxmlformats.org/officeDocument/2006/relationships/image" Target="../media/image277.png"/><Relationship Id="rId175" Type="http://schemas.openxmlformats.org/officeDocument/2006/relationships/customXml" Target="../ink/ink1289.xml"/><Relationship Id="rId16" Type="http://schemas.openxmlformats.org/officeDocument/2006/relationships/image" Target="../media/image205.png"/><Relationship Id="rId37" Type="http://schemas.openxmlformats.org/officeDocument/2006/relationships/customXml" Target="../ink/ink1220.xml"/><Relationship Id="rId58" Type="http://schemas.openxmlformats.org/officeDocument/2006/relationships/image" Target="../media/image231.png"/><Relationship Id="rId79" Type="http://schemas.openxmlformats.org/officeDocument/2006/relationships/customXml" Target="../ink/ink1241.xml"/><Relationship Id="rId102" Type="http://schemas.openxmlformats.org/officeDocument/2006/relationships/image" Target="../media/image249.png"/><Relationship Id="rId123" Type="http://schemas.openxmlformats.org/officeDocument/2006/relationships/customXml" Target="../ink/ink1263.xml"/><Relationship Id="rId144" Type="http://schemas.openxmlformats.org/officeDocument/2006/relationships/image" Target="../media/image272.png"/><Relationship Id="rId90" Type="http://schemas.openxmlformats.org/officeDocument/2006/relationships/image" Target="../media/image243.png"/><Relationship Id="rId165" Type="http://schemas.openxmlformats.org/officeDocument/2006/relationships/customXml" Target="../ink/ink1284.xml"/><Relationship Id="rId186" Type="http://schemas.openxmlformats.org/officeDocument/2006/relationships/image" Target="../media/image293.png"/><Relationship Id="rId27" Type="http://schemas.openxmlformats.org/officeDocument/2006/relationships/customXml" Target="../ink/ink1215.xml"/><Relationship Id="rId48" Type="http://schemas.openxmlformats.org/officeDocument/2006/relationships/image" Target="../media/image226.png"/><Relationship Id="rId69" Type="http://schemas.openxmlformats.org/officeDocument/2006/relationships/customXml" Target="../ink/ink1236.xml"/><Relationship Id="rId113" Type="http://schemas.openxmlformats.org/officeDocument/2006/relationships/customXml" Target="../ink/ink1258.xml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155" Type="http://schemas.openxmlformats.org/officeDocument/2006/relationships/customXml" Target="../ink/ink1279.xml"/><Relationship Id="rId176" Type="http://schemas.openxmlformats.org/officeDocument/2006/relationships/image" Target="../media/image288.png"/><Relationship Id="rId17" Type="http://schemas.openxmlformats.org/officeDocument/2006/relationships/customXml" Target="../ink/ink1210.xml"/><Relationship Id="rId38" Type="http://schemas.openxmlformats.org/officeDocument/2006/relationships/image" Target="../media/image219.png"/><Relationship Id="rId59" Type="http://schemas.openxmlformats.org/officeDocument/2006/relationships/customXml" Target="../ink/ink1231.xml"/><Relationship Id="rId103" Type="http://schemas.openxmlformats.org/officeDocument/2006/relationships/customXml" Target="../ink/ink1253.xml"/><Relationship Id="rId124" Type="http://schemas.openxmlformats.org/officeDocument/2006/relationships/image" Target="../media/image260.png"/><Relationship Id="rId70" Type="http://schemas.openxmlformats.org/officeDocument/2006/relationships/image" Target="../media/image237.png"/><Relationship Id="rId91" Type="http://schemas.openxmlformats.org/officeDocument/2006/relationships/customXml" Target="../ink/ink1247.xml"/><Relationship Id="rId145" Type="http://schemas.openxmlformats.org/officeDocument/2006/relationships/customXml" Target="../ink/ink1274.xml"/><Relationship Id="rId166" Type="http://schemas.openxmlformats.org/officeDocument/2006/relationships/image" Target="../media/image283.png"/><Relationship Id="rId187" Type="http://schemas.openxmlformats.org/officeDocument/2006/relationships/customXml" Target="../ink/ink1295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214.png"/><Relationship Id="rId49" Type="http://schemas.openxmlformats.org/officeDocument/2006/relationships/customXml" Target="../ink/ink1226.xml"/><Relationship Id="rId114" Type="http://schemas.openxmlformats.org/officeDocument/2006/relationships/image" Target="../media/image255.png"/><Relationship Id="rId60" Type="http://schemas.openxmlformats.org/officeDocument/2006/relationships/image" Target="../media/image232.png"/><Relationship Id="rId81" Type="http://schemas.openxmlformats.org/officeDocument/2006/relationships/customXml" Target="../ink/ink1242.xml"/><Relationship Id="rId135" Type="http://schemas.openxmlformats.org/officeDocument/2006/relationships/customXml" Target="../ink/ink1269.xml"/><Relationship Id="rId156" Type="http://schemas.openxmlformats.org/officeDocument/2006/relationships/image" Target="../media/image278.png"/><Relationship Id="rId177" Type="http://schemas.openxmlformats.org/officeDocument/2006/relationships/customXml" Target="../ink/ink1290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53.xml"/><Relationship Id="rId21" Type="http://schemas.openxmlformats.org/officeDocument/2006/relationships/customXml" Target="../ink/ink1305.xml"/><Relationship Id="rId42" Type="http://schemas.openxmlformats.org/officeDocument/2006/relationships/image" Target="../media/image223.png"/><Relationship Id="rId63" Type="http://schemas.openxmlformats.org/officeDocument/2006/relationships/customXml" Target="../ink/ink1326.xml"/><Relationship Id="rId84" Type="http://schemas.openxmlformats.org/officeDocument/2006/relationships/image" Target="../media/image240.png"/><Relationship Id="rId138" Type="http://schemas.openxmlformats.org/officeDocument/2006/relationships/image" Target="../media/image269.png"/><Relationship Id="rId159" Type="http://schemas.openxmlformats.org/officeDocument/2006/relationships/customXml" Target="../ink/ink1374.xml"/><Relationship Id="rId170" Type="http://schemas.openxmlformats.org/officeDocument/2006/relationships/image" Target="../media/image285.png"/><Relationship Id="rId191" Type="http://schemas.openxmlformats.org/officeDocument/2006/relationships/customXml" Target="../ink/ink1390.xml"/><Relationship Id="rId205" Type="http://schemas.openxmlformats.org/officeDocument/2006/relationships/customXml" Target="../ink/ink1397.xml"/><Relationship Id="rId107" Type="http://schemas.openxmlformats.org/officeDocument/2006/relationships/customXml" Target="../ink/ink1348.xml"/><Relationship Id="rId11" Type="http://schemas.openxmlformats.org/officeDocument/2006/relationships/customXml" Target="../ink/ink1300.xml"/><Relationship Id="rId32" Type="http://schemas.openxmlformats.org/officeDocument/2006/relationships/image" Target="../media/image216.png"/><Relationship Id="rId53" Type="http://schemas.openxmlformats.org/officeDocument/2006/relationships/customXml" Target="../ink/ink1321.xml"/><Relationship Id="rId74" Type="http://schemas.openxmlformats.org/officeDocument/2006/relationships/image" Target="../media/image239.png"/><Relationship Id="rId128" Type="http://schemas.openxmlformats.org/officeDocument/2006/relationships/image" Target="../media/image262.png"/><Relationship Id="rId149" Type="http://schemas.openxmlformats.org/officeDocument/2006/relationships/customXml" Target="../ink/ink1369.xml"/><Relationship Id="rId5" Type="http://schemas.openxmlformats.org/officeDocument/2006/relationships/customXml" Target="../ink/ink1297.xml"/><Relationship Id="rId95" Type="http://schemas.openxmlformats.org/officeDocument/2006/relationships/customXml" Target="../ink/ink1342.xml"/><Relationship Id="rId160" Type="http://schemas.openxmlformats.org/officeDocument/2006/relationships/image" Target="../media/image280.png"/><Relationship Id="rId181" Type="http://schemas.openxmlformats.org/officeDocument/2006/relationships/customXml" Target="../ink/ink1385.xml"/><Relationship Id="rId216" Type="http://schemas.openxmlformats.org/officeDocument/2006/relationships/image" Target="../media/image307.png"/><Relationship Id="rId22" Type="http://schemas.openxmlformats.org/officeDocument/2006/relationships/image" Target="../media/image208.png"/><Relationship Id="rId43" Type="http://schemas.openxmlformats.org/officeDocument/2006/relationships/customXml" Target="../ink/ink1316.xml"/><Relationship Id="rId64" Type="http://schemas.openxmlformats.org/officeDocument/2006/relationships/image" Target="../media/image234.png"/><Relationship Id="rId118" Type="http://schemas.openxmlformats.org/officeDocument/2006/relationships/image" Target="../media/image257.png"/><Relationship Id="rId139" Type="http://schemas.openxmlformats.org/officeDocument/2006/relationships/customXml" Target="../ink/ink1364.xml"/><Relationship Id="rId85" Type="http://schemas.openxmlformats.org/officeDocument/2006/relationships/customXml" Target="../ink/ink1337.xml"/><Relationship Id="rId150" Type="http://schemas.openxmlformats.org/officeDocument/2006/relationships/image" Target="../media/image275.png"/><Relationship Id="rId171" Type="http://schemas.openxmlformats.org/officeDocument/2006/relationships/customXml" Target="../ink/ink1380.xml"/><Relationship Id="rId192" Type="http://schemas.openxmlformats.org/officeDocument/2006/relationships/image" Target="../media/image296.png"/><Relationship Id="rId206" Type="http://schemas.openxmlformats.org/officeDocument/2006/relationships/image" Target="../media/image302.png"/><Relationship Id="rId12" Type="http://schemas.openxmlformats.org/officeDocument/2006/relationships/image" Target="../media/image203.png"/><Relationship Id="rId33" Type="http://schemas.openxmlformats.org/officeDocument/2006/relationships/customXml" Target="../ink/ink1311.xml"/><Relationship Id="rId108" Type="http://schemas.openxmlformats.org/officeDocument/2006/relationships/image" Target="../media/image252.png"/><Relationship Id="rId129" Type="http://schemas.openxmlformats.org/officeDocument/2006/relationships/customXml" Target="../ink/ink1359.xml"/><Relationship Id="rId54" Type="http://schemas.openxmlformats.org/officeDocument/2006/relationships/image" Target="../media/image229.png"/><Relationship Id="rId75" Type="http://schemas.openxmlformats.org/officeDocument/2006/relationships/customXml" Target="../ink/ink1332.xml"/><Relationship Id="rId96" Type="http://schemas.openxmlformats.org/officeDocument/2006/relationships/image" Target="../media/image246.png"/><Relationship Id="rId140" Type="http://schemas.openxmlformats.org/officeDocument/2006/relationships/image" Target="../media/image270.png"/><Relationship Id="rId161" Type="http://schemas.openxmlformats.org/officeDocument/2006/relationships/customXml" Target="../ink/ink1375.xml"/><Relationship Id="rId182" Type="http://schemas.openxmlformats.org/officeDocument/2006/relationships/image" Target="../media/image291.png"/><Relationship Id="rId6" Type="http://schemas.openxmlformats.org/officeDocument/2006/relationships/image" Target="../media/image200.png"/><Relationship Id="rId23" Type="http://schemas.openxmlformats.org/officeDocument/2006/relationships/customXml" Target="../ink/ink1306.xml"/><Relationship Id="rId119" Type="http://schemas.openxmlformats.org/officeDocument/2006/relationships/customXml" Target="../ink/ink1354.xml"/><Relationship Id="rId44" Type="http://schemas.openxmlformats.org/officeDocument/2006/relationships/image" Target="../media/image224.png"/><Relationship Id="rId65" Type="http://schemas.openxmlformats.org/officeDocument/2006/relationships/customXml" Target="../ink/ink1327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51" Type="http://schemas.openxmlformats.org/officeDocument/2006/relationships/customXml" Target="../ink/ink1370.xml"/><Relationship Id="rId172" Type="http://schemas.openxmlformats.org/officeDocument/2006/relationships/image" Target="../media/image286.png"/><Relationship Id="rId193" Type="http://schemas.openxmlformats.org/officeDocument/2006/relationships/customXml" Target="../ink/ink1391.xml"/><Relationship Id="rId207" Type="http://schemas.openxmlformats.org/officeDocument/2006/relationships/customXml" Target="../ink/ink1398.xml"/><Relationship Id="rId13" Type="http://schemas.openxmlformats.org/officeDocument/2006/relationships/customXml" Target="../ink/ink1301.xml"/><Relationship Id="rId109" Type="http://schemas.openxmlformats.org/officeDocument/2006/relationships/customXml" Target="../ink/ink1349.xml"/><Relationship Id="rId34" Type="http://schemas.openxmlformats.org/officeDocument/2006/relationships/image" Target="../media/image217.png"/><Relationship Id="rId55" Type="http://schemas.openxmlformats.org/officeDocument/2006/relationships/customXml" Target="../ink/ink1322.xml"/><Relationship Id="rId76" Type="http://schemas.openxmlformats.org/officeDocument/2006/relationships/image" Target="../media/image210.png"/><Relationship Id="rId97" Type="http://schemas.openxmlformats.org/officeDocument/2006/relationships/customXml" Target="../ink/ink1343.xml"/><Relationship Id="rId120" Type="http://schemas.openxmlformats.org/officeDocument/2006/relationships/image" Target="../media/image258.png"/><Relationship Id="rId141" Type="http://schemas.openxmlformats.org/officeDocument/2006/relationships/customXml" Target="../ink/ink1365.xml"/><Relationship Id="rId7" Type="http://schemas.openxmlformats.org/officeDocument/2006/relationships/customXml" Target="../ink/ink1298.xml"/><Relationship Id="rId162" Type="http://schemas.openxmlformats.org/officeDocument/2006/relationships/image" Target="../media/image281.png"/><Relationship Id="rId183" Type="http://schemas.openxmlformats.org/officeDocument/2006/relationships/customXml" Target="../ink/ink1386.xml"/><Relationship Id="rId24" Type="http://schemas.openxmlformats.org/officeDocument/2006/relationships/image" Target="../media/image209.png"/><Relationship Id="rId45" Type="http://schemas.openxmlformats.org/officeDocument/2006/relationships/customXml" Target="../ink/ink1317.xml"/><Relationship Id="rId66" Type="http://schemas.openxmlformats.org/officeDocument/2006/relationships/image" Target="../media/image235.png"/><Relationship Id="rId87" Type="http://schemas.openxmlformats.org/officeDocument/2006/relationships/customXml" Target="../ink/ink1338.xml"/><Relationship Id="rId110" Type="http://schemas.openxmlformats.org/officeDocument/2006/relationships/image" Target="../media/image253.png"/><Relationship Id="rId131" Type="http://schemas.openxmlformats.org/officeDocument/2006/relationships/customXml" Target="../ink/ink1360.xml"/><Relationship Id="rId152" Type="http://schemas.openxmlformats.org/officeDocument/2006/relationships/image" Target="../media/image276.png"/><Relationship Id="rId173" Type="http://schemas.openxmlformats.org/officeDocument/2006/relationships/customXml" Target="../ink/ink1381.xml"/><Relationship Id="rId194" Type="http://schemas.openxmlformats.org/officeDocument/2006/relationships/image" Target="../media/image297.png"/><Relationship Id="rId208" Type="http://schemas.openxmlformats.org/officeDocument/2006/relationships/image" Target="../media/image303.png"/><Relationship Id="rId19" Type="http://schemas.openxmlformats.org/officeDocument/2006/relationships/customXml" Target="../ink/ink1304.xml"/><Relationship Id="rId14" Type="http://schemas.openxmlformats.org/officeDocument/2006/relationships/image" Target="../media/image204.png"/><Relationship Id="rId30" Type="http://schemas.openxmlformats.org/officeDocument/2006/relationships/image" Target="../media/image215.png"/><Relationship Id="rId35" Type="http://schemas.openxmlformats.org/officeDocument/2006/relationships/customXml" Target="../ink/ink1312.xml"/><Relationship Id="rId56" Type="http://schemas.openxmlformats.org/officeDocument/2006/relationships/image" Target="../media/image230.png"/><Relationship Id="rId77" Type="http://schemas.openxmlformats.org/officeDocument/2006/relationships/customXml" Target="../ink/ink1333.xml"/><Relationship Id="rId100" Type="http://schemas.openxmlformats.org/officeDocument/2006/relationships/image" Target="../media/image248.png"/><Relationship Id="rId105" Type="http://schemas.openxmlformats.org/officeDocument/2006/relationships/customXml" Target="../ink/ink1347.xml"/><Relationship Id="rId126" Type="http://schemas.openxmlformats.org/officeDocument/2006/relationships/image" Target="../media/image261.png"/><Relationship Id="rId147" Type="http://schemas.openxmlformats.org/officeDocument/2006/relationships/customXml" Target="../ink/ink1368.xml"/><Relationship Id="rId168" Type="http://schemas.openxmlformats.org/officeDocument/2006/relationships/image" Target="../media/image284.png"/><Relationship Id="rId8" Type="http://schemas.openxmlformats.org/officeDocument/2006/relationships/image" Target="../media/image201.png"/><Relationship Id="rId51" Type="http://schemas.openxmlformats.org/officeDocument/2006/relationships/customXml" Target="../ink/ink1320.xml"/><Relationship Id="rId72" Type="http://schemas.openxmlformats.org/officeDocument/2006/relationships/image" Target="../media/image238.png"/><Relationship Id="rId93" Type="http://schemas.openxmlformats.org/officeDocument/2006/relationships/customXml" Target="../ink/ink1341.xml"/><Relationship Id="rId98" Type="http://schemas.openxmlformats.org/officeDocument/2006/relationships/image" Target="../media/image247.png"/><Relationship Id="rId121" Type="http://schemas.openxmlformats.org/officeDocument/2006/relationships/customXml" Target="../ink/ink1355.xml"/><Relationship Id="rId142" Type="http://schemas.openxmlformats.org/officeDocument/2006/relationships/image" Target="../media/image271.png"/><Relationship Id="rId163" Type="http://schemas.openxmlformats.org/officeDocument/2006/relationships/customXml" Target="../ink/ink1376.xml"/><Relationship Id="rId184" Type="http://schemas.openxmlformats.org/officeDocument/2006/relationships/image" Target="../media/image292.png"/><Relationship Id="rId189" Type="http://schemas.openxmlformats.org/officeDocument/2006/relationships/customXml" Target="../ink/ink1389.xml"/><Relationship Id="rId3" Type="http://schemas.openxmlformats.org/officeDocument/2006/relationships/customXml" Target="../ink/ink1296.xml"/><Relationship Id="rId214" Type="http://schemas.openxmlformats.org/officeDocument/2006/relationships/image" Target="../media/image306.png"/><Relationship Id="rId25" Type="http://schemas.openxmlformats.org/officeDocument/2006/relationships/customXml" Target="../ink/ink1307.xml"/><Relationship Id="rId46" Type="http://schemas.openxmlformats.org/officeDocument/2006/relationships/image" Target="../media/image225.png"/><Relationship Id="rId67" Type="http://schemas.openxmlformats.org/officeDocument/2006/relationships/customXml" Target="../ink/ink1328.xml"/><Relationship Id="rId116" Type="http://schemas.openxmlformats.org/officeDocument/2006/relationships/image" Target="../media/image256.png"/><Relationship Id="rId137" Type="http://schemas.openxmlformats.org/officeDocument/2006/relationships/customXml" Target="../ink/ink1363.xml"/><Relationship Id="rId158" Type="http://schemas.openxmlformats.org/officeDocument/2006/relationships/image" Target="../media/image279.png"/><Relationship Id="rId20" Type="http://schemas.openxmlformats.org/officeDocument/2006/relationships/image" Target="../media/image207.png"/><Relationship Id="rId41" Type="http://schemas.openxmlformats.org/officeDocument/2006/relationships/customXml" Target="../ink/ink1315.xml"/><Relationship Id="rId62" Type="http://schemas.openxmlformats.org/officeDocument/2006/relationships/image" Target="../media/image233.png"/><Relationship Id="rId83" Type="http://schemas.openxmlformats.org/officeDocument/2006/relationships/customXml" Target="../ink/ink1336.xml"/><Relationship Id="rId88" Type="http://schemas.openxmlformats.org/officeDocument/2006/relationships/image" Target="../media/image242.png"/><Relationship Id="rId111" Type="http://schemas.openxmlformats.org/officeDocument/2006/relationships/customXml" Target="../ink/ink1350.xml"/><Relationship Id="rId132" Type="http://schemas.openxmlformats.org/officeDocument/2006/relationships/image" Target="../media/image264.png"/><Relationship Id="rId153" Type="http://schemas.openxmlformats.org/officeDocument/2006/relationships/customXml" Target="../ink/ink1371.xml"/><Relationship Id="rId174" Type="http://schemas.openxmlformats.org/officeDocument/2006/relationships/image" Target="../media/image287.png"/><Relationship Id="rId179" Type="http://schemas.openxmlformats.org/officeDocument/2006/relationships/customXml" Target="../ink/ink1384.xml"/><Relationship Id="rId195" Type="http://schemas.openxmlformats.org/officeDocument/2006/relationships/customXml" Target="../ink/ink1392.xml"/><Relationship Id="rId209" Type="http://schemas.openxmlformats.org/officeDocument/2006/relationships/customXml" Target="../ink/ink1399.xml"/><Relationship Id="rId190" Type="http://schemas.openxmlformats.org/officeDocument/2006/relationships/image" Target="../media/image295.png"/><Relationship Id="rId204" Type="http://schemas.openxmlformats.org/officeDocument/2006/relationships/image" Target="../media/image301.png"/><Relationship Id="rId15" Type="http://schemas.openxmlformats.org/officeDocument/2006/relationships/customXml" Target="../ink/ink1302.xml"/><Relationship Id="rId36" Type="http://schemas.openxmlformats.org/officeDocument/2006/relationships/image" Target="../media/image218.png"/><Relationship Id="rId57" Type="http://schemas.openxmlformats.org/officeDocument/2006/relationships/customXml" Target="../ink/ink1323.xml"/><Relationship Id="rId106" Type="http://schemas.openxmlformats.org/officeDocument/2006/relationships/image" Target="../media/image251.png"/><Relationship Id="rId127" Type="http://schemas.openxmlformats.org/officeDocument/2006/relationships/customXml" Target="../ink/ink1358.xml"/><Relationship Id="rId10" Type="http://schemas.openxmlformats.org/officeDocument/2006/relationships/image" Target="../media/image202.png"/><Relationship Id="rId31" Type="http://schemas.openxmlformats.org/officeDocument/2006/relationships/customXml" Target="../ink/ink1310.xml"/><Relationship Id="rId52" Type="http://schemas.openxmlformats.org/officeDocument/2006/relationships/image" Target="../media/image228.png"/><Relationship Id="rId73" Type="http://schemas.openxmlformats.org/officeDocument/2006/relationships/customXml" Target="../ink/ink1331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344.xml"/><Relationship Id="rId101" Type="http://schemas.openxmlformats.org/officeDocument/2006/relationships/customXml" Target="../ink/ink1345.xml"/><Relationship Id="rId122" Type="http://schemas.openxmlformats.org/officeDocument/2006/relationships/image" Target="../media/image259.png"/><Relationship Id="rId143" Type="http://schemas.openxmlformats.org/officeDocument/2006/relationships/customXml" Target="../ink/ink1366.xml"/><Relationship Id="rId148" Type="http://schemas.openxmlformats.org/officeDocument/2006/relationships/image" Target="../media/image274.png"/><Relationship Id="rId164" Type="http://schemas.openxmlformats.org/officeDocument/2006/relationships/image" Target="../media/image282.png"/><Relationship Id="rId169" Type="http://schemas.openxmlformats.org/officeDocument/2006/relationships/customXml" Target="../ink/ink1379.xml"/><Relationship Id="rId185" Type="http://schemas.openxmlformats.org/officeDocument/2006/relationships/customXml" Target="../ink/ink1387.xml"/><Relationship Id="rId4" Type="http://schemas.openxmlformats.org/officeDocument/2006/relationships/image" Target="../media/image199.png"/><Relationship Id="rId9" Type="http://schemas.openxmlformats.org/officeDocument/2006/relationships/customXml" Target="../ink/ink1299.xml"/><Relationship Id="rId180" Type="http://schemas.openxmlformats.org/officeDocument/2006/relationships/image" Target="../media/image290.png"/><Relationship Id="rId210" Type="http://schemas.openxmlformats.org/officeDocument/2006/relationships/image" Target="../media/image304.png"/><Relationship Id="rId215" Type="http://schemas.openxmlformats.org/officeDocument/2006/relationships/customXml" Target="../ink/ink1402.xml"/><Relationship Id="rId26" Type="http://schemas.openxmlformats.org/officeDocument/2006/relationships/image" Target="../media/image213.png"/><Relationship Id="rId47" Type="http://schemas.openxmlformats.org/officeDocument/2006/relationships/customXml" Target="../ink/ink1318.xml"/><Relationship Id="rId68" Type="http://schemas.openxmlformats.org/officeDocument/2006/relationships/image" Target="../media/image236.png"/><Relationship Id="rId89" Type="http://schemas.openxmlformats.org/officeDocument/2006/relationships/customXml" Target="../ink/ink1339.xml"/><Relationship Id="rId112" Type="http://schemas.openxmlformats.org/officeDocument/2006/relationships/image" Target="../media/image254.png"/><Relationship Id="rId133" Type="http://schemas.openxmlformats.org/officeDocument/2006/relationships/customXml" Target="../ink/ink1361.xml"/><Relationship Id="rId154" Type="http://schemas.openxmlformats.org/officeDocument/2006/relationships/image" Target="../media/image277.png"/><Relationship Id="rId175" Type="http://schemas.openxmlformats.org/officeDocument/2006/relationships/customXml" Target="../ink/ink1382.xml"/><Relationship Id="rId196" Type="http://schemas.openxmlformats.org/officeDocument/2006/relationships/image" Target="../media/image147.png"/><Relationship Id="rId200" Type="http://schemas.openxmlformats.org/officeDocument/2006/relationships/image" Target="../media/image299.png"/><Relationship Id="rId16" Type="http://schemas.openxmlformats.org/officeDocument/2006/relationships/image" Target="../media/image205.png"/><Relationship Id="rId37" Type="http://schemas.openxmlformats.org/officeDocument/2006/relationships/customXml" Target="../ink/ink1313.xml"/><Relationship Id="rId58" Type="http://schemas.openxmlformats.org/officeDocument/2006/relationships/image" Target="../media/image231.png"/><Relationship Id="rId79" Type="http://schemas.openxmlformats.org/officeDocument/2006/relationships/customXml" Target="../ink/ink1334.xml"/><Relationship Id="rId102" Type="http://schemas.openxmlformats.org/officeDocument/2006/relationships/image" Target="../media/image249.png"/><Relationship Id="rId123" Type="http://schemas.openxmlformats.org/officeDocument/2006/relationships/customXml" Target="../ink/ink1356.xml"/><Relationship Id="rId144" Type="http://schemas.openxmlformats.org/officeDocument/2006/relationships/image" Target="../media/image272.png"/><Relationship Id="rId90" Type="http://schemas.openxmlformats.org/officeDocument/2006/relationships/image" Target="../media/image243.png"/><Relationship Id="rId165" Type="http://schemas.openxmlformats.org/officeDocument/2006/relationships/customXml" Target="../ink/ink1377.xml"/><Relationship Id="rId186" Type="http://schemas.openxmlformats.org/officeDocument/2006/relationships/image" Target="../media/image293.png"/><Relationship Id="rId211" Type="http://schemas.openxmlformats.org/officeDocument/2006/relationships/customXml" Target="../ink/ink1400.xml"/><Relationship Id="rId27" Type="http://schemas.openxmlformats.org/officeDocument/2006/relationships/customXml" Target="../ink/ink1308.xml"/><Relationship Id="rId48" Type="http://schemas.openxmlformats.org/officeDocument/2006/relationships/image" Target="../media/image226.png"/><Relationship Id="rId69" Type="http://schemas.openxmlformats.org/officeDocument/2006/relationships/customXml" Target="../ink/ink1329.xml"/><Relationship Id="rId113" Type="http://schemas.openxmlformats.org/officeDocument/2006/relationships/customXml" Target="../ink/ink1351.xml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155" Type="http://schemas.openxmlformats.org/officeDocument/2006/relationships/customXml" Target="../ink/ink1372.xml"/><Relationship Id="rId176" Type="http://schemas.openxmlformats.org/officeDocument/2006/relationships/image" Target="../media/image288.png"/><Relationship Id="rId197" Type="http://schemas.openxmlformats.org/officeDocument/2006/relationships/customXml" Target="../ink/ink1393.xml"/><Relationship Id="rId201" Type="http://schemas.openxmlformats.org/officeDocument/2006/relationships/customXml" Target="../ink/ink1395.xml"/><Relationship Id="rId17" Type="http://schemas.openxmlformats.org/officeDocument/2006/relationships/customXml" Target="../ink/ink1303.xml"/><Relationship Id="rId38" Type="http://schemas.openxmlformats.org/officeDocument/2006/relationships/image" Target="../media/image219.png"/><Relationship Id="rId59" Type="http://schemas.openxmlformats.org/officeDocument/2006/relationships/customXml" Target="../ink/ink1324.xml"/><Relationship Id="rId103" Type="http://schemas.openxmlformats.org/officeDocument/2006/relationships/customXml" Target="../ink/ink1346.xml"/><Relationship Id="rId124" Type="http://schemas.openxmlformats.org/officeDocument/2006/relationships/image" Target="../media/image260.png"/><Relationship Id="rId70" Type="http://schemas.openxmlformats.org/officeDocument/2006/relationships/image" Target="../media/image237.png"/><Relationship Id="rId91" Type="http://schemas.openxmlformats.org/officeDocument/2006/relationships/customXml" Target="../ink/ink1340.xml"/><Relationship Id="rId145" Type="http://schemas.openxmlformats.org/officeDocument/2006/relationships/customXml" Target="../ink/ink1367.xml"/><Relationship Id="rId166" Type="http://schemas.openxmlformats.org/officeDocument/2006/relationships/image" Target="../media/image283.png"/><Relationship Id="rId187" Type="http://schemas.openxmlformats.org/officeDocument/2006/relationships/customXml" Target="../ink/ink1388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05.png"/><Relationship Id="rId28" Type="http://schemas.openxmlformats.org/officeDocument/2006/relationships/image" Target="../media/image214.png"/><Relationship Id="rId49" Type="http://schemas.openxmlformats.org/officeDocument/2006/relationships/customXml" Target="../ink/ink1319.xml"/><Relationship Id="rId114" Type="http://schemas.openxmlformats.org/officeDocument/2006/relationships/image" Target="../media/image255.png"/><Relationship Id="rId60" Type="http://schemas.openxmlformats.org/officeDocument/2006/relationships/image" Target="../media/image232.png"/><Relationship Id="rId81" Type="http://schemas.openxmlformats.org/officeDocument/2006/relationships/customXml" Target="../ink/ink1335.xml"/><Relationship Id="rId135" Type="http://schemas.openxmlformats.org/officeDocument/2006/relationships/customXml" Target="../ink/ink1362.xml"/><Relationship Id="rId156" Type="http://schemas.openxmlformats.org/officeDocument/2006/relationships/image" Target="../media/image278.png"/><Relationship Id="rId177" Type="http://schemas.openxmlformats.org/officeDocument/2006/relationships/customXml" Target="../ink/ink1383.xml"/><Relationship Id="rId198" Type="http://schemas.openxmlformats.org/officeDocument/2006/relationships/image" Target="../media/image298.png"/><Relationship Id="rId202" Type="http://schemas.openxmlformats.org/officeDocument/2006/relationships/image" Target="../media/image300.png"/><Relationship Id="rId18" Type="http://schemas.openxmlformats.org/officeDocument/2006/relationships/image" Target="../media/image206.png"/><Relationship Id="rId39" Type="http://schemas.openxmlformats.org/officeDocument/2006/relationships/customXml" Target="../ink/ink1314.xml"/><Relationship Id="rId50" Type="http://schemas.openxmlformats.org/officeDocument/2006/relationships/image" Target="../media/image227.png"/><Relationship Id="rId104" Type="http://schemas.openxmlformats.org/officeDocument/2006/relationships/image" Target="../media/image250.png"/><Relationship Id="rId125" Type="http://schemas.openxmlformats.org/officeDocument/2006/relationships/customXml" Target="../ink/ink1357.xml"/><Relationship Id="rId146" Type="http://schemas.openxmlformats.org/officeDocument/2006/relationships/image" Target="../media/image273.png"/><Relationship Id="rId167" Type="http://schemas.openxmlformats.org/officeDocument/2006/relationships/customXml" Target="../ink/ink1378.xml"/><Relationship Id="rId188" Type="http://schemas.openxmlformats.org/officeDocument/2006/relationships/image" Target="../media/image294.png"/><Relationship Id="rId71" Type="http://schemas.openxmlformats.org/officeDocument/2006/relationships/customXml" Target="../ink/ink1330.xml"/><Relationship Id="rId92" Type="http://schemas.openxmlformats.org/officeDocument/2006/relationships/image" Target="../media/image244.png"/><Relationship Id="rId213" Type="http://schemas.openxmlformats.org/officeDocument/2006/relationships/customXml" Target="../ink/ink1401.xml"/><Relationship Id="rId2" Type="http://schemas.openxmlformats.org/officeDocument/2006/relationships/image" Target="../media/image198.png"/><Relationship Id="rId29" Type="http://schemas.openxmlformats.org/officeDocument/2006/relationships/customXml" Target="../ink/ink1309.xml"/><Relationship Id="rId40" Type="http://schemas.openxmlformats.org/officeDocument/2006/relationships/image" Target="../media/image220.png"/><Relationship Id="rId115" Type="http://schemas.openxmlformats.org/officeDocument/2006/relationships/customXml" Target="../ink/ink1352.xml"/><Relationship Id="rId136" Type="http://schemas.openxmlformats.org/officeDocument/2006/relationships/image" Target="../media/image266.png"/><Relationship Id="rId157" Type="http://schemas.openxmlformats.org/officeDocument/2006/relationships/customXml" Target="../ink/ink1373.xml"/><Relationship Id="rId178" Type="http://schemas.openxmlformats.org/officeDocument/2006/relationships/image" Target="../media/image289.png"/><Relationship Id="rId61" Type="http://schemas.openxmlformats.org/officeDocument/2006/relationships/customXml" Target="../ink/ink1325.xml"/><Relationship Id="rId82" Type="http://schemas.openxmlformats.org/officeDocument/2006/relationships/image" Target="../media/image222.png"/><Relationship Id="rId199" Type="http://schemas.openxmlformats.org/officeDocument/2006/relationships/customXml" Target="../ink/ink1394.xml"/><Relationship Id="rId203" Type="http://schemas.openxmlformats.org/officeDocument/2006/relationships/customXml" Target="../ink/ink1396.xml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60.xml"/><Relationship Id="rId21" Type="http://schemas.openxmlformats.org/officeDocument/2006/relationships/customXml" Target="../ink/ink1412.xml"/><Relationship Id="rId42" Type="http://schemas.openxmlformats.org/officeDocument/2006/relationships/image" Target="../media/image223.png"/><Relationship Id="rId63" Type="http://schemas.openxmlformats.org/officeDocument/2006/relationships/customXml" Target="../ink/ink1433.xml"/><Relationship Id="rId84" Type="http://schemas.openxmlformats.org/officeDocument/2006/relationships/image" Target="../media/image240.png"/><Relationship Id="rId138" Type="http://schemas.openxmlformats.org/officeDocument/2006/relationships/image" Target="../media/image269.png"/><Relationship Id="rId159" Type="http://schemas.openxmlformats.org/officeDocument/2006/relationships/customXml" Target="../ink/ink1481.xml"/><Relationship Id="rId170" Type="http://schemas.openxmlformats.org/officeDocument/2006/relationships/image" Target="../media/image285.png"/><Relationship Id="rId191" Type="http://schemas.openxmlformats.org/officeDocument/2006/relationships/customXml" Target="../ink/ink1497.xml"/><Relationship Id="rId205" Type="http://schemas.openxmlformats.org/officeDocument/2006/relationships/customXml" Target="../ink/ink1504.xml"/><Relationship Id="rId226" Type="http://schemas.openxmlformats.org/officeDocument/2006/relationships/image" Target="../media/image312.png"/><Relationship Id="rId107" Type="http://schemas.openxmlformats.org/officeDocument/2006/relationships/customXml" Target="../ink/ink1455.xml"/><Relationship Id="rId11" Type="http://schemas.openxmlformats.org/officeDocument/2006/relationships/customXml" Target="../ink/ink1407.xml"/><Relationship Id="rId32" Type="http://schemas.openxmlformats.org/officeDocument/2006/relationships/image" Target="../media/image216.png"/><Relationship Id="rId53" Type="http://schemas.openxmlformats.org/officeDocument/2006/relationships/customXml" Target="../ink/ink1428.xml"/><Relationship Id="rId74" Type="http://schemas.openxmlformats.org/officeDocument/2006/relationships/image" Target="../media/image239.png"/><Relationship Id="rId128" Type="http://schemas.openxmlformats.org/officeDocument/2006/relationships/image" Target="../media/image262.png"/><Relationship Id="rId149" Type="http://schemas.openxmlformats.org/officeDocument/2006/relationships/customXml" Target="../ink/ink1476.xml"/><Relationship Id="rId5" Type="http://schemas.openxmlformats.org/officeDocument/2006/relationships/customXml" Target="../ink/ink1404.xml"/><Relationship Id="rId95" Type="http://schemas.openxmlformats.org/officeDocument/2006/relationships/customXml" Target="../ink/ink1449.xml"/><Relationship Id="rId160" Type="http://schemas.openxmlformats.org/officeDocument/2006/relationships/image" Target="../media/image280.png"/><Relationship Id="rId181" Type="http://schemas.openxmlformats.org/officeDocument/2006/relationships/customXml" Target="../ink/ink1492.xml"/><Relationship Id="rId216" Type="http://schemas.openxmlformats.org/officeDocument/2006/relationships/image" Target="../media/image307.png"/><Relationship Id="rId22" Type="http://schemas.openxmlformats.org/officeDocument/2006/relationships/image" Target="../media/image208.png"/><Relationship Id="rId43" Type="http://schemas.openxmlformats.org/officeDocument/2006/relationships/customXml" Target="../ink/ink1423.xml"/><Relationship Id="rId64" Type="http://schemas.openxmlformats.org/officeDocument/2006/relationships/image" Target="../media/image234.png"/><Relationship Id="rId118" Type="http://schemas.openxmlformats.org/officeDocument/2006/relationships/image" Target="../media/image257.png"/><Relationship Id="rId139" Type="http://schemas.openxmlformats.org/officeDocument/2006/relationships/customXml" Target="../ink/ink1471.xml"/><Relationship Id="rId85" Type="http://schemas.openxmlformats.org/officeDocument/2006/relationships/customXml" Target="../ink/ink1444.xml"/><Relationship Id="rId150" Type="http://schemas.openxmlformats.org/officeDocument/2006/relationships/image" Target="../media/image275.png"/><Relationship Id="rId171" Type="http://schemas.openxmlformats.org/officeDocument/2006/relationships/customXml" Target="../ink/ink1487.xml"/><Relationship Id="rId192" Type="http://schemas.openxmlformats.org/officeDocument/2006/relationships/image" Target="../media/image296.png"/><Relationship Id="rId206" Type="http://schemas.openxmlformats.org/officeDocument/2006/relationships/image" Target="../media/image302.png"/><Relationship Id="rId227" Type="http://schemas.openxmlformats.org/officeDocument/2006/relationships/customXml" Target="../ink/ink1515.xml"/><Relationship Id="rId12" Type="http://schemas.openxmlformats.org/officeDocument/2006/relationships/image" Target="../media/image203.png"/><Relationship Id="rId33" Type="http://schemas.openxmlformats.org/officeDocument/2006/relationships/customXml" Target="../ink/ink1418.xml"/><Relationship Id="rId108" Type="http://schemas.openxmlformats.org/officeDocument/2006/relationships/image" Target="../media/image252.png"/><Relationship Id="rId129" Type="http://schemas.openxmlformats.org/officeDocument/2006/relationships/customXml" Target="../ink/ink1466.xml"/><Relationship Id="rId54" Type="http://schemas.openxmlformats.org/officeDocument/2006/relationships/image" Target="../media/image229.png"/><Relationship Id="rId75" Type="http://schemas.openxmlformats.org/officeDocument/2006/relationships/customXml" Target="../ink/ink1439.xml"/><Relationship Id="rId96" Type="http://schemas.openxmlformats.org/officeDocument/2006/relationships/image" Target="../media/image246.png"/><Relationship Id="rId140" Type="http://schemas.openxmlformats.org/officeDocument/2006/relationships/image" Target="../media/image270.png"/><Relationship Id="rId161" Type="http://schemas.openxmlformats.org/officeDocument/2006/relationships/customXml" Target="../ink/ink1482.xml"/><Relationship Id="rId182" Type="http://schemas.openxmlformats.org/officeDocument/2006/relationships/image" Target="../media/image291.png"/><Relationship Id="rId217" Type="http://schemas.openxmlformats.org/officeDocument/2006/relationships/customXml" Target="../ink/ink1510.xml"/><Relationship Id="rId6" Type="http://schemas.openxmlformats.org/officeDocument/2006/relationships/image" Target="../media/image200.png"/><Relationship Id="rId23" Type="http://schemas.openxmlformats.org/officeDocument/2006/relationships/customXml" Target="../ink/ink1413.xml"/><Relationship Id="rId119" Type="http://schemas.openxmlformats.org/officeDocument/2006/relationships/customXml" Target="../ink/ink1461.xml"/><Relationship Id="rId44" Type="http://schemas.openxmlformats.org/officeDocument/2006/relationships/image" Target="../media/image224.png"/><Relationship Id="rId65" Type="http://schemas.openxmlformats.org/officeDocument/2006/relationships/customXml" Target="../ink/ink1434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51" Type="http://schemas.openxmlformats.org/officeDocument/2006/relationships/customXml" Target="../ink/ink1477.xml"/><Relationship Id="rId172" Type="http://schemas.openxmlformats.org/officeDocument/2006/relationships/image" Target="../media/image286.png"/><Relationship Id="rId193" Type="http://schemas.openxmlformats.org/officeDocument/2006/relationships/customXml" Target="../ink/ink1498.xml"/><Relationship Id="rId207" Type="http://schemas.openxmlformats.org/officeDocument/2006/relationships/customXml" Target="../ink/ink1505.xml"/><Relationship Id="rId228" Type="http://schemas.openxmlformats.org/officeDocument/2006/relationships/image" Target="../media/image313.png"/><Relationship Id="rId13" Type="http://schemas.openxmlformats.org/officeDocument/2006/relationships/customXml" Target="../ink/ink1408.xml"/><Relationship Id="rId109" Type="http://schemas.openxmlformats.org/officeDocument/2006/relationships/customXml" Target="../ink/ink1456.xml"/><Relationship Id="rId34" Type="http://schemas.openxmlformats.org/officeDocument/2006/relationships/image" Target="../media/image217.png"/><Relationship Id="rId55" Type="http://schemas.openxmlformats.org/officeDocument/2006/relationships/customXml" Target="../ink/ink1429.xml"/><Relationship Id="rId76" Type="http://schemas.openxmlformats.org/officeDocument/2006/relationships/image" Target="../media/image210.png"/><Relationship Id="rId97" Type="http://schemas.openxmlformats.org/officeDocument/2006/relationships/customXml" Target="../ink/ink1450.xml"/><Relationship Id="rId120" Type="http://schemas.openxmlformats.org/officeDocument/2006/relationships/image" Target="../media/image258.png"/><Relationship Id="rId141" Type="http://schemas.openxmlformats.org/officeDocument/2006/relationships/customXml" Target="../ink/ink1472.xml"/><Relationship Id="rId7" Type="http://schemas.openxmlformats.org/officeDocument/2006/relationships/customXml" Target="../ink/ink1405.xml"/><Relationship Id="rId162" Type="http://schemas.openxmlformats.org/officeDocument/2006/relationships/image" Target="../media/image281.png"/><Relationship Id="rId183" Type="http://schemas.openxmlformats.org/officeDocument/2006/relationships/customXml" Target="../ink/ink1493.xml"/><Relationship Id="rId218" Type="http://schemas.openxmlformats.org/officeDocument/2006/relationships/image" Target="../media/image308.png"/><Relationship Id="rId24" Type="http://schemas.openxmlformats.org/officeDocument/2006/relationships/image" Target="../media/image209.png"/><Relationship Id="rId45" Type="http://schemas.openxmlformats.org/officeDocument/2006/relationships/customXml" Target="../ink/ink1424.xml"/><Relationship Id="rId66" Type="http://schemas.openxmlformats.org/officeDocument/2006/relationships/image" Target="../media/image235.png"/><Relationship Id="rId87" Type="http://schemas.openxmlformats.org/officeDocument/2006/relationships/customXml" Target="../ink/ink1445.xml"/><Relationship Id="rId110" Type="http://schemas.openxmlformats.org/officeDocument/2006/relationships/image" Target="../media/image253.png"/><Relationship Id="rId131" Type="http://schemas.openxmlformats.org/officeDocument/2006/relationships/customXml" Target="../ink/ink1467.xml"/><Relationship Id="rId152" Type="http://schemas.openxmlformats.org/officeDocument/2006/relationships/image" Target="../media/image276.png"/><Relationship Id="rId173" Type="http://schemas.openxmlformats.org/officeDocument/2006/relationships/customXml" Target="../ink/ink1488.xml"/><Relationship Id="rId194" Type="http://schemas.openxmlformats.org/officeDocument/2006/relationships/image" Target="../media/image297.png"/><Relationship Id="rId208" Type="http://schemas.openxmlformats.org/officeDocument/2006/relationships/image" Target="../media/image303.png"/><Relationship Id="rId14" Type="http://schemas.openxmlformats.org/officeDocument/2006/relationships/image" Target="../media/image204.png"/><Relationship Id="rId35" Type="http://schemas.openxmlformats.org/officeDocument/2006/relationships/customXml" Target="../ink/ink1419.xml"/><Relationship Id="rId56" Type="http://schemas.openxmlformats.org/officeDocument/2006/relationships/image" Target="../media/image230.png"/><Relationship Id="rId77" Type="http://schemas.openxmlformats.org/officeDocument/2006/relationships/customXml" Target="../ink/ink1440.xml"/><Relationship Id="rId100" Type="http://schemas.openxmlformats.org/officeDocument/2006/relationships/image" Target="../media/image248.png"/><Relationship Id="rId8" Type="http://schemas.openxmlformats.org/officeDocument/2006/relationships/image" Target="../media/image201.png"/><Relationship Id="rId98" Type="http://schemas.openxmlformats.org/officeDocument/2006/relationships/image" Target="../media/image247.png"/><Relationship Id="rId121" Type="http://schemas.openxmlformats.org/officeDocument/2006/relationships/customXml" Target="../ink/ink1462.xml"/><Relationship Id="rId142" Type="http://schemas.openxmlformats.org/officeDocument/2006/relationships/image" Target="../media/image271.png"/><Relationship Id="rId163" Type="http://schemas.openxmlformats.org/officeDocument/2006/relationships/customXml" Target="../ink/ink1483.xml"/><Relationship Id="rId184" Type="http://schemas.openxmlformats.org/officeDocument/2006/relationships/image" Target="../media/image292.png"/><Relationship Id="rId219" Type="http://schemas.openxmlformats.org/officeDocument/2006/relationships/customXml" Target="../ink/ink1511.xml"/><Relationship Id="rId3" Type="http://schemas.openxmlformats.org/officeDocument/2006/relationships/customXml" Target="../ink/ink1403.xml"/><Relationship Id="rId214" Type="http://schemas.openxmlformats.org/officeDocument/2006/relationships/image" Target="../media/image306.png"/><Relationship Id="rId25" Type="http://schemas.openxmlformats.org/officeDocument/2006/relationships/customXml" Target="../ink/ink1414.xml"/><Relationship Id="rId46" Type="http://schemas.openxmlformats.org/officeDocument/2006/relationships/image" Target="../media/image225.png"/><Relationship Id="rId67" Type="http://schemas.openxmlformats.org/officeDocument/2006/relationships/customXml" Target="../ink/ink1435.xml"/><Relationship Id="rId116" Type="http://schemas.openxmlformats.org/officeDocument/2006/relationships/image" Target="../media/image256.png"/><Relationship Id="rId137" Type="http://schemas.openxmlformats.org/officeDocument/2006/relationships/customXml" Target="../ink/ink1470.xml"/><Relationship Id="rId158" Type="http://schemas.openxmlformats.org/officeDocument/2006/relationships/image" Target="../media/image279.png"/><Relationship Id="rId20" Type="http://schemas.openxmlformats.org/officeDocument/2006/relationships/image" Target="../media/image207.png"/><Relationship Id="rId41" Type="http://schemas.openxmlformats.org/officeDocument/2006/relationships/customXml" Target="../ink/ink1422.xml"/><Relationship Id="rId62" Type="http://schemas.openxmlformats.org/officeDocument/2006/relationships/image" Target="../media/image233.png"/><Relationship Id="rId83" Type="http://schemas.openxmlformats.org/officeDocument/2006/relationships/customXml" Target="../ink/ink1443.xml"/><Relationship Id="rId88" Type="http://schemas.openxmlformats.org/officeDocument/2006/relationships/image" Target="../media/image242.png"/><Relationship Id="rId111" Type="http://schemas.openxmlformats.org/officeDocument/2006/relationships/customXml" Target="../ink/ink1457.xml"/><Relationship Id="rId132" Type="http://schemas.openxmlformats.org/officeDocument/2006/relationships/image" Target="../media/image264.png"/><Relationship Id="rId153" Type="http://schemas.openxmlformats.org/officeDocument/2006/relationships/customXml" Target="../ink/ink1478.xml"/><Relationship Id="rId174" Type="http://schemas.openxmlformats.org/officeDocument/2006/relationships/image" Target="../media/image287.png"/><Relationship Id="rId179" Type="http://schemas.openxmlformats.org/officeDocument/2006/relationships/customXml" Target="../ink/ink1491.xml"/><Relationship Id="rId195" Type="http://schemas.openxmlformats.org/officeDocument/2006/relationships/customXml" Target="../ink/ink1499.xml"/><Relationship Id="rId209" Type="http://schemas.openxmlformats.org/officeDocument/2006/relationships/customXml" Target="../ink/ink1506.xml"/><Relationship Id="rId190" Type="http://schemas.openxmlformats.org/officeDocument/2006/relationships/image" Target="../media/image295.png"/><Relationship Id="rId204" Type="http://schemas.openxmlformats.org/officeDocument/2006/relationships/image" Target="../media/image301.png"/><Relationship Id="rId220" Type="http://schemas.openxmlformats.org/officeDocument/2006/relationships/image" Target="../media/image309.png"/><Relationship Id="rId225" Type="http://schemas.openxmlformats.org/officeDocument/2006/relationships/customXml" Target="../ink/ink1514.xml"/><Relationship Id="rId15" Type="http://schemas.openxmlformats.org/officeDocument/2006/relationships/customXml" Target="../ink/ink1409.xml"/><Relationship Id="rId36" Type="http://schemas.openxmlformats.org/officeDocument/2006/relationships/image" Target="../media/image218.png"/><Relationship Id="rId57" Type="http://schemas.openxmlformats.org/officeDocument/2006/relationships/customXml" Target="../ink/ink1430.xml"/><Relationship Id="rId106" Type="http://schemas.openxmlformats.org/officeDocument/2006/relationships/image" Target="../media/image251.png"/><Relationship Id="rId127" Type="http://schemas.openxmlformats.org/officeDocument/2006/relationships/customXml" Target="../ink/ink1465.xml"/><Relationship Id="rId10" Type="http://schemas.openxmlformats.org/officeDocument/2006/relationships/image" Target="../media/image202.png"/><Relationship Id="rId31" Type="http://schemas.openxmlformats.org/officeDocument/2006/relationships/customXml" Target="../ink/ink1417.xml"/><Relationship Id="rId52" Type="http://schemas.openxmlformats.org/officeDocument/2006/relationships/image" Target="../media/image228.png"/><Relationship Id="rId73" Type="http://schemas.openxmlformats.org/officeDocument/2006/relationships/customXml" Target="../ink/ink1438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451.xml"/><Relationship Id="rId101" Type="http://schemas.openxmlformats.org/officeDocument/2006/relationships/customXml" Target="../ink/ink1452.xml"/><Relationship Id="rId122" Type="http://schemas.openxmlformats.org/officeDocument/2006/relationships/image" Target="../media/image259.png"/><Relationship Id="rId143" Type="http://schemas.openxmlformats.org/officeDocument/2006/relationships/customXml" Target="../ink/ink1473.xml"/><Relationship Id="rId148" Type="http://schemas.openxmlformats.org/officeDocument/2006/relationships/image" Target="../media/image274.png"/><Relationship Id="rId164" Type="http://schemas.openxmlformats.org/officeDocument/2006/relationships/image" Target="../media/image282.png"/><Relationship Id="rId169" Type="http://schemas.openxmlformats.org/officeDocument/2006/relationships/customXml" Target="../ink/ink1486.xml"/><Relationship Id="rId185" Type="http://schemas.openxmlformats.org/officeDocument/2006/relationships/customXml" Target="../ink/ink1494.xml"/><Relationship Id="rId4" Type="http://schemas.openxmlformats.org/officeDocument/2006/relationships/image" Target="../media/image199.png"/><Relationship Id="rId9" Type="http://schemas.openxmlformats.org/officeDocument/2006/relationships/customXml" Target="../ink/ink1406.xml"/><Relationship Id="rId180" Type="http://schemas.openxmlformats.org/officeDocument/2006/relationships/image" Target="../media/image290.png"/><Relationship Id="rId210" Type="http://schemas.openxmlformats.org/officeDocument/2006/relationships/image" Target="../media/image304.png"/><Relationship Id="rId215" Type="http://schemas.openxmlformats.org/officeDocument/2006/relationships/customXml" Target="../ink/ink1509.xml"/><Relationship Id="rId26" Type="http://schemas.openxmlformats.org/officeDocument/2006/relationships/image" Target="../media/image213.png"/><Relationship Id="rId47" Type="http://schemas.openxmlformats.org/officeDocument/2006/relationships/customXml" Target="../ink/ink1425.xml"/><Relationship Id="rId68" Type="http://schemas.openxmlformats.org/officeDocument/2006/relationships/image" Target="../media/image236.png"/><Relationship Id="rId89" Type="http://schemas.openxmlformats.org/officeDocument/2006/relationships/customXml" Target="../ink/ink1446.xml"/><Relationship Id="rId112" Type="http://schemas.openxmlformats.org/officeDocument/2006/relationships/image" Target="../media/image254.png"/><Relationship Id="rId133" Type="http://schemas.openxmlformats.org/officeDocument/2006/relationships/customXml" Target="../ink/ink1468.xml"/><Relationship Id="rId154" Type="http://schemas.openxmlformats.org/officeDocument/2006/relationships/image" Target="../media/image277.png"/><Relationship Id="rId175" Type="http://schemas.openxmlformats.org/officeDocument/2006/relationships/customXml" Target="../ink/ink1489.xml"/><Relationship Id="rId196" Type="http://schemas.openxmlformats.org/officeDocument/2006/relationships/image" Target="../media/image147.png"/><Relationship Id="rId200" Type="http://schemas.openxmlformats.org/officeDocument/2006/relationships/image" Target="../media/image299.png"/><Relationship Id="rId16" Type="http://schemas.openxmlformats.org/officeDocument/2006/relationships/image" Target="../media/image205.png"/><Relationship Id="rId221" Type="http://schemas.openxmlformats.org/officeDocument/2006/relationships/customXml" Target="../ink/ink1512.xml"/><Relationship Id="rId37" Type="http://schemas.openxmlformats.org/officeDocument/2006/relationships/customXml" Target="../ink/ink1420.xml"/><Relationship Id="rId58" Type="http://schemas.openxmlformats.org/officeDocument/2006/relationships/image" Target="../media/image231.png"/><Relationship Id="rId79" Type="http://schemas.openxmlformats.org/officeDocument/2006/relationships/customXml" Target="../ink/ink1441.xml"/><Relationship Id="rId102" Type="http://schemas.openxmlformats.org/officeDocument/2006/relationships/image" Target="../media/image249.png"/><Relationship Id="rId123" Type="http://schemas.openxmlformats.org/officeDocument/2006/relationships/customXml" Target="../ink/ink1463.xml"/><Relationship Id="rId144" Type="http://schemas.openxmlformats.org/officeDocument/2006/relationships/image" Target="../media/image272.png"/><Relationship Id="rId90" Type="http://schemas.openxmlformats.org/officeDocument/2006/relationships/image" Target="../media/image243.png"/><Relationship Id="rId165" Type="http://schemas.openxmlformats.org/officeDocument/2006/relationships/customXml" Target="../ink/ink1484.xml"/><Relationship Id="rId186" Type="http://schemas.openxmlformats.org/officeDocument/2006/relationships/image" Target="../media/image293.png"/><Relationship Id="rId211" Type="http://schemas.openxmlformats.org/officeDocument/2006/relationships/customXml" Target="../ink/ink1507.xml"/><Relationship Id="rId27" Type="http://schemas.openxmlformats.org/officeDocument/2006/relationships/customXml" Target="../ink/ink1415.xml"/><Relationship Id="rId48" Type="http://schemas.openxmlformats.org/officeDocument/2006/relationships/image" Target="../media/image226.png"/><Relationship Id="rId69" Type="http://schemas.openxmlformats.org/officeDocument/2006/relationships/customXml" Target="../ink/ink1436.xml"/><Relationship Id="rId113" Type="http://schemas.openxmlformats.org/officeDocument/2006/relationships/customXml" Target="../ink/ink1458.xml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155" Type="http://schemas.openxmlformats.org/officeDocument/2006/relationships/customXml" Target="../ink/ink1479.xml"/><Relationship Id="rId176" Type="http://schemas.openxmlformats.org/officeDocument/2006/relationships/image" Target="../media/image288.png"/><Relationship Id="rId197" Type="http://schemas.openxmlformats.org/officeDocument/2006/relationships/customXml" Target="../ink/ink1500.xml"/><Relationship Id="rId201" Type="http://schemas.openxmlformats.org/officeDocument/2006/relationships/customXml" Target="../ink/ink1502.xml"/><Relationship Id="rId222" Type="http://schemas.openxmlformats.org/officeDocument/2006/relationships/image" Target="../media/image310.png"/><Relationship Id="rId17" Type="http://schemas.openxmlformats.org/officeDocument/2006/relationships/customXml" Target="../ink/ink1410.xml"/><Relationship Id="rId38" Type="http://schemas.openxmlformats.org/officeDocument/2006/relationships/image" Target="../media/image219.png"/><Relationship Id="rId59" Type="http://schemas.openxmlformats.org/officeDocument/2006/relationships/customXml" Target="../ink/ink1431.xml"/><Relationship Id="rId103" Type="http://schemas.openxmlformats.org/officeDocument/2006/relationships/customXml" Target="../ink/ink1453.xml"/><Relationship Id="rId124" Type="http://schemas.openxmlformats.org/officeDocument/2006/relationships/image" Target="../media/image260.png"/><Relationship Id="rId70" Type="http://schemas.openxmlformats.org/officeDocument/2006/relationships/image" Target="../media/image237.png"/><Relationship Id="rId91" Type="http://schemas.openxmlformats.org/officeDocument/2006/relationships/customXml" Target="../ink/ink1447.xml"/><Relationship Id="rId145" Type="http://schemas.openxmlformats.org/officeDocument/2006/relationships/customXml" Target="../ink/ink1474.xml"/><Relationship Id="rId166" Type="http://schemas.openxmlformats.org/officeDocument/2006/relationships/image" Target="../media/image283.png"/><Relationship Id="rId187" Type="http://schemas.openxmlformats.org/officeDocument/2006/relationships/customXml" Target="../ink/ink1495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05.png"/><Relationship Id="rId28" Type="http://schemas.openxmlformats.org/officeDocument/2006/relationships/image" Target="../media/image214.png"/><Relationship Id="rId49" Type="http://schemas.openxmlformats.org/officeDocument/2006/relationships/customXml" Target="../ink/ink1426.xml"/><Relationship Id="rId114" Type="http://schemas.openxmlformats.org/officeDocument/2006/relationships/image" Target="../media/image255.png"/><Relationship Id="rId60" Type="http://schemas.openxmlformats.org/officeDocument/2006/relationships/image" Target="../media/image232.png"/><Relationship Id="rId81" Type="http://schemas.openxmlformats.org/officeDocument/2006/relationships/customXml" Target="../ink/ink1442.xml"/><Relationship Id="rId135" Type="http://schemas.openxmlformats.org/officeDocument/2006/relationships/customXml" Target="../ink/ink1469.xml"/><Relationship Id="rId156" Type="http://schemas.openxmlformats.org/officeDocument/2006/relationships/image" Target="../media/image278.png"/><Relationship Id="rId177" Type="http://schemas.openxmlformats.org/officeDocument/2006/relationships/customXml" Target="../ink/ink1490.xml"/><Relationship Id="rId198" Type="http://schemas.openxmlformats.org/officeDocument/2006/relationships/image" Target="../media/image298.png"/><Relationship Id="rId202" Type="http://schemas.openxmlformats.org/officeDocument/2006/relationships/image" Target="../media/image300.png"/><Relationship Id="rId223" Type="http://schemas.openxmlformats.org/officeDocument/2006/relationships/customXml" Target="../ink/ink1513.xml"/><Relationship Id="rId18" Type="http://schemas.openxmlformats.org/officeDocument/2006/relationships/image" Target="../media/image206.png"/><Relationship Id="rId39" Type="http://schemas.openxmlformats.org/officeDocument/2006/relationships/customXml" Target="../ink/ink1421.xml"/><Relationship Id="rId50" Type="http://schemas.openxmlformats.org/officeDocument/2006/relationships/image" Target="../media/image227.png"/><Relationship Id="rId104" Type="http://schemas.openxmlformats.org/officeDocument/2006/relationships/image" Target="../media/image250.png"/><Relationship Id="rId125" Type="http://schemas.openxmlformats.org/officeDocument/2006/relationships/customXml" Target="../ink/ink1464.xml"/><Relationship Id="rId146" Type="http://schemas.openxmlformats.org/officeDocument/2006/relationships/image" Target="../media/image273.png"/><Relationship Id="rId167" Type="http://schemas.openxmlformats.org/officeDocument/2006/relationships/customXml" Target="../ink/ink1485.xml"/><Relationship Id="rId188" Type="http://schemas.openxmlformats.org/officeDocument/2006/relationships/image" Target="../media/image294.png"/><Relationship Id="rId71" Type="http://schemas.openxmlformats.org/officeDocument/2006/relationships/customXml" Target="../ink/ink1437.xml"/><Relationship Id="rId92" Type="http://schemas.openxmlformats.org/officeDocument/2006/relationships/image" Target="../media/image244.png"/><Relationship Id="rId213" Type="http://schemas.openxmlformats.org/officeDocument/2006/relationships/customXml" Target="../ink/ink1508.xml"/><Relationship Id="rId2" Type="http://schemas.openxmlformats.org/officeDocument/2006/relationships/image" Target="../media/image198.png"/><Relationship Id="rId29" Type="http://schemas.openxmlformats.org/officeDocument/2006/relationships/customXml" Target="../ink/ink1416.xml"/><Relationship Id="rId40" Type="http://schemas.openxmlformats.org/officeDocument/2006/relationships/image" Target="../media/image220.png"/><Relationship Id="rId115" Type="http://schemas.openxmlformats.org/officeDocument/2006/relationships/customXml" Target="../ink/ink1459.xml"/><Relationship Id="rId136" Type="http://schemas.openxmlformats.org/officeDocument/2006/relationships/image" Target="../media/image266.png"/><Relationship Id="rId157" Type="http://schemas.openxmlformats.org/officeDocument/2006/relationships/customXml" Target="../ink/ink1480.xml"/><Relationship Id="rId178" Type="http://schemas.openxmlformats.org/officeDocument/2006/relationships/image" Target="../media/image289.png"/><Relationship Id="rId61" Type="http://schemas.openxmlformats.org/officeDocument/2006/relationships/customXml" Target="../ink/ink1432.xml"/><Relationship Id="rId82" Type="http://schemas.openxmlformats.org/officeDocument/2006/relationships/image" Target="../media/image222.png"/><Relationship Id="rId199" Type="http://schemas.openxmlformats.org/officeDocument/2006/relationships/customXml" Target="../ink/ink1501.xml"/><Relationship Id="rId203" Type="http://schemas.openxmlformats.org/officeDocument/2006/relationships/customXml" Target="../ink/ink1503.xml"/><Relationship Id="rId19" Type="http://schemas.openxmlformats.org/officeDocument/2006/relationships/customXml" Target="../ink/ink1411.xml"/><Relationship Id="rId224" Type="http://schemas.openxmlformats.org/officeDocument/2006/relationships/image" Target="../media/image311.png"/><Relationship Id="rId30" Type="http://schemas.openxmlformats.org/officeDocument/2006/relationships/image" Target="../media/image215.png"/><Relationship Id="rId105" Type="http://schemas.openxmlformats.org/officeDocument/2006/relationships/customXml" Target="../ink/ink1454.xml"/><Relationship Id="rId126" Type="http://schemas.openxmlformats.org/officeDocument/2006/relationships/image" Target="../media/image261.png"/><Relationship Id="rId147" Type="http://schemas.openxmlformats.org/officeDocument/2006/relationships/customXml" Target="../ink/ink1475.xml"/><Relationship Id="rId168" Type="http://schemas.openxmlformats.org/officeDocument/2006/relationships/image" Target="../media/image284.png"/><Relationship Id="rId51" Type="http://schemas.openxmlformats.org/officeDocument/2006/relationships/customXml" Target="../ink/ink1427.xml"/><Relationship Id="rId72" Type="http://schemas.openxmlformats.org/officeDocument/2006/relationships/image" Target="../media/image238.png"/><Relationship Id="rId93" Type="http://schemas.openxmlformats.org/officeDocument/2006/relationships/customXml" Target="../ink/ink1448.xml"/><Relationship Id="rId189" Type="http://schemas.openxmlformats.org/officeDocument/2006/relationships/customXml" Target="../ink/ink1496.xml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73.xml"/><Relationship Id="rId21" Type="http://schemas.openxmlformats.org/officeDocument/2006/relationships/customXml" Target="../ink/ink1525.xml"/><Relationship Id="rId42" Type="http://schemas.openxmlformats.org/officeDocument/2006/relationships/image" Target="../media/image223.png"/><Relationship Id="rId63" Type="http://schemas.openxmlformats.org/officeDocument/2006/relationships/customXml" Target="../ink/ink1546.xml"/><Relationship Id="rId84" Type="http://schemas.openxmlformats.org/officeDocument/2006/relationships/image" Target="../media/image240.png"/><Relationship Id="rId138" Type="http://schemas.openxmlformats.org/officeDocument/2006/relationships/image" Target="../media/image269.png"/><Relationship Id="rId159" Type="http://schemas.openxmlformats.org/officeDocument/2006/relationships/customXml" Target="../ink/ink1594.xml"/><Relationship Id="rId170" Type="http://schemas.openxmlformats.org/officeDocument/2006/relationships/image" Target="../media/image285.png"/><Relationship Id="rId191" Type="http://schemas.openxmlformats.org/officeDocument/2006/relationships/customXml" Target="../ink/ink1610.xml"/><Relationship Id="rId205" Type="http://schemas.openxmlformats.org/officeDocument/2006/relationships/customXml" Target="../ink/ink1617.xml"/><Relationship Id="rId226" Type="http://schemas.openxmlformats.org/officeDocument/2006/relationships/image" Target="../media/image312.png"/><Relationship Id="rId107" Type="http://schemas.openxmlformats.org/officeDocument/2006/relationships/customXml" Target="../ink/ink1568.xml"/><Relationship Id="rId11" Type="http://schemas.openxmlformats.org/officeDocument/2006/relationships/customXml" Target="../ink/ink1520.xml"/><Relationship Id="rId32" Type="http://schemas.openxmlformats.org/officeDocument/2006/relationships/image" Target="../media/image216.png"/><Relationship Id="rId53" Type="http://schemas.openxmlformats.org/officeDocument/2006/relationships/customXml" Target="../ink/ink1541.xml"/><Relationship Id="rId74" Type="http://schemas.openxmlformats.org/officeDocument/2006/relationships/image" Target="../media/image239.png"/><Relationship Id="rId128" Type="http://schemas.openxmlformats.org/officeDocument/2006/relationships/image" Target="../media/image262.png"/><Relationship Id="rId149" Type="http://schemas.openxmlformats.org/officeDocument/2006/relationships/customXml" Target="../ink/ink1589.xml"/><Relationship Id="rId5" Type="http://schemas.openxmlformats.org/officeDocument/2006/relationships/customXml" Target="../ink/ink1517.xml"/><Relationship Id="rId95" Type="http://schemas.openxmlformats.org/officeDocument/2006/relationships/customXml" Target="../ink/ink1562.xml"/><Relationship Id="rId160" Type="http://schemas.openxmlformats.org/officeDocument/2006/relationships/image" Target="../media/image280.png"/><Relationship Id="rId181" Type="http://schemas.openxmlformats.org/officeDocument/2006/relationships/customXml" Target="../ink/ink1605.xml"/><Relationship Id="rId216" Type="http://schemas.openxmlformats.org/officeDocument/2006/relationships/image" Target="../media/image307.png"/><Relationship Id="rId237" Type="http://schemas.openxmlformats.org/officeDocument/2006/relationships/customXml" Target="../ink/ink1633.xml"/><Relationship Id="rId22" Type="http://schemas.openxmlformats.org/officeDocument/2006/relationships/image" Target="../media/image208.png"/><Relationship Id="rId43" Type="http://schemas.openxmlformats.org/officeDocument/2006/relationships/customXml" Target="../ink/ink1536.xml"/><Relationship Id="rId64" Type="http://schemas.openxmlformats.org/officeDocument/2006/relationships/image" Target="../media/image234.png"/><Relationship Id="rId118" Type="http://schemas.openxmlformats.org/officeDocument/2006/relationships/image" Target="../media/image257.png"/><Relationship Id="rId139" Type="http://schemas.openxmlformats.org/officeDocument/2006/relationships/customXml" Target="../ink/ink1584.xml"/><Relationship Id="rId85" Type="http://schemas.openxmlformats.org/officeDocument/2006/relationships/customXml" Target="../ink/ink1557.xml"/><Relationship Id="rId150" Type="http://schemas.openxmlformats.org/officeDocument/2006/relationships/image" Target="../media/image275.png"/><Relationship Id="rId171" Type="http://schemas.openxmlformats.org/officeDocument/2006/relationships/customXml" Target="../ink/ink1600.xml"/><Relationship Id="rId192" Type="http://schemas.openxmlformats.org/officeDocument/2006/relationships/image" Target="../media/image296.png"/><Relationship Id="rId206" Type="http://schemas.openxmlformats.org/officeDocument/2006/relationships/image" Target="../media/image302.png"/><Relationship Id="rId227" Type="http://schemas.openxmlformats.org/officeDocument/2006/relationships/customXml" Target="../ink/ink1628.xml"/><Relationship Id="rId12" Type="http://schemas.openxmlformats.org/officeDocument/2006/relationships/image" Target="../media/image203.png"/><Relationship Id="rId33" Type="http://schemas.openxmlformats.org/officeDocument/2006/relationships/customXml" Target="../ink/ink1531.xml"/><Relationship Id="rId108" Type="http://schemas.openxmlformats.org/officeDocument/2006/relationships/image" Target="../media/image252.png"/><Relationship Id="rId129" Type="http://schemas.openxmlformats.org/officeDocument/2006/relationships/customXml" Target="../ink/ink1579.xml"/><Relationship Id="rId54" Type="http://schemas.openxmlformats.org/officeDocument/2006/relationships/image" Target="../media/image229.png"/><Relationship Id="rId75" Type="http://schemas.openxmlformats.org/officeDocument/2006/relationships/customXml" Target="../ink/ink1552.xml"/><Relationship Id="rId96" Type="http://schemas.openxmlformats.org/officeDocument/2006/relationships/image" Target="../media/image246.png"/><Relationship Id="rId140" Type="http://schemas.openxmlformats.org/officeDocument/2006/relationships/image" Target="../media/image270.png"/><Relationship Id="rId161" Type="http://schemas.openxmlformats.org/officeDocument/2006/relationships/customXml" Target="../ink/ink1595.xml"/><Relationship Id="rId182" Type="http://schemas.openxmlformats.org/officeDocument/2006/relationships/image" Target="../media/image291.png"/><Relationship Id="rId217" Type="http://schemas.openxmlformats.org/officeDocument/2006/relationships/customXml" Target="../ink/ink1623.xml"/><Relationship Id="rId6" Type="http://schemas.openxmlformats.org/officeDocument/2006/relationships/image" Target="../media/image200.png"/><Relationship Id="rId238" Type="http://schemas.openxmlformats.org/officeDocument/2006/relationships/image" Target="../media/image318.png"/><Relationship Id="rId23" Type="http://schemas.openxmlformats.org/officeDocument/2006/relationships/customXml" Target="../ink/ink1526.xml"/><Relationship Id="rId119" Type="http://schemas.openxmlformats.org/officeDocument/2006/relationships/customXml" Target="../ink/ink1574.xml"/><Relationship Id="rId44" Type="http://schemas.openxmlformats.org/officeDocument/2006/relationships/image" Target="../media/image224.png"/><Relationship Id="rId65" Type="http://schemas.openxmlformats.org/officeDocument/2006/relationships/customXml" Target="../ink/ink1547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51" Type="http://schemas.openxmlformats.org/officeDocument/2006/relationships/customXml" Target="../ink/ink1590.xml"/><Relationship Id="rId172" Type="http://schemas.openxmlformats.org/officeDocument/2006/relationships/image" Target="../media/image286.png"/><Relationship Id="rId193" Type="http://schemas.openxmlformats.org/officeDocument/2006/relationships/customXml" Target="../ink/ink1611.xml"/><Relationship Id="rId207" Type="http://schemas.openxmlformats.org/officeDocument/2006/relationships/customXml" Target="../ink/ink1618.xml"/><Relationship Id="rId228" Type="http://schemas.openxmlformats.org/officeDocument/2006/relationships/image" Target="../media/image313.png"/><Relationship Id="rId13" Type="http://schemas.openxmlformats.org/officeDocument/2006/relationships/customXml" Target="../ink/ink1521.xml"/><Relationship Id="rId109" Type="http://schemas.openxmlformats.org/officeDocument/2006/relationships/customXml" Target="../ink/ink1569.xml"/><Relationship Id="rId34" Type="http://schemas.openxmlformats.org/officeDocument/2006/relationships/image" Target="../media/image217.png"/><Relationship Id="rId55" Type="http://schemas.openxmlformats.org/officeDocument/2006/relationships/customXml" Target="../ink/ink1542.xml"/><Relationship Id="rId76" Type="http://schemas.openxmlformats.org/officeDocument/2006/relationships/image" Target="../media/image210.png"/><Relationship Id="rId97" Type="http://schemas.openxmlformats.org/officeDocument/2006/relationships/customXml" Target="../ink/ink1563.xml"/><Relationship Id="rId120" Type="http://schemas.openxmlformats.org/officeDocument/2006/relationships/image" Target="../media/image258.png"/><Relationship Id="rId141" Type="http://schemas.openxmlformats.org/officeDocument/2006/relationships/customXml" Target="../ink/ink1585.xml"/><Relationship Id="rId7" Type="http://schemas.openxmlformats.org/officeDocument/2006/relationships/customXml" Target="../ink/ink1518.xml"/><Relationship Id="rId162" Type="http://schemas.openxmlformats.org/officeDocument/2006/relationships/image" Target="../media/image281.png"/><Relationship Id="rId183" Type="http://schemas.openxmlformats.org/officeDocument/2006/relationships/customXml" Target="../ink/ink1606.xml"/><Relationship Id="rId218" Type="http://schemas.openxmlformats.org/officeDocument/2006/relationships/image" Target="../media/image308.png"/><Relationship Id="rId239" Type="http://schemas.openxmlformats.org/officeDocument/2006/relationships/customXml" Target="../ink/ink1634.xml"/><Relationship Id="rId24" Type="http://schemas.openxmlformats.org/officeDocument/2006/relationships/image" Target="../media/image209.png"/><Relationship Id="rId45" Type="http://schemas.openxmlformats.org/officeDocument/2006/relationships/customXml" Target="../ink/ink1537.xml"/><Relationship Id="rId66" Type="http://schemas.openxmlformats.org/officeDocument/2006/relationships/image" Target="../media/image235.png"/><Relationship Id="rId87" Type="http://schemas.openxmlformats.org/officeDocument/2006/relationships/customXml" Target="../ink/ink1558.xml"/><Relationship Id="rId110" Type="http://schemas.openxmlformats.org/officeDocument/2006/relationships/image" Target="../media/image253.png"/><Relationship Id="rId131" Type="http://schemas.openxmlformats.org/officeDocument/2006/relationships/customXml" Target="../ink/ink1580.xml"/><Relationship Id="rId152" Type="http://schemas.openxmlformats.org/officeDocument/2006/relationships/image" Target="../media/image276.png"/><Relationship Id="rId173" Type="http://schemas.openxmlformats.org/officeDocument/2006/relationships/customXml" Target="../ink/ink1601.xml"/><Relationship Id="rId194" Type="http://schemas.openxmlformats.org/officeDocument/2006/relationships/image" Target="../media/image297.png"/><Relationship Id="rId208" Type="http://schemas.openxmlformats.org/officeDocument/2006/relationships/image" Target="../media/image303.png"/><Relationship Id="rId229" Type="http://schemas.openxmlformats.org/officeDocument/2006/relationships/customXml" Target="../ink/ink1629.xml"/><Relationship Id="rId240" Type="http://schemas.openxmlformats.org/officeDocument/2006/relationships/image" Target="../media/image319.png"/><Relationship Id="rId14" Type="http://schemas.openxmlformats.org/officeDocument/2006/relationships/image" Target="../media/image204.png"/><Relationship Id="rId35" Type="http://schemas.openxmlformats.org/officeDocument/2006/relationships/customXml" Target="../ink/ink1532.xml"/><Relationship Id="rId56" Type="http://schemas.openxmlformats.org/officeDocument/2006/relationships/image" Target="../media/image230.png"/><Relationship Id="rId77" Type="http://schemas.openxmlformats.org/officeDocument/2006/relationships/customXml" Target="../ink/ink1553.xml"/><Relationship Id="rId100" Type="http://schemas.openxmlformats.org/officeDocument/2006/relationships/image" Target="../media/image248.png"/><Relationship Id="rId8" Type="http://schemas.openxmlformats.org/officeDocument/2006/relationships/image" Target="../media/image201.png"/><Relationship Id="rId98" Type="http://schemas.openxmlformats.org/officeDocument/2006/relationships/image" Target="../media/image247.png"/><Relationship Id="rId121" Type="http://schemas.openxmlformats.org/officeDocument/2006/relationships/customXml" Target="../ink/ink1575.xml"/><Relationship Id="rId142" Type="http://schemas.openxmlformats.org/officeDocument/2006/relationships/image" Target="../media/image271.png"/><Relationship Id="rId163" Type="http://schemas.openxmlformats.org/officeDocument/2006/relationships/customXml" Target="../ink/ink1596.xml"/><Relationship Id="rId184" Type="http://schemas.openxmlformats.org/officeDocument/2006/relationships/image" Target="../media/image292.png"/><Relationship Id="rId219" Type="http://schemas.openxmlformats.org/officeDocument/2006/relationships/customXml" Target="../ink/ink1624.xml"/><Relationship Id="rId230" Type="http://schemas.openxmlformats.org/officeDocument/2006/relationships/image" Target="../media/image314.png"/><Relationship Id="rId25" Type="http://schemas.openxmlformats.org/officeDocument/2006/relationships/customXml" Target="../ink/ink1527.xml"/><Relationship Id="rId46" Type="http://schemas.openxmlformats.org/officeDocument/2006/relationships/image" Target="../media/image225.png"/><Relationship Id="rId67" Type="http://schemas.openxmlformats.org/officeDocument/2006/relationships/customXml" Target="../ink/ink1548.xml"/><Relationship Id="rId88" Type="http://schemas.openxmlformats.org/officeDocument/2006/relationships/image" Target="../media/image242.png"/><Relationship Id="rId111" Type="http://schemas.openxmlformats.org/officeDocument/2006/relationships/customXml" Target="../ink/ink1570.xml"/><Relationship Id="rId132" Type="http://schemas.openxmlformats.org/officeDocument/2006/relationships/image" Target="../media/image264.png"/><Relationship Id="rId153" Type="http://schemas.openxmlformats.org/officeDocument/2006/relationships/customXml" Target="../ink/ink1591.xml"/><Relationship Id="rId174" Type="http://schemas.openxmlformats.org/officeDocument/2006/relationships/image" Target="../media/image287.png"/><Relationship Id="rId195" Type="http://schemas.openxmlformats.org/officeDocument/2006/relationships/customXml" Target="../ink/ink1612.xml"/><Relationship Id="rId209" Type="http://schemas.openxmlformats.org/officeDocument/2006/relationships/customXml" Target="../ink/ink1619.xml"/><Relationship Id="rId190" Type="http://schemas.openxmlformats.org/officeDocument/2006/relationships/image" Target="../media/image295.png"/><Relationship Id="rId204" Type="http://schemas.openxmlformats.org/officeDocument/2006/relationships/image" Target="../media/image301.png"/><Relationship Id="rId220" Type="http://schemas.openxmlformats.org/officeDocument/2006/relationships/image" Target="../media/image309.png"/><Relationship Id="rId225" Type="http://schemas.openxmlformats.org/officeDocument/2006/relationships/customXml" Target="../ink/ink1627.xml"/><Relationship Id="rId15" Type="http://schemas.openxmlformats.org/officeDocument/2006/relationships/customXml" Target="../ink/ink1522.xml"/><Relationship Id="rId36" Type="http://schemas.openxmlformats.org/officeDocument/2006/relationships/image" Target="../media/image218.png"/><Relationship Id="rId57" Type="http://schemas.openxmlformats.org/officeDocument/2006/relationships/customXml" Target="../ink/ink1543.xml"/><Relationship Id="rId106" Type="http://schemas.openxmlformats.org/officeDocument/2006/relationships/image" Target="../media/image251.png"/><Relationship Id="rId127" Type="http://schemas.openxmlformats.org/officeDocument/2006/relationships/customXml" Target="../ink/ink1578.xml"/><Relationship Id="rId10" Type="http://schemas.openxmlformats.org/officeDocument/2006/relationships/image" Target="../media/image202.png"/><Relationship Id="rId31" Type="http://schemas.openxmlformats.org/officeDocument/2006/relationships/customXml" Target="../ink/ink1530.xml"/><Relationship Id="rId52" Type="http://schemas.openxmlformats.org/officeDocument/2006/relationships/image" Target="../media/image228.png"/><Relationship Id="rId73" Type="http://schemas.openxmlformats.org/officeDocument/2006/relationships/customXml" Target="../ink/ink1551.xml"/><Relationship Id="rId78" Type="http://schemas.openxmlformats.org/officeDocument/2006/relationships/image" Target="../media/image211.png"/><Relationship Id="rId94" Type="http://schemas.openxmlformats.org/officeDocument/2006/relationships/image" Target="../media/image245.png"/><Relationship Id="rId99" Type="http://schemas.openxmlformats.org/officeDocument/2006/relationships/customXml" Target="../ink/ink1564.xml"/><Relationship Id="rId101" Type="http://schemas.openxmlformats.org/officeDocument/2006/relationships/customXml" Target="../ink/ink1565.xml"/><Relationship Id="rId122" Type="http://schemas.openxmlformats.org/officeDocument/2006/relationships/image" Target="../media/image259.png"/><Relationship Id="rId143" Type="http://schemas.openxmlformats.org/officeDocument/2006/relationships/customXml" Target="../ink/ink1586.xml"/><Relationship Id="rId148" Type="http://schemas.openxmlformats.org/officeDocument/2006/relationships/image" Target="../media/image274.png"/><Relationship Id="rId164" Type="http://schemas.openxmlformats.org/officeDocument/2006/relationships/image" Target="../media/image282.png"/><Relationship Id="rId169" Type="http://schemas.openxmlformats.org/officeDocument/2006/relationships/customXml" Target="../ink/ink1599.xml"/><Relationship Id="rId185" Type="http://schemas.openxmlformats.org/officeDocument/2006/relationships/customXml" Target="../ink/ink1607.xml"/><Relationship Id="rId4" Type="http://schemas.openxmlformats.org/officeDocument/2006/relationships/image" Target="../media/image199.png"/><Relationship Id="rId9" Type="http://schemas.openxmlformats.org/officeDocument/2006/relationships/customXml" Target="../ink/ink1519.xml"/><Relationship Id="rId180" Type="http://schemas.openxmlformats.org/officeDocument/2006/relationships/image" Target="../media/image290.png"/><Relationship Id="rId210" Type="http://schemas.openxmlformats.org/officeDocument/2006/relationships/image" Target="../media/image304.png"/><Relationship Id="rId215" Type="http://schemas.openxmlformats.org/officeDocument/2006/relationships/customXml" Target="../ink/ink1622.xml"/><Relationship Id="rId236" Type="http://schemas.openxmlformats.org/officeDocument/2006/relationships/image" Target="../media/image317.png"/><Relationship Id="rId26" Type="http://schemas.openxmlformats.org/officeDocument/2006/relationships/image" Target="../media/image213.png"/><Relationship Id="rId231" Type="http://schemas.openxmlformats.org/officeDocument/2006/relationships/customXml" Target="../ink/ink1630.xml"/><Relationship Id="rId47" Type="http://schemas.openxmlformats.org/officeDocument/2006/relationships/customXml" Target="../ink/ink1538.xml"/><Relationship Id="rId68" Type="http://schemas.openxmlformats.org/officeDocument/2006/relationships/image" Target="../media/image236.png"/><Relationship Id="rId89" Type="http://schemas.openxmlformats.org/officeDocument/2006/relationships/customXml" Target="../ink/ink1559.xml"/><Relationship Id="rId112" Type="http://schemas.openxmlformats.org/officeDocument/2006/relationships/image" Target="../media/image254.png"/><Relationship Id="rId133" Type="http://schemas.openxmlformats.org/officeDocument/2006/relationships/customXml" Target="../ink/ink1581.xml"/><Relationship Id="rId154" Type="http://schemas.openxmlformats.org/officeDocument/2006/relationships/image" Target="../media/image277.png"/><Relationship Id="rId175" Type="http://schemas.openxmlformats.org/officeDocument/2006/relationships/customXml" Target="../ink/ink1602.xml"/><Relationship Id="rId196" Type="http://schemas.openxmlformats.org/officeDocument/2006/relationships/image" Target="../media/image147.png"/><Relationship Id="rId200" Type="http://schemas.openxmlformats.org/officeDocument/2006/relationships/image" Target="../media/image299.png"/><Relationship Id="rId16" Type="http://schemas.openxmlformats.org/officeDocument/2006/relationships/image" Target="../media/image205.png"/><Relationship Id="rId221" Type="http://schemas.openxmlformats.org/officeDocument/2006/relationships/customXml" Target="../ink/ink1625.xml"/><Relationship Id="rId37" Type="http://schemas.openxmlformats.org/officeDocument/2006/relationships/customXml" Target="../ink/ink1533.xml"/><Relationship Id="rId58" Type="http://schemas.openxmlformats.org/officeDocument/2006/relationships/image" Target="../media/image231.png"/><Relationship Id="rId79" Type="http://schemas.openxmlformats.org/officeDocument/2006/relationships/customXml" Target="../ink/ink1554.xml"/><Relationship Id="rId102" Type="http://schemas.openxmlformats.org/officeDocument/2006/relationships/image" Target="../media/image249.png"/><Relationship Id="rId123" Type="http://schemas.openxmlformats.org/officeDocument/2006/relationships/customXml" Target="../ink/ink1576.xml"/><Relationship Id="rId144" Type="http://schemas.openxmlformats.org/officeDocument/2006/relationships/image" Target="../media/image272.png"/><Relationship Id="rId90" Type="http://schemas.openxmlformats.org/officeDocument/2006/relationships/image" Target="../media/image243.png"/><Relationship Id="rId165" Type="http://schemas.openxmlformats.org/officeDocument/2006/relationships/customXml" Target="../ink/ink1597.xml"/><Relationship Id="rId186" Type="http://schemas.openxmlformats.org/officeDocument/2006/relationships/image" Target="../media/image293.png"/><Relationship Id="rId211" Type="http://schemas.openxmlformats.org/officeDocument/2006/relationships/customXml" Target="../ink/ink1620.xml"/><Relationship Id="rId232" Type="http://schemas.openxmlformats.org/officeDocument/2006/relationships/image" Target="../media/image315.png"/><Relationship Id="rId27" Type="http://schemas.openxmlformats.org/officeDocument/2006/relationships/customXml" Target="../ink/ink1528.xml"/><Relationship Id="rId48" Type="http://schemas.openxmlformats.org/officeDocument/2006/relationships/image" Target="../media/image226.png"/><Relationship Id="rId69" Type="http://schemas.openxmlformats.org/officeDocument/2006/relationships/customXml" Target="../ink/ink1549.xml"/><Relationship Id="rId113" Type="http://schemas.openxmlformats.org/officeDocument/2006/relationships/customXml" Target="../ink/ink1571.xml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155" Type="http://schemas.openxmlformats.org/officeDocument/2006/relationships/customXml" Target="../ink/ink1592.xml"/><Relationship Id="rId176" Type="http://schemas.openxmlformats.org/officeDocument/2006/relationships/image" Target="../media/image288.png"/><Relationship Id="rId197" Type="http://schemas.openxmlformats.org/officeDocument/2006/relationships/customXml" Target="../ink/ink1613.xml"/><Relationship Id="rId201" Type="http://schemas.openxmlformats.org/officeDocument/2006/relationships/customXml" Target="../ink/ink1615.xml"/><Relationship Id="rId222" Type="http://schemas.openxmlformats.org/officeDocument/2006/relationships/image" Target="../media/image310.png"/><Relationship Id="rId17" Type="http://schemas.openxmlformats.org/officeDocument/2006/relationships/customXml" Target="../ink/ink1523.xml"/><Relationship Id="rId38" Type="http://schemas.openxmlformats.org/officeDocument/2006/relationships/image" Target="../media/image219.png"/><Relationship Id="rId59" Type="http://schemas.openxmlformats.org/officeDocument/2006/relationships/customXml" Target="../ink/ink1544.xml"/><Relationship Id="rId103" Type="http://schemas.openxmlformats.org/officeDocument/2006/relationships/customXml" Target="../ink/ink1566.xml"/><Relationship Id="rId124" Type="http://schemas.openxmlformats.org/officeDocument/2006/relationships/image" Target="../media/image260.png"/><Relationship Id="rId70" Type="http://schemas.openxmlformats.org/officeDocument/2006/relationships/image" Target="../media/image237.png"/><Relationship Id="rId91" Type="http://schemas.openxmlformats.org/officeDocument/2006/relationships/customXml" Target="../ink/ink1560.xml"/><Relationship Id="rId145" Type="http://schemas.openxmlformats.org/officeDocument/2006/relationships/customXml" Target="../ink/ink1587.xml"/><Relationship Id="rId166" Type="http://schemas.openxmlformats.org/officeDocument/2006/relationships/image" Target="../media/image283.png"/><Relationship Id="rId187" Type="http://schemas.openxmlformats.org/officeDocument/2006/relationships/customXml" Target="../ink/ink1608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05.png"/><Relationship Id="rId233" Type="http://schemas.openxmlformats.org/officeDocument/2006/relationships/customXml" Target="../ink/ink1631.xml"/><Relationship Id="rId28" Type="http://schemas.openxmlformats.org/officeDocument/2006/relationships/image" Target="../media/image214.png"/><Relationship Id="rId49" Type="http://schemas.openxmlformats.org/officeDocument/2006/relationships/customXml" Target="../ink/ink1539.xml"/><Relationship Id="rId114" Type="http://schemas.openxmlformats.org/officeDocument/2006/relationships/image" Target="../media/image255.png"/><Relationship Id="rId60" Type="http://schemas.openxmlformats.org/officeDocument/2006/relationships/image" Target="../media/image232.png"/><Relationship Id="rId81" Type="http://schemas.openxmlformats.org/officeDocument/2006/relationships/customXml" Target="../ink/ink1555.xml"/><Relationship Id="rId135" Type="http://schemas.openxmlformats.org/officeDocument/2006/relationships/customXml" Target="../ink/ink1582.xml"/><Relationship Id="rId156" Type="http://schemas.openxmlformats.org/officeDocument/2006/relationships/image" Target="../media/image278.png"/><Relationship Id="rId177" Type="http://schemas.openxmlformats.org/officeDocument/2006/relationships/customXml" Target="../ink/ink1603.xml"/><Relationship Id="rId198" Type="http://schemas.openxmlformats.org/officeDocument/2006/relationships/image" Target="../media/image298.png"/><Relationship Id="rId202" Type="http://schemas.openxmlformats.org/officeDocument/2006/relationships/image" Target="../media/image300.png"/><Relationship Id="rId223" Type="http://schemas.openxmlformats.org/officeDocument/2006/relationships/customXml" Target="../ink/ink1626.xml"/><Relationship Id="rId18" Type="http://schemas.openxmlformats.org/officeDocument/2006/relationships/image" Target="../media/image206.png"/><Relationship Id="rId39" Type="http://schemas.openxmlformats.org/officeDocument/2006/relationships/customXml" Target="../ink/ink1534.xml"/><Relationship Id="rId50" Type="http://schemas.openxmlformats.org/officeDocument/2006/relationships/image" Target="../media/image227.png"/><Relationship Id="rId104" Type="http://schemas.openxmlformats.org/officeDocument/2006/relationships/image" Target="../media/image250.png"/><Relationship Id="rId125" Type="http://schemas.openxmlformats.org/officeDocument/2006/relationships/customXml" Target="../ink/ink1577.xml"/><Relationship Id="rId146" Type="http://schemas.openxmlformats.org/officeDocument/2006/relationships/image" Target="../media/image273.png"/><Relationship Id="rId167" Type="http://schemas.openxmlformats.org/officeDocument/2006/relationships/customXml" Target="../ink/ink1598.xml"/><Relationship Id="rId188" Type="http://schemas.openxmlformats.org/officeDocument/2006/relationships/image" Target="../media/image294.png"/><Relationship Id="rId71" Type="http://schemas.openxmlformats.org/officeDocument/2006/relationships/customXml" Target="../ink/ink1550.xml"/><Relationship Id="rId92" Type="http://schemas.openxmlformats.org/officeDocument/2006/relationships/image" Target="../media/image244.png"/><Relationship Id="rId213" Type="http://schemas.openxmlformats.org/officeDocument/2006/relationships/customXml" Target="../ink/ink1621.xml"/><Relationship Id="rId234" Type="http://schemas.openxmlformats.org/officeDocument/2006/relationships/image" Target="../media/image316.png"/><Relationship Id="rId2" Type="http://schemas.openxmlformats.org/officeDocument/2006/relationships/image" Target="../media/image198.png"/><Relationship Id="rId29" Type="http://schemas.openxmlformats.org/officeDocument/2006/relationships/customXml" Target="../ink/ink1529.xml"/><Relationship Id="rId40" Type="http://schemas.openxmlformats.org/officeDocument/2006/relationships/image" Target="../media/image220.png"/><Relationship Id="rId115" Type="http://schemas.openxmlformats.org/officeDocument/2006/relationships/customXml" Target="../ink/ink1572.xml"/><Relationship Id="rId136" Type="http://schemas.openxmlformats.org/officeDocument/2006/relationships/image" Target="../media/image266.png"/><Relationship Id="rId157" Type="http://schemas.openxmlformats.org/officeDocument/2006/relationships/customXml" Target="../ink/ink1593.xml"/><Relationship Id="rId178" Type="http://schemas.openxmlformats.org/officeDocument/2006/relationships/image" Target="../media/image289.png"/><Relationship Id="rId61" Type="http://schemas.openxmlformats.org/officeDocument/2006/relationships/customXml" Target="../ink/ink1545.xml"/><Relationship Id="rId82" Type="http://schemas.openxmlformats.org/officeDocument/2006/relationships/image" Target="../media/image222.png"/><Relationship Id="rId199" Type="http://schemas.openxmlformats.org/officeDocument/2006/relationships/customXml" Target="../ink/ink1614.xml"/><Relationship Id="rId203" Type="http://schemas.openxmlformats.org/officeDocument/2006/relationships/customXml" Target="../ink/ink1616.xml"/><Relationship Id="rId19" Type="http://schemas.openxmlformats.org/officeDocument/2006/relationships/customXml" Target="../ink/ink1524.xml"/><Relationship Id="rId224" Type="http://schemas.openxmlformats.org/officeDocument/2006/relationships/image" Target="../media/image311.png"/><Relationship Id="rId30" Type="http://schemas.openxmlformats.org/officeDocument/2006/relationships/image" Target="../media/image215.png"/><Relationship Id="rId105" Type="http://schemas.openxmlformats.org/officeDocument/2006/relationships/customXml" Target="../ink/ink1567.xml"/><Relationship Id="rId126" Type="http://schemas.openxmlformats.org/officeDocument/2006/relationships/image" Target="../media/image261.png"/><Relationship Id="rId147" Type="http://schemas.openxmlformats.org/officeDocument/2006/relationships/customXml" Target="../ink/ink1588.xml"/><Relationship Id="rId168" Type="http://schemas.openxmlformats.org/officeDocument/2006/relationships/image" Target="../media/image284.png"/><Relationship Id="rId51" Type="http://schemas.openxmlformats.org/officeDocument/2006/relationships/customXml" Target="../ink/ink1540.xml"/><Relationship Id="rId72" Type="http://schemas.openxmlformats.org/officeDocument/2006/relationships/image" Target="../media/image238.png"/><Relationship Id="rId93" Type="http://schemas.openxmlformats.org/officeDocument/2006/relationships/customXml" Target="../ink/ink1561.xml"/><Relationship Id="rId189" Type="http://schemas.openxmlformats.org/officeDocument/2006/relationships/customXml" Target="../ink/ink1609.xml"/><Relationship Id="rId3" Type="http://schemas.openxmlformats.org/officeDocument/2006/relationships/customXml" Target="../ink/ink1516.xml"/><Relationship Id="rId214" Type="http://schemas.openxmlformats.org/officeDocument/2006/relationships/image" Target="../media/image306.png"/><Relationship Id="rId235" Type="http://schemas.openxmlformats.org/officeDocument/2006/relationships/customXml" Target="../ink/ink1632.xml"/><Relationship Id="rId116" Type="http://schemas.openxmlformats.org/officeDocument/2006/relationships/image" Target="../media/image256.png"/><Relationship Id="rId137" Type="http://schemas.openxmlformats.org/officeDocument/2006/relationships/customXml" Target="../ink/ink1583.xml"/><Relationship Id="rId158" Type="http://schemas.openxmlformats.org/officeDocument/2006/relationships/image" Target="../media/image279.png"/><Relationship Id="rId20" Type="http://schemas.openxmlformats.org/officeDocument/2006/relationships/image" Target="../media/image207.png"/><Relationship Id="rId41" Type="http://schemas.openxmlformats.org/officeDocument/2006/relationships/customXml" Target="../ink/ink1535.xml"/><Relationship Id="rId62" Type="http://schemas.openxmlformats.org/officeDocument/2006/relationships/image" Target="../media/image233.png"/><Relationship Id="rId83" Type="http://schemas.openxmlformats.org/officeDocument/2006/relationships/customXml" Target="../ink/ink1556.xml"/><Relationship Id="rId179" Type="http://schemas.openxmlformats.org/officeDocument/2006/relationships/customXml" Target="../ink/ink1604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92.xml"/><Relationship Id="rId21" Type="http://schemas.openxmlformats.org/officeDocument/2006/relationships/customXml" Target="../ink/ink1644.xml"/><Relationship Id="rId42" Type="http://schemas.openxmlformats.org/officeDocument/2006/relationships/image" Target="../media/image223.png"/><Relationship Id="rId63" Type="http://schemas.openxmlformats.org/officeDocument/2006/relationships/customXml" Target="../ink/ink1665.xml"/><Relationship Id="rId84" Type="http://schemas.openxmlformats.org/officeDocument/2006/relationships/image" Target="../media/image240.png"/><Relationship Id="rId138" Type="http://schemas.openxmlformats.org/officeDocument/2006/relationships/image" Target="../media/image269.png"/><Relationship Id="rId159" Type="http://schemas.openxmlformats.org/officeDocument/2006/relationships/customXml" Target="../ink/ink1713.xml"/><Relationship Id="rId170" Type="http://schemas.openxmlformats.org/officeDocument/2006/relationships/image" Target="../media/image285.png"/><Relationship Id="rId191" Type="http://schemas.openxmlformats.org/officeDocument/2006/relationships/customXml" Target="../ink/ink1729.xml"/><Relationship Id="rId205" Type="http://schemas.openxmlformats.org/officeDocument/2006/relationships/customXml" Target="../ink/ink1736.xml"/><Relationship Id="rId226" Type="http://schemas.openxmlformats.org/officeDocument/2006/relationships/image" Target="../media/image312.png"/><Relationship Id="rId247" Type="http://schemas.openxmlformats.org/officeDocument/2006/relationships/customXml" Target="../ink/ink1757.xml"/><Relationship Id="rId107" Type="http://schemas.openxmlformats.org/officeDocument/2006/relationships/customXml" Target="../ink/ink1687.xml"/><Relationship Id="rId11" Type="http://schemas.openxmlformats.org/officeDocument/2006/relationships/customXml" Target="../ink/ink1639.xml"/><Relationship Id="rId32" Type="http://schemas.openxmlformats.org/officeDocument/2006/relationships/image" Target="../media/image216.png"/><Relationship Id="rId53" Type="http://schemas.openxmlformats.org/officeDocument/2006/relationships/customXml" Target="../ink/ink1660.xml"/><Relationship Id="rId74" Type="http://schemas.openxmlformats.org/officeDocument/2006/relationships/image" Target="../media/image239.png"/><Relationship Id="rId128" Type="http://schemas.openxmlformats.org/officeDocument/2006/relationships/image" Target="../media/image262.png"/><Relationship Id="rId149" Type="http://schemas.openxmlformats.org/officeDocument/2006/relationships/customXml" Target="../ink/ink1708.xml"/><Relationship Id="rId5" Type="http://schemas.openxmlformats.org/officeDocument/2006/relationships/customXml" Target="../ink/ink1636.xml"/><Relationship Id="rId95" Type="http://schemas.openxmlformats.org/officeDocument/2006/relationships/customXml" Target="../ink/ink1681.xml"/><Relationship Id="rId160" Type="http://schemas.openxmlformats.org/officeDocument/2006/relationships/image" Target="../media/image280.png"/><Relationship Id="rId181" Type="http://schemas.openxmlformats.org/officeDocument/2006/relationships/customXml" Target="../ink/ink1724.xml"/><Relationship Id="rId216" Type="http://schemas.openxmlformats.org/officeDocument/2006/relationships/image" Target="../media/image307.png"/><Relationship Id="rId237" Type="http://schemas.openxmlformats.org/officeDocument/2006/relationships/customXml" Target="../ink/ink1752.xml"/><Relationship Id="rId22" Type="http://schemas.openxmlformats.org/officeDocument/2006/relationships/image" Target="../media/image208.png"/><Relationship Id="rId43" Type="http://schemas.openxmlformats.org/officeDocument/2006/relationships/customXml" Target="../ink/ink1655.xml"/><Relationship Id="rId64" Type="http://schemas.openxmlformats.org/officeDocument/2006/relationships/image" Target="../media/image234.png"/><Relationship Id="rId118" Type="http://schemas.openxmlformats.org/officeDocument/2006/relationships/image" Target="../media/image257.png"/><Relationship Id="rId139" Type="http://schemas.openxmlformats.org/officeDocument/2006/relationships/customXml" Target="../ink/ink1703.xml"/><Relationship Id="rId85" Type="http://schemas.openxmlformats.org/officeDocument/2006/relationships/customXml" Target="../ink/ink1676.xml"/><Relationship Id="rId150" Type="http://schemas.openxmlformats.org/officeDocument/2006/relationships/image" Target="../media/image275.png"/><Relationship Id="rId171" Type="http://schemas.openxmlformats.org/officeDocument/2006/relationships/customXml" Target="../ink/ink1719.xml"/><Relationship Id="rId192" Type="http://schemas.openxmlformats.org/officeDocument/2006/relationships/image" Target="../media/image296.png"/><Relationship Id="rId206" Type="http://schemas.openxmlformats.org/officeDocument/2006/relationships/image" Target="../media/image302.png"/><Relationship Id="rId227" Type="http://schemas.openxmlformats.org/officeDocument/2006/relationships/customXml" Target="../ink/ink1747.xml"/><Relationship Id="rId248" Type="http://schemas.openxmlformats.org/officeDocument/2006/relationships/image" Target="../media/image323.png"/><Relationship Id="rId12" Type="http://schemas.openxmlformats.org/officeDocument/2006/relationships/image" Target="../media/image203.png"/><Relationship Id="rId33" Type="http://schemas.openxmlformats.org/officeDocument/2006/relationships/customXml" Target="../ink/ink1650.xml"/><Relationship Id="rId108" Type="http://schemas.openxmlformats.org/officeDocument/2006/relationships/image" Target="../media/image252.png"/><Relationship Id="rId129" Type="http://schemas.openxmlformats.org/officeDocument/2006/relationships/customXml" Target="../ink/ink1698.xml"/><Relationship Id="rId54" Type="http://schemas.openxmlformats.org/officeDocument/2006/relationships/image" Target="../media/image229.png"/><Relationship Id="rId75" Type="http://schemas.openxmlformats.org/officeDocument/2006/relationships/customXml" Target="../ink/ink1671.xml"/><Relationship Id="rId96" Type="http://schemas.openxmlformats.org/officeDocument/2006/relationships/image" Target="../media/image246.png"/><Relationship Id="rId140" Type="http://schemas.openxmlformats.org/officeDocument/2006/relationships/image" Target="../media/image270.png"/><Relationship Id="rId161" Type="http://schemas.openxmlformats.org/officeDocument/2006/relationships/customXml" Target="../ink/ink1714.xml"/><Relationship Id="rId182" Type="http://schemas.openxmlformats.org/officeDocument/2006/relationships/image" Target="../media/image291.png"/><Relationship Id="rId217" Type="http://schemas.openxmlformats.org/officeDocument/2006/relationships/customXml" Target="../ink/ink1742.xml"/><Relationship Id="rId6" Type="http://schemas.openxmlformats.org/officeDocument/2006/relationships/image" Target="../media/image200.png"/><Relationship Id="rId238" Type="http://schemas.openxmlformats.org/officeDocument/2006/relationships/image" Target="../media/image318.png"/><Relationship Id="rId23" Type="http://schemas.openxmlformats.org/officeDocument/2006/relationships/customXml" Target="../ink/ink1645.xml"/><Relationship Id="rId119" Type="http://schemas.openxmlformats.org/officeDocument/2006/relationships/customXml" Target="../ink/ink1693.xml"/><Relationship Id="rId44" Type="http://schemas.openxmlformats.org/officeDocument/2006/relationships/image" Target="../media/image224.png"/><Relationship Id="rId65" Type="http://schemas.openxmlformats.org/officeDocument/2006/relationships/customXml" Target="../ink/ink1666.xml"/><Relationship Id="rId86" Type="http://schemas.openxmlformats.org/officeDocument/2006/relationships/image" Target="../media/image241.png"/><Relationship Id="rId130" Type="http://schemas.openxmlformats.org/officeDocument/2006/relationships/image" Target="../media/image263.png"/><Relationship Id="rId151" Type="http://schemas.openxmlformats.org/officeDocument/2006/relationships/customXml" Target="../ink/ink1709.xml"/><Relationship Id="rId172" Type="http://schemas.openxmlformats.org/officeDocument/2006/relationships/image" Target="../media/image286.png"/><Relationship Id="rId193" Type="http://schemas.openxmlformats.org/officeDocument/2006/relationships/customXml" Target="../ink/ink1730.xml"/><Relationship Id="rId207" Type="http://schemas.openxmlformats.org/officeDocument/2006/relationships/customXml" Target="../ink/ink1737.xml"/><Relationship Id="rId228" Type="http://schemas.openxmlformats.org/officeDocument/2006/relationships/image" Target="../media/image313.png"/><Relationship Id="rId249" Type="http://schemas.openxmlformats.org/officeDocument/2006/relationships/customXml" Target="../ink/ink1758.xml"/><Relationship Id="rId13" Type="http://schemas.openxmlformats.org/officeDocument/2006/relationships/customXml" Target="../ink/ink1640.xml"/><Relationship Id="rId109" Type="http://schemas.openxmlformats.org/officeDocument/2006/relationships/customXml" Target="../ink/ink1688.xml"/><Relationship Id="rId34" Type="http://schemas.openxmlformats.org/officeDocument/2006/relationships/image" Target="../media/image217.png"/><Relationship Id="rId55" Type="http://schemas.openxmlformats.org/officeDocument/2006/relationships/customXml" Target="../ink/ink1661.xml"/><Relationship Id="rId76" Type="http://schemas.openxmlformats.org/officeDocument/2006/relationships/image" Target="../media/image210.png"/><Relationship Id="rId97" Type="http://schemas.openxmlformats.org/officeDocument/2006/relationships/customXml" Target="../ink/ink1682.xml"/><Relationship Id="rId120" Type="http://schemas.openxmlformats.org/officeDocument/2006/relationships/image" Target="../media/image258.png"/><Relationship Id="rId141" Type="http://schemas.openxmlformats.org/officeDocument/2006/relationships/customXml" Target="../ink/ink1704.xml"/><Relationship Id="rId7" Type="http://schemas.openxmlformats.org/officeDocument/2006/relationships/customXml" Target="../ink/ink1637.xml"/><Relationship Id="rId162" Type="http://schemas.openxmlformats.org/officeDocument/2006/relationships/image" Target="../media/image281.png"/><Relationship Id="rId183" Type="http://schemas.openxmlformats.org/officeDocument/2006/relationships/customXml" Target="../ink/ink1725.xml"/><Relationship Id="rId218" Type="http://schemas.openxmlformats.org/officeDocument/2006/relationships/image" Target="../media/image308.png"/><Relationship Id="rId239" Type="http://schemas.openxmlformats.org/officeDocument/2006/relationships/customXml" Target="../ink/ink1753.xml"/><Relationship Id="rId250" Type="http://schemas.openxmlformats.org/officeDocument/2006/relationships/image" Target="../media/image324.png"/><Relationship Id="rId24" Type="http://schemas.openxmlformats.org/officeDocument/2006/relationships/image" Target="../media/image209.png"/><Relationship Id="rId45" Type="http://schemas.openxmlformats.org/officeDocument/2006/relationships/customXml" Target="../ink/ink1656.xml"/><Relationship Id="rId66" Type="http://schemas.openxmlformats.org/officeDocument/2006/relationships/image" Target="../media/image235.png"/><Relationship Id="rId87" Type="http://schemas.openxmlformats.org/officeDocument/2006/relationships/customXml" Target="../ink/ink1677.xml"/><Relationship Id="rId110" Type="http://schemas.openxmlformats.org/officeDocument/2006/relationships/image" Target="../media/image253.png"/><Relationship Id="rId131" Type="http://schemas.openxmlformats.org/officeDocument/2006/relationships/customXml" Target="../ink/ink1699.xml"/><Relationship Id="rId152" Type="http://schemas.openxmlformats.org/officeDocument/2006/relationships/image" Target="../media/image276.png"/><Relationship Id="rId173" Type="http://schemas.openxmlformats.org/officeDocument/2006/relationships/customXml" Target="../ink/ink1720.xml"/><Relationship Id="rId194" Type="http://schemas.openxmlformats.org/officeDocument/2006/relationships/image" Target="../media/image297.png"/><Relationship Id="rId208" Type="http://schemas.openxmlformats.org/officeDocument/2006/relationships/image" Target="../media/image303.png"/><Relationship Id="rId229" Type="http://schemas.openxmlformats.org/officeDocument/2006/relationships/customXml" Target="../ink/ink1748.xml"/><Relationship Id="rId240" Type="http://schemas.openxmlformats.org/officeDocument/2006/relationships/image" Target="../media/image319.png"/><Relationship Id="rId14" Type="http://schemas.openxmlformats.org/officeDocument/2006/relationships/image" Target="../media/image204.png"/><Relationship Id="rId35" Type="http://schemas.openxmlformats.org/officeDocument/2006/relationships/customXml" Target="../ink/ink1651.xml"/><Relationship Id="rId56" Type="http://schemas.openxmlformats.org/officeDocument/2006/relationships/image" Target="../media/image230.png"/><Relationship Id="rId77" Type="http://schemas.openxmlformats.org/officeDocument/2006/relationships/customXml" Target="../ink/ink1672.xml"/><Relationship Id="rId100" Type="http://schemas.openxmlformats.org/officeDocument/2006/relationships/image" Target="../media/image248.png"/><Relationship Id="rId8" Type="http://schemas.openxmlformats.org/officeDocument/2006/relationships/image" Target="../media/image201.png"/><Relationship Id="rId98" Type="http://schemas.openxmlformats.org/officeDocument/2006/relationships/image" Target="../media/image247.png"/><Relationship Id="rId121" Type="http://schemas.openxmlformats.org/officeDocument/2006/relationships/customXml" Target="../ink/ink1694.xml"/><Relationship Id="rId142" Type="http://schemas.openxmlformats.org/officeDocument/2006/relationships/image" Target="../media/image271.png"/><Relationship Id="rId163" Type="http://schemas.openxmlformats.org/officeDocument/2006/relationships/customXml" Target="../ink/ink1715.xml"/><Relationship Id="rId184" Type="http://schemas.openxmlformats.org/officeDocument/2006/relationships/image" Target="../media/image292.png"/><Relationship Id="rId219" Type="http://schemas.openxmlformats.org/officeDocument/2006/relationships/customXml" Target="../ink/ink1743.xml"/><Relationship Id="rId230" Type="http://schemas.openxmlformats.org/officeDocument/2006/relationships/image" Target="../media/image314.png"/><Relationship Id="rId251" Type="http://schemas.openxmlformats.org/officeDocument/2006/relationships/customXml" Target="../ink/ink1759.xml"/><Relationship Id="rId25" Type="http://schemas.openxmlformats.org/officeDocument/2006/relationships/customXml" Target="../ink/ink1646.xml"/><Relationship Id="rId46" Type="http://schemas.openxmlformats.org/officeDocument/2006/relationships/image" Target="../media/image225.png"/><Relationship Id="rId67" Type="http://schemas.openxmlformats.org/officeDocument/2006/relationships/customXml" Target="../ink/ink1667.xml"/><Relationship Id="rId88" Type="http://schemas.openxmlformats.org/officeDocument/2006/relationships/image" Target="../media/image242.png"/><Relationship Id="rId111" Type="http://schemas.openxmlformats.org/officeDocument/2006/relationships/customXml" Target="../ink/ink1689.xml"/><Relationship Id="rId132" Type="http://schemas.openxmlformats.org/officeDocument/2006/relationships/image" Target="../media/image264.png"/><Relationship Id="rId153" Type="http://schemas.openxmlformats.org/officeDocument/2006/relationships/customXml" Target="../ink/ink1710.xml"/><Relationship Id="rId174" Type="http://schemas.openxmlformats.org/officeDocument/2006/relationships/image" Target="../media/image287.png"/><Relationship Id="rId195" Type="http://schemas.openxmlformats.org/officeDocument/2006/relationships/customXml" Target="../ink/ink1731.xml"/><Relationship Id="rId209" Type="http://schemas.openxmlformats.org/officeDocument/2006/relationships/customXml" Target="../ink/ink1738.xml"/><Relationship Id="rId220" Type="http://schemas.openxmlformats.org/officeDocument/2006/relationships/image" Target="../media/image309.png"/><Relationship Id="rId241" Type="http://schemas.openxmlformats.org/officeDocument/2006/relationships/customXml" Target="../ink/ink1754.xml"/><Relationship Id="rId15" Type="http://schemas.openxmlformats.org/officeDocument/2006/relationships/customXml" Target="../ink/ink1641.xml"/><Relationship Id="rId36" Type="http://schemas.openxmlformats.org/officeDocument/2006/relationships/image" Target="../media/image218.png"/><Relationship Id="rId57" Type="http://schemas.openxmlformats.org/officeDocument/2006/relationships/customXml" Target="../ink/ink1662.xml"/><Relationship Id="rId78" Type="http://schemas.openxmlformats.org/officeDocument/2006/relationships/image" Target="../media/image211.png"/><Relationship Id="rId99" Type="http://schemas.openxmlformats.org/officeDocument/2006/relationships/customXml" Target="../ink/ink1683.xml"/><Relationship Id="rId101" Type="http://schemas.openxmlformats.org/officeDocument/2006/relationships/customXml" Target="../ink/ink1684.xml"/><Relationship Id="rId122" Type="http://schemas.openxmlformats.org/officeDocument/2006/relationships/image" Target="../media/image259.png"/><Relationship Id="rId143" Type="http://schemas.openxmlformats.org/officeDocument/2006/relationships/customXml" Target="../ink/ink1705.xml"/><Relationship Id="rId164" Type="http://schemas.openxmlformats.org/officeDocument/2006/relationships/image" Target="../media/image282.png"/><Relationship Id="rId185" Type="http://schemas.openxmlformats.org/officeDocument/2006/relationships/customXml" Target="../ink/ink1726.xml"/><Relationship Id="rId9" Type="http://schemas.openxmlformats.org/officeDocument/2006/relationships/customXml" Target="../ink/ink1638.xml"/><Relationship Id="rId210" Type="http://schemas.openxmlformats.org/officeDocument/2006/relationships/image" Target="../media/image304.png"/><Relationship Id="rId26" Type="http://schemas.openxmlformats.org/officeDocument/2006/relationships/image" Target="../media/image213.png"/><Relationship Id="rId231" Type="http://schemas.openxmlformats.org/officeDocument/2006/relationships/customXml" Target="../ink/ink1749.xml"/><Relationship Id="rId252" Type="http://schemas.openxmlformats.org/officeDocument/2006/relationships/image" Target="../media/image325.png"/><Relationship Id="rId47" Type="http://schemas.openxmlformats.org/officeDocument/2006/relationships/customXml" Target="../ink/ink1657.xml"/><Relationship Id="rId68" Type="http://schemas.openxmlformats.org/officeDocument/2006/relationships/image" Target="../media/image236.png"/><Relationship Id="rId89" Type="http://schemas.openxmlformats.org/officeDocument/2006/relationships/customXml" Target="../ink/ink1678.xml"/><Relationship Id="rId112" Type="http://schemas.openxmlformats.org/officeDocument/2006/relationships/image" Target="../media/image254.png"/><Relationship Id="rId133" Type="http://schemas.openxmlformats.org/officeDocument/2006/relationships/customXml" Target="../ink/ink1700.xml"/><Relationship Id="rId154" Type="http://schemas.openxmlformats.org/officeDocument/2006/relationships/image" Target="../media/image277.png"/><Relationship Id="rId175" Type="http://schemas.openxmlformats.org/officeDocument/2006/relationships/customXml" Target="../ink/ink1721.xml"/><Relationship Id="rId196" Type="http://schemas.openxmlformats.org/officeDocument/2006/relationships/image" Target="../media/image147.png"/><Relationship Id="rId200" Type="http://schemas.openxmlformats.org/officeDocument/2006/relationships/image" Target="../media/image299.png"/><Relationship Id="rId16" Type="http://schemas.openxmlformats.org/officeDocument/2006/relationships/image" Target="../media/image205.png"/><Relationship Id="rId221" Type="http://schemas.openxmlformats.org/officeDocument/2006/relationships/customXml" Target="../ink/ink1744.xml"/><Relationship Id="rId242" Type="http://schemas.openxmlformats.org/officeDocument/2006/relationships/image" Target="../media/image320.png"/><Relationship Id="rId37" Type="http://schemas.openxmlformats.org/officeDocument/2006/relationships/customXml" Target="../ink/ink1652.xml"/><Relationship Id="rId58" Type="http://schemas.openxmlformats.org/officeDocument/2006/relationships/image" Target="../media/image231.png"/><Relationship Id="rId79" Type="http://schemas.openxmlformats.org/officeDocument/2006/relationships/customXml" Target="../ink/ink1673.xml"/><Relationship Id="rId102" Type="http://schemas.openxmlformats.org/officeDocument/2006/relationships/image" Target="../media/image249.png"/><Relationship Id="rId123" Type="http://schemas.openxmlformats.org/officeDocument/2006/relationships/customXml" Target="../ink/ink1695.xml"/><Relationship Id="rId144" Type="http://schemas.openxmlformats.org/officeDocument/2006/relationships/image" Target="../media/image272.png"/><Relationship Id="rId90" Type="http://schemas.openxmlformats.org/officeDocument/2006/relationships/image" Target="../media/image243.png"/><Relationship Id="rId165" Type="http://schemas.openxmlformats.org/officeDocument/2006/relationships/customXml" Target="../ink/ink1716.xml"/><Relationship Id="rId186" Type="http://schemas.openxmlformats.org/officeDocument/2006/relationships/image" Target="../media/image293.png"/><Relationship Id="rId211" Type="http://schemas.openxmlformats.org/officeDocument/2006/relationships/customXml" Target="../ink/ink1739.xml"/><Relationship Id="rId232" Type="http://schemas.openxmlformats.org/officeDocument/2006/relationships/image" Target="../media/image315.png"/><Relationship Id="rId253" Type="http://schemas.openxmlformats.org/officeDocument/2006/relationships/customXml" Target="../ink/ink1760.xml"/><Relationship Id="rId27" Type="http://schemas.openxmlformats.org/officeDocument/2006/relationships/customXml" Target="../ink/ink1647.xml"/><Relationship Id="rId48" Type="http://schemas.openxmlformats.org/officeDocument/2006/relationships/image" Target="../media/image226.png"/><Relationship Id="rId69" Type="http://schemas.openxmlformats.org/officeDocument/2006/relationships/customXml" Target="../ink/ink1668.xml"/><Relationship Id="rId113" Type="http://schemas.openxmlformats.org/officeDocument/2006/relationships/customXml" Target="../ink/ink1690.xml"/><Relationship Id="rId134" Type="http://schemas.openxmlformats.org/officeDocument/2006/relationships/image" Target="../media/image265.png"/><Relationship Id="rId80" Type="http://schemas.openxmlformats.org/officeDocument/2006/relationships/image" Target="../media/image212.png"/><Relationship Id="rId155" Type="http://schemas.openxmlformats.org/officeDocument/2006/relationships/customXml" Target="../ink/ink1711.xml"/><Relationship Id="rId176" Type="http://schemas.openxmlformats.org/officeDocument/2006/relationships/image" Target="../media/image288.png"/><Relationship Id="rId197" Type="http://schemas.openxmlformats.org/officeDocument/2006/relationships/customXml" Target="../ink/ink1732.xml"/><Relationship Id="rId201" Type="http://schemas.openxmlformats.org/officeDocument/2006/relationships/customXml" Target="../ink/ink1734.xml"/><Relationship Id="rId222" Type="http://schemas.openxmlformats.org/officeDocument/2006/relationships/image" Target="../media/image310.png"/><Relationship Id="rId243" Type="http://schemas.openxmlformats.org/officeDocument/2006/relationships/customXml" Target="../ink/ink1755.xml"/><Relationship Id="rId17" Type="http://schemas.openxmlformats.org/officeDocument/2006/relationships/customXml" Target="../ink/ink1642.xml"/><Relationship Id="rId38" Type="http://schemas.openxmlformats.org/officeDocument/2006/relationships/image" Target="../media/image219.png"/><Relationship Id="rId59" Type="http://schemas.openxmlformats.org/officeDocument/2006/relationships/customXml" Target="../ink/ink1663.xml"/><Relationship Id="rId103" Type="http://schemas.openxmlformats.org/officeDocument/2006/relationships/customXml" Target="../ink/ink1685.xml"/><Relationship Id="rId124" Type="http://schemas.openxmlformats.org/officeDocument/2006/relationships/image" Target="../media/image260.png"/><Relationship Id="rId70" Type="http://schemas.openxmlformats.org/officeDocument/2006/relationships/image" Target="../media/image237.png"/><Relationship Id="rId91" Type="http://schemas.openxmlformats.org/officeDocument/2006/relationships/customXml" Target="../ink/ink1679.xml"/><Relationship Id="rId145" Type="http://schemas.openxmlformats.org/officeDocument/2006/relationships/customXml" Target="../ink/ink1706.xml"/><Relationship Id="rId166" Type="http://schemas.openxmlformats.org/officeDocument/2006/relationships/image" Target="../media/image283.png"/><Relationship Id="rId187" Type="http://schemas.openxmlformats.org/officeDocument/2006/relationships/customXml" Target="../ink/ink172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05.png"/><Relationship Id="rId233" Type="http://schemas.openxmlformats.org/officeDocument/2006/relationships/customXml" Target="../ink/ink1750.xml"/><Relationship Id="rId254" Type="http://schemas.openxmlformats.org/officeDocument/2006/relationships/image" Target="../media/image326.png"/><Relationship Id="rId28" Type="http://schemas.openxmlformats.org/officeDocument/2006/relationships/image" Target="../media/image214.png"/><Relationship Id="rId49" Type="http://schemas.openxmlformats.org/officeDocument/2006/relationships/customXml" Target="../ink/ink1658.xml"/><Relationship Id="rId114" Type="http://schemas.openxmlformats.org/officeDocument/2006/relationships/image" Target="../media/image255.png"/><Relationship Id="rId60" Type="http://schemas.openxmlformats.org/officeDocument/2006/relationships/image" Target="../media/image232.png"/><Relationship Id="rId81" Type="http://schemas.openxmlformats.org/officeDocument/2006/relationships/customXml" Target="../ink/ink1674.xml"/><Relationship Id="rId135" Type="http://schemas.openxmlformats.org/officeDocument/2006/relationships/customXml" Target="../ink/ink1701.xml"/><Relationship Id="rId156" Type="http://schemas.openxmlformats.org/officeDocument/2006/relationships/image" Target="../media/image278.png"/><Relationship Id="rId177" Type="http://schemas.openxmlformats.org/officeDocument/2006/relationships/customXml" Target="../ink/ink1722.xml"/><Relationship Id="rId198" Type="http://schemas.openxmlformats.org/officeDocument/2006/relationships/image" Target="../media/image298.png"/><Relationship Id="rId202" Type="http://schemas.openxmlformats.org/officeDocument/2006/relationships/image" Target="../media/image300.png"/><Relationship Id="rId223" Type="http://schemas.openxmlformats.org/officeDocument/2006/relationships/customXml" Target="../ink/ink1745.xml"/><Relationship Id="rId244" Type="http://schemas.openxmlformats.org/officeDocument/2006/relationships/image" Target="../media/image321.png"/><Relationship Id="rId18" Type="http://schemas.openxmlformats.org/officeDocument/2006/relationships/image" Target="../media/image206.png"/><Relationship Id="rId39" Type="http://schemas.openxmlformats.org/officeDocument/2006/relationships/customXml" Target="../ink/ink1653.xml"/><Relationship Id="rId50" Type="http://schemas.openxmlformats.org/officeDocument/2006/relationships/image" Target="../media/image227.png"/><Relationship Id="rId104" Type="http://schemas.openxmlformats.org/officeDocument/2006/relationships/image" Target="../media/image250.png"/><Relationship Id="rId125" Type="http://schemas.openxmlformats.org/officeDocument/2006/relationships/customXml" Target="../ink/ink1696.xml"/><Relationship Id="rId146" Type="http://schemas.openxmlformats.org/officeDocument/2006/relationships/image" Target="../media/image273.png"/><Relationship Id="rId167" Type="http://schemas.openxmlformats.org/officeDocument/2006/relationships/customXml" Target="../ink/ink1717.xml"/><Relationship Id="rId188" Type="http://schemas.openxmlformats.org/officeDocument/2006/relationships/image" Target="../media/image294.png"/><Relationship Id="rId71" Type="http://schemas.openxmlformats.org/officeDocument/2006/relationships/customXml" Target="../ink/ink1669.xml"/><Relationship Id="rId92" Type="http://schemas.openxmlformats.org/officeDocument/2006/relationships/image" Target="../media/image244.png"/><Relationship Id="rId213" Type="http://schemas.openxmlformats.org/officeDocument/2006/relationships/customXml" Target="../ink/ink1740.xml"/><Relationship Id="rId234" Type="http://schemas.openxmlformats.org/officeDocument/2006/relationships/image" Target="../media/image316.png"/><Relationship Id="rId2" Type="http://schemas.openxmlformats.org/officeDocument/2006/relationships/image" Target="../media/image198.png"/><Relationship Id="rId29" Type="http://schemas.openxmlformats.org/officeDocument/2006/relationships/customXml" Target="../ink/ink1648.xml"/><Relationship Id="rId255" Type="http://schemas.openxmlformats.org/officeDocument/2006/relationships/customXml" Target="../ink/ink1761.xml"/><Relationship Id="rId40" Type="http://schemas.openxmlformats.org/officeDocument/2006/relationships/image" Target="../media/image220.png"/><Relationship Id="rId115" Type="http://schemas.openxmlformats.org/officeDocument/2006/relationships/customXml" Target="../ink/ink1691.xml"/><Relationship Id="rId136" Type="http://schemas.openxmlformats.org/officeDocument/2006/relationships/image" Target="../media/image266.png"/><Relationship Id="rId157" Type="http://schemas.openxmlformats.org/officeDocument/2006/relationships/customXml" Target="../ink/ink1712.xml"/><Relationship Id="rId178" Type="http://schemas.openxmlformats.org/officeDocument/2006/relationships/image" Target="../media/image289.png"/><Relationship Id="rId61" Type="http://schemas.openxmlformats.org/officeDocument/2006/relationships/customXml" Target="../ink/ink1664.xml"/><Relationship Id="rId82" Type="http://schemas.openxmlformats.org/officeDocument/2006/relationships/image" Target="../media/image222.png"/><Relationship Id="rId199" Type="http://schemas.openxmlformats.org/officeDocument/2006/relationships/customXml" Target="../ink/ink1733.xml"/><Relationship Id="rId203" Type="http://schemas.openxmlformats.org/officeDocument/2006/relationships/customXml" Target="../ink/ink1735.xml"/><Relationship Id="rId19" Type="http://schemas.openxmlformats.org/officeDocument/2006/relationships/customXml" Target="../ink/ink1643.xml"/><Relationship Id="rId224" Type="http://schemas.openxmlformats.org/officeDocument/2006/relationships/image" Target="../media/image311.png"/><Relationship Id="rId245" Type="http://schemas.openxmlformats.org/officeDocument/2006/relationships/customXml" Target="../ink/ink1756.xml"/><Relationship Id="rId30" Type="http://schemas.openxmlformats.org/officeDocument/2006/relationships/image" Target="../media/image215.png"/><Relationship Id="rId105" Type="http://schemas.openxmlformats.org/officeDocument/2006/relationships/customXml" Target="../ink/ink1686.xml"/><Relationship Id="rId126" Type="http://schemas.openxmlformats.org/officeDocument/2006/relationships/image" Target="../media/image261.png"/><Relationship Id="rId147" Type="http://schemas.openxmlformats.org/officeDocument/2006/relationships/customXml" Target="../ink/ink1707.xml"/><Relationship Id="rId168" Type="http://schemas.openxmlformats.org/officeDocument/2006/relationships/image" Target="../media/image284.png"/><Relationship Id="rId51" Type="http://schemas.openxmlformats.org/officeDocument/2006/relationships/customXml" Target="../ink/ink1659.xml"/><Relationship Id="rId72" Type="http://schemas.openxmlformats.org/officeDocument/2006/relationships/image" Target="../media/image238.png"/><Relationship Id="rId93" Type="http://schemas.openxmlformats.org/officeDocument/2006/relationships/customXml" Target="../ink/ink1680.xml"/><Relationship Id="rId189" Type="http://schemas.openxmlformats.org/officeDocument/2006/relationships/customXml" Target="../ink/ink1728.xml"/><Relationship Id="rId3" Type="http://schemas.openxmlformats.org/officeDocument/2006/relationships/customXml" Target="../ink/ink1635.xml"/><Relationship Id="rId214" Type="http://schemas.openxmlformats.org/officeDocument/2006/relationships/image" Target="../media/image306.png"/><Relationship Id="rId235" Type="http://schemas.openxmlformats.org/officeDocument/2006/relationships/customXml" Target="../ink/ink1751.xml"/><Relationship Id="rId256" Type="http://schemas.openxmlformats.org/officeDocument/2006/relationships/image" Target="../media/image327.png"/><Relationship Id="rId116" Type="http://schemas.openxmlformats.org/officeDocument/2006/relationships/image" Target="../media/image256.png"/><Relationship Id="rId137" Type="http://schemas.openxmlformats.org/officeDocument/2006/relationships/customXml" Target="../ink/ink1702.xml"/><Relationship Id="rId158" Type="http://schemas.openxmlformats.org/officeDocument/2006/relationships/image" Target="../media/image279.png"/><Relationship Id="rId20" Type="http://schemas.openxmlformats.org/officeDocument/2006/relationships/image" Target="../media/image207.png"/><Relationship Id="rId41" Type="http://schemas.openxmlformats.org/officeDocument/2006/relationships/customXml" Target="../ink/ink1654.xml"/><Relationship Id="rId62" Type="http://schemas.openxmlformats.org/officeDocument/2006/relationships/image" Target="../media/image233.png"/><Relationship Id="rId83" Type="http://schemas.openxmlformats.org/officeDocument/2006/relationships/customXml" Target="../ink/ink1675.xml"/><Relationship Id="rId179" Type="http://schemas.openxmlformats.org/officeDocument/2006/relationships/customXml" Target="../ink/ink1723.xml"/><Relationship Id="rId190" Type="http://schemas.openxmlformats.org/officeDocument/2006/relationships/image" Target="../media/image295.png"/><Relationship Id="rId204" Type="http://schemas.openxmlformats.org/officeDocument/2006/relationships/image" Target="../media/image301.png"/><Relationship Id="rId225" Type="http://schemas.openxmlformats.org/officeDocument/2006/relationships/customXml" Target="../ink/ink1746.xml"/><Relationship Id="rId246" Type="http://schemas.openxmlformats.org/officeDocument/2006/relationships/image" Target="../media/image322.png"/><Relationship Id="rId106" Type="http://schemas.openxmlformats.org/officeDocument/2006/relationships/image" Target="../media/image251.png"/><Relationship Id="rId127" Type="http://schemas.openxmlformats.org/officeDocument/2006/relationships/customXml" Target="../ink/ink1697.xml"/><Relationship Id="rId10" Type="http://schemas.openxmlformats.org/officeDocument/2006/relationships/image" Target="../media/image202.png"/><Relationship Id="rId31" Type="http://schemas.openxmlformats.org/officeDocument/2006/relationships/customXml" Target="../ink/ink1649.xml"/><Relationship Id="rId52" Type="http://schemas.openxmlformats.org/officeDocument/2006/relationships/image" Target="../media/image228.png"/><Relationship Id="rId73" Type="http://schemas.openxmlformats.org/officeDocument/2006/relationships/customXml" Target="../ink/ink1670.xml"/><Relationship Id="rId94" Type="http://schemas.openxmlformats.org/officeDocument/2006/relationships/image" Target="../media/image245.png"/><Relationship Id="rId148" Type="http://schemas.openxmlformats.org/officeDocument/2006/relationships/image" Target="../media/image274.png"/><Relationship Id="rId169" Type="http://schemas.openxmlformats.org/officeDocument/2006/relationships/customXml" Target="../ink/ink1718.xml"/><Relationship Id="rId4" Type="http://schemas.openxmlformats.org/officeDocument/2006/relationships/image" Target="../media/image199.png"/><Relationship Id="rId180" Type="http://schemas.openxmlformats.org/officeDocument/2006/relationships/image" Target="../media/image290.png"/><Relationship Id="rId215" Type="http://schemas.openxmlformats.org/officeDocument/2006/relationships/customXml" Target="../ink/ink1741.xml"/><Relationship Id="rId236" Type="http://schemas.openxmlformats.org/officeDocument/2006/relationships/image" Target="../media/image3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5.xml"/><Relationship Id="rId13" Type="http://schemas.openxmlformats.org/officeDocument/2006/relationships/image" Target="../media/image333.png"/><Relationship Id="rId3" Type="http://schemas.openxmlformats.org/officeDocument/2006/relationships/image" Target="../media/image328.png"/><Relationship Id="rId7" Type="http://schemas.openxmlformats.org/officeDocument/2006/relationships/image" Target="../media/image330.png"/><Relationship Id="rId12" Type="http://schemas.openxmlformats.org/officeDocument/2006/relationships/customXml" Target="../ink/ink1767.xml"/><Relationship Id="rId2" Type="http://schemas.openxmlformats.org/officeDocument/2006/relationships/customXml" Target="../ink/ink17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64.xml"/><Relationship Id="rId11" Type="http://schemas.openxmlformats.org/officeDocument/2006/relationships/image" Target="../media/image332.png"/><Relationship Id="rId5" Type="http://schemas.openxmlformats.org/officeDocument/2006/relationships/image" Target="../media/image329.png"/><Relationship Id="rId10" Type="http://schemas.openxmlformats.org/officeDocument/2006/relationships/customXml" Target="../ink/ink1766.xml"/><Relationship Id="rId4" Type="http://schemas.openxmlformats.org/officeDocument/2006/relationships/customXml" Target="../ink/ink1763.xml"/><Relationship Id="rId9" Type="http://schemas.openxmlformats.org/officeDocument/2006/relationships/image" Target="../media/image3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71.xml"/><Relationship Id="rId13" Type="http://schemas.openxmlformats.org/officeDocument/2006/relationships/image" Target="../media/image333.png"/><Relationship Id="rId3" Type="http://schemas.openxmlformats.org/officeDocument/2006/relationships/image" Target="../media/image328.png"/><Relationship Id="rId7" Type="http://schemas.openxmlformats.org/officeDocument/2006/relationships/image" Target="../media/image330.png"/><Relationship Id="rId12" Type="http://schemas.openxmlformats.org/officeDocument/2006/relationships/customXml" Target="../ink/ink1773.xml"/><Relationship Id="rId2" Type="http://schemas.openxmlformats.org/officeDocument/2006/relationships/customXml" Target="../ink/ink176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70.xml"/><Relationship Id="rId11" Type="http://schemas.openxmlformats.org/officeDocument/2006/relationships/image" Target="../media/image332.png"/><Relationship Id="rId5" Type="http://schemas.openxmlformats.org/officeDocument/2006/relationships/image" Target="../media/image329.png"/><Relationship Id="rId15" Type="http://schemas.openxmlformats.org/officeDocument/2006/relationships/image" Target="../media/image334.png"/><Relationship Id="rId10" Type="http://schemas.openxmlformats.org/officeDocument/2006/relationships/customXml" Target="../ink/ink1772.xml"/><Relationship Id="rId4" Type="http://schemas.openxmlformats.org/officeDocument/2006/relationships/customXml" Target="../ink/ink1769.xml"/><Relationship Id="rId9" Type="http://schemas.openxmlformats.org/officeDocument/2006/relationships/image" Target="../media/image331.png"/><Relationship Id="rId14" Type="http://schemas.openxmlformats.org/officeDocument/2006/relationships/customXml" Target="../ink/ink177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78.xml"/><Relationship Id="rId13" Type="http://schemas.openxmlformats.org/officeDocument/2006/relationships/image" Target="../media/image333.png"/><Relationship Id="rId18" Type="http://schemas.openxmlformats.org/officeDocument/2006/relationships/customXml" Target="../ink/ink1783.xml"/><Relationship Id="rId3" Type="http://schemas.openxmlformats.org/officeDocument/2006/relationships/image" Target="../media/image328.png"/><Relationship Id="rId21" Type="http://schemas.openxmlformats.org/officeDocument/2006/relationships/image" Target="../media/image337.png"/><Relationship Id="rId7" Type="http://schemas.openxmlformats.org/officeDocument/2006/relationships/image" Target="../media/image330.png"/><Relationship Id="rId12" Type="http://schemas.openxmlformats.org/officeDocument/2006/relationships/customXml" Target="../ink/ink1780.xml"/><Relationship Id="rId17" Type="http://schemas.openxmlformats.org/officeDocument/2006/relationships/image" Target="../media/image335.png"/><Relationship Id="rId25" Type="http://schemas.openxmlformats.org/officeDocument/2006/relationships/image" Target="../media/image339.png"/><Relationship Id="rId2" Type="http://schemas.openxmlformats.org/officeDocument/2006/relationships/customXml" Target="../ink/ink1775.xml"/><Relationship Id="rId16" Type="http://schemas.openxmlformats.org/officeDocument/2006/relationships/customXml" Target="../ink/ink1782.xml"/><Relationship Id="rId20" Type="http://schemas.openxmlformats.org/officeDocument/2006/relationships/customXml" Target="../ink/ink178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77.xml"/><Relationship Id="rId11" Type="http://schemas.openxmlformats.org/officeDocument/2006/relationships/image" Target="../media/image332.png"/><Relationship Id="rId24" Type="http://schemas.openxmlformats.org/officeDocument/2006/relationships/customXml" Target="../ink/ink1786.xml"/><Relationship Id="rId5" Type="http://schemas.openxmlformats.org/officeDocument/2006/relationships/image" Target="../media/image329.png"/><Relationship Id="rId15" Type="http://schemas.openxmlformats.org/officeDocument/2006/relationships/image" Target="../media/image334.png"/><Relationship Id="rId23" Type="http://schemas.openxmlformats.org/officeDocument/2006/relationships/image" Target="../media/image338.png"/><Relationship Id="rId10" Type="http://schemas.openxmlformats.org/officeDocument/2006/relationships/customXml" Target="../ink/ink1779.xml"/><Relationship Id="rId19" Type="http://schemas.openxmlformats.org/officeDocument/2006/relationships/image" Target="../media/image336.png"/><Relationship Id="rId4" Type="http://schemas.openxmlformats.org/officeDocument/2006/relationships/customXml" Target="../ink/ink1776.xml"/><Relationship Id="rId9" Type="http://schemas.openxmlformats.org/officeDocument/2006/relationships/image" Target="../media/image331.png"/><Relationship Id="rId14" Type="http://schemas.openxmlformats.org/officeDocument/2006/relationships/customXml" Target="../ink/ink1781.xml"/><Relationship Id="rId22" Type="http://schemas.openxmlformats.org/officeDocument/2006/relationships/customXml" Target="../ink/ink1785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98.xml"/><Relationship Id="rId26" Type="http://schemas.openxmlformats.org/officeDocument/2006/relationships/customXml" Target="../ink/ink102.xml"/><Relationship Id="rId39" Type="http://schemas.openxmlformats.org/officeDocument/2006/relationships/image" Target="../media/image32.png"/><Relationship Id="rId21" Type="http://schemas.openxmlformats.org/officeDocument/2006/relationships/image" Target="../media/image12.png"/><Relationship Id="rId34" Type="http://schemas.openxmlformats.org/officeDocument/2006/relationships/customXml" Target="../ink/ink106.xml"/><Relationship Id="rId42" Type="http://schemas.openxmlformats.org/officeDocument/2006/relationships/customXml" Target="../ink/ink110.xml"/><Relationship Id="rId7" Type="http://schemas.openxmlformats.org/officeDocument/2006/relationships/image" Target="../media/image5.png"/><Relationship Id="rId2" Type="http://schemas.openxmlformats.org/officeDocument/2006/relationships/customXml" Target="../ink/ink90.xml"/><Relationship Id="rId16" Type="http://schemas.openxmlformats.org/officeDocument/2006/relationships/customXml" Target="../ink/ink97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2.xml"/><Relationship Id="rId11" Type="http://schemas.openxmlformats.org/officeDocument/2006/relationships/image" Target="../media/image7.png"/><Relationship Id="rId24" Type="http://schemas.openxmlformats.org/officeDocument/2006/relationships/customXml" Target="../ink/ink101.xml"/><Relationship Id="rId32" Type="http://schemas.openxmlformats.org/officeDocument/2006/relationships/customXml" Target="../ink/ink105.xml"/><Relationship Id="rId37" Type="http://schemas.openxmlformats.org/officeDocument/2006/relationships/image" Target="../media/image31.png"/><Relationship Id="rId40" Type="http://schemas.openxmlformats.org/officeDocument/2006/relationships/customXml" Target="../ink/ink109.xml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03.xml"/><Relationship Id="rId36" Type="http://schemas.openxmlformats.org/officeDocument/2006/relationships/customXml" Target="../ink/ink107.xml"/><Relationship Id="rId10" Type="http://schemas.openxmlformats.org/officeDocument/2006/relationships/customXml" Target="../ink/ink94.xml"/><Relationship Id="rId19" Type="http://schemas.openxmlformats.org/officeDocument/2006/relationships/image" Target="../media/image11.png"/><Relationship Id="rId31" Type="http://schemas.openxmlformats.org/officeDocument/2006/relationships/image" Target="../media/image28.png"/><Relationship Id="rId44" Type="http://schemas.openxmlformats.org/officeDocument/2006/relationships/customXml" Target="../ink/ink111.xml"/><Relationship Id="rId4" Type="http://schemas.openxmlformats.org/officeDocument/2006/relationships/customXml" Target="../ink/ink91.xml"/><Relationship Id="rId9" Type="http://schemas.openxmlformats.org/officeDocument/2006/relationships/image" Target="../media/image6.png"/><Relationship Id="rId14" Type="http://schemas.openxmlformats.org/officeDocument/2006/relationships/customXml" Target="../ink/ink96.xml"/><Relationship Id="rId22" Type="http://schemas.openxmlformats.org/officeDocument/2006/relationships/customXml" Target="../ink/ink100.xml"/><Relationship Id="rId27" Type="http://schemas.openxmlformats.org/officeDocument/2006/relationships/image" Target="../media/image26.png"/><Relationship Id="rId30" Type="http://schemas.openxmlformats.org/officeDocument/2006/relationships/customXml" Target="../ink/ink104.xml"/><Relationship Id="rId35" Type="http://schemas.openxmlformats.org/officeDocument/2006/relationships/image" Target="../media/image30.png"/><Relationship Id="rId43" Type="http://schemas.openxmlformats.org/officeDocument/2006/relationships/image" Target="../media/image34.png"/><Relationship Id="rId8" Type="http://schemas.openxmlformats.org/officeDocument/2006/relationships/customXml" Target="../ink/ink93.xml"/><Relationship Id="rId3" Type="http://schemas.openxmlformats.org/officeDocument/2006/relationships/image" Target="../media/image3.png"/><Relationship Id="rId12" Type="http://schemas.openxmlformats.org/officeDocument/2006/relationships/customXml" Target="../ink/ink9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108.xml"/><Relationship Id="rId20" Type="http://schemas.openxmlformats.org/officeDocument/2006/relationships/customXml" Target="../ink/ink99.xml"/><Relationship Id="rId41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90.xml"/><Relationship Id="rId13" Type="http://schemas.openxmlformats.org/officeDocument/2006/relationships/image" Target="../media/image333.png"/><Relationship Id="rId18" Type="http://schemas.openxmlformats.org/officeDocument/2006/relationships/customXml" Target="../ink/ink1795.xml"/><Relationship Id="rId26" Type="http://schemas.openxmlformats.org/officeDocument/2006/relationships/customXml" Target="../ink/ink1799.xml"/><Relationship Id="rId3" Type="http://schemas.openxmlformats.org/officeDocument/2006/relationships/image" Target="../media/image328.png"/><Relationship Id="rId21" Type="http://schemas.openxmlformats.org/officeDocument/2006/relationships/image" Target="../media/image337.png"/><Relationship Id="rId7" Type="http://schemas.openxmlformats.org/officeDocument/2006/relationships/image" Target="../media/image330.png"/><Relationship Id="rId12" Type="http://schemas.openxmlformats.org/officeDocument/2006/relationships/customXml" Target="../ink/ink1792.xml"/><Relationship Id="rId17" Type="http://schemas.openxmlformats.org/officeDocument/2006/relationships/image" Target="../media/image335.png"/><Relationship Id="rId25" Type="http://schemas.openxmlformats.org/officeDocument/2006/relationships/image" Target="../media/image339.png"/><Relationship Id="rId2" Type="http://schemas.openxmlformats.org/officeDocument/2006/relationships/customXml" Target="../ink/ink1787.xml"/><Relationship Id="rId16" Type="http://schemas.openxmlformats.org/officeDocument/2006/relationships/customXml" Target="../ink/ink1794.xml"/><Relationship Id="rId20" Type="http://schemas.openxmlformats.org/officeDocument/2006/relationships/customXml" Target="../ink/ink179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89.xml"/><Relationship Id="rId11" Type="http://schemas.openxmlformats.org/officeDocument/2006/relationships/image" Target="../media/image332.png"/><Relationship Id="rId24" Type="http://schemas.openxmlformats.org/officeDocument/2006/relationships/customXml" Target="../ink/ink1798.xml"/><Relationship Id="rId5" Type="http://schemas.openxmlformats.org/officeDocument/2006/relationships/image" Target="../media/image329.png"/><Relationship Id="rId15" Type="http://schemas.openxmlformats.org/officeDocument/2006/relationships/image" Target="../media/image334.png"/><Relationship Id="rId23" Type="http://schemas.openxmlformats.org/officeDocument/2006/relationships/image" Target="../media/image338.png"/><Relationship Id="rId10" Type="http://schemas.openxmlformats.org/officeDocument/2006/relationships/customXml" Target="../ink/ink1791.xml"/><Relationship Id="rId19" Type="http://schemas.openxmlformats.org/officeDocument/2006/relationships/image" Target="../media/image336.png"/><Relationship Id="rId4" Type="http://schemas.openxmlformats.org/officeDocument/2006/relationships/customXml" Target="../ink/ink1788.xml"/><Relationship Id="rId9" Type="http://schemas.openxmlformats.org/officeDocument/2006/relationships/image" Target="../media/image331.png"/><Relationship Id="rId14" Type="http://schemas.openxmlformats.org/officeDocument/2006/relationships/customXml" Target="../ink/ink1793.xml"/><Relationship Id="rId22" Type="http://schemas.openxmlformats.org/officeDocument/2006/relationships/customXml" Target="../ink/ink1797.xml"/><Relationship Id="rId27" Type="http://schemas.openxmlformats.org/officeDocument/2006/relationships/image" Target="../media/image340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3.png"/><Relationship Id="rId18" Type="http://schemas.openxmlformats.org/officeDocument/2006/relationships/customXml" Target="../ink/ink1808.xml"/><Relationship Id="rId26" Type="http://schemas.openxmlformats.org/officeDocument/2006/relationships/customXml" Target="../ink/ink1812.xml"/><Relationship Id="rId39" Type="http://schemas.openxmlformats.org/officeDocument/2006/relationships/image" Target="../media/image346.png"/><Relationship Id="rId21" Type="http://schemas.openxmlformats.org/officeDocument/2006/relationships/image" Target="../media/image337.png"/><Relationship Id="rId34" Type="http://schemas.openxmlformats.org/officeDocument/2006/relationships/customXml" Target="../ink/ink1816.xml"/><Relationship Id="rId42" Type="http://schemas.openxmlformats.org/officeDocument/2006/relationships/customXml" Target="../ink/ink1820.xml"/><Relationship Id="rId47" Type="http://schemas.openxmlformats.org/officeDocument/2006/relationships/image" Target="../media/image350.png"/><Relationship Id="rId50" Type="http://schemas.openxmlformats.org/officeDocument/2006/relationships/customXml" Target="../ink/ink1824.xml"/><Relationship Id="rId55" Type="http://schemas.openxmlformats.org/officeDocument/2006/relationships/image" Target="../media/image354.png"/><Relationship Id="rId7" Type="http://schemas.openxmlformats.org/officeDocument/2006/relationships/image" Target="../media/image330.png"/><Relationship Id="rId2" Type="http://schemas.openxmlformats.org/officeDocument/2006/relationships/customXml" Target="../ink/ink1800.xml"/><Relationship Id="rId16" Type="http://schemas.openxmlformats.org/officeDocument/2006/relationships/customXml" Target="../ink/ink1807.xml"/><Relationship Id="rId29" Type="http://schemas.openxmlformats.org/officeDocument/2006/relationships/image" Target="../media/image341.png"/><Relationship Id="rId11" Type="http://schemas.openxmlformats.org/officeDocument/2006/relationships/image" Target="../media/image332.png"/><Relationship Id="rId24" Type="http://schemas.openxmlformats.org/officeDocument/2006/relationships/customXml" Target="../ink/ink1811.xml"/><Relationship Id="rId32" Type="http://schemas.openxmlformats.org/officeDocument/2006/relationships/customXml" Target="../ink/ink1815.xml"/><Relationship Id="rId37" Type="http://schemas.openxmlformats.org/officeDocument/2006/relationships/image" Target="../media/image345.png"/><Relationship Id="rId40" Type="http://schemas.openxmlformats.org/officeDocument/2006/relationships/customXml" Target="../ink/ink1819.xml"/><Relationship Id="rId45" Type="http://schemas.openxmlformats.org/officeDocument/2006/relationships/image" Target="../media/image349.png"/><Relationship Id="rId53" Type="http://schemas.openxmlformats.org/officeDocument/2006/relationships/image" Target="../media/image353.png"/><Relationship Id="rId5" Type="http://schemas.openxmlformats.org/officeDocument/2006/relationships/image" Target="../media/image329.png"/><Relationship Id="rId10" Type="http://schemas.openxmlformats.org/officeDocument/2006/relationships/customXml" Target="../ink/ink1804.xml"/><Relationship Id="rId19" Type="http://schemas.openxmlformats.org/officeDocument/2006/relationships/image" Target="../media/image336.png"/><Relationship Id="rId31" Type="http://schemas.openxmlformats.org/officeDocument/2006/relationships/image" Target="../media/image342.png"/><Relationship Id="rId44" Type="http://schemas.openxmlformats.org/officeDocument/2006/relationships/customXml" Target="../ink/ink1821.xml"/><Relationship Id="rId52" Type="http://schemas.openxmlformats.org/officeDocument/2006/relationships/customXml" Target="../ink/ink1825.xml"/><Relationship Id="rId4" Type="http://schemas.openxmlformats.org/officeDocument/2006/relationships/customXml" Target="../ink/ink1801.xml"/><Relationship Id="rId9" Type="http://schemas.openxmlformats.org/officeDocument/2006/relationships/image" Target="../media/image331.png"/><Relationship Id="rId14" Type="http://schemas.openxmlformats.org/officeDocument/2006/relationships/customXml" Target="../ink/ink1806.xml"/><Relationship Id="rId22" Type="http://schemas.openxmlformats.org/officeDocument/2006/relationships/customXml" Target="../ink/ink1810.xml"/><Relationship Id="rId27" Type="http://schemas.openxmlformats.org/officeDocument/2006/relationships/image" Target="../media/image340.png"/><Relationship Id="rId30" Type="http://schemas.openxmlformats.org/officeDocument/2006/relationships/customXml" Target="../ink/ink1814.xml"/><Relationship Id="rId35" Type="http://schemas.openxmlformats.org/officeDocument/2006/relationships/image" Target="../media/image344.png"/><Relationship Id="rId43" Type="http://schemas.openxmlformats.org/officeDocument/2006/relationships/image" Target="../media/image348.png"/><Relationship Id="rId48" Type="http://schemas.openxmlformats.org/officeDocument/2006/relationships/customXml" Target="../ink/ink1823.xml"/><Relationship Id="rId8" Type="http://schemas.openxmlformats.org/officeDocument/2006/relationships/customXml" Target="../ink/ink1803.xml"/><Relationship Id="rId51" Type="http://schemas.openxmlformats.org/officeDocument/2006/relationships/image" Target="../media/image352.png"/><Relationship Id="rId3" Type="http://schemas.openxmlformats.org/officeDocument/2006/relationships/image" Target="../media/image328.png"/><Relationship Id="rId12" Type="http://schemas.openxmlformats.org/officeDocument/2006/relationships/customXml" Target="../ink/ink1805.xml"/><Relationship Id="rId17" Type="http://schemas.openxmlformats.org/officeDocument/2006/relationships/image" Target="../media/image335.png"/><Relationship Id="rId25" Type="http://schemas.openxmlformats.org/officeDocument/2006/relationships/image" Target="../media/image339.png"/><Relationship Id="rId33" Type="http://schemas.openxmlformats.org/officeDocument/2006/relationships/image" Target="../media/image343.png"/><Relationship Id="rId38" Type="http://schemas.openxmlformats.org/officeDocument/2006/relationships/customXml" Target="../ink/ink1818.xml"/><Relationship Id="rId46" Type="http://schemas.openxmlformats.org/officeDocument/2006/relationships/customXml" Target="../ink/ink1822.xml"/><Relationship Id="rId20" Type="http://schemas.openxmlformats.org/officeDocument/2006/relationships/customXml" Target="../ink/ink1809.xml"/><Relationship Id="rId41" Type="http://schemas.openxmlformats.org/officeDocument/2006/relationships/image" Target="../media/image347.png"/><Relationship Id="rId54" Type="http://schemas.openxmlformats.org/officeDocument/2006/relationships/customXml" Target="../ink/ink18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02.xml"/><Relationship Id="rId15" Type="http://schemas.openxmlformats.org/officeDocument/2006/relationships/image" Target="../media/image334.png"/><Relationship Id="rId23" Type="http://schemas.openxmlformats.org/officeDocument/2006/relationships/image" Target="../media/image338.png"/><Relationship Id="rId28" Type="http://schemas.openxmlformats.org/officeDocument/2006/relationships/customXml" Target="../ink/ink1813.xml"/><Relationship Id="rId36" Type="http://schemas.openxmlformats.org/officeDocument/2006/relationships/customXml" Target="../ink/ink1817.xml"/><Relationship Id="rId49" Type="http://schemas.openxmlformats.org/officeDocument/2006/relationships/image" Target="../media/image351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39.xml"/><Relationship Id="rId21" Type="http://schemas.openxmlformats.org/officeDocument/2006/relationships/image" Target="../media/image337.png"/><Relationship Id="rId42" Type="http://schemas.openxmlformats.org/officeDocument/2006/relationships/customXml" Target="../ink/ink1847.xml"/><Relationship Id="rId47" Type="http://schemas.openxmlformats.org/officeDocument/2006/relationships/image" Target="../media/image350.png"/><Relationship Id="rId63" Type="http://schemas.openxmlformats.org/officeDocument/2006/relationships/image" Target="../media/image358.png"/><Relationship Id="rId68" Type="http://schemas.openxmlformats.org/officeDocument/2006/relationships/customXml" Target="../ink/ink1860.xml"/><Relationship Id="rId2" Type="http://schemas.openxmlformats.org/officeDocument/2006/relationships/customXml" Target="../ink/ink1827.xml"/><Relationship Id="rId16" Type="http://schemas.openxmlformats.org/officeDocument/2006/relationships/customXml" Target="../ink/ink1834.xml"/><Relationship Id="rId29" Type="http://schemas.openxmlformats.org/officeDocument/2006/relationships/image" Target="../media/image341.png"/><Relationship Id="rId11" Type="http://schemas.openxmlformats.org/officeDocument/2006/relationships/image" Target="../media/image332.png"/><Relationship Id="rId24" Type="http://schemas.openxmlformats.org/officeDocument/2006/relationships/customXml" Target="../ink/ink1838.xml"/><Relationship Id="rId32" Type="http://schemas.openxmlformats.org/officeDocument/2006/relationships/customXml" Target="../ink/ink1842.xml"/><Relationship Id="rId37" Type="http://schemas.openxmlformats.org/officeDocument/2006/relationships/image" Target="../media/image345.png"/><Relationship Id="rId40" Type="http://schemas.openxmlformats.org/officeDocument/2006/relationships/customXml" Target="../ink/ink1846.xml"/><Relationship Id="rId45" Type="http://schemas.openxmlformats.org/officeDocument/2006/relationships/image" Target="../media/image349.png"/><Relationship Id="rId53" Type="http://schemas.openxmlformats.org/officeDocument/2006/relationships/image" Target="../media/image353.png"/><Relationship Id="rId58" Type="http://schemas.openxmlformats.org/officeDocument/2006/relationships/customXml" Target="../ink/ink1855.xml"/><Relationship Id="rId66" Type="http://schemas.openxmlformats.org/officeDocument/2006/relationships/customXml" Target="../ink/ink1859.xml"/><Relationship Id="rId74" Type="http://schemas.openxmlformats.org/officeDocument/2006/relationships/customXml" Target="../ink/ink1863.xml"/><Relationship Id="rId5" Type="http://schemas.openxmlformats.org/officeDocument/2006/relationships/image" Target="../media/image329.png"/><Relationship Id="rId61" Type="http://schemas.openxmlformats.org/officeDocument/2006/relationships/image" Target="../media/image357.png"/><Relationship Id="rId19" Type="http://schemas.openxmlformats.org/officeDocument/2006/relationships/image" Target="../media/image336.png"/><Relationship Id="rId14" Type="http://schemas.openxmlformats.org/officeDocument/2006/relationships/customXml" Target="../ink/ink1833.xml"/><Relationship Id="rId22" Type="http://schemas.openxmlformats.org/officeDocument/2006/relationships/customXml" Target="../ink/ink1837.xml"/><Relationship Id="rId27" Type="http://schemas.openxmlformats.org/officeDocument/2006/relationships/image" Target="../media/image340.png"/><Relationship Id="rId30" Type="http://schemas.openxmlformats.org/officeDocument/2006/relationships/customXml" Target="../ink/ink1841.xml"/><Relationship Id="rId35" Type="http://schemas.openxmlformats.org/officeDocument/2006/relationships/image" Target="../media/image344.png"/><Relationship Id="rId43" Type="http://schemas.openxmlformats.org/officeDocument/2006/relationships/image" Target="../media/image348.png"/><Relationship Id="rId48" Type="http://schemas.openxmlformats.org/officeDocument/2006/relationships/customXml" Target="../ink/ink1850.xml"/><Relationship Id="rId56" Type="http://schemas.openxmlformats.org/officeDocument/2006/relationships/customXml" Target="../ink/ink1854.xml"/><Relationship Id="rId64" Type="http://schemas.openxmlformats.org/officeDocument/2006/relationships/customXml" Target="../ink/ink1858.xml"/><Relationship Id="rId69" Type="http://schemas.openxmlformats.org/officeDocument/2006/relationships/image" Target="../media/image361.png"/><Relationship Id="rId8" Type="http://schemas.openxmlformats.org/officeDocument/2006/relationships/customXml" Target="../ink/ink1830.xml"/><Relationship Id="rId51" Type="http://schemas.openxmlformats.org/officeDocument/2006/relationships/image" Target="../media/image352.png"/><Relationship Id="rId72" Type="http://schemas.openxmlformats.org/officeDocument/2006/relationships/customXml" Target="../ink/ink1862.xml"/><Relationship Id="rId3" Type="http://schemas.openxmlformats.org/officeDocument/2006/relationships/image" Target="../media/image328.png"/><Relationship Id="rId12" Type="http://schemas.openxmlformats.org/officeDocument/2006/relationships/customXml" Target="../ink/ink1832.xml"/><Relationship Id="rId17" Type="http://schemas.openxmlformats.org/officeDocument/2006/relationships/image" Target="../media/image335.png"/><Relationship Id="rId25" Type="http://schemas.openxmlformats.org/officeDocument/2006/relationships/image" Target="../media/image339.png"/><Relationship Id="rId33" Type="http://schemas.openxmlformats.org/officeDocument/2006/relationships/image" Target="../media/image343.png"/><Relationship Id="rId38" Type="http://schemas.openxmlformats.org/officeDocument/2006/relationships/customXml" Target="../ink/ink1845.xml"/><Relationship Id="rId46" Type="http://schemas.openxmlformats.org/officeDocument/2006/relationships/customXml" Target="../ink/ink1849.xml"/><Relationship Id="rId59" Type="http://schemas.openxmlformats.org/officeDocument/2006/relationships/image" Target="../media/image356.png"/><Relationship Id="rId67" Type="http://schemas.openxmlformats.org/officeDocument/2006/relationships/image" Target="../media/image360.png"/><Relationship Id="rId20" Type="http://schemas.openxmlformats.org/officeDocument/2006/relationships/customXml" Target="../ink/ink1836.xml"/><Relationship Id="rId41" Type="http://schemas.openxmlformats.org/officeDocument/2006/relationships/image" Target="../media/image347.png"/><Relationship Id="rId54" Type="http://schemas.openxmlformats.org/officeDocument/2006/relationships/customXml" Target="../ink/ink1853.xml"/><Relationship Id="rId62" Type="http://schemas.openxmlformats.org/officeDocument/2006/relationships/customXml" Target="../ink/ink1857.xml"/><Relationship Id="rId70" Type="http://schemas.openxmlformats.org/officeDocument/2006/relationships/customXml" Target="../ink/ink1861.xml"/><Relationship Id="rId75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29.xml"/><Relationship Id="rId15" Type="http://schemas.openxmlformats.org/officeDocument/2006/relationships/image" Target="../media/image334.png"/><Relationship Id="rId23" Type="http://schemas.openxmlformats.org/officeDocument/2006/relationships/image" Target="../media/image338.png"/><Relationship Id="rId28" Type="http://schemas.openxmlformats.org/officeDocument/2006/relationships/customXml" Target="../ink/ink1840.xml"/><Relationship Id="rId36" Type="http://schemas.openxmlformats.org/officeDocument/2006/relationships/customXml" Target="../ink/ink1844.xml"/><Relationship Id="rId49" Type="http://schemas.openxmlformats.org/officeDocument/2006/relationships/image" Target="../media/image351.png"/><Relationship Id="rId57" Type="http://schemas.openxmlformats.org/officeDocument/2006/relationships/image" Target="../media/image355.png"/><Relationship Id="rId10" Type="http://schemas.openxmlformats.org/officeDocument/2006/relationships/customXml" Target="../ink/ink1831.xml"/><Relationship Id="rId31" Type="http://schemas.openxmlformats.org/officeDocument/2006/relationships/image" Target="../media/image342.png"/><Relationship Id="rId44" Type="http://schemas.openxmlformats.org/officeDocument/2006/relationships/customXml" Target="../ink/ink1848.xml"/><Relationship Id="rId52" Type="http://schemas.openxmlformats.org/officeDocument/2006/relationships/customXml" Target="../ink/ink1852.xml"/><Relationship Id="rId60" Type="http://schemas.openxmlformats.org/officeDocument/2006/relationships/customXml" Target="../ink/ink1856.xml"/><Relationship Id="rId65" Type="http://schemas.openxmlformats.org/officeDocument/2006/relationships/image" Target="../media/image359.png"/><Relationship Id="rId73" Type="http://schemas.openxmlformats.org/officeDocument/2006/relationships/image" Target="../media/image363.png"/><Relationship Id="rId4" Type="http://schemas.openxmlformats.org/officeDocument/2006/relationships/customXml" Target="../ink/ink1828.xml"/><Relationship Id="rId9" Type="http://schemas.openxmlformats.org/officeDocument/2006/relationships/image" Target="../media/image331.png"/><Relationship Id="rId13" Type="http://schemas.openxmlformats.org/officeDocument/2006/relationships/image" Target="../media/image333.png"/><Relationship Id="rId18" Type="http://schemas.openxmlformats.org/officeDocument/2006/relationships/customXml" Target="../ink/ink1835.xml"/><Relationship Id="rId39" Type="http://schemas.openxmlformats.org/officeDocument/2006/relationships/image" Target="../media/image346.png"/><Relationship Id="rId34" Type="http://schemas.openxmlformats.org/officeDocument/2006/relationships/customXml" Target="../ink/ink1843.xml"/><Relationship Id="rId50" Type="http://schemas.openxmlformats.org/officeDocument/2006/relationships/customXml" Target="../ink/ink1851.xml"/><Relationship Id="rId55" Type="http://schemas.openxmlformats.org/officeDocument/2006/relationships/image" Target="../media/image354.png"/><Relationship Id="rId7" Type="http://schemas.openxmlformats.org/officeDocument/2006/relationships/image" Target="../media/image330.png"/><Relationship Id="rId71" Type="http://schemas.openxmlformats.org/officeDocument/2006/relationships/image" Target="../media/image3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7.xml"/><Relationship Id="rId13" Type="http://schemas.openxmlformats.org/officeDocument/2006/relationships/image" Target="../media/image371.png"/><Relationship Id="rId3" Type="http://schemas.openxmlformats.org/officeDocument/2006/relationships/image" Target="../media/image366.png"/><Relationship Id="rId7" Type="http://schemas.openxmlformats.org/officeDocument/2006/relationships/image" Target="../media/image368.png"/><Relationship Id="rId12" Type="http://schemas.openxmlformats.org/officeDocument/2006/relationships/customXml" Target="../ink/ink1869.xml"/><Relationship Id="rId17" Type="http://schemas.openxmlformats.org/officeDocument/2006/relationships/image" Target="../media/image373.png"/><Relationship Id="rId2" Type="http://schemas.openxmlformats.org/officeDocument/2006/relationships/customXml" Target="../ink/ink1864.xml"/><Relationship Id="rId16" Type="http://schemas.openxmlformats.org/officeDocument/2006/relationships/customXml" Target="../ink/ink187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66.xml"/><Relationship Id="rId11" Type="http://schemas.openxmlformats.org/officeDocument/2006/relationships/image" Target="../media/image370.png"/><Relationship Id="rId5" Type="http://schemas.openxmlformats.org/officeDocument/2006/relationships/image" Target="../media/image367.png"/><Relationship Id="rId15" Type="http://schemas.openxmlformats.org/officeDocument/2006/relationships/image" Target="../media/image372.png"/><Relationship Id="rId10" Type="http://schemas.openxmlformats.org/officeDocument/2006/relationships/customXml" Target="../ink/ink1868.xml"/><Relationship Id="rId4" Type="http://schemas.openxmlformats.org/officeDocument/2006/relationships/customXml" Target="../ink/ink1865.xml"/><Relationship Id="rId9" Type="http://schemas.openxmlformats.org/officeDocument/2006/relationships/image" Target="../media/image369.png"/><Relationship Id="rId14" Type="http://schemas.openxmlformats.org/officeDocument/2006/relationships/customXml" Target="../ink/ink187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75.xml"/><Relationship Id="rId13" Type="http://schemas.openxmlformats.org/officeDocument/2006/relationships/image" Target="../media/image371.png"/><Relationship Id="rId18" Type="http://schemas.openxmlformats.org/officeDocument/2006/relationships/customXml" Target="../ink/ink1880.xml"/><Relationship Id="rId26" Type="http://schemas.openxmlformats.org/officeDocument/2006/relationships/customXml" Target="../ink/ink1884.xml"/><Relationship Id="rId3" Type="http://schemas.openxmlformats.org/officeDocument/2006/relationships/image" Target="../media/image366.png"/><Relationship Id="rId21" Type="http://schemas.openxmlformats.org/officeDocument/2006/relationships/image" Target="../media/image375.png"/><Relationship Id="rId7" Type="http://schemas.openxmlformats.org/officeDocument/2006/relationships/image" Target="../media/image368.png"/><Relationship Id="rId12" Type="http://schemas.openxmlformats.org/officeDocument/2006/relationships/customXml" Target="../ink/ink1877.xml"/><Relationship Id="rId17" Type="http://schemas.openxmlformats.org/officeDocument/2006/relationships/image" Target="../media/image373.png"/><Relationship Id="rId25" Type="http://schemas.openxmlformats.org/officeDocument/2006/relationships/image" Target="../media/image377.png"/><Relationship Id="rId2" Type="http://schemas.openxmlformats.org/officeDocument/2006/relationships/customXml" Target="../ink/ink1872.xml"/><Relationship Id="rId16" Type="http://schemas.openxmlformats.org/officeDocument/2006/relationships/customXml" Target="../ink/ink1879.xml"/><Relationship Id="rId20" Type="http://schemas.openxmlformats.org/officeDocument/2006/relationships/customXml" Target="../ink/ink1881.xml"/><Relationship Id="rId29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74.xml"/><Relationship Id="rId11" Type="http://schemas.openxmlformats.org/officeDocument/2006/relationships/image" Target="../media/image370.png"/><Relationship Id="rId24" Type="http://schemas.openxmlformats.org/officeDocument/2006/relationships/customXml" Target="../ink/ink1883.xml"/><Relationship Id="rId5" Type="http://schemas.openxmlformats.org/officeDocument/2006/relationships/image" Target="../media/image367.png"/><Relationship Id="rId15" Type="http://schemas.openxmlformats.org/officeDocument/2006/relationships/image" Target="../media/image372.png"/><Relationship Id="rId23" Type="http://schemas.openxmlformats.org/officeDocument/2006/relationships/image" Target="../media/image376.png"/><Relationship Id="rId28" Type="http://schemas.openxmlformats.org/officeDocument/2006/relationships/customXml" Target="../ink/ink1885.xml"/><Relationship Id="rId10" Type="http://schemas.openxmlformats.org/officeDocument/2006/relationships/customXml" Target="../ink/ink1876.xml"/><Relationship Id="rId19" Type="http://schemas.openxmlformats.org/officeDocument/2006/relationships/image" Target="../media/image374.png"/><Relationship Id="rId4" Type="http://schemas.openxmlformats.org/officeDocument/2006/relationships/customXml" Target="../ink/ink1873.xml"/><Relationship Id="rId9" Type="http://schemas.openxmlformats.org/officeDocument/2006/relationships/image" Target="../media/image369.png"/><Relationship Id="rId14" Type="http://schemas.openxmlformats.org/officeDocument/2006/relationships/customXml" Target="../ink/ink1878.xml"/><Relationship Id="rId22" Type="http://schemas.openxmlformats.org/officeDocument/2006/relationships/customXml" Target="../ink/ink1882.xml"/><Relationship Id="rId27" Type="http://schemas.openxmlformats.org/officeDocument/2006/relationships/image" Target="../media/image378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1.png"/><Relationship Id="rId18" Type="http://schemas.openxmlformats.org/officeDocument/2006/relationships/customXml" Target="../ink/ink1894.xml"/><Relationship Id="rId26" Type="http://schemas.openxmlformats.org/officeDocument/2006/relationships/customXml" Target="../ink/ink1898.xml"/><Relationship Id="rId21" Type="http://schemas.openxmlformats.org/officeDocument/2006/relationships/image" Target="../media/image375.png"/><Relationship Id="rId34" Type="http://schemas.openxmlformats.org/officeDocument/2006/relationships/customXml" Target="../ink/ink1902.xml"/><Relationship Id="rId7" Type="http://schemas.openxmlformats.org/officeDocument/2006/relationships/image" Target="../media/image368.png"/><Relationship Id="rId12" Type="http://schemas.openxmlformats.org/officeDocument/2006/relationships/customXml" Target="../ink/ink1891.xml"/><Relationship Id="rId17" Type="http://schemas.openxmlformats.org/officeDocument/2006/relationships/image" Target="../media/image373.png"/><Relationship Id="rId25" Type="http://schemas.openxmlformats.org/officeDocument/2006/relationships/image" Target="../media/image377.png"/><Relationship Id="rId33" Type="http://schemas.openxmlformats.org/officeDocument/2006/relationships/image" Target="../media/image381.png"/><Relationship Id="rId2" Type="http://schemas.openxmlformats.org/officeDocument/2006/relationships/customXml" Target="../ink/ink1886.xml"/><Relationship Id="rId16" Type="http://schemas.openxmlformats.org/officeDocument/2006/relationships/customXml" Target="../ink/ink1893.xml"/><Relationship Id="rId20" Type="http://schemas.openxmlformats.org/officeDocument/2006/relationships/customXml" Target="../ink/ink1895.xml"/><Relationship Id="rId29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88.xml"/><Relationship Id="rId11" Type="http://schemas.openxmlformats.org/officeDocument/2006/relationships/image" Target="../media/image370.png"/><Relationship Id="rId24" Type="http://schemas.openxmlformats.org/officeDocument/2006/relationships/customXml" Target="../ink/ink1897.xml"/><Relationship Id="rId32" Type="http://schemas.openxmlformats.org/officeDocument/2006/relationships/customXml" Target="../ink/ink1901.xml"/><Relationship Id="rId37" Type="http://schemas.openxmlformats.org/officeDocument/2006/relationships/image" Target="../media/image383.png"/><Relationship Id="rId5" Type="http://schemas.openxmlformats.org/officeDocument/2006/relationships/image" Target="../media/image367.png"/><Relationship Id="rId15" Type="http://schemas.openxmlformats.org/officeDocument/2006/relationships/image" Target="../media/image372.png"/><Relationship Id="rId23" Type="http://schemas.openxmlformats.org/officeDocument/2006/relationships/image" Target="../media/image376.png"/><Relationship Id="rId28" Type="http://schemas.openxmlformats.org/officeDocument/2006/relationships/customXml" Target="../ink/ink1899.xml"/><Relationship Id="rId36" Type="http://schemas.openxmlformats.org/officeDocument/2006/relationships/customXml" Target="../ink/ink1903.xml"/><Relationship Id="rId10" Type="http://schemas.openxmlformats.org/officeDocument/2006/relationships/customXml" Target="../ink/ink1890.xml"/><Relationship Id="rId19" Type="http://schemas.openxmlformats.org/officeDocument/2006/relationships/image" Target="../media/image374.png"/><Relationship Id="rId31" Type="http://schemas.openxmlformats.org/officeDocument/2006/relationships/image" Target="../media/image380.png"/><Relationship Id="rId4" Type="http://schemas.openxmlformats.org/officeDocument/2006/relationships/customXml" Target="../ink/ink1887.xml"/><Relationship Id="rId9" Type="http://schemas.openxmlformats.org/officeDocument/2006/relationships/image" Target="../media/image369.png"/><Relationship Id="rId14" Type="http://schemas.openxmlformats.org/officeDocument/2006/relationships/customXml" Target="../ink/ink1892.xml"/><Relationship Id="rId22" Type="http://schemas.openxmlformats.org/officeDocument/2006/relationships/customXml" Target="../ink/ink1896.xml"/><Relationship Id="rId27" Type="http://schemas.openxmlformats.org/officeDocument/2006/relationships/image" Target="../media/image378.png"/><Relationship Id="rId30" Type="http://schemas.openxmlformats.org/officeDocument/2006/relationships/customXml" Target="../ink/ink1900.xml"/><Relationship Id="rId35" Type="http://schemas.openxmlformats.org/officeDocument/2006/relationships/image" Target="../media/image382.png"/><Relationship Id="rId8" Type="http://schemas.openxmlformats.org/officeDocument/2006/relationships/customXml" Target="../ink/ink1889.xml"/><Relationship Id="rId3" Type="http://schemas.openxmlformats.org/officeDocument/2006/relationships/image" Target="../media/image366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1.png"/><Relationship Id="rId18" Type="http://schemas.openxmlformats.org/officeDocument/2006/relationships/customXml" Target="../ink/ink1912.xml"/><Relationship Id="rId26" Type="http://schemas.openxmlformats.org/officeDocument/2006/relationships/customXml" Target="../ink/ink1916.xml"/><Relationship Id="rId39" Type="http://schemas.openxmlformats.org/officeDocument/2006/relationships/image" Target="../media/image384.png"/><Relationship Id="rId21" Type="http://schemas.openxmlformats.org/officeDocument/2006/relationships/image" Target="../media/image375.png"/><Relationship Id="rId34" Type="http://schemas.openxmlformats.org/officeDocument/2006/relationships/customXml" Target="../ink/ink1920.xml"/><Relationship Id="rId42" Type="http://schemas.openxmlformats.org/officeDocument/2006/relationships/customXml" Target="../ink/ink1924.xml"/><Relationship Id="rId47" Type="http://schemas.openxmlformats.org/officeDocument/2006/relationships/image" Target="../media/image387.png"/><Relationship Id="rId50" Type="http://schemas.openxmlformats.org/officeDocument/2006/relationships/image" Target="../media/image388.png"/><Relationship Id="rId55" Type="http://schemas.openxmlformats.org/officeDocument/2006/relationships/customXml" Target="../ink/ink1931.xml"/><Relationship Id="rId7" Type="http://schemas.openxmlformats.org/officeDocument/2006/relationships/image" Target="../media/image368.png"/><Relationship Id="rId2" Type="http://schemas.openxmlformats.org/officeDocument/2006/relationships/customXml" Target="../ink/ink1904.xml"/><Relationship Id="rId16" Type="http://schemas.openxmlformats.org/officeDocument/2006/relationships/customXml" Target="../ink/ink1911.xml"/><Relationship Id="rId29" Type="http://schemas.openxmlformats.org/officeDocument/2006/relationships/image" Target="../media/image379.png"/><Relationship Id="rId11" Type="http://schemas.openxmlformats.org/officeDocument/2006/relationships/image" Target="../media/image370.png"/><Relationship Id="rId24" Type="http://schemas.openxmlformats.org/officeDocument/2006/relationships/customXml" Target="../ink/ink1915.xml"/><Relationship Id="rId32" Type="http://schemas.openxmlformats.org/officeDocument/2006/relationships/customXml" Target="../ink/ink1919.xml"/><Relationship Id="rId37" Type="http://schemas.openxmlformats.org/officeDocument/2006/relationships/image" Target="../media/image383.png"/><Relationship Id="rId40" Type="http://schemas.openxmlformats.org/officeDocument/2006/relationships/customXml" Target="../ink/ink1923.xml"/><Relationship Id="rId45" Type="http://schemas.openxmlformats.org/officeDocument/2006/relationships/image" Target="../media/image386.png"/><Relationship Id="rId53" Type="http://schemas.openxmlformats.org/officeDocument/2006/relationships/customXml" Target="../ink/ink1930.xml"/><Relationship Id="rId58" Type="http://schemas.openxmlformats.org/officeDocument/2006/relationships/image" Target="../media/image392.png"/><Relationship Id="rId5" Type="http://schemas.openxmlformats.org/officeDocument/2006/relationships/image" Target="../media/image367.png"/><Relationship Id="rId19" Type="http://schemas.openxmlformats.org/officeDocument/2006/relationships/image" Target="../media/image374.png"/><Relationship Id="rId4" Type="http://schemas.openxmlformats.org/officeDocument/2006/relationships/customXml" Target="../ink/ink1905.xml"/><Relationship Id="rId9" Type="http://schemas.openxmlformats.org/officeDocument/2006/relationships/image" Target="../media/image369.png"/><Relationship Id="rId14" Type="http://schemas.openxmlformats.org/officeDocument/2006/relationships/customXml" Target="../ink/ink1910.xml"/><Relationship Id="rId22" Type="http://schemas.openxmlformats.org/officeDocument/2006/relationships/customXml" Target="../ink/ink1914.xml"/><Relationship Id="rId27" Type="http://schemas.openxmlformats.org/officeDocument/2006/relationships/image" Target="../media/image378.png"/><Relationship Id="rId30" Type="http://schemas.openxmlformats.org/officeDocument/2006/relationships/customXml" Target="../ink/ink1918.xml"/><Relationship Id="rId35" Type="http://schemas.openxmlformats.org/officeDocument/2006/relationships/image" Target="../media/image382.png"/><Relationship Id="rId43" Type="http://schemas.openxmlformats.org/officeDocument/2006/relationships/image" Target="../media/image76.png"/><Relationship Id="rId48" Type="http://schemas.openxmlformats.org/officeDocument/2006/relationships/customXml" Target="../ink/ink1927.xml"/><Relationship Id="rId56" Type="http://schemas.openxmlformats.org/officeDocument/2006/relationships/image" Target="../media/image391.png"/><Relationship Id="rId8" Type="http://schemas.openxmlformats.org/officeDocument/2006/relationships/customXml" Target="../ink/ink1907.xml"/><Relationship Id="rId51" Type="http://schemas.openxmlformats.org/officeDocument/2006/relationships/customXml" Target="../ink/ink1929.xml"/><Relationship Id="rId3" Type="http://schemas.openxmlformats.org/officeDocument/2006/relationships/image" Target="../media/image366.png"/><Relationship Id="rId12" Type="http://schemas.openxmlformats.org/officeDocument/2006/relationships/customXml" Target="../ink/ink1909.xml"/><Relationship Id="rId17" Type="http://schemas.openxmlformats.org/officeDocument/2006/relationships/image" Target="../media/image373.png"/><Relationship Id="rId25" Type="http://schemas.openxmlformats.org/officeDocument/2006/relationships/image" Target="../media/image377.png"/><Relationship Id="rId33" Type="http://schemas.openxmlformats.org/officeDocument/2006/relationships/image" Target="../media/image381.png"/><Relationship Id="rId38" Type="http://schemas.openxmlformats.org/officeDocument/2006/relationships/customXml" Target="../ink/ink1922.xml"/><Relationship Id="rId46" Type="http://schemas.openxmlformats.org/officeDocument/2006/relationships/customXml" Target="../ink/ink1926.xml"/><Relationship Id="rId59" Type="http://schemas.openxmlformats.org/officeDocument/2006/relationships/customXml" Target="../ink/ink1933.xml"/><Relationship Id="rId20" Type="http://schemas.openxmlformats.org/officeDocument/2006/relationships/customXml" Target="../ink/ink1913.xml"/><Relationship Id="rId41" Type="http://schemas.openxmlformats.org/officeDocument/2006/relationships/image" Target="../media/image385.png"/><Relationship Id="rId54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06.xml"/><Relationship Id="rId15" Type="http://schemas.openxmlformats.org/officeDocument/2006/relationships/image" Target="../media/image372.png"/><Relationship Id="rId23" Type="http://schemas.openxmlformats.org/officeDocument/2006/relationships/image" Target="../media/image376.png"/><Relationship Id="rId28" Type="http://schemas.openxmlformats.org/officeDocument/2006/relationships/customXml" Target="../ink/ink1917.xml"/><Relationship Id="rId36" Type="http://schemas.openxmlformats.org/officeDocument/2006/relationships/customXml" Target="../ink/ink1921.xml"/><Relationship Id="rId49" Type="http://schemas.openxmlformats.org/officeDocument/2006/relationships/customXml" Target="../ink/ink1928.xml"/><Relationship Id="rId57" Type="http://schemas.openxmlformats.org/officeDocument/2006/relationships/customXml" Target="../ink/ink1932.xml"/><Relationship Id="rId10" Type="http://schemas.openxmlformats.org/officeDocument/2006/relationships/customXml" Target="../ink/ink1908.xml"/><Relationship Id="rId31" Type="http://schemas.openxmlformats.org/officeDocument/2006/relationships/image" Target="../media/image380.png"/><Relationship Id="rId44" Type="http://schemas.openxmlformats.org/officeDocument/2006/relationships/customXml" Target="../ink/ink1925.xml"/><Relationship Id="rId52" Type="http://schemas.openxmlformats.org/officeDocument/2006/relationships/image" Target="../media/image389.png"/><Relationship Id="rId60" Type="http://schemas.openxmlformats.org/officeDocument/2006/relationships/image" Target="../media/image393.png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46.xml"/><Relationship Id="rId21" Type="http://schemas.openxmlformats.org/officeDocument/2006/relationships/image" Target="../media/image375.png"/><Relationship Id="rId42" Type="http://schemas.openxmlformats.org/officeDocument/2006/relationships/customXml" Target="../ink/ink1954.xml"/><Relationship Id="rId47" Type="http://schemas.openxmlformats.org/officeDocument/2006/relationships/image" Target="../media/image387.png"/><Relationship Id="rId63" Type="http://schemas.openxmlformats.org/officeDocument/2006/relationships/customXml" Target="../ink/ink1965.xml"/><Relationship Id="rId68" Type="http://schemas.openxmlformats.org/officeDocument/2006/relationships/image" Target="../media/image397.png"/><Relationship Id="rId2" Type="http://schemas.openxmlformats.org/officeDocument/2006/relationships/customXml" Target="../ink/ink1934.xml"/><Relationship Id="rId16" Type="http://schemas.openxmlformats.org/officeDocument/2006/relationships/customXml" Target="../ink/ink1941.xml"/><Relationship Id="rId29" Type="http://schemas.openxmlformats.org/officeDocument/2006/relationships/image" Target="../media/image379.png"/><Relationship Id="rId11" Type="http://schemas.openxmlformats.org/officeDocument/2006/relationships/image" Target="../media/image370.png"/><Relationship Id="rId24" Type="http://schemas.openxmlformats.org/officeDocument/2006/relationships/customXml" Target="../ink/ink1945.xml"/><Relationship Id="rId32" Type="http://schemas.openxmlformats.org/officeDocument/2006/relationships/customXml" Target="../ink/ink1949.xml"/><Relationship Id="rId37" Type="http://schemas.openxmlformats.org/officeDocument/2006/relationships/image" Target="../media/image383.png"/><Relationship Id="rId40" Type="http://schemas.openxmlformats.org/officeDocument/2006/relationships/customXml" Target="../ink/ink1953.xml"/><Relationship Id="rId45" Type="http://schemas.openxmlformats.org/officeDocument/2006/relationships/image" Target="../media/image386.png"/><Relationship Id="rId53" Type="http://schemas.openxmlformats.org/officeDocument/2006/relationships/customXml" Target="../ink/ink1960.xml"/><Relationship Id="rId58" Type="http://schemas.openxmlformats.org/officeDocument/2006/relationships/image" Target="../media/image392.png"/><Relationship Id="rId66" Type="http://schemas.openxmlformats.org/officeDocument/2006/relationships/image" Target="../media/image396.png"/><Relationship Id="rId5" Type="http://schemas.openxmlformats.org/officeDocument/2006/relationships/image" Target="../media/image367.png"/><Relationship Id="rId61" Type="http://schemas.openxmlformats.org/officeDocument/2006/relationships/customXml" Target="../ink/ink1964.xml"/><Relationship Id="rId19" Type="http://schemas.openxmlformats.org/officeDocument/2006/relationships/image" Target="../media/image374.png"/><Relationship Id="rId14" Type="http://schemas.openxmlformats.org/officeDocument/2006/relationships/customXml" Target="../ink/ink1940.xml"/><Relationship Id="rId22" Type="http://schemas.openxmlformats.org/officeDocument/2006/relationships/customXml" Target="../ink/ink1944.xml"/><Relationship Id="rId27" Type="http://schemas.openxmlformats.org/officeDocument/2006/relationships/image" Target="../media/image378.png"/><Relationship Id="rId30" Type="http://schemas.openxmlformats.org/officeDocument/2006/relationships/customXml" Target="../ink/ink1948.xml"/><Relationship Id="rId35" Type="http://schemas.openxmlformats.org/officeDocument/2006/relationships/image" Target="../media/image382.png"/><Relationship Id="rId43" Type="http://schemas.openxmlformats.org/officeDocument/2006/relationships/image" Target="../media/image76.png"/><Relationship Id="rId48" Type="http://schemas.openxmlformats.org/officeDocument/2006/relationships/customXml" Target="../ink/ink1957.xml"/><Relationship Id="rId56" Type="http://schemas.openxmlformats.org/officeDocument/2006/relationships/image" Target="../media/image391.png"/><Relationship Id="rId64" Type="http://schemas.openxmlformats.org/officeDocument/2006/relationships/image" Target="../media/image395.png"/><Relationship Id="rId69" Type="http://schemas.openxmlformats.org/officeDocument/2006/relationships/customXml" Target="../ink/ink1968.xml"/><Relationship Id="rId8" Type="http://schemas.openxmlformats.org/officeDocument/2006/relationships/customXml" Target="../ink/ink1937.xml"/><Relationship Id="rId51" Type="http://schemas.openxmlformats.org/officeDocument/2006/relationships/customXml" Target="../ink/ink1959.xml"/><Relationship Id="rId72" Type="http://schemas.openxmlformats.org/officeDocument/2006/relationships/image" Target="../media/image399.png"/><Relationship Id="rId3" Type="http://schemas.openxmlformats.org/officeDocument/2006/relationships/image" Target="../media/image366.png"/><Relationship Id="rId12" Type="http://schemas.openxmlformats.org/officeDocument/2006/relationships/customXml" Target="../ink/ink1939.xml"/><Relationship Id="rId17" Type="http://schemas.openxmlformats.org/officeDocument/2006/relationships/image" Target="../media/image373.png"/><Relationship Id="rId25" Type="http://schemas.openxmlformats.org/officeDocument/2006/relationships/image" Target="../media/image377.png"/><Relationship Id="rId33" Type="http://schemas.openxmlformats.org/officeDocument/2006/relationships/image" Target="../media/image381.png"/><Relationship Id="rId38" Type="http://schemas.openxmlformats.org/officeDocument/2006/relationships/customXml" Target="../ink/ink1952.xml"/><Relationship Id="rId46" Type="http://schemas.openxmlformats.org/officeDocument/2006/relationships/customXml" Target="../ink/ink1956.xml"/><Relationship Id="rId59" Type="http://schemas.openxmlformats.org/officeDocument/2006/relationships/customXml" Target="../ink/ink1963.xml"/><Relationship Id="rId67" Type="http://schemas.openxmlformats.org/officeDocument/2006/relationships/customXml" Target="../ink/ink1967.xml"/><Relationship Id="rId20" Type="http://schemas.openxmlformats.org/officeDocument/2006/relationships/customXml" Target="../ink/ink1943.xml"/><Relationship Id="rId41" Type="http://schemas.openxmlformats.org/officeDocument/2006/relationships/image" Target="../media/image385.png"/><Relationship Id="rId54" Type="http://schemas.openxmlformats.org/officeDocument/2006/relationships/image" Target="../media/image390.png"/><Relationship Id="rId62" Type="http://schemas.openxmlformats.org/officeDocument/2006/relationships/image" Target="../media/image394.png"/><Relationship Id="rId70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36.xml"/><Relationship Id="rId15" Type="http://schemas.openxmlformats.org/officeDocument/2006/relationships/image" Target="../media/image372.png"/><Relationship Id="rId23" Type="http://schemas.openxmlformats.org/officeDocument/2006/relationships/image" Target="../media/image376.png"/><Relationship Id="rId28" Type="http://schemas.openxmlformats.org/officeDocument/2006/relationships/customXml" Target="../ink/ink1947.xml"/><Relationship Id="rId36" Type="http://schemas.openxmlformats.org/officeDocument/2006/relationships/customXml" Target="../ink/ink1951.xml"/><Relationship Id="rId49" Type="http://schemas.openxmlformats.org/officeDocument/2006/relationships/customXml" Target="../ink/ink1958.xml"/><Relationship Id="rId57" Type="http://schemas.openxmlformats.org/officeDocument/2006/relationships/customXml" Target="../ink/ink1962.xml"/><Relationship Id="rId10" Type="http://schemas.openxmlformats.org/officeDocument/2006/relationships/customXml" Target="../ink/ink1938.xml"/><Relationship Id="rId31" Type="http://schemas.openxmlformats.org/officeDocument/2006/relationships/image" Target="../media/image380.png"/><Relationship Id="rId44" Type="http://schemas.openxmlformats.org/officeDocument/2006/relationships/customXml" Target="../ink/ink1955.xml"/><Relationship Id="rId52" Type="http://schemas.openxmlformats.org/officeDocument/2006/relationships/image" Target="../media/image389.png"/><Relationship Id="rId60" Type="http://schemas.openxmlformats.org/officeDocument/2006/relationships/image" Target="../media/image393.png"/><Relationship Id="rId65" Type="http://schemas.openxmlformats.org/officeDocument/2006/relationships/customXml" Target="../ink/ink1966.xml"/><Relationship Id="rId73" Type="http://schemas.openxmlformats.org/officeDocument/2006/relationships/image" Target="../media/image400.png"/><Relationship Id="rId4" Type="http://schemas.openxmlformats.org/officeDocument/2006/relationships/customXml" Target="../ink/ink1935.xml"/><Relationship Id="rId9" Type="http://schemas.openxmlformats.org/officeDocument/2006/relationships/image" Target="../media/image369.png"/><Relationship Id="rId13" Type="http://schemas.openxmlformats.org/officeDocument/2006/relationships/image" Target="../media/image371.png"/><Relationship Id="rId18" Type="http://schemas.openxmlformats.org/officeDocument/2006/relationships/customXml" Target="../ink/ink1942.xml"/><Relationship Id="rId39" Type="http://schemas.openxmlformats.org/officeDocument/2006/relationships/image" Target="../media/image384.png"/><Relationship Id="rId34" Type="http://schemas.openxmlformats.org/officeDocument/2006/relationships/customXml" Target="../ink/ink1950.xml"/><Relationship Id="rId50" Type="http://schemas.openxmlformats.org/officeDocument/2006/relationships/image" Target="../media/image388.png"/><Relationship Id="rId55" Type="http://schemas.openxmlformats.org/officeDocument/2006/relationships/customXml" Target="../ink/ink1961.xml"/><Relationship Id="rId7" Type="http://schemas.openxmlformats.org/officeDocument/2006/relationships/image" Target="../media/image368.png"/><Relationship Id="rId71" Type="http://schemas.openxmlformats.org/officeDocument/2006/relationships/customXml" Target="../ink/ink1969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20.xml"/><Relationship Id="rId26" Type="http://schemas.openxmlformats.org/officeDocument/2006/relationships/customXml" Target="../ink/ink124.xml"/><Relationship Id="rId39" Type="http://schemas.openxmlformats.org/officeDocument/2006/relationships/image" Target="../media/image36.png"/><Relationship Id="rId21" Type="http://schemas.openxmlformats.org/officeDocument/2006/relationships/image" Target="../media/image12.png"/><Relationship Id="rId34" Type="http://schemas.openxmlformats.org/officeDocument/2006/relationships/customXml" Target="../ink/ink128.xml"/><Relationship Id="rId42" Type="http://schemas.openxmlformats.org/officeDocument/2006/relationships/customXml" Target="../ink/ink132.xml"/><Relationship Id="rId7" Type="http://schemas.openxmlformats.org/officeDocument/2006/relationships/image" Target="../media/image5.png"/><Relationship Id="rId2" Type="http://schemas.openxmlformats.org/officeDocument/2006/relationships/customXml" Target="../ink/ink112.xml"/><Relationship Id="rId16" Type="http://schemas.openxmlformats.org/officeDocument/2006/relationships/customXml" Target="../ink/ink119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4.xml"/><Relationship Id="rId11" Type="http://schemas.openxmlformats.org/officeDocument/2006/relationships/image" Target="../media/image7.png"/><Relationship Id="rId24" Type="http://schemas.openxmlformats.org/officeDocument/2006/relationships/customXml" Target="../ink/ink123.xml"/><Relationship Id="rId32" Type="http://schemas.openxmlformats.org/officeDocument/2006/relationships/customXml" Target="../ink/ink127.xml"/><Relationship Id="rId37" Type="http://schemas.openxmlformats.org/officeDocument/2006/relationships/image" Target="../media/image31.png"/><Relationship Id="rId40" Type="http://schemas.openxmlformats.org/officeDocument/2006/relationships/customXml" Target="../ink/ink131.xml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25.xml"/><Relationship Id="rId36" Type="http://schemas.openxmlformats.org/officeDocument/2006/relationships/customXml" Target="../ink/ink129.xml"/><Relationship Id="rId10" Type="http://schemas.openxmlformats.org/officeDocument/2006/relationships/customXml" Target="../ink/ink116.xml"/><Relationship Id="rId19" Type="http://schemas.openxmlformats.org/officeDocument/2006/relationships/image" Target="../media/image11.png"/><Relationship Id="rId31" Type="http://schemas.openxmlformats.org/officeDocument/2006/relationships/image" Target="../media/image28.png"/><Relationship Id="rId44" Type="http://schemas.openxmlformats.org/officeDocument/2006/relationships/customXml" Target="../ink/ink133.xml"/><Relationship Id="rId4" Type="http://schemas.openxmlformats.org/officeDocument/2006/relationships/customXml" Target="../ink/ink113.xml"/><Relationship Id="rId9" Type="http://schemas.openxmlformats.org/officeDocument/2006/relationships/image" Target="../media/image6.png"/><Relationship Id="rId14" Type="http://schemas.openxmlformats.org/officeDocument/2006/relationships/customXml" Target="../ink/ink118.xml"/><Relationship Id="rId22" Type="http://schemas.openxmlformats.org/officeDocument/2006/relationships/customXml" Target="../ink/ink122.xml"/><Relationship Id="rId27" Type="http://schemas.openxmlformats.org/officeDocument/2006/relationships/image" Target="../media/image26.png"/><Relationship Id="rId30" Type="http://schemas.openxmlformats.org/officeDocument/2006/relationships/customXml" Target="../ink/ink126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8" Type="http://schemas.openxmlformats.org/officeDocument/2006/relationships/customXml" Target="../ink/ink115.xml"/><Relationship Id="rId3" Type="http://schemas.openxmlformats.org/officeDocument/2006/relationships/image" Target="../media/image3.png"/><Relationship Id="rId12" Type="http://schemas.openxmlformats.org/officeDocument/2006/relationships/customXml" Target="../ink/ink117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130.xml"/><Relationship Id="rId20" Type="http://schemas.openxmlformats.org/officeDocument/2006/relationships/customXml" Target="../ink/ink121.xml"/><Relationship Id="rId41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70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13" Type="http://schemas.openxmlformats.org/officeDocument/2006/relationships/customXml" Target="../ink/ink1976.xml"/><Relationship Id="rId3" Type="http://schemas.openxmlformats.org/officeDocument/2006/relationships/customXml" Target="../ink/ink1971.xml"/><Relationship Id="rId7" Type="http://schemas.openxmlformats.org/officeDocument/2006/relationships/customXml" Target="../ink/ink1973.xml"/><Relationship Id="rId12" Type="http://schemas.openxmlformats.org/officeDocument/2006/relationships/image" Target="../media/image407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1" Type="http://schemas.openxmlformats.org/officeDocument/2006/relationships/customXml" Target="../ink/ink1975.xml"/><Relationship Id="rId5" Type="http://schemas.openxmlformats.org/officeDocument/2006/relationships/customXml" Target="../ink/ink1972.xml"/><Relationship Id="rId10" Type="http://schemas.openxmlformats.org/officeDocument/2006/relationships/image" Target="../media/image406.png"/><Relationship Id="rId4" Type="http://schemas.openxmlformats.org/officeDocument/2006/relationships/image" Target="../media/image403.png"/><Relationship Id="rId9" Type="http://schemas.openxmlformats.org/officeDocument/2006/relationships/customXml" Target="../ink/ink1974.xml"/><Relationship Id="rId14" Type="http://schemas.openxmlformats.org/officeDocument/2006/relationships/image" Target="../media/image408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82.xml"/><Relationship Id="rId18" Type="http://schemas.openxmlformats.org/officeDocument/2006/relationships/image" Target="../media/image410.png"/><Relationship Id="rId26" Type="http://schemas.openxmlformats.org/officeDocument/2006/relationships/image" Target="../media/image414.png"/><Relationship Id="rId3" Type="http://schemas.openxmlformats.org/officeDocument/2006/relationships/customXml" Target="../ink/ink1977.xml"/><Relationship Id="rId21" Type="http://schemas.openxmlformats.org/officeDocument/2006/relationships/customXml" Target="../ink/ink1986.xml"/><Relationship Id="rId34" Type="http://schemas.openxmlformats.org/officeDocument/2006/relationships/image" Target="../media/image418.png"/><Relationship Id="rId7" Type="http://schemas.openxmlformats.org/officeDocument/2006/relationships/customXml" Target="../ink/ink1979.xml"/><Relationship Id="rId12" Type="http://schemas.openxmlformats.org/officeDocument/2006/relationships/image" Target="../media/image407.png"/><Relationship Id="rId17" Type="http://schemas.openxmlformats.org/officeDocument/2006/relationships/customXml" Target="../ink/ink1984.xml"/><Relationship Id="rId25" Type="http://schemas.openxmlformats.org/officeDocument/2006/relationships/customXml" Target="../ink/ink1988.xml"/><Relationship Id="rId33" Type="http://schemas.openxmlformats.org/officeDocument/2006/relationships/customXml" Target="../ink/ink1992.xml"/><Relationship Id="rId2" Type="http://schemas.openxmlformats.org/officeDocument/2006/relationships/image" Target="../media/image402.png"/><Relationship Id="rId16" Type="http://schemas.openxmlformats.org/officeDocument/2006/relationships/image" Target="../media/image409.png"/><Relationship Id="rId20" Type="http://schemas.openxmlformats.org/officeDocument/2006/relationships/image" Target="../media/image411.png"/><Relationship Id="rId29" Type="http://schemas.openxmlformats.org/officeDocument/2006/relationships/customXml" Target="../ink/ink19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1" Type="http://schemas.openxmlformats.org/officeDocument/2006/relationships/customXml" Target="../ink/ink1981.xml"/><Relationship Id="rId24" Type="http://schemas.openxmlformats.org/officeDocument/2006/relationships/image" Target="../media/image413.png"/><Relationship Id="rId32" Type="http://schemas.openxmlformats.org/officeDocument/2006/relationships/image" Target="../media/image417.png"/><Relationship Id="rId5" Type="http://schemas.openxmlformats.org/officeDocument/2006/relationships/customXml" Target="../ink/ink1978.xml"/><Relationship Id="rId15" Type="http://schemas.openxmlformats.org/officeDocument/2006/relationships/customXml" Target="../ink/ink1983.xml"/><Relationship Id="rId23" Type="http://schemas.openxmlformats.org/officeDocument/2006/relationships/customXml" Target="../ink/ink1987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10" Type="http://schemas.openxmlformats.org/officeDocument/2006/relationships/image" Target="../media/image406.png"/><Relationship Id="rId19" Type="http://schemas.openxmlformats.org/officeDocument/2006/relationships/customXml" Target="../ink/ink1985.xml"/><Relationship Id="rId31" Type="http://schemas.openxmlformats.org/officeDocument/2006/relationships/customXml" Target="../ink/ink1991.xml"/><Relationship Id="rId4" Type="http://schemas.openxmlformats.org/officeDocument/2006/relationships/image" Target="../media/image403.png"/><Relationship Id="rId9" Type="http://schemas.openxmlformats.org/officeDocument/2006/relationships/customXml" Target="../ink/ink1980.xml"/><Relationship Id="rId14" Type="http://schemas.openxmlformats.org/officeDocument/2006/relationships/image" Target="../media/image408.png"/><Relationship Id="rId22" Type="http://schemas.openxmlformats.org/officeDocument/2006/relationships/image" Target="../media/image412.png"/><Relationship Id="rId27" Type="http://schemas.openxmlformats.org/officeDocument/2006/relationships/customXml" Target="../ink/ink1989.xml"/><Relationship Id="rId30" Type="http://schemas.openxmlformats.org/officeDocument/2006/relationships/image" Target="../media/image416.png"/><Relationship Id="rId35" Type="http://schemas.openxmlformats.org/officeDocument/2006/relationships/customXml" Target="../ink/ink1993.xml"/><Relationship Id="rId8" Type="http://schemas.openxmlformats.org/officeDocument/2006/relationships/image" Target="../media/image405.png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99.xml"/><Relationship Id="rId18" Type="http://schemas.openxmlformats.org/officeDocument/2006/relationships/image" Target="../media/image410.png"/><Relationship Id="rId26" Type="http://schemas.openxmlformats.org/officeDocument/2006/relationships/image" Target="../media/image414.png"/><Relationship Id="rId39" Type="http://schemas.openxmlformats.org/officeDocument/2006/relationships/customXml" Target="../ink/ink2012.xml"/><Relationship Id="rId21" Type="http://schemas.openxmlformats.org/officeDocument/2006/relationships/customXml" Target="../ink/ink2003.xml"/><Relationship Id="rId34" Type="http://schemas.openxmlformats.org/officeDocument/2006/relationships/image" Target="../media/image418.png"/><Relationship Id="rId42" Type="http://schemas.openxmlformats.org/officeDocument/2006/relationships/image" Target="../media/image422.png"/><Relationship Id="rId47" Type="http://schemas.openxmlformats.org/officeDocument/2006/relationships/customXml" Target="../ink/ink2016.xml"/><Relationship Id="rId50" Type="http://schemas.openxmlformats.org/officeDocument/2006/relationships/image" Target="../media/image426.png"/><Relationship Id="rId7" Type="http://schemas.openxmlformats.org/officeDocument/2006/relationships/customXml" Target="../ink/ink1996.xml"/><Relationship Id="rId2" Type="http://schemas.openxmlformats.org/officeDocument/2006/relationships/image" Target="../media/image402.png"/><Relationship Id="rId16" Type="http://schemas.openxmlformats.org/officeDocument/2006/relationships/image" Target="../media/image409.png"/><Relationship Id="rId29" Type="http://schemas.openxmlformats.org/officeDocument/2006/relationships/customXml" Target="../ink/ink2007.xml"/><Relationship Id="rId11" Type="http://schemas.openxmlformats.org/officeDocument/2006/relationships/customXml" Target="../ink/ink1998.xml"/><Relationship Id="rId24" Type="http://schemas.openxmlformats.org/officeDocument/2006/relationships/image" Target="../media/image413.png"/><Relationship Id="rId32" Type="http://schemas.openxmlformats.org/officeDocument/2006/relationships/image" Target="../media/image417.png"/><Relationship Id="rId37" Type="http://schemas.openxmlformats.org/officeDocument/2006/relationships/customXml" Target="../ink/ink2011.xml"/><Relationship Id="rId40" Type="http://schemas.openxmlformats.org/officeDocument/2006/relationships/image" Target="../media/image421.png"/><Relationship Id="rId45" Type="http://schemas.openxmlformats.org/officeDocument/2006/relationships/customXml" Target="../ink/ink2015.xml"/><Relationship Id="rId5" Type="http://schemas.openxmlformats.org/officeDocument/2006/relationships/customXml" Target="../ink/ink1995.xml"/><Relationship Id="rId15" Type="http://schemas.openxmlformats.org/officeDocument/2006/relationships/customXml" Target="../ink/ink2000.xml"/><Relationship Id="rId23" Type="http://schemas.openxmlformats.org/officeDocument/2006/relationships/customXml" Target="../ink/ink2004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49" Type="http://schemas.openxmlformats.org/officeDocument/2006/relationships/customXml" Target="../ink/ink2017.xml"/><Relationship Id="rId10" Type="http://schemas.openxmlformats.org/officeDocument/2006/relationships/image" Target="../media/image406.png"/><Relationship Id="rId19" Type="http://schemas.openxmlformats.org/officeDocument/2006/relationships/customXml" Target="../ink/ink2002.xml"/><Relationship Id="rId31" Type="http://schemas.openxmlformats.org/officeDocument/2006/relationships/customXml" Target="../ink/ink2008.xml"/><Relationship Id="rId44" Type="http://schemas.openxmlformats.org/officeDocument/2006/relationships/image" Target="../media/image423.png"/><Relationship Id="rId52" Type="http://schemas.openxmlformats.org/officeDocument/2006/relationships/image" Target="../media/image427.png"/><Relationship Id="rId4" Type="http://schemas.openxmlformats.org/officeDocument/2006/relationships/image" Target="../media/image403.png"/><Relationship Id="rId9" Type="http://schemas.openxmlformats.org/officeDocument/2006/relationships/customXml" Target="../ink/ink1997.xml"/><Relationship Id="rId14" Type="http://schemas.openxmlformats.org/officeDocument/2006/relationships/image" Target="../media/image408.png"/><Relationship Id="rId22" Type="http://schemas.openxmlformats.org/officeDocument/2006/relationships/image" Target="../media/image412.png"/><Relationship Id="rId27" Type="http://schemas.openxmlformats.org/officeDocument/2006/relationships/customXml" Target="../ink/ink2006.xml"/><Relationship Id="rId30" Type="http://schemas.openxmlformats.org/officeDocument/2006/relationships/image" Target="../media/image416.png"/><Relationship Id="rId35" Type="http://schemas.openxmlformats.org/officeDocument/2006/relationships/customXml" Target="../ink/ink2010.xml"/><Relationship Id="rId43" Type="http://schemas.openxmlformats.org/officeDocument/2006/relationships/customXml" Target="../ink/ink2014.xml"/><Relationship Id="rId48" Type="http://schemas.openxmlformats.org/officeDocument/2006/relationships/image" Target="../media/image425.png"/><Relationship Id="rId8" Type="http://schemas.openxmlformats.org/officeDocument/2006/relationships/image" Target="../media/image405.png"/><Relationship Id="rId51" Type="http://schemas.openxmlformats.org/officeDocument/2006/relationships/customXml" Target="../ink/ink2018.xml"/><Relationship Id="rId3" Type="http://schemas.openxmlformats.org/officeDocument/2006/relationships/customXml" Target="../ink/ink1994.xml"/><Relationship Id="rId12" Type="http://schemas.openxmlformats.org/officeDocument/2006/relationships/image" Target="../media/image407.png"/><Relationship Id="rId17" Type="http://schemas.openxmlformats.org/officeDocument/2006/relationships/customXml" Target="../ink/ink2001.xml"/><Relationship Id="rId25" Type="http://schemas.openxmlformats.org/officeDocument/2006/relationships/customXml" Target="../ink/ink2005.xml"/><Relationship Id="rId33" Type="http://schemas.openxmlformats.org/officeDocument/2006/relationships/customXml" Target="../ink/ink2009.xml"/><Relationship Id="rId38" Type="http://schemas.openxmlformats.org/officeDocument/2006/relationships/image" Target="../media/image420.png"/><Relationship Id="rId46" Type="http://schemas.openxmlformats.org/officeDocument/2006/relationships/image" Target="../media/image424.png"/><Relationship Id="rId20" Type="http://schemas.openxmlformats.org/officeDocument/2006/relationships/image" Target="../media/image411.png"/><Relationship Id="rId41" Type="http://schemas.openxmlformats.org/officeDocument/2006/relationships/customXml" Target="../ink/ink20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24.xml"/><Relationship Id="rId18" Type="http://schemas.openxmlformats.org/officeDocument/2006/relationships/image" Target="../media/image410.png"/><Relationship Id="rId26" Type="http://schemas.openxmlformats.org/officeDocument/2006/relationships/image" Target="../media/image414.png"/><Relationship Id="rId39" Type="http://schemas.openxmlformats.org/officeDocument/2006/relationships/customXml" Target="../ink/ink2037.xml"/><Relationship Id="rId21" Type="http://schemas.openxmlformats.org/officeDocument/2006/relationships/customXml" Target="../ink/ink2028.xml"/><Relationship Id="rId34" Type="http://schemas.openxmlformats.org/officeDocument/2006/relationships/image" Target="../media/image418.png"/><Relationship Id="rId42" Type="http://schemas.openxmlformats.org/officeDocument/2006/relationships/image" Target="../media/image422.png"/><Relationship Id="rId47" Type="http://schemas.openxmlformats.org/officeDocument/2006/relationships/customXml" Target="../ink/ink2041.xml"/><Relationship Id="rId50" Type="http://schemas.openxmlformats.org/officeDocument/2006/relationships/image" Target="../media/image426.png"/><Relationship Id="rId55" Type="http://schemas.openxmlformats.org/officeDocument/2006/relationships/customXml" Target="../ink/ink2045.xml"/><Relationship Id="rId7" Type="http://schemas.openxmlformats.org/officeDocument/2006/relationships/customXml" Target="../ink/ink2021.xml"/><Relationship Id="rId2" Type="http://schemas.openxmlformats.org/officeDocument/2006/relationships/image" Target="../media/image402.png"/><Relationship Id="rId16" Type="http://schemas.openxmlformats.org/officeDocument/2006/relationships/image" Target="../media/image409.png"/><Relationship Id="rId29" Type="http://schemas.openxmlformats.org/officeDocument/2006/relationships/customXml" Target="../ink/ink2032.xml"/><Relationship Id="rId11" Type="http://schemas.openxmlformats.org/officeDocument/2006/relationships/customXml" Target="../ink/ink2023.xml"/><Relationship Id="rId24" Type="http://schemas.openxmlformats.org/officeDocument/2006/relationships/image" Target="../media/image413.png"/><Relationship Id="rId32" Type="http://schemas.openxmlformats.org/officeDocument/2006/relationships/image" Target="../media/image417.png"/><Relationship Id="rId37" Type="http://schemas.openxmlformats.org/officeDocument/2006/relationships/customXml" Target="../ink/ink2036.xml"/><Relationship Id="rId40" Type="http://schemas.openxmlformats.org/officeDocument/2006/relationships/image" Target="../media/image421.png"/><Relationship Id="rId45" Type="http://schemas.openxmlformats.org/officeDocument/2006/relationships/customXml" Target="../ink/ink2040.xml"/><Relationship Id="rId53" Type="http://schemas.openxmlformats.org/officeDocument/2006/relationships/customXml" Target="../ink/ink2044.xml"/><Relationship Id="rId5" Type="http://schemas.openxmlformats.org/officeDocument/2006/relationships/customXml" Target="../ink/ink2020.xml"/><Relationship Id="rId10" Type="http://schemas.openxmlformats.org/officeDocument/2006/relationships/image" Target="../media/image406.png"/><Relationship Id="rId19" Type="http://schemas.openxmlformats.org/officeDocument/2006/relationships/customXml" Target="../ink/ink2027.xml"/><Relationship Id="rId31" Type="http://schemas.openxmlformats.org/officeDocument/2006/relationships/customXml" Target="../ink/ink2033.xml"/><Relationship Id="rId44" Type="http://schemas.openxmlformats.org/officeDocument/2006/relationships/image" Target="../media/image423.png"/><Relationship Id="rId52" Type="http://schemas.openxmlformats.org/officeDocument/2006/relationships/image" Target="../media/image427.png"/><Relationship Id="rId4" Type="http://schemas.openxmlformats.org/officeDocument/2006/relationships/image" Target="../media/image403.png"/><Relationship Id="rId9" Type="http://schemas.openxmlformats.org/officeDocument/2006/relationships/customXml" Target="../ink/ink2022.xml"/><Relationship Id="rId14" Type="http://schemas.openxmlformats.org/officeDocument/2006/relationships/image" Target="../media/image408.png"/><Relationship Id="rId22" Type="http://schemas.openxmlformats.org/officeDocument/2006/relationships/image" Target="../media/image412.png"/><Relationship Id="rId27" Type="http://schemas.openxmlformats.org/officeDocument/2006/relationships/customXml" Target="../ink/ink2031.xml"/><Relationship Id="rId30" Type="http://schemas.openxmlformats.org/officeDocument/2006/relationships/image" Target="../media/image416.png"/><Relationship Id="rId35" Type="http://schemas.openxmlformats.org/officeDocument/2006/relationships/customXml" Target="../ink/ink2035.xml"/><Relationship Id="rId43" Type="http://schemas.openxmlformats.org/officeDocument/2006/relationships/customXml" Target="../ink/ink2039.xml"/><Relationship Id="rId48" Type="http://schemas.openxmlformats.org/officeDocument/2006/relationships/image" Target="../media/image425.png"/><Relationship Id="rId56" Type="http://schemas.openxmlformats.org/officeDocument/2006/relationships/image" Target="../media/image429.png"/><Relationship Id="rId8" Type="http://schemas.openxmlformats.org/officeDocument/2006/relationships/image" Target="../media/image405.png"/><Relationship Id="rId51" Type="http://schemas.openxmlformats.org/officeDocument/2006/relationships/customXml" Target="../ink/ink2043.xml"/><Relationship Id="rId3" Type="http://schemas.openxmlformats.org/officeDocument/2006/relationships/customXml" Target="../ink/ink2019.xml"/><Relationship Id="rId12" Type="http://schemas.openxmlformats.org/officeDocument/2006/relationships/image" Target="../media/image407.png"/><Relationship Id="rId17" Type="http://schemas.openxmlformats.org/officeDocument/2006/relationships/customXml" Target="../ink/ink2026.xml"/><Relationship Id="rId25" Type="http://schemas.openxmlformats.org/officeDocument/2006/relationships/customXml" Target="../ink/ink2030.xml"/><Relationship Id="rId33" Type="http://schemas.openxmlformats.org/officeDocument/2006/relationships/customXml" Target="../ink/ink2034.xml"/><Relationship Id="rId38" Type="http://schemas.openxmlformats.org/officeDocument/2006/relationships/image" Target="../media/image420.png"/><Relationship Id="rId46" Type="http://schemas.openxmlformats.org/officeDocument/2006/relationships/image" Target="../media/image424.png"/><Relationship Id="rId20" Type="http://schemas.openxmlformats.org/officeDocument/2006/relationships/image" Target="../media/image411.png"/><Relationship Id="rId41" Type="http://schemas.openxmlformats.org/officeDocument/2006/relationships/customXml" Target="../ink/ink2038.xml"/><Relationship Id="rId54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5" Type="http://schemas.openxmlformats.org/officeDocument/2006/relationships/customXml" Target="../ink/ink2025.xml"/><Relationship Id="rId23" Type="http://schemas.openxmlformats.org/officeDocument/2006/relationships/customXml" Target="../ink/ink2029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49" Type="http://schemas.openxmlformats.org/officeDocument/2006/relationships/customXml" Target="../ink/ink2042.xml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51.xml"/><Relationship Id="rId18" Type="http://schemas.openxmlformats.org/officeDocument/2006/relationships/image" Target="../media/image410.png"/><Relationship Id="rId26" Type="http://schemas.openxmlformats.org/officeDocument/2006/relationships/image" Target="../media/image414.png"/><Relationship Id="rId39" Type="http://schemas.openxmlformats.org/officeDocument/2006/relationships/customXml" Target="../ink/ink2064.xml"/><Relationship Id="rId21" Type="http://schemas.openxmlformats.org/officeDocument/2006/relationships/customXml" Target="../ink/ink2055.xml"/><Relationship Id="rId34" Type="http://schemas.openxmlformats.org/officeDocument/2006/relationships/image" Target="../media/image418.png"/><Relationship Id="rId42" Type="http://schemas.openxmlformats.org/officeDocument/2006/relationships/image" Target="../media/image422.png"/><Relationship Id="rId47" Type="http://schemas.openxmlformats.org/officeDocument/2006/relationships/customXml" Target="../ink/ink2068.xml"/><Relationship Id="rId50" Type="http://schemas.openxmlformats.org/officeDocument/2006/relationships/image" Target="../media/image426.png"/><Relationship Id="rId55" Type="http://schemas.openxmlformats.org/officeDocument/2006/relationships/customXml" Target="../ink/ink2072.xml"/><Relationship Id="rId63" Type="http://schemas.openxmlformats.org/officeDocument/2006/relationships/customXml" Target="../ink/ink2076.xml"/><Relationship Id="rId7" Type="http://schemas.openxmlformats.org/officeDocument/2006/relationships/customXml" Target="../ink/ink2048.xml"/><Relationship Id="rId2" Type="http://schemas.openxmlformats.org/officeDocument/2006/relationships/image" Target="../media/image402.png"/><Relationship Id="rId16" Type="http://schemas.openxmlformats.org/officeDocument/2006/relationships/image" Target="../media/image409.png"/><Relationship Id="rId29" Type="http://schemas.openxmlformats.org/officeDocument/2006/relationships/customXml" Target="../ink/ink2059.xml"/><Relationship Id="rId11" Type="http://schemas.openxmlformats.org/officeDocument/2006/relationships/customXml" Target="../ink/ink2050.xml"/><Relationship Id="rId24" Type="http://schemas.openxmlformats.org/officeDocument/2006/relationships/image" Target="../media/image413.png"/><Relationship Id="rId32" Type="http://schemas.openxmlformats.org/officeDocument/2006/relationships/image" Target="../media/image417.png"/><Relationship Id="rId37" Type="http://schemas.openxmlformats.org/officeDocument/2006/relationships/customXml" Target="../ink/ink2063.xml"/><Relationship Id="rId40" Type="http://schemas.openxmlformats.org/officeDocument/2006/relationships/image" Target="../media/image421.png"/><Relationship Id="rId45" Type="http://schemas.openxmlformats.org/officeDocument/2006/relationships/customXml" Target="../ink/ink2067.xml"/><Relationship Id="rId53" Type="http://schemas.openxmlformats.org/officeDocument/2006/relationships/customXml" Target="../ink/ink2071.xml"/><Relationship Id="rId58" Type="http://schemas.openxmlformats.org/officeDocument/2006/relationships/image" Target="../media/image430.png"/><Relationship Id="rId5" Type="http://schemas.openxmlformats.org/officeDocument/2006/relationships/customXml" Target="../ink/ink2047.xml"/><Relationship Id="rId61" Type="http://schemas.openxmlformats.org/officeDocument/2006/relationships/customXml" Target="../ink/ink2075.xml"/><Relationship Id="rId19" Type="http://schemas.openxmlformats.org/officeDocument/2006/relationships/customXml" Target="../ink/ink2054.xml"/><Relationship Id="rId14" Type="http://schemas.openxmlformats.org/officeDocument/2006/relationships/image" Target="../media/image408.png"/><Relationship Id="rId22" Type="http://schemas.openxmlformats.org/officeDocument/2006/relationships/image" Target="../media/image412.png"/><Relationship Id="rId27" Type="http://schemas.openxmlformats.org/officeDocument/2006/relationships/customXml" Target="../ink/ink2058.xml"/><Relationship Id="rId30" Type="http://schemas.openxmlformats.org/officeDocument/2006/relationships/image" Target="../media/image416.png"/><Relationship Id="rId35" Type="http://schemas.openxmlformats.org/officeDocument/2006/relationships/customXml" Target="../ink/ink2062.xml"/><Relationship Id="rId43" Type="http://schemas.openxmlformats.org/officeDocument/2006/relationships/customXml" Target="../ink/ink2066.xml"/><Relationship Id="rId48" Type="http://schemas.openxmlformats.org/officeDocument/2006/relationships/image" Target="../media/image425.png"/><Relationship Id="rId56" Type="http://schemas.openxmlformats.org/officeDocument/2006/relationships/image" Target="../media/image429.png"/><Relationship Id="rId64" Type="http://schemas.openxmlformats.org/officeDocument/2006/relationships/image" Target="../media/image433.png"/><Relationship Id="rId8" Type="http://schemas.openxmlformats.org/officeDocument/2006/relationships/image" Target="../media/image405.png"/><Relationship Id="rId51" Type="http://schemas.openxmlformats.org/officeDocument/2006/relationships/customXml" Target="../ink/ink2070.xml"/><Relationship Id="rId3" Type="http://schemas.openxmlformats.org/officeDocument/2006/relationships/customXml" Target="../ink/ink2046.xml"/><Relationship Id="rId12" Type="http://schemas.openxmlformats.org/officeDocument/2006/relationships/image" Target="../media/image407.png"/><Relationship Id="rId17" Type="http://schemas.openxmlformats.org/officeDocument/2006/relationships/customXml" Target="../ink/ink2053.xml"/><Relationship Id="rId25" Type="http://schemas.openxmlformats.org/officeDocument/2006/relationships/customXml" Target="../ink/ink2057.xml"/><Relationship Id="rId33" Type="http://schemas.openxmlformats.org/officeDocument/2006/relationships/customXml" Target="../ink/ink2061.xml"/><Relationship Id="rId38" Type="http://schemas.openxmlformats.org/officeDocument/2006/relationships/image" Target="../media/image420.png"/><Relationship Id="rId46" Type="http://schemas.openxmlformats.org/officeDocument/2006/relationships/image" Target="../media/image424.png"/><Relationship Id="rId59" Type="http://schemas.openxmlformats.org/officeDocument/2006/relationships/customXml" Target="../ink/ink2074.xml"/><Relationship Id="rId20" Type="http://schemas.openxmlformats.org/officeDocument/2006/relationships/image" Target="../media/image411.png"/><Relationship Id="rId41" Type="http://schemas.openxmlformats.org/officeDocument/2006/relationships/customXml" Target="../ink/ink2065.xml"/><Relationship Id="rId54" Type="http://schemas.openxmlformats.org/officeDocument/2006/relationships/image" Target="../media/image428.png"/><Relationship Id="rId6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5" Type="http://schemas.openxmlformats.org/officeDocument/2006/relationships/customXml" Target="../ink/ink2052.xml"/><Relationship Id="rId23" Type="http://schemas.openxmlformats.org/officeDocument/2006/relationships/customXml" Target="../ink/ink2056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49" Type="http://schemas.openxmlformats.org/officeDocument/2006/relationships/customXml" Target="../ink/ink2069.xml"/><Relationship Id="rId57" Type="http://schemas.openxmlformats.org/officeDocument/2006/relationships/customXml" Target="../ink/ink2073.xml"/><Relationship Id="rId10" Type="http://schemas.openxmlformats.org/officeDocument/2006/relationships/image" Target="../media/image406.png"/><Relationship Id="rId31" Type="http://schemas.openxmlformats.org/officeDocument/2006/relationships/customXml" Target="../ink/ink2060.xml"/><Relationship Id="rId44" Type="http://schemas.openxmlformats.org/officeDocument/2006/relationships/image" Target="../media/image423.png"/><Relationship Id="rId52" Type="http://schemas.openxmlformats.org/officeDocument/2006/relationships/image" Target="../media/image427.png"/><Relationship Id="rId60" Type="http://schemas.openxmlformats.org/officeDocument/2006/relationships/image" Target="../media/image431.png"/><Relationship Id="rId4" Type="http://schemas.openxmlformats.org/officeDocument/2006/relationships/image" Target="../media/image403.png"/><Relationship Id="rId9" Type="http://schemas.openxmlformats.org/officeDocument/2006/relationships/customXml" Target="../ink/ink2049.xml"/></Relationships>
</file>

<file path=ppt/slides/_rels/slide7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4.png"/><Relationship Id="rId21" Type="http://schemas.openxmlformats.org/officeDocument/2006/relationships/customXml" Target="../ink/ink2086.xml"/><Relationship Id="rId42" Type="http://schemas.openxmlformats.org/officeDocument/2006/relationships/image" Target="../media/image422.png"/><Relationship Id="rId47" Type="http://schemas.openxmlformats.org/officeDocument/2006/relationships/customXml" Target="../ink/ink2099.xml"/><Relationship Id="rId63" Type="http://schemas.openxmlformats.org/officeDocument/2006/relationships/customXml" Target="../ink/ink2107.xml"/><Relationship Id="rId68" Type="http://schemas.openxmlformats.org/officeDocument/2006/relationships/image" Target="../media/image435.png"/><Relationship Id="rId16" Type="http://schemas.openxmlformats.org/officeDocument/2006/relationships/image" Target="../media/image409.png"/><Relationship Id="rId11" Type="http://schemas.openxmlformats.org/officeDocument/2006/relationships/customXml" Target="../ink/ink2081.xml"/><Relationship Id="rId32" Type="http://schemas.openxmlformats.org/officeDocument/2006/relationships/image" Target="../media/image417.png"/><Relationship Id="rId37" Type="http://schemas.openxmlformats.org/officeDocument/2006/relationships/customXml" Target="../ink/ink2094.xml"/><Relationship Id="rId53" Type="http://schemas.openxmlformats.org/officeDocument/2006/relationships/customXml" Target="../ink/ink2102.xml"/><Relationship Id="rId58" Type="http://schemas.openxmlformats.org/officeDocument/2006/relationships/image" Target="../media/image430.png"/><Relationship Id="rId74" Type="http://schemas.openxmlformats.org/officeDocument/2006/relationships/image" Target="../media/image438.png"/><Relationship Id="rId79" Type="http://schemas.openxmlformats.org/officeDocument/2006/relationships/customXml" Target="../ink/ink2115.xml"/><Relationship Id="rId5" Type="http://schemas.openxmlformats.org/officeDocument/2006/relationships/customXml" Target="../ink/ink2078.xml"/><Relationship Id="rId61" Type="http://schemas.openxmlformats.org/officeDocument/2006/relationships/customXml" Target="../ink/ink2106.xml"/><Relationship Id="rId82" Type="http://schemas.openxmlformats.org/officeDocument/2006/relationships/image" Target="../media/image442.png"/><Relationship Id="rId19" Type="http://schemas.openxmlformats.org/officeDocument/2006/relationships/customXml" Target="../ink/ink2085.xml"/><Relationship Id="rId14" Type="http://schemas.openxmlformats.org/officeDocument/2006/relationships/image" Target="../media/image408.png"/><Relationship Id="rId22" Type="http://schemas.openxmlformats.org/officeDocument/2006/relationships/image" Target="../media/image412.png"/><Relationship Id="rId27" Type="http://schemas.openxmlformats.org/officeDocument/2006/relationships/customXml" Target="../ink/ink2089.xml"/><Relationship Id="rId30" Type="http://schemas.openxmlformats.org/officeDocument/2006/relationships/image" Target="../media/image416.png"/><Relationship Id="rId35" Type="http://schemas.openxmlformats.org/officeDocument/2006/relationships/customXml" Target="../ink/ink2093.xml"/><Relationship Id="rId43" Type="http://schemas.openxmlformats.org/officeDocument/2006/relationships/customXml" Target="../ink/ink2097.xml"/><Relationship Id="rId48" Type="http://schemas.openxmlformats.org/officeDocument/2006/relationships/image" Target="../media/image425.png"/><Relationship Id="rId56" Type="http://schemas.openxmlformats.org/officeDocument/2006/relationships/image" Target="../media/image429.png"/><Relationship Id="rId64" Type="http://schemas.openxmlformats.org/officeDocument/2006/relationships/image" Target="../media/image433.png"/><Relationship Id="rId69" Type="http://schemas.openxmlformats.org/officeDocument/2006/relationships/customXml" Target="../ink/ink2110.xml"/><Relationship Id="rId77" Type="http://schemas.openxmlformats.org/officeDocument/2006/relationships/customXml" Target="../ink/ink2114.xml"/><Relationship Id="rId8" Type="http://schemas.openxmlformats.org/officeDocument/2006/relationships/image" Target="../media/image405.png"/><Relationship Id="rId51" Type="http://schemas.openxmlformats.org/officeDocument/2006/relationships/customXml" Target="../ink/ink2101.xml"/><Relationship Id="rId72" Type="http://schemas.openxmlformats.org/officeDocument/2006/relationships/image" Target="../media/image437.png"/><Relationship Id="rId80" Type="http://schemas.openxmlformats.org/officeDocument/2006/relationships/image" Target="../media/image441.png"/><Relationship Id="rId3" Type="http://schemas.openxmlformats.org/officeDocument/2006/relationships/customXml" Target="../ink/ink2077.xml"/><Relationship Id="rId12" Type="http://schemas.openxmlformats.org/officeDocument/2006/relationships/image" Target="../media/image407.png"/><Relationship Id="rId17" Type="http://schemas.openxmlformats.org/officeDocument/2006/relationships/customXml" Target="../ink/ink2084.xml"/><Relationship Id="rId25" Type="http://schemas.openxmlformats.org/officeDocument/2006/relationships/customXml" Target="../ink/ink2088.xml"/><Relationship Id="rId33" Type="http://schemas.openxmlformats.org/officeDocument/2006/relationships/customXml" Target="../ink/ink2092.xml"/><Relationship Id="rId38" Type="http://schemas.openxmlformats.org/officeDocument/2006/relationships/image" Target="../media/image420.png"/><Relationship Id="rId46" Type="http://schemas.openxmlformats.org/officeDocument/2006/relationships/image" Target="../media/image424.png"/><Relationship Id="rId59" Type="http://schemas.openxmlformats.org/officeDocument/2006/relationships/customXml" Target="../ink/ink2105.xml"/><Relationship Id="rId67" Type="http://schemas.openxmlformats.org/officeDocument/2006/relationships/customXml" Target="../ink/ink2109.xml"/><Relationship Id="rId20" Type="http://schemas.openxmlformats.org/officeDocument/2006/relationships/image" Target="../media/image411.png"/><Relationship Id="rId41" Type="http://schemas.openxmlformats.org/officeDocument/2006/relationships/customXml" Target="../ink/ink2096.xml"/><Relationship Id="rId54" Type="http://schemas.openxmlformats.org/officeDocument/2006/relationships/image" Target="../media/image428.png"/><Relationship Id="rId62" Type="http://schemas.openxmlformats.org/officeDocument/2006/relationships/image" Target="../media/image432.png"/><Relationship Id="rId70" Type="http://schemas.openxmlformats.org/officeDocument/2006/relationships/image" Target="../media/image436.png"/><Relationship Id="rId75" Type="http://schemas.openxmlformats.org/officeDocument/2006/relationships/customXml" Target="../ink/ink2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5" Type="http://schemas.openxmlformats.org/officeDocument/2006/relationships/customXml" Target="../ink/ink2083.xml"/><Relationship Id="rId23" Type="http://schemas.openxmlformats.org/officeDocument/2006/relationships/customXml" Target="../ink/ink2087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49" Type="http://schemas.openxmlformats.org/officeDocument/2006/relationships/customXml" Target="../ink/ink2100.xml"/><Relationship Id="rId57" Type="http://schemas.openxmlformats.org/officeDocument/2006/relationships/customXml" Target="../ink/ink2104.xml"/><Relationship Id="rId10" Type="http://schemas.openxmlformats.org/officeDocument/2006/relationships/image" Target="../media/image406.png"/><Relationship Id="rId31" Type="http://schemas.openxmlformats.org/officeDocument/2006/relationships/customXml" Target="../ink/ink2091.xml"/><Relationship Id="rId44" Type="http://schemas.openxmlformats.org/officeDocument/2006/relationships/image" Target="../media/image423.png"/><Relationship Id="rId52" Type="http://schemas.openxmlformats.org/officeDocument/2006/relationships/image" Target="../media/image427.png"/><Relationship Id="rId60" Type="http://schemas.openxmlformats.org/officeDocument/2006/relationships/image" Target="../media/image431.png"/><Relationship Id="rId65" Type="http://schemas.openxmlformats.org/officeDocument/2006/relationships/customXml" Target="../ink/ink2108.xml"/><Relationship Id="rId73" Type="http://schemas.openxmlformats.org/officeDocument/2006/relationships/customXml" Target="../ink/ink2112.xml"/><Relationship Id="rId78" Type="http://schemas.openxmlformats.org/officeDocument/2006/relationships/image" Target="../media/image440.png"/><Relationship Id="rId81" Type="http://schemas.openxmlformats.org/officeDocument/2006/relationships/customXml" Target="../ink/ink2116.xml"/><Relationship Id="rId4" Type="http://schemas.openxmlformats.org/officeDocument/2006/relationships/image" Target="../media/image403.png"/><Relationship Id="rId9" Type="http://schemas.openxmlformats.org/officeDocument/2006/relationships/customXml" Target="../ink/ink2080.xml"/><Relationship Id="rId13" Type="http://schemas.openxmlformats.org/officeDocument/2006/relationships/customXml" Target="../ink/ink2082.xml"/><Relationship Id="rId18" Type="http://schemas.openxmlformats.org/officeDocument/2006/relationships/image" Target="../media/image410.png"/><Relationship Id="rId39" Type="http://schemas.openxmlformats.org/officeDocument/2006/relationships/customXml" Target="../ink/ink2095.xml"/><Relationship Id="rId34" Type="http://schemas.openxmlformats.org/officeDocument/2006/relationships/image" Target="../media/image418.png"/><Relationship Id="rId50" Type="http://schemas.openxmlformats.org/officeDocument/2006/relationships/image" Target="../media/image426.png"/><Relationship Id="rId55" Type="http://schemas.openxmlformats.org/officeDocument/2006/relationships/customXml" Target="../ink/ink2103.xml"/><Relationship Id="rId76" Type="http://schemas.openxmlformats.org/officeDocument/2006/relationships/image" Target="../media/image439.png"/><Relationship Id="rId7" Type="http://schemas.openxmlformats.org/officeDocument/2006/relationships/customXml" Target="../ink/ink2079.xml"/><Relationship Id="rId71" Type="http://schemas.openxmlformats.org/officeDocument/2006/relationships/customXml" Target="../ink/ink2111.xml"/><Relationship Id="rId2" Type="http://schemas.openxmlformats.org/officeDocument/2006/relationships/image" Target="../media/image402.png"/><Relationship Id="rId29" Type="http://schemas.openxmlformats.org/officeDocument/2006/relationships/customXml" Target="../ink/ink2090.xml"/><Relationship Id="rId24" Type="http://schemas.openxmlformats.org/officeDocument/2006/relationships/image" Target="../media/image413.png"/><Relationship Id="rId40" Type="http://schemas.openxmlformats.org/officeDocument/2006/relationships/image" Target="../media/image421.png"/><Relationship Id="rId45" Type="http://schemas.openxmlformats.org/officeDocument/2006/relationships/customXml" Target="../ink/ink2098.xml"/><Relationship Id="rId66" Type="http://schemas.openxmlformats.org/officeDocument/2006/relationships/image" Target="../media/image434.png"/></Relationships>
</file>

<file path=ppt/slides/_rels/slide7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4.png"/><Relationship Id="rId21" Type="http://schemas.openxmlformats.org/officeDocument/2006/relationships/customXml" Target="../ink/ink2126.xml"/><Relationship Id="rId42" Type="http://schemas.openxmlformats.org/officeDocument/2006/relationships/image" Target="../media/image422.png"/><Relationship Id="rId47" Type="http://schemas.openxmlformats.org/officeDocument/2006/relationships/customXml" Target="../ink/ink2139.xml"/><Relationship Id="rId63" Type="http://schemas.openxmlformats.org/officeDocument/2006/relationships/customXml" Target="../ink/ink2147.xml"/><Relationship Id="rId68" Type="http://schemas.openxmlformats.org/officeDocument/2006/relationships/image" Target="../media/image435.png"/><Relationship Id="rId84" Type="http://schemas.openxmlformats.org/officeDocument/2006/relationships/image" Target="../media/image443.png"/><Relationship Id="rId89" Type="http://schemas.openxmlformats.org/officeDocument/2006/relationships/customXml" Target="../ink/ink2160.xml"/><Relationship Id="rId16" Type="http://schemas.openxmlformats.org/officeDocument/2006/relationships/image" Target="../media/image409.png"/><Relationship Id="rId11" Type="http://schemas.openxmlformats.org/officeDocument/2006/relationships/customXml" Target="../ink/ink2121.xml"/><Relationship Id="rId32" Type="http://schemas.openxmlformats.org/officeDocument/2006/relationships/image" Target="../media/image417.png"/><Relationship Id="rId37" Type="http://schemas.openxmlformats.org/officeDocument/2006/relationships/customXml" Target="../ink/ink2134.xml"/><Relationship Id="rId53" Type="http://schemas.openxmlformats.org/officeDocument/2006/relationships/customXml" Target="../ink/ink2142.xml"/><Relationship Id="rId58" Type="http://schemas.openxmlformats.org/officeDocument/2006/relationships/image" Target="../media/image430.png"/><Relationship Id="rId74" Type="http://schemas.openxmlformats.org/officeDocument/2006/relationships/image" Target="../media/image438.png"/><Relationship Id="rId79" Type="http://schemas.openxmlformats.org/officeDocument/2006/relationships/customXml" Target="../ink/ink2155.xml"/><Relationship Id="rId5" Type="http://schemas.openxmlformats.org/officeDocument/2006/relationships/customXml" Target="../ink/ink2118.xml"/><Relationship Id="rId90" Type="http://schemas.openxmlformats.org/officeDocument/2006/relationships/image" Target="../media/image446.png"/><Relationship Id="rId95" Type="http://schemas.openxmlformats.org/officeDocument/2006/relationships/customXml" Target="../ink/ink2163.xml"/><Relationship Id="rId22" Type="http://schemas.openxmlformats.org/officeDocument/2006/relationships/image" Target="../media/image412.png"/><Relationship Id="rId27" Type="http://schemas.openxmlformats.org/officeDocument/2006/relationships/customXml" Target="../ink/ink2129.xml"/><Relationship Id="rId43" Type="http://schemas.openxmlformats.org/officeDocument/2006/relationships/customXml" Target="../ink/ink2137.xml"/><Relationship Id="rId48" Type="http://schemas.openxmlformats.org/officeDocument/2006/relationships/image" Target="../media/image425.png"/><Relationship Id="rId64" Type="http://schemas.openxmlformats.org/officeDocument/2006/relationships/image" Target="../media/image433.png"/><Relationship Id="rId69" Type="http://schemas.openxmlformats.org/officeDocument/2006/relationships/customXml" Target="../ink/ink2150.xml"/><Relationship Id="rId80" Type="http://schemas.openxmlformats.org/officeDocument/2006/relationships/image" Target="../media/image441.png"/><Relationship Id="rId85" Type="http://schemas.openxmlformats.org/officeDocument/2006/relationships/customXml" Target="../ink/ink2158.xml"/><Relationship Id="rId3" Type="http://schemas.openxmlformats.org/officeDocument/2006/relationships/customXml" Target="../ink/ink2117.xml"/><Relationship Id="rId12" Type="http://schemas.openxmlformats.org/officeDocument/2006/relationships/image" Target="../media/image407.png"/><Relationship Id="rId17" Type="http://schemas.openxmlformats.org/officeDocument/2006/relationships/customXml" Target="../ink/ink2124.xml"/><Relationship Id="rId25" Type="http://schemas.openxmlformats.org/officeDocument/2006/relationships/customXml" Target="../ink/ink2128.xml"/><Relationship Id="rId33" Type="http://schemas.openxmlformats.org/officeDocument/2006/relationships/customXml" Target="../ink/ink2132.xml"/><Relationship Id="rId38" Type="http://schemas.openxmlformats.org/officeDocument/2006/relationships/image" Target="../media/image420.png"/><Relationship Id="rId46" Type="http://schemas.openxmlformats.org/officeDocument/2006/relationships/image" Target="../media/image424.png"/><Relationship Id="rId59" Type="http://schemas.openxmlformats.org/officeDocument/2006/relationships/customXml" Target="../ink/ink2145.xml"/><Relationship Id="rId67" Type="http://schemas.openxmlformats.org/officeDocument/2006/relationships/customXml" Target="../ink/ink2149.xml"/><Relationship Id="rId20" Type="http://schemas.openxmlformats.org/officeDocument/2006/relationships/image" Target="../media/image411.png"/><Relationship Id="rId41" Type="http://schemas.openxmlformats.org/officeDocument/2006/relationships/customXml" Target="../ink/ink2136.xml"/><Relationship Id="rId54" Type="http://schemas.openxmlformats.org/officeDocument/2006/relationships/image" Target="../media/image428.png"/><Relationship Id="rId62" Type="http://schemas.openxmlformats.org/officeDocument/2006/relationships/image" Target="../media/image432.png"/><Relationship Id="rId70" Type="http://schemas.openxmlformats.org/officeDocument/2006/relationships/image" Target="../media/image436.png"/><Relationship Id="rId75" Type="http://schemas.openxmlformats.org/officeDocument/2006/relationships/customXml" Target="../ink/ink2153.xml"/><Relationship Id="rId83" Type="http://schemas.openxmlformats.org/officeDocument/2006/relationships/customXml" Target="../ink/ink2157.xml"/><Relationship Id="rId88" Type="http://schemas.openxmlformats.org/officeDocument/2006/relationships/image" Target="../media/image445.png"/><Relationship Id="rId91" Type="http://schemas.openxmlformats.org/officeDocument/2006/relationships/customXml" Target="../ink/ink2161.xml"/><Relationship Id="rId96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5" Type="http://schemas.openxmlformats.org/officeDocument/2006/relationships/customXml" Target="../ink/ink2123.xml"/><Relationship Id="rId23" Type="http://schemas.openxmlformats.org/officeDocument/2006/relationships/customXml" Target="../ink/ink2127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49" Type="http://schemas.openxmlformats.org/officeDocument/2006/relationships/customXml" Target="../ink/ink2140.xml"/><Relationship Id="rId57" Type="http://schemas.openxmlformats.org/officeDocument/2006/relationships/customXml" Target="../ink/ink2144.xml"/><Relationship Id="rId10" Type="http://schemas.openxmlformats.org/officeDocument/2006/relationships/image" Target="../media/image406.png"/><Relationship Id="rId31" Type="http://schemas.openxmlformats.org/officeDocument/2006/relationships/customXml" Target="../ink/ink2131.xml"/><Relationship Id="rId44" Type="http://schemas.openxmlformats.org/officeDocument/2006/relationships/image" Target="../media/image423.png"/><Relationship Id="rId52" Type="http://schemas.openxmlformats.org/officeDocument/2006/relationships/image" Target="../media/image427.png"/><Relationship Id="rId60" Type="http://schemas.openxmlformats.org/officeDocument/2006/relationships/image" Target="../media/image431.png"/><Relationship Id="rId65" Type="http://schemas.openxmlformats.org/officeDocument/2006/relationships/customXml" Target="../ink/ink2148.xml"/><Relationship Id="rId73" Type="http://schemas.openxmlformats.org/officeDocument/2006/relationships/customXml" Target="../ink/ink2152.xml"/><Relationship Id="rId78" Type="http://schemas.openxmlformats.org/officeDocument/2006/relationships/image" Target="../media/image440.png"/><Relationship Id="rId81" Type="http://schemas.openxmlformats.org/officeDocument/2006/relationships/customXml" Target="../ink/ink2156.xml"/><Relationship Id="rId86" Type="http://schemas.openxmlformats.org/officeDocument/2006/relationships/image" Target="../media/image444.png"/><Relationship Id="rId94" Type="http://schemas.openxmlformats.org/officeDocument/2006/relationships/image" Target="../media/image448.png"/><Relationship Id="rId99" Type="http://schemas.openxmlformats.org/officeDocument/2006/relationships/customXml" Target="../ink/ink2165.xml"/><Relationship Id="rId4" Type="http://schemas.openxmlformats.org/officeDocument/2006/relationships/image" Target="../media/image403.png"/><Relationship Id="rId9" Type="http://schemas.openxmlformats.org/officeDocument/2006/relationships/customXml" Target="../ink/ink2120.xml"/><Relationship Id="rId13" Type="http://schemas.openxmlformats.org/officeDocument/2006/relationships/customXml" Target="../ink/ink2122.xml"/><Relationship Id="rId18" Type="http://schemas.openxmlformats.org/officeDocument/2006/relationships/image" Target="../media/image410.png"/><Relationship Id="rId39" Type="http://schemas.openxmlformats.org/officeDocument/2006/relationships/customXml" Target="../ink/ink2135.xml"/><Relationship Id="rId34" Type="http://schemas.openxmlformats.org/officeDocument/2006/relationships/image" Target="../media/image418.png"/><Relationship Id="rId50" Type="http://schemas.openxmlformats.org/officeDocument/2006/relationships/image" Target="../media/image426.png"/><Relationship Id="rId55" Type="http://schemas.openxmlformats.org/officeDocument/2006/relationships/customXml" Target="../ink/ink2143.xml"/><Relationship Id="rId76" Type="http://schemas.openxmlformats.org/officeDocument/2006/relationships/image" Target="../media/image439.png"/><Relationship Id="rId97" Type="http://schemas.openxmlformats.org/officeDocument/2006/relationships/customXml" Target="../ink/ink2164.xml"/><Relationship Id="rId7" Type="http://schemas.openxmlformats.org/officeDocument/2006/relationships/customXml" Target="../ink/ink2119.xml"/><Relationship Id="rId71" Type="http://schemas.openxmlformats.org/officeDocument/2006/relationships/customXml" Target="../ink/ink2151.xml"/><Relationship Id="rId92" Type="http://schemas.openxmlformats.org/officeDocument/2006/relationships/image" Target="../media/image447.png"/><Relationship Id="rId2" Type="http://schemas.openxmlformats.org/officeDocument/2006/relationships/image" Target="../media/image402.png"/><Relationship Id="rId29" Type="http://schemas.openxmlformats.org/officeDocument/2006/relationships/customXml" Target="../ink/ink2130.xml"/><Relationship Id="rId24" Type="http://schemas.openxmlformats.org/officeDocument/2006/relationships/image" Target="../media/image413.png"/><Relationship Id="rId40" Type="http://schemas.openxmlformats.org/officeDocument/2006/relationships/image" Target="../media/image421.png"/><Relationship Id="rId45" Type="http://schemas.openxmlformats.org/officeDocument/2006/relationships/customXml" Target="../ink/ink2138.xml"/><Relationship Id="rId66" Type="http://schemas.openxmlformats.org/officeDocument/2006/relationships/image" Target="../media/image434.png"/><Relationship Id="rId87" Type="http://schemas.openxmlformats.org/officeDocument/2006/relationships/customXml" Target="../ink/ink2159.xml"/><Relationship Id="rId61" Type="http://schemas.openxmlformats.org/officeDocument/2006/relationships/customXml" Target="../ink/ink2146.xml"/><Relationship Id="rId82" Type="http://schemas.openxmlformats.org/officeDocument/2006/relationships/image" Target="../media/image442.png"/><Relationship Id="rId19" Type="http://schemas.openxmlformats.org/officeDocument/2006/relationships/customXml" Target="../ink/ink2125.xml"/><Relationship Id="rId14" Type="http://schemas.openxmlformats.org/officeDocument/2006/relationships/image" Target="../media/image408.png"/><Relationship Id="rId30" Type="http://schemas.openxmlformats.org/officeDocument/2006/relationships/image" Target="../media/image416.png"/><Relationship Id="rId35" Type="http://schemas.openxmlformats.org/officeDocument/2006/relationships/customXml" Target="../ink/ink2133.xml"/><Relationship Id="rId56" Type="http://schemas.openxmlformats.org/officeDocument/2006/relationships/image" Target="../media/image429.png"/><Relationship Id="rId77" Type="http://schemas.openxmlformats.org/officeDocument/2006/relationships/customXml" Target="../ink/ink2154.xml"/><Relationship Id="rId100" Type="http://schemas.openxmlformats.org/officeDocument/2006/relationships/image" Target="../media/image451.png"/><Relationship Id="rId8" Type="http://schemas.openxmlformats.org/officeDocument/2006/relationships/image" Target="../media/image405.png"/><Relationship Id="rId51" Type="http://schemas.openxmlformats.org/officeDocument/2006/relationships/customXml" Target="../ink/ink2141.xml"/><Relationship Id="rId72" Type="http://schemas.openxmlformats.org/officeDocument/2006/relationships/image" Target="../media/image437.png"/><Relationship Id="rId93" Type="http://schemas.openxmlformats.org/officeDocument/2006/relationships/customXml" Target="../ink/ink2162.xml"/><Relationship Id="rId98" Type="http://schemas.openxmlformats.org/officeDocument/2006/relationships/image" Target="../media/image450.png"/></Relationships>
</file>

<file path=ppt/slides/_rels/slide7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4.png"/><Relationship Id="rId21" Type="http://schemas.openxmlformats.org/officeDocument/2006/relationships/customXml" Target="../ink/ink2175.xml"/><Relationship Id="rId42" Type="http://schemas.openxmlformats.org/officeDocument/2006/relationships/image" Target="../media/image422.png"/><Relationship Id="rId47" Type="http://schemas.openxmlformats.org/officeDocument/2006/relationships/customXml" Target="../ink/ink2188.xml"/><Relationship Id="rId63" Type="http://schemas.openxmlformats.org/officeDocument/2006/relationships/customXml" Target="../ink/ink2196.xml"/><Relationship Id="rId68" Type="http://schemas.openxmlformats.org/officeDocument/2006/relationships/image" Target="../media/image435.png"/><Relationship Id="rId84" Type="http://schemas.openxmlformats.org/officeDocument/2006/relationships/image" Target="../media/image443.png"/><Relationship Id="rId89" Type="http://schemas.openxmlformats.org/officeDocument/2006/relationships/customXml" Target="../ink/ink2209.xml"/><Relationship Id="rId16" Type="http://schemas.openxmlformats.org/officeDocument/2006/relationships/image" Target="../media/image409.png"/><Relationship Id="rId107" Type="http://schemas.openxmlformats.org/officeDocument/2006/relationships/customXml" Target="../ink/ink2218.xml"/><Relationship Id="rId11" Type="http://schemas.openxmlformats.org/officeDocument/2006/relationships/customXml" Target="../ink/ink2170.xml"/><Relationship Id="rId32" Type="http://schemas.openxmlformats.org/officeDocument/2006/relationships/image" Target="../media/image417.png"/><Relationship Id="rId37" Type="http://schemas.openxmlformats.org/officeDocument/2006/relationships/customXml" Target="../ink/ink2183.xml"/><Relationship Id="rId53" Type="http://schemas.openxmlformats.org/officeDocument/2006/relationships/customXml" Target="../ink/ink2191.xml"/><Relationship Id="rId58" Type="http://schemas.openxmlformats.org/officeDocument/2006/relationships/image" Target="../media/image430.png"/><Relationship Id="rId74" Type="http://schemas.openxmlformats.org/officeDocument/2006/relationships/image" Target="../media/image438.png"/><Relationship Id="rId79" Type="http://schemas.openxmlformats.org/officeDocument/2006/relationships/customXml" Target="../ink/ink2204.xml"/><Relationship Id="rId102" Type="http://schemas.openxmlformats.org/officeDocument/2006/relationships/image" Target="../media/image452.png"/><Relationship Id="rId5" Type="http://schemas.openxmlformats.org/officeDocument/2006/relationships/customXml" Target="../ink/ink2167.xml"/><Relationship Id="rId90" Type="http://schemas.openxmlformats.org/officeDocument/2006/relationships/image" Target="../media/image446.png"/><Relationship Id="rId95" Type="http://schemas.openxmlformats.org/officeDocument/2006/relationships/customXml" Target="../ink/ink2212.xml"/><Relationship Id="rId22" Type="http://schemas.openxmlformats.org/officeDocument/2006/relationships/image" Target="../media/image412.png"/><Relationship Id="rId27" Type="http://schemas.openxmlformats.org/officeDocument/2006/relationships/customXml" Target="../ink/ink2178.xml"/><Relationship Id="rId43" Type="http://schemas.openxmlformats.org/officeDocument/2006/relationships/customXml" Target="../ink/ink2186.xml"/><Relationship Id="rId48" Type="http://schemas.openxmlformats.org/officeDocument/2006/relationships/image" Target="../media/image425.png"/><Relationship Id="rId64" Type="http://schemas.openxmlformats.org/officeDocument/2006/relationships/image" Target="../media/image433.png"/><Relationship Id="rId69" Type="http://schemas.openxmlformats.org/officeDocument/2006/relationships/customXml" Target="../ink/ink2199.xml"/><Relationship Id="rId80" Type="http://schemas.openxmlformats.org/officeDocument/2006/relationships/image" Target="../media/image441.png"/><Relationship Id="rId85" Type="http://schemas.openxmlformats.org/officeDocument/2006/relationships/customXml" Target="../ink/ink2207.xml"/><Relationship Id="rId12" Type="http://schemas.openxmlformats.org/officeDocument/2006/relationships/image" Target="../media/image407.png"/><Relationship Id="rId17" Type="http://schemas.openxmlformats.org/officeDocument/2006/relationships/customXml" Target="../ink/ink2173.xml"/><Relationship Id="rId33" Type="http://schemas.openxmlformats.org/officeDocument/2006/relationships/customXml" Target="../ink/ink2181.xml"/><Relationship Id="rId38" Type="http://schemas.openxmlformats.org/officeDocument/2006/relationships/image" Target="../media/image420.png"/><Relationship Id="rId59" Type="http://schemas.openxmlformats.org/officeDocument/2006/relationships/customXml" Target="../ink/ink2194.xml"/><Relationship Id="rId103" Type="http://schemas.openxmlformats.org/officeDocument/2006/relationships/customXml" Target="../ink/ink2216.xml"/><Relationship Id="rId108" Type="http://schemas.openxmlformats.org/officeDocument/2006/relationships/image" Target="../media/image455.png"/><Relationship Id="rId20" Type="http://schemas.openxmlformats.org/officeDocument/2006/relationships/image" Target="../media/image411.png"/><Relationship Id="rId41" Type="http://schemas.openxmlformats.org/officeDocument/2006/relationships/customXml" Target="../ink/ink2185.xml"/><Relationship Id="rId54" Type="http://schemas.openxmlformats.org/officeDocument/2006/relationships/image" Target="../media/image428.png"/><Relationship Id="rId62" Type="http://schemas.openxmlformats.org/officeDocument/2006/relationships/image" Target="../media/image432.png"/><Relationship Id="rId70" Type="http://schemas.openxmlformats.org/officeDocument/2006/relationships/image" Target="../media/image436.png"/><Relationship Id="rId75" Type="http://schemas.openxmlformats.org/officeDocument/2006/relationships/customXml" Target="../ink/ink2202.xml"/><Relationship Id="rId83" Type="http://schemas.openxmlformats.org/officeDocument/2006/relationships/customXml" Target="../ink/ink2206.xml"/><Relationship Id="rId88" Type="http://schemas.openxmlformats.org/officeDocument/2006/relationships/image" Target="../media/image445.png"/><Relationship Id="rId91" Type="http://schemas.openxmlformats.org/officeDocument/2006/relationships/customXml" Target="../ink/ink2210.xml"/><Relationship Id="rId96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15" Type="http://schemas.openxmlformats.org/officeDocument/2006/relationships/customXml" Target="../ink/ink2172.xml"/><Relationship Id="rId23" Type="http://schemas.openxmlformats.org/officeDocument/2006/relationships/customXml" Target="../ink/ink2176.xml"/><Relationship Id="rId28" Type="http://schemas.openxmlformats.org/officeDocument/2006/relationships/image" Target="../media/image415.png"/><Relationship Id="rId36" Type="http://schemas.openxmlformats.org/officeDocument/2006/relationships/image" Target="../media/image419.png"/><Relationship Id="rId49" Type="http://schemas.openxmlformats.org/officeDocument/2006/relationships/customXml" Target="../ink/ink2189.xml"/><Relationship Id="rId57" Type="http://schemas.openxmlformats.org/officeDocument/2006/relationships/customXml" Target="../ink/ink2193.xml"/><Relationship Id="rId106" Type="http://schemas.openxmlformats.org/officeDocument/2006/relationships/image" Target="../media/image454.png"/><Relationship Id="rId10" Type="http://schemas.openxmlformats.org/officeDocument/2006/relationships/image" Target="../media/image406.png"/><Relationship Id="rId31" Type="http://schemas.openxmlformats.org/officeDocument/2006/relationships/customXml" Target="../ink/ink2180.xml"/><Relationship Id="rId44" Type="http://schemas.openxmlformats.org/officeDocument/2006/relationships/image" Target="../media/image423.png"/><Relationship Id="rId52" Type="http://schemas.openxmlformats.org/officeDocument/2006/relationships/image" Target="../media/image427.png"/><Relationship Id="rId60" Type="http://schemas.openxmlformats.org/officeDocument/2006/relationships/image" Target="../media/image431.png"/><Relationship Id="rId65" Type="http://schemas.openxmlformats.org/officeDocument/2006/relationships/customXml" Target="../ink/ink2197.xml"/><Relationship Id="rId73" Type="http://schemas.openxmlformats.org/officeDocument/2006/relationships/customXml" Target="../ink/ink2201.xml"/><Relationship Id="rId78" Type="http://schemas.openxmlformats.org/officeDocument/2006/relationships/image" Target="../media/image440.png"/><Relationship Id="rId81" Type="http://schemas.openxmlformats.org/officeDocument/2006/relationships/customXml" Target="../ink/ink2205.xml"/><Relationship Id="rId86" Type="http://schemas.openxmlformats.org/officeDocument/2006/relationships/image" Target="../media/image444.png"/><Relationship Id="rId94" Type="http://schemas.openxmlformats.org/officeDocument/2006/relationships/image" Target="../media/image448.png"/><Relationship Id="rId99" Type="http://schemas.openxmlformats.org/officeDocument/2006/relationships/customXml" Target="../ink/ink2214.xml"/><Relationship Id="rId101" Type="http://schemas.openxmlformats.org/officeDocument/2006/relationships/customXml" Target="../ink/ink2215.xml"/><Relationship Id="rId4" Type="http://schemas.openxmlformats.org/officeDocument/2006/relationships/image" Target="../media/image403.png"/><Relationship Id="rId9" Type="http://schemas.openxmlformats.org/officeDocument/2006/relationships/customXml" Target="../ink/ink2169.xml"/><Relationship Id="rId13" Type="http://schemas.openxmlformats.org/officeDocument/2006/relationships/customXml" Target="../ink/ink2171.xml"/><Relationship Id="rId18" Type="http://schemas.openxmlformats.org/officeDocument/2006/relationships/image" Target="../media/image410.png"/><Relationship Id="rId39" Type="http://schemas.openxmlformats.org/officeDocument/2006/relationships/customXml" Target="../ink/ink2184.xml"/><Relationship Id="rId34" Type="http://schemas.openxmlformats.org/officeDocument/2006/relationships/image" Target="../media/image418.png"/><Relationship Id="rId50" Type="http://schemas.openxmlformats.org/officeDocument/2006/relationships/image" Target="../media/image426.png"/><Relationship Id="rId55" Type="http://schemas.openxmlformats.org/officeDocument/2006/relationships/customXml" Target="../ink/ink2192.xml"/><Relationship Id="rId76" Type="http://schemas.openxmlformats.org/officeDocument/2006/relationships/image" Target="../media/image439.png"/><Relationship Id="rId97" Type="http://schemas.openxmlformats.org/officeDocument/2006/relationships/customXml" Target="../ink/ink2213.xml"/><Relationship Id="rId104" Type="http://schemas.openxmlformats.org/officeDocument/2006/relationships/image" Target="../media/image453.png"/><Relationship Id="rId7" Type="http://schemas.openxmlformats.org/officeDocument/2006/relationships/customXml" Target="../ink/ink2168.xml"/><Relationship Id="rId71" Type="http://schemas.openxmlformats.org/officeDocument/2006/relationships/customXml" Target="../ink/ink2200.xml"/><Relationship Id="rId92" Type="http://schemas.openxmlformats.org/officeDocument/2006/relationships/image" Target="../media/image447.png"/><Relationship Id="rId2" Type="http://schemas.openxmlformats.org/officeDocument/2006/relationships/image" Target="../media/image402.png"/><Relationship Id="rId29" Type="http://schemas.openxmlformats.org/officeDocument/2006/relationships/customXml" Target="../ink/ink2179.xml"/><Relationship Id="rId24" Type="http://schemas.openxmlformats.org/officeDocument/2006/relationships/image" Target="../media/image413.png"/><Relationship Id="rId40" Type="http://schemas.openxmlformats.org/officeDocument/2006/relationships/image" Target="../media/image421.png"/><Relationship Id="rId45" Type="http://schemas.openxmlformats.org/officeDocument/2006/relationships/customXml" Target="../ink/ink2187.xml"/><Relationship Id="rId66" Type="http://schemas.openxmlformats.org/officeDocument/2006/relationships/image" Target="../media/image434.png"/><Relationship Id="rId87" Type="http://schemas.openxmlformats.org/officeDocument/2006/relationships/customXml" Target="../ink/ink2208.xml"/><Relationship Id="rId61" Type="http://schemas.openxmlformats.org/officeDocument/2006/relationships/customXml" Target="../ink/ink2195.xml"/><Relationship Id="rId82" Type="http://schemas.openxmlformats.org/officeDocument/2006/relationships/image" Target="../media/image442.png"/><Relationship Id="rId19" Type="http://schemas.openxmlformats.org/officeDocument/2006/relationships/customXml" Target="../ink/ink2174.xml"/><Relationship Id="rId14" Type="http://schemas.openxmlformats.org/officeDocument/2006/relationships/image" Target="../media/image408.png"/><Relationship Id="rId30" Type="http://schemas.openxmlformats.org/officeDocument/2006/relationships/image" Target="../media/image416.png"/><Relationship Id="rId35" Type="http://schemas.openxmlformats.org/officeDocument/2006/relationships/customXml" Target="../ink/ink2182.xml"/><Relationship Id="rId56" Type="http://schemas.openxmlformats.org/officeDocument/2006/relationships/image" Target="../media/image429.png"/><Relationship Id="rId77" Type="http://schemas.openxmlformats.org/officeDocument/2006/relationships/customXml" Target="../ink/ink2203.xml"/><Relationship Id="rId100" Type="http://schemas.openxmlformats.org/officeDocument/2006/relationships/image" Target="../media/image451.png"/><Relationship Id="rId105" Type="http://schemas.openxmlformats.org/officeDocument/2006/relationships/customXml" Target="../ink/ink2217.xml"/><Relationship Id="rId8" Type="http://schemas.openxmlformats.org/officeDocument/2006/relationships/image" Target="../media/image405.png"/><Relationship Id="rId51" Type="http://schemas.openxmlformats.org/officeDocument/2006/relationships/customXml" Target="../ink/ink2190.xml"/><Relationship Id="rId72" Type="http://schemas.openxmlformats.org/officeDocument/2006/relationships/image" Target="../media/image437.png"/><Relationship Id="rId93" Type="http://schemas.openxmlformats.org/officeDocument/2006/relationships/customXml" Target="../ink/ink2211.xml"/><Relationship Id="rId98" Type="http://schemas.openxmlformats.org/officeDocument/2006/relationships/image" Target="../media/image450.png"/><Relationship Id="rId3" Type="http://schemas.openxmlformats.org/officeDocument/2006/relationships/customXml" Target="../ink/ink2166.xml"/><Relationship Id="rId25" Type="http://schemas.openxmlformats.org/officeDocument/2006/relationships/customXml" Target="../ink/ink2177.xml"/><Relationship Id="rId46" Type="http://schemas.openxmlformats.org/officeDocument/2006/relationships/image" Target="../media/image424.png"/><Relationship Id="rId67" Type="http://schemas.openxmlformats.org/officeDocument/2006/relationships/customXml" Target="../ink/ink2198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42.xml"/><Relationship Id="rId26" Type="http://schemas.openxmlformats.org/officeDocument/2006/relationships/customXml" Target="../ink/ink146.xml"/><Relationship Id="rId39" Type="http://schemas.openxmlformats.org/officeDocument/2006/relationships/image" Target="../media/image36.png"/><Relationship Id="rId21" Type="http://schemas.openxmlformats.org/officeDocument/2006/relationships/image" Target="../media/image12.png"/><Relationship Id="rId34" Type="http://schemas.openxmlformats.org/officeDocument/2006/relationships/customXml" Target="../ink/ink150.xml"/><Relationship Id="rId42" Type="http://schemas.openxmlformats.org/officeDocument/2006/relationships/customXml" Target="../ink/ink154.xml"/><Relationship Id="rId47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customXml" Target="../ink/ink134.xml"/><Relationship Id="rId16" Type="http://schemas.openxmlformats.org/officeDocument/2006/relationships/customXml" Target="../ink/ink141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6.xml"/><Relationship Id="rId11" Type="http://schemas.openxmlformats.org/officeDocument/2006/relationships/image" Target="../media/image7.png"/><Relationship Id="rId24" Type="http://schemas.openxmlformats.org/officeDocument/2006/relationships/customXml" Target="../ink/ink145.xml"/><Relationship Id="rId32" Type="http://schemas.openxmlformats.org/officeDocument/2006/relationships/customXml" Target="../ink/ink149.xml"/><Relationship Id="rId37" Type="http://schemas.openxmlformats.org/officeDocument/2006/relationships/image" Target="../media/image31.png"/><Relationship Id="rId40" Type="http://schemas.openxmlformats.org/officeDocument/2006/relationships/customXml" Target="../ink/ink153.xml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47.xml"/><Relationship Id="rId36" Type="http://schemas.openxmlformats.org/officeDocument/2006/relationships/customXml" Target="../ink/ink151.xml"/><Relationship Id="rId10" Type="http://schemas.openxmlformats.org/officeDocument/2006/relationships/customXml" Target="../ink/ink138.xml"/><Relationship Id="rId19" Type="http://schemas.openxmlformats.org/officeDocument/2006/relationships/image" Target="../media/image11.png"/><Relationship Id="rId31" Type="http://schemas.openxmlformats.org/officeDocument/2006/relationships/image" Target="../media/image28.png"/><Relationship Id="rId44" Type="http://schemas.openxmlformats.org/officeDocument/2006/relationships/customXml" Target="../ink/ink155.xml"/><Relationship Id="rId4" Type="http://schemas.openxmlformats.org/officeDocument/2006/relationships/customXml" Target="../ink/ink135.xml"/><Relationship Id="rId9" Type="http://schemas.openxmlformats.org/officeDocument/2006/relationships/image" Target="../media/image6.png"/><Relationship Id="rId14" Type="http://schemas.openxmlformats.org/officeDocument/2006/relationships/customXml" Target="../ink/ink140.xml"/><Relationship Id="rId22" Type="http://schemas.openxmlformats.org/officeDocument/2006/relationships/customXml" Target="../ink/ink144.xml"/><Relationship Id="rId27" Type="http://schemas.openxmlformats.org/officeDocument/2006/relationships/image" Target="../media/image26.png"/><Relationship Id="rId30" Type="http://schemas.openxmlformats.org/officeDocument/2006/relationships/customXml" Target="../ink/ink148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8" Type="http://schemas.openxmlformats.org/officeDocument/2006/relationships/customXml" Target="../ink/ink137.xml"/><Relationship Id="rId3" Type="http://schemas.openxmlformats.org/officeDocument/2006/relationships/image" Target="../media/image3.png"/><Relationship Id="rId12" Type="http://schemas.openxmlformats.org/officeDocument/2006/relationships/customXml" Target="../ink/ink139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152.xml"/><Relationship Id="rId46" Type="http://schemas.openxmlformats.org/officeDocument/2006/relationships/customXml" Target="../ink/ink156.xml"/><Relationship Id="rId20" Type="http://schemas.openxmlformats.org/officeDocument/2006/relationships/customXml" Target="../ink/ink143.xml"/><Relationship Id="rId41" Type="http://schemas.openxmlformats.org/officeDocument/2006/relationships/image" Target="../media/image37.png"/></Relationships>
</file>

<file path=ppt/slides/_rels/slide8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4.png"/><Relationship Id="rId117" Type="http://schemas.openxmlformats.org/officeDocument/2006/relationships/customXml" Target="../ink/ink2276.xml"/><Relationship Id="rId21" Type="http://schemas.openxmlformats.org/officeDocument/2006/relationships/customXml" Target="../ink/ink2228.xml"/><Relationship Id="rId42" Type="http://schemas.openxmlformats.org/officeDocument/2006/relationships/image" Target="../media/image422.png"/><Relationship Id="rId47" Type="http://schemas.openxmlformats.org/officeDocument/2006/relationships/customXml" Target="../ink/ink2241.xml"/><Relationship Id="rId63" Type="http://schemas.openxmlformats.org/officeDocument/2006/relationships/customXml" Target="../ink/ink2249.xml"/><Relationship Id="rId68" Type="http://schemas.openxmlformats.org/officeDocument/2006/relationships/image" Target="../media/image435.png"/><Relationship Id="rId84" Type="http://schemas.openxmlformats.org/officeDocument/2006/relationships/image" Target="../media/image443.png"/><Relationship Id="rId89" Type="http://schemas.openxmlformats.org/officeDocument/2006/relationships/customXml" Target="../ink/ink2262.xml"/><Relationship Id="rId112" Type="http://schemas.openxmlformats.org/officeDocument/2006/relationships/image" Target="../media/image457.png"/><Relationship Id="rId16" Type="http://schemas.openxmlformats.org/officeDocument/2006/relationships/image" Target="../media/image409.png"/><Relationship Id="rId107" Type="http://schemas.openxmlformats.org/officeDocument/2006/relationships/customXml" Target="../ink/ink2271.xml"/><Relationship Id="rId11" Type="http://schemas.openxmlformats.org/officeDocument/2006/relationships/customXml" Target="../ink/ink2223.xml"/><Relationship Id="rId32" Type="http://schemas.openxmlformats.org/officeDocument/2006/relationships/image" Target="../media/image417.png"/><Relationship Id="rId37" Type="http://schemas.openxmlformats.org/officeDocument/2006/relationships/customXml" Target="../ink/ink2236.xml"/><Relationship Id="rId53" Type="http://schemas.openxmlformats.org/officeDocument/2006/relationships/customXml" Target="../ink/ink2244.xml"/><Relationship Id="rId58" Type="http://schemas.openxmlformats.org/officeDocument/2006/relationships/image" Target="../media/image430.png"/><Relationship Id="rId74" Type="http://schemas.openxmlformats.org/officeDocument/2006/relationships/image" Target="../media/image438.png"/><Relationship Id="rId79" Type="http://schemas.openxmlformats.org/officeDocument/2006/relationships/customXml" Target="../ink/ink2257.xml"/><Relationship Id="rId102" Type="http://schemas.openxmlformats.org/officeDocument/2006/relationships/image" Target="../media/image452.png"/><Relationship Id="rId123" Type="http://schemas.openxmlformats.org/officeDocument/2006/relationships/customXml" Target="../ink/ink2279.xml"/><Relationship Id="rId128" Type="http://schemas.openxmlformats.org/officeDocument/2006/relationships/image" Target="../media/image465.png"/><Relationship Id="rId5" Type="http://schemas.openxmlformats.org/officeDocument/2006/relationships/customXml" Target="../ink/ink2220.xml"/><Relationship Id="rId90" Type="http://schemas.openxmlformats.org/officeDocument/2006/relationships/image" Target="../media/image446.png"/><Relationship Id="rId95" Type="http://schemas.openxmlformats.org/officeDocument/2006/relationships/customXml" Target="../ink/ink2265.xml"/><Relationship Id="rId22" Type="http://schemas.openxmlformats.org/officeDocument/2006/relationships/image" Target="../media/image412.png"/><Relationship Id="rId27" Type="http://schemas.openxmlformats.org/officeDocument/2006/relationships/customXml" Target="../ink/ink2231.xml"/><Relationship Id="rId43" Type="http://schemas.openxmlformats.org/officeDocument/2006/relationships/customXml" Target="../ink/ink2239.xml"/><Relationship Id="rId48" Type="http://schemas.openxmlformats.org/officeDocument/2006/relationships/image" Target="../media/image425.png"/><Relationship Id="rId64" Type="http://schemas.openxmlformats.org/officeDocument/2006/relationships/image" Target="../media/image433.png"/><Relationship Id="rId69" Type="http://schemas.openxmlformats.org/officeDocument/2006/relationships/customXml" Target="../ink/ink2252.xml"/><Relationship Id="rId113" Type="http://schemas.openxmlformats.org/officeDocument/2006/relationships/customXml" Target="../ink/ink2274.xml"/><Relationship Id="rId118" Type="http://schemas.openxmlformats.org/officeDocument/2006/relationships/image" Target="../media/image460.png"/><Relationship Id="rId80" Type="http://schemas.openxmlformats.org/officeDocument/2006/relationships/image" Target="../media/image441.png"/><Relationship Id="rId85" Type="http://schemas.openxmlformats.org/officeDocument/2006/relationships/customXml" Target="../ink/ink2260.xml"/><Relationship Id="rId12" Type="http://schemas.openxmlformats.org/officeDocument/2006/relationships/image" Target="../media/image407.png"/><Relationship Id="rId17" Type="http://schemas.openxmlformats.org/officeDocument/2006/relationships/customXml" Target="../ink/ink2226.xml"/><Relationship Id="rId33" Type="http://schemas.openxmlformats.org/officeDocument/2006/relationships/customXml" Target="../ink/ink2234.xml"/><Relationship Id="rId38" Type="http://schemas.openxmlformats.org/officeDocument/2006/relationships/image" Target="../media/image420.png"/><Relationship Id="rId59" Type="http://schemas.openxmlformats.org/officeDocument/2006/relationships/customXml" Target="../ink/ink2247.xml"/><Relationship Id="rId103" Type="http://schemas.openxmlformats.org/officeDocument/2006/relationships/customXml" Target="../ink/ink2269.xml"/><Relationship Id="rId108" Type="http://schemas.openxmlformats.org/officeDocument/2006/relationships/image" Target="../media/image455.png"/><Relationship Id="rId124" Type="http://schemas.openxmlformats.org/officeDocument/2006/relationships/image" Target="../media/image463.png"/><Relationship Id="rId54" Type="http://schemas.openxmlformats.org/officeDocument/2006/relationships/image" Target="../media/image428.png"/><Relationship Id="rId70" Type="http://schemas.openxmlformats.org/officeDocument/2006/relationships/image" Target="../media/image436.png"/><Relationship Id="rId75" Type="http://schemas.openxmlformats.org/officeDocument/2006/relationships/customXml" Target="../ink/ink2255.xml"/><Relationship Id="rId91" Type="http://schemas.openxmlformats.org/officeDocument/2006/relationships/customXml" Target="../ink/ink2263.xml"/><Relationship Id="rId96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23" Type="http://schemas.openxmlformats.org/officeDocument/2006/relationships/customXml" Target="../ink/ink2229.xml"/><Relationship Id="rId28" Type="http://schemas.openxmlformats.org/officeDocument/2006/relationships/image" Target="../media/image415.png"/><Relationship Id="rId49" Type="http://schemas.openxmlformats.org/officeDocument/2006/relationships/customXml" Target="../ink/ink2242.xml"/><Relationship Id="rId114" Type="http://schemas.openxmlformats.org/officeDocument/2006/relationships/image" Target="../media/image458.png"/><Relationship Id="rId119" Type="http://schemas.openxmlformats.org/officeDocument/2006/relationships/customXml" Target="../ink/ink2277.xml"/><Relationship Id="rId44" Type="http://schemas.openxmlformats.org/officeDocument/2006/relationships/image" Target="../media/image423.png"/><Relationship Id="rId60" Type="http://schemas.openxmlformats.org/officeDocument/2006/relationships/image" Target="../media/image431.png"/><Relationship Id="rId65" Type="http://schemas.openxmlformats.org/officeDocument/2006/relationships/customXml" Target="../ink/ink2250.xml"/><Relationship Id="rId81" Type="http://schemas.openxmlformats.org/officeDocument/2006/relationships/customXml" Target="../ink/ink2258.xml"/><Relationship Id="rId86" Type="http://schemas.openxmlformats.org/officeDocument/2006/relationships/image" Target="../media/image444.png"/><Relationship Id="rId13" Type="http://schemas.openxmlformats.org/officeDocument/2006/relationships/customXml" Target="../ink/ink2224.xml"/><Relationship Id="rId18" Type="http://schemas.openxmlformats.org/officeDocument/2006/relationships/image" Target="../media/image410.png"/><Relationship Id="rId39" Type="http://schemas.openxmlformats.org/officeDocument/2006/relationships/customXml" Target="../ink/ink2237.xml"/><Relationship Id="rId109" Type="http://schemas.openxmlformats.org/officeDocument/2006/relationships/customXml" Target="../ink/ink2272.xml"/><Relationship Id="rId34" Type="http://schemas.openxmlformats.org/officeDocument/2006/relationships/image" Target="../media/image418.png"/><Relationship Id="rId50" Type="http://schemas.openxmlformats.org/officeDocument/2006/relationships/image" Target="../media/image426.png"/><Relationship Id="rId55" Type="http://schemas.openxmlformats.org/officeDocument/2006/relationships/customXml" Target="../ink/ink2245.xml"/><Relationship Id="rId76" Type="http://schemas.openxmlformats.org/officeDocument/2006/relationships/image" Target="../media/image439.png"/><Relationship Id="rId97" Type="http://schemas.openxmlformats.org/officeDocument/2006/relationships/customXml" Target="../ink/ink2266.xml"/><Relationship Id="rId104" Type="http://schemas.openxmlformats.org/officeDocument/2006/relationships/image" Target="../media/image453.png"/><Relationship Id="rId120" Type="http://schemas.openxmlformats.org/officeDocument/2006/relationships/image" Target="../media/image461.png"/><Relationship Id="rId125" Type="http://schemas.openxmlformats.org/officeDocument/2006/relationships/customXml" Target="../ink/ink2280.xml"/><Relationship Id="rId7" Type="http://schemas.openxmlformats.org/officeDocument/2006/relationships/customXml" Target="../ink/ink2221.xml"/><Relationship Id="rId71" Type="http://schemas.openxmlformats.org/officeDocument/2006/relationships/customXml" Target="../ink/ink2253.xml"/><Relationship Id="rId92" Type="http://schemas.openxmlformats.org/officeDocument/2006/relationships/image" Target="../media/image447.png"/><Relationship Id="rId2" Type="http://schemas.openxmlformats.org/officeDocument/2006/relationships/image" Target="../media/image402.png"/><Relationship Id="rId29" Type="http://schemas.openxmlformats.org/officeDocument/2006/relationships/customXml" Target="../ink/ink2232.xml"/><Relationship Id="rId24" Type="http://schemas.openxmlformats.org/officeDocument/2006/relationships/image" Target="../media/image413.png"/><Relationship Id="rId40" Type="http://schemas.openxmlformats.org/officeDocument/2006/relationships/image" Target="../media/image421.png"/><Relationship Id="rId45" Type="http://schemas.openxmlformats.org/officeDocument/2006/relationships/customXml" Target="../ink/ink2240.xml"/><Relationship Id="rId66" Type="http://schemas.openxmlformats.org/officeDocument/2006/relationships/image" Target="../media/image434.png"/><Relationship Id="rId87" Type="http://schemas.openxmlformats.org/officeDocument/2006/relationships/customXml" Target="../ink/ink2261.xml"/><Relationship Id="rId110" Type="http://schemas.openxmlformats.org/officeDocument/2006/relationships/image" Target="../media/image456.png"/><Relationship Id="rId115" Type="http://schemas.openxmlformats.org/officeDocument/2006/relationships/customXml" Target="../ink/ink2275.xml"/><Relationship Id="rId61" Type="http://schemas.openxmlformats.org/officeDocument/2006/relationships/customXml" Target="../ink/ink2248.xml"/><Relationship Id="rId82" Type="http://schemas.openxmlformats.org/officeDocument/2006/relationships/image" Target="../media/image442.png"/><Relationship Id="rId19" Type="http://schemas.openxmlformats.org/officeDocument/2006/relationships/customXml" Target="../ink/ink2227.xml"/><Relationship Id="rId14" Type="http://schemas.openxmlformats.org/officeDocument/2006/relationships/image" Target="../media/image408.png"/><Relationship Id="rId30" Type="http://schemas.openxmlformats.org/officeDocument/2006/relationships/image" Target="../media/image416.png"/><Relationship Id="rId35" Type="http://schemas.openxmlformats.org/officeDocument/2006/relationships/customXml" Target="../ink/ink2235.xml"/><Relationship Id="rId56" Type="http://schemas.openxmlformats.org/officeDocument/2006/relationships/image" Target="../media/image429.png"/><Relationship Id="rId77" Type="http://schemas.openxmlformats.org/officeDocument/2006/relationships/customXml" Target="../ink/ink2256.xml"/><Relationship Id="rId100" Type="http://schemas.openxmlformats.org/officeDocument/2006/relationships/image" Target="../media/image451.png"/><Relationship Id="rId105" Type="http://schemas.openxmlformats.org/officeDocument/2006/relationships/customXml" Target="../ink/ink2270.xml"/><Relationship Id="rId126" Type="http://schemas.openxmlformats.org/officeDocument/2006/relationships/image" Target="../media/image464.png"/><Relationship Id="rId8" Type="http://schemas.openxmlformats.org/officeDocument/2006/relationships/image" Target="../media/image405.png"/><Relationship Id="rId51" Type="http://schemas.openxmlformats.org/officeDocument/2006/relationships/customXml" Target="../ink/ink2243.xml"/><Relationship Id="rId72" Type="http://schemas.openxmlformats.org/officeDocument/2006/relationships/image" Target="../media/image437.png"/><Relationship Id="rId93" Type="http://schemas.openxmlformats.org/officeDocument/2006/relationships/customXml" Target="../ink/ink2264.xml"/><Relationship Id="rId98" Type="http://schemas.openxmlformats.org/officeDocument/2006/relationships/image" Target="../media/image450.png"/><Relationship Id="rId121" Type="http://schemas.openxmlformats.org/officeDocument/2006/relationships/customXml" Target="../ink/ink2278.xml"/><Relationship Id="rId3" Type="http://schemas.openxmlformats.org/officeDocument/2006/relationships/customXml" Target="../ink/ink2219.xml"/><Relationship Id="rId25" Type="http://schemas.openxmlformats.org/officeDocument/2006/relationships/customXml" Target="../ink/ink2230.xml"/><Relationship Id="rId46" Type="http://schemas.openxmlformats.org/officeDocument/2006/relationships/image" Target="../media/image424.png"/><Relationship Id="rId67" Type="http://schemas.openxmlformats.org/officeDocument/2006/relationships/customXml" Target="../ink/ink2251.xml"/><Relationship Id="rId116" Type="http://schemas.openxmlformats.org/officeDocument/2006/relationships/image" Target="../media/image459.png"/><Relationship Id="rId20" Type="http://schemas.openxmlformats.org/officeDocument/2006/relationships/image" Target="../media/image411.png"/><Relationship Id="rId41" Type="http://schemas.openxmlformats.org/officeDocument/2006/relationships/customXml" Target="../ink/ink2238.xml"/><Relationship Id="rId62" Type="http://schemas.openxmlformats.org/officeDocument/2006/relationships/image" Target="../media/image432.png"/><Relationship Id="rId83" Type="http://schemas.openxmlformats.org/officeDocument/2006/relationships/customXml" Target="../ink/ink2259.xml"/><Relationship Id="rId88" Type="http://schemas.openxmlformats.org/officeDocument/2006/relationships/image" Target="../media/image445.png"/><Relationship Id="rId111" Type="http://schemas.openxmlformats.org/officeDocument/2006/relationships/customXml" Target="../ink/ink2273.xml"/><Relationship Id="rId15" Type="http://schemas.openxmlformats.org/officeDocument/2006/relationships/customXml" Target="../ink/ink2225.xml"/><Relationship Id="rId36" Type="http://schemas.openxmlformats.org/officeDocument/2006/relationships/image" Target="../media/image419.png"/><Relationship Id="rId57" Type="http://schemas.openxmlformats.org/officeDocument/2006/relationships/customXml" Target="../ink/ink2246.xml"/><Relationship Id="rId106" Type="http://schemas.openxmlformats.org/officeDocument/2006/relationships/image" Target="../media/image454.png"/><Relationship Id="rId127" Type="http://schemas.openxmlformats.org/officeDocument/2006/relationships/customXml" Target="../ink/ink2281.xml"/><Relationship Id="rId10" Type="http://schemas.openxmlformats.org/officeDocument/2006/relationships/image" Target="../media/image406.png"/><Relationship Id="rId31" Type="http://schemas.openxmlformats.org/officeDocument/2006/relationships/customXml" Target="../ink/ink2233.xml"/><Relationship Id="rId52" Type="http://schemas.openxmlformats.org/officeDocument/2006/relationships/image" Target="../media/image427.png"/><Relationship Id="rId73" Type="http://schemas.openxmlformats.org/officeDocument/2006/relationships/customXml" Target="../ink/ink2254.xml"/><Relationship Id="rId78" Type="http://schemas.openxmlformats.org/officeDocument/2006/relationships/image" Target="../media/image440.png"/><Relationship Id="rId94" Type="http://schemas.openxmlformats.org/officeDocument/2006/relationships/image" Target="../media/image448.png"/><Relationship Id="rId99" Type="http://schemas.openxmlformats.org/officeDocument/2006/relationships/customXml" Target="../ink/ink2267.xml"/><Relationship Id="rId101" Type="http://schemas.openxmlformats.org/officeDocument/2006/relationships/customXml" Target="../ink/ink2268.xml"/><Relationship Id="rId122" Type="http://schemas.openxmlformats.org/officeDocument/2006/relationships/image" Target="../media/image462.png"/><Relationship Id="rId4" Type="http://schemas.openxmlformats.org/officeDocument/2006/relationships/image" Target="../media/image403.png"/><Relationship Id="rId9" Type="http://schemas.openxmlformats.org/officeDocument/2006/relationships/customXml" Target="../ink/ink2222.xml"/></Relationships>
</file>

<file path=ppt/slides/_rels/slide8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39.xml"/><Relationship Id="rId21" Type="http://schemas.openxmlformats.org/officeDocument/2006/relationships/customXml" Target="../ink/ink2291.xml"/><Relationship Id="rId42" Type="http://schemas.openxmlformats.org/officeDocument/2006/relationships/image" Target="../media/image422.png"/><Relationship Id="rId63" Type="http://schemas.openxmlformats.org/officeDocument/2006/relationships/customXml" Target="../ink/ink2312.xml"/><Relationship Id="rId84" Type="http://schemas.openxmlformats.org/officeDocument/2006/relationships/image" Target="../media/image443.png"/><Relationship Id="rId138" Type="http://schemas.openxmlformats.org/officeDocument/2006/relationships/image" Target="../media/image470.png"/><Relationship Id="rId16" Type="http://schemas.openxmlformats.org/officeDocument/2006/relationships/image" Target="../media/image409.png"/><Relationship Id="rId107" Type="http://schemas.openxmlformats.org/officeDocument/2006/relationships/customXml" Target="../ink/ink2334.xml"/><Relationship Id="rId11" Type="http://schemas.openxmlformats.org/officeDocument/2006/relationships/customXml" Target="../ink/ink2286.xml"/><Relationship Id="rId32" Type="http://schemas.openxmlformats.org/officeDocument/2006/relationships/image" Target="../media/image417.png"/><Relationship Id="rId37" Type="http://schemas.openxmlformats.org/officeDocument/2006/relationships/customXml" Target="../ink/ink2299.xml"/><Relationship Id="rId53" Type="http://schemas.openxmlformats.org/officeDocument/2006/relationships/customXml" Target="../ink/ink2307.xml"/><Relationship Id="rId58" Type="http://schemas.openxmlformats.org/officeDocument/2006/relationships/image" Target="../media/image430.png"/><Relationship Id="rId74" Type="http://schemas.openxmlformats.org/officeDocument/2006/relationships/image" Target="../media/image438.png"/><Relationship Id="rId79" Type="http://schemas.openxmlformats.org/officeDocument/2006/relationships/customXml" Target="../ink/ink2320.xml"/><Relationship Id="rId102" Type="http://schemas.openxmlformats.org/officeDocument/2006/relationships/image" Target="../media/image452.png"/><Relationship Id="rId123" Type="http://schemas.openxmlformats.org/officeDocument/2006/relationships/customXml" Target="../ink/ink2342.xml"/><Relationship Id="rId128" Type="http://schemas.openxmlformats.org/officeDocument/2006/relationships/image" Target="../media/image465.png"/><Relationship Id="rId5" Type="http://schemas.openxmlformats.org/officeDocument/2006/relationships/customXml" Target="../ink/ink2283.xml"/><Relationship Id="rId90" Type="http://schemas.openxmlformats.org/officeDocument/2006/relationships/image" Target="../media/image446.png"/><Relationship Id="rId95" Type="http://schemas.openxmlformats.org/officeDocument/2006/relationships/customXml" Target="../ink/ink2328.xml"/><Relationship Id="rId22" Type="http://schemas.openxmlformats.org/officeDocument/2006/relationships/image" Target="../media/image412.png"/><Relationship Id="rId27" Type="http://schemas.openxmlformats.org/officeDocument/2006/relationships/customXml" Target="../ink/ink2294.xml"/><Relationship Id="rId43" Type="http://schemas.openxmlformats.org/officeDocument/2006/relationships/customXml" Target="../ink/ink2302.xml"/><Relationship Id="rId48" Type="http://schemas.openxmlformats.org/officeDocument/2006/relationships/image" Target="../media/image425.png"/><Relationship Id="rId64" Type="http://schemas.openxmlformats.org/officeDocument/2006/relationships/image" Target="../media/image433.png"/><Relationship Id="rId69" Type="http://schemas.openxmlformats.org/officeDocument/2006/relationships/customXml" Target="../ink/ink2315.xml"/><Relationship Id="rId113" Type="http://schemas.openxmlformats.org/officeDocument/2006/relationships/customXml" Target="../ink/ink2337.xml"/><Relationship Id="rId118" Type="http://schemas.openxmlformats.org/officeDocument/2006/relationships/image" Target="../media/image460.png"/><Relationship Id="rId134" Type="http://schemas.openxmlformats.org/officeDocument/2006/relationships/image" Target="../media/image468.png"/><Relationship Id="rId80" Type="http://schemas.openxmlformats.org/officeDocument/2006/relationships/image" Target="../media/image441.png"/><Relationship Id="rId85" Type="http://schemas.openxmlformats.org/officeDocument/2006/relationships/customXml" Target="../ink/ink2323.xml"/><Relationship Id="rId12" Type="http://schemas.openxmlformats.org/officeDocument/2006/relationships/image" Target="../media/image407.png"/><Relationship Id="rId17" Type="http://schemas.openxmlformats.org/officeDocument/2006/relationships/customXml" Target="../ink/ink2289.xml"/><Relationship Id="rId33" Type="http://schemas.openxmlformats.org/officeDocument/2006/relationships/customXml" Target="../ink/ink2297.xml"/><Relationship Id="rId38" Type="http://schemas.openxmlformats.org/officeDocument/2006/relationships/image" Target="../media/image420.png"/><Relationship Id="rId59" Type="http://schemas.openxmlformats.org/officeDocument/2006/relationships/customXml" Target="../ink/ink2310.xml"/><Relationship Id="rId103" Type="http://schemas.openxmlformats.org/officeDocument/2006/relationships/customXml" Target="../ink/ink2332.xml"/><Relationship Id="rId108" Type="http://schemas.openxmlformats.org/officeDocument/2006/relationships/image" Target="../media/image455.png"/><Relationship Id="rId124" Type="http://schemas.openxmlformats.org/officeDocument/2006/relationships/image" Target="../media/image463.png"/><Relationship Id="rId129" Type="http://schemas.openxmlformats.org/officeDocument/2006/relationships/customXml" Target="../ink/ink2345.xml"/><Relationship Id="rId54" Type="http://schemas.openxmlformats.org/officeDocument/2006/relationships/image" Target="../media/image428.png"/><Relationship Id="rId70" Type="http://schemas.openxmlformats.org/officeDocument/2006/relationships/image" Target="../media/image436.png"/><Relationship Id="rId75" Type="http://schemas.openxmlformats.org/officeDocument/2006/relationships/customXml" Target="../ink/ink2318.xml"/><Relationship Id="rId91" Type="http://schemas.openxmlformats.org/officeDocument/2006/relationships/customXml" Target="../ink/ink2326.xml"/><Relationship Id="rId96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4.png"/><Relationship Id="rId23" Type="http://schemas.openxmlformats.org/officeDocument/2006/relationships/customXml" Target="../ink/ink2292.xml"/><Relationship Id="rId28" Type="http://schemas.openxmlformats.org/officeDocument/2006/relationships/image" Target="../media/image415.png"/><Relationship Id="rId49" Type="http://schemas.openxmlformats.org/officeDocument/2006/relationships/customXml" Target="../ink/ink2305.xml"/><Relationship Id="rId114" Type="http://schemas.openxmlformats.org/officeDocument/2006/relationships/image" Target="../media/image458.png"/><Relationship Id="rId119" Type="http://schemas.openxmlformats.org/officeDocument/2006/relationships/customXml" Target="../ink/ink2340.xml"/><Relationship Id="rId44" Type="http://schemas.openxmlformats.org/officeDocument/2006/relationships/image" Target="../media/image423.png"/><Relationship Id="rId60" Type="http://schemas.openxmlformats.org/officeDocument/2006/relationships/image" Target="../media/image431.png"/><Relationship Id="rId65" Type="http://schemas.openxmlformats.org/officeDocument/2006/relationships/customXml" Target="../ink/ink2313.xml"/><Relationship Id="rId81" Type="http://schemas.openxmlformats.org/officeDocument/2006/relationships/customXml" Target="../ink/ink2321.xml"/><Relationship Id="rId86" Type="http://schemas.openxmlformats.org/officeDocument/2006/relationships/image" Target="../media/image444.png"/><Relationship Id="rId130" Type="http://schemas.openxmlformats.org/officeDocument/2006/relationships/image" Target="../media/image466.png"/><Relationship Id="rId135" Type="http://schemas.openxmlformats.org/officeDocument/2006/relationships/customXml" Target="../ink/ink2348.xml"/><Relationship Id="rId13" Type="http://schemas.openxmlformats.org/officeDocument/2006/relationships/customXml" Target="../ink/ink2287.xml"/><Relationship Id="rId18" Type="http://schemas.openxmlformats.org/officeDocument/2006/relationships/image" Target="../media/image410.png"/><Relationship Id="rId39" Type="http://schemas.openxmlformats.org/officeDocument/2006/relationships/customXml" Target="../ink/ink2300.xml"/><Relationship Id="rId109" Type="http://schemas.openxmlformats.org/officeDocument/2006/relationships/customXml" Target="../ink/ink2335.xml"/><Relationship Id="rId34" Type="http://schemas.openxmlformats.org/officeDocument/2006/relationships/image" Target="../media/image418.png"/><Relationship Id="rId50" Type="http://schemas.openxmlformats.org/officeDocument/2006/relationships/image" Target="../media/image426.png"/><Relationship Id="rId55" Type="http://schemas.openxmlformats.org/officeDocument/2006/relationships/customXml" Target="../ink/ink2308.xml"/><Relationship Id="rId76" Type="http://schemas.openxmlformats.org/officeDocument/2006/relationships/image" Target="../media/image439.png"/><Relationship Id="rId97" Type="http://schemas.openxmlformats.org/officeDocument/2006/relationships/customXml" Target="../ink/ink2329.xml"/><Relationship Id="rId104" Type="http://schemas.openxmlformats.org/officeDocument/2006/relationships/image" Target="../media/image453.png"/><Relationship Id="rId120" Type="http://schemas.openxmlformats.org/officeDocument/2006/relationships/image" Target="../media/image461.png"/><Relationship Id="rId125" Type="http://schemas.openxmlformats.org/officeDocument/2006/relationships/customXml" Target="../ink/ink2343.xml"/><Relationship Id="rId7" Type="http://schemas.openxmlformats.org/officeDocument/2006/relationships/customXml" Target="../ink/ink2284.xml"/><Relationship Id="rId71" Type="http://schemas.openxmlformats.org/officeDocument/2006/relationships/customXml" Target="../ink/ink2316.xml"/><Relationship Id="rId92" Type="http://schemas.openxmlformats.org/officeDocument/2006/relationships/image" Target="../media/image447.png"/><Relationship Id="rId2" Type="http://schemas.openxmlformats.org/officeDocument/2006/relationships/image" Target="../media/image402.png"/><Relationship Id="rId29" Type="http://schemas.openxmlformats.org/officeDocument/2006/relationships/customXml" Target="../ink/ink2295.xml"/><Relationship Id="rId24" Type="http://schemas.openxmlformats.org/officeDocument/2006/relationships/image" Target="../media/image413.png"/><Relationship Id="rId40" Type="http://schemas.openxmlformats.org/officeDocument/2006/relationships/image" Target="../media/image421.png"/><Relationship Id="rId45" Type="http://schemas.openxmlformats.org/officeDocument/2006/relationships/customXml" Target="../ink/ink2303.xml"/><Relationship Id="rId66" Type="http://schemas.openxmlformats.org/officeDocument/2006/relationships/image" Target="../media/image434.png"/><Relationship Id="rId87" Type="http://schemas.openxmlformats.org/officeDocument/2006/relationships/customXml" Target="../ink/ink2324.xml"/><Relationship Id="rId110" Type="http://schemas.openxmlformats.org/officeDocument/2006/relationships/image" Target="../media/image456.png"/><Relationship Id="rId115" Type="http://schemas.openxmlformats.org/officeDocument/2006/relationships/customXml" Target="../ink/ink2338.xml"/><Relationship Id="rId131" Type="http://schemas.openxmlformats.org/officeDocument/2006/relationships/customXml" Target="../ink/ink2346.xml"/><Relationship Id="rId136" Type="http://schemas.openxmlformats.org/officeDocument/2006/relationships/image" Target="../media/image469.png"/><Relationship Id="rId61" Type="http://schemas.openxmlformats.org/officeDocument/2006/relationships/customXml" Target="../ink/ink2311.xml"/><Relationship Id="rId82" Type="http://schemas.openxmlformats.org/officeDocument/2006/relationships/image" Target="../media/image442.png"/><Relationship Id="rId19" Type="http://schemas.openxmlformats.org/officeDocument/2006/relationships/customXml" Target="../ink/ink2290.xml"/><Relationship Id="rId14" Type="http://schemas.openxmlformats.org/officeDocument/2006/relationships/image" Target="../media/image408.png"/><Relationship Id="rId30" Type="http://schemas.openxmlformats.org/officeDocument/2006/relationships/image" Target="../media/image416.png"/><Relationship Id="rId35" Type="http://schemas.openxmlformats.org/officeDocument/2006/relationships/customXml" Target="../ink/ink2298.xml"/><Relationship Id="rId56" Type="http://schemas.openxmlformats.org/officeDocument/2006/relationships/image" Target="../media/image429.png"/><Relationship Id="rId77" Type="http://schemas.openxmlformats.org/officeDocument/2006/relationships/customXml" Target="../ink/ink2319.xml"/><Relationship Id="rId100" Type="http://schemas.openxmlformats.org/officeDocument/2006/relationships/image" Target="../media/image451.png"/><Relationship Id="rId105" Type="http://schemas.openxmlformats.org/officeDocument/2006/relationships/customXml" Target="../ink/ink2333.xml"/><Relationship Id="rId126" Type="http://schemas.openxmlformats.org/officeDocument/2006/relationships/image" Target="../media/image464.png"/><Relationship Id="rId8" Type="http://schemas.openxmlformats.org/officeDocument/2006/relationships/image" Target="../media/image405.png"/><Relationship Id="rId51" Type="http://schemas.openxmlformats.org/officeDocument/2006/relationships/customXml" Target="../ink/ink2306.xml"/><Relationship Id="rId72" Type="http://schemas.openxmlformats.org/officeDocument/2006/relationships/image" Target="../media/image437.png"/><Relationship Id="rId93" Type="http://schemas.openxmlformats.org/officeDocument/2006/relationships/customXml" Target="../ink/ink2327.xml"/><Relationship Id="rId98" Type="http://schemas.openxmlformats.org/officeDocument/2006/relationships/image" Target="../media/image450.png"/><Relationship Id="rId121" Type="http://schemas.openxmlformats.org/officeDocument/2006/relationships/customXml" Target="../ink/ink2341.xml"/><Relationship Id="rId3" Type="http://schemas.openxmlformats.org/officeDocument/2006/relationships/customXml" Target="../ink/ink2282.xml"/><Relationship Id="rId25" Type="http://schemas.openxmlformats.org/officeDocument/2006/relationships/customXml" Target="../ink/ink2293.xml"/><Relationship Id="rId46" Type="http://schemas.openxmlformats.org/officeDocument/2006/relationships/image" Target="../media/image424.png"/><Relationship Id="rId67" Type="http://schemas.openxmlformats.org/officeDocument/2006/relationships/customXml" Target="../ink/ink2314.xml"/><Relationship Id="rId116" Type="http://schemas.openxmlformats.org/officeDocument/2006/relationships/image" Target="../media/image459.png"/><Relationship Id="rId137" Type="http://schemas.openxmlformats.org/officeDocument/2006/relationships/customXml" Target="../ink/ink2349.xml"/><Relationship Id="rId20" Type="http://schemas.openxmlformats.org/officeDocument/2006/relationships/image" Target="../media/image411.png"/><Relationship Id="rId41" Type="http://schemas.openxmlformats.org/officeDocument/2006/relationships/customXml" Target="../ink/ink2301.xml"/><Relationship Id="rId62" Type="http://schemas.openxmlformats.org/officeDocument/2006/relationships/image" Target="../media/image432.png"/><Relationship Id="rId83" Type="http://schemas.openxmlformats.org/officeDocument/2006/relationships/customXml" Target="../ink/ink2322.xml"/><Relationship Id="rId88" Type="http://schemas.openxmlformats.org/officeDocument/2006/relationships/image" Target="../media/image445.png"/><Relationship Id="rId111" Type="http://schemas.openxmlformats.org/officeDocument/2006/relationships/customXml" Target="../ink/ink2336.xml"/><Relationship Id="rId132" Type="http://schemas.openxmlformats.org/officeDocument/2006/relationships/image" Target="../media/image467.png"/><Relationship Id="rId15" Type="http://schemas.openxmlformats.org/officeDocument/2006/relationships/customXml" Target="../ink/ink2288.xml"/><Relationship Id="rId36" Type="http://schemas.openxmlformats.org/officeDocument/2006/relationships/image" Target="../media/image419.png"/><Relationship Id="rId57" Type="http://schemas.openxmlformats.org/officeDocument/2006/relationships/customXml" Target="../ink/ink2309.xml"/><Relationship Id="rId106" Type="http://schemas.openxmlformats.org/officeDocument/2006/relationships/image" Target="../media/image454.png"/><Relationship Id="rId127" Type="http://schemas.openxmlformats.org/officeDocument/2006/relationships/customXml" Target="../ink/ink2344.xml"/><Relationship Id="rId10" Type="http://schemas.openxmlformats.org/officeDocument/2006/relationships/image" Target="../media/image406.png"/><Relationship Id="rId31" Type="http://schemas.openxmlformats.org/officeDocument/2006/relationships/customXml" Target="../ink/ink2296.xml"/><Relationship Id="rId52" Type="http://schemas.openxmlformats.org/officeDocument/2006/relationships/image" Target="../media/image427.png"/><Relationship Id="rId73" Type="http://schemas.openxmlformats.org/officeDocument/2006/relationships/customXml" Target="../ink/ink2317.xml"/><Relationship Id="rId78" Type="http://schemas.openxmlformats.org/officeDocument/2006/relationships/image" Target="../media/image440.png"/><Relationship Id="rId94" Type="http://schemas.openxmlformats.org/officeDocument/2006/relationships/image" Target="../media/image448.png"/><Relationship Id="rId99" Type="http://schemas.openxmlformats.org/officeDocument/2006/relationships/customXml" Target="../ink/ink2330.xml"/><Relationship Id="rId101" Type="http://schemas.openxmlformats.org/officeDocument/2006/relationships/customXml" Target="../ink/ink2331.xml"/><Relationship Id="rId122" Type="http://schemas.openxmlformats.org/officeDocument/2006/relationships/image" Target="../media/image462.png"/><Relationship Id="rId4" Type="http://schemas.openxmlformats.org/officeDocument/2006/relationships/image" Target="../media/image403.png"/><Relationship Id="rId9" Type="http://schemas.openxmlformats.org/officeDocument/2006/relationships/customXml" Target="../ink/ink2285.xml"/><Relationship Id="rId26" Type="http://schemas.openxmlformats.org/officeDocument/2006/relationships/image" Target="../media/image414.png"/><Relationship Id="rId47" Type="http://schemas.openxmlformats.org/officeDocument/2006/relationships/customXml" Target="../ink/ink2304.xml"/><Relationship Id="rId68" Type="http://schemas.openxmlformats.org/officeDocument/2006/relationships/image" Target="../media/image435.png"/><Relationship Id="rId89" Type="http://schemas.openxmlformats.org/officeDocument/2006/relationships/customXml" Target="../ink/ink2325.xml"/><Relationship Id="rId112" Type="http://schemas.openxmlformats.org/officeDocument/2006/relationships/image" Target="../media/image457.png"/><Relationship Id="rId133" Type="http://schemas.openxmlformats.org/officeDocument/2006/relationships/customXml" Target="../ink/ink234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customXml" Target="../ink/ink23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png"/><Relationship Id="rId13" Type="http://schemas.openxmlformats.org/officeDocument/2006/relationships/customXml" Target="../ink/ink2356.xml"/><Relationship Id="rId3" Type="http://schemas.openxmlformats.org/officeDocument/2006/relationships/image" Target="../media/image471.png"/><Relationship Id="rId7" Type="http://schemas.openxmlformats.org/officeDocument/2006/relationships/customXml" Target="../ink/ink2353.xml"/><Relationship Id="rId12" Type="http://schemas.openxmlformats.org/officeDocument/2006/relationships/image" Target="../media/image476.png"/><Relationship Id="rId2" Type="http://schemas.openxmlformats.org/officeDocument/2006/relationships/customXml" Target="../ink/ink2351.xml"/><Relationship Id="rId16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png"/><Relationship Id="rId11" Type="http://schemas.openxmlformats.org/officeDocument/2006/relationships/customXml" Target="../ink/ink2355.xml"/><Relationship Id="rId5" Type="http://schemas.openxmlformats.org/officeDocument/2006/relationships/customXml" Target="../ink/ink2352.xml"/><Relationship Id="rId15" Type="http://schemas.openxmlformats.org/officeDocument/2006/relationships/customXml" Target="../ink/ink2357.xml"/><Relationship Id="rId10" Type="http://schemas.openxmlformats.org/officeDocument/2006/relationships/image" Target="../media/image475.png"/><Relationship Id="rId4" Type="http://schemas.openxmlformats.org/officeDocument/2006/relationships/image" Target="../media/image472.png"/><Relationship Id="rId9" Type="http://schemas.openxmlformats.org/officeDocument/2006/relationships/customXml" Target="../ink/ink2354.xml"/><Relationship Id="rId14" Type="http://schemas.openxmlformats.org/officeDocument/2006/relationships/image" Target="../media/image47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png"/><Relationship Id="rId13" Type="http://schemas.openxmlformats.org/officeDocument/2006/relationships/customXml" Target="../ink/ink2363.xml"/><Relationship Id="rId18" Type="http://schemas.openxmlformats.org/officeDocument/2006/relationships/image" Target="../media/image479.png"/><Relationship Id="rId26" Type="http://schemas.openxmlformats.org/officeDocument/2006/relationships/image" Target="../media/image483.png"/><Relationship Id="rId3" Type="http://schemas.openxmlformats.org/officeDocument/2006/relationships/image" Target="../media/image471.png"/><Relationship Id="rId21" Type="http://schemas.openxmlformats.org/officeDocument/2006/relationships/customXml" Target="../ink/ink2367.xml"/><Relationship Id="rId7" Type="http://schemas.openxmlformats.org/officeDocument/2006/relationships/customXml" Target="../ink/ink2360.xml"/><Relationship Id="rId12" Type="http://schemas.openxmlformats.org/officeDocument/2006/relationships/image" Target="../media/image476.png"/><Relationship Id="rId17" Type="http://schemas.openxmlformats.org/officeDocument/2006/relationships/customXml" Target="../ink/ink2365.xml"/><Relationship Id="rId25" Type="http://schemas.openxmlformats.org/officeDocument/2006/relationships/customXml" Target="../ink/ink2369.xml"/><Relationship Id="rId2" Type="http://schemas.openxmlformats.org/officeDocument/2006/relationships/customXml" Target="../ink/ink2358.xml"/><Relationship Id="rId16" Type="http://schemas.openxmlformats.org/officeDocument/2006/relationships/image" Target="../media/image478.png"/><Relationship Id="rId20" Type="http://schemas.openxmlformats.org/officeDocument/2006/relationships/image" Target="../media/image480.png"/><Relationship Id="rId29" Type="http://schemas.openxmlformats.org/officeDocument/2006/relationships/customXml" Target="../ink/ink23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png"/><Relationship Id="rId11" Type="http://schemas.openxmlformats.org/officeDocument/2006/relationships/customXml" Target="../ink/ink2362.xml"/><Relationship Id="rId24" Type="http://schemas.openxmlformats.org/officeDocument/2006/relationships/image" Target="../media/image482.png"/><Relationship Id="rId5" Type="http://schemas.openxmlformats.org/officeDocument/2006/relationships/customXml" Target="../ink/ink2359.xml"/><Relationship Id="rId15" Type="http://schemas.openxmlformats.org/officeDocument/2006/relationships/customXml" Target="../ink/ink2364.xml"/><Relationship Id="rId23" Type="http://schemas.openxmlformats.org/officeDocument/2006/relationships/customXml" Target="../ink/ink2368.xml"/><Relationship Id="rId28" Type="http://schemas.openxmlformats.org/officeDocument/2006/relationships/image" Target="../media/image484.png"/><Relationship Id="rId10" Type="http://schemas.openxmlformats.org/officeDocument/2006/relationships/image" Target="../media/image475.png"/><Relationship Id="rId19" Type="http://schemas.openxmlformats.org/officeDocument/2006/relationships/customXml" Target="../ink/ink2366.xml"/><Relationship Id="rId4" Type="http://schemas.openxmlformats.org/officeDocument/2006/relationships/image" Target="../media/image472.png"/><Relationship Id="rId9" Type="http://schemas.openxmlformats.org/officeDocument/2006/relationships/customXml" Target="../ink/ink2361.xml"/><Relationship Id="rId14" Type="http://schemas.openxmlformats.org/officeDocument/2006/relationships/image" Target="../media/image477.png"/><Relationship Id="rId22" Type="http://schemas.openxmlformats.org/officeDocument/2006/relationships/image" Target="../media/image481.png"/><Relationship Id="rId27" Type="http://schemas.openxmlformats.org/officeDocument/2006/relationships/customXml" Target="../ink/ink2370.xml"/><Relationship Id="rId30" Type="http://schemas.openxmlformats.org/officeDocument/2006/relationships/image" Target="../media/image48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75.xml"/><Relationship Id="rId13" Type="http://schemas.openxmlformats.org/officeDocument/2006/relationships/image" Target="../media/image491.png"/><Relationship Id="rId3" Type="http://schemas.openxmlformats.org/officeDocument/2006/relationships/image" Target="../media/image486.png"/><Relationship Id="rId7" Type="http://schemas.openxmlformats.org/officeDocument/2006/relationships/image" Target="../media/image488.png"/><Relationship Id="rId12" Type="http://schemas.openxmlformats.org/officeDocument/2006/relationships/customXml" Target="../ink/ink2377.xml"/><Relationship Id="rId2" Type="http://schemas.openxmlformats.org/officeDocument/2006/relationships/customXml" Target="../ink/ink237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74.xml"/><Relationship Id="rId11" Type="http://schemas.openxmlformats.org/officeDocument/2006/relationships/image" Target="../media/image490.png"/><Relationship Id="rId5" Type="http://schemas.openxmlformats.org/officeDocument/2006/relationships/image" Target="../media/image487.png"/><Relationship Id="rId15" Type="http://schemas.openxmlformats.org/officeDocument/2006/relationships/image" Target="../media/image492.png"/><Relationship Id="rId10" Type="http://schemas.openxmlformats.org/officeDocument/2006/relationships/customXml" Target="../ink/ink2376.xml"/><Relationship Id="rId4" Type="http://schemas.openxmlformats.org/officeDocument/2006/relationships/customXml" Target="../ink/ink2373.xml"/><Relationship Id="rId9" Type="http://schemas.openxmlformats.org/officeDocument/2006/relationships/image" Target="../media/image489.png"/><Relationship Id="rId14" Type="http://schemas.openxmlformats.org/officeDocument/2006/relationships/customXml" Target="../ink/ink237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82.xml"/><Relationship Id="rId13" Type="http://schemas.openxmlformats.org/officeDocument/2006/relationships/image" Target="../media/image491.png"/><Relationship Id="rId18" Type="http://schemas.openxmlformats.org/officeDocument/2006/relationships/customXml" Target="../ink/ink2387.xml"/><Relationship Id="rId3" Type="http://schemas.openxmlformats.org/officeDocument/2006/relationships/image" Target="../media/image486.png"/><Relationship Id="rId21" Type="http://schemas.openxmlformats.org/officeDocument/2006/relationships/image" Target="../media/image495.png"/><Relationship Id="rId7" Type="http://schemas.openxmlformats.org/officeDocument/2006/relationships/image" Target="../media/image488.png"/><Relationship Id="rId12" Type="http://schemas.openxmlformats.org/officeDocument/2006/relationships/customXml" Target="../ink/ink2384.xml"/><Relationship Id="rId17" Type="http://schemas.openxmlformats.org/officeDocument/2006/relationships/image" Target="../media/image493.png"/><Relationship Id="rId2" Type="http://schemas.openxmlformats.org/officeDocument/2006/relationships/customXml" Target="../ink/ink2379.xml"/><Relationship Id="rId16" Type="http://schemas.openxmlformats.org/officeDocument/2006/relationships/customXml" Target="../ink/ink2386.xml"/><Relationship Id="rId20" Type="http://schemas.openxmlformats.org/officeDocument/2006/relationships/customXml" Target="../ink/ink238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81.xml"/><Relationship Id="rId11" Type="http://schemas.openxmlformats.org/officeDocument/2006/relationships/image" Target="../media/image490.png"/><Relationship Id="rId5" Type="http://schemas.openxmlformats.org/officeDocument/2006/relationships/image" Target="../media/image487.png"/><Relationship Id="rId15" Type="http://schemas.openxmlformats.org/officeDocument/2006/relationships/image" Target="../media/image492.png"/><Relationship Id="rId10" Type="http://schemas.openxmlformats.org/officeDocument/2006/relationships/customXml" Target="../ink/ink2383.xml"/><Relationship Id="rId19" Type="http://schemas.openxmlformats.org/officeDocument/2006/relationships/image" Target="../media/image494.png"/><Relationship Id="rId4" Type="http://schemas.openxmlformats.org/officeDocument/2006/relationships/customXml" Target="../ink/ink2380.xml"/><Relationship Id="rId9" Type="http://schemas.openxmlformats.org/officeDocument/2006/relationships/image" Target="../media/image489.png"/><Relationship Id="rId14" Type="http://schemas.openxmlformats.org/officeDocument/2006/relationships/customXml" Target="../ink/ink238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92.xml"/><Relationship Id="rId13" Type="http://schemas.openxmlformats.org/officeDocument/2006/relationships/image" Target="../media/image491.png"/><Relationship Id="rId18" Type="http://schemas.openxmlformats.org/officeDocument/2006/relationships/customXml" Target="../ink/ink2397.xml"/><Relationship Id="rId26" Type="http://schemas.openxmlformats.org/officeDocument/2006/relationships/customXml" Target="../ink/ink2401.xml"/><Relationship Id="rId3" Type="http://schemas.openxmlformats.org/officeDocument/2006/relationships/image" Target="../media/image486.png"/><Relationship Id="rId21" Type="http://schemas.openxmlformats.org/officeDocument/2006/relationships/image" Target="../media/image495.png"/><Relationship Id="rId7" Type="http://schemas.openxmlformats.org/officeDocument/2006/relationships/image" Target="../media/image488.png"/><Relationship Id="rId12" Type="http://schemas.openxmlformats.org/officeDocument/2006/relationships/customXml" Target="../ink/ink2394.xml"/><Relationship Id="rId17" Type="http://schemas.openxmlformats.org/officeDocument/2006/relationships/image" Target="../media/image493.png"/><Relationship Id="rId25" Type="http://schemas.openxmlformats.org/officeDocument/2006/relationships/image" Target="../media/image497.png"/><Relationship Id="rId2" Type="http://schemas.openxmlformats.org/officeDocument/2006/relationships/customXml" Target="../ink/ink2389.xml"/><Relationship Id="rId16" Type="http://schemas.openxmlformats.org/officeDocument/2006/relationships/customXml" Target="../ink/ink2396.xml"/><Relationship Id="rId20" Type="http://schemas.openxmlformats.org/officeDocument/2006/relationships/customXml" Target="../ink/ink239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91.xml"/><Relationship Id="rId11" Type="http://schemas.openxmlformats.org/officeDocument/2006/relationships/image" Target="../media/image490.png"/><Relationship Id="rId24" Type="http://schemas.openxmlformats.org/officeDocument/2006/relationships/customXml" Target="../ink/ink2400.xml"/><Relationship Id="rId5" Type="http://schemas.openxmlformats.org/officeDocument/2006/relationships/image" Target="../media/image487.png"/><Relationship Id="rId15" Type="http://schemas.openxmlformats.org/officeDocument/2006/relationships/image" Target="../media/image492.png"/><Relationship Id="rId23" Type="http://schemas.openxmlformats.org/officeDocument/2006/relationships/image" Target="../media/image496.png"/><Relationship Id="rId10" Type="http://schemas.openxmlformats.org/officeDocument/2006/relationships/customXml" Target="../ink/ink2393.xml"/><Relationship Id="rId19" Type="http://schemas.openxmlformats.org/officeDocument/2006/relationships/image" Target="../media/image494.png"/><Relationship Id="rId4" Type="http://schemas.openxmlformats.org/officeDocument/2006/relationships/customXml" Target="../ink/ink2390.xml"/><Relationship Id="rId9" Type="http://schemas.openxmlformats.org/officeDocument/2006/relationships/image" Target="../media/image489.png"/><Relationship Id="rId14" Type="http://schemas.openxmlformats.org/officeDocument/2006/relationships/customXml" Target="../ink/ink2395.xml"/><Relationship Id="rId22" Type="http://schemas.openxmlformats.org/officeDocument/2006/relationships/customXml" Target="../ink/ink2399.xml"/><Relationship Id="rId27" Type="http://schemas.openxmlformats.org/officeDocument/2006/relationships/image" Target="../media/image49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4.png"/><Relationship Id="rId18" Type="http://schemas.openxmlformats.org/officeDocument/2006/relationships/customXml" Target="../ink/ink2409.xml"/><Relationship Id="rId26" Type="http://schemas.openxmlformats.org/officeDocument/2006/relationships/customXml" Target="../ink/ink2413.xml"/><Relationship Id="rId3" Type="http://schemas.openxmlformats.org/officeDocument/2006/relationships/image" Target="../media/image472.png"/><Relationship Id="rId21" Type="http://schemas.openxmlformats.org/officeDocument/2006/relationships/image" Target="../media/image508.png"/><Relationship Id="rId34" Type="http://schemas.openxmlformats.org/officeDocument/2006/relationships/customXml" Target="../ink/ink2417.xml"/><Relationship Id="rId7" Type="http://schemas.openxmlformats.org/officeDocument/2006/relationships/image" Target="../media/image501.png"/><Relationship Id="rId12" Type="http://schemas.openxmlformats.org/officeDocument/2006/relationships/customXml" Target="../ink/ink2406.xml"/><Relationship Id="rId17" Type="http://schemas.openxmlformats.org/officeDocument/2006/relationships/image" Target="../media/image506.png"/><Relationship Id="rId25" Type="http://schemas.openxmlformats.org/officeDocument/2006/relationships/image" Target="../media/image510.png"/><Relationship Id="rId33" Type="http://schemas.openxmlformats.org/officeDocument/2006/relationships/image" Target="../media/image514.png"/><Relationship Id="rId2" Type="http://schemas.openxmlformats.org/officeDocument/2006/relationships/image" Target="../media/image499.png"/><Relationship Id="rId16" Type="http://schemas.openxmlformats.org/officeDocument/2006/relationships/customXml" Target="../ink/ink2408.xml"/><Relationship Id="rId20" Type="http://schemas.openxmlformats.org/officeDocument/2006/relationships/customXml" Target="../ink/ink2410.xml"/><Relationship Id="rId29" Type="http://schemas.openxmlformats.org/officeDocument/2006/relationships/image" Target="../media/image5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03.xml"/><Relationship Id="rId11" Type="http://schemas.openxmlformats.org/officeDocument/2006/relationships/image" Target="../media/image503.png"/><Relationship Id="rId24" Type="http://schemas.openxmlformats.org/officeDocument/2006/relationships/customXml" Target="../ink/ink2412.xml"/><Relationship Id="rId32" Type="http://schemas.openxmlformats.org/officeDocument/2006/relationships/customXml" Target="../ink/ink2416.xml"/><Relationship Id="rId5" Type="http://schemas.openxmlformats.org/officeDocument/2006/relationships/image" Target="../media/image500.png"/><Relationship Id="rId15" Type="http://schemas.openxmlformats.org/officeDocument/2006/relationships/image" Target="../media/image505.png"/><Relationship Id="rId23" Type="http://schemas.openxmlformats.org/officeDocument/2006/relationships/image" Target="../media/image509.png"/><Relationship Id="rId28" Type="http://schemas.openxmlformats.org/officeDocument/2006/relationships/customXml" Target="../ink/ink2414.xml"/><Relationship Id="rId10" Type="http://schemas.openxmlformats.org/officeDocument/2006/relationships/customXml" Target="../ink/ink2405.xml"/><Relationship Id="rId19" Type="http://schemas.openxmlformats.org/officeDocument/2006/relationships/image" Target="../media/image507.png"/><Relationship Id="rId31" Type="http://schemas.openxmlformats.org/officeDocument/2006/relationships/image" Target="../media/image513.png"/><Relationship Id="rId4" Type="http://schemas.openxmlformats.org/officeDocument/2006/relationships/customXml" Target="../ink/ink2402.xml"/><Relationship Id="rId9" Type="http://schemas.openxmlformats.org/officeDocument/2006/relationships/image" Target="../media/image502.png"/><Relationship Id="rId14" Type="http://schemas.openxmlformats.org/officeDocument/2006/relationships/customXml" Target="../ink/ink2407.xml"/><Relationship Id="rId22" Type="http://schemas.openxmlformats.org/officeDocument/2006/relationships/customXml" Target="../ink/ink2411.xml"/><Relationship Id="rId27" Type="http://schemas.openxmlformats.org/officeDocument/2006/relationships/image" Target="../media/image511.png"/><Relationship Id="rId30" Type="http://schemas.openxmlformats.org/officeDocument/2006/relationships/customXml" Target="../ink/ink2415.xml"/><Relationship Id="rId35" Type="http://schemas.openxmlformats.org/officeDocument/2006/relationships/image" Target="../media/image515.png"/><Relationship Id="rId8" Type="http://schemas.openxmlformats.org/officeDocument/2006/relationships/customXml" Target="../ink/ink240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65.xml"/><Relationship Id="rId26" Type="http://schemas.openxmlformats.org/officeDocument/2006/relationships/customXml" Target="../ink/ink169.xml"/><Relationship Id="rId39" Type="http://schemas.openxmlformats.org/officeDocument/2006/relationships/image" Target="../media/image36.png"/><Relationship Id="rId21" Type="http://schemas.openxmlformats.org/officeDocument/2006/relationships/image" Target="../media/image12.png"/><Relationship Id="rId34" Type="http://schemas.openxmlformats.org/officeDocument/2006/relationships/customXml" Target="../ink/ink173.xml"/><Relationship Id="rId42" Type="http://schemas.openxmlformats.org/officeDocument/2006/relationships/customXml" Target="../ink/ink177.xml"/><Relationship Id="rId47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customXml" Target="../ink/ink157.xml"/><Relationship Id="rId16" Type="http://schemas.openxmlformats.org/officeDocument/2006/relationships/customXml" Target="../ink/ink164.xml"/><Relationship Id="rId29" Type="http://schemas.openxmlformats.org/officeDocument/2006/relationships/image" Target="../media/image27.png"/><Relationship Id="rId11" Type="http://schemas.openxmlformats.org/officeDocument/2006/relationships/image" Target="../media/image7.png"/><Relationship Id="rId24" Type="http://schemas.openxmlformats.org/officeDocument/2006/relationships/customXml" Target="../ink/ink168.xml"/><Relationship Id="rId32" Type="http://schemas.openxmlformats.org/officeDocument/2006/relationships/customXml" Target="../ink/ink172.xml"/><Relationship Id="rId37" Type="http://schemas.openxmlformats.org/officeDocument/2006/relationships/image" Target="../media/image31.png"/><Relationship Id="rId40" Type="http://schemas.openxmlformats.org/officeDocument/2006/relationships/customXml" Target="../ink/ink176.xml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70.xml"/><Relationship Id="rId36" Type="http://schemas.openxmlformats.org/officeDocument/2006/relationships/customXml" Target="../ink/ink174.xml"/><Relationship Id="rId49" Type="http://schemas.openxmlformats.org/officeDocument/2006/relationships/image" Target="../media/image41.png"/><Relationship Id="rId10" Type="http://schemas.openxmlformats.org/officeDocument/2006/relationships/customXml" Target="../ink/ink161.xml"/><Relationship Id="rId19" Type="http://schemas.openxmlformats.org/officeDocument/2006/relationships/image" Target="../media/image11.png"/><Relationship Id="rId31" Type="http://schemas.openxmlformats.org/officeDocument/2006/relationships/image" Target="../media/image28.png"/><Relationship Id="rId44" Type="http://schemas.openxmlformats.org/officeDocument/2006/relationships/customXml" Target="../ink/ink178.xml"/><Relationship Id="rId4" Type="http://schemas.openxmlformats.org/officeDocument/2006/relationships/customXml" Target="../ink/ink158.xml"/><Relationship Id="rId9" Type="http://schemas.openxmlformats.org/officeDocument/2006/relationships/image" Target="../media/image6.png"/><Relationship Id="rId14" Type="http://schemas.openxmlformats.org/officeDocument/2006/relationships/customXml" Target="../ink/ink163.xml"/><Relationship Id="rId22" Type="http://schemas.openxmlformats.org/officeDocument/2006/relationships/customXml" Target="../ink/ink167.xml"/><Relationship Id="rId27" Type="http://schemas.openxmlformats.org/officeDocument/2006/relationships/image" Target="../media/image26.png"/><Relationship Id="rId30" Type="http://schemas.openxmlformats.org/officeDocument/2006/relationships/customXml" Target="../ink/ink171.xml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customXml" Target="../ink/ink180.xml"/><Relationship Id="rId8" Type="http://schemas.openxmlformats.org/officeDocument/2006/relationships/customXml" Target="../ink/ink160.xml"/><Relationship Id="rId3" Type="http://schemas.openxmlformats.org/officeDocument/2006/relationships/image" Target="../media/image3.png"/><Relationship Id="rId12" Type="http://schemas.openxmlformats.org/officeDocument/2006/relationships/customXml" Target="../ink/ink162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9.png"/><Relationship Id="rId38" Type="http://schemas.openxmlformats.org/officeDocument/2006/relationships/customXml" Target="../ink/ink175.xml"/><Relationship Id="rId46" Type="http://schemas.openxmlformats.org/officeDocument/2006/relationships/customXml" Target="../ink/ink179.xml"/><Relationship Id="rId20" Type="http://schemas.openxmlformats.org/officeDocument/2006/relationships/customXml" Target="../ink/ink166.xml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9.xml"/></Relationships>
</file>

<file path=ppt/slides/_rels/slide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4.png"/><Relationship Id="rId18" Type="http://schemas.openxmlformats.org/officeDocument/2006/relationships/customXml" Target="../ink/ink2425.xml"/><Relationship Id="rId26" Type="http://schemas.openxmlformats.org/officeDocument/2006/relationships/customXml" Target="../ink/ink2429.xml"/><Relationship Id="rId39" Type="http://schemas.openxmlformats.org/officeDocument/2006/relationships/image" Target="../media/image518.png"/><Relationship Id="rId21" Type="http://schemas.openxmlformats.org/officeDocument/2006/relationships/image" Target="../media/image507.png"/><Relationship Id="rId34" Type="http://schemas.openxmlformats.org/officeDocument/2006/relationships/customXml" Target="../ink/ink2433.xml"/><Relationship Id="rId42" Type="http://schemas.openxmlformats.org/officeDocument/2006/relationships/customXml" Target="../ink/ink2437.xml"/><Relationship Id="rId47" Type="http://schemas.openxmlformats.org/officeDocument/2006/relationships/image" Target="../media/image522.png"/><Relationship Id="rId7" Type="http://schemas.openxmlformats.org/officeDocument/2006/relationships/image" Target="../media/image501.png"/><Relationship Id="rId2" Type="http://schemas.openxmlformats.org/officeDocument/2006/relationships/image" Target="../media/image499.png"/><Relationship Id="rId16" Type="http://schemas.openxmlformats.org/officeDocument/2006/relationships/customXml" Target="../ink/ink2424.xml"/><Relationship Id="rId29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19.xml"/><Relationship Id="rId11" Type="http://schemas.openxmlformats.org/officeDocument/2006/relationships/image" Target="../media/image503.png"/><Relationship Id="rId24" Type="http://schemas.openxmlformats.org/officeDocument/2006/relationships/customXml" Target="../ink/ink2428.xml"/><Relationship Id="rId32" Type="http://schemas.openxmlformats.org/officeDocument/2006/relationships/customXml" Target="../ink/ink2432.xml"/><Relationship Id="rId37" Type="http://schemas.openxmlformats.org/officeDocument/2006/relationships/image" Target="../media/image517.png"/><Relationship Id="rId40" Type="http://schemas.openxmlformats.org/officeDocument/2006/relationships/customXml" Target="../ink/ink2436.xml"/><Relationship Id="rId45" Type="http://schemas.openxmlformats.org/officeDocument/2006/relationships/image" Target="../media/image521.png"/><Relationship Id="rId5" Type="http://schemas.openxmlformats.org/officeDocument/2006/relationships/image" Target="../media/image500.png"/><Relationship Id="rId15" Type="http://schemas.openxmlformats.org/officeDocument/2006/relationships/image" Target="../media/image516.png"/><Relationship Id="rId23" Type="http://schemas.openxmlformats.org/officeDocument/2006/relationships/image" Target="../media/image508.png"/><Relationship Id="rId28" Type="http://schemas.openxmlformats.org/officeDocument/2006/relationships/customXml" Target="../ink/ink2430.xml"/><Relationship Id="rId36" Type="http://schemas.openxmlformats.org/officeDocument/2006/relationships/customXml" Target="../ink/ink2434.xml"/><Relationship Id="rId10" Type="http://schemas.openxmlformats.org/officeDocument/2006/relationships/customXml" Target="../ink/ink2421.xml"/><Relationship Id="rId19" Type="http://schemas.openxmlformats.org/officeDocument/2006/relationships/image" Target="../media/image506.png"/><Relationship Id="rId31" Type="http://schemas.openxmlformats.org/officeDocument/2006/relationships/image" Target="../media/image512.png"/><Relationship Id="rId44" Type="http://schemas.openxmlformats.org/officeDocument/2006/relationships/customXml" Target="../ink/ink2438.xml"/><Relationship Id="rId4" Type="http://schemas.openxmlformats.org/officeDocument/2006/relationships/customXml" Target="../ink/ink2418.xml"/><Relationship Id="rId9" Type="http://schemas.openxmlformats.org/officeDocument/2006/relationships/image" Target="../media/image502.png"/><Relationship Id="rId14" Type="http://schemas.openxmlformats.org/officeDocument/2006/relationships/customXml" Target="../ink/ink2423.xml"/><Relationship Id="rId22" Type="http://schemas.openxmlformats.org/officeDocument/2006/relationships/customXml" Target="../ink/ink2427.xml"/><Relationship Id="rId27" Type="http://schemas.openxmlformats.org/officeDocument/2006/relationships/image" Target="../media/image510.png"/><Relationship Id="rId30" Type="http://schemas.openxmlformats.org/officeDocument/2006/relationships/customXml" Target="../ink/ink2431.xml"/><Relationship Id="rId35" Type="http://schemas.openxmlformats.org/officeDocument/2006/relationships/image" Target="../media/image514.png"/><Relationship Id="rId43" Type="http://schemas.openxmlformats.org/officeDocument/2006/relationships/image" Target="../media/image520.png"/><Relationship Id="rId8" Type="http://schemas.openxmlformats.org/officeDocument/2006/relationships/customXml" Target="../ink/ink2420.xml"/><Relationship Id="rId3" Type="http://schemas.openxmlformats.org/officeDocument/2006/relationships/image" Target="../media/image472.png"/><Relationship Id="rId12" Type="http://schemas.openxmlformats.org/officeDocument/2006/relationships/customXml" Target="../ink/ink2422.xml"/><Relationship Id="rId17" Type="http://schemas.openxmlformats.org/officeDocument/2006/relationships/image" Target="../media/image505.png"/><Relationship Id="rId25" Type="http://schemas.openxmlformats.org/officeDocument/2006/relationships/image" Target="../media/image509.png"/><Relationship Id="rId33" Type="http://schemas.openxmlformats.org/officeDocument/2006/relationships/image" Target="../media/image513.png"/><Relationship Id="rId38" Type="http://schemas.openxmlformats.org/officeDocument/2006/relationships/customXml" Target="../ink/ink2435.xml"/><Relationship Id="rId46" Type="http://schemas.openxmlformats.org/officeDocument/2006/relationships/customXml" Target="../ink/ink2439.xml"/><Relationship Id="rId20" Type="http://schemas.openxmlformats.org/officeDocument/2006/relationships/customXml" Target="../ink/ink2426.xml"/><Relationship Id="rId41" Type="http://schemas.openxmlformats.org/officeDocument/2006/relationships/image" Target="../media/image519.png"/></Relationships>
</file>

<file path=ppt/slides/_rels/slide9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51.xml"/><Relationship Id="rId21" Type="http://schemas.openxmlformats.org/officeDocument/2006/relationships/image" Target="../media/image525.png"/><Relationship Id="rId42" Type="http://schemas.openxmlformats.org/officeDocument/2006/relationships/customXml" Target="../ink/ink2459.xml"/><Relationship Id="rId47" Type="http://schemas.openxmlformats.org/officeDocument/2006/relationships/customXml" Target="../ink/ink2462.xml"/><Relationship Id="rId63" Type="http://schemas.openxmlformats.org/officeDocument/2006/relationships/customXml" Target="../ink/ink2470.xml"/><Relationship Id="rId68" Type="http://schemas.openxmlformats.org/officeDocument/2006/relationships/image" Target="../media/image532.png"/><Relationship Id="rId7" Type="http://schemas.openxmlformats.org/officeDocument/2006/relationships/image" Target="../media/image501.png"/><Relationship Id="rId2" Type="http://schemas.openxmlformats.org/officeDocument/2006/relationships/image" Target="../media/image499.png"/><Relationship Id="rId16" Type="http://schemas.openxmlformats.org/officeDocument/2006/relationships/customXml" Target="../ink/ink2446.xml"/><Relationship Id="rId29" Type="http://schemas.openxmlformats.org/officeDocument/2006/relationships/image" Target="../media/image528.png"/><Relationship Id="rId11" Type="http://schemas.openxmlformats.org/officeDocument/2006/relationships/image" Target="../media/image503.png"/><Relationship Id="rId24" Type="http://schemas.openxmlformats.org/officeDocument/2006/relationships/customXml" Target="../ink/ink2450.xml"/><Relationship Id="rId32" Type="http://schemas.openxmlformats.org/officeDocument/2006/relationships/customXml" Target="../ink/ink2454.xml"/><Relationship Id="rId37" Type="http://schemas.openxmlformats.org/officeDocument/2006/relationships/image" Target="../media/image508.png"/><Relationship Id="rId40" Type="http://schemas.openxmlformats.org/officeDocument/2006/relationships/customXml" Target="../ink/ink2458.xml"/><Relationship Id="rId45" Type="http://schemas.openxmlformats.org/officeDocument/2006/relationships/image" Target="../media/image512.png"/><Relationship Id="rId53" Type="http://schemas.openxmlformats.org/officeDocument/2006/relationships/customXml" Target="../ink/ink2465.xml"/><Relationship Id="rId58" Type="http://schemas.openxmlformats.org/officeDocument/2006/relationships/image" Target="../media/image521.png"/><Relationship Id="rId66" Type="http://schemas.openxmlformats.org/officeDocument/2006/relationships/image" Target="../media/image531.png"/><Relationship Id="rId5" Type="http://schemas.openxmlformats.org/officeDocument/2006/relationships/image" Target="../media/image500.png"/><Relationship Id="rId61" Type="http://schemas.openxmlformats.org/officeDocument/2006/relationships/customXml" Target="../ink/ink2469.xml"/><Relationship Id="rId19" Type="http://schemas.openxmlformats.org/officeDocument/2006/relationships/image" Target="../media/image524.png"/><Relationship Id="rId14" Type="http://schemas.openxmlformats.org/officeDocument/2006/relationships/customXml" Target="../ink/ink2445.xml"/><Relationship Id="rId22" Type="http://schemas.openxmlformats.org/officeDocument/2006/relationships/customXml" Target="../ink/ink2449.xml"/><Relationship Id="rId27" Type="http://schemas.openxmlformats.org/officeDocument/2006/relationships/image" Target="../media/image513.png"/><Relationship Id="rId30" Type="http://schemas.openxmlformats.org/officeDocument/2006/relationships/customXml" Target="../ink/ink2453.xml"/><Relationship Id="rId35" Type="http://schemas.openxmlformats.org/officeDocument/2006/relationships/image" Target="../media/image507.png"/><Relationship Id="rId43" Type="http://schemas.openxmlformats.org/officeDocument/2006/relationships/image" Target="../media/image511.png"/><Relationship Id="rId48" Type="http://schemas.openxmlformats.org/officeDocument/2006/relationships/image" Target="../media/image514.png"/><Relationship Id="rId56" Type="http://schemas.openxmlformats.org/officeDocument/2006/relationships/image" Target="../media/image520.png"/><Relationship Id="rId64" Type="http://schemas.openxmlformats.org/officeDocument/2006/relationships/image" Target="../media/image530.png"/><Relationship Id="rId69" Type="http://schemas.openxmlformats.org/officeDocument/2006/relationships/customXml" Target="../ink/ink2473.xml"/><Relationship Id="rId8" Type="http://schemas.openxmlformats.org/officeDocument/2006/relationships/customXml" Target="../ink/ink2442.xml"/><Relationship Id="rId51" Type="http://schemas.openxmlformats.org/officeDocument/2006/relationships/customXml" Target="../ink/ink2464.xml"/><Relationship Id="rId3" Type="http://schemas.openxmlformats.org/officeDocument/2006/relationships/image" Target="../media/image472.png"/><Relationship Id="rId12" Type="http://schemas.openxmlformats.org/officeDocument/2006/relationships/customXml" Target="../ink/ink2444.xml"/><Relationship Id="rId17" Type="http://schemas.openxmlformats.org/officeDocument/2006/relationships/image" Target="../media/image523.png"/><Relationship Id="rId25" Type="http://schemas.openxmlformats.org/officeDocument/2006/relationships/image" Target="../media/image527.png"/><Relationship Id="rId33" Type="http://schemas.openxmlformats.org/officeDocument/2006/relationships/image" Target="../media/image506.png"/><Relationship Id="rId38" Type="http://schemas.openxmlformats.org/officeDocument/2006/relationships/customXml" Target="../ink/ink2457.xml"/><Relationship Id="rId46" Type="http://schemas.openxmlformats.org/officeDocument/2006/relationships/customXml" Target="../ink/ink2461.xml"/><Relationship Id="rId59" Type="http://schemas.openxmlformats.org/officeDocument/2006/relationships/customXml" Target="../ink/ink2468.xml"/><Relationship Id="rId67" Type="http://schemas.openxmlformats.org/officeDocument/2006/relationships/customXml" Target="../ink/ink2472.xml"/><Relationship Id="rId20" Type="http://schemas.openxmlformats.org/officeDocument/2006/relationships/customXml" Target="../ink/ink2448.xml"/><Relationship Id="rId41" Type="http://schemas.openxmlformats.org/officeDocument/2006/relationships/image" Target="../media/image510.png"/><Relationship Id="rId54" Type="http://schemas.openxmlformats.org/officeDocument/2006/relationships/image" Target="../media/image519.png"/><Relationship Id="rId62" Type="http://schemas.openxmlformats.org/officeDocument/2006/relationships/image" Target="../media/image529.png"/><Relationship Id="rId70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41.xml"/><Relationship Id="rId15" Type="http://schemas.openxmlformats.org/officeDocument/2006/relationships/image" Target="../media/image516.png"/><Relationship Id="rId23" Type="http://schemas.openxmlformats.org/officeDocument/2006/relationships/image" Target="../media/image526.png"/><Relationship Id="rId28" Type="http://schemas.openxmlformats.org/officeDocument/2006/relationships/customXml" Target="../ink/ink2452.xml"/><Relationship Id="rId36" Type="http://schemas.openxmlformats.org/officeDocument/2006/relationships/customXml" Target="../ink/ink2456.xml"/><Relationship Id="rId49" Type="http://schemas.openxmlformats.org/officeDocument/2006/relationships/customXml" Target="../ink/ink2463.xml"/><Relationship Id="rId57" Type="http://schemas.openxmlformats.org/officeDocument/2006/relationships/customXml" Target="../ink/ink2467.xml"/><Relationship Id="rId10" Type="http://schemas.openxmlformats.org/officeDocument/2006/relationships/customXml" Target="../ink/ink2443.xml"/><Relationship Id="rId31" Type="http://schemas.openxmlformats.org/officeDocument/2006/relationships/image" Target="../media/image505.png"/><Relationship Id="rId44" Type="http://schemas.openxmlformats.org/officeDocument/2006/relationships/customXml" Target="../ink/ink2460.xml"/><Relationship Id="rId52" Type="http://schemas.openxmlformats.org/officeDocument/2006/relationships/image" Target="../media/image518.png"/><Relationship Id="rId60" Type="http://schemas.openxmlformats.org/officeDocument/2006/relationships/image" Target="../media/image522.png"/><Relationship Id="rId65" Type="http://schemas.openxmlformats.org/officeDocument/2006/relationships/customXml" Target="../ink/ink2471.xml"/><Relationship Id="rId4" Type="http://schemas.openxmlformats.org/officeDocument/2006/relationships/customXml" Target="../ink/ink2440.xml"/><Relationship Id="rId9" Type="http://schemas.openxmlformats.org/officeDocument/2006/relationships/image" Target="../media/image502.png"/><Relationship Id="rId13" Type="http://schemas.openxmlformats.org/officeDocument/2006/relationships/image" Target="../media/image504.png"/><Relationship Id="rId18" Type="http://schemas.openxmlformats.org/officeDocument/2006/relationships/customXml" Target="../ink/ink2447.xml"/><Relationship Id="rId39" Type="http://schemas.openxmlformats.org/officeDocument/2006/relationships/image" Target="../media/image509.png"/><Relationship Id="rId34" Type="http://schemas.openxmlformats.org/officeDocument/2006/relationships/customXml" Target="../ink/ink2455.xml"/><Relationship Id="rId50" Type="http://schemas.openxmlformats.org/officeDocument/2006/relationships/image" Target="../media/image517.png"/><Relationship Id="rId55" Type="http://schemas.openxmlformats.org/officeDocument/2006/relationships/customXml" Target="../ink/ink2466.xml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85.xml"/><Relationship Id="rId21" Type="http://schemas.openxmlformats.org/officeDocument/2006/relationships/image" Target="../media/image525.png"/><Relationship Id="rId42" Type="http://schemas.openxmlformats.org/officeDocument/2006/relationships/customXml" Target="../ink/ink2493.xml"/><Relationship Id="rId47" Type="http://schemas.openxmlformats.org/officeDocument/2006/relationships/image" Target="../media/image511.png"/><Relationship Id="rId63" Type="http://schemas.openxmlformats.org/officeDocument/2006/relationships/customXml" Target="../ink/ink2504.xml"/><Relationship Id="rId68" Type="http://schemas.openxmlformats.org/officeDocument/2006/relationships/image" Target="../media/image530.png"/><Relationship Id="rId2" Type="http://schemas.openxmlformats.org/officeDocument/2006/relationships/image" Target="../media/image499.png"/><Relationship Id="rId16" Type="http://schemas.openxmlformats.org/officeDocument/2006/relationships/customXml" Target="../ink/ink2480.xml"/><Relationship Id="rId29" Type="http://schemas.openxmlformats.org/officeDocument/2006/relationships/image" Target="../media/image528.png"/><Relationship Id="rId11" Type="http://schemas.openxmlformats.org/officeDocument/2006/relationships/image" Target="../media/image503.png"/><Relationship Id="rId24" Type="http://schemas.openxmlformats.org/officeDocument/2006/relationships/customXml" Target="../ink/ink2484.xml"/><Relationship Id="rId32" Type="http://schemas.openxmlformats.org/officeDocument/2006/relationships/customXml" Target="../ink/ink2488.xml"/><Relationship Id="rId37" Type="http://schemas.openxmlformats.org/officeDocument/2006/relationships/image" Target="../media/image506.png"/><Relationship Id="rId40" Type="http://schemas.openxmlformats.org/officeDocument/2006/relationships/customXml" Target="../ink/ink2492.xml"/><Relationship Id="rId45" Type="http://schemas.openxmlformats.org/officeDocument/2006/relationships/image" Target="../media/image510.png"/><Relationship Id="rId53" Type="http://schemas.openxmlformats.org/officeDocument/2006/relationships/customXml" Target="../ink/ink2499.xml"/><Relationship Id="rId58" Type="http://schemas.openxmlformats.org/officeDocument/2006/relationships/image" Target="../media/image519.png"/><Relationship Id="rId66" Type="http://schemas.openxmlformats.org/officeDocument/2006/relationships/image" Target="../media/image529.png"/><Relationship Id="rId74" Type="http://schemas.openxmlformats.org/officeDocument/2006/relationships/image" Target="../media/image533.png"/><Relationship Id="rId5" Type="http://schemas.openxmlformats.org/officeDocument/2006/relationships/image" Target="../media/image500.png"/><Relationship Id="rId61" Type="http://schemas.openxmlformats.org/officeDocument/2006/relationships/customXml" Target="../ink/ink2503.xml"/><Relationship Id="rId19" Type="http://schemas.openxmlformats.org/officeDocument/2006/relationships/image" Target="../media/image524.png"/><Relationship Id="rId14" Type="http://schemas.openxmlformats.org/officeDocument/2006/relationships/customXml" Target="../ink/ink2479.xml"/><Relationship Id="rId22" Type="http://schemas.openxmlformats.org/officeDocument/2006/relationships/customXml" Target="../ink/ink2483.xml"/><Relationship Id="rId27" Type="http://schemas.openxmlformats.org/officeDocument/2006/relationships/image" Target="../media/image513.png"/><Relationship Id="rId30" Type="http://schemas.openxmlformats.org/officeDocument/2006/relationships/customXml" Target="../ink/ink2487.xml"/><Relationship Id="rId35" Type="http://schemas.openxmlformats.org/officeDocument/2006/relationships/image" Target="../media/image505.png"/><Relationship Id="rId43" Type="http://schemas.openxmlformats.org/officeDocument/2006/relationships/image" Target="../media/image509.png"/><Relationship Id="rId48" Type="http://schemas.openxmlformats.org/officeDocument/2006/relationships/customXml" Target="../ink/ink2496.xml"/><Relationship Id="rId56" Type="http://schemas.openxmlformats.org/officeDocument/2006/relationships/image" Target="../media/image518.png"/><Relationship Id="rId64" Type="http://schemas.openxmlformats.org/officeDocument/2006/relationships/image" Target="../media/image522.png"/><Relationship Id="rId69" Type="http://schemas.openxmlformats.org/officeDocument/2006/relationships/customXml" Target="../ink/ink2507.xml"/><Relationship Id="rId8" Type="http://schemas.openxmlformats.org/officeDocument/2006/relationships/customXml" Target="../ink/ink2476.xml"/><Relationship Id="rId51" Type="http://schemas.openxmlformats.org/officeDocument/2006/relationships/customXml" Target="../ink/ink2498.xml"/><Relationship Id="rId72" Type="http://schemas.openxmlformats.org/officeDocument/2006/relationships/image" Target="../media/image532.png"/><Relationship Id="rId3" Type="http://schemas.openxmlformats.org/officeDocument/2006/relationships/image" Target="../media/image472.png"/><Relationship Id="rId12" Type="http://schemas.openxmlformats.org/officeDocument/2006/relationships/customXml" Target="../ink/ink2478.xml"/><Relationship Id="rId17" Type="http://schemas.openxmlformats.org/officeDocument/2006/relationships/image" Target="../media/image523.png"/><Relationship Id="rId25" Type="http://schemas.openxmlformats.org/officeDocument/2006/relationships/image" Target="../media/image527.png"/><Relationship Id="rId33" Type="http://schemas.openxmlformats.org/officeDocument/2006/relationships/image" Target="../media/image535.png"/><Relationship Id="rId38" Type="http://schemas.openxmlformats.org/officeDocument/2006/relationships/customXml" Target="../ink/ink2491.xml"/><Relationship Id="rId46" Type="http://schemas.openxmlformats.org/officeDocument/2006/relationships/customXml" Target="../ink/ink2495.xml"/><Relationship Id="rId59" Type="http://schemas.openxmlformats.org/officeDocument/2006/relationships/customXml" Target="../ink/ink2502.xml"/><Relationship Id="rId67" Type="http://schemas.openxmlformats.org/officeDocument/2006/relationships/customXml" Target="../ink/ink2506.xml"/><Relationship Id="rId20" Type="http://schemas.openxmlformats.org/officeDocument/2006/relationships/customXml" Target="../ink/ink2482.xml"/><Relationship Id="rId41" Type="http://schemas.openxmlformats.org/officeDocument/2006/relationships/image" Target="../media/image508.png"/><Relationship Id="rId54" Type="http://schemas.openxmlformats.org/officeDocument/2006/relationships/image" Target="../media/image517.png"/><Relationship Id="rId62" Type="http://schemas.openxmlformats.org/officeDocument/2006/relationships/image" Target="../media/image521.png"/><Relationship Id="rId70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75.xml"/><Relationship Id="rId15" Type="http://schemas.openxmlformats.org/officeDocument/2006/relationships/image" Target="../media/image516.png"/><Relationship Id="rId23" Type="http://schemas.openxmlformats.org/officeDocument/2006/relationships/image" Target="../media/image526.png"/><Relationship Id="rId28" Type="http://schemas.openxmlformats.org/officeDocument/2006/relationships/customXml" Target="../ink/ink2486.xml"/><Relationship Id="rId36" Type="http://schemas.openxmlformats.org/officeDocument/2006/relationships/customXml" Target="../ink/ink2490.xml"/><Relationship Id="rId49" Type="http://schemas.openxmlformats.org/officeDocument/2006/relationships/image" Target="../media/image512.png"/><Relationship Id="rId57" Type="http://schemas.openxmlformats.org/officeDocument/2006/relationships/customXml" Target="../ink/ink2501.xml"/><Relationship Id="rId10" Type="http://schemas.openxmlformats.org/officeDocument/2006/relationships/customXml" Target="../ink/ink2477.xml"/><Relationship Id="rId31" Type="http://schemas.openxmlformats.org/officeDocument/2006/relationships/image" Target="../media/image534.png"/><Relationship Id="rId44" Type="http://schemas.openxmlformats.org/officeDocument/2006/relationships/customXml" Target="../ink/ink2494.xml"/><Relationship Id="rId52" Type="http://schemas.openxmlformats.org/officeDocument/2006/relationships/image" Target="../media/image514.png"/><Relationship Id="rId60" Type="http://schemas.openxmlformats.org/officeDocument/2006/relationships/image" Target="../media/image520.png"/><Relationship Id="rId65" Type="http://schemas.openxmlformats.org/officeDocument/2006/relationships/customXml" Target="../ink/ink2505.xml"/><Relationship Id="rId73" Type="http://schemas.openxmlformats.org/officeDocument/2006/relationships/customXml" Target="../ink/ink2509.xml"/><Relationship Id="rId4" Type="http://schemas.openxmlformats.org/officeDocument/2006/relationships/customXml" Target="../ink/ink2474.xml"/><Relationship Id="rId9" Type="http://schemas.openxmlformats.org/officeDocument/2006/relationships/image" Target="../media/image502.png"/><Relationship Id="rId13" Type="http://schemas.openxmlformats.org/officeDocument/2006/relationships/image" Target="../media/image504.png"/><Relationship Id="rId18" Type="http://schemas.openxmlformats.org/officeDocument/2006/relationships/customXml" Target="../ink/ink2481.xml"/><Relationship Id="rId39" Type="http://schemas.openxmlformats.org/officeDocument/2006/relationships/image" Target="../media/image507.png"/><Relationship Id="rId34" Type="http://schemas.openxmlformats.org/officeDocument/2006/relationships/customXml" Target="../ink/ink2489.xml"/><Relationship Id="rId50" Type="http://schemas.openxmlformats.org/officeDocument/2006/relationships/customXml" Target="../ink/ink2497.xml"/><Relationship Id="rId55" Type="http://schemas.openxmlformats.org/officeDocument/2006/relationships/customXml" Target="../ink/ink2500.xml"/><Relationship Id="rId7" Type="http://schemas.openxmlformats.org/officeDocument/2006/relationships/image" Target="../media/image501.png"/><Relationship Id="rId71" Type="http://schemas.openxmlformats.org/officeDocument/2006/relationships/customXml" Target="../ink/ink2508.xml"/></Relationships>
</file>

<file path=ppt/slides/_rels/slide9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21.xml"/><Relationship Id="rId21" Type="http://schemas.openxmlformats.org/officeDocument/2006/relationships/image" Target="../media/image525.png"/><Relationship Id="rId42" Type="http://schemas.openxmlformats.org/officeDocument/2006/relationships/customXml" Target="../ink/ink2529.xml"/><Relationship Id="rId47" Type="http://schemas.openxmlformats.org/officeDocument/2006/relationships/image" Target="../media/image505.png"/><Relationship Id="rId63" Type="http://schemas.openxmlformats.org/officeDocument/2006/relationships/customXml" Target="../ink/ink2540.xml"/><Relationship Id="rId68" Type="http://schemas.openxmlformats.org/officeDocument/2006/relationships/image" Target="../media/image518.png"/><Relationship Id="rId84" Type="http://schemas.openxmlformats.org/officeDocument/2006/relationships/image" Target="../media/image532.png"/><Relationship Id="rId16" Type="http://schemas.openxmlformats.org/officeDocument/2006/relationships/customXml" Target="../ink/ink2516.xml"/><Relationship Id="rId11" Type="http://schemas.openxmlformats.org/officeDocument/2006/relationships/image" Target="../media/image503.png"/><Relationship Id="rId32" Type="http://schemas.openxmlformats.org/officeDocument/2006/relationships/customXml" Target="../ink/ink2524.xml"/><Relationship Id="rId37" Type="http://schemas.openxmlformats.org/officeDocument/2006/relationships/image" Target="../media/image537.png"/><Relationship Id="rId53" Type="http://schemas.openxmlformats.org/officeDocument/2006/relationships/image" Target="../media/image508.png"/><Relationship Id="rId58" Type="http://schemas.openxmlformats.org/officeDocument/2006/relationships/customXml" Target="../ink/ink2537.xml"/><Relationship Id="rId74" Type="http://schemas.openxmlformats.org/officeDocument/2006/relationships/image" Target="../media/image521.png"/><Relationship Id="rId79" Type="http://schemas.openxmlformats.org/officeDocument/2006/relationships/customXml" Target="../ink/ink2548.xml"/><Relationship Id="rId5" Type="http://schemas.openxmlformats.org/officeDocument/2006/relationships/image" Target="../media/image500.png"/><Relationship Id="rId19" Type="http://schemas.openxmlformats.org/officeDocument/2006/relationships/image" Target="../media/image524.png"/><Relationship Id="rId14" Type="http://schemas.openxmlformats.org/officeDocument/2006/relationships/customXml" Target="../ink/ink2515.xml"/><Relationship Id="rId22" Type="http://schemas.openxmlformats.org/officeDocument/2006/relationships/customXml" Target="../ink/ink2519.xml"/><Relationship Id="rId27" Type="http://schemas.openxmlformats.org/officeDocument/2006/relationships/image" Target="../media/image513.png"/><Relationship Id="rId30" Type="http://schemas.openxmlformats.org/officeDocument/2006/relationships/customXml" Target="../ink/ink2523.xml"/><Relationship Id="rId35" Type="http://schemas.openxmlformats.org/officeDocument/2006/relationships/image" Target="../media/image536.png"/><Relationship Id="rId43" Type="http://schemas.openxmlformats.org/officeDocument/2006/relationships/image" Target="../media/image540.png"/><Relationship Id="rId48" Type="http://schemas.openxmlformats.org/officeDocument/2006/relationships/customXml" Target="../ink/ink2532.xml"/><Relationship Id="rId56" Type="http://schemas.openxmlformats.org/officeDocument/2006/relationships/customXml" Target="../ink/ink2536.xml"/><Relationship Id="rId64" Type="http://schemas.openxmlformats.org/officeDocument/2006/relationships/image" Target="../media/image514.png"/><Relationship Id="rId69" Type="http://schemas.openxmlformats.org/officeDocument/2006/relationships/customXml" Target="../ink/ink2543.xml"/><Relationship Id="rId77" Type="http://schemas.openxmlformats.org/officeDocument/2006/relationships/customXml" Target="../ink/ink2547.xml"/><Relationship Id="rId8" Type="http://schemas.openxmlformats.org/officeDocument/2006/relationships/customXml" Target="../ink/ink2512.xml"/><Relationship Id="rId51" Type="http://schemas.openxmlformats.org/officeDocument/2006/relationships/image" Target="../media/image507.png"/><Relationship Id="rId72" Type="http://schemas.openxmlformats.org/officeDocument/2006/relationships/image" Target="../media/image520.png"/><Relationship Id="rId80" Type="http://schemas.openxmlformats.org/officeDocument/2006/relationships/image" Target="../media/image530.png"/><Relationship Id="rId85" Type="http://schemas.openxmlformats.org/officeDocument/2006/relationships/customXml" Target="../ink/ink2551.xml"/><Relationship Id="rId3" Type="http://schemas.openxmlformats.org/officeDocument/2006/relationships/image" Target="../media/image472.png"/><Relationship Id="rId12" Type="http://schemas.openxmlformats.org/officeDocument/2006/relationships/customXml" Target="../ink/ink2514.xml"/><Relationship Id="rId17" Type="http://schemas.openxmlformats.org/officeDocument/2006/relationships/image" Target="../media/image523.png"/><Relationship Id="rId25" Type="http://schemas.openxmlformats.org/officeDocument/2006/relationships/image" Target="../media/image527.png"/><Relationship Id="rId33" Type="http://schemas.openxmlformats.org/officeDocument/2006/relationships/image" Target="../media/image535.png"/><Relationship Id="rId38" Type="http://schemas.openxmlformats.org/officeDocument/2006/relationships/customXml" Target="../ink/ink2527.xml"/><Relationship Id="rId46" Type="http://schemas.openxmlformats.org/officeDocument/2006/relationships/customXml" Target="../ink/ink2531.xml"/><Relationship Id="rId59" Type="http://schemas.openxmlformats.org/officeDocument/2006/relationships/image" Target="../media/image511.png"/><Relationship Id="rId67" Type="http://schemas.openxmlformats.org/officeDocument/2006/relationships/customXml" Target="../ink/ink2542.xml"/><Relationship Id="rId20" Type="http://schemas.openxmlformats.org/officeDocument/2006/relationships/customXml" Target="../ink/ink2518.xml"/><Relationship Id="rId41" Type="http://schemas.openxmlformats.org/officeDocument/2006/relationships/image" Target="../media/image539.png"/><Relationship Id="rId54" Type="http://schemas.openxmlformats.org/officeDocument/2006/relationships/customXml" Target="../ink/ink2535.xml"/><Relationship Id="rId62" Type="http://schemas.openxmlformats.org/officeDocument/2006/relationships/customXml" Target="../ink/ink2539.xml"/><Relationship Id="rId70" Type="http://schemas.openxmlformats.org/officeDocument/2006/relationships/image" Target="../media/image519.png"/><Relationship Id="rId75" Type="http://schemas.openxmlformats.org/officeDocument/2006/relationships/customXml" Target="../ink/ink2546.xml"/><Relationship Id="rId83" Type="http://schemas.openxmlformats.org/officeDocument/2006/relationships/customXml" Target="../ink/ink25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11.xml"/><Relationship Id="rId15" Type="http://schemas.openxmlformats.org/officeDocument/2006/relationships/image" Target="../media/image516.png"/><Relationship Id="rId23" Type="http://schemas.openxmlformats.org/officeDocument/2006/relationships/image" Target="../media/image526.png"/><Relationship Id="rId28" Type="http://schemas.openxmlformats.org/officeDocument/2006/relationships/customXml" Target="../ink/ink2522.xml"/><Relationship Id="rId36" Type="http://schemas.openxmlformats.org/officeDocument/2006/relationships/customXml" Target="../ink/ink2526.xml"/><Relationship Id="rId49" Type="http://schemas.openxmlformats.org/officeDocument/2006/relationships/image" Target="../media/image506.png"/><Relationship Id="rId57" Type="http://schemas.openxmlformats.org/officeDocument/2006/relationships/image" Target="../media/image510.png"/><Relationship Id="rId10" Type="http://schemas.openxmlformats.org/officeDocument/2006/relationships/customXml" Target="../ink/ink2513.xml"/><Relationship Id="rId31" Type="http://schemas.openxmlformats.org/officeDocument/2006/relationships/image" Target="../media/image534.png"/><Relationship Id="rId44" Type="http://schemas.openxmlformats.org/officeDocument/2006/relationships/customXml" Target="../ink/ink2530.xml"/><Relationship Id="rId52" Type="http://schemas.openxmlformats.org/officeDocument/2006/relationships/customXml" Target="../ink/ink2534.xml"/><Relationship Id="rId60" Type="http://schemas.openxmlformats.org/officeDocument/2006/relationships/customXml" Target="../ink/ink2538.xml"/><Relationship Id="rId65" Type="http://schemas.openxmlformats.org/officeDocument/2006/relationships/customXml" Target="../ink/ink2541.xml"/><Relationship Id="rId73" Type="http://schemas.openxmlformats.org/officeDocument/2006/relationships/customXml" Target="../ink/ink2545.xml"/><Relationship Id="rId78" Type="http://schemas.openxmlformats.org/officeDocument/2006/relationships/image" Target="../media/image529.png"/><Relationship Id="rId81" Type="http://schemas.openxmlformats.org/officeDocument/2006/relationships/customXml" Target="../ink/ink2549.xml"/><Relationship Id="rId86" Type="http://schemas.openxmlformats.org/officeDocument/2006/relationships/image" Target="../media/image533.png"/><Relationship Id="rId4" Type="http://schemas.openxmlformats.org/officeDocument/2006/relationships/customXml" Target="../ink/ink2510.xml"/><Relationship Id="rId9" Type="http://schemas.openxmlformats.org/officeDocument/2006/relationships/image" Target="../media/image502.png"/><Relationship Id="rId13" Type="http://schemas.openxmlformats.org/officeDocument/2006/relationships/image" Target="../media/image504.png"/><Relationship Id="rId18" Type="http://schemas.openxmlformats.org/officeDocument/2006/relationships/customXml" Target="../ink/ink2517.xml"/><Relationship Id="rId39" Type="http://schemas.openxmlformats.org/officeDocument/2006/relationships/image" Target="../media/image538.png"/><Relationship Id="rId34" Type="http://schemas.openxmlformats.org/officeDocument/2006/relationships/customXml" Target="../ink/ink2525.xml"/><Relationship Id="rId50" Type="http://schemas.openxmlformats.org/officeDocument/2006/relationships/customXml" Target="../ink/ink2533.xml"/><Relationship Id="rId55" Type="http://schemas.openxmlformats.org/officeDocument/2006/relationships/image" Target="../media/image509.png"/><Relationship Id="rId76" Type="http://schemas.openxmlformats.org/officeDocument/2006/relationships/image" Target="../media/image522.png"/><Relationship Id="rId7" Type="http://schemas.openxmlformats.org/officeDocument/2006/relationships/image" Target="../media/image501.png"/><Relationship Id="rId71" Type="http://schemas.openxmlformats.org/officeDocument/2006/relationships/customXml" Target="../ink/ink2544.xml"/><Relationship Id="rId2" Type="http://schemas.openxmlformats.org/officeDocument/2006/relationships/image" Target="../media/image499.png"/><Relationship Id="rId29" Type="http://schemas.openxmlformats.org/officeDocument/2006/relationships/image" Target="../media/image528.png"/><Relationship Id="rId24" Type="http://schemas.openxmlformats.org/officeDocument/2006/relationships/customXml" Target="../ink/ink2520.xml"/><Relationship Id="rId40" Type="http://schemas.openxmlformats.org/officeDocument/2006/relationships/customXml" Target="../ink/ink2528.xml"/><Relationship Id="rId45" Type="http://schemas.openxmlformats.org/officeDocument/2006/relationships/image" Target="../media/image541.png"/><Relationship Id="rId66" Type="http://schemas.openxmlformats.org/officeDocument/2006/relationships/image" Target="../media/image517.png"/><Relationship Id="rId61" Type="http://schemas.openxmlformats.org/officeDocument/2006/relationships/image" Target="../media/image512.png"/><Relationship Id="rId82" Type="http://schemas.openxmlformats.org/officeDocument/2006/relationships/image" Target="../media/image531.png"/></Relationships>
</file>

<file path=ppt/slides/_rels/slide9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63.xml"/><Relationship Id="rId21" Type="http://schemas.openxmlformats.org/officeDocument/2006/relationships/image" Target="../media/image525.png"/><Relationship Id="rId42" Type="http://schemas.openxmlformats.org/officeDocument/2006/relationships/customXml" Target="../ink/ink2571.xml"/><Relationship Id="rId47" Type="http://schemas.openxmlformats.org/officeDocument/2006/relationships/image" Target="../media/image542.png"/><Relationship Id="rId63" Type="http://schemas.openxmlformats.org/officeDocument/2006/relationships/image" Target="../media/image550.png"/><Relationship Id="rId68" Type="http://schemas.openxmlformats.org/officeDocument/2006/relationships/customXml" Target="../ink/ink2584.xml"/><Relationship Id="rId84" Type="http://schemas.openxmlformats.org/officeDocument/2006/relationships/customXml" Target="../ink/ink2592.xml"/><Relationship Id="rId89" Type="http://schemas.openxmlformats.org/officeDocument/2006/relationships/customXml" Target="../ink/ink2595.xml"/><Relationship Id="rId112" Type="http://schemas.openxmlformats.org/officeDocument/2006/relationships/customXml" Target="../ink/ink2606.xml"/><Relationship Id="rId16" Type="http://schemas.openxmlformats.org/officeDocument/2006/relationships/customXml" Target="../ink/ink2558.xml"/><Relationship Id="rId107" Type="http://schemas.openxmlformats.org/officeDocument/2006/relationships/customXml" Target="../ink/ink2604.xml"/><Relationship Id="rId11" Type="http://schemas.openxmlformats.org/officeDocument/2006/relationships/image" Target="../media/image503.png"/><Relationship Id="rId32" Type="http://schemas.openxmlformats.org/officeDocument/2006/relationships/customXml" Target="../ink/ink2566.xml"/><Relationship Id="rId37" Type="http://schemas.openxmlformats.org/officeDocument/2006/relationships/image" Target="../media/image537.png"/><Relationship Id="rId53" Type="http://schemas.openxmlformats.org/officeDocument/2006/relationships/image" Target="../media/image545.png"/><Relationship Id="rId58" Type="http://schemas.openxmlformats.org/officeDocument/2006/relationships/customXml" Target="../ink/ink2579.xml"/><Relationship Id="rId74" Type="http://schemas.openxmlformats.org/officeDocument/2006/relationships/customXml" Target="../ink/ink2587.xml"/><Relationship Id="rId79" Type="http://schemas.openxmlformats.org/officeDocument/2006/relationships/image" Target="../media/image509.png"/><Relationship Id="rId102" Type="http://schemas.openxmlformats.org/officeDocument/2006/relationships/image" Target="../media/image529.png"/><Relationship Id="rId5" Type="http://schemas.openxmlformats.org/officeDocument/2006/relationships/image" Target="../media/image500.png"/><Relationship Id="rId90" Type="http://schemas.openxmlformats.org/officeDocument/2006/relationships/image" Target="../media/image517.png"/><Relationship Id="rId95" Type="http://schemas.openxmlformats.org/officeDocument/2006/relationships/customXml" Target="../ink/ink2598.xml"/><Relationship Id="rId22" Type="http://schemas.openxmlformats.org/officeDocument/2006/relationships/customXml" Target="../ink/ink2561.xml"/><Relationship Id="rId27" Type="http://schemas.openxmlformats.org/officeDocument/2006/relationships/image" Target="../media/image513.png"/><Relationship Id="rId43" Type="http://schemas.openxmlformats.org/officeDocument/2006/relationships/image" Target="../media/image540.png"/><Relationship Id="rId48" Type="http://schemas.openxmlformats.org/officeDocument/2006/relationships/customXml" Target="../ink/ink2574.xml"/><Relationship Id="rId64" Type="http://schemas.openxmlformats.org/officeDocument/2006/relationships/customXml" Target="../ink/ink2582.xml"/><Relationship Id="rId69" Type="http://schemas.openxmlformats.org/officeDocument/2006/relationships/image" Target="../media/image553.png"/><Relationship Id="rId113" Type="http://schemas.openxmlformats.org/officeDocument/2006/relationships/image" Target="../media/image554.png"/><Relationship Id="rId80" Type="http://schemas.openxmlformats.org/officeDocument/2006/relationships/customXml" Target="../ink/ink2590.xml"/><Relationship Id="rId85" Type="http://schemas.openxmlformats.org/officeDocument/2006/relationships/image" Target="../media/image512.png"/><Relationship Id="rId12" Type="http://schemas.openxmlformats.org/officeDocument/2006/relationships/customXml" Target="../ink/ink2556.xml"/><Relationship Id="rId17" Type="http://schemas.openxmlformats.org/officeDocument/2006/relationships/image" Target="../media/image523.png"/><Relationship Id="rId33" Type="http://schemas.openxmlformats.org/officeDocument/2006/relationships/image" Target="../media/image535.png"/><Relationship Id="rId38" Type="http://schemas.openxmlformats.org/officeDocument/2006/relationships/customXml" Target="../ink/ink2569.xml"/><Relationship Id="rId59" Type="http://schemas.openxmlformats.org/officeDocument/2006/relationships/image" Target="../media/image548.png"/><Relationship Id="rId103" Type="http://schemas.openxmlformats.org/officeDocument/2006/relationships/customXml" Target="../ink/ink2602.xml"/><Relationship Id="rId108" Type="http://schemas.openxmlformats.org/officeDocument/2006/relationships/image" Target="../media/image532.png"/><Relationship Id="rId54" Type="http://schemas.openxmlformats.org/officeDocument/2006/relationships/customXml" Target="../ink/ink2577.xml"/><Relationship Id="rId70" Type="http://schemas.openxmlformats.org/officeDocument/2006/relationships/customXml" Target="../ink/ink2585.xml"/><Relationship Id="rId75" Type="http://schemas.openxmlformats.org/officeDocument/2006/relationships/image" Target="../media/image507.png"/><Relationship Id="rId91" Type="http://schemas.openxmlformats.org/officeDocument/2006/relationships/customXml" Target="../ink/ink2596.xml"/><Relationship Id="rId96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53.xml"/><Relationship Id="rId15" Type="http://schemas.openxmlformats.org/officeDocument/2006/relationships/image" Target="../media/image516.png"/><Relationship Id="rId23" Type="http://schemas.openxmlformats.org/officeDocument/2006/relationships/image" Target="../media/image526.png"/><Relationship Id="rId28" Type="http://schemas.openxmlformats.org/officeDocument/2006/relationships/customXml" Target="../ink/ink2564.xml"/><Relationship Id="rId36" Type="http://schemas.openxmlformats.org/officeDocument/2006/relationships/customXml" Target="../ink/ink2568.xml"/><Relationship Id="rId49" Type="http://schemas.openxmlformats.org/officeDocument/2006/relationships/image" Target="../media/image543.png"/><Relationship Id="rId57" Type="http://schemas.openxmlformats.org/officeDocument/2006/relationships/image" Target="../media/image547.png"/><Relationship Id="rId106" Type="http://schemas.openxmlformats.org/officeDocument/2006/relationships/image" Target="../media/image531.png"/><Relationship Id="rId10" Type="http://schemas.openxmlformats.org/officeDocument/2006/relationships/customXml" Target="../ink/ink2555.xml"/><Relationship Id="rId31" Type="http://schemas.openxmlformats.org/officeDocument/2006/relationships/image" Target="../media/image534.png"/><Relationship Id="rId44" Type="http://schemas.openxmlformats.org/officeDocument/2006/relationships/customXml" Target="../ink/ink2572.xml"/><Relationship Id="rId52" Type="http://schemas.openxmlformats.org/officeDocument/2006/relationships/customXml" Target="../ink/ink2576.xml"/><Relationship Id="rId60" Type="http://schemas.openxmlformats.org/officeDocument/2006/relationships/customXml" Target="../ink/ink2580.xml"/><Relationship Id="rId65" Type="http://schemas.openxmlformats.org/officeDocument/2006/relationships/image" Target="../media/image551.png"/><Relationship Id="rId73" Type="http://schemas.openxmlformats.org/officeDocument/2006/relationships/image" Target="../media/image506.png"/><Relationship Id="rId78" Type="http://schemas.openxmlformats.org/officeDocument/2006/relationships/customXml" Target="../ink/ink2589.xml"/><Relationship Id="rId81" Type="http://schemas.openxmlformats.org/officeDocument/2006/relationships/image" Target="../media/image510.png"/><Relationship Id="rId86" Type="http://schemas.openxmlformats.org/officeDocument/2006/relationships/customXml" Target="../ink/ink2593.xml"/><Relationship Id="rId94" Type="http://schemas.openxmlformats.org/officeDocument/2006/relationships/image" Target="../media/image519.png"/><Relationship Id="rId99" Type="http://schemas.openxmlformats.org/officeDocument/2006/relationships/customXml" Target="../ink/ink2600.xml"/><Relationship Id="rId101" Type="http://schemas.openxmlformats.org/officeDocument/2006/relationships/customXml" Target="../ink/ink2601.xml"/><Relationship Id="rId4" Type="http://schemas.openxmlformats.org/officeDocument/2006/relationships/customXml" Target="../ink/ink2552.xml"/><Relationship Id="rId9" Type="http://schemas.openxmlformats.org/officeDocument/2006/relationships/image" Target="../media/image502.png"/><Relationship Id="rId13" Type="http://schemas.openxmlformats.org/officeDocument/2006/relationships/image" Target="../media/image504.png"/><Relationship Id="rId18" Type="http://schemas.openxmlformats.org/officeDocument/2006/relationships/customXml" Target="../ink/ink2559.xml"/><Relationship Id="rId39" Type="http://schemas.openxmlformats.org/officeDocument/2006/relationships/image" Target="../media/image538.png"/><Relationship Id="rId109" Type="http://schemas.openxmlformats.org/officeDocument/2006/relationships/customXml" Target="../ink/ink2605.xml"/><Relationship Id="rId34" Type="http://schemas.openxmlformats.org/officeDocument/2006/relationships/customXml" Target="../ink/ink2567.xml"/><Relationship Id="rId50" Type="http://schemas.openxmlformats.org/officeDocument/2006/relationships/customXml" Target="../ink/ink2575.xml"/><Relationship Id="rId55" Type="http://schemas.openxmlformats.org/officeDocument/2006/relationships/image" Target="../media/image546.png"/><Relationship Id="rId76" Type="http://schemas.openxmlformats.org/officeDocument/2006/relationships/customXml" Target="../ink/ink2588.xml"/><Relationship Id="rId97" Type="http://schemas.openxmlformats.org/officeDocument/2006/relationships/customXml" Target="../ink/ink2599.xml"/><Relationship Id="rId104" Type="http://schemas.openxmlformats.org/officeDocument/2006/relationships/image" Target="../media/image530.png"/><Relationship Id="rId7" Type="http://schemas.openxmlformats.org/officeDocument/2006/relationships/image" Target="../media/image501.png"/><Relationship Id="rId71" Type="http://schemas.openxmlformats.org/officeDocument/2006/relationships/image" Target="../media/image505.png"/><Relationship Id="rId92" Type="http://schemas.openxmlformats.org/officeDocument/2006/relationships/image" Target="../media/image518.png"/><Relationship Id="rId2" Type="http://schemas.openxmlformats.org/officeDocument/2006/relationships/image" Target="../media/image499.png"/><Relationship Id="rId29" Type="http://schemas.openxmlformats.org/officeDocument/2006/relationships/image" Target="../media/image528.png"/><Relationship Id="rId24" Type="http://schemas.openxmlformats.org/officeDocument/2006/relationships/customXml" Target="../ink/ink2562.xml"/><Relationship Id="rId40" Type="http://schemas.openxmlformats.org/officeDocument/2006/relationships/customXml" Target="../ink/ink2570.xml"/><Relationship Id="rId45" Type="http://schemas.openxmlformats.org/officeDocument/2006/relationships/image" Target="../media/image541.png"/><Relationship Id="rId66" Type="http://schemas.openxmlformats.org/officeDocument/2006/relationships/customXml" Target="../ink/ink2583.xml"/><Relationship Id="rId87" Type="http://schemas.openxmlformats.org/officeDocument/2006/relationships/customXml" Target="../ink/ink2594.xml"/><Relationship Id="rId110" Type="http://schemas.openxmlformats.org/officeDocument/2006/relationships/image" Target="../media/image533.png"/><Relationship Id="rId61" Type="http://schemas.openxmlformats.org/officeDocument/2006/relationships/image" Target="../media/image549.png"/><Relationship Id="rId82" Type="http://schemas.openxmlformats.org/officeDocument/2006/relationships/customXml" Target="../ink/ink2591.xml"/><Relationship Id="rId19" Type="http://schemas.openxmlformats.org/officeDocument/2006/relationships/image" Target="../media/image524.png"/><Relationship Id="rId14" Type="http://schemas.openxmlformats.org/officeDocument/2006/relationships/customXml" Target="../ink/ink2557.xml"/><Relationship Id="rId30" Type="http://schemas.openxmlformats.org/officeDocument/2006/relationships/customXml" Target="../ink/ink2565.xml"/><Relationship Id="rId35" Type="http://schemas.openxmlformats.org/officeDocument/2006/relationships/image" Target="../media/image536.png"/><Relationship Id="rId56" Type="http://schemas.openxmlformats.org/officeDocument/2006/relationships/customXml" Target="../ink/ink2578.xml"/><Relationship Id="rId77" Type="http://schemas.openxmlformats.org/officeDocument/2006/relationships/image" Target="../media/image508.png"/><Relationship Id="rId100" Type="http://schemas.openxmlformats.org/officeDocument/2006/relationships/image" Target="../media/image522.png"/><Relationship Id="rId105" Type="http://schemas.openxmlformats.org/officeDocument/2006/relationships/customXml" Target="../ink/ink2603.xml"/><Relationship Id="rId8" Type="http://schemas.openxmlformats.org/officeDocument/2006/relationships/customXml" Target="../ink/ink2554.xml"/><Relationship Id="rId51" Type="http://schemas.openxmlformats.org/officeDocument/2006/relationships/image" Target="../media/image544.png"/><Relationship Id="rId72" Type="http://schemas.openxmlformats.org/officeDocument/2006/relationships/customXml" Target="../ink/ink2586.xml"/><Relationship Id="rId93" Type="http://schemas.openxmlformats.org/officeDocument/2006/relationships/customXml" Target="../ink/ink2597.xml"/><Relationship Id="rId98" Type="http://schemas.openxmlformats.org/officeDocument/2006/relationships/image" Target="../media/image521.png"/><Relationship Id="rId3" Type="http://schemas.openxmlformats.org/officeDocument/2006/relationships/image" Target="../media/image472.png"/><Relationship Id="rId25" Type="http://schemas.openxmlformats.org/officeDocument/2006/relationships/image" Target="../media/image527.png"/><Relationship Id="rId46" Type="http://schemas.openxmlformats.org/officeDocument/2006/relationships/customXml" Target="../ink/ink2573.xml"/><Relationship Id="rId67" Type="http://schemas.openxmlformats.org/officeDocument/2006/relationships/image" Target="../media/image552.png"/><Relationship Id="rId20" Type="http://schemas.openxmlformats.org/officeDocument/2006/relationships/customXml" Target="../ink/ink2560.xml"/><Relationship Id="rId41" Type="http://schemas.openxmlformats.org/officeDocument/2006/relationships/image" Target="../media/image539.png"/><Relationship Id="rId62" Type="http://schemas.openxmlformats.org/officeDocument/2006/relationships/customXml" Target="../ink/ink2581.xml"/><Relationship Id="rId83" Type="http://schemas.openxmlformats.org/officeDocument/2006/relationships/image" Target="../media/image511.png"/><Relationship Id="rId88" Type="http://schemas.openxmlformats.org/officeDocument/2006/relationships/image" Target="../media/image514.png"/><Relationship Id="rId111" Type="http://schemas.openxmlformats.org/officeDocument/2006/relationships/image" Target="../media/image191.png"/></Relationships>
</file>

<file path=ppt/slides/_rels/slide9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64.xml"/><Relationship Id="rId21" Type="http://schemas.openxmlformats.org/officeDocument/2006/relationships/image" Target="../media/image525.png"/><Relationship Id="rId42" Type="http://schemas.openxmlformats.org/officeDocument/2006/relationships/customXml" Target="../ink/ink2626.xml"/><Relationship Id="rId63" Type="http://schemas.openxmlformats.org/officeDocument/2006/relationships/image" Target="../media/image550.png"/><Relationship Id="rId84" Type="http://schemas.openxmlformats.org/officeDocument/2006/relationships/customXml" Target="../ink/ink2647.xml"/><Relationship Id="rId138" Type="http://schemas.openxmlformats.org/officeDocument/2006/relationships/image" Target="../media/image568.png"/><Relationship Id="rId16" Type="http://schemas.openxmlformats.org/officeDocument/2006/relationships/customXml" Target="../ink/ink2613.xml"/><Relationship Id="rId107" Type="http://schemas.openxmlformats.org/officeDocument/2006/relationships/image" Target="../media/image511.png"/><Relationship Id="rId11" Type="http://schemas.openxmlformats.org/officeDocument/2006/relationships/image" Target="../media/image503.png"/><Relationship Id="rId32" Type="http://schemas.openxmlformats.org/officeDocument/2006/relationships/customXml" Target="../ink/ink2621.xml"/><Relationship Id="rId37" Type="http://schemas.openxmlformats.org/officeDocument/2006/relationships/image" Target="../media/image537.png"/><Relationship Id="rId53" Type="http://schemas.openxmlformats.org/officeDocument/2006/relationships/image" Target="../media/image545.png"/><Relationship Id="rId58" Type="http://schemas.openxmlformats.org/officeDocument/2006/relationships/customXml" Target="../ink/ink2634.xml"/><Relationship Id="rId74" Type="http://schemas.openxmlformats.org/officeDocument/2006/relationships/customXml" Target="../ink/ink2642.xml"/><Relationship Id="rId79" Type="http://schemas.openxmlformats.org/officeDocument/2006/relationships/image" Target="../media/image559.png"/><Relationship Id="rId102" Type="http://schemas.openxmlformats.org/officeDocument/2006/relationships/customXml" Target="../ink/ink2656.xml"/><Relationship Id="rId123" Type="http://schemas.openxmlformats.org/officeDocument/2006/relationships/customXml" Target="../ink/ink2667.xml"/><Relationship Id="rId128" Type="http://schemas.openxmlformats.org/officeDocument/2006/relationships/image" Target="../media/image530.png"/><Relationship Id="rId5" Type="http://schemas.openxmlformats.org/officeDocument/2006/relationships/image" Target="../media/image500.png"/><Relationship Id="rId90" Type="http://schemas.openxmlformats.org/officeDocument/2006/relationships/customXml" Target="../ink/ink2650.xml"/><Relationship Id="rId95" Type="http://schemas.openxmlformats.org/officeDocument/2006/relationships/image" Target="../media/image505.png"/><Relationship Id="rId22" Type="http://schemas.openxmlformats.org/officeDocument/2006/relationships/customXml" Target="../ink/ink2616.xml"/><Relationship Id="rId27" Type="http://schemas.openxmlformats.org/officeDocument/2006/relationships/image" Target="../media/image513.png"/><Relationship Id="rId43" Type="http://schemas.openxmlformats.org/officeDocument/2006/relationships/image" Target="../media/image540.png"/><Relationship Id="rId48" Type="http://schemas.openxmlformats.org/officeDocument/2006/relationships/customXml" Target="../ink/ink2629.xml"/><Relationship Id="rId64" Type="http://schemas.openxmlformats.org/officeDocument/2006/relationships/customXml" Target="../ink/ink2637.xml"/><Relationship Id="rId69" Type="http://schemas.openxmlformats.org/officeDocument/2006/relationships/image" Target="../media/image553.png"/><Relationship Id="rId113" Type="http://schemas.openxmlformats.org/officeDocument/2006/relationships/customXml" Target="../ink/ink2662.xml"/><Relationship Id="rId118" Type="http://schemas.openxmlformats.org/officeDocument/2006/relationships/image" Target="../media/image519.png"/><Relationship Id="rId134" Type="http://schemas.openxmlformats.org/officeDocument/2006/relationships/image" Target="../media/image533.png"/><Relationship Id="rId139" Type="http://schemas.openxmlformats.org/officeDocument/2006/relationships/customXml" Target="../ink/ink2675.xml"/><Relationship Id="rId80" Type="http://schemas.openxmlformats.org/officeDocument/2006/relationships/customXml" Target="../ink/ink2645.xml"/><Relationship Id="rId85" Type="http://schemas.openxmlformats.org/officeDocument/2006/relationships/image" Target="../media/image562.png"/><Relationship Id="rId12" Type="http://schemas.openxmlformats.org/officeDocument/2006/relationships/customXml" Target="../ink/ink2611.xml"/><Relationship Id="rId17" Type="http://schemas.openxmlformats.org/officeDocument/2006/relationships/image" Target="../media/image523.png"/><Relationship Id="rId33" Type="http://schemas.openxmlformats.org/officeDocument/2006/relationships/image" Target="../media/image535.png"/><Relationship Id="rId38" Type="http://schemas.openxmlformats.org/officeDocument/2006/relationships/customXml" Target="../ink/ink2624.xml"/><Relationship Id="rId59" Type="http://schemas.openxmlformats.org/officeDocument/2006/relationships/image" Target="../media/image548.png"/><Relationship Id="rId103" Type="http://schemas.openxmlformats.org/officeDocument/2006/relationships/image" Target="../media/image509.png"/><Relationship Id="rId108" Type="http://schemas.openxmlformats.org/officeDocument/2006/relationships/customXml" Target="../ink/ink2659.xml"/><Relationship Id="rId124" Type="http://schemas.openxmlformats.org/officeDocument/2006/relationships/image" Target="../media/image522.png"/><Relationship Id="rId129" Type="http://schemas.openxmlformats.org/officeDocument/2006/relationships/customXml" Target="../ink/ink2670.xml"/><Relationship Id="rId54" Type="http://schemas.openxmlformats.org/officeDocument/2006/relationships/customXml" Target="../ink/ink2632.xml"/><Relationship Id="rId70" Type="http://schemas.openxmlformats.org/officeDocument/2006/relationships/customXml" Target="../ink/ink2640.xml"/><Relationship Id="rId75" Type="http://schemas.openxmlformats.org/officeDocument/2006/relationships/image" Target="../media/image557.png"/><Relationship Id="rId91" Type="http://schemas.openxmlformats.org/officeDocument/2006/relationships/image" Target="../media/image565.png"/><Relationship Id="rId96" Type="http://schemas.openxmlformats.org/officeDocument/2006/relationships/customXml" Target="../ink/ink2653.xml"/><Relationship Id="rId140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08.xml"/><Relationship Id="rId23" Type="http://schemas.openxmlformats.org/officeDocument/2006/relationships/image" Target="../media/image526.png"/><Relationship Id="rId28" Type="http://schemas.openxmlformats.org/officeDocument/2006/relationships/customXml" Target="../ink/ink2619.xml"/><Relationship Id="rId49" Type="http://schemas.openxmlformats.org/officeDocument/2006/relationships/image" Target="../media/image543.png"/><Relationship Id="rId114" Type="http://schemas.openxmlformats.org/officeDocument/2006/relationships/image" Target="../media/image517.png"/><Relationship Id="rId119" Type="http://schemas.openxmlformats.org/officeDocument/2006/relationships/customXml" Target="../ink/ink2665.xml"/><Relationship Id="rId44" Type="http://schemas.openxmlformats.org/officeDocument/2006/relationships/customXml" Target="../ink/ink2627.xml"/><Relationship Id="rId60" Type="http://schemas.openxmlformats.org/officeDocument/2006/relationships/customXml" Target="../ink/ink2635.xml"/><Relationship Id="rId65" Type="http://schemas.openxmlformats.org/officeDocument/2006/relationships/image" Target="../media/image551.png"/><Relationship Id="rId81" Type="http://schemas.openxmlformats.org/officeDocument/2006/relationships/image" Target="../media/image560.png"/><Relationship Id="rId86" Type="http://schemas.openxmlformats.org/officeDocument/2006/relationships/customXml" Target="../ink/ink2648.xml"/><Relationship Id="rId130" Type="http://schemas.openxmlformats.org/officeDocument/2006/relationships/image" Target="../media/image531.png"/><Relationship Id="rId135" Type="http://schemas.openxmlformats.org/officeDocument/2006/relationships/customXml" Target="../ink/ink2673.xml"/><Relationship Id="rId13" Type="http://schemas.openxmlformats.org/officeDocument/2006/relationships/image" Target="../media/image504.png"/><Relationship Id="rId18" Type="http://schemas.openxmlformats.org/officeDocument/2006/relationships/customXml" Target="../ink/ink2614.xml"/><Relationship Id="rId39" Type="http://schemas.openxmlformats.org/officeDocument/2006/relationships/image" Target="../media/image538.png"/><Relationship Id="rId109" Type="http://schemas.openxmlformats.org/officeDocument/2006/relationships/image" Target="../media/image512.png"/><Relationship Id="rId34" Type="http://schemas.openxmlformats.org/officeDocument/2006/relationships/customXml" Target="../ink/ink2622.xml"/><Relationship Id="rId50" Type="http://schemas.openxmlformats.org/officeDocument/2006/relationships/customXml" Target="../ink/ink2630.xml"/><Relationship Id="rId55" Type="http://schemas.openxmlformats.org/officeDocument/2006/relationships/image" Target="../media/image546.png"/><Relationship Id="rId76" Type="http://schemas.openxmlformats.org/officeDocument/2006/relationships/customXml" Target="../ink/ink2643.xml"/><Relationship Id="rId97" Type="http://schemas.openxmlformats.org/officeDocument/2006/relationships/image" Target="../media/image506.png"/><Relationship Id="rId104" Type="http://schemas.openxmlformats.org/officeDocument/2006/relationships/customXml" Target="../ink/ink2657.xml"/><Relationship Id="rId120" Type="http://schemas.openxmlformats.org/officeDocument/2006/relationships/image" Target="../media/image520.png"/><Relationship Id="rId125" Type="http://schemas.openxmlformats.org/officeDocument/2006/relationships/customXml" Target="../ink/ink2668.xml"/><Relationship Id="rId7" Type="http://schemas.openxmlformats.org/officeDocument/2006/relationships/image" Target="../media/image501.png"/><Relationship Id="rId71" Type="http://schemas.openxmlformats.org/officeDocument/2006/relationships/image" Target="../media/image555.png"/><Relationship Id="rId92" Type="http://schemas.openxmlformats.org/officeDocument/2006/relationships/customXml" Target="../ink/ink2651.xml"/><Relationship Id="rId2" Type="http://schemas.openxmlformats.org/officeDocument/2006/relationships/image" Target="../media/image499.png"/><Relationship Id="rId29" Type="http://schemas.openxmlformats.org/officeDocument/2006/relationships/image" Target="../media/image528.png"/><Relationship Id="rId24" Type="http://schemas.openxmlformats.org/officeDocument/2006/relationships/customXml" Target="../ink/ink2617.xml"/><Relationship Id="rId40" Type="http://schemas.openxmlformats.org/officeDocument/2006/relationships/customXml" Target="../ink/ink2625.xml"/><Relationship Id="rId45" Type="http://schemas.openxmlformats.org/officeDocument/2006/relationships/image" Target="../media/image541.png"/><Relationship Id="rId66" Type="http://schemas.openxmlformats.org/officeDocument/2006/relationships/customXml" Target="../ink/ink2638.xml"/><Relationship Id="rId87" Type="http://schemas.openxmlformats.org/officeDocument/2006/relationships/image" Target="../media/image563.png"/><Relationship Id="rId110" Type="http://schemas.openxmlformats.org/officeDocument/2006/relationships/customXml" Target="../ink/ink2660.xml"/><Relationship Id="rId115" Type="http://schemas.openxmlformats.org/officeDocument/2006/relationships/customXml" Target="../ink/ink2663.xml"/><Relationship Id="rId131" Type="http://schemas.openxmlformats.org/officeDocument/2006/relationships/customXml" Target="../ink/ink2671.xml"/><Relationship Id="rId136" Type="http://schemas.openxmlformats.org/officeDocument/2006/relationships/image" Target="../media/image567.png"/><Relationship Id="rId61" Type="http://schemas.openxmlformats.org/officeDocument/2006/relationships/image" Target="../media/image549.png"/><Relationship Id="rId82" Type="http://schemas.openxmlformats.org/officeDocument/2006/relationships/customXml" Target="../ink/ink2646.xml"/><Relationship Id="rId19" Type="http://schemas.openxmlformats.org/officeDocument/2006/relationships/image" Target="../media/image524.png"/><Relationship Id="rId14" Type="http://schemas.openxmlformats.org/officeDocument/2006/relationships/customXml" Target="../ink/ink2612.xml"/><Relationship Id="rId30" Type="http://schemas.openxmlformats.org/officeDocument/2006/relationships/customXml" Target="../ink/ink2620.xml"/><Relationship Id="rId35" Type="http://schemas.openxmlformats.org/officeDocument/2006/relationships/image" Target="../media/image536.png"/><Relationship Id="rId56" Type="http://schemas.openxmlformats.org/officeDocument/2006/relationships/customXml" Target="../ink/ink2633.xml"/><Relationship Id="rId77" Type="http://schemas.openxmlformats.org/officeDocument/2006/relationships/image" Target="../media/image558.png"/><Relationship Id="rId100" Type="http://schemas.openxmlformats.org/officeDocument/2006/relationships/customXml" Target="../ink/ink2655.xml"/><Relationship Id="rId105" Type="http://schemas.openxmlformats.org/officeDocument/2006/relationships/image" Target="../media/image510.png"/><Relationship Id="rId126" Type="http://schemas.openxmlformats.org/officeDocument/2006/relationships/image" Target="../media/image529.png"/><Relationship Id="rId8" Type="http://schemas.openxmlformats.org/officeDocument/2006/relationships/customXml" Target="../ink/ink2609.xml"/><Relationship Id="rId51" Type="http://schemas.openxmlformats.org/officeDocument/2006/relationships/image" Target="../media/image544.png"/><Relationship Id="rId72" Type="http://schemas.openxmlformats.org/officeDocument/2006/relationships/customXml" Target="../ink/ink2641.xml"/><Relationship Id="rId93" Type="http://schemas.openxmlformats.org/officeDocument/2006/relationships/image" Target="../media/image566.png"/><Relationship Id="rId98" Type="http://schemas.openxmlformats.org/officeDocument/2006/relationships/customXml" Target="../ink/ink2654.xml"/><Relationship Id="rId121" Type="http://schemas.openxmlformats.org/officeDocument/2006/relationships/customXml" Target="../ink/ink2666.xml"/><Relationship Id="rId3" Type="http://schemas.openxmlformats.org/officeDocument/2006/relationships/image" Target="../media/image472.png"/><Relationship Id="rId25" Type="http://schemas.openxmlformats.org/officeDocument/2006/relationships/image" Target="../media/image527.png"/><Relationship Id="rId46" Type="http://schemas.openxmlformats.org/officeDocument/2006/relationships/customXml" Target="../ink/ink2628.xml"/><Relationship Id="rId67" Type="http://schemas.openxmlformats.org/officeDocument/2006/relationships/image" Target="../media/image552.png"/><Relationship Id="rId116" Type="http://schemas.openxmlformats.org/officeDocument/2006/relationships/image" Target="../media/image518.png"/><Relationship Id="rId137" Type="http://schemas.openxmlformats.org/officeDocument/2006/relationships/customXml" Target="../ink/ink2674.xml"/><Relationship Id="rId20" Type="http://schemas.openxmlformats.org/officeDocument/2006/relationships/customXml" Target="../ink/ink2615.xml"/><Relationship Id="rId41" Type="http://schemas.openxmlformats.org/officeDocument/2006/relationships/image" Target="../media/image539.png"/><Relationship Id="rId62" Type="http://schemas.openxmlformats.org/officeDocument/2006/relationships/customXml" Target="../ink/ink2636.xml"/><Relationship Id="rId83" Type="http://schemas.openxmlformats.org/officeDocument/2006/relationships/image" Target="../media/image561.png"/><Relationship Id="rId88" Type="http://schemas.openxmlformats.org/officeDocument/2006/relationships/customXml" Target="../ink/ink2649.xml"/><Relationship Id="rId111" Type="http://schemas.openxmlformats.org/officeDocument/2006/relationships/customXml" Target="../ink/ink2661.xml"/><Relationship Id="rId132" Type="http://schemas.openxmlformats.org/officeDocument/2006/relationships/image" Target="../media/image532.png"/><Relationship Id="rId15" Type="http://schemas.openxmlformats.org/officeDocument/2006/relationships/image" Target="../media/image516.png"/><Relationship Id="rId36" Type="http://schemas.openxmlformats.org/officeDocument/2006/relationships/customXml" Target="../ink/ink2623.xml"/><Relationship Id="rId57" Type="http://schemas.openxmlformats.org/officeDocument/2006/relationships/image" Target="../media/image547.png"/><Relationship Id="rId106" Type="http://schemas.openxmlformats.org/officeDocument/2006/relationships/customXml" Target="../ink/ink2658.xml"/><Relationship Id="rId127" Type="http://schemas.openxmlformats.org/officeDocument/2006/relationships/customXml" Target="../ink/ink2669.xml"/><Relationship Id="rId10" Type="http://schemas.openxmlformats.org/officeDocument/2006/relationships/customXml" Target="../ink/ink2610.xml"/><Relationship Id="rId31" Type="http://schemas.openxmlformats.org/officeDocument/2006/relationships/image" Target="../media/image534.png"/><Relationship Id="rId52" Type="http://schemas.openxmlformats.org/officeDocument/2006/relationships/customXml" Target="../ink/ink2631.xml"/><Relationship Id="rId73" Type="http://schemas.openxmlformats.org/officeDocument/2006/relationships/image" Target="../media/image556.png"/><Relationship Id="rId78" Type="http://schemas.openxmlformats.org/officeDocument/2006/relationships/customXml" Target="../ink/ink2644.xml"/><Relationship Id="rId94" Type="http://schemas.openxmlformats.org/officeDocument/2006/relationships/customXml" Target="../ink/ink2652.xml"/><Relationship Id="rId99" Type="http://schemas.openxmlformats.org/officeDocument/2006/relationships/image" Target="../media/image507.png"/><Relationship Id="rId101" Type="http://schemas.openxmlformats.org/officeDocument/2006/relationships/image" Target="../media/image508.png"/><Relationship Id="rId122" Type="http://schemas.openxmlformats.org/officeDocument/2006/relationships/image" Target="../media/image521.png"/><Relationship Id="rId4" Type="http://schemas.openxmlformats.org/officeDocument/2006/relationships/customXml" Target="../ink/ink2607.xml"/><Relationship Id="rId9" Type="http://schemas.openxmlformats.org/officeDocument/2006/relationships/image" Target="../media/image502.png"/><Relationship Id="rId26" Type="http://schemas.openxmlformats.org/officeDocument/2006/relationships/customXml" Target="../ink/ink2618.xml"/><Relationship Id="rId47" Type="http://schemas.openxmlformats.org/officeDocument/2006/relationships/image" Target="../media/image542.png"/><Relationship Id="rId68" Type="http://schemas.openxmlformats.org/officeDocument/2006/relationships/customXml" Target="../ink/ink2639.xml"/><Relationship Id="rId89" Type="http://schemas.openxmlformats.org/officeDocument/2006/relationships/image" Target="../media/image564.png"/><Relationship Id="rId112" Type="http://schemas.openxmlformats.org/officeDocument/2006/relationships/image" Target="../media/image514.png"/><Relationship Id="rId133" Type="http://schemas.openxmlformats.org/officeDocument/2006/relationships/customXml" Target="../ink/ink2672.xml"/></Relationships>
</file>

<file path=ppt/slides/_rels/slide9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33.xml"/><Relationship Id="rId21" Type="http://schemas.openxmlformats.org/officeDocument/2006/relationships/image" Target="../media/image525.png"/><Relationship Id="rId42" Type="http://schemas.openxmlformats.org/officeDocument/2006/relationships/customXml" Target="../ink/ink2695.xml"/><Relationship Id="rId63" Type="http://schemas.openxmlformats.org/officeDocument/2006/relationships/image" Target="../media/image550.png"/><Relationship Id="rId84" Type="http://schemas.openxmlformats.org/officeDocument/2006/relationships/customXml" Target="../ink/ink2716.xml"/><Relationship Id="rId138" Type="http://schemas.openxmlformats.org/officeDocument/2006/relationships/image" Target="../media/image568.png"/><Relationship Id="rId159" Type="http://schemas.openxmlformats.org/officeDocument/2006/relationships/customXml" Target="../ink/ink2754.xml"/><Relationship Id="rId107" Type="http://schemas.openxmlformats.org/officeDocument/2006/relationships/image" Target="../media/image511.png"/><Relationship Id="rId11" Type="http://schemas.openxmlformats.org/officeDocument/2006/relationships/image" Target="../media/image503.png"/><Relationship Id="rId32" Type="http://schemas.openxmlformats.org/officeDocument/2006/relationships/customXml" Target="../ink/ink2690.xml"/><Relationship Id="rId53" Type="http://schemas.openxmlformats.org/officeDocument/2006/relationships/image" Target="../media/image545.png"/><Relationship Id="rId74" Type="http://schemas.openxmlformats.org/officeDocument/2006/relationships/customXml" Target="../ink/ink2711.xml"/><Relationship Id="rId128" Type="http://schemas.openxmlformats.org/officeDocument/2006/relationships/image" Target="../media/image530.png"/><Relationship Id="rId149" Type="http://schemas.openxmlformats.org/officeDocument/2006/relationships/customXml" Target="../ink/ink2749.xml"/><Relationship Id="rId5" Type="http://schemas.openxmlformats.org/officeDocument/2006/relationships/image" Target="../media/image500.png"/><Relationship Id="rId95" Type="http://schemas.openxmlformats.org/officeDocument/2006/relationships/image" Target="../media/image505.png"/><Relationship Id="rId160" Type="http://schemas.openxmlformats.org/officeDocument/2006/relationships/image" Target="../media/image579.png"/><Relationship Id="rId22" Type="http://schemas.openxmlformats.org/officeDocument/2006/relationships/customXml" Target="../ink/ink2685.xml"/><Relationship Id="rId43" Type="http://schemas.openxmlformats.org/officeDocument/2006/relationships/image" Target="../media/image540.png"/><Relationship Id="rId64" Type="http://schemas.openxmlformats.org/officeDocument/2006/relationships/customXml" Target="../ink/ink2706.xml"/><Relationship Id="rId118" Type="http://schemas.openxmlformats.org/officeDocument/2006/relationships/image" Target="../media/image519.png"/><Relationship Id="rId139" Type="http://schemas.openxmlformats.org/officeDocument/2006/relationships/customXml" Target="../ink/ink2744.xml"/><Relationship Id="rId85" Type="http://schemas.openxmlformats.org/officeDocument/2006/relationships/image" Target="../media/image562.png"/><Relationship Id="rId150" Type="http://schemas.openxmlformats.org/officeDocument/2006/relationships/image" Target="../media/image574.png"/><Relationship Id="rId12" Type="http://schemas.openxmlformats.org/officeDocument/2006/relationships/customXml" Target="../ink/ink2680.xml"/><Relationship Id="rId17" Type="http://schemas.openxmlformats.org/officeDocument/2006/relationships/image" Target="../media/image523.png"/><Relationship Id="rId33" Type="http://schemas.openxmlformats.org/officeDocument/2006/relationships/image" Target="../media/image535.png"/><Relationship Id="rId38" Type="http://schemas.openxmlformats.org/officeDocument/2006/relationships/customXml" Target="../ink/ink2693.xml"/><Relationship Id="rId59" Type="http://schemas.openxmlformats.org/officeDocument/2006/relationships/image" Target="../media/image548.png"/><Relationship Id="rId103" Type="http://schemas.openxmlformats.org/officeDocument/2006/relationships/image" Target="../media/image509.png"/><Relationship Id="rId108" Type="http://schemas.openxmlformats.org/officeDocument/2006/relationships/customXml" Target="../ink/ink2728.xml"/><Relationship Id="rId124" Type="http://schemas.openxmlformats.org/officeDocument/2006/relationships/image" Target="../media/image522.png"/><Relationship Id="rId129" Type="http://schemas.openxmlformats.org/officeDocument/2006/relationships/customXml" Target="../ink/ink2739.xml"/><Relationship Id="rId54" Type="http://schemas.openxmlformats.org/officeDocument/2006/relationships/customXml" Target="../ink/ink2701.xml"/><Relationship Id="rId70" Type="http://schemas.openxmlformats.org/officeDocument/2006/relationships/customXml" Target="../ink/ink2709.xml"/><Relationship Id="rId75" Type="http://schemas.openxmlformats.org/officeDocument/2006/relationships/image" Target="../media/image557.png"/><Relationship Id="rId91" Type="http://schemas.openxmlformats.org/officeDocument/2006/relationships/image" Target="../media/image565.png"/><Relationship Id="rId96" Type="http://schemas.openxmlformats.org/officeDocument/2006/relationships/customXml" Target="../ink/ink2722.xml"/><Relationship Id="rId140" Type="http://schemas.openxmlformats.org/officeDocument/2006/relationships/image" Target="../media/image569.png"/><Relationship Id="rId145" Type="http://schemas.openxmlformats.org/officeDocument/2006/relationships/customXml" Target="../ink/ink2747.xml"/><Relationship Id="rId161" Type="http://schemas.openxmlformats.org/officeDocument/2006/relationships/customXml" Target="../ink/ink2755.xml"/><Relationship Id="rId166" Type="http://schemas.openxmlformats.org/officeDocument/2006/relationships/image" Target="../media/image58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77.xml"/><Relationship Id="rId23" Type="http://schemas.openxmlformats.org/officeDocument/2006/relationships/image" Target="../media/image526.png"/><Relationship Id="rId28" Type="http://schemas.openxmlformats.org/officeDocument/2006/relationships/customXml" Target="../ink/ink2688.xml"/><Relationship Id="rId49" Type="http://schemas.openxmlformats.org/officeDocument/2006/relationships/image" Target="../media/image543.png"/><Relationship Id="rId114" Type="http://schemas.openxmlformats.org/officeDocument/2006/relationships/image" Target="../media/image517.png"/><Relationship Id="rId119" Type="http://schemas.openxmlformats.org/officeDocument/2006/relationships/customXml" Target="../ink/ink2734.xml"/><Relationship Id="rId44" Type="http://schemas.openxmlformats.org/officeDocument/2006/relationships/customXml" Target="../ink/ink2696.xml"/><Relationship Id="rId60" Type="http://schemas.openxmlformats.org/officeDocument/2006/relationships/customXml" Target="../ink/ink2704.xml"/><Relationship Id="rId65" Type="http://schemas.openxmlformats.org/officeDocument/2006/relationships/image" Target="../media/image551.png"/><Relationship Id="rId81" Type="http://schemas.openxmlformats.org/officeDocument/2006/relationships/image" Target="../media/image560.png"/><Relationship Id="rId86" Type="http://schemas.openxmlformats.org/officeDocument/2006/relationships/customXml" Target="../ink/ink2717.xml"/><Relationship Id="rId130" Type="http://schemas.openxmlformats.org/officeDocument/2006/relationships/image" Target="../media/image531.png"/><Relationship Id="rId135" Type="http://schemas.openxmlformats.org/officeDocument/2006/relationships/customXml" Target="../ink/ink2742.xml"/><Relationship Id="rId151" Type="http://schemas.openxmlformats.org/officeDocument/2006/relationships/customXml" Target="../ink/ink2750.xml"/><Relationship Id="rId156" Type="http://schemas.openxmlformats.org/officeDocument/2006/relationships/image" Target="../media/image577.png"/><Relationship Id="rId13" Type="http://schemas.openxmlformats.org/officeDocument/2006/relationships/image" Target="../media/image504.png"/><Relationship Id="rId18" Type="http://schemas.openxmlformats.org/officeDocument/2006/relationships/customXml" Target="../ink/ink2683.xml"/><Relationship Id="rId39" Type="http://schemas.openxmlformats.org/officeDocument/2006/relationships/image" Target="../media/image538.png"/><Relationship Id="rId109" Type="http://schemas.openxmlformats.org/officeDocument/2006/relationships/image" Target="../media/image512.png"/><Relationship Id="rId34" Type="http://schemas.openxmlformats.org/officeDocument/2006/relationships/customXml" Target="../ink/ink2691.xml"/><Relationship Id="rId50" Type="http://schemas.openxmlformats.org/officeDocument/2006/relationships/customXml" Target="../ink/ink2699.xml"/><Relationship Id="rId55" Type="http://schemas.openxmlformats.org/officeDocument/2006/relationships/image" Target="../media/image546.png"/><Relationship Id="rId76" Type="http://schemas.openxmlformats.org/officeDocument/2006/relationships/customXml" Target="../ink/ink2712.xml"/><Relationship Id="rId97" Type="http://schemas.openxmlformats.org/officeDocument/2006/relationships/image" Target="../media/image506.png"/><Relationship Id="rId104" Type="http://schemas.openxmlformats.org/officeDocument/2006/relationships/customXml" Target="../ink/ink2726.xml"/><Relationship Id="rId120" Type="http://schemas.openxmlformats.org/officeDocument/2006/relationships/image" Target="../media/image520.png"/><Relationship Id="rId125" Type="http://schemas.openxmlformats.org/officeDocument/2006/relationships/customXml" Target="../ink/ink2737.xml"/><Relationship Id="rId141" Type="http://schemas.openxmlformats.org/officeDocument/2006/relationships/customXml" Target="../ink/ink2745.xml"/><Relationship Id="rId146" Type="http://schemas.openxmlformats.org/officeDocument/2006/relationships/image" Target="../media/image572.png"/><Relationship Id="rId167" Type="http://schemas.openxmlformats.org/officeDocument/2006/relationships/customXml" Target="../ink/ink2758.xml"/><Relationship Id="rId7" Type="http://schemas.openxmlformats.org/officeDocument/2006/relationships/image" Target="../media/image501.png"/><Relationship Id="rId71" Type="http://schemas.openxmlformats.org/officeDocument/2006/relationships/image" Target="../media/image555.png"/><Relationship Id="rId92" Type="http://schemas.openxmlformats.org/officeDocument/2006/relationships/customXml" Target="../ink/ink2720.xml"/><Relationship Id="rId162" Type="http://schemas.openxmlformats.org/officeDocument/2006/relationships/image" Target="../media/image580.png"/><Relationship Id="rId2" Type="http://schemas.openxmlformats.org/officeDocument/2006/relationships/image" Target="../media/image499.png"/><Relationship Id="rId29" Type="http://schemas.openxmlformats.org/officeDocument/2006/relationships/image" Target="../media/image528.png"/><Relationship Id="rId24" Type="http://schemas.openxmlformats.org/officeDocument/2006/relationships/customXml" Target="../ink/ink2686.xml"/><Relationship Id="rId40" Type="http://schemas.openxmlformats.org/officeDocument/2006/relationships/customXml" Target="../ink/ink2694.xml"/><Relationship Id="rId45" Type="http://schemas.openxmlformats.org/officeDocument/2006/relationships/image" Target="../media/image541.png"/><Relationship Id="rId66" Type="http://schemas.openxmlformats.org/officeDocument/2006/relationships/customXml" Target="../ink/ink2707.xml"/><Relationship Id="rId87" Type="http://schemas.openxmlformats.org/officeDocument/2006/relationships/image" Target="../media/image563.png"/><Relationship Id="rId110" Type="http://schemas.openxmlformats.org/officeDocument/2006/relationships/customXml" Target="../ink/ink2729.xml"/><Relationship Id="rId115" Type="http://schemas.openxmlformats.org/officeDocument/2006/relationships/customXml" Target="../ink/ink2732.xml"/><Relationship Id="rId131" Type="http://schemas.openxmlformats.org/officeDocument/2006/relationships/customXml" Target="../ink/ink2740.xml"/><Relationship Id="rId136" Type="http://schemas.openxmlformats.org/officeDocument/2006/relationships/image" Target="../media/image567.png"/><Relationship Id="rId157" Type="http://schemas.openxmlformats.org/officeDocument/2006/relationships/customXml" Target="../ink/ink2753.xml"/><Relationship Id="rId61" Type="http://schemas.openxmlformats.org/officeDocument/2006/relationships/image" Target="../media/image549.png"/><Relationship Id="rId82" Type="http://schemas.openxmlformats.org/officeDocument/2006/relationships/customXml" Target="../ink/ink2715.xml"/><Relationship Id="rId152" Type="http://schemas.openxmlformats.org/officeDocument/2006/relationships/image" Target="../media/image575.png"/><Relationship Id="rId19" Type="http://schemas.openxmlformats.org/officeDocument/2006/relationships/image" Target="../media/image524.png"/><Relationship Id="rId14" Type="http://schemas.openxmlformats.org/officeDocument/2006/relationships/customXml" Target="../ink/ink2681.xml"/><Relationship Id="rId30" Type="http://schemas.openxmlformats.org/officeDocument/2006/relationships/customXml" Target="../ink/ink2689.xml"/><Relationship Id="rId35" Type="http://schemas.openxmlformats.org/officeDocument/2006/relationships/image" Target="../media/image536.png"/><Relationship Id="rId56" Type="http://schemas.openxmlformats.org/officeDocument/2006/relationships/customXml" Target="../ink/ink2702.xml"/><Relationship Id="rId77" Type="http://schemas.openxmlformats.org/officeDocument/2006/relationships/image" Target="../media/image558.png"/><Relationship Id="rId100" Type="http://schemas.openxmlformats.org/officeDocument/2006/relationships/customXml" Target="../ink/ink2724.xml"/><Relationship Id="rId105" Type="http://schemas.openxmlformats.org/officeDocument/2006/relationships/image" Target="../media/image510.png"/><Relationship Id="rId126" Type="http://schemas.openxmlformats.org/officeDocument/2006/relationships/image" Target="../media/image529.png"/><Relationship Id="rId147" Type="http://schemas.openxmlformats.org/officeDocument/2006/relationships/customXml" Target="../ink/ink2748.xml"/><Relationship Id="rId168" Type="http://schemas.openxmlformats.org/officeDocument/2006/relationships/image" Target="../media/image583.png"/><Relationship Id="rId8" Type="http://schemas.openxmlformats.org/officeDocument/2006/relationships/customXml" Target="../ink/ink2678.xml"/><Relationship Id="rId51" Type="http://schemas.openxmlformats.org/officeDocument/2006/relationships/image" Target="../media/image544.png"/><Relationship Id="rId72" Type="http://schemas.openxmlformats.org/officeDocument/2006/relationships/customXml" Target="../ink/ink2710.xml"/><Relationship Id="rId93" Type="http://schemas.openxmlformats.org/officeDocument/2006/relationships/image" Target="../media/image566.png"/><Relationship Id="rId98" Type="http://schemas.openxmlformats.org/officeDocument/2006/relationships/customXml" Target="../ink/ink2723.xml"/><Relationship Id="rId121" Type="http://schemas.openxmlformats.org/officeDocument/2006/relationships/customXml" Target="../ink/ink2735.xml"/><Relationship Id="rId142" Type="http://schemas.openxmlformats.org/officeDocument/2006/relationships/image" Target="../media/image570.png"/><Relationship Id="rId163" Type="http://schemas.openxmlformats.org/officeDocument/2006/relationships/customXml" Target="../ink/ink2756.xml"/><Relationship Id="rId3" Type="http://schemas.openxmlformats.org/officeDocument/2006/relationships/image" Target="../media/image472.png"/><Relationship Id="rId25" Type="http://schemas.openxmlformats.org/officeDocument/2006/relationships/image" Target="../media/image527.png"/><Relationship Id="rId46" Type="http://schemas.openxmlformats.org/officeDocument/2006/relationships/customXml" Target="../ink/ink2697.xml"/><Relationship Id="rId67" Type="http://schemas.openxmlformats.org/officeDocument/2006/relationships/image" Target="../media/image552.png"/><Relationship Id="rId116" Type="http://schemas.openxmlformats.org/officeDocument/2006/relationships/image" Target="../media/image518.png"/><Relationship Id="rId137" Type="http://schemas.openxmlformats.org/officeDocument/2006/relationships/customXml" Target="../ink/ink2743.xml"/><Relationship Id="rId158" Type="http://schemas.openxmlformats.org/officeDocument/2006/relationships/image" Target="../media/image578.png"/><Relationship Id="rId20" Type="http://schemas.openxmlformats.org/officeDocument/2006/relationships/customXml" Target="../ink/ink2684.xml"/><Relationship Id="rId41" Type="http://schemas.openxmlformats.org/officeDocument/2006/relationships/image" Target="../media/image539.png"/><Relationship Id="rId62" Type="http://schemas.openxmlformats.org/officeDocument/2006/relationships/customXml" Target="../ink/ink2705.xml"/><Relationship Id="rId83" Type="http://schemas.openxmlformats.org/officeDocument/2006/relationships/image" Target="../media/image561.png"/><Relationship Id="rId88" Type="http://schemas.openxmlformats.org/officeDocument/2006/relationships/customXml" Target="../ink/ink2718.xml"/><Relationship Id="rId111" Type="http://schemas.openxmlformats.org/officeDocument/2006/relationships/customXml" Target="../ink/ink2730.xml"/><Relationship Id="rId132" Type="http://schemas.openxmlformats.org/officeDocument/2006/relationships/image" Target="../media/image532.png"/><Relationship Id="rId153" Type="http://schemas.openxmlformats.org/officeDocument/2006/relationships/customXml" Target="../ink/ink2751.xml"/><Relationship Id="rId15" Type="http://schemas.openxmlformats.org/officeDocument/2006/relationships/image" Target="../media/image516.png"/><Relationship Id="rId36" Type="http://schemas.openxmlformats.org/officeDocument/2006/relationships/customXml" Target="../ink/ink2692.xml"/><Relationship Id="rId57" Type="http://schemas.openxmlformats.org/officeDocument/2006/relationships/image" Target="../media/image547.png"/><Relationship Id="rId106" Type="http://schemas.openxmlformats.org/officeDocument/2006/relationships/customXml" Target="../ink/ink2727.xml"/><Relationship Id="rId127" Type="http://schemas.openxmlformats.org/officeDocument/2006/relationships/customXml" Target="../ink/ink2738.xml"/><Relationship Id="rId10" Type="http://schemas.openxmlformats.org/officeDocument/2006/relationships/customXml" Target="../ink/ink2679.xml"/><Relationship Id="rId31" Type="http://schemas.openxmlformats.org/officeDocument/2006/relationships/image" Target="../media/image534.png"/><Relationship Id="rId52" Type="http://schemas.openxmlformats.org/officeDocument/2006/relationships/customXml" Target="../ink/ink2700.xml"/><Relationship Id="rId73" Type="http://schemas.openxmlformats.org/officeDocument/2006/relationships/image" Target="../media/image556.png"/><Relationship Id="rId78" Type="http://schemas.openxmlformats.org/officeDocument/2006/relationships/customXml" Target="../ink/ink2713.xml"/><Relationship Id="rId94" Type="http://schemas.openxmlformats.org/officeDocument/2006/relationships/customXml" Target="../ink/ink2721.xml"/><Relationship Id="rId99" Type="http://schemas.openxmlformats.org/officeDocument/2006/relationships/image" Target="../media/image507.png"/><Relationship Id="rId101" Type="http://schemas.openxmlformats.org/officeDocument/2006/relationships/image" Target="../media/image508.png"/><Relationship Id="rId122" Type="http://schemas.openxmlformats.org/officeDocument/2006/relationships/image" Target="../media/image521.png"/><Relationship Id="rId143" Type="http://schemas.openxmlformats.org/officeDocument/2006/relationships/customXml" Target="../ink/ink2746.xml"/><Relationship Id="rId148" Type="http://schemas.openxmlformats.org/officeDocument/2006/relationships/image" Target="../media/image573.png"/><Relationship Id="rId164" Type="http://schemas.openxmlformats.org/officeDocument/2006/relationships/image" Target="../media/image581.png"/><Relationship Id="rId4" Type="http://schemas.openxmlformats.org/officeDocument/2006/relationships/customXml" Target="../ink/ink2676.xml"/><Relationship Id="rId9" Type="http://schemas.openxmlformats.org/officeDocument/2006/relationships/image" Target="../media/image502.png"/><Relationship Id="rId26" Type="http://schemas.openxmlformats.org/officeDocument/2006/relationships/customXml" Target="../ink/ink2687.xml"/><Relationship Id="rId47" Type="http://schemas.openxmlformats.org/officeDocument/2006/relationships/image" Target="../media/image542.png"/><Relationship Id="rId68" Type="http://schemas.openxmlformats.org/officeDocument/2006/relationships/customXml" Target="../ink/ink2708.xml"/><Relationship Id="rId89" Type="http://schemas.openxmlformats.org/officeDocument/2006/relationships/image" Target="../media/image564.png"/><Relationship Id="rId112" Type="http://schemas.openxmlformats.org/officeDocument/2006/relationships/image" Target="../media/image514.png"/><Relationship Id="rId133" Type="http://schemas.openxmlformats.org/officeDocument/2006/relationships/customXml" Target="../ink/ink2741.xml"/><Relationship Id="rId154" Type="http://schemas.openxmlformats.org/officeDocument/2006/relationships/image" Target="../media/image576.png"/><Relationship Id="rId16" Type="http://schemas.openxmlformats.org/officeDocument/2006/relationships/customXml" Target="../ink/ink2682.xml"/><Relationship Id="rId37" Type="http://schemas.openxmlformats.org/officeDocument/2006/relationships/image" Target="../media/image537.png"/><Relationship Id="rId58" Type="http://schemas.openxmlformats.org/officeDocument/2006/relationships/customXml" Target="../ink/ink2703.xml"/><Relationship Id="rId79" Type="http://schemas.openxmlformats.org/officeDocument/2006/relationships/image" Target="../media/image559.png"/><Relationship Id="rId102" Type="http://schemas.openxmlformats.org/officeDocument/2006/relationships/customXml" Target="../ink/ink2725.xml"/><Relationship Id="rId123" Type="http://schemas.openxmlformats.org/officeDocument/2006/relationships/customXml" Target="../ink/ink2736.xml"/><Relationship Id="rId144" Type="http://schemas.openxmlformats.org/officeDocument/2006/relationships/image" Target="../media/image571.png"/><Relationship Id="rId90" Type="http://schemas.openxmlformats.org/officeDocument/2006/relationships/customXml" Target="../ink/ink2719.xml"/><Relationship Id="rId165" Type="http://schemas.openxmlformats.org/officeDocument/2006/relationships/customXml" Target="../ink/ink2757.xml"/><Relationship Id="rId27" Type="http://schemas.openxmlformats.org/officeDocument/2006/relationships/image" Target="../media/image513.png"/><Relationship Id="rId48" Type="http://schemas.openxmlformats.org/officeDocument/2006/relationships/customXml" Target="../ink/ink2698.xml"/><Relationship Id="rId69" Type="http://schemas.openxmlformats.org/officeDocument/2006/relationships/image" Target="../media/image553.png"/><Relationship Id="rId113" Type="http://schemas.openxmlformats.org/officeDocument/2006/relationships/customXml" Target="../ink/ink2731.xml"/><Relationship Id="rId134" Type="http://schemas.openxmlformats.org/officeDocument/2006/relationships/image" Target="../media/image533.png"/><Relationship Id="rId80" Type="http://schemas.openxmlformats.org/officeDocument/2006/relationships/customXml" Target="../ink/ink2714.xml"/><Relationship Id="rId155" Type="http://schemas.openxmlformats.org/officeDocument/2006/relationships/customXml" Target="../ink/ink2752.xml"/></Relationships>
</file>

<file path=ppt/slides/_rels/slide9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16.xml"/><Relationship Id="rId21" Type="http://schemas.openxmlformats.org/officeDocument/2006/relationships/image" Target="../media/image525.png"/><Relationship Id="rId42" Type="http://schemas.openxmlformats.org/officeDocument/2006/relationships/customXml" Target="../ink/ink2778.xml"/><Relationship Id="rId63" Type="http://schemas.openxmlformats.org/officeDocument/2006/relationships/image" Target="../media/image550.png"/><Relationship Id="rId84" Type="http://schemas.openxmlformats.org/officeDocument/2006/relationships/customXml" Target="../ink/ink2799.xml"/><Relationship Id="rId138" Type="http://schemas.openxmlformats.org/officeDocument/2006/relationships/image" Target="../media/image568.png"/><Relationship Id="rId159" Type="http://schemas.openxmlformats.org/officeDocument/2006/relationships/customXml" Target="../ink/ink2837.xml"/><Relationship Id="rId170" Type="http://schemas.openxmlformats.org/officeDocument/2006/relationships/image" Target="../media/image584.png"/><Relationship Id="rId107" Type="http://schemas.openxmlformats.org/officeDocument/2006/relationships/image" Target="../media/image511.png"/><Relationship Id="rId11" Type="http://schemas.openxmlformats.org/officeDocument/2006/relationships/image" Target="../media/image503.png"/><Relationship Id="rId32" Type="http://schemas.openxmlformats.org/officeDocument/2006/relationships/customXml" Target="../ink/ink2773.xml"/><Relationship Id="rId53" Type="http://schemas.openxmlformats.org/officeDocument/2006/relationships/image" Target="../media/image545.png"/><Relationship Id="rId74" Type="http://schemas.openxmlformats.org/officeDocument/2006/relationships/customXml" Target="../ink/ink2794.xml"/><Relationship Id="rId128" Type="http://schemas.openxmlformats.org/officeDocument/2006/relationships/image" Target="../media/image530.png"/><Relationship Id="rId149" Type="http://schemas.openxmlformats.org/officeDocument/2006/relationships/customXml" Target="../ink/ink2832.xml"/><Relationship Id="rId5" Type="http://schemas.openxmlformats.org/officeDocument/2006/relationships/image" Target="../media/image500.png"/><Relationship Id="rId95" Type="http://schemas.openxmlformats.org/officeDocument/2006/relationships/image" Target="../media/image505.png"/><Relationship Id="rId160" Type="http://schemas.openxmlformats.org/officeDocument/2006/relationships/image" Target="../media/image579.png"/><Relationship Id="rId181" Type="http://schemas.openxmlformats.org/officeDocument/2006/relationships/customXml" Target="../ink/ink2848.xml"/><Relationship Id="rId22" Type="http://schemas.openxmlformats.org/officeDocument/2006/relationships/customXml" Target="../ink/ink2768.xml"/><Relationship Id="rId43" Type="http://schemas.openxmlformats.org/officeDocument/2006/relationships/image" Target="../media/image540.png"/><Relationship Id="rId64" Type="http://schemas.openxmlformats.org/officeDocument/2006/relationships/customXml" Target="../ink/ink2789.xml"/><Relationship Id="rId118" Type="http://schemas.openxmlformats.org/officeDocument/2006/relationships/image" Target="../media/image519.png"/><Relationship Id="rId139" Type="http://schemas.openxmlformats.org/officeDocument/2006/relationships/customXml" Target="../ink/ink2827.xml"/><Relationship Id="rId85" Type="http://schemas.openxmlformats.org/officeDocument/2006/relationships/image" Target="../media/image562.png"/><Relationship Id="rId150" Type="http://schemas.openxmlformats.org/officeDocument/2006/relationships/image" Target="../media/image574.png"/><Relationship Id="rId171" Type="http://schemas.openxmlformats.org/officeDocument/2006/relationships/customXml" Target="../ink/ink2843.xml"/><Relationship Id="rId12" Type="http://schemas.openxmlformats.org/officeDocument/2006/relationships/customXml" Target="../ink/ink2763.xml"/><Relationship Id="rId33" Type="http://schemas.openxmlformats.org/officeDocument/2006/relationships/image" Target="../media/image535.png"/><Relationship Id="rId108" Type="http://schemas.openxmlformats.org/officeDocument/2006/relationships/customXml" Target="../ink/ink2811.xml"/><Relationship Id="rId129" Type="http://schemas.openxmlformats.org/officeDocument/2006/relationships/customXml" Target="../ink/ink2822.xml"/><Relationship Id="rId54" Type="http://schemas.openxmlformats.org/officeDocument/2006/relationships/customXml" Target="../ink/ink2784.xml"/><Relationship Id="rId75" Type="http://schemas.openxmlformats.org/officeDocument/2006/relationships/image" Target="../media/image557.png"/><Relationship Id="rId96" Type="http://schemas.openxmlformats.org/officeDocument/2006/relationships/customXml" Target="../ink/ink2805.xml"/><Relationship Id="rId140" Type="http://schemas.openxmlformats.org/officeDocument/2006/relationships/image" Target="../media/image569.png"/><Relationship Id="rId161" Type="http://schemas.openxmlformats.org/officeDocument/2006/relationships/customXml" Target="../ink/ink2838.xml"/><Relationship Id="rId182" Type="http://schemas.openxmlformats.org/officeDocument/2006/relationships/image" Target="../media/image590.png"/><Relationship Id="rId6" Type="http://schemas.openxmlformats.org/officeDocument/2006/relationships/customXml" Target="../ink/ink2760.xml"/><Relationship Id="rId23" Type="http://schemas.openxmlformats.org/officeDocument/2006/relationships/image" Target="../media/image526.png"/><Relationship Id="rId119" Type="http://schemas.openxmlformats.org/officeDocument/2006/relationships/customXml" Target="../ink/ink2817.xml"/><Relationship Id="rId44" Type="http://schemas.openxmlformats.org/officeDocument/2006/relationships/customXml" Target="../ink/ink2779.xml"/><Relationship Id="rId65" Type="http://schemas.openxmlformats.org/officeDocument/2006/relationships/image" Target="../media/image551.png"/><Relationship Id="rId86" Type="http://schemas.openxmlformats.org/officeDocument/2006/relationships/customXml" Target="../ink/ink2800.xml"/><Relationship Id="rId130" Type="http://schemas.openxmlformats.org/officeDocument/2006/relationships/image" Target="../media/image531.png"/><Relationship Id="rId151" Type="http://schemas.openxmlformats.org/officeDocument/2006/relationships/customXml" Target="../ink/ink2833.xml"/><Relationship Id="rId172" Type="http://schemas.openxmlformats.org/officeDocument/2006/relationships/image" Target="../media/image585.png"/><Relationship Id="rId13" Type="http://schemas.openxmlformats.org/officeDocument/2006/relationships/image" Target="../media/image504.png"/><Relationship Id="rId18" Type="http://schemas.openxmlformats.org/officeDocument/2006/relationships/customXml" Target="../ink/ink2766.xml"/><Relationship Id="rId39" Type="http://schemas.openxmlformats.org/officeDocument/2006/relationships/image" Target="../media/image538.png"/><Relationship Id="rId109" Type="http://schemas.openxmlformats.org/officeDocument/2006/relationships/image" Target="../media/image512.png"/><Relationship Id="rId34" Type="http://schemas.openxmlformats.org/officeDocument/2006/relationships/customXml" Target="../ink/ink2774.xml"/><Relationship Id="rId50" Type="http://schemas.openxmlformats.org/officeDocument/2006/relationships/customXml" Target="../ink/ink2782.xml"/><Relationship Id="rId55" Type="http://schemas.openxmlformats.org/officeDocument/2006/relationships/image" Target="../media/image546.png"/><Relationship Id="rId76" Type="http://schemas.openxmlformats.org/officeDocument/2006/relationships/customXml" Target="../ink/ink2795.xml"/><Relationship Id="rId97" Type="http://schemas.openxmlformats.org/officeDocument/2006/relationships/image" Target="../media/image506.png"/><Relationship Id="rId104" Type="http://schemas.openxmlformats.org/officeDocument/2006/relationships/customXml" Target="../ink/ink2809.xml"/><Relationship Id="rId120" Type="http://schemas.openxmlformats.org/officeDocument/2006/relationships/image" Target="../media/image520.png"/><Relationship Id="rId125" Type="http://schemas.openxmlformats.org/officeDocument/2006/relationships/customXml" Target="../ink/ink2820.xml"/><Relationship Id="rId141" Type="http://schemas.openxmlformats.org/officeDocument/2006/relationships/customXml" Target="../ink/ink2828.xml"/><Relationship Id="rId146" Type="http://schemas.openxmlformats.org/officeDocument/2006/relationships/image" Target="../media/image572.png"/><Relationship Id="rId167" Type="http://schemas.openxmlformats.org/officeDocument/2006/relationships/customXml" Target="../ink/ink2841.xml"/><Relationship Id="rId188" Type="http://schemas.openxmlformats.org/officeDocument/2006/relationships/image" Target="../media/image593.png"/><Relationship Id="rId7" Type="http://schemas.openxmlformats.org/officeDocument/2006/relationships/image" Target="../media/image501.png"/><Relationship Id="rId71" Type="http://schemas.openxmlformats.org/officeDocument/2006/relationships/image" Target="../media/image555.png"/><Relationship Id="rId92" Type="http://schemas.openxmlformats.org/officeDocument/2006/relationships/customXml" Target="../ink/ink2803.xml"/><Relationship Id="rId162" Type="http://schemas.openxmlformats.org/officeDocument/2006/relationships/image" Target="../media/image580.png"/><Relationship Id="rId183" Type="http://schemas.openxmlformats.org/officeDocument/2006/relationships/customXml" Target="../ink/ink2849.xml"/><Relationship Id="rId2" Type="http://schemas.openxmlformats.org/officeDocument/2006/relationships/image" Target="../media/image499.png"/><Relationship Id="rId29" Type="http://schemas.openxmlformats.org/officeDocument/2006/relationships/image" Target="../media/image528.png"/><Relationship Id="rId24" Type="http://schemas.openxmlformats.org/officeDocument/2006/relationships/customXml" Target="../ink/ink2769.xml"/><Relationship Id="rId40" Type="http://schemas.openxmlformats.org/officeDocument/2006/relationships/customXml" Target="../ink/ink2777.xml"/><Relationship Id="rId45" Type="http://schemas.openxmlformats.org/officeDocument/2006/relationships/image" Target="../media/image541.png"/><Relationship Id="rId66" Type="http://schemas.openxmlformats.org/officeDocument/2006/relationships/customXml" Target="../ink/ink2790.xml"/><Relationship Id="rId87" Type="http://schemas.openxmlformats.org/officeDocument/2006/relationships/image" Target="../media/image563.png"/><Relationship Id="rId110" Type="http://schemas.openxmlformats.org/officeDocument/2006/relationships/customXml" Target="../ink/ink2812.xml"/><Relationship Id="rId115" Type="http://schemas.openxmlformats.org/officeDocument/2006/relationships/customXml" Target="../ink/ink2815.xml"/><Relationship Id="rId131" Type="http://schemas.openxmlformats.org/officeDocument/2006/relationships/customXml" Target="../ink/ink2823.xml"/><Relationship Id="rId136" Type="http://schemas.openxmlformats.org/officeDocument/2006/relationships/image" Target="../media/image567.png"/><Relationship Id="rId157" Type="http://schemas.openxmlformats.org/officeDocument/2006/relationships/customXml" Target="../ink/ink2836.xml"/><Relationship Id="rId178" Type="http://schemas.openxmlformats.org/officeDocument/2006/relationships/image" Target="../media/image588.png"/><Relationship Id="rId61" Type="http://schemas.openxmlformats.org/officeDocument/2006/relationships/image" Target="../media/image549.png"/><Relationship Id="rId82" Type="http://schemas.openxmlformats.org/officeDocument/2006/relationships/customXml" Target="../ink/ink2798.xml"/><Relationship Id="rId152" Type="http://schemas.openxmlformats.org/officeDocument/2006/relationships/image" Target="../media/image575.png"/><Relationship Id="rId173" Type="http://schemas.openxmlformats.org/officeDocument/2006/relationships/customXml" Target="../ink/ink2844.xml"/><Relationship Id="rId19" Type="http://schemas.openxmlformats.org/officeDocument/2006/relationships/image" Target="../media/image524.png"/><Relationship Id="rId14" Type="http://schemas.openxmlformats.org/officeDocument/2006/relationships/customXml" Target="../ink/ink2764.xml"/><Relationship Id="rId30" Type="http://schemas.openxmlformats.org/officeDocument/2006/relationships/customXml" Target="../ink/ink2772.xml"/><Relationship Id="rId35" Type="http://schemas.openxmlformats.org/officeDocument/2006/relationships/image" Target="../media/image536.png"/><Relationship Id="rId56" Type="http://schemas.openxmlformats.org/officeDocument/2006/relationships/customXml" Target="../ink/ink2785.xml"/><Relationship Id="rId77" Type="http://schemas.openxmlformats.org/officeDocument/2006/relationships/image" Target="../media/image558.png"/><Relationship Id="rId100" Type="http://schemas.openxmlformats.org/officeDocument/2006/relationships/customXml" Target="../ink/ink2807.xml"/><Relationship Id="rId105" Type="http://schemas.openxmlformats.org/officeDocument/2006/relationships/image" Target="../media/image510.png"/><Relationship Id="rId126" Type="http://schemas.openxmlformats.org/officeDocument/2006/relationships/image" Target="../media/image529.png"/><Relationship Id="rId147" Type="http://schemas.openxmlformats.org/officeDocument/2006/relationships/customXml" Target="../ink/ink2831.xml"/><Relationship Id="rId168" Type="http://schemas.openxmlformats.org/officeDocument/2006/relationships/image" Target="../media/image583.png"/><Relationship Id="rId8" Type="http://schemas.openxmlformats.org/officeDocument/2006/relationships/customXml" Target="../ink/ink2761.xml"/><Relationship Id="rId51" Type="http://schemas.openxmlformats.org/officeDocument/2006/relationships/image" Target="../media/image544.png"/><Relationship Id="rId72" Type="http://schemas.openxmlformats.org/officeDocument/2006/relationships/customXml" Target="../ink/ink2793.xml"/><Relationship Id="rId93" Type="http://schemas.openxmlformats.org/officeDocument/2006/relationships/image" Target="../media/image566.png"/><Relationship Id="rId98" Type="http://schemas.openxmlformats.org/officeDocument/2006/relationships/customXml" Target="../ink/ink2806.xml"/><Relationship Id="rId121" Type="http://schemas.openxmlformats.org/officeDocument/2006/relationships/customXml" Target="../ink/ink2818.xml"/><Relationship Id="rId142" Type="http://schemas.openxmlformats.org/officeDocument/2006/relationships/image" Target="../media/image570.png"/><Relationship Id="rId163" Type="http://schemas.openxmlformats.org/officeDocument/2006/relationships/customXml" Target="../ink/ink2839.xml"/><Relationship Id="rId184" Type="http://schemas.openxmlformats.org/officeDocument/2006/relationships/image" Target="../media/image591.png"/><Relationship Id="rId3" Type="http://schemas.openxmlformats.org/officeDocument/2006/relationships/image" Target="../media/image472.png"/><Relationship Id="rId25" Type="http://schemas.openxmlformats.org/officeDocument/2006/relationships/image" Target="../media/image527.png"/><Relationship Id="rId46" Type="http://schemas.openxmlformats.org/officeDocument/2006/relationships/customXml" Target="../ink/ink2780.xml"/><Relationship Id="rId67" Type="http://schemas.openxmlformats.org/officeDocument/2006/relationships/image" Target="../media/image552.png"/><Relationship Id="rId116" Type="http://schemas.openxmlformats.org/officeDocument/2006/relationships/image" Target="../media/image518.png"/><Relationship Id="rId137" Type="http://schemas.openxmlformats.org/officeDocument/2006/relationships/customXml" Target="../ink/ink2826.xml"/><Relationship Id="rId158" Type="http://schemas.openxmlformats.org/officeDocument/2006/relationships/image" Target="../media/image578.png"/><Relationship Id="rId20" Type="http://schemas.openxmlformats.org/officeDocument/2006/relationships/customXml" Target="../ink/ink2767.xml"/><Relationship Id="rId41" Type="http://schemas.openxmlformats.org/officeDocument/2006/relationships/image" Target="../media/image539.png"/><Relationship Id="rId62" Type="http://schemas.openxmlformats.org/officeDocument/2006/relationships/customXml" Target="../ink/ink2788.xml"/><Relationship Id="rId83" Type="http://schemas.openxmlformats.org/officeDocument/2006/relationships/image" Target="../media/image561.png"/><Relationship Id="rId88" Type="http://schemas.openxmlformats.org/officeDocument/2006/relationships/customXml" Target="../ink/ink2801.xml"/><Relationship Id="rId111" Type="http://schemas.openxmlformats.org/officeDocument/2006/relationships/customXml" Target="../ink/ink2813.xml"/><Relationship Id="rId132" Type="http://schemas.openxmlformats.org/officeDocument/2006/relationships/image" Target="../media/image532.png"/><Relationship Id="rId153" Type="http://schemas.openxmlformats.org/officeDocument/2006/relationships/customXml" Target="../ink/ink2834.xml"/><Relationship Id="rId174" Type="http://schemas.openxmlformats.org/officeDocument/2006/relationships/image" Target="../media/image586.png"/><Relationship Id="rId179" Type="http://schemas.openxmlformats.org/officeDocument/2006/relationships/customXml" Target="../ink/ink2847.xml"/><Relationship Id="rId15" Type="http://schemas.openxmlformats.org/officeDocument/2006/relationships/image" Target="../media/image516.png"/><Relationship Id="rId36" Type="http://schemas.openxmlformats.org/officeDocument/2006/relationships/customXml" Target="../ink/ink2775.xml"/><Relationship Id="rId57" Type="http://schemas.openxmlformats.org/officeDocument/2006/relationships/image" Target="../media/image547.png"/><Relationship Id="rId106" Type="http://schemas.openxmlformats.org/officeDocument/2006/relationships/customXml" Target="../ink/ink2810.xml"/><Relationship Id="rId127" Type="http://schemas.openxmlformats.org/officeDocument/2006/relationships/customXml" Target="../ink/ink2821.xml"/><Relationship Id="rId10" Type="http://schemas.openxmlformats.org/officeDocument/2006/relationships/customXml" Target="../ink/ink2762.xml"/><Relationship Id="rId31" Type="http://schemas.openxmlformats.org/officeDocument/2006/relationships/image" Target="../media/image534.png"/><Relationship Id="rId52" Type="http://schemas.openxmlformats.org/officeDocument/2006/relationships/customXml" Target="../ink/ink2783.xml"/><Relationship Id="rId73" Type="http://schemas.openxmlformats.org/officeDocument/2006/relationships/image" Target="../media/image556.png"/><Relationship Id="rId78" Type="http://schemas.openxmlformats.org/officeDocument/2006/relationships/customXml" Target="../ink/ink2796.xml"/><Relationship Id="rId94" Type="http://schemas.openxmlformats.org/officeDocument/2006/relationships/customXml" Target="../ink/ink2804.xml"/><Relationship Id="rId99" Type="http://schemas.openxmlformats.org/officeDocument/2006/relationships/image" Target="../media/image507.png"/><Relationship Id="rId101" Type="http://schemas.openxmlformats.org/officeDocument/2006/relationships/image" Target="../media/image508.png"/><Relationship Id="rId122" Type="http://schemas.openxmlformats.org/officeDocument/2006/relationships/image" Target="../media/image521.png"/><Relationship Id="rId143" Type="http://schemas.openxmlformats.org/officeDocument/2006/relationships/customXml" Target="../ink/ink2829.xml"/><Relationship Id="rId148" Type="http://schemas.openxmlformats.org/officeDocument/2006/relationships/image" Target="../media/image573.png"/><Relationship Id="rId164" Type="http://schemas.openxmlformats.org/officeDocument/2006/relationships/image" Target="../media/image581.png"/><Relationship Id="rId169" Type="http://schemas.openxmlformats.org/officeDocument/2006/relationships/customXml" Target="../ink/ink2842.xml"/><Relationship Id="rId185" Type="http://schemas.openxmlformats.org/officeDocument/2006/relationships/customXml" Target="../ink/ink2850.xml"/><Relationship Id="rId4" Type="http://schemas.openxmlformats.org/officeDocument/2006/relationships/customXml" Target="../ink/ink2759.xml"/><Relationship Id="rId9" Type="http://schemas.openxmlformats.org/officeDocument/2006/relationships/image" Target="../media/image502.png"/><Relationship Id="rId180" Type="http://schemas.openxmlformats.org/officeDocument/2006/relationships/image" Target="../media/image589.png"/><Relationship Id="rId26" Type="http://schemas.openxmlformats.org/officeDocument/2006/relationships/customXml" Target="../ink/ink2770.xml"/><Relationship Id="rId47" Type="http://schemas.openxmlformats.org/officeDocument/2006/relationships/image" Target="../media/image542.png"/><Relationship Id="rId68" Type="http://schemas.openxmlformats.org/officeDocument/2006/relationships/customXml" Target="../ink/ink2791.xml"/><Relationship Id="rId89" Type="http://schemas.openxmlformats.org/officeDocument/2006/relationships/image" Target="../media/image564.png"/><Relationship Id="rId112" Type="http://schemas.openxmlformats.org/officeDocument/2006/relationships/image" Target="../media/image514.png"/><Relationship Id="rId133" Type="http://schemas.openxmlformats.org/officeDocument/2006/relationships/customXml" Target="../ink/ink2824.xml"/><Relationship Id="rId154" Type="http://schemas.openxmlformats.org/officeDocument/2006/relationships/image" Target="../media/image576.png"/><Relationship Id="rId175" Type="http://schemas.openxmlformats.org/officeDocument/2006/relationships/customXml" Target="../ink/ink2845.xml"/><Relationship Id="rId16" Type="http://schemas.openxmlformats.org/officeDocument/2006/relationships/customXml" Target="../ink/ink2765.xml"/><Relationship Id="rId37" Type="http://schemas.openxmlformats.org/officeDocument/2006/relationships/image" Target="../media/image537.png"/><Relationship Id="rId58" Type="http://schemas.openxmlformats.org/officeDocument/2006/relationships/customXml" Target="../ink/ink2786.xml"/><Relationship Id="rId79" Type="http://schemas.openxmlformats.org/officeDocument/2006/relationships/image" Target="../media/image559.png"/><Relationship Id="rId102" Type="http://schemas.openxmlformats.org/officeDocument/2006/relationships/customXml" Target="../ink/ink2808.xml"/><Relationship Id="rId123" Type="http://schemas.openxmlformats.org/officeDocument/2006/relationships/customXml" Target="../ink/ink2819.xml"/><Relationship Id="rId144" Type="http://schemas.openxmlformats.org/officeDocument/2006/relationships/image" Target="../media/image571.png"/><Relationship Id="rId90" Type="http://schemas.openxmlformats.org/officeDocument/2006/relationships/customXml" Target="../ink/ink2802.xml"/><Relationship Id="rId165" Type="http://schemas.openxmlformats.org/officeDocument/2006/relationships/customXml" Target="../ink/ink2840.xml"/><Relationship Id="rId186" Type="http://schemas.openxmlformats.org/officeDocument/2006/relationships/image" Target="../media/image592.png"/><Relationship Id="rId27" Type="http://schemas.openxmlformats.org/officeDocument/2006/relationships/image" Target="../media/image513.png"/><Relationship Id="rId48" Type="http://schemas.openxmlformats.org/officeDocument/2006/relationships/customXml" Target="../ink/ink2781.xml"/><Relationship Id="rId69" Type="http://schemas.openxmlformats.org/officeDocument/2006/relationships/image" Target="../media/image553.png"/><Relationship Id="rId113" Type="http://schemas.openxmlformats.org/officeDocument/2006/relationships/customXml" Target="../ink/ink2814.xml"/><Relationship Id="rId134" Type="http://schemas.openxmlformats.org/officeDocument/2006/relationships/image" Target="../media/image533.png"/><Relationship Id="rId80" Type="http://schemas.openxmlformats.org/officeDocument/2006/relationships/customXml" Target="../ink/ink2797.xml"/><Relationship Id="rId155" Type="http://schemas.openxmlformats.org/officeDocument/2006/relationships/customXml" Target="../ink/ink2835.xml"/><Relationship Id="rId176" Type="http://schemas.openxmlformats.org/officeDocument/2006/relationships/image" Target="../media/image587.png"/><Relationship Id="rId17" Type="http://schemas.openxmlformats.org/officeDocument/2006/relationships/image" Target="../media/image523.png"/><Relationship Id="rId38" Type="http://schemas.openxmlformats.org/officeDocument/2006/relationships/customXml" Target="../ink/ink2776.xml"/><Relationship Id="rId59" Type="http://schemas.openxmlformats.org/officeDocument/2006/relationships/image" Target="../media/image548.png"/><Relationship Id="rId103" Type="http://schemas.openxmlformats.org/officeDocument/2006/relationships/image" Target="../media/image509.png"/><Relationship Id="rId124" Type="http://schemas.openxmlformats.org/officeDocument/2006/relationships/image" Target="../media/image522.png"/><Relationship Id="rId70" Type="http://schemas.openxmlformats.org/officeDocument/2006/relationships/customXml" Target="../ink/ink2792.xml"/><Relationship Id="rId91" Type="http://schemas.openxmlformats.org/officeDocument/2006/relationships/image" Target="../media/image565.png"/><Relationship Id="rId145" Type="http://schemas.openxmlformats.org/officeDocument/2006/relationships/customXml" Target="../ink/ink2830.xml"/><Relationship Id="rId166" Type="http://schemas.openxmlformats.org/officeDocument/2006/relationships/image" Target="../media/image582.png"/><Relationship Id="rId187" Type="http://schemas.openxmlformats.org/officeDocument/2006/relationships/customXml" Target="../ink/ink2851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771.xml"/><Relationship Id="rId49" Type="http://schemas.openxmlformats.org/officeDocument/2006/relationships/image" Target="../media/image543.png"/><Relationship Id="rId114" Type="http://schemas.openxmlformats.org/officeDocument/2006/relationships/image" Target="../media/image517.png"/><Relationship Id="rId60" Type="http://schemas.openxmlformats.org/officeDocument/2006/relationships/customXml" Target="../ink/ink2787.xml"/><Relationship Id="rId81" Type="http://schemas.openxmlformats.org/officeDocument/2006/relationships/image" Target="../media/image560.png"/><Relationship Id="rId135" Type="http://schemas.openxmlformats.org/officeDocument/2006/relationships/customXml" Target="../ink/ink2825.xml"/><Relationship Id="rId156" Type="http://schemas.openxmlformats.org/officeDocument/2006/relationships/image" Target="../media/image577.png"/><Relationship Id="rId177" Type="http://schemas.openxmlformats.org/officeDocument/2006/relationships/customXml" Target="../ink/ink284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52.xml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6.png"/><Relationship Id="rId5" Type="http://schemas.openxmlformats.org/officeDocument/2006/relationships/customXml" Target="../ink/ink2853.xml"/><Relationship Id="rId4" Type="http://schemas.openxmlformats.org/officeDocument/2006/relationships/image" Target="../media/image59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7.png"/><Relationship Id="rId13" Type="http://schemas.openxmlformats.org/officeDocument/2006/relationships/customXml" Target="../ink/ink2859.xml"/><Relationship Id="rId18" Type="http://schemas.openxmlformats.org/officeDocument/2006/relationships/image" Target="../media/image602.png"/><Relationship Id="rId26" Type="http://schemas.openxmlformats.org/officeDocument/2006/relationships/image" Target="../media/image606.png"/><Relationship Id="rId3" Type="http://schemas.openxmlformats.org/officeDocument/2006/relationships/customXml" Target="../ink/ink2854.xml"/><Relationship Id="rId21" Type="http://schemas.openxmlformats.org/officeDocument/2006/relationships/customXml" Target="../ink/ink2863.xml"/><Relationship Id="rId7" Type="http://schemas.openxmlformats.org/officeDocument/2006/relationships/customXml" Target="../ink/ink2856.xml"/><Relationship Id="rId12" Type="http://schemas.openxmlformats.org/officeDocument/2006/relationships/image" Target="../media/image599.png"/><Relationship Id="rId17" Type="http://schemas.openxmlformats.org/officeDocument/2006/relationships/customXml" Target="../ink/ink2861.xml"/><Relationship Id="rId25" Type="http://schemas.openxmlformats.org/officeDocument/2006/relationships/customXml" Target="../ink/ink2865.xml"/><Relationship Id="rId2" Type="http://schemas.openxmlformats.org/officeDocument/2006/relationships/image" Target="../media/image594.png"/><Relationship Id="rId16" Type="http://schemas.openxmlformats.org/officeDocument/2006/relationships/image" Target="../media/image601.png"/><Relationship Id="rId20" Type="http://schemas.openxmlformats.org/officeDocument/2006/relationships/image" Target="../media/image603.png"/><Relationship Id="rId29" Type="http://schemas.openxmlformats.org/officeDocument/2006/relationships/customXml" Target="../ink/ink28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6.png"/><Relationship Id="rId11" Type="http://schemas.openxmlformats.org/officeDocument/2006/relationships/customXml" Target="../ink/ink2858.xml"/><Relationship Id="rId24" Type="http://schemas.openxmlformats.org/officeDocument/2006/relationships/image" Target="../media/image605.png"/><Relationship Id="rId5" Type="http://schemas.openxmlformats.org/officeDocument/2006/relationships/customXml" Target="../ink/ink2855.xml"/><Relationship Id="rId15" Type="http://schemas.openxmlformats.org/officeDocument/2006/relationships/customXml" Target="../ink/ink2860.xml"/><Relationship Id="rId23" Type="http://schemas.openxmlformats.org/officeDocument/2006/relationships/customXml" Target="../ink/ink2864.xml"/><Relationship Id="rId28" Type="http://schemas.openxmlformats.org/officeDocument/2006/relationships/image" Target="../media/image607.png"/><Relationship Id="rId10" Type="http://schemas.openxmlformats.org/officeDocument/2006/relationships/image" Target="../media/image598.png"/><Relationship Id="rId19" Type="http://schemas.openxmlformats.org/officeDocument/2006/relationships/customXml" Target="../ink/ink2862.xml"/><Relationship Id="rId4" Type="http://schemas.openxmlformats.org/officeDocument/2006/relationships/image" Target="../media/image595.png"/><Relationship Id="rId9" Type="http://schemas.openxmlformats.org/officeDocument/2006/relationships/customXml" Target="../ink/ink2857.xml"/><Relationship Id="rId14" Type="http://schemas.openxmlformats.org/officeDocument/2006/relationships/image" Target="../media/image600.png"/><Relationship Id="rId22" Type="http://schemas.openxmlformats.org/officeDocument/2006/relationships/image" Target="../media/image604.png"/><Relationship Id="rId27" Type="http://schemas.openxmlformats.org/officeDocument/2006/relationships/customXml" Target="../ink/ink2866.xml"/><Relationship Id="rId30" Type="http://schemas.openxmlformats.org/officeDocument/2006/relationships/image" Target="../media/image6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40399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8174F-4D30-4140-905F-18AC0603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1" t="13018" r="26156" b="67465"/>
          <a:stretch/>
        </p:blipFill>
        <p:spPr>
          <a:xfrm>
            <a:off x="304800" y="685800"/>
            <a:ext cx="4441371" cy="4267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BE7E38A-4D43-4005-B4F6-136E90D0F043}"/>
                  </a:ext>
                </a:extLst>
              </p14:cNvPr>
              <p14:cNvContentPartPr/>
              <p14:nvPr/>
            </p14:nvContentPartPr>
            <p14:xfrm>
              <a:off x="1862120" y="214720"/>
              <a:ext cx="4317840" cy="4316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BE7E38A-4D43-4005-B4F6-136E90D0F0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9125" y="197080"/>
                <a:ext cx="4398473" cy="439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B84DD4C-2C69-4798-B586-77AC05654333}"/>
                  </a:ext>
                </a:extLst>
              </p14:cNvPr>
              <p14:cNvContentPartPr/>
              <p14:nvPr/>
            </p14:nvContentPartPr>
            <p14:xfrm>
              <a:off x="6481640" y="193120"/>
              <a:ext cx="1852920" cy="3679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B84DD4C-2C69-4798-B586-77AC056543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4003" y="175120"/>
                <a:ext cx="1888553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D10C60-086E-4BAF-BA56-65A2206B9536}"/>
                  </a:ext>
                </a:extLst>
              </p14:cNvPr>
              <p14:cNvContentPartPr/>
              <p14:nvPr/>
            </p14:nvContentPartPr>
            <p14:xfrm>
              <a:off x="4319840" y="1072600"/>
              <a:ext cx="696600" cy="196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D10C60-086E-4BAF-BA56-65A2206B95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1849" y="1054600"/>
                <a:ext cx="732222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B0FF459-52DC-4A41-A005-526E05C856E5}"/>
                  </a:ext>
                </a:extLst>
              </p14:cNvPr>
              <p14:cNvContentPartPr/>
              <p14:nvPr/>
            </p14:nvContentPartPr>
            <p14:xfrm>
              <a:off x="3962360" y="766240"/>
              <a:ext cx="239760" cy="570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B0FF459-52DC-4A41-A005-526E05C856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4360" y="748600"/>
                <a:ext cx="27540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BE0D84-D3E3-4875-BE19-57448F80F53F}"/>
                  </a:ext>
                </a:extLst>
              </p14:cNvPr>
              <p14:cNvContentPartPr/>
              <p14:nvPr/>
            </p14:nvContentPartPr>
            <p14:xfrm>
              <a:off x="6609440" y="984400"/>
              <a:ext cx="107640" cy="12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BE0D84-D3E3-4875-BE19-57448F80F53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91800" y="966400"/>
                <a:ext cx="14328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2D922A9-F3F7-4C7B-8642-323F5C870F92}"/>
                  </a:ext>
                </a:extLst>
              </p14:cNvPr>
              <p14:cNvContentPartPr/>
              <p14:nvPr/>
            </p14:nvContentPartPr>
            <p14:xfrm>
              <a:off x="6278600" y="842920"/>
              <a:ext cx="171360" cy="284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2D922A9-F3F7-4C7B-8642-323F5C870F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60600" y="825280"/>
                <a:ext cx="2070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577EA0-EEEB-4DF5-B739-647434AAA3D6}"/>
                  </a:ext>
                </a:extLst>
              </p14:cNvPr>
              <p14:cNvContentPartPr/>
              <p14:nvPr/>
            </p14:nvContentPartPr>
            <p14:xfrm>
              <a:off x="5425400" y="889720"/>
              <a:ext cx="420840" cy="289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577EA0-EEEB-4DF5-B739-647434AAA3D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07400" y="872080"/>
                <a:ext cx="4564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BD70303-6F8C-4E02-A314-429423DFAE54}"/>
                  </a:ext>
                </a:extLst>
              </p14:cNvPr>
              <p14:cNvContentPartPr/>
              <p14:nvPr/>
            </p14:nvContentPartPr>
            <p14:xfrm>
              <a:off x="4052360" y="1575160"/>
              <a:ext cx="376200" cy="174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BD70303-6F8C-4E02-A314-429423DFAE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34720" y="1557520"/>
                <a:ext cx="41184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1BD855-C8FD-4ED3-B005-299CB212EA34}"/>
                  </a:ext>
                </a:extLst>
              </p14:cNvPr>
              <p14:cNvContentPartPr/>
              <p14:nvPr/>
            </p14:nvContentPartPr>
            <p14:xfrm>
              <a:off x="4764440" y="1523680"/>
              <a:ext cx="1044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1BD855-C8FD-4ED3-B005-299CB212EA3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46800" y="1506040"/>
                <a:ext cx="460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E48862E-244E-45BA-BE9D-A6BB3088464A}"/>
                  </a:ext>
                </a:extLst>
              </p14:cNvPr>
              <p14:cNvContentPartPr/>
              <p14:nvPr/>
            </p14:nvContentPartPr>
            <p14:xfrm>
              <a:off x="4829600" y="1665880"/>
              <a:ext cx="6840" cy="43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E48862E-244E-45BA-BE9D-A6BB3088464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11600" y="1648240"/>
                <a:ext cx="424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6F92033-0A42-48F3-84E0-7859D061862E}"/>
                  </a:ext>
                </a:extLst>
              </p14:cNvPr>
              <p14:cNvContentPartPr/>
              <p14:nvPr/>
            </p14:nvContentPartPr>
            <p14:xfrm>
              <a:off x="7040360" y="710800"/>
              <a:ext cx="1536120" cy="890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6F92033-0A42-48F3-84E0-7859D061862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22720" y="693153"/>
                <a:ext cx="1571760" cy="926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258285-A008-4D33-B5A0-3FDD83BB67FB}"/>
                  </a:ext>
                </a:extLst>
              </p14:cNvPr>
              <p14:cNvContentPartPr/>
              <p14:nvPr/>
            </p14:nvContentPartPr>
            <p14:xfrm>
              <a:off x="6695120" y="1269520"/>
              <a:ext cx="234000" cy="300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258285-A008-4D33-B5A0-3FDD83BB67F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77480" y="1251880"/>
                <a:ext cx="2696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161BB5-125C-4D61-9868-07E904BE4F11}"/>
                  </a:ext>
                </a:extLst>
              </p14:cNvPr>
              <p14:cNvContentPartPr/>
              <p14:nvPr/>
            </p14:nvContentPartPr>
            <p14:xfrm>
              <a:off x="5909960" y="1457440"/>
              <a:ext cx="661680" cy="2880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161BB5-125C-4D61-9868-07E904BE4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92320" y="1439800"/>
                <a:ext cx="69732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96BD6DD-0523-47FA-84C8-E4CC4A25E604}"/>
                  </a:ext>
                </a:extLst>
              </p14:cNvPr>
              <p14:cNvContentPartPr/>
              <p14:nvPr/>
            </p14:nvContentPartPr>
            <p14:xfrm>
              <a:off x="5232080" y="1494160"/>
              <a:ext cx="515160" cy="333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96BD6DD-0523-47FA-84C8-E4CC4A25E6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14452" y="1476520"/>
                <a:ext cx="550775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F3CA1D7-3179-40C7-A495-991639048B8B}"/>
                  </a:ext>
                </a:extLst>
              </p14:cNvPr>
              <p14:cNvContentPartPr/>
              <p14:nvPr/>
            </p14:nvContentPartPr>
            <p14:xfrm>
              <a:off x="356600" y="1715560"/>
              <a:ext cx="2681280" cy="307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F3CA1D7-3179-40C7-A495-991639048B8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38600" y="1697920"/>
                <a:ext cx="2716920" cy="31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9C9D71-B639-43EA-87C4-9A80565BA89B}"/>
                  </a:ext>
                </a:extLst>
              </p14:cNvPr>
              <p14:cNvContentPartPr/>
              <p14:nvPr/>
            </p14:nvContentPartPr>
            <p14:xfrm>
              <a:off x="2743040" y="3097240"/>
              <a:ext cx="847080" cy="269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9C9D71-B639-43EA-87C4-9A80565BA89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725040" y="3079240"/>
                <a:ext cx="8827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FDEDCFF-D018-4F05-9B8D-F8D011E5D9CF}"/>
                  </a:ext>
                </a:extLst>
              </p14:cNvPr>
              <p14:cNvContentPartPr/>
              <p14:nvPr/>
            </p14:nvContentPartPr>
            <p14:xfrm>
              <a:off x="3769040" y="2414320"/>
              <a:ext cx="4918320" cy="36662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FDEDCFF-D018-4F05-9B8D-F8D011E5D9C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51400" y="2396678"/>
                <a:ext cx="4953960" cy="37018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6811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8174F-4D30-4140-905F-18AC0603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1" t="13018" r="26156" b="67465"/>
          <a:stretch/>
        </p:blipFill>
        <p:spPr>
          <a:xfrm>
            <a:off x="304800" y="685800"/>
            <a:ext cx="4441371" cy="4267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BABD4B3-2DCA-4BB4-B8DA-E5627E81073A}"/>
                  </a:ext>
                </a:extLst>
              </p14:cNvPr>
              <p14:cNvContentPartPr/>
              <p14:nvPr/>
            </p14:nvContentPartPr>
            <p14:xfrm>
              <a:off x="2100800" y="1057840"/>
              <a:ext cx="3100320" cy="3472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BABD4B3-2DCA-4BB4-B8DA-E5627E8107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7800" y="995200"/>
                <a:ext cx="3225960" cy="359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21B32D-7898-4843-818A-F8A3D282B394}"/>
                  </a:ext>
                </a:extLst>
              </p14:cNvPr>
              <p14:cNvContentPartPr/>
              <p14:nvPr/>
            </p14:nvContentPartPr>
            <p14:xfrm>
              <a:off x="3382760" y="1188160"/>
              <a:ext cx="1658880" cy="159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21B32D-7898-4843-818A-F8A3D282B3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0120" y="1125160"/>
                <a:ext cx="1784520" cy="171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1B41B97-ACDB-41CF-9A5E-8AA7814369D8}"/>
                  </a:ext>
                </a:extLst>
              </p14:cNvPr>
              <p14:cNvContentPartPr/>
              <p14:nvPr/>
            </p14:nvContentPartPr>
            <p14:xfrm>
              <a:off x="1564040" y="983680"/>
              <a:ext cx="2965320" cy="59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1B41B97-ACDB-41CF-9A5E-8AA7814369D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400" y="948040"/>
                <a:ext cx="3000960" cy="1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60228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8174F-4D30-4140-905F-18AC0603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1" t="13018" r="26156" b="67465"/>
          <a:stretch/>
        </p:blipFill>
        <p:spPr>
          <a:xfrm>
            <a:off x="304800" y="685800"/>
            <a:ext cx="444137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34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8174F-4D30-4140-905F-18AC0603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1" t="13018" r="26156" b="67465"/>
          <a:stretch/>
        </p:blipFill>
        <p:spPr>
          <a:xfrm>
            <a:off x="304800" y="685800"/>
            <a:ext cx="4441371" cy="4267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DADF61-D747-4DBD-BC3B-02AD96EF9D94}"/>
                  </a:ext>
                </a:extLst>
              </p14:cNvPr>
              <p14:cNvContentPartPr/>
              <p14:nvPr/>
            </p14:nvContentPartPr>
            <p14:xfrm>
              <a:off x="3324440" y="1764160"/>
              <a:ext cx="1785960" cy="1400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DADF61-D747-4DBD-BC3B-02AD96EF9D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6440" y="1746520"/>
                <a:ext cx="1821600" cy="1436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83600E5-0C9C-46E6-82AE-78D43EA71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50" t="24445" r="21953" b="56667"/>
          <a:stretch/>
        </p:blipFill>
        <p:spPr>
          <a:xfrm>
            <a:off x="5115480" y="3923135"/>
            <a:ext cx="3858054" cy="2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75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8DA5B3-406F-4BD3-8E32-F981CCF0F54C}"/>
                  </a:ext>
                </a:extLst>
              </p14:cNvPr>
              <p14:cNvContentPartPr/>
              <p14:nvPr/>
            </p14:nvContentPartPr>
            <p14:xfrm>
              <a:off x="5536920" y="2641120"/>
              <a:ext cx="994680" cy="245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8DA5B3-406F-4BD3-8E32-F981CCF0F5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18920" y="2623480"/>
                <a:ext cx="10303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9286E09-4E17-4675-87A9-E7BDBE803176}"/>
                  </a:ext>
                </a:extLst>
              </p14:cNvPr>
              <p14:cNvContentPartPr/>
              <p14:nvPr/>
            </p14:nvContentPartPr>
            <p14:xfrm>
              <a:off x="4378440" y="3067720"/>
              <a:ext cx="1562400" cy="1344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9286E09-4E17-4675-87A9-E7BDBE80317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360796" y="3050080"/>
                <a:ext cx="1598048" cy="138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02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8DA5B3-406F-4BD3-8E32-F981CCF0F54C}"/>
                  </a:ext>
                </a:extLst>
              </p14:cNvPr>
              <p14:cNvContentPartPr/>
              <p14:nvPr/>
            </p14:nvContentPartPr>
            <p14:xfrm>
              <a:off x="5536920" y="2641120"/>
              <a:ext cx="994680" cy="245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8DA5B3-406F-4BD3-8E32-F981CCF0F5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18920" y="2623480"/>
                <a:ext cx="10303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9286E09-4E17-4675-87A9-E7BDBE803176}"/>
                  </a:ext>
                </a:extLst>
              </p14:cNvPr>
              <p14:cNvContentPartPr/>
              <p14:nvPr/>
            </p14:nvContentPartPr>
            <p14:xfrm>
              <a:off x="4378440" y="3067720"/>
              <a:ext cx="1562400" cy="1344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9286E09-4E17-4675-87A9-E7BDBE80317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360796" y="3050080"/>
                <a:ext cx="1598048" cy="13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4B86F67-FF78-4E8F-B4AE-E36E48991365}"/>
                  </a:ext>
                </a:extLst>
              </p14:cNvPr>
              <p14:cNvContentPartPr/>
              <p14:nvPr/>
            </p14:nvContentPartPr>
            <p14:xfrm>
              <a:off x="6807000" y="2546800"/>
              <a:ext cx="1667160" cy="14806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4B86F67-FF78-4E8F-B4AE-E36E4899136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789360" y="2529160"/>
                <a:ext cx="1702800" cy="151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668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14:cNvPr>
              <p14:cNvContentPartPr/>
              <p14:nvPr/>
            </p14:nvContentPartPr>
            <p14:xfrm>
              <a:off x="4945800" y="2862160"/>
              <a:ext cx="1752120" cy="8168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28164" y="2844168"/>
                <a:ext cx="1787753" cy="85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14:cNvPr>
              <p14:cNvContentPartPr/>
              <p14:nvPr/>
            </p14:nvContentPartPr>
            <p14:xfrm>
              <a:off x="324840" y="2875120"/>
              <a:ext cx="4294440" cy="7722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6840" y="2857120"/>
                <a:ext cx="4330080" cy="80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480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14:cNvPr>
              <p14:cNvContentPartPr/>
              <p14:nvPr/>
            </p14:nvContentPartPr>
            <p14:xfrm>
              <a:off x="4945800" y="2862160"/>
              <a:ext cx="1752120" cy="8168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28164" y="2844168"/>
                <a:ext cx="1787753" cy="85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14:cNvPr>
              <p14:cNvContentPartPr/>
              <p14:nvPr/>
            </p14:nvContentPartPr>
            <p14:xfrm>
              <a:off x="324840" y="2875120"/>
              <a:ext cx="4294440" cy="7722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6840" y="2857120"/>
                <a:ext cx="433008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6FC47B7-A8ED-4F87-9E3A-C7B2E90F866B}"/>
                  </a:ext>
                </a:extLst>
              </p14:cNvPr>
              <p14:cNvContentPartPr/>
              <p14:nvPr/>
            </p14:nvContentPartPr>
            <p14:xfrm>
              <a:off x="424920" y="3698080"/>
              <a:ext cx="4390560" cy="7113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6FC47B7-A8ED-4F87-9E3A-C7B2E90F866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7280" y="3680080"/>
                <a:ext cx="442620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3AE606B-8EEB-4DA4-8802-48C1B2E6E709}"/>
                  </a:ext>
                </a:extLst>
              </p14:cNvPr>
              <p14:cNvContentPartPr/>
              <p14:nvPr/>
            </p14:nvContentPartPr>
            <p14:xfrm>
              <a:off x="5094120" y="3805720"/>
              <a:ext cx="280440" cy="355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3AE606B-8EEB-4DA4-8802-48C1B2E6E70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076480" y="3788080"/>
                <a:ext cx="3160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3487346-612E-4483-A467-40311DF5DC94}"/>
                  </a:ext>
                </a:extLst>
              </p14:cNvPr>
              <p14:cNvContentPartPr/>
              <p14:nvPr/>
            </p14:nvContentPartPr>
            <p14:xfrm>
              <a:off x="5491920" y="4012720"/>
              <a:ext cx="177120" cy="225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3487346-612E-4483-A467-40311DF5DC9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473920" y="3995080"/>
                <a:ext cx="21276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26CECD-A776-4FBD-AC78-0167437AA4CC}"/>
                  </a:ext>
                </a:extLst>
              </p14:cNvPr>
              <p14:cNvContentPartPr/>
              <p14:nvPr/>
            </p14:nvContentPartPr>
            <p14:xfrm>
              <a:off x="5465640" y="4033240"/>
              <a:ext cx="213480" cy="100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26CECD-A776-4FBD-AC78-0167437AA4C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48000" y="4015600"/>
                <a:ext cx="249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35625-E2B0-4F8F-B6F4-0E3C8889536E}"/>
                  </a:ext>
                </a:extLst>
              </p14:cNvPr>
              <p14:cNvContentPartPr/>
              <p14:nvPr/>
            </p14:nvContentPartPr>
            <p14:xfrm>
              <a:off x="5755080" y="4033240"/>
              <a:ext cx="264960" cy="1530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35625-E2B0-4F8F-B6F4-0E3C8889536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37440" y="4015600"/>
                <a:ext cx="300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0E074DB-9E1A-49AE-B1F4-18C9C67A3596}"/>
                  </a:ext>
                </a:extLst>
              </p14:cNvPr>
              <p14:cNvContentPartPr/>
              <p14:nvPr/>
            </p14:nvContentPartPr>
            <p14:xfrm>
              <a:off x="6105720" y="4058080"/>
              <a:ext cx="374760" cy="117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0E074DB-9E1A-49AE-B1F4-18C9C67A35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88080" y="4040080"/>
                <a:ext cx="4104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B190966-0A97-4D53-B95D-C83A134C79F8}"/>
                  </a:ext>
                </a:extLst>
              </p14:cNvPr>
              <p14:cNvContentPartPr/>
              <p14:nvPr/>
            </p14:nvContentPartPr>
            <p14:xfrm>
              <a:off x="7247640" y="3718240"/>
              <a:ext cx="189360" cy="481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B190966-0A97-4D53-B95D-C83A134C79F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230000" y="3700600"/>
                <a:ext cx="22500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7D477B8-04D4-4779-8E2A-7AD6A1D6A23F}"/>
                  </a:ext>
                </a:extLst>
              </p14:cNvPr>
              <p14:cNvContentPartPr/>
              <p14:nvPr/>
            </p14:nvContentPartPr>
            <p14:xfrm>
              <a:off x="6827160" y="3748840"/>
              <a:ext cx="276840" cy="2347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7D477B8-04D4-4779-8E2A-7AD6A1D6A23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809160" y="3730840"/>
                <a:ext cx="312480" cy="2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084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14:cNvPr>
              <p14:cNvContentPartPr/>
              <p14:nvPr/>
            </p14:nvContentPartPr>
            <p14:xfrm>
              <a:off x="4945800" y="2862160"/>
              <a:ext cx="1752120" cy="8168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28164" y="2844168"/>
                <a:ext cx="1787753" cy="85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14:cNvPr>
              <p14:cNvContentPartPr/>
              <p14:nvPr/>
            </p14:nvContentPartPr>
            <p14:xfrm>
              <a:off x="324840" y="2875120"/>
              <a:ext cx="4294440" cy="7722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6840" y="2857120"/>
                <a:ext cx="433008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6FC47B7-A8ED-4F87-9E3A-C7B2E90F866B}"/>
                  </a:ext>
                </a:extLst>
              </p14:cNvPr>
              <p14:cNvContentPartPr/>
              <p14:nvPr/>
            </p14:nvContentPartPr>
            <p14:xfrm>
              <a:off x="424920" y="3698080"/>
              <a:ext cx="4390560" cy="7113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6FC47B7-A8ED-4F87-9E3A-C7B2E90F866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7280" y="3680080"/>
                <a:ext cx="442620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3AE606B-8EEB-4DA4-8802-48C1B2E6E709}"/>
                  </a:ext>
                </a:extLst>
              </p14:cNvPr>
              <p14:cNvContentPartPr/>
              <p14:nvPr/>
            </p14:nvContentPartPr>
            <p14:xfrm>
              <a:off x="5094120" y="3805720"/>
              <a:ext cx="280440" cy="355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3AE606B-8EEB-4DA4-8802-48C1B2E6E70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076480" y="3788080"/>
                <a:ext cx="3160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3487346-612E-4483-A467-40311DF5DC94}"/>
                  </a:ext>
                </a:extLst>
              </p14:cNvPr>
              <p14:cNvContentPartPr/>
              <p14:nvPr/>
            </p14:nvContentPartPr>
            <p14:xfrm>
              <a:off x="5491920" y="4012720"/>
              <a:ext cx="177120" cy="225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3487346-612E-4483-A467-40311DF5DC9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473920" y="3995080"/>
                <a:ext cx="21276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26CECD-A776-4FBD-AC78-0167437AA4CC}"/>
                  </a:ext>
                </a:extLst>
              </p14:cNvPr>
              <p14:cNvContentPartPr/>
              <p14:nvPr/>
            </p14:nvContentPartPr>
            <p14:xfrm>
              <a:off x="5465640" y="4033240"/>
              <a:ext cx="213480" cy="100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26CECD-A776-4FBD-AC78-0167437AA4C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48000" y="4015600"/>
                <a:ext cx="249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35625-E2B0-4F8F-B6F4-0E3C8889536E}"/>
                  </a:ext>
                </a:extLst>
              </p14:cNvPr>
              <p14:cNvContentPartPr/>
              <p14:nvPr/>
            </p14:nvContentPartPr>
            <p14:xfrm>
              <a:off x="5755080" y="4033240"/>
              <a:ext cx="264960" cy="1530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35625-E2B0-4F8F-B6F4-0E3C8889536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37440" y="4015600"/>
                <a:ext cx="300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0E074DB-9E1A-49AE-B1F4-18C9C67A3596}"/>
                  </a:ext>
                </a:extLst>
              </p14:cNvPr>
              <p14:cNvContentPartPr/>
              <p14:nvPr/>
            </p14:nvContentPartPr>
            <p14:xfrm>
              <a:off x="6105720" y="4058080"/>
              <a:ext cx="374760" cy="117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0E074DB-9E1A-49AE-B1F4-18C9C67A35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88080" y="4040080"/>
                <a:ext cx="4104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B190966-0A97-4D53-B95D-C83A134C79F8}"/>
                  </a:ext>
                </a:extLst>
              </p14:cNvPr>
              <p14:cNvContentPartPr/>
              <p14:nvPr/>
            </p14:nvContentPartPr>
            <p14:xfrm>
              <a:off x="7247640" y="3718240"/>
              <a:ext cx="189360" cy="481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B190966-0A97-4D53-B95D-C83A134C79F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230000" y="3700600"/>
                <a:ext cx="22500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7D477B8-04D4-4779-8E2A-7AD6A1D6A23F}"/>
                  </a:ext>
                </a:extLst>
              </p14:cNvPr>
              <p14:cNvContentPartPr/>
              <p14:nvPr/>
            </p14:nvContentPartPr>
            <p14:xfrm>
              <a:off x="6827160" y="3748840"/>
              <a:ext cx="276840" cy="2347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7D477B8-04D4-4779-8E2A-7AD6A1D6A23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809160" y="3730840"/>
                <a:ext cx="3124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897EEFC-7B9E-4A67-9C6A-4F2ECF2F8251}"/>
                  </a:ext>
                </a:extLst>
              </p14:cNvPr>
              <p14:cNvContentPartPr/>
              <p14:nvPr/>
            </p14:nvContentPartPr>
            <p14:xfrm>
              <a:off x="406200" y="4399360"/>
              <a:ext cx="5284080" cy="7509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897EEFC-7B9E-4A67-9C6A-4F2ECF2F825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88200" y="4381720"/>
                <a:ext cx="5319720" cy="78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76392FD-F7D4-41EF-B29D-DE2685ADAC48}"/>
                  </a:ext>
                </a:extLst>
              </p14:cNvPr>
              <p14:cNvContentPartPr/>
              <p14:nvPr/>
            </p14:nvContentPartPr>
            <p14:xfrm>
              <a:off x="6075480" y="4480360"/>
              <a:ext cx="41040" cy="4399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76392FD-F7D4-41EF-B29D-DE2685ADAC4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057840" y="4462360"/>
                <a:ext cx="7668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28B9D49-F2C3-4390-B388-67CE5E827161}"/>
                  </a:ext>
                </a:extLst>
              </p14:cNvPr>
              <p14:cNvContentPartPr/>
              <p14:nvPr/>
            </p14:nvContentPartPr>
            <p14:xfrm>
              <a:off x="6055320" y="4497280"/>
              <a:ext cx="233280" cy="482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28B9D49-F2C3-4390-B388-67CE5E82716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037320" y="4479280"/>
                <a:ext cx="26892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5D970C5-729E-44ED-9E9C-F47F94C37A7C}"/>
                  </a:ext>
                </a:extLst>
              </p14:cNvPr>
              <p14:cNvContentPartPr/>
              <p14:nvPr/>
            </p14:nvContentPartPr>
            <p14:xfrm>
              <a:off x="6328920" y="4743880"/>
              <a:ext cx="348480" cy="406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5D970C5-729E-44ED-9E9C-F47F94C37A7C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10920" y="4726240"/>
                <a:ext cx="38412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7777706-E951-4A33-BD18-B88B43ABF510}"/>
                  </a:ext>
                </a:extLst>
              </p14:cNvPr>
              <p14:cNvContentPartPr/>
              <p14:nvPr/>
            </p14:nvContentPartPr>
            <p14:xfrm>
              <a:off x="6879720" y="4441840"/>
              <a:ext cx="253800" cy="730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7777706-E951-4A33-BD18-B88B43ABF51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862080" y="4423840"/>
                <a:ext cx="289440" cy="76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9E93B35-B88A-45DE-94ED-A9040FD6FB55}"/>
                  </a:ext>
                </a:extLst>
              </p14:cNvPr>
              <p14:cNvContentPartPr/>
              <p14:nvPr/>
            </p14:nvContentPartPr>
            <p14:xfrm>
              <a:off x="7314600" y="4455160"/>
              <a:ext cx="1627920" cy="6667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9E93B35-B88A-45DE-94ED-A9040FD6FB5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96956" y="4437520"/>
                <a:ext cx="1663568" cy="70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143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14:cNvPr>
              <p14:cNvContentPartPr/>
              <p14:nvPr/>
            </p14:nvContentPartPr>
            <p14:xfrm>
              <a:off x="387840" y="2173120"/>
              <a:ext cx="4741920" cy="853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017F84-0AA0-4A08-B28B-972F0DD5F89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9840" y="2155120"/>
                <a:ext cx="47775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14:cNvPr>
              <p14:cNvContentPartPr/>
              <p14:nvPr/>
            </p14:nvContentPartPr>
            <p14:xfrm>
              <a:off x="5626560" y="2241160"/>
              <a:ext cx="428760" cy="3333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108FF15-E962-46DD-901C-E7E690356BC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08920" y="2223160"/>
                <a:ext cx="4644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14:cNvPr>
              <p14:cNvContentPartPr/>
              <p14:nvPr/>
            </p14:nvContentPartPr>
            <p14:xfrm>
              <a:off x="6238920" y="2241520"/>
              <a:ext cx="202680" cy="3106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6C83D0-288F-4AC1-BB30-1A03FC2F5B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21280" y="2223520"/>
                <a:ext cx="23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14:cNvPr>
              <p14:cNvContentPartPr/>
              <p14:nvPr/>
            </p14:nvContentPartPr>
            <p14:xfrm>
              <a:off x="6578040" y="2509000"/>
              <a:ext cx="87120" cy="67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DDB7A9B-7670-4DCA-A621-2D8B3743508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60040" y="2491360"/>
                <a:ext cx="122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14:cNvPr>
              <p14:cNvContentPartPr/>
              <p14:nvPr/>
            </p14:nvContentPartPr>
            <p14:xfrm>
              <a:off x="6877560" y="2245120"/>
              <a:ext cx="24840" cy="2955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CF06B15-81E1-4FF7-B604-4E996EB4A9D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59920" y="2227120"/>
                <a:ext cx="604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14:cNvPr>
              <p14:cNvContentPartPr/>
              <p14:nvPr/>
            </p14:nvContentPartPr>
            <p14:xfrm>
              <a:off x="7392720" y="2183920"/>
              <a:ext cx="189000" cy="336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F155FB2-8B92-43F0-9543-F9203B703D6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74754" y="2165920"/>
                <a:ext cx="224572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14:cNvPr>
              <p14:cNvContentPartPr/>
              <p14:nvPr/>
            </p14:nvContentPartPr>
            <p14:xfrm>
              <a:off x="6999960" y="2245840"/>
              <a:ext cx="264960" cy="274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968E07C-2552-4BC6-9FFD-A66E564F7D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81960" y="2228200"/>
                <a:ext cx="3006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14:cNvPr>
              <p14:cNvContentPartPr/>
              <p14:nvPr/>
            </p14:nvContentPartPr>
            <p14:xfrm>
              <a:off x="4945800" y="2862160"/>
              <a:ext cx="1752120" cy="8168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434DCE9-35D6-454C-9686-FFE2DF71CF8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28164" y="2844168"/>
                <a:ext cx="1787753" cy="85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14:cNvPr>
              <p14:cNvContentPartPr/>
              <p14:nvPr/>
            </p14:nvContentPartPr>
            <p14:xfrm>
              <a:off x="324840" y="2875120"/>
              <a:ext cx="4294440" cy="7722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F490908-906D-41BE-A831-D329B44157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6840" y="2857120"/>
                <a:ext cx="433008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6FC47B7-A8ED-4F87-9E3A-C7B2E90F866B}"/>
                  </a:ext>
                </a:extLst>
              </p14:cNvPr>
              <p14:cNvContentPartPr/>
              <p14:nvPr/>
            </p14:nvContentPartPr>
            <p14:xfrm>
              <a:off x="424920" y="3698080"/>
              <a:ext cx="4390560" cy="7113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6FC47B7-A8ED-4F87-9E3A-C7B2E90F866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7280" y="3680080"/>
                <a:ext cx="442620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3AE606B-8EEB-4DA4-8802-48C1B2E6E709}"/>
                  </a:ext>
                </a:extLst>
              </p14:cNvPr>
              <p14:cNvContentPartPr/>
              <p14:nvPr/>
            </p14:nvContentPartPr>
            <p14:xfrm>
              <a:off x="5094120" y="3805720"/>
              <a:ext cx="280440" cy="355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3AE606B-8EEB-4DA4-8802-48C1B2E6E70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076480" y="3788080"/>
                <a:ext cx="3160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3487346-612E-4483-A467-40311DF5DC94}"/>
                  </a:ext>
                </a:extLst>
              </p14:cNvPr>
              <p14:cNvContentPartPr/>
              <p14:nvPr/>
            </p14:nvContentPartPr>
            <p14:xfrm>
              <a:off x="5491920" y="4012720"/>
              <a:ext cx="177120" cy="225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3487346-612E-4483-A467-40311DF5DC9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473920" y="3995080"/>
                <a:ext cx="21276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26CECD-A776-4FBD-AC78-0167437AA4CC}"/>
                  </a:ext>
                </a:extLst>
              </p14:cNvPr>
              <p14:cNvContentPartPr/>
              <p14:nvPr/>
            </p14:nvContentPartPr>
            <p14:xfrm>
              <a:off x="5465640" y="4033240"/>
              <a:ext cx="213480" cy="100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26CECD-A776-4FBD-AC78-0167437AA4C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48000" y="4015600"/>
                <a:ext cx="249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35625-E2B0-4F8F-B6F4-0E3C8889536E}"/>
                  </a:ext>
                </a:extLst>
              </p14:cNvPr>
              <p14:cNvContentPartPr/>
              <p14:nvPr/>
            </p14:nvContentPartPr>
            <p14:xfrm>
              <a:off x="5755080" y="4033240"/>
              <a:ext cx="264960" cy="1530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35625-E2B0-4F8F-B6F4-0E3C8889536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37440" y="4015600"/>
                <a:ext cx="300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0E074DB-9E1A-49AE-B1F4-18C9C67A3596}"/>
                  </a:ext>
                </a:extLst>
              </p14:cNvPr>
              <p14:cNvContentPartPr/>
              <p14:nvPr/>
            </p14:nvContentPartPr>
            <p14:xfrm>
              <a:off x="6105720" y="4058080"/>
              <a:ext cx="374760" cy="1177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0E074DB-9E1A-49AE-B1F4-18C9C67A35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88080" y="4040080"/>
                <a:ext cx="4104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B190966-0A97-4D53-B95D-C83A134C79F8}"/>
                  </a:ext>
                </a:extLst>
              </p14:cNvPr>
              <p14:cNvContentPartPr/>
              <p14:nvPr/>
            </p14:nvContentPartPr>
            <p14:xfrm>
              <a:off x="7247640" y="3718240"/>
              <a:ext cx="189360" cy="481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B190966-0A97-4D53-B95D-C83A134C79F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230000" y="3700600"/>
                <a:ext cx="22500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7D477B8-04D4-4779-8E2A-7AD6A1D6A23F}"/>
                  </a:ext>
                </a:extLst>
              </p14:cNvPr>
              <p14:cNvContentPartPr/>
              <p14:nvPr/>
            </p14:nvContentPartPr>
            <p14:xfrm>
              <a:off x="6827160" y="3748840"/>
              <a:ext cx="276840" cy="2347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7D477B8-04D4-4779-8E2A-7AD6A1D6A23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809160" y="3730840"/>
                <a:ext cx="3124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897EEFC-7B9E-4A67-9C6A-4F2ECF2F8251}"/>
                  </a:ext>
                </a:extLst>
              </p14:cNvPr>
              <p14:cNvContentPartPr/>
              <p14:nvPr/>
            </p14:nvContentPartPr>
            <p14:xfrm>
              <a:off x="406200" y="4399360"/>
              <a:ext cx="5284080" cy="7509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897EEFC-7B9E-4A67-9C6A-4F2ECF2F825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88200" y="4381720"/>
                <a:ext cx="5319720" cy="78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76392FD-F7D4-41EF-B29D-DE2685ADAC48}"/>
                  </a:ext>
                </a:extLst>
              </p14:cNvPr>
              <p14:cNvContentPartPr/>
              <p14:nvPr/>
            </p14:nvContentPartPr>
            <p14:xfrm>
              <a:off x="6075480" y="4480360"/>
              <a:ext cx="41040" cy="4399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76392FD-F7D4-41EF-B29D-DE2685ADAC4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057840" y="4462360"/>
                <a:ext cx="7668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28B9D49-F2C3-4390-B388-67CE5E827161}"/>
                  </a:ext>
                </a:extLst>
              </p14:cNvPr>
              <p14:cNvContentPartPr/>
              <p14:nvPr/>
            </p14:nvContentPartPr>
            <p14:xfrm>
              <a:off x="6055320" y="4497280"/>
              <a:ext cx="233280" cy="482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28B9D49-F2C3-4390-B388-67CE5E82716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037320" y="4479280"/>
                <a:ext cx="26892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5D970C5-729E-44ED-9E9C-F47F94C37A7C}"/>
                  </a:ext>
                </a:extLst>
              </p14:cNvPr>
              <p14:cNvContentPartPr/>
              <p14:nvPr/>
            </p14:nvContentPartPr>
            <p14:xfrm>
              <a:off x="6328920" y="4743880"/>
              <a:ext cx="348480" cy="4064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5D970C5-729E-44ED-9E9C-F47F94C37A7C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10920" y="4726240"/>
                <a:ext cx="38412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7777706-E951-4A33-BD18-B88B43ABF510}"/>
                  </a:ext>
                </a:extLst>
              </p14:cNvPr>
              <p14:cNvContentPartPr/>
              <p14:nvPr/>
            </p14:nvContentPartPr>
            <p14:xfrm>
              <a:off x="6879720" y="4441840"/>
              <a:ext cx="253800" cy="730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7777706-E951-4A33-BD18-B88B43ABF51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862080" y="4423840"/>
                <a:ext cx="289440" cy="76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9E93B35-B88A-45DE-94ED-A9040FD6FB55}"/>
                  </a:ext>
                </a:extLst>
              </p14:cNvPr>
              <p14:cNvContentPartPr/>
              <p14:nvPr/>
            </p14:nvContentPartPr>
            <p14:xfrm>
              <a:off x="7314600" y="4455160"/>
              <a:ext cx="1627920" cy="6667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9E93B35-B88A-45DE-94ED-A9040FD6FB5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96956" y="4437520"/>
                <a:ext cx="1663568" cy="7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D68AD72-A5B9-427D-858A-64C77FA97182}"/>
                  </a:ext>
                </a:extLst>
              </p14:cNvPr>
              <p14:cNvContentPartPr/>
              <p14:nvPr/>
            </p14:nvContentPartPr>
            <p14:xfrm>
              <a:off x="416280" y="5288920"/>
              <a:ext cx="4470840" cy="7783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D68AD72-A5B9-427D-858A-64C77FA9718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98280" y="5270920"/>
                <a:ext cx="450648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14948C1-32A8-4EF8-9CEB-02DF397C22BD}"/>
                  </a:ext>
                </a:extLst>
              </p14:cNvPr>
              <p14:cNvContentPartPr/>
              <p14:nvPr/>
            </p14:nvContentPartPr>
            <p14:xfrm>
              <a:off x="5271960" y="5223760"/>
              <a:ext cx="1677240" cy="748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14948C1-32A8-4EF8-9CEB-02DF397C22BD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254320" y="5205760"/>
                <a:ext cx="1712880" cy="78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3022D77-1758-4B18-B495-E33F283179DD}"/>
                  </a:ext>
                </a:extLst>
              </p14:cNvPr>
              <p14:cNvContentPartPr/>
              <p14:nvPr/>
            </p14:nvContentPartPr>
            <p14:xfrm>
              <a:off x="7282560" y="5587720"/>
              <a:ext cx="1413720" cy="35604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3022D77-1758-4B18-B495-E33F283179D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264920" y="5569702"/>
                <a:ext cx="1449360" cy="3917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2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1C20E-A9C4-4E94-9E03-53029D57E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2222" r="25000" b="73333"/>
          <a:stretch/>
        </p:blipFill>
        <p:spPr>
          <a:xfrm>
            <a:off x="2356338" y="1676400"/>
            <a:ext cx="4431323" cy="274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1C20E-A9C4-4E94-9E03-53029D57E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2222" r="25000" b="73333"/>
          <a:stretch/>
        </p:blipFill>
        <p:spPr>
          <a:xfrm>
            <a:off x="2356338" y="1676400"/>
            <a:ext cx="4431323" cy="274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2D9300-A08E-4F4F-B0DA-D2CFDDB2E2C0}"/>
                  </a:ext>
                </a:extLst>
              </p14:cNvPr>
              <p14:cNvContentPartPr/>
              <p14:nvPr/>
            </p14:nvContentPartPr>
            <p14:xfrm>
              <a:off x="1472520" y="4471360"/>
              <a:ext cx="385560" cy="38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2D9300-A08E-4F4F-B0DA-D2CFDDB2E2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4880" y="4453720"/>
                <a:ext cx="42120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5E12BA-755B-478F-BB6C-7609CC06A9E1}"/>
                  </a:ext>
                </a:extLst>
              </p14:cNvPr>
              <p14:cNvContentPartPr/>
              <p14:nvPr/>
            </p14:nvContentPartPr>
            <p14:xfrm>
              <a:off x="1940160" y="4689160"/>
              <a:ext cx="150120" cy="113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5E12BA-755B-478F-BB6C-7609CC06A9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2520" y="4671160"/>
                <a:ext cx="1857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D60129-3167-433E-BACD-C444AE37240C}"/>
                  </a:ext>
                </a:extLst>
              </p14:cNvPr>
              <p14:cNvContentPartPr/>
              <p14:nvPr/>
            </p14:nvContentPartPr>
            <p14:xfrm>
              <a:off x="2211960" y="4703560"/>
              <a:ext cx="5400" cy="97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D60129-3167-433E-BACD-C444AE3724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94320" y="4685920"/>
                <a:ext cx="41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EAC929-6A54-4BFE-AA62-A514C0ADB5A8}"/>
                  </a:ext>
                </a:extLst>
              </p14:cNvPr>
              <p14:cNvContentPartPr/>
              <p14:nvPr/>
            </p14:nvContentPartPr>
            <p14:xfrm>
              <a:off x="2204400" y="454120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AEAC929-6A54-4BFE-AA62-A514C0ADB5A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86400" y="4523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27F6CCB-8C0F-45D0-8D52-A974CDF3805F}"/>
                  </a:ext>
                </a:extLst>
              </p14:cNvPr>
              <p14:cNvContentPartPr/>
              <p14:nvPr/>
            </p14:nvContentPartPr>
            <p14:xfrm>
              <a:off x="3313200" y="4571440"/>
              <a:ext cx="120600" cy="180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27F6CCB-8C0F-45D0-8D52-A974CDF380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95200" y="4553800"/>
                <a:ext cx="1562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1B3166A-B4E0-4773-A023-0A6B5938BC3C}"/>
                  </a:ext>
                </a:extLst>
              </p14:cNvPr>
              <p14:cNvContentPartPr/>
              <p14:nvPr/>
            </p14:nvContentPartPr>
            <p14:xfrm>
              <a:off x="4032840" y="4602040"/>
              <a:ext cx="557640" cy="400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1B3166A-B4E0-4773-A023-0A6B5938BC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15189" y="4584040"/>
                <a:ext cx="593303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D4A26F0-767E-4B5D-A442-EDF5ADCFC0F6}"/>
                  </a:ext>
                </a:extLst>
              </p14:cNvPr>
              <p14:cNvContentPartPr/>
              <p14:nvPr/>
            </p14:nvContentPartPr>
            <p14:xfrm>
              <a:off x="3555840" y="4480360"/>
              <a:ext cx="369720" cy="273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D4A26F0-767E-4B5D-A442-EDF5ADCFC0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37858" y="4462360"/>
                <a:ext cx="405325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73E0B33-F747-4D5B-8CD4-C64BDD038372}"/>
                  </a:ext>
                </a:extLst>
              </p14:cNvPr>
              <p14:cNvContentPartPr/>
              <p14:nvPr/>
            </p14:nvContentPartPr>
            <p14:xfrm>
              <a:off x="2336520" y="4429600"/>
              <a:ext cx="651600" cy="360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73E0B33-F747-4D5B-8CD4-C64BDD03837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18520" y="4411600"/>
                <a:ext cx="68724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5675A2C-0E7A-4126-A8E2-0C8379976A67}"/>
                  </a:ext>
                </a:extLst>
              </p14:cNvPr>
              <p14:cNvContentPartPr/>
              <p14:nvPr/>
            </p14:nvContentPartPr>
            <p14:xfrm>
              <a:off x="5463480" y="4410160"/>
              <a:ext cx="643680" cy="333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5675A2C-0E7A-4126-A8E2-0C8379976A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45490" y="4392520"/>
                <a:ext cx="6793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8304BB6-7DFF-4DC5-B1A7-7B5DEC44C71A}"/>
                  </a:ext>
                </a:extLst>
              </p14:cNvPr>
              <p14:cNvContentPartPr/>
              <p14:nvPr/>
            </p14:nvContentPartPr>
            <p14:xfrm>
              <a:off x="4950480" y="4591960"/>
              <a:ext cx="400320" cy="126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8304BB6-7DFF-4DC5-B1A7-7B5DEC44C71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32480" y="4574320"/>
                <a:ext cx="4359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B4D7E1-8CF9-4C07-9F0E-689759D4AC8F}"/>
                  </a:ext>
                </a:extLst>
              </p14:cNvPr>
              <p14:cNvContentPartPr/>
              <p14:nvPr/>
            </p14:nvContentPartPr>
            <p14:xfrm>
              <a:off x="6583080" y="4429600"/>
              <a:ext cx="212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B4D7E1-8CF9-4C07-9F0E-689759D4AC8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65440" y="4411600"/>
                <a:ext cx="5688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DEE0B80-CA3F-49FF-A30E-92E93EF9E38B}"/>
                  </a:ext>
                </a:extLst>
              </p14:cNvPr>
              <p14:cNvContentPartPr/>
              <p14:nvPr/>
            </p14:nvContentPartPr>
            <p14:xfrm>
              <a:off x="6471480" y="4612120"/>
              <a:ext cx="255600" cy="2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DEE0B80-CA3F-49FF-A30E-92E93EF9E38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53480" y="4594480"/>
                <a:ext cx="2912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C4BCAB4-DE61-4140-8087-0262FD36FD0C}"/>
                  </a:ext>
                </a:extLst>
              </p14:cNvPr>
              <p14:cNvContentPartPr/>
              <p14:nvPr/>
            </p14:nvContentPartPr>
            <p14:xfrm>
              <a:off x="6735720" y="4584040"/>
              <a:ext cx="163440" cy="181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C4BCAB4-DE61-4140-8087-0262FD36FD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717720" y="4566040"/>
                <a:ext cx="1990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724310D-72B2-4F8F-9642-D199E8F25BA2}"/>
                  </a:ext>
                </a:extLst>
              </p14:cNvPr>
              <p14:cNvContentPartPr/>
              <p14:nvPr/>
            </p14:nvContentPartPr>
            <p14:xfrm>
              <a:off x="6928680" y="4612120"/>
              <a:ext cx="257400" cy="11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724310D-72B2-4F8F-9642-D199E8F25B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11040" y="4594480"/>
                <a:ext cx="2930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19492B2-871C-4DC9-8564-AD84D7E01F5F}"/>
                  </a:ext>
                </a:extLst>
              </p14:cNvPr>
              <p14:cNvContentPartPr/>
              <p14:nvPr/>
            </p14:nvContentPartPr>
            <p14:xfrm>
              <a:off x="7205880" y="4591960"/>
              <a:ext cx="68760" cy="1515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19492B2-871C-4DC9-8564-AD84D7E01F5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88240" y="4574320"/>
                <a:ext cx="1044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ECFD3E-F963-4E27-BD0F-BB26A2B3BB00}"/>
                  </a:ext>
                </a:extLst>
              </p14:cNvPr>
              <p14:cNvContentPartPr/>
              <p14:nvPr/>
            </p14:nvContentPartPr>
            <p14:xfrm>
              <a:off x="7350600" y="4653160"/>
              <a:ext cx="25560" cy="91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ECFD3E-F963-4E27-BD0F-BB26A2B3BB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32600" y="4635160"/>
                <a:ext cx="612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91F2440-2838-42EC-B8DB-48B8E223D2E7}"/>
                  </a:ext>
                </a:extLst>
              </p14:cNvPr>
              <p14:cNvContentPartPr/>
              <p14:nvPr/>
            </p14:nvContentPartPr>
            <p14:xfrm>
              <a:off x="7556880" y="4348240"/>
              <a:ext cx="32760" cy="391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91F2440-2838-42EC-B8DB-48B8E223D2E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38880" y="4330240"/>
                <a:ext cx="684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E3E31FC-6802-47B5-AC37-E69EBE926134}"/>
                  </a:ext>
                </a:extLst>
              </p14:cNvPr>
              <p14:cNvContentPartPr/>
              <p14:nvPr/>
            </p14:nvContentPartPr>
            <p14:xfrm>
              <a:off x="7700520" y="4621840"/>
              <a:ext cx="159120" cy="172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E3E31FC-6802-47B5-AC37-E69EBE92613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682520" y="4603840"/>
                <a:ext cx="1947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85E2ABF-0C04-4EA7-9D04-886C7020CBC6}"/>
                  </a:ext>
                </a:extLst>
              </p14:cNvPr>
              <p14:cNvContentPartPr/>
              <p14:nvPr/>
            </p14:nvContentPartPr>
            <p14:xfrm>
              <a:off x="7426200" y="4449760"/>
              <a:ext cx="21240" cy="64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85E2ABF-0C04-4EA7-9D04-886C7020CBC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408200" y="4432120"/>
                <a:ext cx="56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CB0844B-C279-411C-A03D-3762480F256D}"/>
                  </a:ext>
                </a:extLst>
              </p14:cNvPr>
              <p14:cNvContentPartPr/>
              <p14:nvPr/>
            </p14:nvContentPartPr>
            <p14:xfrm>
              <a:off x="538320" y="5124040"/>
              <a:ext cx="305640" cy="2289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CB0844B-C279-411C-A03D-3762480F256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20320" y="5106040"/>
                <a:ext cx="3412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2012504-D3F9-493E-8532-23F03795E10E}"/>
                  </a:ext>
                </a:extLst>
              </p14:cNvPr>
              <p14:cNvContentPartPr/>
              <p14:nvPr/>
            </p14:nvContentPartPr>
            <p14:xfrm>
              <a:off x="996240" y="4967800"/>
              <a:ext cx="39960" cy="325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2012504-D3F9-493E-8532-23F03795E10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78240" y="4950160"/>
                <a:ext cx="7560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54D039C-7A27-4AAB-9286-A208E552F82A}"/>
                  </a:ext>
                </a:extLst>
              </p14:cNvPr>
              <p14:cNvContentPartPr/>
              <p14:nvPr/>
            </p14:nvContentPartPr>
            <p14:xfrm>
              <a:off x="893640" y="5138440"/>
              <a:ext cx="218880" cy="532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54D039C-7A27-4AAB-9286-A208E552F82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76000" y="5120800"/>
                <a:ext cx="2545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441AD69-7145-4552-9C87-5BB753939D52}"/>
                  </a:ext>
                </a:extLst>
              </p14:cNvPr>
              <p14:cNvContentPartPr/>
              <p14:nvPr/>
            </p14:nvContentPartPr>
            <p14:xfrm>
              <a:off x="1127280" y="5140600"/>
              <a:ext cx="113040" cy="1832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441AD69-7145-4552-9C87-5BB753939D5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09280" y="5122960"/>
                <a:ext cx="1486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4C1F112-8101-48B1-B3EF-9E31FFABC969}"/>
                  </a:ext>
                </a:extLst>
              </p14:cNvPr>
              <p14:cNvContentPartPr/>
              <p14:nvPr/>
            </p14:nvContentPartPr>
            <p14:xfrm>
              <a:off x="1350480" y="5171200"/>
              <a:ext cx="610560" cy="1760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4C1F112-8101-48B1-B3EF-9E31FFABC96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332840" y="5153237"/>
                <a:ext cx="646200" cy="2116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4402B18-C798-44C6-A545-03935FCCF1A6}"/>
                  </a:ext>
                </a:extLst>
              </p14:cNvPr>
              <p14:cNvContentPartPr/>
              <p14:nvPr/>
            </p14:nvContentPartPr>
            <p14:xfrm>
              <a:off x="2078760" y="5344000"/>
              <a:ext cx="105840" cy="109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4402B18-C798-44C6-A545-03935FCCF1A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060760" y="5326000"/>
                <a:ext cx="141480" cy="1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4662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1C20E-A9C4-4E94-9E03-53029D57E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2222" r="25000" b="73333"/>
          <a:stretch/>
        </p:blipFill>
        <p:spPr>
          <a:xfrm>
            <a:off x="2356338" y="1676400"/>
            <a:ext cx="4431323" cy="274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2D9300-A08E-4F4F-B0DA-D2CFDDB2E2C0}"/>
                  </a:ext>
                </a:extLst>
              </p14:cNvPr>
              <p14:cNvContentPartPr/>
              <p14:nvPr/>
            </p14:nvContentPartPr>
            <p14:xfrm>
              <a:off x="1472520" y="4471360"/>
              <a:ext cx="385560" cy="38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2D9300-A08E-4F4F-B0DA-D2CFDDB2E2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4880" y="4453720"/>
                <a:ext cx="42120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5E12BA-755B-478F-BB6C-7609CC06A9E1}"/>
                  </a:ext>
                </a:extLst>
              </p14:cNvPr>
              <p14:cNvContentPartPr/>
              <p14:nvPr/>
            </p14:nvContentPartPr>
            <p14:xfrm>
              <a:off x="1940160" y="4689160"/>
              <a:ext cx="150120" cy="113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5E12BA-755B-478F-BB6C-7609CC06A9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2520" y="4671160"/>
                <a:ext cx="1857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D60129-3167-433E-BACD-C444AE37240C}"/>
                  </a:ext>
                </a:extLst>
              </p14:cNvPr>
              <p14:cNvContentPartPr/>
              <p14:nvPr/>
            </p14:nvContentPartPr>
            <p14:xfrm>
              <a:off x="2211960" y="4703560"/>
              <a:ext cx="5400" cy="97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D60129-3167-433E-BACD-C444AE3724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94320" y="4685920"/>
                <a:ext cx="41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EAC929-6A54-4BFE-AA62-A514C0ADB5A8}"/>
                  </a:ext>
                </a:extLst>
              </p14:cNvPr>
              <p14:cNvContentPartPr/>
              <p14:nvPr/>
            </p14:nvContentPartPr>
            <p14:xfrm>
              <a:off x="2204400" y="454120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AEAC929-6A54-4BFE-AA62-A514C0ADB5A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86400" y="4523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27F6CCB-8C0F-45D0-8D52-A974CDF3805F}"/>
                  </a:ext>
                </a:extLst>
              </p14:cNvPr>
              <p14:cNvContentPartPr/>
              <p14:nvPr/>
            </p14:nvContentPartPr>
            <p14:xfrm>
              <a:off x="3313200" y="4571440"/>
              <a:ext cx="120600" cy="180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27F6CCB-8C0F-45D0-8D52-A974CDF380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95200" y="4553800"/>
                <a:ext cx="1562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1B3166A-B4E0-4773-A023-0A6B5938BC3C}"/>
                  </a:ext>
                </a:extLst>
              </p14:cNvPr>
              <p14:cNvContentPartPr/>
              <p14:nvPr/>
            </p14:nvContentPartPr>
            <p14:xfrm>
              <a:off x="4032840" y="4602040"/>
              <a:ext cx="557640" cy="400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1B3166A-B4E0-4773-A023-0A6B5938BC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15189" y="4584040"/>
                <a:ext cx="593303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D4A26F0-767E-4B5D-A442-EDF5ADCFC0F6}"/>
                  </a:ext>
                </a:extLst>
              </p14:cNvPr>
              <p14:cNvContentPartPr/>
              <p14:nvPr/>
            </p14:nvContentPartPr>
            <p14:xfrm>
              <a:off x="3555840" y="4480360"/>
              <a:ext cx="369720" cy="273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D4A26F0-767E-4B5D-A442-EDF5ADCFC0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37858" y="4462360"/>
                <a:ext cx="405325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73E0B33-F747-4D5B-8CD4-C64BDD038372}"/>
                  </a:ext>
                </a:extLst>
              </p14:cNvPr>
              <p14:cNvContentPartPr/>
              <p14:nvPr/>
            </p14:nvContentPartPr>
            <p14:xfrm>
              <a:off x="2336520" y="4429600"/>
              <a:ext cx="651600" cy="360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73E0B33-F747-4D5B-8CD4-C64BDD03837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18520" y="4411600"/>
                <a:ext cx="68724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5675A2C-0E7A-4126-A8E2-0C8379976A67}"/>
                  </a:ext>
                </a:extLst>
              </p14:cNvPr>
              <p14:cNvContentPartPr/>
              <p14:nvPr/>
            </p14:nvContentPartPr>
            <p14:xfrm>
              <a:off x="5463480" y="4410160"/>
              <a:ext cx="643680" cy="333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5675A2C-0E7A-4126-A8E2-0C8379976A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45490" y="4392520"/>
                <a:ext cx="6793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8304BB6-7DFF-4DC5-B1A7-7B5DEC44C71A}"/>
                  </a:ext>
                </a:extLst>
              </p14:cNvPr>
              <p14:cNvContentPartPr/>
              <p14:nvPr/>
            </p14:nvContentPartPr>
            <p14:xfrm>
              <a:off x="4950480" y="4591960"/>
              <a:ext cx="400320" cy="126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8304BB6-7DFF-4DC5-B1A7-7B5DEC44C71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32480" y="4574320"/>
                <a:ext cx="4359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B4D7E1-8CF9-4C07-9F0E-689759D4AC8F}"/>
                  </a:ext>
                </a:extLst>
              </p14:cNvPr>
              <p14:cNvContentPartPr/>
              <p14:nvPr/>
            </p14:nvContentPartPr>
            <p14:xfrm>
              <a:off x="6583080" y="4429600"/>
              <a:ext cx="21240" cy="29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B4D7E1-8CF9-4C07-9F0E-689759D4AC8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65440" y="4411600"/>
                <a:ext cx="5688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DEE0B80-CA3F-49FF-A30E-92E93EF9E38B}"/>
                  </a:ext>
                </a:extLst>
              </p14:cNvPr>
              <p14:cNvContentPartPr/>
              <p14:nvPr/>
            </p14:nvContentPartPr>
            <p14:xfrm>
              <a:off x="6471480" y="4612120"/>
              <a:ext cx="255600" cy="2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DEE0B80-CA3F-49FF-A30E-92E93EF9E38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53480" y="4594480"/>
                <a:ext cx="2912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C4BCAB4-DE61-4140-8087-0262FD36FD0C}"/>
                  </a:ext>
                </a:extLst>
              </p14:cNvPr>
              <p14:cNvContentPartPr/>
              <p14:nvPr/>
            </p14:nvContentPartPr>
            <p14:xfrm>
              <a:off x="6735720" y="4584040"/>
              <a:ext cx="163440" cy="181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C4BCAB4-DE61-4140-8087-0262FD36FD0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717720" y="4566040"/>
                <a:ext cx="1990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724310D-72B2-4F8F-9642-D199E8F25BA2}"/>
                  </a:ext>
                </a:extLst>
              </p14:cNvPr>
              <p14:cNvContentPartPr/>
              <p14:nvPr/>
            </p14:nvContentPartPr>
            <p14:xfrm>
              <a:off x="6928680" y="4612120"/>
              <a:ext cx="257400" cy="11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724310D-72B2-4F8F-9642-D199E8F25B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11040" y="4594480"/>
                <a:ext cx="2930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19492B2-871C-4DC9-8564-AD84D7E01F5F}"/>
                  </a:ext>
                </a:extLst>
              </p14:cNvPr>
              <p14:cNvContentPartPr/>
              <p14:nvPr/>
            </p14:nvContentPartPr>
            <p14:xfrm>
              <a:off x="7205880" y="4591960"/>
              <a:ext cx="68760" cy="1515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19492B2-871C-4DC9-8564-AD84D7E01F5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88240" y="4574320"/>
                <a:ext cx="1044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ECFD3E-F963-4E27-BD0F-BB26A2B3BB00}"/>
                  </a:ext>
                </a:extLst>
              </p14:cNvPr>
              <p14:cNvContentPartPr/>
              <p14:nvPr/>
            </p14:nvContentPartPr>
            <p14:xfrm>
              <a:off x="7350600" y="4653160"/>
              <a:ext cx="25560" cy="91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ECFD3E-F963-4E27-BD0F-BB26A2B3BB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32600" y="4635160"/>
                <a:ext cx="612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91F2440-2838-42EC-B8DB-48B8E223D2E7}"/>
                  </a:ext>
                </a:extLst>
              </p14:cNvPr>
              <p14:cNvContentPartPr/>
              <p14:nvPr/>
            </p14:nvContentPartPr>
            <p14:xfrm>
              <a:off x="7556880" y="4348240"/>
              <a:ext cx="32760" cy="3913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91F2440-2838-42EC-B8DB-48B8E223D2E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38880" y="4330240"/>
                <a:ext cx="684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E3E31FC-6802-47B5-AC37-E69EBE926134}"/>
                  </a:ext>
                </a:extLst>
              </p14:cNvPr>
              <p14:cNvContentPartPr/>
              <p14:nvPr/>
            </p14:nvContentPartPr>
            <p14:xfrm>
              <a:off x="7700520" y="4621840"/>
              <a:ext cx="159120" cy="172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E3E31FC-6802-47B5-AC37-E69EBE92613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682520" y="4603840"/>
                <a:ext cx="1947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85E2ABF-0C04-4EA7-9D04-886C7020CBC6}"/>
                  </a:ext>
                </a:extLst>
              </p14:cNvPr>
              <p14:cNvContentPartPr/>
              <p14:nvPr/>
            </p14:nvContentPartPr>
            <p14:xfrm>
              <a:off x="7426200" y="4449760"/>
              <a:ext cx="21240" cy="64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85E2ABF-0C04-4EA7-9D04-886C7020CBC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408200" y="4432120"/>
                <a:ext cx="56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CB0844B-C279-411C-A03D-3762480F256D}"/>
                  </a:ext>
                </a:extLst>
              </p14:cNvPr>
              <p14:cNvContentPartPr/>
              <p14:nvPr/>
            </p14:nvContentPartPr>
            <p14:xfrm>
              <a:off x="538320" y="5124040"/>
              <a:ext cx="305640" cy="2289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CB0844B-C279-411C-A03D-3762480F256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20320" y="5106040"/>
                <a:ext cx="3412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2012504-D3F9-493E-8532-23F03795E10E}"/>
                  </a:ext>
                </a:extLst>
              </p14:cNvPr>
              <p14:cNvContentPartPr/>
              <p14:nvPr/>
            </p14:nvContentPartPr>
            <p14:xfrm>
              <a:off x="996240" y="4967800"/>
              <a:ext cx="39960" cy="325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2012504-D3F9-493E-8532-23F03795E10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78240" y="4950160"/>
                <a:ext cx="7560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54D039C-7A27-4AAB-9286-A208E552F82A}"/>
                  </a:ext>
                </a:extLst>
              </p14:cNvPr>
              <p14:cNvContentPartPr/>
              <p14:nvPr/>
            </p14:nvContentPartPr>
            <p14:xfrm>
              <a:off x="893640" y="5138440"/>
              <a:ext cx="218880" cy="532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54D039C-7A27-4AAB-9286-A208E552F82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76000" y="5120800"/>
                <a:ext cx="2545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441AD69-7145-4552-9C87-5BB753939D52}"/>
                  </a:ext>
                </a:extLst>
              </p14:cNvPr>
              <p14:cNvContentPartPr/>
              <p14:nvPr/>
            </p14:nvContentPartPr>
            <p14:xfrm>
              <a:off x="1127280" y="5140600"/>
              <a:ext cx="113040" cy="1832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441AD69-7145-4552-9C87-5BB753939D5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09280" y="5122960"/>
                <a:ext cx="1486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4C1F112-8101-48B1-B3EF-9E31FFABC969}"/>
                  </a:ext>
                </a:extLst>
              </p14:cNvPr>
              <p14:cNvContentPartPr/>
              <p14:nvPr/>
            </p14:nvContentPartPr>
            <p14:xfrm>
              <a:off x="1350480" y="5171200"/>
              <a:ext cx="610560" cy="1760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4C1F112-8101-48B1-B3EF-9E31FFABC96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332840" y="5153237"/>
                <a:ext cx="646200" cy="2116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4402B18-C798-44C6-A545-03935FCCF1A6}"/>
                  </a:ext>
                </a:extLst>
              </p14:cNvPr>
              <p14:cNvContentPartPr/>
              <p14:nvPr/>
            </p14:nvContentPartPr>
            <p14:xfrm>
              <a:off x="2078760" y="5344000"/>
              <a:ext cx="105840" cy="109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4402B18-C798-44C6-A545-03935FCCF1A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060760" y="5326000"/>
                <a:ext cx="1414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B7A286E-A627-4A10-A237-0768A5941D12}"/>
                  </a:ext>
                </a:extLst>
              </p14:cNvPr>
              <p14:cNvContentPartPr/>
              <p14:nvPr/>
            </p14:nvContentPartPr>
            <p14:xfrm>
              <a:off x="6087360" y="5079760"/>
              <a:ext cx="199080" cy="3470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B7A286E-A627-4A10-A237-0768A5941D1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069360" y="5061760"/>
                <a:ext cx="23472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02ECBCD-F43B-4CA8-AC0B-9F9CC4A8A304}"/>
                  </a:ext>
                </a:extLst>
              </p14:cNvPr>
              <p14:cNvContentPartPr/>
              <p14:nvPr/>
            </p14:nvContentPartPr>
            <p14:xfrm>
              <a:off x="6390480" y="5299360"/>
              <a:ext cx="177120" cy="351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02ECBCD-F43B-4CA8-AC0B-9F9CC4A8A30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372480" y="5281360"/>
                <a:ext cx="21276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AE7FFAB-A652-41CA-86B7-F2CE597D49C0}"/>
                  </a:ext>
                </a:extLst>
              </p14:cNvPr>
              <p14:cNvContentPartPr/>
              <p14:nvPr/>
            </p14:nvContentPartPr>
            <p14:xfrm>
              <a:off x="6796560" y="5097400"/>
              <a:ext cx="327240" cy="5292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AE7FFAB-A652-41CA-86B7-F2CE597D49C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778920" y="5079400"/>
                <a:ext cx="362880" cy="5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70D158A-9B08-4DFA-81C6-9315305EF471}"/>
                  </a:ext>
                </a:extLst>
              </p14:cNvPr>
              <p14:cNvContentPartPr/>
              <p14:nvPr/>
            </p14:nvContentPartPr>
            <p14:xfrm>
              <a:off x="8046480" y="5232040"/>
              <a:ext cx="83160" cy="2109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70D158A-9B08-4DFA-81C6-9315305EF47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028480" y="5214400"/>
                <a:ext cx="1188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4F68730-B8AE-4F6E-8B84-E39A2E0617F1}"/>
                  </a:ext>
                </a:extLst>
              </p14:cNvPr>
              <p14:cNvContentPartPr/>
              <p14:nvPr/>
            </p14:nvContentPartPr>
            <p14:xfrm>
              <a:off x="891840" y="5589880"/>
              <a:ext cx="559080" cy="315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4F68730-B8AE-4F6E-8B84-E39A2E0617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74189" y="5571880"/>
                <a:ext cx="594743" cy="3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22C8A50-AE18-460E-A71C-AD6512474AB4}"/>
                  </a:ext>
                </a:extLst>
              </p14:cNvPr>
              <p14:cNvContentPartPr/>
              <p14:nvPr/>
            </p14:nvContentPartPr>
            <p14:xfrm>
              <a:off x="7258440" y="5232400"/>
              <a:ext cx="673560" cy="2062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22C8A50-AE18-460E-A71C-AD6512474AB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40800" y="5214729"/>
                <a:ext cx="709200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E94DCE4-4B2C-415F-A9B0-C081B5D21900}"/>
                  </a:ext>
                </a:extLst>
              </p14:cNvPr>
              <p14:cNvContentPartPr/>
              <p14:nvPr/>
            </p14:nvContentPartPr>
            <p14:xfrm>
              <a:off x="1787880" y="5069680"/>
              <a:ext cx="3932280" cy="92304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E94DCE4-4B2C-415F-A9B0-C081B5D2190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69882" y="5051680"/>
                <a:ext cx="3967917" cy="95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71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B179B3-7D09-4FBC-A64C-E769ED02AC58}"/>
                  </a:ext>
                </a:extLst>
              </p14:cNvPr>
              <p14:cNvContentPartPr/>
              <p14:nvPr/>
            </p14:nvContentPartPr>
            <p14:xfrm>
              <a:off x="1879320" y="680560"/>
              <a:ext cx="686520" cy="26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B179B3-7D09-4FBC-A64C-E769ED02AC5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61320" y="662560"/>
                <a:ext cx="72216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C0E358-6A38-41CF-B278-797BE77F71CE}"/>
                  </a:ext>
                </a:extLst>
              </p14:cNvPr>
              <p14:cNvContentPartPr/>
              <p14:nvPr/>
            </p14:nvContentPartPr>
            <p14:xfrm>
              <a:off x="436440" y="1340800"/>
              <a:ext cx="1605600" cy="477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C0E358-6A38-41CF-B278-797BE77F71C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4" y="1322800"/>
                <a:ext cx="1641232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331DC78-E471-4B16-A9F9-2F56979AF052}"/>
                  </a:ext>
                </a:extLst>
              </p14:cNvPr>
              <p14:cNvContentPartPr/>
              <p14:nvPr/>
            </p14:nvContentPartPr>
            <p14:xfrm>
              <a:off x="375240" y="1930120"/>
              <a:ext cx="1768320" cy="16869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331DC78-E471-4B16-A9F9-2F56979AF05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7600" y="1912120"/>
                <a:ext cx="1803960" cy="172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472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FD4F6558-708C-416B-9C74-67F47941A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0000" r="24970" b="56667"/>
          <a:stretch/>
        </p:blipFill>
        <p:spPr>
          <a:xfrm>
            <a:off x="2590800" y="1600200"/>
            <a:ext cx="4211287" cy="25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5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FD4F6558-708C-416B-9C74-67F47941A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0000" r="24970" b="56667"/>
          <a:stretch/>
        </p:blipFill>
        <p:spPr>
          <a:xfrm>
            <a:off x="2590800" y="1600200"/>
            <a:ext cx="4211287" cy="25236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045EBD-F780-4F2B-B66F-48BF9D22826D}"/>
                  </a:ext>
                </a:extLst>
              </p14:cNvPr>
              <p14:cNvContentPartPr/>
              <p14:nvPr/>
            </p14:nvContentPartPr>
            <p14:xfrm>
              <a:off x="1899200" y="4571440"/>
              <a:ext cx="360" cy="143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045EBD-F780-4F2B-B66F-48BF9D2282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560" y="4553800"/>
                <a:ext cx="360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F9E59C-FA37-43DA-A2C1-479B670370B9}"/>
                  </a:ext>
                </a:extLst>
              </p14:cNvPr>
              <p14:cNvContentPartPr/>
              <p14:nvPr/>
            </p14:nvContentPartPr>
            <p14:xfrm>
              <a:off x="1930160" y="4388920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F9E59C-FA37-43DA-A2C1-479B670370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2160" y="4370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95FD636-0BCE-4857-AC21-5DF0C08FF011}"/>
                  </a:ext>
                </a:extLst>
              </p14:cNvPr>
              <p14:cNvContentPartPr/>
              <p14:nvPr/>
            </p14:nvContentPartPr>
            <p14:xfrm>
              <a:off x="2257040" y="4436080"/>
              <a:ext cx="374040" cy="244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95FD636-0BCE-4857-AC21-5DF0C08FF0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39383" y="4418440"/>
                <a:ext cx="409714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9C1ED2-44F2-462C-82C7-B59F5780D677}"/>
                  </a:ext>
                </a:extLst>
              </p14:cNvPr>
              <p14:cNvContentPartPr/>
              <p14:nvPr/>
            </p14:nvContentPartPr>
            <p14:xfrm>
              <a:off x="2011520" y="4509520"/>
              <a:ext cx="131760" cy="191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9C1ED2-44F2-462C-82C7-B59F5780D6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93520" y="4491847"/>
                <a:ext cx="16740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D5BF2B-64FD-471B-BFBB-CCD3E0996DC0}"/>
                  </a:ext>
                </a:extLst>
              </p14:cNvPr>
              <p14:cNvContentPartPr/>
              <p14:nvPr/>
            </p14:nvContentPartPr>
            <p14:xfrm>
              <a:off x="1483040" y="4375960"/>
              <a:ext cx="335160" cy="380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D5BF2B-64FD-471B-BFBB-CCD3E0996D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65400" y="4357977"/>
                <a:ext cx="370800" cy="416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6D3E2EA-CF34-4EE0-840E-96B7E7D690DB}"/>
                  </a:ext>
                </a:extLst>
              </p14:cNvPr>
              <p14:cNvContentPartPr/>
              <p14:nvPr/>
            </p14:nvContentPartPr>
            <p14:xfrm>
              <a:off x="5912840" y="4231960"/>
              <a:ext cx="1655280" cy="427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6D3E2EA-CF34-4EE0-840E-96B7E7D690D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95200" y="4213960"/>
                <a:ext cx="169092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EA7AE9-21D1-41E2-9980-E5CCACC3CF4E}"/>
                  </a:ext>
                </a:extLst>
              </p14:cNvPr>
              <p14:cNvContentPartPr/>
              <p14:nvPr/>
            </p14:nvContentPartPr>
            <p14:xfrm>
              <a:off x="5475440" y="4287040"/>
              <a:ext cx="156600" cy="337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EA7AE9-21D1-41E2-9980-E5CCACC3CF4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7440" y="4269400"/>
                <a:ext cx="1922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E6F6267-C4C7-4718-9432-4038B80B8BDB}"/>
                  </a:ext>
                </a:extLst>
              </p14:cNvPr>
              <p14:cNvContentPartPr/>
              <p14:nvPr/>
            </p14:nvContentPartPr>
            <p14:xfrm>
              <a:off x="4673360" y="4228000"/>
              <a:ext cx="654840" cy="4759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E6F6267-C4C7-4718-9432-4038B80B8BD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55720" y="4210360"/>
                <a:ext cx="69048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4D28E99-0303-4F83-997F-D8EC92228B0C}"/>
                  </a:ext>
                </a:extLst>
              </p14:cNvPr>
              <p14:cNvContentPartPr/>
              <p14:nvPr/>
            </p14:nvContentPartPr>
            <p14:xfrm>
              <a:off x="3015200" y="4307920"/>
              <a:ext cx="1228680" cy="4165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4D28E99-0303-4F83-997F-D8EC92228B0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97560" y="4290280"/>
                <a:ext cx="1264320" cy="4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405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FD4F6558-708C-416B-9C74-67F47941A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0000" r="24970" b="56667"/>
          <a:stretch/>
        </p:blipFill>
        <p:spPr>
          <a:xfrm>
            <a:off x="2590800" y="1600200"/>
            <a:ext cx="4211287" cy="25236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045EBD-F780-4F2B-B66F-48BF9D22826D}"/>
                  </a:ext>
                </a:extLst>
              </p14:cNvPr>
              <p14:cNvContentPartPr/>
              <p14:nvPr/>
            </p14:nvContentPartPr>
            <p14:xfrm>
              <a:off x="1899200" y="4571440"/>
              <a:ext cx="360" cy="143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045EBD-F780-4F2B-B66F-48BF9D2282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560" y="4553800"/>
                <a:ext cx="360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F9E59C-FA37-43DA-A2C1-479B670370B9}"/>
                  </a:ext>
                </a:extLst>
              </p14:cNvPr>
              <p14:cNvContentPartPr/>
              <p14:nvPr/>
            </p14:nvContentPartPr>
            <p14:xfrm>
              <a:off x="1930160" y="4388920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F9E59C-FA37-43DA-A2C1-479B670370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2160" y="4370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95FD636-0BCE-4857-AC21-5DF0C08FF011}"/>
                  </a:ext>
                </a:extLst>
              </p14:cNvPr>
              <p14:cNvContentPartPr/>
              <p14:nvPr/>
            </p14:nvContentPartPr>
            <p14:xfrm>
              <a:off x="2257040" y="4436080"/>
              <a:ext cx="374040" cy="244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95FD636-0BCE-4857-AC21-5DF0C08FF0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39383" y="4418440"/>
                <a:ext cx="409714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9C1ED2-44F2-462C-82C7-B59F5780D677}"/>
                  </a:ext>
                </a:extLst>
              </p14:cNvPr>
              <p14:cNvContentPartPr/>
              <p14:nvPr/>
            </p14:nvContentPartPr>
            <p14:xfrm>
              <a:off x="2011520" y="4509520"/>
              <a:ext cx="131760" cy="191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9C1ED2-44F2-462C-82C7-B59F5780D67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93520" y="4491847"/>
                <a:ext cx="16740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D5BF2B-64FD-471B-BFBB-CCD3E0996DC0}"/>
                  </a:ext>
                </a:extLst>
              </p14:cNvPr>
              <p14:cNvContentPartPr/>
              <p14:nvPr/>
            </p14:nvContentPartPr>
            <p14:xfrm>
              <a:off x="1483040" y="4375960"/>
              <a:ext cx="335160" cy="380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D5BF2B-64FD-471B-BFBB-CCD3E0996D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65400" y="4357977"/>
                <a:ext cx="370800" cy="416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6D3E2EA-CF34-4EE0-840E-96B7E7D690DB}"/>
                  </a:ext>
                </a:extLst>
              </p14:cNvPr>
              <p14:cNvContentPartPr/>
              <p14:nvPr/>
            </p14:nvContentPartPr>
            <p14:xfrm>
              <a:off x="5912840" y="4231960"/>
              <a:ext cx="1655280" cy="427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6D3E2EA-CF34-4EE0-840E-96B7E7D690D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95200" y="4213960"/>
                <a:ext cx="169092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EA7AE9-21D1-41E2-9980-E5CCACC3CF4E}"/>
                  </a:ext>
                </a:extLst>
              </p14:cNvPr>
              <p14:cNvContentPartPr/>
              <p14:nvPr/>
            </p14:nvContentPartPr>
            <p14:xfrm>
              <a:off x="5475440" y="4287040"/>
              <a:ext cx="156600" cy="337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EA7AE9-21D1-41E2-9980-E5CCACC3CF4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7440" y="4269400"/>
                <a:ext cx="1922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E6F6267-C4C7-4718-9432-4038B80B8BDB}"/>
                  </a:ext>
                </a:extLst>
              </p14:cNvPr>
              <p14:cNvContentPartPr/>
              <p14:nvPr/>
            </p14:nvContentPartPr>
            <p14:xfrm>
              <a:off x="4673360" y="4228000"/>
              <a:ext cx="654840" cy="4759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E6F6267-C4C7-4718-9432-4038B80B8BD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55720" y="4210360"/>
                <a:ext cx="69048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4D28E99-0303-4F83-997F-D8EC92228B0C}"/>
                  </a:ext>
                </a:extLst>
              </p14:cNvPr>
              <p14:cNvContentPartPr/>
              <p14:nvPr/>
            </p14:nvContentPartPr>
            <p14:xfrm>
              <a:off x="3015200" y="4307920"/>
              <a:ext cx="1228680" cy="4165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4D28E99-0303-4F83-997F-D8EC92228B0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97560" y="4290280"/>
                <a:ext cx="126432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DE885A-F6C2-4CC2-AAC5-3676C2809993}"/>
                  </a:ext>
                </a:extLst>
              </p14:cNvPr>
              <p14:cNvContentPartPr/>
              <p14:nvPr/>
            </p14:nvContentPartPr>
            <p14:xfrm>
              <a:off x="7617440" y="4632640"/>
              <a:ext cx="134280" cy="174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DE885A-F6C2-4CC2-AAC5-3676C280999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99800" y="4615000"/>
                <a:ext cx="16992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89168BB-805E-4CFE-A689-FF7CB01E25E5}"/>
                  </a:ext>
                </a:extLst>
              </p14:cNvPr>
              <p14:cNvContentPartPr/>
              <p14:nvPr/>
            </p14:nvContentPartPr>
            <p14:xfrm>
              <a:off x="2461160" y="4967800"/>
              <a:ext cx="2242440" cy="6177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89168BB-805E-4CFE-A689-FF7CB01E25E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443157" y="4949800"/>
                <a:ext cx="2278086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8F4BF4-19BD-4ACD-BC86-2DAF41173A71}"/>
                  </a:ext>
                </a:extLst>
              </p14:cNvPr>
              <p14:cNvContentPartPr/>
              <p14:nvPr/>
            </p14:nvContentPartPr>
            <p14:xfrm>
              <a:off x="945200" y="4967800"/>
              <a:ext cx="1047600" cy="6498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8F4BF4-19BD-4ACD-BC86-2DAF41173A7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27560" y="4949800"/>
                <a:ext cx="108324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9132B76-786F-42FF-9480-78EACC02939D}"/>
                  </a:ext>
                </a:extLst>
              </p14:cNvPr>
              <p14:cNvContentPartPr/>
              <p14:nvPr/>
            </p14:nvContentPartPr>
            <p14:xfrm>
              <a:off x="4835720" y="4921000"/>
              <a:ext cx="244080" cy="554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9132B76-786F-42FF-9480-78EACC0293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818080" y="4903000"/>
                <a:ext cx="279720" cy="59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46862D5-CF3A-49FE-9BFD-337359B43804}"/>
                  </a:ext>
                </a:extLst>
              </p14:cNvPr>
              <p14:cNvContentPartPr/>
              <p14:nvPr/>
            </p14:nvContentPartPr>
            <p14:xfrm>
              <a:off x="5130200" y="5194600"/>
              <a:ext cx="84960" cy="1699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46862D5-CF3A-49FE-9BFD-337359B438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112200" y="5176960"/>
                <a:ext cx="1206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3CFEB9F-40A5-48D9-B560-2E13F2E02E39}"/>
                  </a:ext>
                </a:extLst>
              </p14:cNvPr>
              <p14:cNvContentPartPr/>
              <p14:nvPr/>
            </p14:nvContentPartPr>
            <p14:xfrm>
              <a:off x="5234600" y="5211880"/>
              <a:ext cx="111960" cy="122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3CFEB9F-40A5-48D9-B560-2E13F2E02E3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16600" y="5193880"/>
                <a:ext cx="14760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23FB621-2EEB-4A93-8188-2DBF21368D3D}"/>
                  </a:ext>
                </a:extLst>
              </p14:cNvPr>
              <p14:cNvContentPartPr/>
              <p14:nvPr/>
            </p14:nvContentPartPr>
            <p14:xfrm>
              <a:off x="5404880" y="5208640"/>
              <a:ext cx="221760" cy="125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23FB621-2EEB-4A93-8188-2DBF21368D3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387240" y="5190640"/>
                <a:ext cx="2574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7CE10AA-937E-466A-AB99-36CC1A51A230}"/>
                  </a:ext>
                </a:extLst>
              </p14:cNvPr>
              <p14:cNvContentPartPr/>
              <p14:nvPr/>
            </p14:nvContentPartPr>
            <p14:xfrm>
              <a:off x="5973680" y="4989400"/>
              <a:ext cx="790200" cy="415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7CE10AA-937E-466A-AB99-36CC1A51A23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56040" y="4971760"/>
                <a:ext cx="82584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A53DE97-DE90-4A0E-BFC1-1DCA5E9ADA60}"/>
                  </a:ext>
                </a:extLst>
              </p14:cNvPr>
              <p14:cNvContentPartPr/>
              <p14:nvPr/>
            </p14:nvContentPartPr>
            <p14:xfrm>
              <a:off x="7010120" y="4967440"/>
              <a:ext cx="1666800" cy="4431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A53DE97-DE90-4A0E-BFC1-1DCA5E9ADA6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92120" y="4949440"/>
                <a:ext cx="170244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3866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738C47-9DD2-48A9-AED1-BB8861853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14445" r="26250" b="72222"/>
          <a:stretch/>
        </p:blipFill>
        <p:spPr>
          <a:xfrm>
            <a:off x="2815080" y="1676400"/>
            <a:ext cx="3785616" cy="25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8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738C47-9DD2-48A9-AED1-BB8861853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14445" r="26250" b="72222"/>
          <a:stretch/>
        </p:blipFill>
        <p:spPr>
          <a:xfrm>
            <a:off x="2815080" y="1676400"/>
            <a:ext cx="3785616" cy="25236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572332-F5E5-4F18-93F1-9C1D783434A6}"/>
                  </a:ext>
                </a:extLst>
              </p14:cNvPr>
              <p14:cNvContentPartPr/>
              <p14:nvPr/>
            </p14:nvContentPartPr>
            <p14:xfrm>
              <a:off x="1096400" y="4455880"/>
              <a:ext cx="252000" cy="42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572332-F5E5-4F18-93F1-9C1D783434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400" y="4438240"/>
                <a:ext cx="28764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207D4E-575E-4850-A5B9-0B4DC3EEDE55}"/>
                  </a:ext>
                </a:extLst>
              </p14:cNvPr>
              <p14:cNvContentPartPr/>
              <p14:nvPr/>
            </p14:nvContentPartPr>
            <p14:xfrm>
              <a:off x="1604720" y="4616440"/>
              <a:ext cx="223920" cy="269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207D4E-575E-4850-A5B9-0B4DC3EEDE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7080" y="4598800"/>
                <a:ext cx="25956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13A0818-8324-4AF2-957B-9E5323021B8E}"/>
                  </a:ext>
                </a:extLst>
              </p14:cNvPr>
              <p14:cNvContentPartPr/>
              <p14:nvPr/>
            </p14:nvContentPartPr>
            <p14:xfrm>
              <a:off x="1938080" y="4510600"/>
              <a:ext cx="887400" cy="362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13A0818-8324-4AF2-957B-9E5323021B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20080" y="4492600"/>
                <a:ext cx="92304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B4CF2FD-77D2-46AA-9414-19CCAE49C61A}"/>
                  </a:ext>
                </a:extLst>
              </p14:cNvPr>
              <p14:cNvContentPartPr/>
              <p14:nvPr/>
            </p14:nvContentPartPr>
            <p14:xfrm>
              <a:off x="3199520" y="4450480"/>
              <a:ext cx="1339560" cy="405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B4CF2FD-77D2-46AA-9414-19CCAE49C6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1875" y="4432480"/>
                <a:ext cx="137521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18F019B-0D23-4127-B0CB-1CA3172670BA}"/>
                  </a:ext>
                </a:extLst>
              </p14:cNvPr>
              <p14:cNvContentPartPr/>
              <p14:nvPr/>
            </p14:nvContentPartPr>
            <p14:xfrm>
              <a:off x="4988360" y="4449760"/>
              <a:ext cx="1244160" cy="4543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18F019B-0D23-4127-B0CB-1CA3172670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70360" y="4432106"/>
                <a:ext cx="1279800" cy="489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4F81860-9955-4044-A6EA-347311D2D737}"/>
                  </a:ext>
                </a:extLst>
              </p14:cNvPr>
              <p14:cNvContentPartPr/>
              <p14:nvPr/>
            </p14:nvContentPartPr>
            <p14:xfrm>
              <a:off x="6532400" y="4464520"/>
              <a:ext cx="1544760" cy="446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4F81860-9955-4044-A6EA-347311D2D7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4400" y="4446880"/>
                <a:ext cx="1580400" cy="48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786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14:cNvPr>
              <p14:cNvContentPartPr/>
              <p14:nvPr/>
            </p14:nvContentPartPr>
            <p14:xfrm>
              <a:off x="2427960" y="303280"/>
              <a:ext cx="3669840" cy="811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56BC65-C118-4D3A-B1B4-5098EF4CC5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9958" y="285640"/>
                <a:ext cx="3705483" cy="846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738C47-9DD2-48A9-AED1-BB8861853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14445" r="26250" b="72222"/>
          <a:stretch/>
        </p:blipFill>
        <p:spPr>
          <a:xfrm>
            <a:off x="2815080" y="1676400"/>
            <a:ext cx="3785616" cy="25236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572332-F5E5-4F18-93F1-9C1D783434A6}"/>
                  </a:ext>
                </a:extLst>
              </p14:cNvPr>
              <p14:cNvContentPartPr/>
              <p14:nvPr/>
            </p14:nvContentPartPr>
            <p14:xfrm>
              <a:off x="1096400" y="4455880"/>
              <a:ext cx="252000" cy="42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572332-F5E5-4F18-93F1-9C1D783434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400" y="4438240"/>
                <a:ext cx="28764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207D4E-575E-4850-A5B9-0B4DC3EEDE55}"/>
                  </a:ext>
                </a:extLst>
              </p14:cNvPr>
              <p14:cNvContentPartPr/>
              <p14:nvPr/>
            </p14:nvContentPartPr>
            <p14:xfrm>
              <a:off x="1604720" y="4616440"/>
              <a:ext cx="223920" cy="269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207D4E-575E-4850-A5B9-0B4DC3EEDE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7080" y="4598800"/>
                <a:ext cx="25956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13A0818-8324-4AF2-957B-9E5323021B8E}"/>
                  </a:ext>
                </a:extLst>
              </p14:cNvPr>
              <p14:cNvContentPartPr/>
              <p14:nvPr/>
            </p14:nvContentPartPr>
            <p14:xfrm>
              <a:off x="1938080" y="4510600"/>
              <a:ext cx="887400" cy="362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13A0818-8324-4AF2-957B-9E5323021B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20080" y="4492600"/>
                <a:ext cx="92304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B4CF2FD-77D2-46AA-9414-19CCAE49C61A}"/>
                  </a:ext>
                </a:extLst>
              </p14:cNvPr>
              <p14:cNvContentPartPr/>
              <p14:nvPr/>
            </p14:nvContentPartPr>
            <p14:xfrm>
              <a:off x="3199520" y="4450480"/>
              <a:ext cx="1339560" cy="405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B4CF2FD-77D2-46AA-9414-19CCAE49C6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81875" y="4432480"/>
                <a:ext cx="137521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18F019B-0D23-4127-B0CB-1CA3172670BA}"/>
                  </a:ext>
                </a:extLst>
              </p14:cNvPr>
              <p14:cNvContentPartPr/>
              <p14:nvPr/>
            </p14:nvContentPartPr>
            <p14:xfrm>
              <a:off x="4988360" y="4449760"/>
              <a:ext cx="1244160" cy="4543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18F019B-0D23-4127-B0CB-1CA3172670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70360" y="4432106"/>
                <a:ext cx="1279800" cy="489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4F81860-9955-4044-A6EA-347311D2D737}"/>
                  </a:ext>
                </a:extLst>
              </p14:cNvPr>
              <p14:cNvContentPartPr/>
              <p14:nvPr/>
            </p14:nvContentPartPr>
            <p14:xfrm>
              <a:off x="6532400" y="4464520"/>
              <a:ext cx="1544760" cy="446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4F81860-9955-4044-A6EA-347311D2D7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4400" y="4446880"/>
                <a:ext cx="158040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555E0F2-85CC-4D84-844F-7F922B35352B}"/>
                  </a:ext>
                </a:extLst>
              </p14:cNvPr>
              <p14:cNvContentPartPr/>
              <p14:nvPr/>
            </p14:nvContentPartPr>
            <p14:xfrm>
              <a:off x="804440" y="5053480"/>
              <a:ext cx="4384440" cy="1269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555E0F2-85CC-4D84-844F-7F922B35352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6441" y="5035480"/>
                <a:ext cx="4420077" cy="13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A1B93FA-99CA-4276-A194-DFE337E55A01}"/>
                  </a:ext>
                </a:extLst>
              </p14:cNvPr>
              <p14:cNvContentPartPr/>
              <p14:nvPr/>
            </p14:nvContentPartPr>
            <p14:xfrm>
              <a:off x="5506400" y="5021800"/>
              <a:ext cx="3259440" cy="12301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A1B93FA-99CA-4276-A194-DFE337E55A0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88400" y="5004160"/>
                <a:ext cx="3295080" cy="126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6467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14:cNvPr>
              <p14:cNvContentPartPr/>
              <p14:nvPr/>
            </p14:nvContentPartPr>
            <p14:xfrm>
              <a:off x="2691920" y="244960"/>
              <a:ext cx="3623040" cy="63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280" y="227310"/>
                <a:ext cx="3658680" cy="6750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890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14:cNvPr>
              <p14:cNvContentPartPr/>
              <p14:nvPr/>
            </p14:nvContentPartPr>
            <p14:xfrm>
              <a:off x="2691920" y="244960"/>
              <a:ext cx="3623040" cy="63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280" y="227310"/>
                <a:ext cx="3658680" cy="6750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B6FDAD-8FAD-44BB-846A-3374AEF35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0000" r="25176" b="61609"/>
          <a:stretch/>
        </p:blipFill>
        <p:spPr>
          <a:xfrm>
            <a:off x="3801763" y="2438401"/>
            <a:ext cx="5014917" cy="41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3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14:cNvPr>
              <p14:cNvContentPartPr/>
              <p14:nvPr/>
            </p14:nvContentPartPr>
            <p14:xfrm>
              <a:off x="2691920" y="244960"/>
              <a:ext cx="3623040" cy="63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280" y="227310"/>
                <a:ext cx="3658680" cy="675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14:cNvPr>
              <p14:cNvContentPartPr/>
              <p14:nvPr/>
            </p14:nvContentPartPr>
            <p14:xfrm>
              <a:off x="1056080" y="1913200"/>
              <a:ext cx="1265400" cy="332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8440" y="1895200"/>
                <a:ext cx="130104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14:cNvPr>
              <p14:cNvContentPartPr/>
              <p14:nvPr/>
            </p14:nvContentPartPr>
            <p14:xfrm>
              <a:off x="1244720" y="1503520"/>
              <a:ext cx="959760" cy="332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6727" y="1485520"/>
                <a:ext cx="995387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14:cNvPr>
              <p14:cNvContentPartPr/>
              <p14:nvPr/>
            </p14:nvContentPartPr>
            <p14:xfrm>
              <a:off x="2580320" y="1827880"/>
              <a:ext cx="253440" cy="2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2320" y="1809880"/>
                <a:ext cx="2890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14:cNvPr>
              <p14:cNvContentPartPr/>
              <p14:nvPr/>
            </p14:nvContentPartPr>
            <p14:xfrm>
              <a:off x="2651240" y="1941640"/>
              <a:ext cx="223920" cy="29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600" y="1924000"/>
                <a:ext cx="25956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14:cNvPr>
              <p14:cNvContentPartPr/>
              <p14:nvPr/>
            </p14:nvContentPartPr>
            <p14:xfrm>
              <a:off x="4541240" y="1787560"/>
              <a:ext cx="100800" cy="133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23240" y="1769920"/>
                <a:ext cx="1364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14:cNvPr>
              <p14:cNvContentPartPr/>
              <p14:nvPr/>
            </p14:nvContentPartPr>
            <p14:xfrm>
              <a:off x="3161720" y="1618360"/>
              <a:ext cx="1257840" cy="426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3720" y="1600360"/>
                <a:ext cx="129348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14:cNvPr>
              <p14:cNvContentPartPr/>
              <p14:nvPr/>
            </p14:nvContentPartPr>
            <p14:xfrm>
              <a:off x="5047400" y="1808080"/>
              <a:ext cx="265320" cy="1839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9760" y="1790080"/>
                <a:ext cx="3009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14:cNvPr>
              <p14:cNvContentPartPr/>
              <p14:nvPr/>
            </p14:nvContentPartPr>
            <p14:xfrm>
              <a:off x="5414600" y="1523680"/>
              <a:ext cx="965880" cy="410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96607" y="1506040"/>
                <a:ext cx="1001507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14:cNvPr>
              <p14:cNvContentPartPr/>
              <p14:nvPr/>
            </p14:nvContentPartPr>
            <p14:xfrm>
              <a:off x="6756320" y="1584520"/>
              <a:ext cx="1683000" cy="504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38680" y="1566507"/>
                <a:ext cx="1718640" cy="54002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B6FDAD-8FAD-44BB-846A-3374AEF3503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0000" t="20000" r="25176" b="61609"/>
          <a:stretch/>
        </p:blipFill>
        <p:spPr>
          <a:xfrm>
            <a:off x="3801763" y="2438401"/>
            <a:ext cx="5014917" cy="41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2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14:cNvPr>
              <p14:cNvContentPartPr/>
              <p14:nvPr/>
            </p14:nvContentPartPr>
            <p14:xfrm>
              <a:off x="2691920" y="244960"/>
              <a:ext cx="3623040" cy="63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280" y="227310"/>
                <a:ext cx="3658680" cy="675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14:cNvPr>
              <p14:cNvContentPartPr/>
              <p14:nvPr/>
            </p14:nvContentPartPr>
            <p14:xfrm>
              <a:off x="1056080" y="1913200"/>
              <a:ext cx="1265400" cy="332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8440" y="1895200"/>
                <a:ext cx="130104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14:cNvPr>
              <p14:cNvContentPartPr/>
              <p14:nvPr/>
            </p14:nvContentPartPr>
            <p14:xfrm>
              <a:off x="1244720" y="1503520"/>
              <a:ext cx="959760" cy="332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6727" y="1485520"/>
                <a:ext cx="995387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14:cNvPr>
              <p14:cNvContentPartPr/>
              <p14:nvPr/>
            </p14:nvContentPartPr>
            <p14:xfrm>
              <a:off x="2580320" y="1827880"/>
              <a:ext cx="253440" cy="2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2320" y="1809880"/>
                <a:ext cx="2890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14:cNvPr>
              <p14:cNvContentPartPr/>
              <p14:nvPr/>
            </p14:nvContentPartPr>
            <p14:xfrm>
              <a:off x="2651240" y="1941640"/>
              <a:ext cx="223920" cy="29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600" y="1924000"/>
                <a:ext cx="25956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14:cNvPr>
              <p14:cNvContentPartPr/>
              <p14:nvPr/>
            </p14:nvContentPartPr>
            <p14:xfrm>
              <a:off x="4541240" y="1787560"/>
              <a:ext cx="100800" cy="133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23240" y="1769920"/>
                <a:ext cx="1364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14:cNvPr>
              <p14:cNvContentPartPr/>
              <p14:nvPr/>
            </p14:nvContentPartPr>
            <p14:xfrm>
              <a:off x="3161720" y="1618360"/>
              <a:ext cx="1257840" cy="426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3720" y="1600360"/>
                <a:ext cx="129348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14:cNvPr>
              <p14:cNvContentPartPr/>
              <p14:nvPr/>
            </p14:nvContentPartPr>
            <p14:xfrm>
              <a:off x="5047400" y="1808080"/>
              <a:ext cx="265320" cy="1839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9760" y="1790080"/>
                <a:ext cx="3009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14:cNvPr>
              <p14:cNvContentPartPr/>
              <p14:nvPr/>
            </p14:nvContentPartPr>
            <p14:xfrm>
              <a:off x="5414600" y="1523680"/>
              <a:ext cx="965880" cy="410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96607" y="1506040"/>
                <a:ext cx="1001507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14:cNvPr>
              <p14:cNvContentPartPr/>
              <p14:nvPr/>
            </p14:nvContentPartPr>
            <p14:xfrm>
              <a:off x="6756320" y="1584520"/>
              <a:ext cx="1683000" cy="504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38680" y="1566507"/>
                <a:ext cx="1718640" cy="54002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B6FDAD-8FAD-44BB-846A-3374AEF3503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0000" t="20000" r="25176" b="61609"/>
          <a:stretch/>
        </p:blipFill>
        <p:spPr>
          <a:xfrm>
            <a:off x="3801763" y="2438401"/>
            <a:ext cx="5014917" cy="41797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BC54357-8C86-4FFF-9CA3-C13ECA769571}"/>
                  </a:ext>
                </a:extLst>
              </p14:cNvPr>
              <p14:cNvContentPartPr/>
              <p14:nvPr/>
            </p14:nvContentPartPr>
            <p14:xfrm>
              <a:off x="1031240" y="2722120"/>
              <a:ext cx="76320" cy="145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BC54357-8C86-4FFF-9CA3-C13ECA76957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3600" y="2704480"/>
                <a:ext cx="111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83F77A-C217-42B2-811D-C56ECB61C4F7}"/>
                  </a:ext>
                </a:extLst>
              </p14:cNvPr>
              <p14:cNvContentPartPr/>
              <p14:nvPr/>
            </p14:nvContentPartPr>
            <p14:xfrm>
              <a:off x="1178120" y="2803840"/>
              <a:ext cx="360" cy="35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83F77A-C217-42B2-811D-C56ECB61C4F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60480" y="2785840"/>
                <a:ext cx="360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0008763-D1D3-4AC8-8354-302CB134445E}"/>
                  </a:ext>
                </a:extLst>
              </p14:cNvPr>
              <p14:cNvContentPartPr/>
              <p14:nvPr/>
            </p14:nvContentPartPr>
            <p14:xfrm>
              <a:off x="1178120" y="261088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0008763-D1D3-4AC8-8354-302CB134445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60480" y="2593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5968D3D-4F80-4FD6-B872-AD654952BE29}"/>
                  </a:ext>
                </a:extLst>
              </p14:cNvPr>
              <p14:cNvContentPartPr/>
              <p14:nvPr/>
            </p14:nvContentPartPr>
            <p14:xfrm>
              <a:off x="2430200" y="2717080"/>
              <a:ext cx="89280" cy="136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5968D3D-4F80-4FD6-B872-AD654952BE2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12200" y="2699440"/>
                <a:ext cx="1249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3E59AE-FCA8-4A70-B522-52ACBD3E9AA7}"/>
                  </a:ext>
                </a:extLst>
              </p14:cNvPr>
              <p14:cNvContentPartPr/>
              <p14:nvPr/>
            </p14:nvContentPartPr>
            <p14:xfrm>
              <a:off x="2592200" y="2702320"/>
              <a:ext cx="120600" cy="153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3E59AE-FCA8-4A70-B522-52ACBD3E9AA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74560" y="2684320"/>
                <a:ext cx="1562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949652D-CB13-4C9E-B11C-508CBE88D82F}"/>
                  </a:ext>
                </a:extLst>
              </p14:cNvPr>
              <p14:cNvContentPartPr/>
              <p14:nvPr/>
            </p14:nvContentPartPr>
            <p14:xfrm>
              <a:off x="2854640" y="2691880"/>
              <a:ext cx="118080" cy="15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949652D-CB13-4C9E-B11C-508CBE88D8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37000" y="2674240"/>
                <a:ext cx="1537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E7050EE-AD36-424E-A594-126AAE4B4C12}"/>
                  </a:ext>
                </a:extLst>
              </p14:cNvPr>
              <p14:cNvContentPartPr/>
              <p14:nvPr/>
            </p14:nvContentPartPr>
            <p14:xfrm>
              <a:off x="2824040" y="2803840"/>
              <a:ext cx="153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E7050EE-AD36-424E-A594-126AAE4B4C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06400" y="27858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A22063B-6BBF-4015-8EAF-0ED42D08DA65}"/>
                  </a:ext>
                </a:extLst>
              </p14:cNvPr>
              <p14:cNvContentPartPr/>
              <p14:nvPr/>
            </p14:nvContentPartPr>
            <p14:xfrm>
              <a:off x="1714160" y="2559760"/>
              <a:ext cx="615240" cy="352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A22063B-6BBF-4015-8EAF-0ED42D08DA6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96160" y="2542120"/>
                <a:ext cx="6508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3F46B6B-4489-4F73-97B6-77B016378441}"/>
                  </a:ext>
                </a:extLst>
              </p14:cNvPr>
              <p14:cNvContentPartPr/>
              <p14:nvPr/>
            </p14:nvContentPartPr>
            <p14:xfrm>
              <a:off x="1279280" y="2539600"/>
              <a:ext cx="211680" cy="347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3F46B6B-4489-4F73-97B6-77B0163784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61311" y="2521600"/>
                <a:ext cx="247259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39FF8DA-A6FE-48EC-8979-3A676A2D7EAF}"/>
                  </a:ext>
                </a:extLst>
              </p14:cNvPr>
              <p14:cNvContentPartPr/>
              <p14:nvPr/>
            </p14:nvContentPartPr>
            <p14:xfrm>
              <a:off x="446600" y="2589280"/>
              <a:ext cx="502920" cy="286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39FF8DA-A6FE-48EC-8979-3A676A2D7E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8960" y="2571640"/>
                <a:ext cx="53856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51B353-75D8-4E6F-901B-B7B3745219C6}"/>
                  </a:ext>
                </a:extLst>
              </p14:cNvPr>
              <p14:cNvContentPartPr/>
              <p14:nvPr/>
            </p14:nvContentPartPr>
            <p14:xfrm>
              <a:off x="3128960" y="2766760"/>
              <a:ext cx="605520" cy="341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51B353-75D8-4E6F-901B-B7B3745219C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110960" y="2748741"/>
                <a:ext cx="641160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A42509B-64CD-46B4-9979-11470BBC3B9A}"/>
                  </a:ext>
                </a:extLst>
              </p14:cNvPr>
              <p14:cNvContentPartPr/>
              <p14:nvPr/>
            </p14:nvContentPartPr>
            <p14:xfrm>
              <a:off x="3230840" y="2407120"/>
              <a:ext cx="365040" cy="273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A42509B-64CD-46B4-9979-11470BBC3B9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12858" y="2389120"/>
                <a:ext cx="400645" cy="30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57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B179B3-7D09-4FBC-A64C-E769ED02AC58}"/>
                  </a:ext>
                </a:extLst>
              </p14:cNvPr>
              <p14:cNvContentPartPr/>
              <p14:nvPr/>
            </p14:nvContentPartPr>
            <p14:xfrm>
              <a:off x="1879320" y="680560"/>
              <a:ext cx="686520" cy="26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B179B3-7D09-4FBC-A64C-E769ED02AC5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61320" y="662560"/>
                <a:ext cx="72216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C0E358-6A38-41CF-B278-797BE77F71CE}"/>
                  </a:ext>
                </a:extLst>
              </p14:cNvPr>
              <p14:cNvContentPartPr/>
              <p14:nvPr/>
            </p14:nvContentPartPr>
            <p14:xfrm>
              <a:off x="436440" y="1340800"/>
              <a:ext cx="1605600" cy="477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C0E358-6A38-41CF-B278-797BE77F71C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804" y="1322800"/>
                <a:ext cx="1641232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331DC78-E471-4B16-A9F9-2F56979AF052}"/>
                  </a:ext>
                </a:extLst>
              </p14:cNvPr>
              <p14:cNvContentPartPr/>
              <p14:nvPr/>
            </p14:nvContentPartPr>
            <p14:xfrm>
              <a:off x="375240" y="1930120"/>
              <a:ext cx="1768320" cy="16869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331DC78-E471-4B16-A9F9-2F56979AF05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7600" y="1912120"/>
                <a:ext cx="1803960" cy="172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F2E316-E506-4BD2-B39E-67E0CD0F18CF}"/>
                  </a:ext>
                </a:extLst>
              </p14:cNvPr>
              <p14:cNvContentPartPr/>
              <p14:nvPr/>
            </p14:nvContentPartPr>
            <p14:xfrm>
              <a:off x="2763120" y="682000"/>
              <a:ext cx="2357280" cy="751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F2E316-E506-4BD2-B39E-67E0CD0F18C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745120" y="664360"/>
                <a:ext cx="2392920" cy="7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746238-361A-4B61-B77A-16CAA2858119}"/>
                  </a:ext>
                </a:extLst>
              </p14:cNvPr>
              <p14:cNvContentPartPr/>
              <p14:nvPr/>
            </p14:nvContentPartPr>
            <p14:xfrm>
              <a:off x="3196200" y="1533760"/>
              <a:ext cx="227520" cy="5342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746238-361A-4B61-B77A-16CAA285811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78560" y="1516120"/>
                <a:ext cx="2631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B3E38B8-29CC-4B31-8EFD-9F67111CF0D0}"/>
                  </a:ext>
                </a:extLst>
              </p14:cNvPr>
              <p14:cNvContentPartPr/>
              <p14:nvPr/>
            </p14:nvContentPartPr>
            <p14:xfrm>
              <a:off x="3748800" y="1515400"/>
              <a:ext cx="1118520" cy="667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B3E38B8-29CC-4B31-8EFD-9F67111CF0D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731154" y="1497760"/>
                <a:ext cx="1154171" cy="7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DD8AE7A-0081-407E-B45F-DBE6F4795BC1}"/>
                  </a:ext>
                </a:extLst>
              </p14:cNvPr>
              <p14:cNvContentPartPr/>
              <p14:nvPr/>
            </p14:nvContentPartPr>
            <p14:xfrm>
              <a:off x="4802880" y="1362400"/>
              <a:ext cx="293760" cy="38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DD8AE7A-0081-407E-B45F-DBE6F4795BC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784880" y="1344760"/>
                <a:ext cx="32940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0222949-D0BF-4C1B-91ED-00A06F5BFE80}"/>
                  </a:ext>
                </a:extLst>
              </p14:cNvPr>
              <p14:cNvContentPartPr/>
              <p14:nvPr/>
            </p14:nvContentPartPr>
            <p14:xfrm>
              <a:off x="4968120" y="1522960"/>
              <a:ext cx="214200" cy="208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0222949-D0BF-4C1B-91ED-00A06F5BFE8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50120" y="1505320"/>
                <a:ext cx="249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CB79ABD-C7F3-48C1-A74E-5757FC50EAD3}"/>
                  </a:ext>
                </a:extLst>
              </p14:cNvPr>
              <p14:cNvContentPartPr/>
              <p14:nvPr/>
            </p14:nvContentPartPr>
            <p14:xfrm>
              <a:off x="5252160" y="1594960"/>
              <a:ext cx="360" cy="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CB79ABD-C7F3-48C1-A74E-5757FC50EA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34520" y="1576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2432B5E-981F-4DE9-87CA-0585ED5ED71E}"/>
                  </a:ext>
                </a:extLst>
              </p14:cNvPr>
              <p14:cNvContentPartPr/>
              <p14:nvPr/>
            </p14:nvContentPartPr>
            <p14:xfrm>
              <a:off x="5248200" y="1438360"/>
              <a:ext cx="4320" cy="43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2432B5E-981F-4DE9-87CA-0585ED5ED71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230560" y="1420360"/>
                <a:ext cx="39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0BCE68D-AA40-44CC-A014-3D40F049C99C}"/>
                  </a:ext>
                </a:extLst>
              </p14:cNvPr>
              <p14:cNvContentPartPr/>
              <p14:nvPr/>
            </p14:nvContentPartPr>
            <p14:xfrm>
              <a:off x="5372400" y="1208680"/>
              <a:ext cx="842400" cy="4834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0BCE68D-AA40-44CC-A014-3D40F049C99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54760" y="1190680"/>
                <a:ext cx="878040" cy="51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5878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14:cNvPr>
              <p14:cNvContentPartPr/>
              <p14:nvPr/>
            </p14:nvContentPartPr>
            <p14:xfrm>
              <a:off x="2691920" y="244960"/>
              <a:ext cx="3623040" cy="63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280" y="227310"/>
                <a:ext cx="3658680" cy="675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14:cNvPr>
              <p14:cNvContentPartPr/>
              <p14:nvPr/>
            </p14:nvContentPartPr>
            <p14:xfrm>
              <a:off x="1056080" y="1913200"/>
              <a:ext cx="1265400" cy="332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8440" y="1895200"/>
                <a:ext cx="130104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14:cNvPr>
              <p14:cNvContentPartPr/>
              <p14:nvPr/>
            </p14:nvContentPartPr>
            <p14:xfrm>
              <a:off x="1244720" y="1503520"/>
              <a:ext cx="959760" cy="332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6727" y="1485520"/>
                <a:ext cx="995387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14:cNvPr>
              <p14:cNvContentPartPr/>
              <p14:nvPr/>
            </p14:nvContentPartPr>
            <p14:xfrm>
              <a:off x="2580320" y="1827880"/>
              <a:ext cx="253440" cy="2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2320" y="1809880"/>
                <a:ext cx="2890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14:cNvPr>
              <p14:cNvContentPartPr/>
              <p14:nvPr/>
            </p14:nvContentPartPr>
            <p14:xfrm>
              <a:off x="2651240" y="1941640"/>
              <a:ext cx="223920" cy="29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600" y="1924000"/>
                <a:ext cx="25956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14:cNvPr>
              <p14:cNvContentPartPr/>
              <p14:nvPr/>
            </p14:nvContentPartPr>
            <p14:xfrm>
              <a:off x="4541240" y="1787560"/>
              <a:ext cx="100800" cy="133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23240" y="1769920"/>
                <a:ext cx="1364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14:cNvPr>
              <p14:cNvContentPartPr/>
              <p14:nvPr/>
            </p14:nvContentPartPr>
            <p14:xfrm>
              <a:off x="3161720" y="1618360"/>
              <a:ext cx="1257840" cy="426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3720" y="1600360"/>
                <a:ext cx="129348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14:cNvPr>
              <p14:cNvContentPartPr/>
              <p14:nvPr/>
            </p14:nvContentPartPr>
            <p14:xfrm>
              <a:off x="5047400" y="1808080"/>
              <a:ext cx="265320" cy="1839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9760" y="1790080"/>
                <a:ext cx="3009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14:cNvPr>
              <p14:cNvContentPartPr/>
              <p14:nvPr/>
            </p14:nvContentPartPr>
            <p14:xfrm>
              <a:off x="5414600" y="1523680"/>
              <a:ext cx="965880" cy="410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96607" y="1506040"/>
                <a:ext cx="1001507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14:cNvPr>
              <p14:cNvContentPartPr/>
              <p14:nvPr/>
            </p14:nvContentPartPr>
            <p14:xfrm>
              <a:off x="6756320" y="1584520"/>
              <a:ext cx="1683000" cy="504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38680" y="1566507"/>
                <a:ext cx="1718640" cy="54002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B6FDAD-8FAD-44BB-846A-3374AEF3503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0000" t="20000" r="25176" b="61609"/>
          <a:stretch/>
        </p:blipFill>
        <p:spPr>
          <a:xfrm>
            <a:off x="3801763" y="2438401"/>
            <a:ext cx="5014917" cy="41797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BC54357-8C86-4FFF-9CA3-C13ECA769571}"/>
                  </a:ext>
                </a:extLst>
              </p14:cNvPr>
              <p14:cNvContentPartPr/>
              <p14:nvPr/>
            </p14:nvContentPartPr>
            <p14:xfrm>
              <a:off x="1031240" y="2722120"/>
              <a:ext cx="76320" cy="145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BC54357-8C86-4FFF-9CA3-C13ECA76957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3600" y="2704480"/>
                <a:ext cx="111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83F77A-C217-42B2-811D-C56ECB61C4F7}"/>
                  </a:ext>
                </a:extLst>
              </p14:cNvPr>
              <p14:cNvContentPartPr/>
              <p14:nvPr/>
            </p14:nvContentPartPr>
            <p14:xfrm>
              <a:off x="1178120" y="2803840"/>
              <a:ext cx="360" cy="35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83F77A-C217-42B2-811D-C56ECB61C4F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60480" y="2785840"/>
                <a:ext cx="360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0008763-D1D3-4AC8-8354-302CB134445E}"/>
                  </a:ext>
                </a:extLst>
              </p14:cNvPr>
              <p14:cNvContentPartPr/>
              <p14:nvPr/>
            </p14:nvContentPartPr>
            <p14:xfrm>
              <a:off x="1178120" y="261088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0008763-D1D3-4AC8-8354-302CB134445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60480" y="2593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5968D3D-4F80-4FD6-B872-AD654952BE29}"/>
                  </a:ext>
                </a:extLst>
              </p14:cNvPr>
              <p14:cNvContentPartPr/>
              <p14:nvPr/>
            </p14:nvContentPartPr>
            <p14:xfrm>
              <a:off x="2430200" y="2717080"/>
              <a:ext cx="89280" cy="136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5968D3D-4F80-4FD6-B872-AD654952BE2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12200" y="2699440"/>
                <a:ext cx="1249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3E59AE-FCA8-4A70-B522-52ACBD3E9AA7}"/>
                  </a:ext>
                </a:extLst>
              </p14:cNvPr>
              <p14:cNvContentPartPr/>
              <p14:nvPr/>
            </p14:nvContentPartPr>
            <p14:xfrm>
              <a:off x="2592200" y="2702320"/>
              <a:ext cx="120600" cy="153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3E59AE-FCA8-4A70-B522-52ACBD3E9AA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74560" y="2684320"/>
                <a:ext cx="1562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949652D-CB13-4C9E-B11C-508CBE88D82F}"/>
                  </a:ext>
                </a:extLst>
              </p14:cNvPr>
              <p14:cNvContentPartPr/>
              <p14:nvPr/>
            </p14:nvContentPartPr>
            <p14:xfrm>
              <a:off x="2854640" y="2691880"/>
              <a:ext cx="118080" cy="15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949652D-CB13-4C9E-B11C-508CBE88D8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37000" y="2674240"/>
                <a:ext cx="1537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E7050EE-AD36-424E-A594-126AAE4B4C12}"/>
                  </a:ext>
                </a:extLst>
              </p14:cNvPr>
              <p14:cNvContentPartPr/>
              <p14:nvPr/>
            </p14:nvContentPartPr>
            <p14:xfrm>
              <a:off x="2824040" y="2803840"/>
              <a:ext cx="153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E7050EE-AD36-424E-A594-126AAE4B4C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06400" y="27858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A22063B-6BBF-4015-8EAF-0ED42D08DA65}"/>
                  </a:ext>
                </a:extLst>
              </p14:cNvPr>
              <p14:cNvContentPartPr/>
              <p14:nvPr/>
            </p14:nvContentPartPr>
            <p14:xfrm>
              <a:off x="1714160" y="2559760"/>
              <a:ext cx="615240" cy="352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A22063B-6BBF-4015-8EAF-0ED42D08DA6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96160" y="2542120"/>
                <a:ext cx="6508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3F46B6B-4489-4F73-97B6-77B016378441}"/>
                  </a:ext>
                </a:extLst>
              </p14:cNvPr>
              <p14:cNvContentPartPr/>
              <p14:nvPr/>
            </p14:nvContentPartPr>
            <p14:xfrm>
              <a:off x="1279280" y="2539600"/>
              <a:ext cx="211680" cy="347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3F46B6B-4489-4F73-97B6-77B0163784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61311" y="2521600"/>
                <a:ext cx="247259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39FF8DA-A6FE-48EC-8979-3A676A2D7EAF}"/>
                  </a:ext>
                </a:extLst>
              </p14:cNvPr>
              <p14:cNvContentPartPr/>
              <p14:nvPr/>
            </p14:nvContentPartPr>
            <p14:xfrm>
              <a:off x="446600" y="2589280"/>
              <a:ext cx="502920" cy="286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39FF8DA-A6FE-48EC-8979-3A676A2D7E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8960" y="2571640"/>
                <a:ext cx="53856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51B353-75D8-4E6F-901B-B7B3745219C6}"/>
                  </a:ext>
                </a:extLst>
              </p14:cNvPr>
              <p14:cNvContentPartPr/>
              <p14:nvPr/>
            </p14:nvContentPartPr>
            <p14:xfrm>
              <a:off x="3128960" y="2766760"/>
              <a:ext cx="605520" cy="341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51B353-75D8-4E6F-901B-B7B3745219C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110960" y="2748741"/>
                <a:ext cx="641160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A42509B-64CD-46B4-9979-11470BBC3B9A}"/>
                  </a:ext>
                </a:extLst>
              </p14:cNvPr>
              <p14:cNvContentPartPr/>
              <p14:nvPr/>
            </p14:nvContentPartPr>
            <p14:xfrm>
              <a:off x="3230840" y="2407120"/>
              <a:ext cx="365040" cy="273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A42509B-64CD-46B4-9979-11470BBC3B9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12858" y="2389120"/>
                <a:ext cx="400645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C7D8BC-1BEF-4650-8546-1548F5AAFB2F}"/>
                  </a:ext>
                </a:extLst>
              </p14:cNvPr>
              <p14:cNvContentPartPr/>
              <p14:nvPr/>
            </p14:nvContentPartPr>
            <p14:xfrm>
              <a:off x="641360" y="3372640"/>
              <a:ext cx="222480" cy="588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C7D8BC-1BEF-4650-8546-1548F5AAFB2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3360" y="3355000"/>
                <a:ext cx="2581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9A5CDA-5C6D-46AC-B7CF-769C5093B1DC}"/>
                  </a:ext>
                </a:extLst>
              </p14:cNvPr>
              <p14:cNvContentPartPr/>
              <p14:nvPr/>
            </p14:nvContentPartPr>
            <p14:xfrm>
              <a:off x="528320" y="4195600"/>
              <a:ext cx="71280" cy="310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9A5CDA-5C6D-46AC-B7CF-769C5093B1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10320" y="4177960"/>
                <a:ext cx="1069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2961364-A7BE-446F-87B9-CA527280A76D}"/>
                  </a:ext>
                </a:extLst>
              </p14:cNvPr>
              <p14:cNvContentPartPr/>
              <p14:nvPr/>
            </p14:nvContentPartPr>
            <p14:xfrm>
              <a:off x="446600" y="4144120"/>
              <a:ext cx="336600" cy="96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2961364-A7BE-446F-87B9-CA527280A76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8960" y="4126480"/>
                <a:ext cx="3722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CEE36A-12B6-4C17-86BB-0F383D45EF38}"/>
                  </a:ext>
                </a:extLst>
              </p14:cNvPr>
              <p14:cNvContentPartPr/>
              <p14:nvPr/>
            </p14:nvContentPartPr>
            <p14:xfrm>
              <a:off x="680240" y="4320520"/>
              <a:ext cx="121320" cy="151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CEE36A-12B6-4C17-86BB-0F383D45EF3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62240" y="4302880"/>
                <a:ext cx="1569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12DA11-3447-4580-A4AB-EDE026BDF9B1}"/>
                  </a:ext>
                </a:extLst>
              </p14:cNvPr>
              <p14:cNvContentPartPr/>
              <p14:nvPr/>
            </p14:nvContentPartPr>
            <p14:xfrm>
              <a:off x="832520" y="4389640"/>
              <a:ext cx="169920" cy="120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12DA11-3447-4580-A4AB-EDE026BDF9B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14880" y="4372000"/>
                <a:ext cx="2055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28EF9AD-38A4-4E17-898C-0F30548BD857}"/>
                  </a:ext>
                </a:extLst>
              </p14:cNvPr>
              <p14:cNvContentPartPr/>
              <p14:nvPr/>
            </p14:nvContentPartPr>
            <p14:xfrm>
              <a:off x="1039160" y="4348240"/>
              <a:ext cx="57960" cy="135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28EF9AD-38A4-4E17-898C-0F30548BD85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21520" y="4330240"/>
                <a:ext cx="936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25BEBF3-0DEF-4E90-A05D-8C56B6EF5E81}"/>
                  </a:ext>
                </a:extLst>
              </p14:cNvPr>
              <p14:cNvContentPartPr/>
              <p14:nvPr/>
            </p14:nvContentPartPr>
            <p14:xfrm>
              <a:off x="2834480" y="4276960"/>
              <a:ext cx="17244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25BEBF3-0DEF-4E90-A05D-8C56B6EF5E8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16480" y="4259320"/>
                <a:ext cx="208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8B3C01E-2F49-45AB-A087-286BD9BC489A}"/>
                  </a:ext>
                </a:extLst>
              </p14:cNvPr>
              <p14:cNvContentPartPr/>
              <p14:nvPr/>
            </p14:nvContentPartPr>
            <p14:xfrm>
              <a:off x="2864720" y="4389640"/>
              <a:ext cx="153000" cy="140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8B3C01E-2F49-45AB-A087-286BD9BC48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847080" y="4371640"/>
                <a:ext cx="1886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DB02A0F-4094-4052-B1C6-3DF55E4EB7A4}"/>
                  </a:ext>
                </a:extLst>
              </p14:cNvPr>
              <p14:cNvContentPartPr/>
              <p14:nvPr/>
            </p14:nvContentPartPr>
            <p14:xfrm>
              <a:off x="1775360" y="4206040"/>
              <a:ext cx="866880" cy="299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DB02A0F-4094-4052-B1C6-3DF55E4EB7A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757367" y="4188400"/>
                <a:ext cx="902505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1E9DD90-C004-4739-8678-A3A5898571DC}"/>
                  </a:ext>
                </a:extLst>
              </p14:cNvPr>
              <p14:cNvContentPartPr/>
              <p14:nvPr/>
            </p14:nvContentPartPr>
            <p14:xfrm>
              <a:off x="1174520" y="4237000"/>
              <a:ext cx="453960" cy="2844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1E9DD90-C004-4739-8678-A3A5898571D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56520" y="4219000"/>
                <a:ext cx="4896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36BE8D2-EEB1-4599-B14F-01C6B126731E}"/>
                  </a:ext>
                </a:extLst>
              </p14:cNvPr>
              <p14:cNvContentPartPr/>
              <p14:nvPr/>
            </p14:nvContentPartPr>
            <p14:xfrm>
              <a:off x="3224000" y="3967720"/>
              <a:ext cx="520200" cy="275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36BE8D2-EEB1-4599-B14F-01C6B126731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206360" y="3950080"/>
                <a:ext cx="5558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1670E56-1B58-488E-BFD6-3D74AE0CCF4A}"/>
                  </a:ext>
                </a:extLst>
              </p14:cNvPr>
              <p14:cNvContentPartPr/>
              <p14:nvPr/>
            </p14:nvContentPartPr>
            <p14:xfrm>
              <a:off x="3230840" y="4306840"/>
              <a:ext cx="457560" cy="3186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1670E56-1B58-488E-BFD6-3D74AE0CCF4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212840" y="4288860"/>
                <a:ext cx="493200" cy="35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5982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14:cNvPr>
              <p14:cNvContentPartPr/>
              <p14:nvPr/>
            </p14:nvContentPartPr>
            <p14:xfrm>
              <a:off x="2691920" y="244960"/>
              <a:ext cx="3623040" cy="63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AF3C9F3-68FE-4CB1-B2A2-D47E243480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280" y="227310"/>
                <a:ext cx="3658680" cy="675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14:cNvPr>
              <p14:cNvContentPartPr/>
              <p14:nvPr/>
            </p14:nvContentPartPr>
            <p14:xfrm>
              <a:off x="1056080" y="1913200"/>
              <a:ext cx="1265400" cy="332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BC1DC29-7E29-4F6F-B9F2-6424CADD08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8440" y="1895200"/>
                <a:ext cx="130104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14:cNvPr>
              <p14:cNvContentPartPr/>
              <p14:nvPr/>
            </p14:nvContentPartPr>
            <p14:xfrm>
              <a:off x="1244720" y="1503520"/>
              <a:ext cx="959760" cy="332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2A398B6-F0DF-4676-A9BC-BA937F963A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6727" y="1485520"/>
                <a:ext cx="995387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14:cNvPr>
              <p14:cNvContentPartPr/>
              <p14:nvPr/>
            </p14:nvContentPartPr>
            <p14:xfrm>
              <a:off x="2580320" y="1827880"/>
              <a:ext cx="253440" cy="2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2361C4-F907-453C-BA51-2CCCC3A0EA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2320" y="1809880"/>
                <a:ext cx="2890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14:cNvPr>
              <p14:cNvContentPartPr/>
              <p14:nvPr/>
            </p14:nvContentPartPr>
            <p14:xfrm>
              <a:off x="2651240" y="1941640"/>
              <a:ext cx="223920" cy="29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197B1AB-3982-4935-87E3-6D51D3A838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600" y="1924000"/>
                <a:ext cx="25956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14:cNvPr>
              <p14:cNvContentPartPr/>
              <p14:nvPr/>
            </p14:nvContentPartPr>
            <p14:xfrm>
              <a:off x="4541240" y="1787560"/>
              <a:ext cx="100800" cy="133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8232CA9-A14B-4403-B994-29DB26AA3B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23240" y="1769920"/>
                <a:ext cx="1364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14:cNvPr>
              <p14:cNvContentPartPr/>
              <p14:nvPr/>
            </p14:nvContentPartPr>
            <p14:xfrm>
              <a:off x="3161720" y="1618360"/>
              <a:ext cx="1257840" cy="426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CE1E1CA-A986-48C4-8DB8-C9B2F3DF6BB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3720" y="1600360"/>
                <a:ext cx="129348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14:cNvPr>
              <p14:cNvContentPartPr/>
              <p14:nvPr/>
            </p14:nvContentPartPr>
            <p14:xfrm>
              <a:off x="5047400" y="1808080"/>
              <a:ext cx="265320" cy="1839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58E5392-1840-49A1-91D7-F423B39C3A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9760" y="1790080"/>
                <a:ext cx="3009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14:cNvPr>
              <p14:cNvContentPartPr/>
              <p14:nvPr/>
            </p14:nvContentPartPr>
            <p14:xfrm>
              <a:off x="5414600" y="1523680"/>
              <a:ext cx="965880" cy="410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8E51139-52E7-4106-B350-332F271093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96607" y="1506040"/>
                <a:ext cx="1001507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14:cNvPr>
              <p14:cNvContentPartPr/>
              <p14:nvPr/>
            </p14:nvContentPartPr>
            <p14:xfrm>
              <a:off x="6756320" y="1584520"/>
              <a:ext cx="1683000" cy="504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8B1B3E3-24F7-44BE-B044-2F451F0954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38680" y="1566507"/>
                <a:ext cx="1718640" cy="54002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B6FDAD-8FAD-44BB-846A-3374AEF3503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0000" t="20000" r="25176" b="61609"/>
          <a:stretch/>
        </p:blipFill>
        <p:spPr>
          <a:xfrm>
            <a:off x="3801763" y="2438401"/>
            <a:ext cx="5014917" cy="41797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BC54357-8C86-4FFF-9CA3-C13ECA769571}"/>
                  </a:ext>
                </a:extLst>
              </p14:cNvPr>
              <p14:cNvContentPartPr/>
              <p14:nvPr/>
            </p14:nvContentPartPr>
            <p14:xfrm>
              <a:off x="1031240" y="2722120"/>
              <a:ext cx="76320" cy="145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BC54357-8C86-4FFF-9CA3-C13ECA76957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3600" y="2704480"/>
                <a:ext cx="111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83F77A-C217-42B2-811D-C56ECB61C4F7}"/>
                  </a:ext>
                </a:extLst>
              </p14:cNvPr>
              <p14:cNvContentPartPr/>
              <p14:nvPr/>
            </p14:nvContentPartPr>
            <p14:xfrm>
              <a:off x="1178120" y="2803840"/>
              <a:ext cx="360" cy="35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83F77A-C217-42B2-811D-C56ECB61C4F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60480" y="2785840"/>
                <a:ext cx="360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0008763-D1D3-4AC8-8354-302CB134445E}"/>
                  </a:ext>
                </a:extLst>
              </p14:cNvPr>
              <p14:cNvContentPartPr/>
              <p14:nvPr/>
            </p14:nvContentPartPr>
            <p14:xfrm>
              <a:off x="1178120" y="261088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0008763-D1D3-4AC8-8354-302CB134445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60480" y="2593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5968D3D-4F80-4FD6-B872-AD654952BE29}"/>
                  </a:ext>
                </a:extLst>
              </p14:cNvPr>
              <p14:cNvContentPartPr/>
              <p14:nvPr/>
            </p14:nvContentPartPr>
            <p14:xfrm>
              <a:off x="2430200" y="2717080"/>
              <a:ext cx="89280" cy="136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5968D3D-4F80-4FD6-B872-AD654952BE2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12200" y="2699440"/>
                <a:ext cx="1249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3E59AE-FCA8-4A70-B522-52ACBD3E9AA7}"/>
                  </a:ext>
                </a:extLst>
              </p14:cNvPr>
              <p14:cNvContentPartPr/>
              <p14:nvPr/>
            </p14:nvContentPartPr>
            <p14:xfrm>
              <a:off x="2592200" y="2702320"/>
              <a:ext cx="120600" cy="1537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3E59AE-FCA8-4A70-B522-52ACBD3E9AA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74560" y="2684320"/>
                <a:ext cx="1562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949652D-CB13-4C9E-B11C-508CBE88D82F}"/>
                  </a:ext>
                </a:extLst>
              </p14:cNvPr>
              <p14:cNvContentPartPr/>
              <p14:nvPr/>
            </p14:nvContentPartPr>
            <p14:xfrm>
              <a:off x="2854640" y="2691880"/>
              <a:ext cx="118080" cy="15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949652D-CB13-4C9E-B11C-508CBE88D8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37000" y="2674240"/>
                <a:ext cx="1537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E7050EE-AD36-424E-A594-126AAE4B4C12}"/>
                  </a:ext>
                </a:extLst>
              </p14:cNvPr>
              <p14:cNvContentPartPr/>
              <p14:nvPr/>
            </p14:nvContentPartPr>
            <p14:xfrm>
              <a:off x="2824040" y="2803840"/>
              <a:ext cx="153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E7050EE-AD36-424E-A594-126AAE4B4C1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06400" y="27858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A22063B-6BBF-4015-8EAF-0ED42D08DA65}"/>
                  </a:ext>
                </a:extLst>
              </p14:cNvPr>
              <p14:cNvContentPartPr/>
              <p14:nvPr/>
            </p14:nvContentPartPr>
            <p14:xfrm>
              <a:off x="1714160" y="2559760"/>
              <a:ext cx="615240" cy="352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A22063B-6BBF-4015-8EAF-0ED42D08DA6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96160" y="2542120"/>
                <a:ext cx="6508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3F46B6B-4489-4F73-97B6-77B016378441}"/>
                  </a:ext>
                </a:extLst>
              </p14:cNvPr>
              <p14:cNvContentPartPr/>
              <p14:nvPr/>
            </p14:nvContentPartPr>
            <p14:xfrm>
              <a:off x="1279280" y="2539600"/>
              <a:ext cx="211680" cy="347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3F46B6B-4489-4F73-97B6-77B01637844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61311" y="2521600"/>
                <a:ext cx="247259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39FF8DA-A6FE-48EC-8979-3A676A2D7EAF}"/>
                  </a:ext>
                </a:extLst>
              </p14:cNvPr>
              <p14:cNvContentPartPr/>
              <p14:nvPr/>
            </p14:nvContentPartPr>
            <p14:xfrm>
              <a:off x="446600" y="2589280"/>
              <a:ext cx="502920" cy="286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39FF8DA-A6FE-48EC-8979-3A676A2D7E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8960" y="2571640"/>
                <a:ext cx="53856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51B353-75D8-4E6F-901B-B7B3745219C6}"/>
                  </a:ext>
                </a:extLst>
              </p14:cNvPr>
              <p14:cNvContentPartPr/>
              <p14:nvPr/>
            </p14:nvContentPartPr>
            <p14:xfrm>
              <a:off x="3128960" y="2766760"/>
              <a:ext cx="605520" cy="341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51B353-75D8-4E6F-901B-B7B3745219C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110960" y="2748741"/>
                <a:ext cx="641160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A42509B-64CD-46B4-9979-11470BBC3B9A}"/>
                  </a:ext>
                </a:extLst>
              </p14:cNvPr>
              <p14:cNvContentPartPr/>
              <p14:nvPr/>
            </p14:nvContentPartPr>
            <p14:xfrm>
              <a:off x="3230840" y="2407120"/>
              <a:ext cx="365040" cy="2739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A42509B-64CD-46B4-9979-11470BBC3B9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12858" y="2389120"/>
                <a:ext cx="400645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C7D8BC-1BEF-4650-8546-1548F5AAFB2F}"/>
                  </a:ext>
                </a:extLst>
              </p14:cNvPr>
              <p14:cNvContentPartPr/>
              <p14:nvPr/>
            </p14:nvContentPartPr>
            <p14:xfrm>
              <a:off x="641360" y="3372640"/>
              <a:ext cx="222480" cy="588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C7D8BC-1BEF-4650-8546-1548F5AAFB2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3360" y="3355000"/>
                <a:ext cx="2581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9A5CDA-5C6D-46AC-B7CF-769C5093B1DC}"/>
                  </a:ext>
                </a:extLst>
              </p14:cNvPr>
              <p14:cNvContentPartPr/>
              <p14:nvPr/>
            </p14:nvContentPartPr>
            <p14:xfrm>
              <a:off x="528320" y="4195600"/>
              <a:ext cx="71280" cy="310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9A5CDA-5C6D-46AC-B7CF-769C5093B1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10320" y="4177960"/>
                <a:ext cx="1069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2961364-A7BE-446F-87B9-CA527280A76D}"/>
                  </a:ext>
                </a:extLst>
              </p14:cNvPr>
              <p14:cNvContentPartPr/>
              <p14:nvPr/>
            </p14:nvContentPartPr>
            <p14:xfrm>
              <a:off x="446600" y="4144120"/>
              <a:ext cx="336600" cy="96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2961364-A7BE-446F-87B9-CA527280A76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8960" y="4126480"/>
                <a:ext cx="3722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CEE36A-12B6-4C17-86BB-0F383D45EF38}"/>
                  </a:ext>
                </a:extLst>
              </p14:cNvPr>
              <p14:cNvContentPartPr/>
              <p14:nvPr/>
            </p14:nvContentPartPr>
            <p14:xfrm>
              <a:off x="680240" y="4320520"/>
              <a:ext cx="121320" cy="151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CEE36A-12B6-4C17-86BB-0F383D45EF3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62240" y="4302880"/>
                <a:ext cx="1569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12DA11-3447-4580-A4AB-EDE026BDF9B1}"/>
                  </a:ext>
                </a:extLst>
              </p14:cNvPr>
              <p14:cNvContentPartPr/>
              <p14:nvPr/>
            </p14:nvContentPartPr>
            <p14:xfrm>
              <a:off x="832520" y="4389640"/>
              <a:ext cx="169920" cy="120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12DA11-3447-4580-A4AB-EDE026BDF9B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14880" y="4372000"/>
                <a:ext cx="2055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28EF9AD-38A4-4E17-898C-0F30548BD857}"/>
                  </a:ext>
                </a:extLst>
              </p14:cNvPr>
              <p14:cNvContentPartPr/>
              <p14:nvPr/>
            </p14:nvContentPartPr>
            <p14:xfrm>
              <a:off x="1039160" y="4348240"/>
              <a:ext cx="57960" cy="135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28EF9AD-38A4-4E17-898C-0F30548BD85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21520" y="4330240"/>
                <a:ext cx="936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25BEBF3-0DEF-4E90-A05D-8C56B6EF5E81}"/>
                  </a:ext>
                </a:extLst>
              </p14:cNvPr>
              <p14:cNvContentPartPr/>
              <p14:nvPr/>
            </p14:nvContentPartPr>
            <p14:xfrm>
              <a:off x="2834480" y="4276960"/>
              <a:ext cx="17244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25BEBF3-0DEF-4E90-A05D-8C56B6EF5E8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16480" y="4259320"/>
                <a:ext cx="208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8B3C01E-2F49-45AB-A087-286BD9BC489A}"/>
                  </a:ext>
                </a:extLst>
              </p14:cNvPr>
              <p14:cNvContentPartPr/>
              <p14:nvPr/>
            </p14:nvContentPartPr>
            <p14:xfrm>
              <a:off x="2864720" y="4389640"/>
              <a:ext cx="153000" cy="140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8B3C01E-2F49-45AB-A087-286BD9BC489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847080" y="4371640"/>
                <a:ext cx="1886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DB02A0F-4094-4052-B1C6-3DF55E4EB7A4}"/>
                  </a:ext>
                </a:extLst>
              </p14:cNvPr>
              <p14:cNvContentPartPr/>
              <p14:nvPr/>
            </p14:nvContentPartPr>
            <p14:xfrm>
              <a:off x="1775360" y="4206040"/>
              <a:ext cx="866880" cy="299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DB02A0F-4094-4052-B1C6-3DF55E4EB7A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757367" y="4188400"/>
                <a:ext cx="902505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1E9DD90-C004-4739-8678-A3A5898571DC}"/>
                  </a:ext>
                </a:extLst>
              </p14:cNvPr>
              <p14:cNvContentPartPr/>
              <p14:nvPr/>
            </p14:nvContentPartPr>
            <p14:xfrm>
              <a:off x="1174520" y="4237000"/>
              <a:ext cx="453960" cy="2844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1E9DD90-C004-4739-8678-A3A5898571D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56520" y="4219000"/>
                <a:ext cx="4896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36BE8D2-EEB1-4599-B14F-01C6B126731E}"/>
                  </a:ext>
                </a:extLst>
              </p14:cNvPr>
              <p14:cNvContentPartPr/>
              <p14:nvPr/>
            </p14:nvContentPartPr>
            <p14:xfrm>
              <a:off x="3224000" y="3967720"/>
              <a:ext cx="520200" cy="275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36BE8D2-EEB1-4599-B14F-01C6B126731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206360" y="3950080"/>
                <a:ext cx="5558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1670E56-1B58-488E-BFD6-3D74AE0CCF4A}"/>
                  </a:ext>
                </a:extLst>
              </p14:cNvPr>
              <p14:cNvContentPartPr/>
              <p14:nvPr/>
            </p14:nvContentPartPr>
            <p14:xfrm>
              <a:off x="3230840" y="4306840"/>
              <a:ext cx="457560" cy="3186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1670E56-1B58-488E-BFD6-3D74AE0CCF4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212840" y="4288860"/>
                <a:ext cx="493200" cy="35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084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3A0605-92E0-4028-8048-0EEBCC4CC5C6}"/>
                  </a:ext>
                </a:extLst>
              </p14:cNvPr>
              <p14:cNvContentPartPr/>
              <p14:nvPr/>
            </p14:nvContentPartPr>
            <p14:xfrm>
              <a:off x="1238240" y="773080"/>
              <a:ext cx="85680" cy="11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3A0605-92E0-4028-8048-0EEBCC4CC5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0600" y="755440"/>
                <a:ext cx="121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26FF01-D181-48D9-9791-52858DB1B23C}"/>
                  </a:ext>
                </a:extLst>
              </p14:cNvPr>
              <p14:cNvContentPartPr/>
              <p14:nvPr/>
            </p14:nvContentPartPr>
            <p14:xfrm>
              <a:off x="1431920" y="789640"/>
              <a:ext cx="156240" cy="1044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26FF01-D181-48D9-9791-52858DB1B2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4280" y="771640"/>
                <a:ext cx="1918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6FAC4D-B6A9-481B-A4B4-C77BEC3B17AA}"/>
                  </a:ext>
                </a:extLst>
              </p14:cNvPr>
              <p14:cNvContentPartPr/>
              <p14:nvPr/>
            </p14:nvContentPartPr>
            <p14:xfrm>
              <a:off x="769880" y="526120"/>
              <a:ext cx="360000" cy="422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6FAC4D-B6A9-481B-A4B4-C77BEC3B17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898" y="508465"/>
                <a:ext cx="395604" cy="458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A9C356-D006-4C99-9B9D-101F596AB51C}"/>
                  </a:ext>
                </a:extLst>
              </p14:cNvPr>
              <p14:cNvContentPartPr/>
              <p14:nvPr/>
            </p14:nvContentPartPr>
            <p14:xfrm>
              <a:off x="1676720" y="759760"/>
              <a:ext cx="153360" cy="39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A9C356-D006-4C99-9B9D-101F596AB5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8720" y="741760"/>
                <a:ext cx="189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903AD3F-B800-4004-9480-35FD2BA66D35}"/>
                  </a:ext>
                </a:extLst>
              </p14:cNvPr>
              <p14:cNvContentPartPr/>
              <p14:nvPr/>
            </p14:nvContentPartPr>
            <p14:xfrm>
              <a:off x="1955720" y="739960"/>
              <a:ext cx="76320" cy="161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903AD3F-B800-4004-9480-35FD2BA66D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720" y="721960"/>
                <a:ext cx="1119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F3EC9D5-CAC6-4C16-A835-FE35BA295646}"/>
                  </a:ext>
                </a:extLst>
              </p14:cNvPr>
              <p14:cNvContentPartPr/>
              <p14:nvPr/>
            </p14:nvContentPartPr>
            <p14:xfrm>
              <a:off x="1919000" y="507760"/>
              <a:ext cx="31680" cy="122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F3EC9D5-CAC6-4C16-A835-FE35BA295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1000" y="489760"/>
                <a:ext cx="673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899AD4D-F880-4049-904B-D5C0666B3503}"/>
                  </a:ext>
                </a:extLst>
              </p14:cNvPr>
              <p14:cNvContentPartPr/>
              <p14:nvPr/>
            </p14:nvContentPartPr>
            <p14:xfrm>
              <a:off x="2325800" y="754720"/>
              <a:ext cx="295920" cy="189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899AD4D-F880-4049-904B-D5C0666B35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07800" y="737080"/>
                <a:ext cx="3315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8419D7-F51C-4492-B390-EAA7910A10B5}"/>
                  </a:ext>
                </a:extLst>
              </p14:cNvPr>
              <p14:cNvContentPartPr/>
              <p14:nvPr/>
            </p14:nvContentPartPr>
            <p14:xfrm>
              <a:off x="2717120" y="456640"/>
              <a:ext cx="1070280" cy="430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8419D7-F51C-4492-B390-EAA7910A10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99120" y="439000"/>
                <a:ext cx="110592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57E8F73-6A57-4922-8583-799E6B5DD26E}"/>
                  </a:ext>
                </a:extLst>
              </p14:cNvPr>
              <p14:cNvContentPartPr/>
              <p14:nvPr/>
            </p14:nvContentPartPr>
            <p14:xfrm>
              <a:off x="4073960" y="670840"/>
              <a:ext cx="222480" cy="21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57E8F73-6A57-4922-8583-799E6B5DD2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56320" y="652840"/>
                <a:ext cx="258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C10D4F-8995-44F1-822C-C88A1223B721}"/>
                  </a:ext>
                </a:extLst>
              </p14:cNvPr>
              <p14:cNvContentPartPr/>
              <p14:nvPr/>
            </p14:nvContentPartPr>
            <p14:xfrm>
              <a:off x="4084040" y="801880"/>
              <a:ext cx="212760" cy="10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C10D4F-8995-44F1-822C-C88A1223B7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66040" y="7838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A05A17-0CB2-4CF0-8861-65766050ABB6}"/>
                  </a:ext>
                </a:extLst>
              </p14:cNvPr>
              <p14:cNvContentPartPr/>
              <p14:nvPr/>
            </p14:nvContentPartPr>
            <p14:xfrm>
              <a:off x="4043360" y="897280"/>
              <a:ext cx="223560" cy="17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A05A17-0CB2-4CF0-8861-65766050ABB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25360" y="879280"/>
                <a:ext cx="2592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AFAF34-87F3-4061-9F96-1B1FF3A13302}"/>
                  </a:ext>
                </a:extLst>
              </p14:cNvPr>
              <p14:cNvContentPartPr/>
              <p14:nvPr/>
            </p14:nvContentPartPr>
            <p14:xfrm>
              <a:off x="4500560" y="538000"/>
              <a:ext cx="315000" cy="361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AFAF34-87F3-4061-9F96-1B1FF3A1330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82940" y="520360"/>
                <a:ext cx="350599" cy="39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76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3A0605-92E0-4028-8048-0EEBCC4CC5C6}"/>
                  </a:ext>
                </a:extLst>
              </p14:cNvPr>
              <p14:cNvContentPartPr/>
              <p14:nvPr/>
            </p14:nvContentPartPr>
            <p14:xfrm>
              <a:off x="1238240" y="773080"/>
              <a:ext cx="85680" cy="11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3A0605-92E0-4028-8048-0EEBCC4CC5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0600" y="755440"/>
                <a:ext cx="121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26FF01-D181-48D9-9791-52858DB1B23C}"/>
                  </a:ext>
                </a:extLst>
              </p14:cNvPr>
              <p14:cNvContentPartPr/>
              <p14:nvPr/>
            </p14:nvContentPartPr>
            <p14:xfrm>
              <a:off x="1431920" y="789640"/>
              <a:ext cx="156240" cy="1044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26FF01-D181-48D9-9791-52858DB1B2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4280" y="771640"/>
                <a:ext cx="1918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6FAC4D-B6A9-481B-A4B4-C77BEC3B17AA}"/>
                  </a:ext>
                </a:extLst>
              </p14:cNvPr>
              <p14:cNvContentPartPr/>
              <p14:nvPr/>
            </p14:nvContentPartPr>
            <p14:xfrm>
              <a:off x="769880" y="526120"/>
              <a:ext cx="360000" cy="422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6FAC4D-B6A9-481B-A4B4-C77BEC3B17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898" y="508465"/>
                <a:ext cx="395604" cy="458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A9C356-D006-4C99-9B9D-101F596AB51C}"/>
                  </a:ext>
                </a:extLst>
              </p14:cNvPr>
              <p14:cNvContentPartPr/>
              <p14:nvPr/>
            </p14:nvContentPartPr>
            <p14:xfrm>
              <a:off x="1676720" y="759760"/>
              <a:ext cx="153360" cy="39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A9C356-D006-4C99-9B9D-101F596AB5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8720" y="741760"/>
                <a:ext cx="189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903AD3F-B800-4004-9480-35FD2BA66D35}"/>
                  </a:ext>
                </a:extLst>
              </p14:cNvPr>
              <p14:cNvContentPartPr/>
              <p14:nvPr/>
            </p14:nvContentPartPr>
            <p14:xfrm>
              <a:off x="1955720" y="739960"/>
              <a:ext cx="76320" cy="161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903AD3F-B800-4004-9480-35FD2BA66D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720" y="721960"/>
                <a:ext cx="1119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F3EC9D5-CAC6-4C16-A835-FE35BA295646}"/>
                  </a:ext>
                </a:extLst>
              </p14:cNvPr>
              <p14:cNvContentPartPr/>
              <p14:nvPr/>
            </p14:nvContentPartPr>
            <p14:xfrm>
              <a:off x="1919000" y="507760"/>
              <a:ext cx="31680" cy="122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F3EC9D5-CAC6-4C16-A835-FE35BA295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1000" y="489760"/>
                <a:ext cx="673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899AD4D-F880-4049-904B-D5C0666B3503}"/>
                  </a:ext>
                </a:extLst>
              </p14:cNvPr>
              <p14:cNvContentPartPr/>
              <p14:nvPr/>
            </p14:nvContentPartPr>
            <p14:xfrm>
              <a:off x="2325800" y="754720"/>
              <a:ext cx="295920" cy="189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899AD4D-F880-4049-904B-D5C0666B35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07800" y="737080"/>
                <a:ext cx="3315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8419D7-F51C-4492-B390-EAA7910A10B5}"/>
                  </a:ext>
                </a:extLst>
              </p14:cNvPr>
              <p14:cNvContentPartPr/>
              <p14:nvPr/>
            </p14:nvContentPartPr>
            <p14:xfrm>
              <a:off x="2717120" y="456640"/>
              <a:ext cx="1070280" cy="430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8419D7-F51C-4492-B390-EAA7910A10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99120" y="439000"/>
                <a:ext cx="110592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57E8F73-6A57-4922-8583-799E6B5DD26E}"/>
                  </a:ext>
                </a:extLst>
              </p14:cNvPr>
              <p14:cNvContentPartPr/>
              <p14:nvPr/>
            </p14:nvContentPartPr>
            <p14:xfrm>
              <a:off x="4073960" y="670840"/>
              <a:ext cx="222480" cy="21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57E8F73-6A57-4922-8583-799E6B5DD2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56320" y="652840"/>
                <a:ext cx="258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C10D4F-8995-44F1-822C-C88A1223B721}"/>
                  </a:ext>
                </a:extLst>
              </p14:cNvPr>
              <p14:cNvContentPartPr/>
              <p14:nvPr/>
            </p14:nvContentPartPr>
            <p14:xfrm>
              <a:off x="4084040" y="801880"/>
              <a:ext cx="212760" cy="10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C10D4F-8995-44F1-822C-C88A1223B7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66040" y="7838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A05A17-0CB2-4CF0-8861-65766050ABB6}"/>
                  </a:ext>
                </a:extLst>
              </p14:cNvPr>
              <p14:cNvContentPartPr/>
              <p14:nvPr/>
            </p14:nvContentPartPr>
            <p14:xfrm>
              <a:off x="4043360" y="897280"/>
              <a:ext cx="223560" cy="17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A05A17-0CB2-4CF0-8861-65766050ABB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25360" y="879280"/>
                <a:ext cx="2592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AFAF34-87F3-4061-9F96-1B1FF3A13302}"/>
                  </a:ext>
                </a:extLst>
              </p14:cNvPr>
              <p14:cNvContentPartPr/>
              <p14:nvPr/>
            </p14:nvContentPartPr>
            <p14:xfrm>
              <a:off x="4500560" y="538000"/>
              <a:ext cx="315000" cy="361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AFAF34-87F3-4061-9F96-1B1FF3A1330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82940" y="520360"/>
                <a:ext cx="350599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5F3E46-F016-4FF6-A4A9-2B991DEC946B}"/>
                  </a:ext>
                </a:extLst>
              </p14:cNvPr>
              <p14:cNvContentPartPr/>
              <p14:nvPr/>
            </p14:nvContentPartPr>
            <p14:xfrm>
              <a:off x="5589920" y="416320"/>
              <a:ext cx="231480" cy="484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5F3E46-F016-4FF6-A4A9-2B991DEC946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72280" y="398680"/>
                <a:ext cx="26712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D7DBAA-2BAC-4B03-9203-C7AAEC9EF603}"/>
                  </a:ext>
                </a:extLst>
              </p14:cNvPr>
              <p14:cNvContentPartPr/>
              <p14:nvPr/>
            </p14:nvContentPartPr>
            <p14:xfrm>
              <a:off x="1025840" y="1594960"/>
              <a:ext cx="17208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D7DBAA-2BAC-4B03-9203-C7AAEC9EF6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7840" y="15769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C8F5A52-E3D5-4254-B651-BFC661A8961D}"/>
                  </a:ext>
                </a:extLst>
              </p14:cNvPr>
              <p14:cNvContentPartPr/>
              <p14:nvPr/>
            </p14:nvContentPartPr>
            <p14:xfrm>
              <a:off x="1046000" y="1686400"/>
              <a:ext cx="151560" cy="21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C8F5A52-E3D5-4254-B651-BFC661A8961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8360" y="16684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59116B1-412E-4C7B-9A58-CAAF177BF843}"/>
                  </a:ext>
                </a:extLst>
              </p14:cNvPr>
              <p14:cNvContentPartPr/>
              <p14:nvPr/>
            </p14:nvContentPartPr>
            <p14:xfrm>
              <a:off x="629480" y="1371400"/>
              <a:ext cx="274680" cy="431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59116B1-412E-4C7B-9A58-CAAF177BF84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1863" y="1353415"/>
                <a:ext cx="310273" cy="467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A172621-861E-469C-AABB-6B99132522FC}"/>
                  </a:ext>
                </a:extLst>
              </p14:cNvPr>
              <p14:cNvContentPartPr/>
              <p14:nvPr/>
            </p14:nvContentPartPr>
            <p14:xfrm>
              <a:off x="2289440" y="1259440"/>
              <a:ext cx="229320" cy="2653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A172621-861E-469C-AABB-6B99132522F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271468" y="1241776"/>
                <a:ext cx="264904" cy="3010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886377B-A763-4BEA-9BBE-A97A56C0034B}"/>
                  </a:ext>
                </a:extLst>
              </p14:cNvPr>
              <p14:cNvContentPartPr/>
              <p14:nvPr/>
            </p14:nvContentPartPr>
            <p14:xfrm>
              <a:off x="1431920" y="1289320"/>
              <a:ext cx="752400" cy="2653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886377B-A763-4BEA-9BBE-A97A56C0034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14280" y="1271320"/>
                <a:ext cx="788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ABF42A-0B3D-4764-8B8A-329005DF3FB7}"/>
                  </a:ext>
                </a:extLst>
              </p14:cNvPr>
              <p14:cNvContentPartPr/>
              <p14:nvPr/>
            </p14:nvContentPartPr>
            <p14:xfrm>
              <a:off x="2771480" y="1355920"/>
              <a:ext cx="83880" cy="144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ABF42A-0B3D-4764-8B8A-329005DF3FB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53480" y="1338280"/>
                <a:ext cx="1195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94B1CDC-655A-4F5F-BEE5-AF0F8F1618D7}"/>
                  </a:ext>
                </a:extLst>
              </p14:cNvPr>
              <p14:cNvContentPartPr/>
              <p14:nvPr/>
            </p14:nvContentPartPr>
            <p14:xfrm>
              <a:off x="3456200" y="1340800"/>
              <a:ext cx="231840" cy="1699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94B1CDC-655A-4F5F-BEE5-AF0F8F1618D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38200" y="1322838"/>
                <a:ext cx="267480" cy="205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92EBDB3-457F-45B5-B079-E4CCBA3B25A1}"/>
                  </a:ext>
                </a:extLst>
              </p14:cNvPr>
              <p14:cNvContentPartPr/>
              <p14:nvPr/>
            </p14:nvContentPartPr>
            <p14:xfrm>
              <a:off x="2966600" y="1198600"/>
              <a:ext cx="415080" cy="285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92EBDB3-457F-45B5-B079-E4CCBA3B25A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48600" y="1180600"/>
                <a:ext cx="45072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75EF4F1-F7B3-4439-898A-7A0FB13E01D4}"/>
                  </a:ext>
                </a:extLst>
              </p14:cNvPr>
              <p14:cNvContentPartPr/>
              <p14:nvPr/>
            </p14:nvContentPartPr>
            <p14:xfrm>
              <a:off x="1472600" y="1604320"/>
              <a:ext cx="2422800" cy="4510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75EF4F1-F7B3-4439-898A-7A0FB13E01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454960" y="1586680"/>
                <a:ext cx="245844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24B87-E676-469B-8839-59F87879A36C}"/>
                  </a:ext>
                </a:extLst>
              </p14:cNvPr>
              <p14:cNvContentPartPr/>
              <p14:nvPr/>
            </p14:nvContentPartPr>
            <p14:xfrm>
              <a:off x="1025840" y="1462480"/>
              <a:ext cx="185760" cy="11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24B87-E676-469B-8839-59F87879A36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07840" y="1444480"/>
                <a:ext cx="221400" cy="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11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3A0605-92E0-4028-8048-0EEBCC4CC5C6}"/>
                  </a:ext>
                </a:extLst>
              </p14:cNvPr>
              <p14:cNvContentPartPr/>
              <p14:nvPr/>
            </p14:nvContentPartPr>
            <p14:xfrm>
              <a:off x="1238240" y="773080"/>
              <a:ext cx="85680" cy="11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3A0605-92E0-4028-8048-0EEBCC4CC5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0600" y="755440"/>
                <a:ext cx="121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26FF01-D181-48D9-9791-52858DB1B23C}"/>
                  </a:ext>
                </a:extLst>
              </p14:cNvPr>
              <p14:cNvContentPartPr/>
              <p14:nvPr/>
            </p14:nvContentPartPr>
            <p14:xfrm>
              <a:off x="1431920" y="789640"/>
              <a:ext cx="156240" cy="1044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26FF01-D181-48D9-9791-52858DB1B2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4280" y="771640"/>
                <a:ext cx="1918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6FAC4D-B6A9-481B-A4B4-C77BEC3B17AA}"/>
                  </a:ext>
                </a:extLst>
              </p14:cNvPr>
              <p14:cNvContentPartPr/>
              <p14:nvPr/>
            </p14:nvContentPartPr>
            <p14:xfrm>
              <a:off x="769880" y="526120"/>
              <a:ext cx="360000" cy="422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6FAC4D-B6A9-481B-A4B4-C77BEC3B17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898" y="508465"/>
                <a:ext cx="395604" cy="458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A9C356-D006-4C99-9B9D-101F596AB51C}"/>
                  </a:ext>
                </a:extLst>
              </p14:cNvPr>
              <p14:cNvContentPartPr/>
              <p14:nvPr/>
            </p14:nvContentPartPr>
            <p14:xfrm>
              <a:off x="1676720" y="759760"/>
              <a:ext cx="153360" cy="39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A9C356-D006-4C99-9B9D-101F596AB5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8720" y="741760"/>
                <a:ext cx="189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903AD3F-B800-4004-9480-35FD2BA66D35}"/>
                  </a:ext>
                </a:extLst>
              </p14:cNvPr>
              <p14:cNvContentPartPr/>
              <p14:nvPr/>
            </p14:nvContentPartPr>
            <p14:xfrm>
              <a:off x="1955720" y="739960"/>
              <a:ext cx="76320" cy="161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903AD3F-B800-4004-9480-35FD2BA66D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720" y="721960"/>
                <a:ext cx="1119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F3EC9D5-CAC6-4C16-A835-FE35BA295646}"/>
                  </a:ext>
                </a:extLst>
              </p14:cNvPr>
              <p14:cNvContentPartPr/>
              <p14:nvPr/>
            </p14:nvContentPartPr>
            <p14:xfrm>
              <a:off x="1919000" y="507760"/>
              <a:ext cx="31680" cy="122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F3EC9D5-CAC6-4C16-A835-FE35BA295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1000" y="489760"/>
                <a:ext cx="673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899AD4D-F880-4049-904B-D5C0666B3503}"/>
                  </a:ext>
                </a:extLst>
              </p14:cNvPr>
              <p14:cNvContentPartPr/>
              <p14:nvPr/>
            </p14:nvContentPartPr>
            <p14:xfrm>
              <a:off x="2325800" y="754720"/>
              <a:ext cx="295920" cy="189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899AD4D-F880-4049-904B-D5C0666B35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07800" y="737080"/>
                <a:ext cx="3315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F8419D7-F51C-4492-B390-EAA7910A10B5}"/>
                  </a:ext>
                </a:extLst>
              </p14:cNvPr>
              <p14:cNvContentPartPr/>
              <p14:nvPr/>
            </p14:nvContentPartPr>
            <p14:xfrm>
              <a:off x="2717120" y="456640"/>
              <a:ext cx="1070280" cy="430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F8419D7-F51C-4492-B390-EAA7910A10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99120" y="439000"/>
                <a:ext cx="110592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57E8F73-6A57-4922-8583-799E6B5DD26E}"/>
                  </a:ext>
                </a:extLst>
              </p14:cNvPr>
              <p14:cNvContentPartPr/>
              <p14:nvPr/>
            </p14:nvContentPartPr>
            <p14:xfrm>
              <a:off x="4073960" y="670840"/>
              <a:ext cx="222480" cy="21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57E8F73-6A57-4922-8583-799E6B5DD2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56320" y="652840"/>
                <a:ext cx="258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C10D4F-8995-44F1-822C-C88A1223B721}"/>
                  </a:ext>
                </a:extLst>
              </p14:cNvPr>
              <p14:cNvContentPartPr/>
              <p14:nvPr/>
            </p14:nvContentPartPr>
            <p14:xfrm>
              <a:off x="4084040" y="801880"/>
              <a:ext cx="212760" cy="10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C10D4F-8995-44F1-822C-C88A1223B7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66040" y="7838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A05A17-0CB2-4CF0-8861-65766050ABB6}"/>
                  </a:ext>
                </a:extLst>
              </p14:cNvPr>
              <p14:cNvContentPartPr/>
              <p14:nvPr/>
            </p14:nvContentPartPr>
            <p14:xfrm>
              <a:off x="4043360" y="897280"/>
              <a:ext cx="223560" cy="17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A05A17-0CB2-4CF0-8861-65766050ABB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25360" y="879280"/>
                <a:ext cx="2592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AFAF34-87F3-4061-9F96-1B1FF3A13302}"/>
                  </a:ext>
                </a:extLst>
              </p14:cNvPr>
              <p14:cNvContentPartPr/>
              <p14:nvPr/>
            </p14:nvContentPartPr>
            <p14:xfrm>
              <a:off x="4500560" y="538000"/>
              <a:ext cx="315000" cy="361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AFAF34-87F3-4061-9F96-1B1FF3A1330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82940" y="520360"/>
                <a:ext cx="350599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5F3E46-F016-4FF6-A4A9-2B991DEC946B}"/>
                  </a:ext>
                </a:extLst>
              </p14:cNvPr>
              <p14:cNvContentPartPr/>
              <p14:nvPr/>
            </p14:nvContentPartPr>
            <p14:xfrm>
              <a:off x="5589920" y="416320"/>
              <a:ext cx="231480" cy="484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5F3E46-F016-4FF6-A4A9-2B991DEC946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72280" y="398680"/>
                <a:ext cx="26712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D7DBAA-2BAC-4B03-9203-C7AAEC9EF603}"/>
                  </a:ext>
                </a:extLst>
              </p14:cNvPr>
              <p14:cNvContentPartPr/>
              <p14:nvPr/>
            </p14:nvContentPartPr>
            <p14:xfrm>
              <a:off x="1025840" y="1594960"/>
              <a:ext cx="17208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D7DBAA-2BAC-4B03-9203-C7AAEC9EF6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7840" y="15769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C8F5A52-E3D5-4254-B651-BFC661A8961D}"/>
                  </a:ext>
                </a:extLst>
              </p14:cNvPr>
              <p14:cNvContentPartPr/>
              <p14:nvPr/>
            </p14:nvContentPartPr>
            <p14:xfrm>
              <a:off x="1046000" y="1686400"/>
              <a:ext cx="151560" cy="21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C8F5A52-E3D5-4254-B651-BFC661A8961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8360" y="16684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59116B1-412E-4C7B-9A58-CAAF177BF843}"/>
                  </a:ext>
                </a:extLst>
              </p14:cNvPr>
              <p14:cNvContentPartPr/>
              <p14:nvPr/>
            </p14:nvContentPartPr>
            <p14:xfrm>
              <a:off x="629480" y="1371400"/>
              <a:ext cx="274680" cy="431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59116B1-412E-4C7B-9A58-CAAF177BF84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1863" y="1353415"/>
                <a:ext cx="310273" cy="467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A172621-861E-469C-AABB-6B99132522FC}"/>
                  </a:ext>
                </a:extLst>
              </p14:cNvPr>
              <p14:cNvContentPartPr/>
              <p14:nvPr/>
            </p14:nvContentPartPr>
            <p14:xfrm>
              <a:off x="2289440" y="1259440"/>
              <a:ext cx="229320" cy="2653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A172621-861E-469C-AABB-6B99132522F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271468" y="1241776"/>
                <a:ext cx="264904" cy="3010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886377B-A763-4BEA-9BBE-A97A56C0034B}"/>
                  </a:ext>
                </a:extLst>
              </p14:cNvPr>
              <p14:cNvContentPartPr/>
              <p14:nvPr/>
            </p14:nvContentPartPr>
            <p14:xfrm>
              <a:off x="1431920" y="1289320"/>
              <a:ext cx="752400" cy="2653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886377B-A763-4BEA-9BBE-A97A56C0034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14280" y="1271320"/>
                <a:ext cx="788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ABF42A-0B3D-4764-8B8A-329005DF3FB7}"/>
                  </a:ext>
                </a:extLst>
              </p14:cNvPr>
              <p14:cNvContentPartPr/>
              <p14:nvPr/>
            </p14:nvContentPartPr>
            <p14:xfrm>
              <a:off x="2771480" y="1355920"/>
              <a:ext cx="83880" cy="144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ABF42A-0B3D-4764-8B8A-329005DF3FB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53480" y="1338280"/>
                <a:ext cx="1195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94B1CDC-655A-4F5F-BEE5-AF0F8F1618D7}"/>
                  </a:ext>
                </a:extLst>
              </p14:cNvPr>
              <p14:cNvContentPartPr/>
              <p14:nvPr/>
            </p14:nvContentPartPr>
            <p14:xfrm>
              <a:off x="3456200" y="1340800"/>
              <a:ext cx="231840" cy="1699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94B1CDC-655A-4F5F-BEE5-AF0F8F1618D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38200" y="1322838"/>
                <a:ext cx="267480" cy="205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92EBDB3-457F-45B5-B079-E4CCBA3B25A1}"/>
                  </a:ext>
                </a:extLst>
              </p14:cNvPr>
              <p14:cNvContentPartPr/>
              <p14:nvPr/>
            </p14:nvContentPartPr>
            <p14:xfrm>
              <a:off x="2966600" y="1198600"/>
              <a:ext cx="415080" cy="285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92EBDB3-457F-45B5-B079-E4CCBA3B25A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48600" y="1180600"/>
                <a:ext cx="45072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75EF4F1-F7B3-4439-898A-7A0FB13E01D4}"/>
                  </a:ext>
                </a:extLst>
              </p14:cNvPr>
              <p14:cNvContentPartPr/>
              <p14:nvPr/>
            </p14:nvContentPartPr>
            <p14:xfrm>
              <a:off x="1472600" y="1604320"/>
              <a:ext cx="2422800" cy="4510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75EF4F1-F7B3-4439-898A-7A0FB13E01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454960" y="1586680"/>
                <a:ext cx="245844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24B87-E676-469B-8839-59F87879A36C}"/>
                  </a:ext>
                </a:extLst>
              </p14:cNvPr>
              <p14:cNvContentPartPr/>
              <p14:nvPr/>
            </p14:nvContentPartPr>
            <p14:xfrm>
              <a:off x="1025840" y="1462480"/>
              <a:ext cx="185760" cy="11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24B87-E676-469B-8839-59F87879A36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07840" y="1444480"/>
                <a:ext cx="221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D32FB8-C3D4-42B3-9F70-D992398110A4}"/>
                  </a:ext>
                </a:extLst>
              </p14:cNvPr>
              <p14:cNvContentPartPr/>
              <p14:nvPr/>
            </p14:nvContentPartPr>
            <p14:xfrm>
              <a:off x="4358000" y="1553920"/>
              <a:ext cx="192600" cy="11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D32FB8-C3D4-42B3-9F70-D992398110A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40360" y="1535920"/>
                <a:ext cx="228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DCD33DD-396A-4451-BE98-B670CDB558AD}"/>
                  </a:ext>
                </a:extLst>
              </p14:cNvPr>
              <p14:cNvContentPartPr/>
              <p14:nvPr/>
            </p14:nvContentPartPr>
            <p14:xfrm>
              <a:off x="4388960" y="1635280"/>
              <a:ext cx="186480" cy="1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DCD33DD-396A-4451-BE98-B670CDB558A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70960" y="1617280"/>
                <a:ext cx="22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675795A-B1A5-439A-BA94-58159EABB013}"/>
                  </a:ext>
                </a:extLst>
              </p14:cNvPr>
              <p14:cNvContentPartPr/>
              <p14:nvPr/>
            </p14:nvContentPartPr>
            <p14:xfrm>
              <a:off x="5041640" y="1168360"/>
              <a:ext cx="1177920" cy="8550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675795A-B1A5-439A-BA94-58159EABB01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24000" y="1150352"/>
                <a:ext cx="1213560" cy="8906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747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9CD3A-3C97-4576-BA75-E7F5B4C9A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4444" r="28750" b="75555"/>
          <a:stretch/>
        </p:blipFill>
        <p:spPr>
          <a:xfrm>
            <a:off x="186268" y="838200"/>
            <a:ext cx="8492066" cy="4495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AC3923-DE8F-40A1-9758-72E2318EA5BE}"/>
                  </a:ext>
                </a:extLst>
              </p14:cNvPr>
              <p14:cNvContentPartPr/>
              <p14:nvPr/>
            </p14:nvContentPartPr>
            <p14:xfrm>
              <a:off x="2592200" y="1015360"/>
              <a:ext cx="1778040" cy="4318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AC3923-DE8F-40A1-9758-72E2318EA5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4200" y="979720"/>
                <a:ext cx="1813680" cy="43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4254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A98FB-D95F-484A-80A9-3C9E73A09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5219" r="22500" b="61111"/>
          <a:stretch/>
        </p:blipFill>
        <p:spPr>
          <a:xfrm>
            <a:off x="3733800" y="990600"/>
            <a:ext cx="5029200" cy="46581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E2AF9C5-E048-4F48-BC19-1752E04C04D6}"/>
                  </a:ext>
                </a:extLst>
              </p14:cNvPr>
              <p14:cNvContentPartPr/>
              <p14:nvPr/>
            </p14:nvContentPartPr>
            <p14:xfrm>
              <a:off x="603200" y="810160"/>
              <a:ext cx="229680" cy="401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E2AF9C5-E048-4F48-BC19-1752E04C04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560" y="792520"/>
                <a:ext cx="2653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09241E9-D61B-45D9-9C0D-E4EFB575AD02}"/>
                  </a:ext>
                </a:extLst>
              </p14:cNvPr>
              <p14:cNvContentPartPr/>
              <p14:nvPr/>
            </p14:nvContentPartPr>
            <p14:xfrm>
              <a:off x="973280" y="649960"/>
              <a:ext cx="3317040" cy="10375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09241E9-D61B-45D9-9C0D-E4EFB575AD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640" y="631960"/>
                <a:ext cx="3352680" cy="10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42BCADD0-0B34-4FAF-ACEE-5E0D68F6F096}"/>
                  </a:ext>
                </a:extLst>
              </p14:cNvPr>
              <p14:cNvContentPartPr/>
              <p14:nvPr/>
            </p14:nvContentPartPr>
            <p14:xfrm>
              <a:off x="517880" y="1829680"/>
              <a:ext cx="2739600" cy="390816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42BCADD0-0B34-4FAF-ACEE-5E0D68F6F0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9880" y="1812038"/>
                <a:ext cx="2775240" cy="39438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0090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A14B9-0EA6-4538-9491-78F2B14D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2222" r="22500" b="72412"/>
          <a:stretch/>
        </p:blipFill>
        <p:spPr>
          <a:xfrm>
            <a:off x="2072170" y="228600"/>
            <a:ext cx="509128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71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A14B9-0EA6-4538-9491-78F2B14D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2222" r="22500" b="57778"/>
          <a:stretch/>
        </p:blipFill>
        <p:spPr>
          <a:xfrm>
            <a:off x="2072170" y="228600"/>
            <a:ext cx="509128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80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080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8654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E4EA677-C6EB-4238-9DEE-F6A8DCED679F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E4EA677-C6EB-4238-9DEE-F6A8DCED679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8097917-58EF-40B7-BC6D-516E5461F429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8097917-58EF-40B7-BC6D-516E5461F42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11B1D12-09C0-49B8-9B00-7DA89984899E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11B1D12-09C0-49B8-9B00-7DA89984899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996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100BD83-7F1D-4C6E-8068-0060AC4781CF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100BD83-7F1D-4C6E-8068-0060AC4781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3E05D19-0CA2-4E40-B617-79B1B07891DC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3E05D19-0CA2-4E40-B617-79B1B07891D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79CCF77-5C8C-49A2-820A-5E19C46480EF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79CCF77-5C8C-49A2-820A-5E19C46480E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8754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FF9B496-5491-424C-A5AD-BB587307BC0C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FF9B496-5491-424C-A5AD-BB587307B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0C61212-157C-4E6B-8DA8-EE969E2A6542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0C61212-157C-4E6B-8DA8-EE969E2A654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719C8DE-99B0-45C0-8EFE-A98D42993B38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719C8DE-99B0-45C0-8EFE-A98D42993B3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9A601BC-3DA9-462A-9826-6850A1694E7E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9A601BC-3DA9-462A-9826-6850A1694E7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3378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C1F52D7-4A64-4230-98DA-A1067F36A2D2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C1F52D7-4A64-4230-98DA-A1067F36A2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857075D-6970-4A56-AB21-97230A7F35C5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857075D-6970-4A56-AB21-97230A7F35C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49D0038-BEC2-44F2-AE2A-C71DC1FC4365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49D0038-BEC2-44F2-AE2A-C71DC1FC436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67634AA-B5F2-4BD0-B640-DF8AC23E349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67634AA-B5F2-4BD0-B640-DF8AC23E349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0969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6066068-075D-441F-8907-514B49524137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6066068-075D-441F-8907-514B4952413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1F5C40A-2919-49E5-8645-421DB06A8193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1F5C40A-2919-49E5-8645-421DB06A819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0D3735-F2BD-402D-840E-06EA1CAA21D4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0D3735-F2BD-402D-840E-06EA1CAA21D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80D7B6E-9788-4100-A55D-ED9CD71317C5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80D7B6E-9788-4100-A55D-ED9CD71317C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9965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0010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11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9250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557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997C29-4785-43AC-B8C1-26D55C053AFD}"/>
                  </a:ext>
                </a:extLst>
              </p14:cNvPr>
              <p14:cNvContentPartPr/>
              <p14:nvPr/>
            </p14:nvContentPartPr>
            <p14:xfrm>
              <a:off x="1990920" y="1372480"/>
              <a:ext cx="759600" cy="223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997C29-4785-43AC-B8C1-26D55C053AF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72920" y="1354480"/>
                <a:ext cx="795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CB1A317-769F-432C-9874-1C9D454C6C9B}"/>
                  </a:ext>
                </a:extLst>
              </p14:cNvPr>
              <p14:cNvContentPartPr/>
              <p14:nvPr/>
            </p14:nvContentPartPr>
            <p14:xfrm>
              <a:off x="2390160" y="2622040"/>
              <a:ext cx="341640" cy="298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CB1A317-769F-432C-9874-1C9D454C6C9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372160" y="2604040"/>
                <a:ext cx="3772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777DC3C-6749-4BCA-90FA-EE86696916D8}"/>
                  </a:ext>
                </a:extLst>
              </p14:cNvPr>
              <p14:cNvContentPartPr/>
              <p14:nvPr/>
            </p14:nvContentPartPr>
            <p14:xfrm>
              <a:off x="274080" y="1889440"/>
              <a:ext cx="1971360" cy="1932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777DC3C-6749-4BCA-90FA-EE86696916D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6080" y="1871440"/>
                <a:ext cx="2007000" cy="196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334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p:pic>
        <p:nvPicPr>
          <p:cNvPr id="138" name="Picture 137">
            <a:extLst>
              <a:ext uri="{FF2B5EF4-FFF2-40B4-BE49-F238E27FC236}">
                <a16:creationId xmlns:a16="http://schemas.microsoft.com/office/drawing/2014/main" id="{1C27C1B9-C0A7-4EC1-A2E8-E793B5F372AD}"/>
              </a:ext>
            </a:extLst>
          </p:cNvPr>
          <p:cNvPicPr>
            <a:picLocks noChangeAspect="1"/>
          </p:cNvPicPr>
          <p:nvPr/>
        </p:nvPicPr>
        <p:blipFill rotWithShape="1">
          <a:blip r:embed="rId135"/>
          <a:srcRect l="28750" t="4444" r="51066" b="77503"/>
          <a:stretch/>
        </p:blipFill>
        <p:spPr>
          <a:xfrm>
            <a:off x="4572000" y="2137120"/>
            <a:ext cx="4032960" cy="4057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FFA8D9D6-D43C-46C5-8984-2C7778160961}"/>
                  </a:ext>
                </a:extLst>
              </p14:cNvPr>
              <p14:cNvContentPartPr/>
              <p14:nvPr/>
            </p14:nvContentPartPr>
            <p14:xfrm>
              <a:off x="180560" y="84760"/>
              <a:ext cx="1356840" cy="70560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FFA8D9D6-D43C-46C5-8984-2C777816096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62920" y="66760"/>
                <a:ext cx="139248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CC049EF-C861-4AAB-B9B5-2D7E5977061D}"/>
                  </a:ext>
                </a:extLst>
              </p14:cNvPr>
              <p14:cNvContentPartPr/>
              <p14:nvPr/>
            </p14:nvContentPartPr>
            <p14:xfrm>
              <a:off x="1279560" y="3593680"/>
              <a:ext cx="7367760" cy="2420280"/>
            </p14:xfrm>
          </p:contentPart>
        </mc:Choice>
        <mc:Fallback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CC049EF-C861-4AAB-B9B5-2D7E5977061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261920" y="3575680"/>
                <a:ext cx="7403400" cy="245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3034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14:cNvPr>
              <p14:cNvContentPartPr/>
              <p14:nvPr/>
            </p14:nvContentPartPr>
            <p14:xfrm>
              <a:off x="1283160" y="3721480"/>
              <a:ext cx="124200" cy="151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65520" y="3703840"/>
                <a:ext cx="159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14:cNvPr>
              <p14:cNvContentPartPr/>
              <p14:nvPr/>
            </p14:nvContentPartPr>
            <p14:xfrm>
              <a:off x="1503120" y="3720040"/>
              <a:ext cx="192960" cy="131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85480" y="3702040"/>
                <a:ext cx="2286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14:cNvPr>
              <p14:cNvContentPartPr/>
              <p14:nvPr/>
            </p14:nvContentPartPr>
            <p14:xfrm>
              <a:off x="1279560" y="3901840"/>
              <a:ext cx="334440" cy="20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261920" y="3883840"/>
                <a:ext cx="370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14:cNvPr>
              <p14:cNvContentPartPr/>
              <p14:nvPr/>
            </p14:nvContentPartPr>
            <p14:xfrm>
              <a:off x="1300080" y="3992560"/>
              <a:ext cx="192240" cy="1832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282080" y="3974560"/>
                <a:ext cx="2278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14:cNvPr>
              <p14:cNvContentPartPr/>
              <p14:nvPr/>
            </p14:nvContentPartPr>
            <p14:xfrm>
              <a:off x="1818120" y="3902200"/>
              <a:ext cx="184320" cy="9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800120" y="3884200"/>
                <a:ext cx="21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14:cNvPr>
              <p14:cNvContentPartPr/>
              <p14:nvPr/>
            </p14:nvContentPartPr>
            <p14:xfrm>
              <a:off x="1848720" y="3986440"/>
              <a:ext cx="185400" cy="12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1080" y="3968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14:cNvPr>
              <p14:cNvContentPartPr/>
              <p14:nvPr/>
            </p14:nvContentPartPr>
            <p14:xfrm>
              <a:off x="2478720" y="3728320"/>
              <a:ext cx="11160" cy="199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60720" y="3710680"/>
                <a:ext cx="46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14:cNvPr>
              <p14:cNvContentPartPr/>
              <p14:nvPr/>
            </p14:nvContentPartPr>
            <p14:xfrm>
              <a:off x="2598960" y="3850360"/>
              <a:ext cx="3960" cy="21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80960" y="3832720"/>
                <a:ext cx="39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14:cNvPr>
              <p14:cNvContentPartPr/>
              <p14:nvPr/>
            </p14:nvContentPartPr>
            <p14:xfrm>
              <a:off x="2740440" y="3605560"/>
              <a:ext cx="403200" cy="34020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722800" y="3587541"/>
                <a:ext cx="438840" cy="375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14:cNvPr>
              <p14:cNvContentPartPr/>
              <p14:nvPr/>
            </p14:nvContentPartPr>
            <p14:xfrm>
              <a:off x="3240840" y="3593680"/>
              <a:ext cx="540720" cy="329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223200" y="3575680"/>
                <a:ext cx="5763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14:cNvPr>
              <p14:cNvContentPartPr/>
              <p14:nvPr/>
            </p14:nvContentPartPr>
            <p14:xfrm>
              <a:off x="2397720" y="4012720"/>
              <a:ext cx="1269000" cy="4140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79720" y="3994720"/>
                <a:ext cx="13046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14:cNvPr>
              <p14:cNvContentPartPr/>
              <p14:nvPr/>
            </p14:nvContentPartPr>
            <p14:xfrm>
              <a:off x="2549640" y="4144120"/>
              <a:ext cx="347760" cy="2070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31640" y="4126480"/>
                <a:ext cx="383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14:cNvPr>
              <p14:cNvContentPartPr/>
              <p14:nvPr/>
            </p14:nvContentPartPr>
            <p14:xfrm>
              <a:off x="4175400" y="3970240"/>
              <a:ext cx="194400" cy="12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157760" y="3952240"/>
                <a:ext cx="230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14:cNvPr>
              <p14:cNvContentPartPr/>
              <p14:nvPr/>
            </p14:nvContentPartPr>
            <p14:xfrm>
              <a:off x="4216080" y="4063480"/>
              <a:ext cx="175320" cy="43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198440" y="4045840"/>
                <a:ext cx="210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14:cNvPr>
              <p14:cNvContentPartPr/>
              <p14:nvPr/>
            </p14:nvContentPartPr>
            <p14:xfrm>
              <a:off x="3037440" y="4112800"/>
              <a:ext cx="761400" cy="2214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9440" y="4095131"/>
                <a:ext cx="797040" cy="25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14:cNvPr>
              <p14:cNvContentPartPr/>
              <p14:nvPr/>
            </p14:nvContentPartPr>
            <p14:xfrm>
              <a:off x="5136600" y="3809680"/>
              <a:ext cx="214920" cy="2944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118600" y="3791680"/>
                <a:ext cx="2505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14:cNvPr>
              <p14:cNvContentPartPr/>
              <p14:nvPr/>
            </p14:nvContentPartPr>
            <p14:xfrm>
              <a:off x="4653480" y="3819040"/>
              <a:ext cx="375480" cy="2977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635840" y="3801400"/>
                <a:ext cx="4111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14:cNvPr>
              <p14:cNvContentPartPr/>
              <p14:nvPr/>
            </p14:nvContentPartPr>
            <p14:xfrm>
              <a:off x="5526840" y="3809680"/>
              <a:ext cx="187920" cy="2797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508840" y="3792040"/>
                <a:ext cx="223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14:cNvPr>
              <p14:cNvContentPartPr/>
              <p14:nvPr/>
            </p14:nvContentPartPr>
            <p14:xfrm>
              <a:off x="5842200" y="3839920"/>
              <a:ext cx="310320" cy="216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824560" y="3822280"/>
                <a:ext cx="34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14:cNvPr>
              <p14:cNvContentPartPr/>
              <p14:nvPr/>
            </p14:nvContentPartPr>
            <p14:xfrm>
              <a:off x="6192840" y="3772600"/>
              <a:ext cx="101160" cy="1620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174840" y="3754600"/>
                <a:ext cx="136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14:cNvPr>
              <p14:cNvContentPartPr/>
              <p14:nvPr/>
            </p14:nvContentPartPr>
            <p14:xfrm>
              <a:off x="6380040" y="3707800"/>
              <a:ext cx="90000" cy="16560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362040" y="3689800"/>
                <a:ext cx="125640" cy="20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8082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14:cNvPr>
              <p14:cNvContentPartPr/>
              <p14:nvPr/>
            </p14:nvContentPartPr>
            <p14:xfrm>
              <a:off x="1283160" y="3721480"/>
              <a:ext cx="124200" cy="151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65520" y="3703840"/>
                <a:ext cx="159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14:cNvPr>
              <p14:cNvContentPartPr/>
              <p14:nvPr/>
            </p14:nvContentPartPr>
            <p14:xfrm>
              <a:off x="1503120" y="3720040"/>
              <a:ext cx="192960" cy="131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85480" y="3702040"/>
                <a:ext cx="2286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14:cNvPr>
              <p14:cNvContentPartPr/>
              <p14:nvPr/>
            </p14:nvContentPartPr>
            <p14:xfrm>
              <a:off x="1279560" y="3901840"/>
              <a:ext cx="334440" cy="20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261920" y="3883840"/>
                <a:ext cx="370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14:cNvPr>
              <p14:cNvContentPartPr/>
              <p14:nvPr/>
            </p14:nvContentPartPr>
            <p14:xfrm>
              <a:off x="1300080" y="3992560"/>
              <a:ext cx="192240" cy="1832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282080" y="3974560"/>
                <a:ext cx="2278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14:cNvPr>
              <p14:cNvContentPartPr/>
              <p14:nvPr/>
            </p14:nvContentPartPr>
            <p14:xfrm>
              <a:off x="1818120" y="3902200"/>
              <a:ext cx="184320" cy="9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800120" y="3884200"/>
                <a:ext cx="21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14:cNvPr>
              <p14:cNvContentPartPr/>
              <p14:nvPr/>
            </p14:nvContentPartPr>
            <p14:xfrm>
              <a:off x="1848720" y="3986440"/>
              <a:ext cx="185400" cy="12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1080" y="3968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14:cNvPr>
              <p14:cNvContentPartPr/>
              <p14:nvPr/>
            </p14:nvContentPartPr>
            <p14:xfrm>
              <a:off x="2478720" y="3728320"/>
              <a:ext cx="11160" cy="199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60720" y="3710680"/>
                <a:ext cx="46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14:cNvPr>
              <p14:cNvContentPartPr/>
              <p14:nvPr/>
            </p14:nvContentPartPr>
            <p14:xfrm>
              <a:off x="2598960" y="3850360"/>
              <a:ext cx="3960" cy="21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80960" y="3832720"/>
                <a:ext cx="39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14:cNvPr>
              <p14:cNvContentPartPr/>
              <p14:nvPr/>
            </p14:nvContentPartPr>
            <p14:xfrm>
              <a:off x="2740440" y="3605560"/>
              <a:ext cx="403200" cy="34020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722800" y="3587541"/>
                <a:ext cx="438840" cy="375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14:cNvPr>
              <p14:cNvContentPartPr/>
              <p14:nvPr/>
            </p14:nvContentPartPr>
            <p14:xfrm>
              <a:off x="3240840" y="3593680"/>
              <a:ext cx="540720" cy="329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223200" y="3575680"/>
                <a:ext cx="5763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14:cNvPr>
              <p14:cNvContentPartPr/>
              <p14:nvPr/>
            </p14:nvContentPartPr>
            <p14:xfrm>
              <a:off x="2397720" y="4012720"/>
              <a:ext cx="1269000" cy="4140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79720" y="3994720"/>
                <a:ext cx="13046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14:cNvPr>
              <p14:cNvContentPartPr/>
              <p14:nvPr/>
            </p14:nvContentPartPr>
            <p14:xfrm>
              <a:off x="2549640" y="4144120"/>
              <a:ext cx="347760" cy="2070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31640" y="4126480"/>
                <a:ext cx="383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14:cNvPr>
              <p14:cNvContentPartPr/>
              <p14:nvPr/>
            </p14:nvContentPartPr>
            <p14:xfrm>
              <a:off x="4175400" y="3970240"/>
              <a:ext cx="194400" cy="12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157760" y="3952240"/>
                <a:ext cx="230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14:cNvPr>
              <p14:cNvContentPartPr/>
              <p14:nvPr/>
            </p14:nvContentPartPr>
            <p14:xfrm>
              <a:off x="4216080" y="4063480"/>
              <a:ext cx="175320" cy="43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198440" y="4045840"/>
                <a:ext cx="210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14:cNvPr>
              <p14:cNvContentPartPr/>
              <p14:nvPr/>
            </p14:nvContentPartPr>
            <p14:xfrm>
              <a:off x="3037440" y="4112800"/>
              <a:ext cx="761400" cy="2214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9440" y="4095131"/>
                <a:ext cx="797040" cy="25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14:cNvPr>
              <p14:cNvContentPartPr/>
              <p14:nvPr/>
            </p14:nvContentPartPr>
            <p14:xfrm>
              <a:off x="5136600" y="3809680"/>
              <a:ext cx="214920" cy="2944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118600" y="3791680"/>
                <a:ext cx="2505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14:cNvPr>
              <p14:cNvContentPartPr/>
              <p14:nvPr/>
            </p14:nvContentPartPr>
            <p14:xfrm>
              <a:off x="4653480" y="3819040"/>
              <a:ext cx="375480" cy="2977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635840" y="3801400"/>
                <a:ext cx="4111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14:cNvPr>
              <p14:cNvContentPartPr/>
              <p14:nvPr/>
            </p14:nvContentPartPr>
            <p14:xfrm>
              <a:off x="5526840" y="3809680"/>
              <a:ext cx="187920" cy="2797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508840" y="3792040"/>
                <a:ext cx="223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14:cNvPr>
              <p14:cNvContentPartPr/>
              <p14:nvPr/>
            </p14:nvContentPartPr>
            <p14:xfrm>
              <a:off x="5842200" y="3839920"/>
              <a:ext cx="310320" cy="216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824560" y="3822280"/>
                <a:ext cx="34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14:cNvPr>
              <p14:cNvContentPartPr/>
              <p14:nvPr/>
            </p14:nvContentPartPr>
            <p14:xfrm>
              <a:off x="6192840" y="3772600"/>
              <a:ext cx="101160" cy="1620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174840" y="3754600"/>
                <a:ext cx="136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14:cNvPr>
              <p14:cNvContentPartPr/>
              <p14:nvPr/>
            </p14:nvContentPartPr>
            <p14:xfrm>
              <a:off x="6380040" y="3707800"/>
              <a:ext cx="90000" cy="16560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362040" y="3689800"/>
                <a:ext cx="1256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14:cNvPr>
              <p14:cNvContentPartPr/>
              <p14:nvPr/>
            </p14:nvContentPartPr>
            <p14:xfrm>
              <a:off x="6654720" y="3986080"/>
              <a:ext cx="177840" cy="17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636720" y="3968080"/>
                <a:ext cx="213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14:cNvPr>
              <p14:cNvContentPartPr/>
              <p14:nvPr/>
            </p14:nvContentPartPr>
            <p14:xfrm>
              <a:off x="6684960" y="4076080"/>
              <a:ext cx="185400" cy="8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666960" y="4058440"/>
                <a:ext cx="22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14:cNvPr>
              <p14:cNvContentPartPr/>
              <p14:nvPr/>
            </p14:nvContentPartPr>
            <p14:xfrm>
              <a:off x="8060880" y="3819760"/>
              <a:ext cx="117720" cy="213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043240" y="3801760"/>
                <a:ext cx="1533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14:cNvPr>
              <p14:cNvContentPartPr/>
              <p14:nvPr/>
            </p14:nvContentPartPr>
            <p14:xfrm>
              <a:off x="7589280" y="3951880"/>
              <a:ext cx="361080" cy="2142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71280" y="3933910"/>
                <a:ext cx="396720" cy="249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14:cNvPr>
              <p14:cNvContentPartPr/>
              <p14:nvPr/>
            </p14:nvContentPartPr>
            <p14:xfrm>
              <a:off x="7061520" y="3891040"/>
              <a:ext cx="436680" cy="309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043880" y="3873040"/>
                <a:ext cx="472320" cy="34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68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14:cNvPr>
              <p14:cNvContentPartPr/>
              <p14:nvPr/>
            </p14:nvContentPartPr>
            <p14:xfrm>
              <a:off x="1283160" y="3721480"/>
              <a:ext cx="124200" cy="151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65520" y="3703840"/>
                <a:ext cx="159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14:cNvPr>
              <p14:cNvContentPartPr/>
              <p14:nvPr/>
            </p14:nvContentPartPr>
            <p14:xfrm>
              <a:off x="1503120" y="3720040"/>
              <a:ext cx="192960" cy="131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85480" y="3702040"/>
                <a:ext cx="2286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14:cNvPr>
              <p14:cNvContentPartPr/>
              <p14:nvPr/>
            </p14:nvContentPartPr>
            <p14:xfrm>
              <a:off x="1279560" y="3901840"/>
              <a:ext cx="334440" cy="20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261920" y="3883840"/>
                <a:ext cx="370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14:cNvPr>
              <p14:cNvContentPartPr/>
              <p14:nvPr/>
            </p14:nvContentPartPr>
            <p14:xfrm>
              <a:off x="1300080" y="3992560"/>
              <a:ext cx="192240" cy="1832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282080" y="3974560"/>
                <a:ext cx="2278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14:cNvPr>
              <p14:cNvContentPartPr/>
              <p14:nvPr/>
            </p14:nvContentPartPr>
            <p14:xfrm>
              <a:off x="1818120" y="3902200"/>
              <a:ext cx="184320" cy="9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800120" y="3884200"/>
                <a:ext cx="21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14:cNvPr>
              <p14:cNvContentPartPr/>
              <p14:nvPr/>
            </p14:nvContentPartPr>
            <p14:xfrm>
              <a:off x="1848720" y="3986440"/>
              <a:ext cx="185400" cy="12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1080" y="3968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14:cNvPr>
              <p14:cNvContentPartPr/>
              <p14:nvPr/>
            </p14:nvContentPartPr>
            <p14:xfrm>
              <a:off x="2478720" y="3728320"/>
              <a:ext cx="11160" cy="199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60720" y="3710680"/>
                <a:ext cx="46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14:cNvPr>
              <p14:cNvContentPartPr/>
              <p14:nvPr/>
            </p14:nvContentPartPr>
            <p14:xfrm>
              <a:off x="2598960" y="3850360"/>
              <a:ext cx="3960" cy="21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80960" y="3832720"/>
                <a:ext cx="39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14:cNvPr>
              <p14:cNvContentPartPr/>
              <p14:nvPr/>
            </p14:nvContentPartPr>
            <p14:xfrm>
              <a:off x="2740440" y="3605560"/>
              <a:ext cx="403200" cy="34020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722800" y="3587541"/>
                <a:ext cx="438840" cy="375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14:cNvPr>
              <p14:cNvContentPartPr/>
              <p14:nvPr/>
            </p14:nvContentPartPr>
            <p14:xfrm>
              <a:off x="3240840" y="3593680"/>
              <a:ext cx="540720" cy="329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223200" y="3575680"/>
                <a:ext cx="5763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14:cNvPr>
              <p14:cNvContentPartPr/>
              <p14:nvPr/>
            </p14:nvContentPartPr>
            <p14:xfrm>
              <a:off x="2397720" y="4012720"/>
              <a:ext cx="1269000" cy="4140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79720" y="3994720"/>
                <a:ext cx="13046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14:cNvPr>
              <p14:cNvContentPartPr/>
              <p14:nvPr/>
            </p14:nvContentPartPr>
            <p14:xfrm>
              <a:off x="2549640" y="4144120"/>
              <a:ext cx="347760" cy="2070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31640" y="4126480"/>
                <a:ext cx="383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14:cNvPr>
              <p14:cNvContentPartPr/>
              <p14:nvPr/>
            </p14:nvContentPartPr>
            <p14:xfrm>
              <a:off x="4175400" y="3970240"/>
              <a:ext cx="194400" cy="12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157760" y="3952240"/>
                <a:ext cx="230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14:cNvPr>
              <p14:cNvContentPartPr/>
              <p14:nvPr/>
            </p14:nvContentPartPr>
            <p14:xfrm>
              <a:off x="4216080" y="4063480"/>
              <a:ext cx="175320" cy="43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198440" y="4045840"/>
                <a:ext cx="210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14:cNvPr>
              <p14:cNvContentPartPr/>
              <p14:nvPr/>
            </p14:nvContentPartPr>
            <p14:xfrm>
              <a:off x="3037440" y="4112800"/>
              <a:ext cx="761400" cy="2214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9440" y="4095131"/>
                <a:ext cx="797040" cy="25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14:cNvPr>
              <p14:cNvContentPartPr/>
              <p14:nvPr/>
            </p14:nvContentPartPr>
            <p14:xfrm>
              <a:off x="5136600" y="3809680"/>
              <a:ext cx="214920" cy="2944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118600" y="3791680"/>
                <a:ext cx="2505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14:cNvPr>
              <p14:cNvContentPartPr/>
              <p14:nvPr/>
            </p14:nvContentPartPr>
            <p14:xfrm>
              <a:off x="4653480" y="3819040"/>
              <a:ext cx="375480" cy="2977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635840" y="3801400"/>
                <a:ext cx="4111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14:cNvPr>
              <p14:cNvContentPartPr/>
              <p14:nvPr/>
            </p14:nvContentPartPr>
            <p14:xfrm>
              <a:off x="5526840" y="3809680"/>
              <a:ext cx="187920" cy="2797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508840" y="3792040"/>
                <a:ext cx="223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14:cNvPr>
              <p14:cNvContentPartPr/>
              <p14:nvPr/>
            </p14:nvContentPartPr>
            <p14:xfrm>
              <a:off x="5842200" y="3839920"/>
              <a:ext cx="310320" cy="216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824560" y="3822280"/>
                <a:ext cx="34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14:cNvPr>
              <p14:cNvContentPartPr/>
              <p14:nvPr/>
            </p14:nvContentPartPr>
            <p14:xfrm>
              <a:off x="6192840" y="3772600"/>
              <a:ext cx="101160" cy="1620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174840" y="3754600"/>
                <a:ext cx="136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14:cNvPr>
              <p14:cNvContentPartPr/>
              <p14:nvPr/>
            </p14:nvContentPartPr>
            <p14:xfrm>
              <a:off x="6380040" y="3707800"/>
              <a:ext cx="90000" cy="16560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362040" y="3689800"/>
                <a:ext cx="1256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14:cNvPr>
              <p14:cNvContentPartPr/>
              <p14:nvPr/>
            </p14:nvContentPartPr>
            <p14:xfrm>
              <a:off x="6654720" y="3986080"/>
              <a:ext cx="177840" cy="17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636720" y="3968080"/>
                <a:ext cx="213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14:cNvPr>
              <p14:cNvContentPartPr/>
              <p14:nvPr/>
            </p14:nvContentPartPr>
            <p14:xfrm>
              <a:off x="6684960" y="4076080"/>
              <a:ext cx="185400" cy="8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666960" y="4058440"/>
                <a:ext cx="22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14:cNvPr>
              <p14:cNvContentPartPr/>
              <p14:nvPr/>
            </p14:nvContentPartPr>
            <p14:xfrm>
              <a:off x="8060880" y="3819760"/>
              <a:ext cx="117720" cy="213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043240" y="3801760"/>
                <a:ext cx="1533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14:cNvPr>
              <p14:cNvContentPartPr/>
              <p14:nvPr/>
            </p14:nvContentPartPr>
            <p14:xfrm>
              <a:off x="7589280" y="3951880"/>
              <a:ext cx="361080" cy="2142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71280" y="3933910"/>
                <a:ext cx="396720" cy="249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14:cNvPr>
              <p14:cNvContentPartPr/>
              <p14:nvPr/>
            </p14:nvContentPartPr>
            <p14:xfrm>
              <a:off x="7061520" y="3891040"/>
              <a:ext cx="436680" cy="309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043880" y="3873040"/>
                <a:ext cx="47232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14:cNvPr>
              <p14:cNvContentPartPr/>
              <p14:nvPr/>
            </p14:nvContentPartPr>
            <p14:xfrm>
              <a:off x="655320" y="4677280"/>
              <a:ext cx="230040" cy="262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637680" y="4659280"/>
                <a:ext cx="2656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14:cNvPr>
              <p14:cNvContentPartPr/>
              <p14:nvPr/>
            </p14:nvContentPartPr>
            <p14:xfrm>
              <a:off x="1035840" y="4721560"/>
              <a:ext cx="231120" cy="256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018200" y="4703560"/>
                <a:ext cx="2667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14:cNvPr>
              <p14:cNvContentPartPr/>
              <p14:nvPr/>
            </p14:nvContentPartPr>
            <p14:xfrm>
              <a:off x="192720" y="4653160"/>
              <a:ext cx="263520" cy="244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74745" y="4635160"/>
                <a:ext cx="299111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14:cNvPr>
              <p14:cNvContentPartPr/>
              <p14:nvPr/>
            </p14:nvContentPartPr>
            <p14:xfrm>
              <a:off x="1411680" y="4845760"/>
              <a:ext cx="162000" cy="3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394040" y="4828120"/>
                <a:ext cx="197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14:cNvPr>
              <p14:cNvContentPartPr/>
              <p14:nvPr/>
            </p14:nvContentPartPr>
            <p14:xfrm>
              <a:off x="1442640" y="4927480"/>
              <a:ext cx="126360" cy="205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1424640" y="4909480"/>
                <a:ext cx="162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14:cNvPr>
              <p14:cNvContentPartPr/>
              <p14:nvPr/>
            </p14:nvContentPartPr>
            <p14:xfrm>
              <a:off x="1767360" y="4737040"/>
              <a:ext cx="609840" cy="3153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749730" y="4719400"/>
                <a:ext cx="645459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14:cNvPr>
              <p14:cNvContentPartPr/>
              <p14:nvPr/>
            </p14:nvContentPartPr>
            <p14:xfrm>
              <a:off x="2557200" y="4750360"/>
              <a:ext cx="156600" cy="2757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539560" y="4732360"/>
                <a:ext cx="19224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14:cNvPr>
              <p14:cNvContentPartPr/>
              <p14:nvPr/>
            </p14:nvContentPartPr>
            <p14:xfrm>
              <a:off x="2852760" y="4774840"/>
              <a:ext cx="164880" cy="24732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834760" y="4756840"/>
                <a:ext cx="20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14:cNvPr>
              <p14:cNvContentPartPr/>
              <p14:nvPr/>
            </p14:nvContentPartPr>
            <p14:xfrm>
              <a:off x="2803800" y="4805440"/>
              <a:ext cx="247320" cy="15192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786160" y="4787800"/>
                <a:ext cx="28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14:cNvPr>
              <p14:cNvContentPartPr/>
              <p14:nvPr/>
            </p14:nvContentPartPr>
            <p14:xfrm>
              <a:off x="2885520" y="4713640"/>
              <a:ext cx="34920" cy="3610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867520" y="4696000"/>
                <a:ext cx="7056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14:cNvPr>
              <p14:cNvContentPartPr/>
              <p14:nvPr/>
            </p14:nvContentPartPr>
            <p14:xfrm>
              <a:off x="3115200" y="4815520"/>
              <a:ext cx="84960" cy="2062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097560" y="4797520"/>
                <a:ext cx="1206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14:cNvPr>
              <p14:cNvContentPartPr/>
              <p14:nvPr/>
            </p14:nvContentPartPr>
            <p14:xfrm>
              <a:off x="3243360" y="4830280"/>
              <a:ext cx="165240" cy="2034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3225360" y="4812640"/>
                <a:ext cx="2008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14:cNvPr>
              <p14:cNvContentPartPr/>
              <p14:nvPr/>
            </p14:nvContentPartPr>
            <p14:xfrm>
              <a:off x="3474120" y="4825960"/>
              <a:ext cx="41760" cy="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456480" y="4807960"/>
                <a:ext cx="7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14:cNvPr>
              <p14:cNvContentPartPr/>
              <p14:nvPr/>
            </p14:nvContentPartPr>
            <p14:xfrm>
              <a:off x="3650880" y="4662880"/>
              <a:ext cx="118440" cy="20268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632880" y="4645240"/>
                <a:ext cx="15408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8353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14:cNvPr>
              <p14:cNvContentPartPr/>
              <p14:nvPr/>
            </p14:nvContentPartPr>
            <p14:xfrm>
              <a:off x="1283160" y="3721480"/>
              <a:ext cx="124200" cy="151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65520" y="3703840"/>
                <a:ext cx="159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14:cNvPr>
              <p14:cNvContentPartPr/>
              <p14:nvPr/>
            </p14:nvContentPartPr>
            <p14:xfrm>
              <a:off x="1503120" y="3720040"/>
              <a:ext cx="192960" cy="131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85480" y="3702040"/>
                <a:ext cx="2286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14:cNvPr>
              <p14:cNvContentPartPr/>
              <p14:nvPr/>
            </p14:nvContentPartPr>
            <p14:xfrm>
              <a:off x="1279560" y="3901840"/>
              <a:ext cx="334440" cy="20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261920" y="3883840"/>
                <a:ext cx="370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14:cNvPr>
              <p14:cNvContentPartPr/>
              <p14:nvPr/>
            </p14:nvContentPartPr>
            <p14:xfrm>
              <a:off x="1300080" y="3992560"/>
              <a:ext cx="192240" cy="1832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282080" y="3974560"/>
                <a:ext cx="2278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14:cNvPr>
              <p14:cNvContentPartPr/>
              <p14:nvPr/>
            </p14:nvContentPartPr>
            <p14:xfrm>
              <a:off x="1818120" y="3902200"/>
              <a:ext cx="184320" cy="9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800120" y="3884200"/>
                <a:ext cx="21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14:cNvPr>
              <p14:cNvContentPartPr/>
              <p14:nvPr/>
            </p14:nvContentPartPr>
            <p14:xfrm>
              <a:off x="1848720" y="3986440"/>
              <a:ext cx="185400" cy="12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1080" y="3968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14:cNvPr>
              <p14:cNvContentPartPr/>
              <p14:nvPr/>
            </p14:nvContentPartPr>
            <p14:xfrm>
              <a:off x="2478720" y="3728320"/>
              <a:ext cx="11160" cy="199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60720" y="3710680"/>
                <a:ext cx="46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14:cNvPr>
              <p14:cNvContentPartPr/>
              <p14:nvPr/>
            </p14:nvContentPartPr>
            <p14:xfrm>
              <a:off x="2598960" y="3850360"/>
              <a:ext cx="3960" cy="21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80960" y="3832720"/>
                <a:ext cx="39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14:cNvPr>
              <p14:cNvContentPartPr/>
              <p14:nvPr/>
            </p14:nvContentPartPr>
            <p14:xfrm>
              <a:off x="2740440" y="3605560"/>
              <a:ext cx="403200" cy="34020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722800" y="3587541"/>
                <a:ext cx="438840" cy="375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14:cNvPr>
              <p14:cNvContentPartPr/>
              <p14:nvPr/>
            </p14:nvContentPartPr>
            <p14:xfrm>
              <a:off x="3240840" y="3593680"/>
              <a:ext cx="540720" cy="329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223200" y="3575680"/>
                <a:ext cx="5763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14:cNvPr>
              <p14:cNvContentPartPr/>
              <p14:nvPr/>
            </p14:nvContentPartPr>
            <p14:xfrm>
              <a:off x="2397720" y="4012720"/>
              <a:ext cx="1269000" cy="4140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79720" y="3994720"/>
                <a:ext cx="13046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14:cNvPr>
              <p14:cNvContentPartPr/>
              <p14:nvPr/>
            </p14:nvContentPartPr>
            <p14:xfrm>
              <a:off x="2549640" y="4144120"/>
              <a:ext cx="347760" cy="2070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31640" y="4126480"/>
                <a:ext cx="383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14:cNvPr>
              <p14:cNvContentPartPr/>
              <p14:nvPr/>
            </p14:nvContentPartPr>
            <p14:xfrm>
              <a:off x="4175400" y="3970240"/>
              <a:ext cx="194400" cy="12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157760" y="3952240"/>
                <a:ext cx="230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14:cNvPr>
              <p14:cNvContentPartPr/>
              <p14:nvPr/>
            </p14:nvContentPartPr>
            <p14:xfrm>
              <a:off x="4216080" y="4063480"/>
              <a:ext cx="175320" cy="43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198440" y="4045840"/>
                <a:ext cx="210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14:cNvPr>
              <p14:cNvContentPartPr/>
              <p14:nvPr/>
            </p14:nvContentPartPr>
            <p14:xfrm>
              <a:off x="3037440" y="4112800"/>
              <a:ext cx="761400" cy="2214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9440" y="4095131"/>
                <a:ext cx="797040" cy="25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14:cNvPr>
              <p14:cNvContentPartPr/>
              <p14:nvPr/>
            </p14:nvContentPartPr>
            <p14:xfrm>
              <a:off x="5136600" y="3809680"/>
              <a:ext cx="214920" cy="2944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118600" y="3791680"/>
                <a:ext cx="2505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14:cNvPr>
              <p14:cNvContentPartPr/>
              <p14:nvPr/>
            </p14:nvContentPartPr>
            <p14:xfrm>
              <a:off x="4653480" y="3819040"/>
              <a:ext cx="375480" cy="2977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635840" y="3801400"/>
                <a:ext cx="4111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14:cNvPr>
              <p14:cNvContentPartPr/>
              <p14:nvPr/>
            </p14:nvContentPartPr>
            <p14:xfrm>
              <a:off x="5526840" y="3809680"/>
              <a:ext cx="187920" cy="2797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508840" y="3792040"/>
                <a:ext cx="223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14:cNvPr>
              <p14:cNvContentPartPr/>
              <p14:nvPr/>
            </p14:nvContentPartPr>
            <p14:xfrm>
              <a:off x="5842200" y="3839920"/>
              <a:ext cx="310320" cy="216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824560" y="3822280"/>
                <a:ext cx="34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14:cNvPr>
              <p14:cNvContentPartPr/>
              <p14:nvPr/>
            </p14:nvContentPartPr>
            <p14:xfrm>
              <a:off x="6192840" y="3772600"/>
              <a:ext cx="101160" cy="1620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174840" y="3754600"/>
                <a:ext cx="136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14:cNvPr>
              <p14:cNvContentPartPr/>
              <p14:nvPr/>
            </p14:nvContentPartPr>
            <p14:xfrm>
              <a:off x="6380040" y="3707800"/>
              <a:ext cx="90000" cy="16560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362040" y="3689800"/>
                <a:ext cx="1256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14:cNvPr>
              <p14:cNvContentPartPr/>
              <p14:nvPr/>
            </p14:nvContentPartPr>
            <p14:xfrm>
              <a:off x="6654720" y="3986080"/>
              <a:ext cx="177840" cy="17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636720" y="3968080"/>
                <a:ext cx="213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14:cNvPr>
              <p14:cNvContentPartPr/>
              <p14:nvPr/>
            </p14:nvContentPartPr>
            <p14:xfrm>
              <a:off x="6684960" y="4076080"/>
              <a:ext cx="185400" cy="8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666960" y="4058440"/>
                <a:ext cx="22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14:cNvPr>
              <p14:cNvContentPartPr/>
              <p14:nvPr/>
            </p14:nvContentPartPr>
            <p14:xfrm>
              <a:off x="8060880" y="3819760"/>
              <a:ext cx="117720" cy="213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043240" y="3801760"/>
                <a:ext cx="1533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14:cNvPr>
              <p14:cNvContentPartPr/>
              <p14:nvPr/>
            </p14:nvContentPartPr>
            <p14:xfrm>
              <a:off x="7589280" y="3951880"/>
              <a:ext cx="361080" cy="2142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71280" y="3933910"/>
                <a:ext cx="396720" cy="249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14:cNvPr>
              <p14:cNvContentPartPr/>
              <p14:nvPr/>
            </p14:nvContentPartPr>
            <p14:xfrm>
              <a:off x="7061520" y="3891040"/>
              <a:ext cx="436680" cy="309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043880" y="3873040"/>
                <a:ext cx="47232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14:cNvPr>
              <p14:cNvContentPartPr/>
              <p14:nvPr/>
            </p14:nvContentPartPr>
            <p14:xfrm>
              <a:off x="655320" y="4677280"/>
              <a:ext cx="230040" cy="262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637680" y="4659280"/>
                <a:ext cx="2656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14:cNvPr>
              <p14:cNvContentPartPr/>
              <p14:nvPr/>
            </p14:nvContentPartPr>
            <p14:xfrm>
              <a:off x="1035840" y="4721560"/>
              <a:ext cx="231120" cy="256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018200" y="4703560"/>
                <a:ext cx="2667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14:cNvPr>
              <p14:cNvContentPartPr/>
              <p14:nvPr/>
            </p14:nvContentPartPr>
            <p14:xfrm>
              <a:off x="192720" y="4653160"/>
              <a:ext cx="263520" cy="244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74745" y="4635160"/>
                <a:ext cx="299111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14:cNvPr>
              <p14:cNvContentPartPr/>
              <p14:nvPr/>
            </p14:nvContentPartPr>
            <p14:xfrm>
              <a:off x="1411680" y="4845760"/>
              <a:ext cx="162000" cy="3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394040" y="4828120"/>
                <a:ext cx="197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14:cNvPr>
              <p14:cNvContentPartPr/>
              <p14:nvPr/>
            </p14:nvContentPartPr>
            <p14:xfrm>
              <a:off x="1442640" y="4927480"/>
              <a:ext cx="126360" cy="205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1424640" y="4909480"/>
                <a:ext cx="162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14:cNvPr>
              <p14:cNvContentPartPr/>
              <p14:nvPr/>
            </p14:nvContentPartPr>
            <p14:xfrm>
              <a:off x="1767360" y="4737040"/>
              <a:ext cx="609840" cy="3153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749730" y="4719400"/>
                <a:ext cx="645459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14:cNvPr>
              <p14:cNvContentPartPr/>
              <p14:nvPr/>
            </p14:nvContentPartPr>
            <p14:xfrm>
              <a:off x="2557200" y="4750360"/>
              <a:ext cx="156600" cy="2757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539560" y="4732360"/>
                <a:ext cx="19224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14:cNvPr>
              <p14:cNvContentPartPr/>
              <p14:nvPr/>
            </p14:nvContentPartPr>
            <p14:xfrm>
              <a:off x="2852760" y="4774840"/>
              <a:ext cx="164880" cy="24732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834760" y="4756840"/>
                <a:ext cx="20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14:cNvPr>
              <p14:cNvContentPartPr/>
              <p14:nvPr/>
            </p14:nvContentPartPr>
            <p14:xfrm>
              <a:off x="2803800" y="4805440"/>
              <a:ext cx="247320" cy="15192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786160" y="4787800"/>
                <a:ext cx="28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14:cNvPr>
              <p14:cNvContentPartPr/>
              <p14:nvPr/>
            </p14:nvContentPartPr>
            <p14:xfrm>
              <a:off x="2885520" y="4713640"/>
              <a:ext cx="34920" cy="3610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867520" y="4696000"/>
                <a:ext cx="7056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14:cNvPr>
              <p14:cNvContentPartPr/>
              <p14:nvPr/>
            </p14:nvContentPartPr>
            <p14:xfrm>
              <a:off x="3115200" y="4815520"/>
              <a:ext cx="84960" cy="2062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097560" y="4797520"/>
                <a:ext cx="1206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14:cNvPr>
              <p14:cNvContentPartPr/>
              <p14:nvPr/>
            </p14:nvContentPartPr>
            <p14:xfrm>
              <a:off x="3243360" y="4830280"/>
              <a:ext cx="165240" cy="2034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3225360" y="4812640"/>
                <a:ext cx="2008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14:cNvPr>
              <p14:cNvContentPartPr/>
              <p14:nvPr/>
            </p14:nvContentPartPr>
            <p14:xfrm>
              <a:off x="3474120" y="4825960"/>
              <a:ext cx="41760" cy="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456480" y="4807960"/>
                <a:ext cx="7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14:cNvPr>
              <p14:cNvContentPartPr/>
              <p14:nvPr/>
            </p14:nvContentPartPr>
            <p14:xfrm>
              <a:off x="3650880" y="4662880"/>
              <a:ext cx="118440" cy="20268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632880" y="4645240"/>
                <a:ext cx="1540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26EF194-9E24-4AEE-8E92-6C6148915E76}"/>
                  </a:ext>
                </a:extLst>
              </p14:cNvPr>
              <p14:cNvContentPartPr/>
              <p14:nvPr/>
            </p14:nvContentPartPr>
            <p14:xfrm>
              <a:off x="4012680" y="4921000"/>
              <a:ext cx="172080" cy="64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26EF194-9E24-4AEE-8E92-6C6148915E76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994680" y="4903360"/>
                <a:ext cx="207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404EE76-70B0-4436-83D3-C8CCDDCFD7C6}"/>
                  </a:ext>
                </a:extLst>
              </p14:cNvPr>
              <p14:cNvContentPartPr/>
              <p14:nvPr/>
            </p14:nvContentPartPr>
            <p14:xfrm>
              <a:off x="4043280" y="5008480"/>
              <a:ext cx="195120" cy="10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404EE76-70B0-4436-83D3-C8CCDDCFD7C6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025640" y="4990840"/>
                <a:ext cx="230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573127E-D433-4E03-9A74-23647276F918}"/>
                  </a:ext>
                </a:extLst>
              </p14:cNvPr>
              <p14:cNvContentPartPr/>
              <p14:nvPr/>
            </p14:nvContentPartPr>
            <p14:xfrm>
              <a:off x="4516320" y="4805440"/>
              <a:ext cx="45360" cy="259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573127E-D433-4E03-9A74-23647276F918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4498680" y="4787800"/>
                <a:ext cx="810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1A67CA0-E360-4ACE-B9B6-3D8F2F1E2299}"/>
                  </a:ext>
                </a:extLst>
              </p14:cNvPr>
              <p14:cNvContentPartPr/>
              <p14:nvPr/>
            </p14:nvContentPartPr>
            <p14:xfrm>
              <a:off x="5260080" y="4744240"/>
              <a:ext cx="914040" cy="4068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1A67CA0-E360-4ACE-B9B6-3D8F2F1E2299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5242087" y="4726600"/>
                <a:ext cx="949666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8DDD58A-54EC-4EE9-9DAF-448D9FA9323B}"/>
                  </a:ext>
                </a:extLst>
              </p14:cNvPr>
              <p14:cNvContentPartPr/>
              <p14:nvPr/>
            </p14:nvContentPartPr>
            <p14:xfrm>
              <a:off x="4968120" y="4876360"/>
              <a:ext cx="191160" cy="24300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8DDD58A-54EC-4EE9-9DAF-448D9FA9323B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4950120" y="4858720"/>
                <a:ext cx="22680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7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1670BE4-358F-4871-81F7-2B20344D7E0C}"/>
                  </a:ext>
                </a:extLst>
              </p14:cNvPr>
              <p14:cNvContentPartPr/>
              <p14:nvPr/>
            </p14:nvContentPartPr>
            <p14:xfrm>
              <a:off x="4679760" y="4765480"/>
              <a:ext cx="177120" cy="32724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1670BE4-358F-4871-81F7-2B20344D7E0C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4662120" y="4747480"/>
                <a:ext cx="212760" cy="36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902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14:cNvPr>
              <p14:cNvContentPartPr/>
              <p14:nvPr/>
            </p14:nvContentPartPr>
            <p14:xfrm>
              <a:off x="1283160" y="3721480"/>
              <a:ext cx="124200" cy="151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65520" y="3703840"/>
                <a:ext cx="159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14:cNvPr>
              <p14:cNvContentPartPr/>
              <p14:nvPr/>
            </p14:nvContentPartPr>
            <p14:xfrm>
              <a:off x="1503120" y="3720040"/>
              <a:ext cx="192960" cy="131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85480" y="3702040"/>
                <a:ext cx="2286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14:cNvPr>
              <p14:cNvContentPartPr/>
              <p14:nvPr/>
            </p14:nvContentPartPr>
            <p14:xfrm>
              <a:off x="1279560" y="3901840"/>
              <a:ext cx="334440" cy="20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261920" y="3883840"/>
                <a:ext cx="370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14:cNvPr>
              <p14:cNvContentPartPr/>
              <p14:nvPr/>
            </p14:nvContentPartPr>
            <p14:xfrm>
              <a:off x="1300080" y="3992560"/>
              <a:ext cx="192240" cy="1832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282080" y="3974560"/>
                <a:ext cx="2278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14:cNvPr>
              <p14:cNvContentPartPr/>
              <p14:nvPr/>
            </p14:nvContentPartPr>
            <p14:xfrm>
              <a:off x="1818120" y="3902200"/>
              <a:ext cx="184320" cy="9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800120" y="3884200"/>
                <a:ext cx="21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14:cNvPr>
              <p14:cNvContentPartPr/>
              <p14:nvPr/>
            </p14:nvContentPartPr>
            <p14:xfrm>
              <a:off x="1848720" y="3986440"/>
              <a:ext cx="185400" cy="12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1080" y="3968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14:cNvPr>
              <p14:cNvContentPartPr/>
              <p14:nvPr/>
            </p14:nvContentPartPr>
            <p14:xfrm>
              <a:off x="2478720" y="3728320"/>
              <a:ext cx="11160" cy="199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60720" y="3710680"/>
                <a:ext cx="46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14:cNvPr>
              <p14:cNvContentPartPr/>
              <p14:nvPr/>
            </p14:nvContentPartPr>
            <p14:xfrm>
              <a:off x="2598960" y="3850360"/>
              <a:ext cx="3960" cy="21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80960" y="3832720"/>
                <a:ext cx="39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14:cNvPr>
              <p14:cNvContentPartPr/>
              <p14:nvPr/>
            </p14:nvContentPartPr>
            <p14:xfrm>
              <a:off x="2740440" y="3605560"/>
              <a:ext cx="403200" cy="34020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722800" y="3587541"/>
                <a:ext cx="438840" cy="375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14:cNvPr>
              <p14:cNvContentPartPr/>
              <p14:nvPr/>
            </p14:nvContentPartPr>
            <p14:xfrm>
              <a:off x="3240840" y="3593680"/>
              <a:ext cx="540720" cy="329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223200" y="3575680"/>
                <a:ext cx="5763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14:cNvPr>
              <p14:cNvContentPartPr/>
              <p14:nvPr/>
            </p14:nvContentPartPr>
            <p14:xfrm>
              <a:off x="2397720" y="4012720"/>
              <a:ext cx="1269000" cy="4140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79720" y="3994720"/>
                <a:ext cx="13046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14:cNvPr>
              <p14:cNvContentPartPr/>
              <p14:nvPr/>
            </p14:nvContentPartPr>
            <p14:xfrm>
              <a:off x="2549640" y="4144120"/>
              <a:ext cx="347760" cy="2070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31640" y="4126480"/>
                <a:ext cx="383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14:cNvPr>
              <p14:cNvContentPartPr/>
              <p14:nvPr/>
            </p14:nvContentPartPr>
            <p14:xfrm>
              <a:off x="4175400" y="3970240"/>
              <a:ext cx="194400" cy="12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157760" y="3952240"/>
                <a:ext cx="230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14:cNvPr>
              <p14:cNvContentPartPr/>
              <p14:nvPr/>
            </p14:nvContentPartPr>
            <p14:xfrm>
              <a:off x="4216080" y="4063480"/>
              <a:ext cx="175320" cy="43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198440" y="4045840"/>
                <a:ext cx="210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14:cNvPr>
              <p14:cNvContentPartPr/>
              <p14:nvPr/>
            </p14:nvContentPartPr>
            <p14:xfrm>
              <a:off x="3037440" y="4112800"/>
              <a:ext cx="761400" cy="2214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9440" y="4095131"/>
                <a:ext cx="797040" cy="25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14:cNvPr>
              <p14:cNvContentPartPr/>
              <p14:nvPr/>
            </p14:nvContentPartPr>
            <p14:xfrm>
              <a:off x="5136600" y="3809680"/>
              <a:ext cx="214920" cy="2944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118600" y="3791680"/>
                <a:ext cx="2505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14:cNvPr>
              <p14:cNvContentPartPr/>
              <p14:nvPr/>
            </p14:nvContentPartPr>
            <p14:xfrm>
              <a:off x="4653480" y="3819040"/>
              <a:ext cx="375480" cy="2977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635840" y="3801400"/>
                <a:ext cx="4111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14:cNvPr>
              <p14:cNvContentPartPr/>
              <p14:nvPr/>
            </p14:nvContentPartPr>
            <p14:xfrm>
              <a:off x="5526840" y="3809680"/>
              <a:ext cx="187920" cy="2797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508840" y="3792040"/>
                <a:ext cx="223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14:cNvPr>
              <p14:cNvContentPartPr/>
              <p14:nvPr/>
            </p14:nvContentPartPr>
            <p14:xfrm>
              <a:off x="5842200" y="3839920"/>
              <a:ext cx="310320" cy="216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824560" y="3822280"/>
                <a:ext cx="34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14:cNvPr>
              <p14:cNvContentPartPr/>
              <p14:nvPr/>
            </p14:nvContentPartPr>
            <p14:xfrm>
              <a:off x="6192840" y="3772600"/>
              <a:ext cx="101160" cy="1620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174840" y="3754600"/>
                <a:ext cx="136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14:cNvPr>
              <p14:cNvContentPartPr/>
              <p14:nvPr/>
            </p14:nvContentPartPr>
            <p14:xfrm>
              <a:off x="6380040" y="3707800"/>
              <a:ext cx="90000" cy="16560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362040" y="3689800"/>
                <a:ext cx="1256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14:cNvPr>
              <p14:cNvContentPartPr/>
              <p14:nvPr/>
            </p14:nvContentPartPr>
            <p14:xfrm>
              <a:off x="6654720" y="3986080"/>
              <a:ext cx="177840" cy="17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636720" y="3968080"/>
                <a:ext cx="213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14:cNvPr>
              <p14:cNvContentPartPr/>
              <p14:nvPr/>
            </p14:nvContentPartPr>
            <p14:xfrm>
              <a:off x="6684960" y="4076080"/>
              <a:ext cx="185400" cy="8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666960" y="4058440"/>
                <a:ext cx="22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14:cNvPr>
              <p14:cNvContentPartPr/>
              <p14:nvPr/>
            </p14:nvContentPartPr>
            <p14:xfrm>
              <a:off x="8060880" y="3819760"/>
              <a:ext cx="117720" cy="213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043240" y="3801760"/>
                <a:ext cx="1533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14:cNvPr>
              <p14:cNvContentPartPr/>
              <p14:nvPr/>
            </p14:nvContentPartPr>
            <p14:xfrm>
              <a:off x="7589280" y="3951880"/>
              <a:ext cx="361080" cy="2142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71280" y="3933910"/>
                <a:ext cx="396720" cy="249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14:cNvPr>
              <p14:cNvContentPartPr/>
              <p14:nvPr/>
            </p14:nvContentPartPr>
            <p14:xfrm>
              <a:off x="7061520" y="3891040"/>
              <a:ext cx="436680" cy="309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043880" y="3873040"/>
                <a:ext cx="47232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14:cNvPr>
              <p14:cNvContentPartPr/>
              <p14:nvPr/>
            </p14:nvContentPartPr>
            <p14:xfrm>
              <a:off x="655320" y="4677280"/>
              <a:ext cx="230040" cy="262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637680" y="4659280"/>
                <a:ext cx="2656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14:cNvPr>
              <p14:cNvContentPartPr/>
              <p14:nvPr/>
            </p14:nvContentPartPr>
            <p14:xfrm>
              <a:off x="1035840" y="4721560"/>
              <a:ext cx="231120" cy="256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018200" y="4703560"/>
                <a:ext cx="2667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14:cNvPr>
              <p14:cNvContentPartPr/>
              <p14:nvPr/>
            </p14:nvContentPartPr>
            <p14:xfrm>
              <a:off x="192720" y="4653160"/>
              <a:ext cx="263520" cy="244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74745" y="4635160"/>
                <a:ext cx="299111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14:cNvPr>
              <p14:cNvContentPartPr/>
              <p14:nvPr/>
            </p14:nvContentPartPr>
            <p14:xfrm>
              <a:off x="1411680" y="4845760"/>
              <a:ext cx="162000" cy="3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394040" y="4828120"/>
                <a:ext cx="197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14:cNvPr>
              <p14:cNvContentPartPr/>
              <p14:nvPr/>
            </p14:nvContentPartPr>
            <p14:xfrm>
              <a:off x="1442640" y="4927480"/>
              <a:ext cx="126360" cy="205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1424640" y="4909480"/>
                <a:ext cx="162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14:cNvPr>
              <p14:cNvContentPartPr/>
              <p14:nvPr/>
            </p14:nvContentPartPr>
            <p14:xfrm>
              <a:off x="1767360" y="4737040"/>
              <a:ext cx="609840" cy="3153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749730" y="4719400"/>
                <a:ext cx="645459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14:cNvPr>
              <p14:cNvContentPartPr/>
              <p14:nvPr/>
            </p14:nvContentPartPr>
            <p14:xfrm>
              <a:off x="2557200" y="4750360"/>
              <a:ext cx="156600" cy="2757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539560" y="4732360"/>
                <a:ext cx="19224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14:cNvPr>
              <p14:cNvContentPartPr/>
              <p14:nvPr/>
            </p14:nvContentPartPr>
            <p14:xfrm>
              <a:off x="2852760" y="4774840"/>
              <a:ext cx="164880" cy="24732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834760" y="4756840"/>
                <a:ext cx="20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14:cNvPr>
              <p14:cNvContentPartPr/>
              <p14:nvPr/>
            </p14:nvContentPartPr>
            <p14:xfrm>
              <a:off x="2803800" y="4805440"/>
              <a:ext cx="247320" cy="15192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786160" y="4787800"/>
                <a:ext cx="28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14:cNvPr>
              <p14:cNvContentPartPr/>
              <p14:nvPr/>
            </p14:nvContentPartPr>
            <p14:xfrm>
              <a:off x="2885520" y="4713640"/>
              <a:ext cx="34920" cy="3610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867520" y="4696000"/>
                <a:ext cx="7056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14:cNvPr>
              <p14:cNvContentPartPr/>
              <p14:nvPr/>
            </p14:nvContentPartPr>
            <p14:xfrm>
              <a:off x="3115200" y="4815520"/>
              <a:ext cx="84960" cy="2062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097560" y="4797520"/>
                <a:ext cx="1206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14:cNvPr>
              <p14:cNvContentPartPr/>
              <p14:nvPr/>
            </p14:nvContentPartPr>
            <p14:xfrm>
              <a:off x="3243360" y="4830280"/>
              <a:ext cx="165240" cy="2034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3225360" y="4812640"/>
                <a:ext cx="2008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14:cNvPr>
              <p14:cNvContentPartPr/>
              <p14:nvPr/>
            </p14:nvContentPartPr>
            <p14:xfrm>
              <a:off x="3474120" y="4825960"/>
              <a:ext cx="41760" cy="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456480" y="4807960"/>
                <a:ext cx="7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14:cNvPr>
              <p14:cNvContentPartPr/>
              <p14:nvPr/>
            </p14:nvContentPartPr>
            <p14:xfrm>
              <a:off x="3650880" y="4662880"/>
              <a:ext cx="118440" cy="20268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632880" y="4645240"/>
                <a:ext cx="1540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26EF194-9E24-4AEE-8E92-6C6148915E76}"/>
                  </a:ext>
                </a:extLst>
              </p14:cNvPr>
              <p14:cNvContentPartPr/>
              <p14:nvPr/>
            </p14:nvContentPartPr>
            <p14:xfrm>
              <a:off x="4012680" y="4921000"/>
              <a:ext cx="172080" cy="64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26EF194-9E24-4AEE-8E92-6C6148915E76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994680" y="4903360"/>
                <a:ext cx="207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404EE76-70B0-4436-83D3-C8CCDDCFD7C6}"/>
                  </a:ext>
                </a:extLst>
              </p14:cNvPr>
              <p14:cNvContentPartPr/>
              <p14:nvPr/>
            </p14:nvContentPartPr>
            <p14:xfrm>
              <a:off x="4043280" y="5008480"/>
              <a:ext cx="195120" cy="10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404EE76-70B0-4436-83D3-C8CCDDCFD7C6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025640" y="4990840"/>
                <a:ext cx="230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573127E-D433-4E03-9A74-23647276F918}"/>
                  </a:ext>
                </a:extLst>
              </p14:cNvPr>
              <p14:cNvContentPartPr/>
              <p14:nvPr/>
            </p14:nvContentPartPr>
            <p14:xfrm>
              <a:off x="4516320" y="4805440"/>
              <a:ext cx="45360" cy="259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573127E-D433-4E03-9A74-23647276F918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4498680" y="4787800"/>
                <a:ext cx="810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1A67CA0-E360-4ACE-B9B6-3D8F2F1E2299}"/>
                  </a:ext>
                </a:extLst>
              </p14:cNvPr>
              <p14:cNvContentPartPr/>
              <p14:nvPr/>
            </p14:nvContentPartPr>
            <p14:xfrm>
              <a:off x="5260080" y="4744240"/>
              <a:ext cx="914040" cy="4068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1A67CA0-E360-4ACE-B9B6-3D8F2F1E2299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5242087" y="4726600"/>
                <a:ext cx="949666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8DDD58A-54EC-4EE9-9DAF-448D9FA9323B}"/>
                  </a:ext>
                </a:extLst>
              </p14:cNvPr>
              <p14:cNvContentPartPr/>
              <p14:nvPr/>
            </p14:nvContentPartPr>
            <p14:xfrm>
              <a:off x="4968120" y="4876360"/>
              <a:ext cx="191160" cy="24300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8DDD58A-54EC-4EE9-9DAF-448D9FA9323B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4950120" y="4858720"/>
                <a:ext cx="22680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7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1670BE4-358F-4871-81F7-2B20344D7E0C}"/>
                  </a:ext>
                </a:extLst>
              </p14:cNvPr>
              <p14:cNvContentPartPr/>
              <p14:nvPr/>
            </p14:nvContentPartPr>
            <p14:xfrm>
              <a:off x="4679760" y="4765480"/>
              <a:ext cx="177120" cy="32724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1670BE4-358F-4871-81F7-2B20344D7E0C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4662120" y="4747480"/>
                <a:ext cx="21276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B627407-BA1F-4905-BA97-66776F016932}"/>
                  </a:ext>
                </a:extLst>
              </p14:cNvPr>
              <p14:cNvContentPartPr/>
              <p14:nvPr/>
            </p14:nvContentPartPr>
            <p14:xfrm>
              <a:off x="6450960" y="4947640"/>
              <a:ext cx="188280" cy="122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B627407-BA1F-4905-BA97-66776F016932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6433320" y="4929640"/>
                <a:ext cx="2239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1A0FE2C-4654-4FC0-A6AC-16B32F8197C5}"/>
                  </a:ext>
                </a:extLst>
              </p14:cNvPr>
              <p14:cNvContentPartPr/>
              <p14:nvPr/>
            </p14:nvContentPartPr>
            <p14:xfrm>
              <a:off x="6471480" y="5049160"/>
              <a:ext cx="184320" cy="212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1A0FE2C-4654-4FC0-A6AC-16B32F8197C5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453480" y="5031520"/>
                <a:ext cx="2199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2883B5A-2E52-4C3D-8E0D-C6B824AC3591}"/>
                  </a:ext>
                </a:extLst>
              </p14:cNvPr>
              <p14:cNvContentPartPr/>
              <p14:nvPr/>
            </p14:nvContentPartPr>
            <p14:xfrm>
              <a:off x="6908160" y="4795000"/>
              <a:ext cx="20880" cy="33048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2883B5A-2E52-4C3D-8E0D-C6B824AC3591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890520" y="4777360"/>
                <a:ext cx="565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C2CB7D0-DCF9-4FD1-93E8-458124E77286}"/>
                  </a:ext>
                </a:extLst>
              </p14:cNvPr>
              <p14:cNvContentPartPr/>
              <p14:nvPr/>
            </p14:nvContentPartPr>
            <p14:xfrm>
              <a:off x="7758840" y="4764760"/>
              <a:ext cx="678960" cy="42696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C2CB7D0-DCF9-4FD1-93E8-458124E77286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7741191" y="4746760"/>
                <a:ext cx="714619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7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840B345-D53A-4C0D-9FD0-8D7E091949C6}"/>
                  </a:ext>
                </a:extLst>
              </p14:cNvPr>
              <p14:cNvContentPartPr/>
              <p14:nvPr/>
            </p14:nvContentPartPr>
            <p14:xfrm>
              <a:off x="7446720" y="4886440"/>
              <a:ext cx="190440" cy="30312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840B345-D53A-4C0D-9FD0-8D7E091949C6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7429080" y="4868800"/>
                <a:ext cx="22608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91A5654-A640-45EA-81D8-3DC0AA1A2E63}"/>
                  </a:ext>
                </a:extLst>
              </p14:cNvPr>
              <p14:cNvContentPartPr/>
              <p14:nvPr/>
            </p14:nvContentPartPr>
            <p14:xfrm>
              <a:off x="7050360" y="4805440"/>
              <a:ext cx="291960" cy="3376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91A5654-A640-45EA-81D8-3DC0AA1A2E63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7032338" y="4787800"/>
                <a:ext cx="327644" cy="37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709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66982-305F-41BF-910D-C9BBDFD4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6" t="14732" r="18566" b="80658"/>
          <a:stretch/>
        </p:blipFill>
        <p:spPr>
          <a:xfrm>
            <a:off x="228600" y="136525"/>
            <a:ext cx="8686800" cy="1180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14:cNvPr>
              <p14:cNvContentPartPr/>
              <p14:nvPr/>
            </p14:nvContentPartPr>
            <p14:xfrm>
              <a:off x="365520" y="496240"/>
              <a:ext cx="2197800" cy="6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D9299D-7212-4F32-A6B8-93DADC0EC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520" y="460600"/>
                <a:ext cx="2233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14:cNvPr>
              <p14:cNvContentPartPr/>
              <p14:nvPr/>
            </p14:nvContentPartPr>
            <p14:xfrm>
              <a:off x="5103120" y="1024360"/>
              <a:ext cx="158760" cy="2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A1ACB-D675-434C-A670-7E139FFD7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20" y="1006720"/>
                <a:ext cx="194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14:cNvPr>
              <p14:cNvContentPartPr/>
              <p14:nvPr/>
            </p14:nvContentPartPr>
            <p14:xfrm>
              <a:off x="5384280" y="1080160"/>
              <a:ext cx="168840" cy="17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D6462E-6CFF-43BE-AE13-F7B3B50F45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6640" y="106216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14:cNvPr>
              <p14:cNvContentPartPr/>
              <p14:nvPr/>
            </p14:nvContentPartPr>
            <p14:xfrm>
              <a:off x="5394720" y="1146400"/>
              <a:ext cx="186120" cy="3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DA0436-34C1-492B-943C-23D359C85D7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6720" y="1128760"/>
                <a:ext cx="221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14:cNvPr>
              <p14:cNvContentPartPr/>
              <p14:nvPr/>
            </p14:nvContentPartPr>
            <p14:xfrm>
              <a:off x="5719440" y="984760"/>
              <a:ext cx="531000" cy="27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BC8B66-9B8C-404F-B995-6B953732CF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01788" y="966760"/>
                <a:ext cx="566664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14:cNvPr>
              <p14:cNvContentPartPr/>
              <p14:nvPr/>
            </p14:nvContentPartPr>
            <p14:xfrm>
              <a:off x="3027360" y="538000"/>
              <a:ext cx="2951640" cy="7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0E1457-C979-4441-A563-B8816CDD90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9360" y="502360"/>
                <a:ext cx="2987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14:cNvPr>
              <p14:cNvContentPartPr/>
              <p14:nvPr/>
            </p14:nvContentPartPr>
            <p14:xfrm>
              <a:off x="309720" y="1453120"/>
              <a:ext cx="242280" cy="322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D4B4376-5D6F-41BF-93F7-EEC4E113F4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1720" y="1435480"/>
                <a:ext cx="2779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14:cNvPr>
              <p14:cNvContentPartPr/>
              <p14:nvPr/>
            </p14:nvContentPartPr>
            <p14:xfrm>
              <a:off x="700680" y="1547800"/>
              <a:ext cx="136080" cy="6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20CADD-925E-44AE-BB23-B267E9E49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2680" y="1529800"/>
                <a:ext cx="171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14:cNvPr>
              <p14:cNvContentPartPr/>
              <p14:nvPr/>
            </p14:nvContentPartPr>
            <p14:xfrm>
              <a:off x="690600" y="1625200"/>
              <a:ext cx="140760" cy="2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0911432-02E2-410D-A9B9-E781A29B0E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2960" y="1607200"/>
                <a:ext cx="1764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14:cNvPr>
              <p14:cNvContentPartPr/>
              <p14:nvPr/>
            </p14:nvContentPartPr>
            <p14:xfrm>
              <a:off x="2123040" y="1351240"/>
              <a:ext cx="140400" cy="72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7D657F-CB56-4E1F-9316-54E61B53C3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5040" y="1333600"/>
                <a:ext cx="1760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14:cNvPr>
              <p14:cNvContentPartPr/>
              <p14:nvPr/>
            </p14:nvContentPartPr>
            <p14:xfrm>
              <a:off x="1704720" y="1496680"/>
              <a:ext cx="357480" cy="108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631CCCE-C555-4C71-BB52-7BD9181530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6720" y="1479040"/>
                <a:ext cx="393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14:cNvPr>
              <p14:cNvContentPartPr/>
              <p14:nvPr/>
            </p14:nvContentPartPr>
            <p14:xfrm>
              <a:off x="2377560" y="1313080"/>
              <a:ext cx="1077120" cy="442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0EAA0E-2B09-41E4-9FF1-23F0CDF546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59920" y="1295440"/>
                <a:ext cx="111276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14:cNvPr>
              <p14:cNvContentPartPr/>
              <p14:nvPr/>
            </p14:nvContentPartPr>
            <p14:xfrm>
              <a:off x="3551880" y="1288600"/>
              <a:ext cx="155880" cy="94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52168DC-AB58-4905-9A5D-180C644BAC7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33880" y="1270960"/>
                <a:ext cx="191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14:cNvPr>
              <p14:cNvContentPartPr/>
              <p14:nvPr/>
            </p14:nvContentPartPr>
            <p14:xfrm>
              <a:off x="3738360" y="1527280"/>
              <a:ext cx="144720" cy="16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7337EF-7814-413B-A14A-FCC83E7DFA4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20720" y="1509640"/>
                <a:ext cx="1803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14:cNvPr>
              <p14:cNvContentPartPr/>
              <p14:nvPr/>
            </p14:nvContentPartPr>
            <p14:xfrm>
              <a:off x="3768960" y="1607200"/>
              <a:ext cx="108720" cy="8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E95A2D-695C-4E81-A6C2-26C301508F4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0960" y="1589200"/>
                <a:ext cx="144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14:cNvPr>
              <p14:cNvContentPartPr/>
              <p14:nvPr/>
            </p14:nvContentPartPr>
            <p14:xfrm>
              <a:off x="4171080" y="1421800"/>
              <a:ext cx="165600" cy="245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EFC24C-DD72-4BCF-BE29-09419DAF91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3080" y="1403800"/>
                <a:ext cx="2012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14:cNvPr>
              <p14:cNvContentPartPr/>
              <p14:nvPr/>
            </p14:nvContentPartPr>
            <p14:xfrm>
              <a:off x="4783800" y="1431880"/>
              <a:ext cx="42120" cy="202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CB1081-A78F-40C2-8DBF-93D4C99A5B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5800" y="1414240"/>
                <a:ext cx="7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14:cNvPr>
              <p14:cNvContentPartPr/>
              <p14:nvPr/>
            </p14:nvContentPartPr>
            <p14:xfrm>
              <a:off x="4903680" y="1442320"/>
              <a:ext cx="329040" cy="157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656E13-4DAA-4C03-AADD-447CF7F1D3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86021" y="1424640"/>
                <a:ext cx="364719" cy="193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14:cNvPr>
              <p14:cNvContentPartPr/>
              <p14:nvPr/>
            </p14:nvContentPartPr>
            <p14:xfrm>
              <a:off x="4460160" y="1412080"/>
              <a:ext cx="172800" cy="283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34B214-7109-43E2-8204-A7E6B56D0F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2160" y="1394080"/>
                <a:ext cx="2084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14:cNvPr>
              <p14:cNvContentPartPr/>
              <p14:nvPr/>
            </p14:nvContentPartPr>
            <p14:xfrm>
              <a:off x="5469240" y="1560040"/>
              <a:ext cx="333360" cy="1461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6D0B8C-39EB-437B-ACD2-F46F55DA0F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1240" y="1542400"/>
                <a:ext cx="3690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14:cNvPr>
              <p14:cNvContentPartPr/>
              <p14:nvPr/>
            </p14:nvContentPartPr>
            <p14:xfrm>
              <a:off x="1584480" y="903040"/>
              <a:ext cx="2472840" cy="61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4936D4-760F-4DF5-82E8-C8DC3DA34CE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6840" y="867400"/>
                <a:ext cx="25084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14:cNvPr>
              <p14:cNvContentPartPr/>
              <p14:nvPr/>
            </p14:nvContentPartPr>
            <p14:xfrm>
              <a:off x="6065040" y="1594960"/>
              <a:ext cx="61560" cy="122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E8F6A43-01B6-4267-8CC2-0638D9E4EEC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47040" y="1576960"/>
                <a:ext cx="9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14:cNvPr>
              <p14:cNvContentPartPr/>
              <p14:nvPr/>
            </p14:nvContentPartPr>
            <p14:xfrm>
              <a:off x="6339360" y="1409920"/>
              <a:ext cx="281160" cy="235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0CF164-27B0-42F6-9CA5-2B55E7EDF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21360" y="1392280"/>
                <a:ext cx="3168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14:cNvPr>
              <p14:cNvContentPartPr/>
              <p14:nvPr/>
            </p14:nvContentPartPr>
            <p14:xfrm>
              <a:off x="6735720" y="1513600"/>
              <a:ext cx="16200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8FB09C-019F-4592-8382-14881F12343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17720" y="1495600"/>
                <a:ext cx="1976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14:cNvPr>
              <p14:cNvContentPartPr/>
              <p14:nvPr/>
            </p14:nvContentPartPr>
            <p14:xfrm>
              <a:off x="6776400" y="1594960"/>
              <a:ext cx="143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A927F99-7D79-43B5-8174-934E6E69EA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58400" y="15769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14:cNvPr>
              <p14:cNvContentPartPr/>
              <p14:nvPr/>
            </p14:nvContentPartPr>
            <p14:xfrm>
              <a:off x="7864680" y="1340800"/>
              <a:ext cx="363600" cy="398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405180-8607-479D-B6DF-7A4DDC4FFBA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46698" y="1322800"/>
                <a:ext cx="399205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14:cNvPr>
              <p14:cNvContentPartPr/>
              <p14:nvPr/>
            </p14:nvContentPartPr>
            <p14:xfrm>
              <a:off x="7070520" y="1350160"/>
              <a:ext cx="670680" cy="2707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F95622F-3DE1-4A50-BE10-15CE9EFA66E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52880" y="1332184"/>
                <a:ext cx="70632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14:cNvPr>
              <p14:cNvContentPartPr/>
              <p14:nvPr/>
            </p14:nvContentPartPr>
            <p14:xfrm>
              <a:off x="6502080" y="900160"/>
              <a:ext cx="221616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83B0AB-4FEA-4FF9-9723-15C4FA7E10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4440" y="864160"/>
                <a:ext cx="2251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14:cNvPr>
              <p14:cNvContentPartPr/>
              <p14:nvPr/>
            </p14:nvContentPartPr>
            <p14:xfrm>
              <a:off x="314760" y="1259440"/>
              <a:ext cx="4300920" cy="51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5E0BA9-ADDA-4D6E-95F2-64502DFDFD6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6760" y="1223800"/>
                <a:ext cx="433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14:cNvPr>
              <p14:cNvContentPartPr/>
              <p14:nvPr/>
            </p14:nvContentPartPr>
            <p14:xfrm>
              <a:off x="1403400" y="2102920"/>
              <a:ext cx="100440" cy="173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8C7D71B-FEA8-46FE-884E-D388B5D973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85400" y="2084920"/>
                <a:ext cx="1360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14:cNvPr>
              <p14:cNvContentPartPr/>
              <p14:nvPr/>
            </p14:nvContentPartPr>
            <p14:xfrm>
              <a:off x="1675920" y="2153680"/>
              <a:ext cx="182880" cy="10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0B05A2-72D5-405D-86FB-08203AAA8A9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80" y="2135680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14:cNvPr>
              <p14:cNvContentPartPr/>
              <p14:nvPr/>
            </p14:nvContentPartPr>
            <p14:xfrm>
              <a:off x="1655760" y="2294800"/>
              <a:ext cx="235800" cy="21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C51D5-AC4F-453A-B17B-38FD7CE159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37760" y="2276800"/>
                <a:ext cx="2714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14:cNvPr>
              <p14:cNvContentPartPr/>
              <p14:nvPr/>
            </p14:nvContentPartPr>
            <p14:xfrm>
              <a:off x="417360" y="1990960"/>
              <a:ext cx="888840" cy="3679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C9D9F4-9A20-45C4-B6E2-AD5BF588E81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99360" y="1973303"/>
                <a:ext cx="924480" cy="403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14:cNvPr>
              <p14:cNvContentPartPr/>
              <p14:nvPr/>
            </p14:nvContentPartPr>
            <p14:xfrm>
              <a:off x="2133480" y="1960000"/>
              <a:ext cx="410040" cy="5922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1FE6916-F1E1-489D-9B64-4D43EF1B7A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15480" y="1942000"/>
                <a:ext cx="44568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14:cNvPr>
              <p14:cNvContentPartPr/>
              <p14:nvPr/>
            </p14:nvContentPartPr>
            <p14:xfrm>
              <a:off x="2865000" y="2214160"/>
              <a:ext cx="187920" cy="1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4086A8-2114-4906-ABC8-E4ADE4F7B44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47000" y="2196520"/>
                <a:ext cx="223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14:cNvPr>
              <p14:cNvContentPartPr/>
              <p14:nvPr/>
            </p14:nvContentPartPr>
            <p14:xfrm>
              <a:off x="2885160" y="2305600"/>
              <a:ext cx="152640" cy="10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63A274D-98E0-4FB7-A3A5-088938B619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867520" y="2287960"/>
                <a:ext cx="188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14:cNvPr>
              <p14:cNvContentPartPr/>
              <p14:nvPr/>
            </p14:nvContentPartPr>
            <p14:xfrm>
              <a:off x="1033320" y="1482280"/>
              <a:ext cx="186480" cy="21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D0907-E918-4C5F-A145-A64805859D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5680" y="1464280"/>
                <a:ext cx="22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14:cNvPr>
              <p14:cNvContentPartPr/>
              <p14:nvPr/>
            </p14:nvContentPartPr>
            <p14:xfrm>
              <a:off x="1290000" y="1635640"/>
              <a:ext cx="9360" cy="370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E9CCB8A-4B30-4FA7-A257-58C62BA2511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2360" y="1617640"/>
                <a:ext cx="4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14:cNvPr>
              <p14:cNvContentPartPr/>
              <p14:nvPr/>
            </p14:nvContentPartPr>
            <p14:xfrm>
              <a:off x="1411680" y="1431520"/>
              <a:ext cx="102960" cy="255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1162384-EF5A-4F3B-892C-AA0CB31FB0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94040" y="1413520"/>
                <a:ext cx="13860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14:cNvPr>
              <p14:cNvContentPartPr/>
              <p14:nvPr/>
            </p14:nvContentPartPr>
            <p14:xfrm>
              <a:off x="5331360" y="1353040"/>
              <a:ext cx="63720" cy="1612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017C027-BF2D-4CC5-9EEC-C2EB080D35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13720" y="1335040"/>
                <a:ext cx="993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14:cNvPr>
              <p14:cNvContentPartPr/>
              <p14:nvPr/>
            </p14:nvContentPartPr>
            <p14:xfrm>
              <a:off x="3228240" y="1798000"/>
              <a:ext cx="2912040" cy="8233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6D42DE7-5195-49B1-BE0B-1D8009AFF46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10600" y="1780000"/>
                <a:ext cx="294768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14:cNvPr>
              <p14:cNvContentPartPr/>
              <p14:nvPr/>
            </p14:nvContentPartPr>
            <p14:xfrm>
              <a:off x="6410640" y="2153680"/>
              <a:ext cx="151560" cy="21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B2AE42C-51AB-4657-A3BA-F3BFD0BEDC6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393000" y="213568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14:cNvPr>
              <p14:cNvContentPartPr/>
              <p14:nvPr/>
            </p14:nvContentPartPr>
            <p14:xfrm>
              <a:off x="6441240" y="2265280"/>
              <a:ext cx="127080" cy="1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30E8998-8A15-463E-8C50-B46A5588752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23240" y="2247640"/>
                <a:ext cx="1627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14:cNvPr>
              <p14:cNvContentPartPr/>
              <p14:nvPr/>
            </p14:nvContentPartPr>
            <p14:xfrm>
              <a:off x="7345560" y="2051800"/>
              <a:ext cx="579960" cy="2898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897076B-7263-4392-9779-596EDC03176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327560" y="2034160"/>
                <a:ext cx="6156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14:cNvPr>
              <p14:cNvContentPartPr/>
              <p14:nvPr/>
            </p14:nvContentPartPr>
            <p14:xfrm>
              <a:off x="7087080" y="2001040"/>
              <a:ext cx="175680" cy="3384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81BBC4-BCC8-4652-824A-0F0EE05C9AF3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069117" y="1983400"/>
                <a:ext cx="211247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14:cNvPr>
              <p14:cNvContentPartPr/>
              <p14:nvPr/>
            </p14:nvContentPartPr>
            <p14:xfrm>
              <a:off x="6826440" y="2021560"/>
              <a:ext cx="123120" cy="329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713B1EF-E12B-4A5C-B68C-F3D278792DE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08800" y="2003560"/>
                <a:ext cx="15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14:cNvPr>
              <p14:cNvContentPartPr/>
              <p14:nvPr/>
            </p14:nvContentPartPr>
            <p14:xfrm>
              <a:off x="8161680" y="1868920"/>
              <a:ext cx="625320" cy="5144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16882EE-F6D5-4DAA-9026-87DF4ECE295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144030" y="1851280"/>
                <a:ext cx="660981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14:cNvPr>
              <p14:cNvContentPartPr/>
              <p14:nvPr/>
            </p14:nvContentPartPr>
            <p14:xfrm>
              <a:off x="477120" y="2813920"/>
              <a:ext cx="467280" cy="4032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51547D4-47F5-421E-A067-EBFC4337DB2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59480" y="2796280"/>
                <a:ext cx="5029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14:cNvPr>
              <p14:cNvContentPartPr/>
              <p14:nvPr/>
            </p14:nvContentPartPr>
            <p14:xfrm>
              <a:off x="1201800" y="3179680"/>
              <a:ext cx="598320" cy="245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C2E046E-A9D5-4C04-ABE4-0F482F3357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184149" y="3161680"/>
                <a:ext cx="633981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14:cNvPr>
              <p14:cNvContentPartPr/>
              <p14:nvPr/>
            </p14:nvContentPartPr>
            <p14:xfrm>
              <a:off x="1151400" y="2743000"/>
              <a:ext cx="985680" cy="376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F711F65-E059-4D64-AABB-999978F14FE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133760" y="2725360"/>
                <a:ext cx="1021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14:cNvPr>
              <p14:cNvContentPartPr/>
              <p14:nvPr/>
            </p14:nvContentPartPr>
            <p14:xfrm>
              <a:off x="1940160" y="3159160"/>
              <a:ext cx="109800" cy="271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C62B12F-1555-46D4-AEC8-5B544F0EF76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922520" y="3141520"/>
                <a:ext cx="1454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14:cNvPr>
              <p14:cNvContentPartPr/>
              <p14:nvPr/>
            </p14:nvContentPartPr>
            <p14:xfrm>
              <a:off x="1098120" y="3190120"/>
              <a:ext cx="256320" cy="30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84A1DA2-322F-4D71-BC53-3AC4C6E24B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80480" y="3172120"/>
                <a:ext cx="29196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14:cNvPr>
              <p14:cNvContentPartPr/>
              <p14:nvPr/>
            </p14:nvContentPartPr>
            <p14:xfrm>
              <a:off x="2295840" y="3038920"/>
              <a:ext cx="227160" cy="295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C5E2EAC-6AE4-4EDF-90E2-A012382F7C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7840" y="3020920"/>
                <a:ext cx="2628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14:cNvPr>
              <p14:cNvContentPartPr/>
              <p14:nvPr/>
            </p14:nvContentPartPr>
            <p14:xfrm>
              <a:off x="2316000" y="3143680"/>
              <a:ext cx="207360" cy="26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A9D7031-3AC4-456C-81C0-028F0C82AF6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298360" y="3125680"/>
                <a:ext cx="24300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14:cNvPr>
              <p14:cNvContentPartPr/>
              <p14:nvPr/>
            </p14:nvContentPartPr>
            <p14:xfrm>
              <a:off x="2681760" y="2753080"/>
              <a:ext cx="1105920" cy="6199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607B1F-7C24-4B77-B232-7E9E98243D6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63766" y="2735080"/>
                <a:ext cx="1141548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14:cNvPr>
              <p14:cNvContentPartPr/>
              <p14:nvPr/>
            </p14:nvContentPartPr>
            <p14:xfrm>
              <a:off x="4348200" y="2905360"/>
              <a:ext cx="330480" cy="3142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56DDBC-AB6B-48AF-9A4A-91521D89A8B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330560" y="2887720"/>
                <a:ext cx="36612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14:cNvPr>
              <p14:cNvContentPartPr/>
              <p14:nvPr/>
            </p14:nvContentPartPr>
            <p14:xfrm>
              <a:off x="6268440" y="3078160"/>
              <a:ext cx="172080" cy="23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A6C7245-19F6-4D6D-B274-12E63C33812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250440" y="3060520"/>
                <a:ext cx="2077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14:cNvPr>
              <p14:cNvContentPartPr/>
              <p14:nvPr/>
            </p14:nvContentPartPr>
            <p14:xfrm>
              <a:off x="6299040" y="3179680"/>
              <a:ext cx="174600" cy="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59A1836-63CC-4E20-B4C8-9D625AEC789F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81040" y="3161680"/>
                <a:ext cx="210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14:cNvPr>
              <p14:cNvContentPartPr/>
              <p14:nvPr/>
            </p14:nvContentPartPr>
            <p14:xfrm>
              <a:off x="6614040" y="3118840"/>
              <a:ext cx="326520" cy="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DC8530-5553-4A03-A965-6A2BB0FB624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596040" y="3101200"/>
                <a:ext cx="36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14:cNvPr>
              <p14:cNvContentPartPr/>
              <p14:nvPr/>
            </p14:nvContentPartPr>
            <p14:xfrm>
              <a:off x="6644280" y="3168520"/>
              <a:ext cx="216720" cy="163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8D63A23-FE22-4B8E-B492-EB92FA8A600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26280" y="3150520"/>
                <a:ext cx="2523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14:cNvPr>
              <p14:cNvContentPartPr/>
              <p14:nvPr/>
            </p14:nvContentPartPr>
            <p14:xfrm>
              <a:off x="7152240" y="3067720"/>
              <a:ext cx="164880" cy="104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31D110F-EA14-4272-8854-22E6ABE55D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34240" y="3050080"/>
                <a:ext cx="200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14:cNvPr>
              <p14:cNvContentPartPr/>
              <p14:nvPr/>
            </p14:nvContentPartPr>
            <p14:xfrm>
              <a:off x="7172760" y="3149440"/>
              <a:ext cx="147960" cy="43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BC7B637-AEF5-4099-8095-1786635B134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54760" y="3131440"/>
                <a:ext cx="183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14:cNvPr>
              <p14:cNvContentPartPr/>
              <p14:nvPr/>
            </p14:nvContentPartPr>
            <p14:xfrm>
              <a:off x="6609360" y="2874040"/>
              <a:ext cx="420480" cy="174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D7CABCE-6723-4AC5-BC18-A67EE6593F7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720" y="2856040"/>
                <a:ext cx="456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14:cNvPr>
              <p14:cNvContentPartPr/>
              <p14:nvPr/>
            </p14:nvContentPartPr>
            <p14:xfrm>
              <a:off x="4973520" y="2953960"/>
              <a:ext cx="1116000" cy="286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F95624F-4555-43AE-9CD5-73FB4FFA314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55880" y="2935983"/>
                <a:ext cx="1151640" cy="32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14:cNvPr>
              <p14:cNvContentPartPr/>
              <p14:nvPr/>
            </p14:nvContentPartPr>
            <p14:xfrm>
              <a:off x="7493520" y="2702320"/>
              <a:ext cx="827280" cy="45756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FA6CCE-05B9-4532-85D3-C9191A6DBF5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475520" y="2684320"/>
                <a:ext cx="86292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14:cNvPr>
              <p14:cNvContentPartPr/>
              <p14:nvPr/>
            </p14:nvContentPartPr>
            <p14:xfrm>
              <a:off x="7812840" y="3220360"/>
              <a:ext cx="254160" cy="253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C030FF5-AD04-431D-9D4B-F7A50C2671E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94840" y="3202360"/>
                <a:ext cx="2898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14:cNvPr>
              <p14:cNvContentPartPr/>
              <p14:nvPr/>
            </p14:nvContentPartPr>
            <p14:xfrm>
              <a:off x="527880" y="3758560"/>
              <a:ext cx="221760" cy="243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4C9CC69-0892-433C-A829-0BF3BA563EB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3740920"/>
                <a:ext cx="25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14:cNvPr>
              <p14:cNvContentPartPr/>
              <p14:nvPr/>
            </p14:nvContentPartPr>
            <p14:xfrm>
              <a:off x="1283160" y="3721480"/>
              <a:ext cx="124200" cy="151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9E83146-72B1-4A3A-ACC1-8C5628DA892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65520" y="3703840"/>
                <a:ext cx="1598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14:cNvPr>
              <p14:cNvContentPartPr/>
              <p14:nvPr/>
            </p14:nvContentPartPr>
            <p14:xfrm>
              <a:off x="1503120" y="3720040"/>
              <a:ext cx="192960" cy="131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5066B0-2AC8-4A75-8453-1FFCA196B5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85480" y="3702040"/>
                <a:ext cx="2286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14:cNvPr>
              <p14:cNvContentPartPr/>
              <p14:nvPr/>
            </p14:nvContentPartPr>
            <p14:xfrm>
              <a:off x="1279560" y="3901840"/>
              <a:ext cx="334440" cy="20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7597270-AB3E-4606-BE76-C5F26B8B990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261920" y="3883840"/>
                <a:ext cx="370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14:cNvPr>
              <p14:cNvContentPartPr/>
              <p14:nvPr/>
            </p14:nvContentPartPr>
            <p14:xfrm>
              <a:off x="1300080" y="3992560"/>
              <a:ext cx="192240" cy="1832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D80A1C2-30E3-478A-B020-30413312ABB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282080" y="3974560"/>
                <a:ext cx="2278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14:cNvPr>
              <p14:cNvContentPartPr/>
              <p14:nvPr/>
            </p14:nvContentPartPr>
            <p14:xfrm>
              <a:off x="1818120" y="3902200"/>
              <a:ext cx="184320" cy="9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A551808-8B53-47A6-94A5-1FB3055A00BA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800120" y="3884200"/>
                <a:ext cx="219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14:cNvPr>
              <p14:cNvContentPartPr/>
              <p14:nvPr/>
            </p14:nvContentPartPr>
            <p14:xfrm>
              <a:off x="1848720" y="3986440"/>
              <a:ext cx="185400" cy="126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386CBF9-617F-4DD0-9C8A-D06A155EE88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1080" y="3968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14:cNvPr>
              <p14:cNvContentPartPr/>
              <p14:nvPr/>
            </p14:nvContentPartPr>
            <p14:xfrm>
              <a:off x="2478720" y="3728320"/>
              <a:ext cx="11160" cy="199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F78D9D-2BC4-49E2-9934-C4D8B862DBB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60720" y="3710680"/>
                <a:ext cx="468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14:cNvPr>
              <p14:cNvContentPartPr/>
              <p14:nvPr/>
            </p14:nvContentPartPr>
            <p14:xfrm>
              <a:off x="2598960" y="3850360"/>
              <a:ext cx="3960" cy="21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1C64ED-16CF-4692-98EF-61628154766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80960" y="3832720"/>
                <a:ext cx="39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14:cNvPr>
              <p14:cNvContentPartPr/>
              <p14:nvPr/>
            </p14:nvContentPartPr>
            <p14:xfrm>
              <a:off x="2740440" y="3605560"/>
              <a:ext cx="403200" cy="34020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600EB07-0344-4FC2-B6DE-2734C10A8D0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722800" y="3587541"/>
                <a:ext cx="438840" cy="375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14:cNvPr>
              <p14:cNvContentPartPr/>
              <p14:nvPr/>
            </p14:nvContentPartPr>
            <p14:xfrm>
              <a:off x="3240840" y="3593680"/>
              <a:ext cx="540720" cy="329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B84906D-7C40-447E-A522-87E19C3055D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223200" y="3575680"/>
                <a:ext cx="5763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14:cNvPr>
              <p14:cNvContentPartPr/>
              <p14:nvPr/>
            </p14:nvContentPartPr>
            <p14:xfrm>
              <a:off x="2397720" y="4012720"/>
              <a:ext cx="1269000" cy="4140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301A0B8-140D-4802-8EB7-133D4457A7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79720" y="3994720"/>
                <a:ext cx="13046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14:cNvPr>
              <p14:cNvContentPartPr/>
              <p14:nvPr/>
            </p14:nvContentPartPr>
            <p14:xfrm>
              <a:off x="2549640" y="4144120"/>
              <a:ext cx="347760" cy="2070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70639A5-9586-48B3-94F5-C67E1953E6C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31640" y="4126480"/>
                <a:ext cx="383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14:cNvPr>
              <p14:cNvContentPartPr/>
              <p14:nvPr/>
            </p14:nvContentPartPr>
            <p14:xfrm>
              <a:off x="4175400" y="3970240"/>
              <a:ext cx="194400" cy="12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1B4635D-A330-4F9F-ACB2-35E4A559E78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157760" y="3952240"/>
                <a:ext cx="230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14:cNvPr>
              <p14:cNvContentPartPr/>
              <p14:nvPr/>
            </p14:nvContentPartPr>
            <p14:xfrm>
              <a:off x="4216080" y="4063480"/>
              <a:ext cx="175320" cy="432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07C0F67-AEB8-42C0-8AF8-41B2D43DDAA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198440" y="4045840"/>
                <a:ext cx="210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14:cNvPr>
              <p14:cNvContentPartPr/>
              <p14:nvPr/>
            </p14:nvContentPartPr>
            <p14:xfrm>
              <a:off x="3037440" y="4112800"/>
              <a:ext cx="761400" cy="2214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D4D6713-3430-4A13-BD16-BEBF8ED1EE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9440" y="4095131"/>
                <a:ext cx="797040" cy="25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14:cNvPr>
              <p14:cNvContentPartPr/>
              <p14:nvPr/>
            </p14:nvContentPartPr>
            <p14:xfrm>
              <a:off x="5136600" y="3809680"/>
              <a:ext cx="214920" cy="2944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37CAC04-04DD-4A3B-A786-AB71D814954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118600" y="3791680"/>
                <a:ext cx="25056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14:cNvPr>
              <p14:cNvContentPartPr/>
              <p14:nvPr/>
            </p14:nvContentPartPr>
            <p14:xfrm>
              <a:off x="4653480" y="3819040"/>
              <a:ext cx="375480" cy="2977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7A65095-D6E8-4551-85D2-CDC2498DD22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635840" y="3801400"/>
                <a:ext cx="4111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14:cNvPr>
              <p14:cNvContentPartPr/>
              <p14:nvPr/>
            </p14:nvContentPartPr>
            <p14:xfrm>
              <a:off x="5526840" y="3809680"/>
              <a:ext cx="187920" cy="2797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C1449DC9-BE24-4DDF-8731-D6F5986498CF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508840" y="3792040"/>
                <a:ext cx="223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14:cNvPr>
              <p14:cNvContentPartPr/>
              <p14:nvPr/>
            </p14:nvContentPartPr>
            <p14:xfrm>
              <a:off x="5842200" y="3839920"/>
              <a:ext cx="310320" cy="216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0881362-0AD5-4583-A4DE-773554F1F4E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824560" y="3822280"/>
                <a:ext cx="34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14:cNvPr>
              <p14:cNvContentPartPr/>
              <p14:nvPr/>
            </p14:nvContentPartPr>
            <p14:xfrm>
              <a:off x="6192840" y="3772600"/>
              <a:ext cx="101160" cy="1620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4FF8A95-CDAF-4C97-933C-B062D8EF55F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174840" y="3754600"/>
                <a:ext cx="1368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14:cNvPr>
              <p14:cNvContentPartPr/>
              <p14:nvPr/>
            </p14:nvContentPartPr>
            <p14:xfrm>
              <a:off x="6380040" y="3707800"/>
              <a:ext cx="90000" cy="16560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2CE75B34-B70C-487C-B689-6811C87FDC2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362040" y="3689800"/>
                <a:ext cx="1256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14:cNvPr>
              <p14:cNvContentPartPr/>
              <p14:nvPr/>
            </p14:nvContentPartPr>
            <p14:xfrm>
              <a:off x="6654720" y="3986080"/>
              <a:ext cx="177840" cy="17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7F2DB4C-4EAC-4B14-8FA1-ACAB386FA412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636720" y="3968080"/>
                <a:ext cx="213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14:cNvPr>
              <p14:cNvContentPartPr/>
              <p14:nvPr/>
            </p14:nvContentPartPr>
            <p14:xfrm>
              <a:off x="6684960" y="4076080"/>
              <a:ext cx="185400" cy="8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E0E3B21-3FB0-4866-B9A0-C2ABEBB5B35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666960" y="4058440"/>
                <a:ext cx="22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14:cNvPr>
              <p14:cNvContentPartPr/>
              <p14:nvPr/>
            </p14:nvContentPartPr>
            <p14:xfrm>
              <a:off x="8060880" y="3819760"/>
              <a:ext cx="117720" cy="2138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C85E35F-0EF3-4494-A3EB-02DD0B19E74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043240" y="3801760"/>
                <a:ext cx="1533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14:cNvPr>
              <p14:cNvContentPartPr/>
              <p14:nvPr/>
            </p14:nvContentPartPr>
            <p14:xfrm>
              <a:off x="7589280" y="3951880"/>
              <a:ext cx="361080" cy="2142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15C65F6-DA83-4B48-BDC4-FF6A051D9BB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71280" y="3933910"/>
                <a:ext cx="396720" cy="249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14:cNvPr>
              <p14:cNvContentPartPr/>
              <p14:nvPr/>
            </p14:nvContentPartPr>
            <p14:xfrm>
              <a:off x="7061520" y="3891040"/>
              <a:ext cx="436680" cy="3092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48C08F-ECC3-44D4-843C-829A53B0EB3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043880" y="3873040"/>
                <a:ext cx="47232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14:cNvPr>
              <p14:cNvContentPartPr/>
              <p14:nvPr/>
            </p14:nvContentPartPr>
            <p14:xfrm>
              <a:off x="655320" y="4677280"/>
              <a:ext cx="230040" cy="262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8C4E888-6A83-4D84-9752-19A3A007BA9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637680" y="4659280"/>
                <a:ext cx="2656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14:cNvPr>
              <p14:cNvContentPartPr/>
              <p14:nvPr/>
            </p14:nvContentPartPr>
            <p14:xfrm>
              <a:off x="1035840" y="4721560"/>
              <a:ext cx="231120" cy="256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1D36621-DD53-4077-AC30-2CCE6EBE2F0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018200" y="4703560"/>
                <a:ext cx="2667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14:cNvPr>
              <p14:cNvContentPartPr/>
              <p14:nvPr/>
            </p14:nvContentPartPr>
            <p14:xfrm>
              <a:off x="192720" y="4653160"/>
              <a:ext cx="263520" cy="2444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2ED06B5-1C22-4418-8D24-38DA3F442EE6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74745" y="4635160"/>
                <a:ext cx="299111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14:cNvPr>
              <p14:cNvContentPartPr/>
              <p14:nvPr/>
            </p14:nvContentPartPr>
            <p14:xfrm>
              <a:off x="1411680" y="4845760"/>
              <a:ext cx="162000" cy="3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8E4D1FE-396B-4864-8C93-97462A6ED9C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394040" y="4828120"/>
                <a:ext cx="197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14:cNvPr>
              <p14:cNvContentPartPr/>
              <p14:nvPr/>
            </p14:nvContentPartPr>
            <p14:xfrm>
              <a:off x="1442640" y="4927480"/>
              <a:ext cx="126360" cy="205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A3F5C45-A4AA-4565-8848-5B26A725F40B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1424640" y="4909480"/>
                <a:ext cx="162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14:cNvPr>
              <p14:cNvContentPartPr/>
              <p14:nvPr/>
            </p14:nvContentPartPr>
            <p14:xfrm>
              <a:off x="1767360" y="4737040"/>
              <a:ext cx="609840" cy="3153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D630FBD-203A-4F5D-8D31-62C663F5DEB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749730" y="4719400"/>
                <a:ext cx="645459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14:cNvPr>
              <p14:cNvContentPartPr/>
              <p14:nvPr/>
            </p14:nvContentPartPr>
            <p14:xfrm>
              <a:off x="2557200" y="4750360"/>
              <a:ext cx="156600" cy="2757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75DE101-E3B6-4DD6-8B86-35C30BC862F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539560" y="4732360"/>
                <a:ext cx="19224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14:cNvPr>
              <p14:cNvContentPartPr/>
              <p14:nvPr/>
            </p14:nvContentPartPr>
            <p14:xfrm>
              <a:off x="2852760" y="4774840"/>
              <a:ext cx="164880" cy="24732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410108E-DA31-434D-9C10-37B5050FFEB2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834760" y="4756840"/>
                <a:ext cx="20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14:cNvPr>
              <p14:cNvContentPartPr/>
              <p14:nvPr/>
            </p14:nvContentPartPr>
            <p14:xfrm>
              <a:off x="2803800" y="4805440"/>
              <a:ext cx="247320" cy="15192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0550A85-FF92-4A7D-B9BB-70CFF10D6CA8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786160" y="4787800"/>
                <a:ext cx="28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14:cNvPr>
              <p14:cNvContentPartPr/>
              <p14:nvPr/>
            </p14:nvContentPartPr>
            <p14:xfrm>
              <a:off x="2885520" y="4713640"/>
              <a:ext cx="34920" cy="3610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F8DD39A-C504-43B9-BDCC-EC1B7E30B09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867520" y="4696000"/>
                <a:ext cx="7056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14:cNvPr>
              <p14:cNvContentPartPr/>
              <p14:nvPr/>
            </p14:nvContentPartPr>
            <p14:xfrm>
              <a:off x="3115200" y="4815520"/>
              <a:ext cx="84960" cy="2062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0AD31C9-A3C5-45E0-BB6F-BE7CC541C9B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097560" y="4797520"/>
                <a:ext cx="1206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14:cNvPr>
              <p14:cNvContentPartPr/>
              <p14:nvPr/>
            </p14:nvContentPartPr>
            <p14:xfrm>
              <a:off x="3243360" y="4830280"/>
              <a:ext cx="165240" cy="2034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A3D983-1BCE-4A96-8AD1-5CFB866ADDB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3225360" y="4812640"/>
                <a:ext cx="2008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14:cNvPr>
              <p14:cNvContentPartPr/>
              <p14:nvPr/>
            </p14:nvContentPartPr>
            <p14:xfrm>
              <a:off x="3474120" y="4825960"/>
              <a:ext cx="41760" cy="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97974B9-4811-4D7C-82D2-D4B79375CD95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456480" y="4807960"/>
                <a:ext cx="7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14:cNvPr>
              <p14:cNvContentPartPr/>
              <p14:nvPr/>
            </p14:nvContentPartPr>
            <p14:xfrm>
              <a:off x="3650880" y="4662880"/>
              <a:ext cx="118440" cy="20268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406D488-4094-4699-A47C-C7C41A9A0740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632880" y="4645240"/>
                <a:ext cx="1540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26EF194-9E24-4AEE-8E92-6C6148915E76}"/>
                  </a:ext>
                </a:extLst>
              </p14:cNvPr>
              <p14:cNvContentPartPr/>
              <p14:nvPr/>
            </p14:nvContentPartPr>
            <p14:xfrm>
              <a:off x="4012680" y="4921000"/>
              <a:ext cx="172080" cy="64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26EF194-9E24-4AEE-8E92-6C6148915E76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994680" y="4903360"/>
                <a:ext cx="207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404EE76-70B0-4436-83D3-C8CCDDCFD7C6}"/>
                  </a:ext>
                </a:extLst>
              </p14:cNvPr>
              <p14:cNvContentPartPr/>
              <p14:nvPr/>
            </p14:nvContentPartPr>
            <p14:xfrm>
              <a:off x="4043280" y="5008480"/>
              <a:ext cx="195120" cy="10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404EE76-70B0-4436-83D3-C8CCDDCFD7C6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025640" y="4990840"/>
                <a:ext cx="230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573127E-D433-4E03-9A74-23647276F918}"/>
                  </a:ext>
                </a:extLst>
              </p14:cNvPr>
              <p14:cNvContentPartPr/>
              <p14:nvPr/>
            </p14:nvContentPartPr>
            <p14:xfrm>
              <a:off x="4516320" y="4805440"/>
              <a:ext cx="45360" cy="259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573127E-D433-4E03-9A74-23647276F918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4498680" y="4787800"/>
                <a:ext cx="810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1A67CA0-E360-4ACE-B9B6-3D8F2F1E2299}"/>
                  </a:ext>
                </a:extLst>
              </p14:cNvPr>
              <p14:cNvContentPartPr/>
              <p14:nvPr/>
            </p14:nvContentPartPr>
            <p14:xfrm>
              <a:off x="5260080" y="4744240"/>
              <a:ext cx="914040" cy="4068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1A67CA0-E360-4ACE-B9B6-3D8F2F1E2299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5242087" y="4726600"/>
                <a:ext cx="949666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8DDD58A-54EC-4EE9-9DAF-448D9FA9323B}"/>
                  </a:ext>
                </a:extLst>
              </p14:cNvPr>
              <p14:cNvContentPartPr/>
              <p14:nvPr/>
            </p14:nvContentPartPr>
            <p14:xfrm>
              <a:off x="4968120" y="4876360"/>
              <a:ext cx="191160" cy="24300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8DDD58A-54EC-4EE9-9DAF-448D9FA9323B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4950120" y="4858720"/>
                <a:ext cx="22680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7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1670BE4-358F-4871-81F7-2B20344D7E0C}"/>
                  </a:ext>
                </a:extLst>
              </p14:cNvPr>
              <p14:cNvContentPartPr/>
              <p14:nvPr/>
            </p14:nvContentPartPr>
            <p14:xfrm>
              <a:off x="4679760" y="4765480"/>
              <a:ext cx="177120" cy="32724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1670BE4-358F-4871-81F7-2B20344D7E0C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4662120" y="4747480"/>
                <a:ext cx="21276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B627407-BA1F-4905-BA97-66776F016932}"/>
                  </a:ext>
                </a:extLst>
              </p14:cNvPr>
              <p14:cNvContentPartPr/>
              <p14:nvPr/>
            </p14:nvContentPartPr>
            <p14:xfrm>
              <a:off x="6450960" y="4947640"/>
              <a:ext cx="188280" cy="122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B627407-BA1F-4905-BA97-66776F016932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6433320" y="4929640"/>
                <a:ext cx="2239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1A0FE2C-4654-4FC0-A6AC-16B32F8197C5}"/>
                  </a:ext>
                </a:extLst>
              </p14:cNvPr>
              <p14:cNvContentPartPr/>
              <p14:nvPr/>
            </p14:nvContentPartPr>
            <p14:xfrm>
              <a:off x="6471480" y="5049160"/>
              <a:ext cx="184320" cy="212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1A0FE2C-4654-4FC0-A6AC-16B32F8197C5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453480" y="5031520"/>
                <a:ext cx="2199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2883B5A-2E52-4C3D-8E0D-C6B824AC3591}"/>
                  </a:ext>
                </a:extLst>
              </p14:cNvPr>
              <p14:cNvContentPartPr/>
              <p14:nvPr/>
            </p14:nvContentPartPr>
            <p14:xfrm>
              <a:off x="6908160" y="4795000"/>
              <a:ext cx="20880" cy="33048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2883B5A-2E52-4C3D-8E0D-C6B824AC3591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890520" y="4777360"/>
                <a:ext cx="565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C2CB7D0-DCF9-4FD1-93E8-458124E77286}"/>
                  </a:ext>
                </a:extLst>
              </p14:cNvPr>
              <p14:cNvContentPartPr/>
              <p14:nvPr/>
            </p14:nvContentPartPr>
            <p14:xfrm>
              <a:off x="7758840" y="4764760"/>
              <a:ext cx="678960" cy="42696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C2CB7D0-DCF9-4FD1-93E8-458124E77286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7741191" y="4746760"/>
                <a:ext cx="714619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7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840B345-D53A-4C0D-9FD0-8D7E091949C6}"/>
                  </a:ext>
                </a:extLst>
              </p14:cNvPr>
              <p14:cNvContentPartPr/>
              <p14:nvPr/>
            </p14:nvContentPartPr>
            <p14:xfrm>
              <a:off x="7446720" y="4886440"/>
              <a:ext cx="190440" cy="30312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840B345-D53A-4C0D-9FD0-8D7E091949C6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7429080" y="4868800"/>
                <a:ext cx="22608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91A5654-A640-45EA-81D8-3DC0AA1A2E63}"/>
                  </a:ext>
                </a:extLst>
              </p14:cNvPr>
              <p14:cNvContentPartPr/>
              <p14:nvPr/>
            </p14:nvContentPartPr>
            <p14:xfrm>
              <a:off x="7050360" y="4805440"/>
              <a:ext cx="291960" cy="3376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91A5654-A640-45EA-81D8-3DC0AA1A2E63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7032338" y="4787800"/>
                <a:ext cx="327644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1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788A2B6D-B0FC-4D7F-BE3D-6733E7D637D0}"/>
                  </a:ext>
                </a:extLst>
              </p14:cNvPr>
              <p14:cNvContentPartPr/>
              <p14:nvPr/>
            </p14:nvContentPartPr>
            <p14:xfrm>
              <a:off x="6563280" y="5597080"/>
              <a:ext cx="212400" cy="21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788A2B6D-B0FC-4D7F-BE3D-6733E7D637D0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545280" y="5579440"/>
                <a:ext cx="2480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87DA72B-9C12-43E0-B504-E661DEACCD42}"/>
                  </a:ext>
                </a:extLst>
              </p14:cNvPr>
              <p14:cNvContentPartPr/>
              <p14:nvPr/>
            </p14:nvContentPartPr>
            <p14:xfrm>
              <a:off x="6583080" y="5719840"/>
              <a:ext cx="195120" cy="36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87DA72B-9C12-43E0-B504-E661DEACCD42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6565440" y="5701840"/>
                <a:ext cx="230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50BBADAC-76E5-4702-88A6-3B7DEB5301A0}"/>
                  </a:ext>
                </a:extLst>
              </p14:cNvPr>
              <p14:cNvContentPartPr/>
              <p14:nvPr/>
            </p14:nvContentPartPr>
            <p14:xfrm>
              <a:off x="7072320" y="5475760"/>
              <a:ext cx="50040" cy="30996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50BBADAC-76E5-4702-88A6-3B7DEB5301A0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7054320" y="5458120"/>
                <a:ext cx="85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7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4C145EDD-5B1C-4473-AE15-407BEA6E2C14}"/>
                  </a:ext>
                </a:extLst>
              </p14:cNvPr>
              <p14:cNvContentPartPr/>
              <p14:nvPr/>
            </p14:nvContentPartPr>
            <p14:xfrm>
              <a:off x="7255200" y="5709400"/>
              <a:ext cx="9000" cy="4428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4C145EDD-5B1C-4473-AE15-407BEA6E2C14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7237200" y="5691760"/>
                <a:ext cx="4464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9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0C34FD0-BDFC-4592-B4C7-116811B23766}"/>
                  </a:ext>
                </a:extLst>
              </p14:cNvPr>
              <p14:cNvContentPartPr/>
              <p14:nvPr/>
            </p14:nvContentPartPr>
            <p14:xfrm>
              <a:off x="7373640" y="5471080"/>
              <a:ext cx="854280" cy="40140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0C34FD0-BDFC-4592-B4C7-116811B23766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7355993" y="5453096"/>
                <a:ext cx="889935" cy="4370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1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53E20BE4-100B-4CDA-98C6-45FA0D8CE2A3}"/>
                  </a:ext>
                </a:extLst>
              </p14:cNvPr>
              <p14:cNvContentPartPr/>
              <p14:nvPr/>
            </p14:nvContentPartPr>
            <p14:xfrm>
              <a:off x="-68280" y="4331320"/>
              <a:ext cx="8783640" cy="192888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53E20BE4-100B-4CDA-98C6-45FA0D8CE2A3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-85920" y="4295680"/>
                <a:ext cx="8819280" cy="20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3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3C9D1C1-A6DC-4CD2-BC3A-F14BE18ECC3F}"/>
                  </a:ext>
                </a:extLst>
              </p14:cNvPr>
              <p14:cNvContentPartPr/>
              <p14:nvPr/>
            </p14:nvContentPartPr>
            <p14:xfrm>
              <a:off x="712560" y="3535000"/>
              <a:ext cx="7747920" cy="92556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3C9D1C1-A6DC-4CD2-BC3A-F14BE18ECC3F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694920" y="3499000"/>
                <a:ext cx="7783560" cy="9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5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FBC79C78-659F-490E-B0CE-75568B728C1A}"/>
                  </a:ext>
                </a:extLst>
              </p14:cNvPr>
              <p14:cNvContentPartPr/>
              <p14:nvPr/>
            </p14:nvContentPartPr>
            <p14:xfrm>
              <a:off x="131160" y="1620880"/>
              <a:ext cx="8874000" cy="121392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FBC79C78-659F-490E-B0CE-75568B728C1A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113520" y="1584880"/>
                <a:ext cx="8909640" cy="128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373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14:cNvPr>
              <p14:cNvContentPartPr/>
              <p14:nvPr/>
            </p14:nvContentPartPr>
            <p14:xfrm>
              <a:off x="2630720" y="152080"/>
              <a:ext cx="5417640" cy="559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080" y="134440"/>
                <a:ext cx="54532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14:cNvPr>
              <p14:cNvContentPartPr/>
              <p14:nvPr/>
            </p14:nvContentPartPr>
            <p14:xfrm>
              <a:off x="2488880" y="1651480"/>
              <a:ext cx="177480" cy="14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880" y="1633480"/>
                <a:ext cx="213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14:cNvPr>
              <p14:cNvContentPartPr/>
              <p14:nvPr/>
            </p14:nvContentPartPr>
            <p14:xfrm>
              <a:off x="2499320" y="1746880"/>
              <a:ext cx="153360" cy="2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320" y="1729240"/>
                <a:ext cx="189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14:cNvPr>
              <p14:cNvContentPartPr/>
              <p14:nvPr/>
            </p14:nvContentPartPr>
            <p14:xfrm>
              <a:off x="2092520" y="1602160"/>
              <a:ext cx="225360" cy="378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4880" y="1584177"/>
                <a:ext cx="261000" cy="41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14:cNvPr>
              <p14:cNvContentPartPr/>
              <p14:nvPr/>
            </p14:nvContentPartPr>
            <p14:xfrm>
              <a:off x="2854640" y="1362760"/>
              <a:ext cx="589320" cy="415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7000" y="1345105"/>
                <a:ext cx="62496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14:cNvPr>
              <p14:cNvContentPartPr/>
              <p14:nvPr/>
            </p14:nvContentPartPr>
            <p14:xfrm>
              <a:off x="2919440" y="1838680"/>
              <a:ext cx="291240" cy="306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1800" y="1821040"/>
                <a:ext cx="326880" cy="34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369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14:cNvPr>
              <p14:cNvContentPartPr/>
              <p14:nvPr/>
            </p14:nvContentPartPr>
            <p14:xfrm>
              <a:off x="2630720" y="152080"/>
              <a:ext cx="5417640" cy="559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080" y="134440"/>
                <a:ext cx="54532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14:cNvPr>
              <p14:cNvContentPartPr/>
              <p14:nvPr/>
            </p14:nvContentPartPr>
            <p14:xfrm>
              <a:off x="2488880" y="1651480"/>
              <a:ext cx="177480" cy="14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880" y="1633480"/>
                <a:ext cx="213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14:cNvPr>
              <p14:cNvContentPartPr/>
              <p14:nvPr/>
            </p14:nvContentPartPr>
            <p14:xfrm>
              <a:off x="2499320" y="1746880"/>
              <a:ext cx="153360" cy="2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320" y="1729240"/>
                <a:ext cx="189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14:cNvPr>
              <p14:cNvContentPartPr/>
              <p14:nvPr/>
            </p14:nvContentPartPr>
            <p14:xfrm>
              <a:off x="2092520" y="1602160"/>
              <a:ext cx="225360" cy="378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4880" y="1584177"/>
                <a:ext cx="261000" cy="41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14:cNvPr>
              <p14:cNvContentPartPr/>
              <p14:nvPr/>
            </p14:nvContentPartPr>
            <p14:xfrm>
              <a:off x="2854640" y="1362760"/>
              <a:ext cx="589320" cy="415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7000" y="1345105"/>
                <a:ext cx="62496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14:cNvPr>
              <p14:cNvContentPartPr/>
              <p14:nvPr/>
            </p14:nvContentPartPr>
            <p14:xfrm>
              <a:off x="2919440" y="1838680"/>
              <a:ext cx="291240" cy="306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1800" y="1821040"/>
                <a:ext cx="3268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14:cNvPr>
              <p14:cNvContentPartPr/>
              <p14:nvPr/>
            </p14:nvContentPartPr>
            <p14:xfrm>
              <a:off x="700400" y="2254120"/>
              <a:ext cx="1555200" cy="1638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56" y="2236120"/>
                <a:ext cx="1590848" cy="167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60317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14:cNvPr>
              <p14:cNvContentPartPr/>
              <p14:nvPr/>
            </p14:nvContentPartPr>
            <p14:xfrm>
              <a:off x="2630720" y="152080"/>
              <a:ext cx="5417640" cy="559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080" y="134440"/>
                <a:ext cx="54532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14:cNvPr>
              <p14:cNvContentPartPr/>
              <p14:nvPr/>
            </p14:nvContentPartPr>
            <p14:xfrm>
              <a:off x="2488880" y="1651480"/>
              <a:ext cx="177480" cy="14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880" y="1633480"/>
                <a:ext cx="213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14:cNvPr>
              <p14:cNvContentPartPr/>
              <p14:nvPr/>
            </p14:nvContentPartPr>
            <p14:xfrm>
              <a:off x="2499320" y="1746880"/>
              <a:ext cx="153360" cy="2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320" y="1729240"/>
                <a:ext cx="189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14:cNvPr>
              <p14:cNvContentPartPr/>
              <p14:nvPr/>
            </p14:nvContentPartPr>
            <p14:xfrm>
              <a:off x="2092520" y="1602160"/>
              <a:ext cx="225360" cy="378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4880" y="1584177"/>
                <a:ext cx="261000" cy="41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14:cNvPr>
              <p14:cNvContentPartPr/>
              <p14:nvPr/>
            </p14:nvContentPartPr>
            <p14:xfrm>
              <a:off x="2854640" y="1362760"/>
              <a:ext cx="589320" cy="415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7000" y="1345105"/>
                <a:ext cx="62496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14:cNvPr>
              <p14:cNvContentPartPr/>
              <p14:nvPr/>
            </p14:nvContentPartPr>
            <p14:xfrm>
              <a:off x="2919440" y="1838680"/>
              <a:ext cx="291240" cy="306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1800" y="1821040"/>
                <a:ext cx="3268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14:cNvPr>
              <p14:cNvContentPartPr/>
              <p14:nvPr/>
            </p14:nvContentPartPr>
            <p14:xfrm>
              <a:off x="700400" y="2254120"/>
              <a:ext cx="1555200" cy="1638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56" y="2236120"/>
                <a:ext cx="1590848" cy="16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14:cNvPr>
              <p14:cNvContentPartPr/>
              <p14:nvPr/>
            </p14:nvContentPartPr>
            <p14:xfrm>
              <a:off x="4307600" y="974320"/>
              <a:ext cx="827640" cy="346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89608" y="956680"/>
                <a:ext cx="863265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14:cNvPr>
              <p14:cNvContentPartPr/>
              <p14:nvPr/>
            </p14:nvContentPartPr>
            <p14:xfrm>
              <a:off x="3397520" y="1177720"/>
              <a:ext cx="63684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79880" y="1159720"/>
                <a:ext cx="672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14:cNvPr>
              <p14:cNvContentPartPr/>
              <p14:nvPr/>
            </p14:nvContentPartPr>
            <p14:xfrm>
              <a:off x="4845800" y="1546360"/>
              <a:ext cx="90360" cy="8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8160" y="1528720"/>
                <a:ext cx="1260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14:cNvPr>
              <p14:cNvContentPartPr/>
              <p14:nvPr/>
            </p14:nvContentPartPr>
            <p14:xfrm>
              <a:off x="4551320" y="1493080"/>
              <a:ext cx="171720" cy="209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33320" y="1475440"/>
                <a:ext cx="20736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14:cNvPr>
              <p14:cNvContentPartPr/>
              <p14:nvPr/>
            </p14:nvContentPartPr>
            <p14:xfrm>
              <a:off x="5313080" y="751480"/>
              <a:ext cx="2408400" cy="16560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5440" y="733840"/>
                <a:ext cx="2444040" cy="16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844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997C29-4785-43AC-B8C1-26D55C053AFD}"/>
                  </a:ext>
                </a:extLst>
              </p14:cNvPr>
              <p14:cNvContentPartPr/>
              <p14:nvPr/>
            </p14:nvContentPartPr>
            <p14:xfrm>
              <a:off x="1990920" y="1372480"/>
              <a:ext cx="759600" cy="223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997C29-4785-43AC-B8C1-26D55C053AF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72920" y="1354480"/>
                <a:ext cx="795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CB1A317-769F-432C-9874-1C9D454C6C9B}"/>
                  </a:ext>
                </a:extLst>
              </p14:cNvPr>
              <p14:cNvContentPartPr/>
              <p14:nvPr/>
            </p14:nvContentPartPr>
            <p14:xfrm>
              <a:off x="2390160" y="2622040"/>
              <a:ext cx="341640" cy="298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CB1A317-769F-432C-9874-1C9D454C6C9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372160" y="2604040"/>
                <a:ext cx="3772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777DC3C-6749-4BCA-90FA-EE86696916D8}"/>
                  </a:ext>
                </a:extLst>
              </p14:cNvPr>
              <p14:cNvContentPartPr/>
              <p14:nvPr/>
            </p14:nvContentPartPr>
            <p14:xfrm>
              <a:off x="274080" y="1889440"/>
              <a:ext cx="1971360" cy="19324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777DC3C-6749-4BCA-90FA-EE86696916D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6080" y="1871440"/>
                <a:ext cx="2007000" cy="19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B83EEF-957A-489A-8133-16F778E0E791}"/>
                  </a:ext>
                </a:extLst>
              </p14:cNvPr>
              <p14:cNvContentPartPr/>
              <p14:nvPr/>
            </p14:nvContentPartPr>
            <p14:xfrm>
              <a:off x="2915400" y="1098160"/>
              <a:ext cx="1667160" cy="1075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B83EEF-957A-489A-8133-16F778E0E79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97756" y="1080160"/>
                <a:ext cx="1702808" cy="11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6405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14:cNvPr>
              <p14:cNvContentPartPr/>
              <p14:nvPr/>
            </p14:nvContentPartPr>
            <p14:xfrm>
              <a:off x="2630720" y="152080"/>
              <a:ext cx="5417640" cy="559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080" y="134440"/>
                <a:ext cx="54532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14:cNvPr>
              <p14:cNvContentPartPr/>
              <p14:nvPr/>
            </p14:nvContentPartPr>
            <p14:xfrm>
              <a:off x="2488880" y="1651480"/>
              <a:ext cx="177480" cy="14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880" y="1633480"/>
                <a:ext cx="213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14:cNvPr>
              <p14:cNvContentPartPr/>
              <p14:nvPr/>
            </p14:nvContentPartPr>
            <p14:xfrm>
              <a:off x="2499320" y="1746880"/>
              <a:ext cx="153360" cy="2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320" y="1729240"/>
                <a:ext cx="189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14:cNvPr>
              <p14:cNvContentPartPr/>
              <p14:nvPr/>
            </p14:nvContentPartPr>
            <p14:xfrm>
              <a:off x="2092520" y="1602160"/>
              <a:ext cx="225360" cy="378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4880" y="1584177"/>
                <a:ext cx="261000" cy="41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14:cNvPr>
              <p14:cNvContentPartPr/>
              <p14:nvPr/>
            </p14:nvContentPartPr>
            <p14:xfrm>
              <a:off x="2854640" y="1362760"/>
              <a:ext cx="589320" cy="415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7000" y="1345105"/>
                <a:ext cx="62496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14:cNvPr>
              <p14:cNvContentPartPr/>
              <p14:nvPr/>
            </p14:nvContentPartPr>
            <p14:xfrm>
              <a:off x="2919440" y="1838680"/>
              <a:ext cx="291240" cy="306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1800" y="1821040"/>
                <a:ext cx="3268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14:cNvPr>
              <p14:cNvContentPartPr/>
              <p14:nvPr/>
            </p14:nvContentPartPr>
            <p14:xfrm>
              <a:off x="700400" y="2254120"/>
              <a:ext cx="1555200" cy="1638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56" y="2236120"/>
                <a:ext cx="1590848" cy="16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14:cNvPr>
              <p14:cNvContentPartPr/>
              <p14:nvPr/>
            </p14:nvContentPartPr>
            <p14:xfrm>
              <a:off x="4307600" y="974320"/>
              <a:ext cx="827640" cy="346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89608" y="956680"/>
                <a:ext cx="863265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14:cNvPr>
              <p14:cNvContentPartPr/>
              <p14:nvPr/>
            </p14:nvContentPartPr>
            <p14:xfrm>
              <a:off x="3397520" y="1177720"/>
              <a:ext cx="63684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79880" y="1159720"/>
                <a:ext cx="672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14:cNvPr>
              <p14:cNvContentPartPr/>
              <p14:nvPr/>
            </p14:nvContentPartPr>
            <p14:xfrm>
              <a:off x="4845800" y="1546360"/>
              <a:ext cx="90360" cy="8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8160" y="1528720"/>
                <a:ext cx="1260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14:cNvPr>
              <p14:cNvContentPartPr/>
              <p14:nvPr/>
            </p14:nvContentPartPr>
            <p14:xfrm>
              <a:off x="4551320" y="1493080"/>
              <a:ext cx="171720" cy="209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33320" y="1475440"/>
                <a:ext cx="20736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14:cNvPr>
              <p14:cNvContentPartPr/>
              <p14:nvPr/>
            </p14:nvContentPartPr>
            <p14:xfrm>
              <a:off x="5313080" y="751480"/>
              <a:ext cx="2408400" cy="16560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5440" y="733840"/>
                <a:ext cx="2444040" cy="16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CB5D715-B7FE-4D6B-9A1C-6EA0106E2774}"/>
                  </a:ext>
                </a:extLst>
              </p14:cNvPr>
              <p14:cNvContentPartPr/>
              <p14:nvPr/>
            </p14:nvContentPartPr>
            <p14:xfrm>
              <a:off x="3109880" y="2368960"/>
              <a:ext cx="4500360" cy="19368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CB5D715-B7FE-4D6B-9A1C-6EA0106E27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91881" y="2350963"/>
                <a:ext cx="4535997" cy="19724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52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14:cNvPr>
              <p14:cNvContentPartPr/>
              <p14:nvPr/>
            </p14:nvContentPartPr>
            <p14:xfrm>
              <a:off x="2630720" y="152080"/>
              <a:ext cx="5417640" cy="559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080" y="134440"/>
                <a:ext cx="54532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14:cNvPr>
              <p14:cNvContentPartPr/>
              <p14:nvPr/>
            </p14:nvContentPartPr>
            <p14:xfrm>
              <a:off x="2488880" y="1651480"/>
              <a:ext cx="177480" cy="14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880" y="1633480"/>
                <a:ext cx="213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14:cNvPr>
              <p14:cNvContentPartPr/>
              <p14:nvPr/>
            </p14:nvContentPartPr>
            <p14:xfrm>
              <a:off x="2499320" y="1746880"/>
              <a:ext cx="153360" cy="2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320" y="1729240"/>
                <a:ext cx="189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14:cNvPr>
              <p14:cNvContentPartPr/>
              <p14:nvPr/>
            </p14:nvContentPartPr>
            <p14:xfrm>
              <a:off x="2092520" y="1602160"/>
              <a:ext cx="225360" cy="378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4880" y="1584177"/>
                <a:ext cx="261000" cy="41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14:cNvPr>
              <p14:cNvContentPartPr/>
              <p14:nvPr/>
            </p14:nvContentPartPr>
            <p14:xfrm>
              <a:off x="2854640" y="1362760"/>
              <a:ext cx="589320" cy="415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7000" y="1345105"/>
                <a:ext cx="62496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14:cNvPr>
              <p14:cNvContentPartPr/>
              <p14:nvPr/>
            </p14:nvContentPartPr>
            <p14:xfrm>
              <a:off x="2919440" y="1838680"/>
              <a:ext cx="291240" cy="306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1800" y="1821040"/>
                <a:ext cx="3268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14:cNvPr>
              <p14:cNvContentPartPr/>
              <p14:nvPr/>
            </p14:nvContentPartPr>
            <p14:xfrm>
              <a:off x="700400" y="2254120"/>
              <a:ext cx="1555200" cy="1638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56" y="2236120"/>
                <a:ext cx="1590848" cy="16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14:cNvPr>
              <p14:cNvContentPartPr/>
              <p14:nvPr/>
            </p14:nvContentPartPr>
            <p14:xfrm>
              <a:off x="4307600" y="974320"/>
              <a:ext cx="827640" cy="346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89608" y="956680"/>
                <a:ext cx="863265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14:cNvPr>
              <p14:cNvContentPartPr/>
              <p14:nvPr/>
            </p14:nvContentPartPr>
            <p14:xfrm>
              <a:off x="3397520" y="1177720"/>
              <a:ext cx="63684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79880" y="1159720"/>
                <a:ext cx="672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14:cNvPr>
              <p14:cNvContentPartPr/>
              <p14:nvPr/>
            </p14:nvContentPartPr>
            <p14:xfrm>
              <a:off x="4845800" y="1546360"/>
              <a:ext cx="90360" cy="8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8160" y="1528720"/>
                <a:ext cx="1260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14:cNvPr>
              <p14:cNvContentPartPr/>
              <p14:nvPr/>
            </p14:nvContentPartPr>
            <p14:xfrm>
              <a:off x="4551320" y="1493080"/>
              <a:ext cx="171720" cy="209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33320" y="1475440"/>
                <a:ext cx="20736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14:cNvPr>
              <p14:cNvContentPartPr/>
              <p14:nvPr/>
            </p14:nvContentPartPr>
            <p14:xfrm>
              <a:off x="5313080" y="751480"/>
              <a:ext cx="2408400" cy="16560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5440" y="733840"/>
                <a:ext cx="2444040" cy="16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CB5D715-B7FE-4D6B-9A1C-6EA0106E2774}"/>
                  </a:ext>
                </a:extLst>
              </p14:cNvPr>
              <p14:cNvContentPartPr/>
              <p14:nvPr/>
            </p14:nvContentPartPr>
            <p14:xfrm>
              <a:off x="3109880" y="2368960"/>
              <a:ext cx="4500360" cy="19368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CB5D715-B7FE-4D6B-9A1C-6EA0106E27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91881" y="2350963"/>
                <a:ext cx="4535997" cy="1972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E0ACE3D-7955-4977-92A6-1CFA1AD82049}"/>
                  </a:ext>
                </a:extLst>
              </p14:cNvPr>
              <p14:cNvContentPartPr/>
              <p14:nvPr/>
            </p14:nvContentPartPr>
            <p14:xfrm>
              <a:off x="1808120" y="4592680"/>
              <a:ext cx="450000" cy="393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E0ACE3D-7955-4977-92A6-1CFA1AD8204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90120" y="4574680"/>
                <a:ext cx="48564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5E731D-BC48-47CB-9191-670EE8BF627E}"/>
                  </a:ext>
                </a:extLst>
              </p14:cNvPr>
              <p14:cNvContentPartPr/>
              <p14:nvPr/>
            </p14:nvContentPartPr>
            <p14:xfrm>
              <a:off x="4133720" y="4757920"/>
              <a:ext cx="121320" cy="200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5E731D-BC48-47CB-9191-670EE8BF627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16080" y="4739920"/>
                <a:ext cx="156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E968BEB-4816-4287-9E14-239568832AE5}"/>
                  </a:ext>
                </a:extLst>
              </p14:cNvPr>
              <p14:cNvContentPartPr/>
              <p14:nvPr/>
            </p14:nvContentPartPr>
            <p14:xfrm>
              <a:off x="3251360" y="4591960"/>
              <a:ext cx="778320" cy="408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E968BEB-4816-4287-9E14-239568832AE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33720" y="4574336"/>
                <a:ext cx="813960" cy="444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BE960E3-290D-400F-976E-EE635970BFB5}"/>
                  </a:ext>
                </a:extLst>
              </p14:cNvPr>
              <p14:cNvContentPartPr/>
              <p14:nvPr/>
            </p14:nvContentPartPr>
            <p14:xfrm>
              <a:off x="2393840" y="4622200"/>
              <a:ext cx="197280" cy="393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BE960E3-290D-400F-976E-EE635970BF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75840" y="4604560"/>
                <a:ext cx="2329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AFC637F-00C1-4A48-809D-5600897D2675}"/>
                  </a:ext>
                </a:extLst>
              </p14:cNvPr>
              <p14:cNvContentPartPr/>
              <p14:nvPr/>
            </p14:nvContentPartPr>
            <p14:xfrm>
              <a:off x="1350920" y="4532200"/>
              <a:ext cx="348120" cy="51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AFC637F-00C1-4A48-809D-5600897D267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3280" y="4514200"/>
                <a:ext cx="3837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944CB2-DCF4-4BBF-AEDF-877AD84EE9D4}"/>
                  </a:ext>
                </a:extLst>
              </p14:cNvPr>
              <p14:cNvContentPartPr/>
              <p14:nvPr/>
            </p14:nvContentPartPr>
            <p14:xfrm>
              <a:off x="4400480" y="4561720"/>
              <a:ext cx="130320" cy="477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944CB2-DCF4-4BBF-AEDF-877AD84EE9D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382480" y="4543720"/>
                <a:ext cx="16596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37B7344-0EAF-4C9E-BB02-1849F68F263B}"/>
                  </a:ext>
                </a:extLst>
              </p14:cNvPr>
              <p14:cNvContentPartPr/>
              <p14:nvPr/>
            </p14:nvContentPartPr>
            <p14:xfrm>
              <a:off x="4786040" y="4622200"/>
              <a:ext cx="1378800" cy="386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37B7344-0EAF-4C9E-BB02-1849F68F263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68040" y="4604560"/>
                <a:ext cx="141444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488DBFD-0242-4B38-8B21-48D3E1BA84B5}"/>
                  </a:ext>
                </a:extLst>
              </p14:cNvPr>
              <p14:cNvContentPartPr/>
              <p14:nvPr/>
            </p14:nvContentPartPr>
            <p14:xfrm>
              <a:off x="2852120" y="4551280"/>
              <a:ext cx="284400" cy="5983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488DBFD-0242-4B38-8B21-48D3E1BA84B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34143" y="4533280"/>
                <a:ext cx="319995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92A495-0507-4D21-BA91-31A471F2360F}"/>
                  </a:ext>
                </a:extLst>
              </p14:cNvPr>
              <p14:cNvContentPartPr/>
              <p14:nvPr/>
            </p14:nvContentPartPr>
            <p14:xfrm>
              <a:off x="6440960" y="4785280"/>
              <a:ext cx="208800" cy="18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92A495-0507-4D21-BA91-31A471F236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22960" y="4767280"/>
                <a:ext cx="2444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E0BC1-8099-46D1-B2EB-4E74B0B5ECC5}"/>
                  </a:ext>
                </a:extLst>
              </p14:cNvPr>
              <p14:cNvContentPartPr/>
              <p14:nvPr/>
            </p14:nvContentPartPr>
            <p14:xfrm>
              <a:off x="6451400" y="4906600"/>
              <a:ext cx="212760" cy="11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E0BC1-8099-46D1-B2EB-4E74B0B5ECC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33400" y="4888600"/>
                <a:ext cx="248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E08496C-6851-442B-BCCC-BF70581217AC}"/>
                  </a:ext>
                </a:extLst>
              </p14:cNvPr>
              <p14:cNvContentPartPr/>
              <p14:nvPr/>
            </p14:nvContentPartPr>
            <p14:xfrm>
              <a:off x="6976640" y="4488640"/>
              <a:ext cx="264240" cy="287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E08496C-6851-442B-BCCC-BF70581217A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959000" y="4470640"/>
                <a:ext cx="2998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AAD2D1-1AB6-472E-BDE3-C29A70BDEFD2}"/>
                  </a:ext>
                </a:extLst>
              </p14:cNvPr>
              <p14:cNvContentPartPr/>
              <p14:nvPr/>
            </p14:nvContentPartPr>
            <p14:xfrm>
              <a:off x="7375880" y="4449760"/>
              <a:ext cx="244800" cy="268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AAD2D1-1AB6-472E-BDE3-C29A70BDEFD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58240" y="4432120"/>
                <a:ext cx="2804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3058A3-362F-4804-9DAE-53DA1D18F350}"/>
                  </a:ext>
                </a:extLst>
              </p14:cNvPr>
              <p14:cNvContentPartPr/>
              <p14:nvPr/>
            </p14:nvContentPartPr>
            <p14:xfrm>
              <a:off x="6898160" y="4865560"/>
              <a:ext cx="718920" cy="41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3058A3-362F-4804-9DAE-53DA1D18F35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80520" y="4847560"/>
                <a:ext cx="7545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0C48D4C-4632-4DDA-A1C4-08193D6AC2B8}"/>
                  </a:ext>
                </a:extLst>
              </p14:cNvPr>
              <p14:cNvContentPartPr/>
              <p14:nvPr/>
            </p14:nvContentPartPr>
            <p14:xfrm>
              <a:off x="7253840" y="4980400"/>
              <a:ext cx="37512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0C48D4C-4632-4DDA-A1C4-08193D6AC2B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236200" y="4962400"/>
                <a:ext cx="410760" cy="3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54486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14:cNvPr>
              <p14:cNvContentPartPr/>
              <p14:nvPr/>
            </p14:nvContentPartPr>
            <p14:xfrm>
              <a:off x="2630720" y="152080"/>
              <a:ext cx="5417640" cy="559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0063B3-D43F-4E12-8114-56A2274B2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080" y="134440"/>
                <a:ext cx="54532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14:cNvPr>
              <p14:cNvContentPartPr/>
              <p14:nvPr/>
            </p14:nvContentPartPr>
            <p14:xfrm>
              <a:off x="2488880" y="1651480"/>
              <a:ext cx="177480" cy="14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10CF805-D8BB-4BF8-8D78-8065F46F6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880" y="1633480"/>
                <a:ext cx="213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14:cNvPr>
              <p14:cNvContentPartPr/>
              <p14:nvPr/>
            </p14:nvContentPartPr>
            <p14:xfrm>
              <a:off x="2499320" y="1746880"/>
              <a:ext cx="153360" cy="20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02F9B1-382B-4F37-94F5-EB344C038B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320" y="1729240"/>
                <a:ext cx="189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14:cNvPr>
              <p14:cNvContentPartPr/>
              <p14:nvPr/>
            </p14:nvContentPartPr>
            <p14:xfrm>
              <a:off x="2092520" y="1602160"/>
              <a:ext cx="225360" cy="378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DA3059-B39B-4B0C-AAEC-B722587C6D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4880" y="1584177"/>
                <a:ext cx="261000" cy="41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14:cNvPr>
              <p14:cNvContentPartPr/>
              <p14:nvPr/>
            </p14:nvContentPartPr>
            <p14:xfrm>
              <a:off x="2854640" y="1362760"/>
              <a:ext cx="589320" cy="415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C34F807-79B0-407F-9D24-BD22C1E593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7000" y="1345105"/>
                <a:ext cx="62496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14:cNvPr>
              <p14:cNvContentPartPr/>
              <p14:nvPr/>
            </p14:nvContentPartPr>
            <p14:xfrm>
              <a:off x="2919440" y="1838680"/>
              <a:ext cx="291240" cy="306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DC7988-BCFA-4635-907E-EB37CF7E5E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1800" y="1821040"/>
                <a:ext cx="3268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14:cNvPr>
              <p14:cNvContentPartPr/>
              <p14:nvPr/>
            </p14:nvContentPartPr>
            <p14:xfrm>
              <a:off x="700400" y="2254120"/>
              <a:ext cx="1555200" cy="1638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3503FF-136B-491B-B75B-A93682BFB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56" y="2236120"/>
                <a:ext cx="1590848" cy="16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14:cNvPr>
              <p14:cNvContentPartPr/>
              <p14:nvPr/>
            </p14:nvContentPartPr>
            <p14:xfrm>
              <a:off x="4307600" y="974320"/>
              <a:ext cx="827640" cy="346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897189-F707-40EC-A721-EDBAC16EF0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89608" y="956680"/>
                <a:ext cx="863265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14:cNvPr>
              <p14:cNvContentPartPr/>
              <p14:nvPr/>
            </p14:nvContentPartPr>
            <p14:xfrm>
              <a:off x="3397520" y="1177720"/>
              <a:ext cx="636840" cy="285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83A55E-18E6-4921-A610-19A9F34A6A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79880" y="1159720"/>
                <a:ext cx="6724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14:cNvPr>
              <p14:cNvContentPartPr/>
              <p14:nvPr/>
            </p14:nvContentPartPr>
            <p14:xfrm>
              <a:off x="4845800" y="1546360"/>
              <a:ext cx="90360" cy="8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5A7C63-42E4-4683-90DD-9AB661CB97E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8160" y="1528720"/>
                <a:ext cx="1260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14:cNvPr>
              <p14:cNvContentPartPr/>
              <p14:nvPr/>
            </p14:nvContentPartPr>
            <p14:xfrm>
              <a:off x="4551320" y="1493080"/>
              <a:ext cx="171720" cy="209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EFBB6B-ED5A-44C8-B72E-C5AC59477A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33320" y="1475440"/>
                <a:ext cx="20736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14:cNvPr>
              <p14:cNvContentPartPr/>
              <p14:nvPr/>
            </p14:nvContentPartPr>
            <p14:xfrm>
              <a:off x="5313080" y="751480"/>
              <a:ext cx="2408400" cy="16560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36A9695-1654-4C65-836F-CD7A1224AD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5440" y="733840"/>
                <a:ext cx="2444040" cy="16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CB5D715-B7FE-4D6B-9A1C-6EA0106E2774}"/>
                  </a:ext>
                </a:extLst>
              </p14:cNvPr>
              <p14:cNvContentPartPr/>
              <p14:nvPr/>
            </p14:nvContentPartPr>
            <p14:xfrm>
              <a:off x="3109880" y="2368960"/>
              <a:ext cx="4500360" cy="19368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CB5D715-B7FE-4D6B-9A1C-6EA0106E27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91881" y="2350963"/>
                <a:ext cx="4535997" cy="1972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E0ACE3D-7955-4977-92A6-1CFA1AD82049}"/>
                  </a:ext>
                </a:extLst>
              </p14:cNvPr>
              <p14:cNvContentPartPr/>
              <p14:nvPr/>
            </p14:nvContentPartPr>
            <p14:xfrm>
              <a:off x="1808120" y="4592680"/>
              <a:ext cx="450000" cy="393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E0ACE3D-7955-4977-92A6-1CFA1AD8204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90120" y="4574680"/>
                <a:ext cx="48564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5E731D-BC48-47CB-9191-670EE8BF627E}"/>
                  </a:ext>
                </a:extLst>
              </p14:cNvPr>
              <p14:cNvContentPartPr/>
              <p14:nvPr/>
            </p14:nvContentPartPr>
            <p14:xfrm>
              <a:off x="4133720" y="4757920"/>
              <a:ext cx="121320" cy="200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5E731D-BC48-47CB-9191-670EE8BF627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16080" y="4739920"/>
                <a:ext cx="156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E968BEB-4816-4287-9E14-239568832AE5}"/>
                  </a:ext>
                </a:extLst>
              </p14:cNvPr>
              <p14:cNvContentPartPr/>
              <p14:nvPr/>
            </p14:nvContentPartPr>
            <p14:xfrm>
              <a:off x="3251360" y="4591960"/>
              <a:ext cx="778320" cy="408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E968BEB-4816-4287-9E14-239568832AE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33720" y="4574336"/>
                <a:ext cx="813960" cy="444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BE960E3-290D-400F-976E-EE635970BFB5}"/>
                  </a:ext>
                </a:extLst>
              </p14:cNvPr>
              <p14:cNvContentPartPr/>
              <p14:nvPr/>
            </p14:nvContentPartPr>
            <p14:xfrm>
              <a:off x="2393840" y="4622200"/>
              <a:ext cx="197280" cy="393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BE960E3-290D-400F-976E-EE635970BF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75840" y="4604560"/>
                <a:ext cx="2329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AFC637F-00C1-4A48-809D-5600897D2675}"/>
                  </a:ext>
                </a:extLst>
              </p14:cNvPr>
              <p14:cNvContentPartPr/>
              <p14:nvPr/>
            </p14:nvContentPartPr>
            <p14:xfrm>
              <a:off x="1350920" y="4532200"/>
              <a:ext cx="348120" cy="518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AFC637F-00C1-4A48-809D-5600897D267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33280" y="4514200"/>
                <a:ext cx="3837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944CB2-DCF4-4BBF-AEDF-877AD84EE9D4}"/>
                  </a:ext>
                </a:extLst>
              </p14:cNvPr>
              <p14:cNvContentPartPr/>
              <p14:nvPr/>
            </p14:nvContentPartPr>
            <p14:xfrm>
              <a:off x="4400480" y="4561720"/>
              <a:ext cx="130320" cy="477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944CB2-DCF4-4BBF-AEDF-877AD84EE9D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382480" y="4543720"/>
                <a:ext cx="16596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37B7344-0EAF-4C9E-BB02-1849F68F263B}"/>
                  </a:ext>
                </a:extLst>
              </p14:cNvPr>
              <p14:cNvContentPartPr/>
              <p14:nvPr/>
            </p14:nvContentPartPr>
            <p14:xfrm>
              <a:off x="4786040" y="4622200"/>
              <a:ext cx="1378800" cy="386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37B7344-0EAF-4C9E-BB02-1849F68F263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68040" y="4604560"/>
                <a:ext cx="141444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488DBFD-0242-4B38-8B21-48D3E1BA84B5}"/>
                  </a:ext>
                </a:extLst>
              </p14:cNvPr>
              <p14:cNvContentPartPr/>
              <p14:nvPr/>
            </p14:nvContentPartPr>
            <p14:xfrm>
              <a:off x="2852120" y="4551280"/>
              <a:ext cx="284400" cy="5983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488DBFD-0242-4B38-8B21-48D3E1BA84B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34143" y="4533280"/>
                <a:ext cx="319995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92A495-0507-4D21-BA91-31A471F2360F}"/>
                  </a:ext>
                </a:extLst>
              </p14:cNvPr>
              <p14:cNvContentPartPr/>
              <p14:nvPr/>
            </p14:nvContentPartPr>
            <p14:xfrm>
              <a:off x="6440960" y="4785280"/>
              <a:ext cx="208800" cy="18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92A495-0507-4D21-BA91-31A471F2360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22960" y="4767280"/>
                <a:ext cx="2444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9EE0BC1-8099-46D1-B2EB-4E74B0B5ECC5}"/>
                  </a:ext>
                </a:extLst>
              </p14:cNvPr>
              <p14:cNvContentPartPr/>
              <p14:nvPr/>
            </p14:nvContentPartPr>
            <p14:xfrm>
              <a:off x="6451400" y="4906600"/>
              <a:ext cx="212760" cy="11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9EE0BC1-8099-46D1-B2EB-4E74B0B5ECC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33400" y="4888600"/>
                <a:ext cx="248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E08496C-6851-442B-BCCC-BF70581217AC}"/>
                  </a:ext>
                </a:extLst>
              </p14:cNvPr>
              <p14:cNvContentPartPr/>
              <p14:nvPr/>
            </p14:nvContentPartPr>
            <p14:xfrm>
              <a:off x="6976640" y="4488640"/>
              <a:ext cx="264240" cy="287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E08496C-6851-442B-BCCC-BF70581217A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959000" y="4470640"/>
                <a:ext cx="2998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AAD2D1-1AB6-472E-BDE3-C29A70BDEFD2}"/>
                  </a:ext>
                </a:extLst>
              </p14:cNvPr>
              <p14:cNvContentPartPr/>
              <p14:nvPr/>
            </p14:nvContentPartPr>
            <p14:xfrm>
              <a:off x="7375880" y="4449760"/>
              <a:ext cx="244800" cy="2682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AAD2D1-1AB6-472E-BDE3-C29A70BDEFD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358240" y="4432120"/>
                <a:ext cx="2804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3058A3-362F-4804-9DAE-53DA1D18F350}"/>
                  </a:ext>
                </a:extLst>
              </p14:cNvPr>
              <p14:cNvContentPartPr/>
              <p14:nvPr/>
            </p14:nvContentPartPr>
            <p14:xfrm>
              <a:off x="6898160" y="4865560"/>
              <a:ext cx="718920" cy="41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3058A3-362F-4804-9DAE-53DA1D18F35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80520" y="4847560"/>
                <a:ext cx="7545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0C48D4C-4632-4DDA-A1C4-08193D6AC2B8}"/>
                  </a:ext>
                </a:extLst>
              </p14:cNvPr>
              <p14:cNvContentPartPr/>
              <p14:nvPr/>
            </p14:nvContentPartPr>
            <p14:xfrm>
              <a:off x="7253840" y="4980400"/>
              <a:ext cx="37512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0C48D4C-4632-4DDA-A1C4-08193D6AC2B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236200" y="4962400"/>
                <a:ext cx="41076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4CE209-458A-4D86-82C3-73BA070352BE}"/>
                  </a:ext>
                </a:extLst>
              </p14:cNvPr>
              <p14:cNvContentPartPr/>
              <p14:nvPr/>
            </p14:nvContentPartPr>
            <p14:xfrm>
              <a:off x="1420040" y="5435080"/>
              <a:ext cx="12600" cy="371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4CE209-458A-4D86-82C3-73BA070352B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402400" y="5417440"/>
                <a:ext cx="4824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F20717-05E9-4B6B-B917-774CFDC1AAD8}"/>
                  </a:ext>
                </a:extLst>
              </p14:cNvPr>
              <p14:cNvContentPartPr/>
              <p14:nvPr/>
            </p14:nvContentPartPr>
            <p14:xfrm>
              <a:off x="1310240" y="5414200"/>
              <a:ext cx="300600" cy="448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F20717-05E9-4B6B-B917-774CFDC1AAD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2600" y="5396560"/>
                <a:ext cx="33624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EBA4D1-2E2A-4957-858A-F71EDD5F0658}"/>
                  </a:ext>
                </a:extLst>
              </p14:cNvPr>
              <p14:cNvContentPartPr/>
              <p14:nvPr/>
            </p14:nvContentPartPr>
            <p14:xfrm>
              <a:off x="1645400" y="5365960"/>
              <a:ext cx="513360" cy="452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EBA4D1-2E2A-4957-858A-F71EDD5F065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27760" y="5347960"/>
                <a:ext cx="54900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3D3BD9-3E44-478F-9DBE-F06816295067}"/>
                  </a:ext>
                </a:extLst>
              </p14:cNvPr>
              <p14:cNvContentPartPr/>
              <p14:nvPr/>
            </p14:nvContentPartPr>
            <p14:xfrm>
              <a:off x="2286200" y="5425360"/>
              <a:ext cx="173160" cy="407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3D3BD9-3E44-478F-9DBE-F0681629506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268523" y="5407360"/>
                <a:ext cx="208874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C9F0855-4852-46B3-94B4-ED62C63A1703}"/>
                  </a:ext>
                </a:extLst>
              </p14:cNvPr>
              <p14:cNvContentPartPr/>
              <p14:nvPr/>
            </p14:nvContentPartPr>
            <p14:xfrm>
              <a:off x="2738000" y="5526520"/>
              <a:ext cx="1153080" cy="343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C9F0855-4852-46B3-94B4-ED62C63A170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720000" y="5508880"/>
                <a:ext cx="118872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6423F29-B6E6-4F3B-B598-D898C8AA6A34}"/>
                  </a:ext>
                </a:extLst>
              </p14:cNvPr>
              <p14:cNvContentPartPr/>
              <p14:nvPr/>
            </p14:nvContentPartPr>
            <p14:xfrm>
              <a:off x="4104200" y="5705080"/>
              <a:ext cx="289800" cy="15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6423F29-B6E6-4F3B-B598-D898C8AA6A3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86560" y="5687080"/>
                <a:ext cx="325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02FE3D5-B5D1-48BB-9363-4DC4015D2B4F}"/>
                  </a:ext>
                </a:extLst>
              </p14:cNvPr>
              <p14:cNvContentPartPr/>
              <p14:nvPr/>
            </p14:nvContentPartPr>
            <p14:xfrm>
              <a:off x="4144880" y="5811280"/>
              <a:ext cx="212400" cy="21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02FE3D5-B5D1-48BB-9363-4DC4015D2B4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127240" y="5793280"/>
                <a:ext cx="248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0C0CD13-F016-437E-BC30-35ABDB917A33}"/>
                  </a:ext>
                </a:extLst>
              </p14:cNvPr>
              <p14:cNvContentPartPr/>
              <p14:nvPr/>
            </p14:nvContentPartPr>
            <p14:xfrm>
              <a:off x="4619720" y="5586280"/>
              <a:ext cx="296640" cy="2689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0C0CD13-F016-437E-BC30-35ABDB917A3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601720" y="5568640"/>
                <a:ext cx="33228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B97B57B-18EC-453F-AF71-ECD534BF831E}"/>
                  </a:ext>
                </a:extLst>
              </p14:cNvPr>
              <p14:cNvContentPartPr/>
              <p14:nvPr/>
            </p14:nvContentPartPr>
            <p14:xfrm>
              <a:off x="5110040" y="5638480"/>
              <a:ext cx="21600" cy="3128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B97B57B-18EC-453F-AF71-ECD534BF831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092040" y="5620480"/>
                <a:ext cx="572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0010D94-FF64-45CA-B1FF-A098B7C200F0}"/>
                  </a:ext>
                </a:extLst>
              </p14:cNvPr>
              <p14:cNvContentPartPr/>
              <p14:nvPr/>
            </p14:nvContentPartPr>
            <p14:xfrm>
              <a:off x="5104280" y="5646400"/>
              <a:ext cx="169920" cy="1742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0010D94-FF64-45CA-B1FF-A098B7C200F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086640" y="5628760"/>
                <a:ext cx="205560" cy="2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4941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5E9C9-B945-48AB-8E06-BC3B8E791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655" r="27500" b="79696"/>
          <a:stretch/>
        </p:blipFill>
        <p:spPr>
          <a:xfrm>
            <a:off x="1869136" y="457199"/>
            <a:ext cx="4896100" cy="23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28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5E9C9-B945-48AB-8E06-BC3B8E791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655" r="27500" b="64444"/>
          <a:stretch/>
        </p:blipFill>
        <p:spPr>
          <a:xfrm>
            <a:off x="1869136" y="457199"/>
            <a:ext cx="48961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2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14:cNvPr>
              <p14:cNvContentPartPr/>
              <p14:nvPr/>
            </p14:nvContentPartPr>
            <p14:xfrm>
              <a:off x="2661680" y="553840"/>
              <a:ext cx="365040" cy="198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680" y="535840"/>
                <a:ext cx="4006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14:cNvPr>
              <p14:cNvContentPartPr/>
              <p14:nvPr/>
            </p14:nvContentPartPr>
            <p14:xfrm>
              <a:off x="4521080" y="365920"/>
              <a:ext cx="334800" cy="3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080" y="348280"/>
                <a:ext cx="3704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14:cNvPr>
              <p14:cNvContentPartPr/>
              <p14:nvPr/>
            </p14:nvContentPartPr>
            <p14:xfrm>
              <a:off x="4571480" y="486880"/>
              <a:ext cx="294480" cy="309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3840" y="469240"/>
                <a:ext cx="3301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14:cNvPr>
              <p14:cNvContentPartPr/>
              <p14:nvPr/>
            </p14:nvContentPartPr>
            <p14:xfrm>
              <a:off x="4571480" y="619360"/>
              <a:ext cx="263880" cy="30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3840" y="601720"/>
                <a:ext cx="299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14:cNvPr>
              <p14:cNvContentPartPr/>
              <p14:nvPr/>
            </p14:nvContentPartPr>
            <p14:xfrm>
              <a:off x="5059280" y="274840"/>
              <a:ext cx="375120" cy="436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1640" y="257200"/>
                <a:ext cx="4107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14:cNvPr>
              <p14:cNvContentPartPr/>
              <p14:nvPr/>
            </p14:nvContentPartPr>
            <p14:xfrm>
              <a:off x="3155600" y="192760"/>
              <a:ext cx="1056240" cy="468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7606" y="175106"/>
                <a:ext cx="1091868" cy="503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14:cNvPr>
              <p14:cNvContentPartPr/>
              <p14:nvPr/>
            </p14:nvContentPartPr>
            <p14:xfrm>
              <a:off x="2233640" y="426400"/>
              <a:ext cx="164520" cy="294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16000" y="408400"/>
                <a:ext cx="2001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14:cNvPr>
              <p14:cNvContentPartPr/>
              <p14:nvPr/>
            </p14:nvContentPartPr>
            <p14:xfrm>
              <a:off x="1280000" y="366280"/>
              <a:ext cx="834480" cy="52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62000" y="348640"/>
                <a:ext cx="870120" cy="5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8412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14:cNvPr>
              <p14:cNvContentPartPr/>
              <p14:nvPr/>
            </p14:nvContentPartPr>
            <p14:xfrm>
              <a:off x="2661680" y="553840"/>
              <a:ext cx="365040" cy="198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680" y="535840"/>
                <a:ext cx="4006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14:cNvPr>
              <p14:cNvContentPartPr/>
              <p14:nvPr/>
            </p14:nvContentPartPr>
            <p14:xfrm>
              <a:off x="4521080" y="365920"/>
              <a:ext cx="334800" cy="3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080" y="348280"/>
                <a:ext cx="3704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14:cNvPr>
              <p14:cNvContentPartPr/>
              <p14:nvPr/>
            </p14:nvContentPartPr>
            <p14:xfrm>
              <a:off x="4571480" y="486880"/>
              <a:ext cx="294480" cy="309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3840" y="469240"/>
                <a:ext cx="3301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14:cNvPr>
              <p14:cNvContentPartPr/>
              <p14:nvPr/>
            </p14:nvContentPartPr>
            <p14:xfrm>
              <a:off x="4571480" y="619360"/>
              <a:ext cx="263880" cy="30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3840" y="601720"/>
                <a:ext cx="299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14:cNvPr>
              <p14:cNvContentPartPr/>
              <p14:nvPr/>
            </p14:nvContentPartPr>
            <p14:xfrm>
              <a:off x="5059280" y="274840"/>
              <a:ext cx="375120" cy="436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1640" y="257200"/>
                <a:ext cx="4107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14:cNvPr>
              <p14:cNvContentPartPr/>
              <p14:nvPr/>
            </p14:nvContentPartPr>
            <p14:xfrm>
              <a:off x="3155600" y="192760"/>
              <a:ext cx="1056240" cy="468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7606" y="175106"/>
                <a:ext cx="1091868" cy="503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14:cNvPr>
              <p14:cNvContentPartPr/>
              <p14:nvPr/>
            </p14:nvContentPartPr>
            <p14:xfrm>
              <a:off x="2233640" y="426400"/>
              <a:ext cx="164520" cy="294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16000" y="408400"/>
                <a:ext cx="2001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14:cNvPr>
              <p14:cNvContentPartPr/>
              <p14:nvPr/>
            </p14:nvContentPartPr>
            <p14:xfrm>
              <a:off x="1280000" y="366280"/>
              <a:ext cx="834480" cy="52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62000" y="348640"/>
                <a:ext cx="8701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14:cNvPr>
              <p14:cNvContentPartPr/>
              <p14:nvPr/>
            </p14:nvContentPartPr>
            <p14:xfrm>
              <a:off x="6750920" y="243520"/>
              <a:ext cx="249480" cy="64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32920" y="225880"/>
                <a:ext cx="28512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14:cNvPr>
              <p14:cNvContentPartPr/>
              <p14:nvPr/>
            </p14:nvContentPartPr>
            <p14:xfrm>
              <a:off x="1391600" y="1604680"/>
              <a:ext cx="222480" cy="1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73960" y="1587040"/>
                <a:ext cx="2581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14:cNvPr>
              <p14:cNvContentPartPr/>
              <p14:nvPr/>
            </p14:nvContentPartPr>
            <p14:xfrm>
              <a:off x="1371440" y="1736800"/>
              <a:ext cx="2430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53440" y="1719160"/>
                <a:ext cx="278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14:cNvPr>
              <p14:cNvContentPartPr/>
              <p14:nvPr/>
            </p14:nvContentPartPr>
            <p14:xfrm>
              <a:off x="670160" y="1330000"/>
              <a:ext cx="477000" cy="572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2520" y="1312000"/>
                <a:ext cx="51264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14:cNvPr>
              <p14:cNvContentPartPr/>
              <p14:nvPr/>
            </p14:nvContentPartPr>
            <p14:xfrm>
              <a:off x="1350920" y="1868920"/>
              <a:ext cx="2127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33280" y="1851280"/>
                <a:ext cx="248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14:cNvPr>
              <p14:cNvContentPartPr/>
              <p14:nvPr/>
            </p14:nvContentPartPr>
            <p14:xfrm>
              <a:off x="1818200" y="1228480"/>
              <a:ext cx="2545200" cy="991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00558" y="1210480"/>
                <a:ext cx="2580845" cy="102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60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14:cNvPr>
              <p14:cNvContentPartPr/>
              <p14:nvPr/>
            </p14:nvContentPartPr>
            <p14:xfrm>
              <a:off x="2661680" y="553840"/>
              <a:ext cx="365040" cy="198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680" y="535840"/>
                <a:ext cx="4006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14:cNvPr>
              <p14:cNvContentPartPr/>
              <p14:nvPr/>
            </p14:nvContentPartPr>
            <p14:xfrm>
              <a:off x="4521080" y="365920"/>
              <a:ext cx="334800" cy="3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080" y="348280"/>
                <a:ext cx="3704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14:cNvPr>
              <p14:cNvContentPartPr/>
              <p14:nvPr/>
            </p14:nvContentPartPr>
            <p14:xfrm>
              <a:off x="4571480" y="486880"/>
              <a:ext cx="294480" cy="309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3840" y="469240"/>
                <a:ext cx="3301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14:cNvPr>
              <p14:cNvContentPartPr/>
              <p14:nvPr/>
            </p14:nvContentPartPr>
            <p14:xfrm>
              <a:off x="4571480" y="619360"/>
              <a:ext cx="263880" cy="30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3840" y="601720"/>
                <a:ext cx="299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14:cNvPr>
              <p14:cNvContentPartPr/>
              <p14:nvPr/>
            </p14:nvContentPartPr>
            <p14:xfrm>
              <a:off x="5059280" y="274840"/>
              <a:ext cx="375120" cy="436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1640" y="257200"/>
                <a:ext cx="4107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14:cNvPr>
              <p14:cNvContentPartPr/>
              <p14:nvPr/>
            </p14:nvContentPartPr>
            <p14:xfrm>
              <a:off x="3155600" y="192760"/>
              <a:ext cx="1056240" cy="468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7606" y="175106"/>
                <a:ext cx="1091868" cy="503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14:cNvPr>
              <p14:cNvContentPartPr/>
              <p14:nvPr/>
            </p14:nvContentPartPr>
            <p14:xfrm>
              <a:off x="2233640" y="426400"/>
              <a:ext cx="164520" cy="294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16000" y="408400"/>
                <a:ext cx="2001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14:cNvPr>
              <p14:cNvContentPartPr/>
              <p14:nvPr/>
            </p14:nvContentPartPr>
            <p14:xfrm>
              <a:off x="1280000" y="366280"/>
              <a:ext cx="834480" cy="52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62000" y="348640"/>
                <a:ext cx="8701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14:cNvPr>
              <p14:cNvContentPartPr/>
              <p14:nvPr/>
            </p14:nvContentPartPr>
            <p14:xfrm>
              <a:off x="6750920" y="243520"/>
              <a:ext cx="249480" cy="64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32920" y="225880"/>
                <a:ext cx="28512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14:cNvPr>
              <p14:cNvContentPartPr/>
              <p14:nvPr/>
            </p14:nvContentPartPr>
            <p14:xfrm>
              <a:off x="1391600" y="1604680"/>
              <a:ext cx="222480" cy="1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73960" y="1587040"/>
                <a:ext cx="2581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14:cNvPr>
              <p14:cNvContentPartPr/>
              <p14:nvPr/>
            </p14:nvContentPartPr>
            <p14:xfrm>
              <a:off x="1371440" y="1736800"/>
              <a:ext cx="2430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53440" y="1719160"/>
                <a:ext cx="278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14:cNvPr>
              <p14:cNvContentPartPr/>
              <p14:nvPr/>
            </p14:nvContentPartPr>
            <p14:xfrm>
              <a:off x="670160" y="1330000"/>
              <a:ext cx="477000" cy="572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2520" y="1312000"/>
                <a:ext cx="51264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14:cNvPr>
              <p14:cNvContentPartPr/>
              <p14:nvPr/>
            </p14:nvContentPartPr>
            <p14:xfrm>
              <a:off x="1350920" y="1868920"/>
              <a:ext cx="2127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33280" y="1851280"/>
                <a:ext cx="248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14:cNvPr>
              <p14:cNvContentPartPr/>
              <p14:nvPr/>
            </p14:nvContentPartPr>
            <p14:xfrm>
              <a:off x="1818200" y="1228480"/>
              <a:ext cx="2545200" cy="991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00558" y="1210480"/>
                <a:ext cx="2580845" cy="10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47094D7-1C13-4452-9F50-5272C4BF9C1C}"/>
                  </a:ext>
                </a:extLst>
              </p14:cNvPr>
              <p14:cNvContentPartPr/>
              <p14:nvPr/>
            </p14:nvContentPartPr>
            <p14:xfrm>
              <a:off x="4702160" y="1594600"/>
              <a:ext cx="214200" cy="2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47094D7-1C13-4452-9F50-5272C4BF9C1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84520" y="1576600"/>
                <a:ext cx="249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9DCC62F-2F3B-4665-A937-F26EEAC3BE36}"/>
                  </a:ext>
                </a:extLst>
              </p14:cNvPr>
              <p14:cNvContentPartPr/>
              <p14:nvPr/>
            </p14:nvContentPartPr>
            <p14:xfrm>
              <a:off x="4744280" y="1696480"/>
              <a:ext cx="202320" cy="1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9DCC62F-2F3B-4665-A937-F26EEAC3BE3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26640" y="1678480"/>
                <a:ext cx="237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425541-F632-4DB9-89C1-FFC9BE713650}"/>
                  </a:ext>
                </a:extLst>
              </p14:cNvPr>
              <p14:cNvContentPartPr/>
              <p14:nvPr/>
            </p14:nvContentPartPr>
            <p14:xfrm>
              <a:off x="5282840" y="1645360"/>
              <a:ext cx="172440" cy="11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425541-F632-4DB9-89C1-FFC9BE71365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64840" y="1627720"/>
                <a:ext cx="208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9328984-C130-41F9-AB57-232BF578B076}"/>
                  </a:ext>
                </a:extLst>
              </p14:cNvPr>
              <p14:cNvContentPartPr/>
              <p14:nvPr/>
            </p14:nvContentPartPr>
            <p14:xfrm>
              <a:off x="5648600" y="1307680"/>
              <a:ext cx="1085040" cy="727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9328984-C130-41F9-AB57-232BF578B07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30960" y="1289680"/>
                <a:ext cx="1120680" cy="76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381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14:cNvPr>
              <p14:cNvContentPartPr/>
              <p14:nvPr/>
            </p14:nvContentPartPr>
            <p14:xfrm>
              <a:off x="2661680" y="553840"/>
              <a:ext cx="365040" cy="198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680" y="535840"/>
                <a:ext cx="4006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14:cNvPr>
              <p14:cNvContentPartPr/>
              <p14:nvPr/>
            </p14:nvContentPartPr>
            <p14:xfrm>
              <a:off x="4521080" y="365920"/>
              <a:ext cx="334800" cy="3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080" y="348280"/>
                <a:ext cx="3704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14:cNvPr>
              <p14:cNvContentPartPr/>
              <p14:nvPr/>
            </p14:nvContentPartPr>
            <p14:xfrm>
              <a:off x="4571480" y="486880"/>
              <a:ext cx="294480" cy="309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3840" y="469240"/>
                <a:ext cx="3301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14:cNvPr>
              <p14:cNvContentPartPr/>
              <p14:nvPr/>
            </p14:nvContentPartPr>
            <p14:xfrm>
              <a:off x="4571480" y="619360"/>
              <a:ext cx="263880" cy="30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3840" y="601720"/>
                <a:ext cx="299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14:cNvPr>
              <p14:cNvContentPartPr/>
              <p14:nvPr/>
            </p14:nvContentPartPr>
            <p14:xfrm>
              <a:off x="5059280" y="274840"/>
              <a:ext cx="375120" cy="436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1640" y="257200"/>
                <a:ext cx="4107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14:cNvPr>
              <p14:cNvContentPartPr/>
              <p14:nvPr/>
            </p14:nvContentPartPr>
            <p14:xfrm>
              <a:off x="3155600" y="192760"/>
              <a:ext cx="1056240" cy="468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7606" y="175106"/>
                <a:ext cx="1091868" cy="503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14:cNvPr>
              <p14:cNvContentPartPr/>
              <p14:nvPr/>
            </p14:nvContentPartPr>
            <p14:xfrm>
              <a:off x="2233640" y="426400"/>
              <a:ext cx="164520" cy="294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16000" y="408400"/>
                <a:ext cx="2001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14:cNvPr>
              <p14:cNvContentPartPr/>
              <p14:nvPr/>
            </p14:nvContentPartPr>
            <p14:xfrm>
              <a:off x="1280000" y="366280"/>
              <a:ext cx="834480" cy="52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62000" y="348640"/>
                <a:ext cx="8701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14:cNvPr>
              <p14:cNvContentPartPr/>
              <p14:nvPr/>
            </p14:nvContentPartPr>
            <p14:xfrm>
              <a:off x="6750920" y="243520"/>
              <a:ext cx="249480" cy="64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32920" y="225880"/>
                <a:ext cx="28512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14:cNvPr>
              <p14:cNvContentPartPr/>
              <p14:nvPr/>
            </p14:nvContentPartPr>
            <p14:xfrm>
              <a:off x="1391600" y="1604680"/>
              <a:ext cx="222480" cy="1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73960" y="1587040"/>
                <a:ext cx="2581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14:cNvPr>
              <p14:cNvContentPartPr/>
              <p14:nvPr/>
            </p14:nvContentPartPr>
            <p14:xfrm>
              <a:off x="1371440" y="1736800"/>
              <a:ext cx="2430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53440" y="1719160"/>
                <a:ext cx="278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14:cNvPr>
              <p14:cNvContentPartPr/>
              <p14:nvPr/>
            </p14:nvContentPartPr>
            <p14:xfrm>
              <a:off x="670160" y="1330000"/>
              <a:ext cx="477000" cy="572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2520" y="1312000"/>
                <a:ext cx="51264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14:cNvPr>
              <p14:cNvContentPartPr/>
              <p14:nvPr/>
            </p14:nvContentPartPr>
            <p14:xfrm>
              <a:off x="1350920" y="1868920"/>
              <a:ext cx="2127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33280" y="1851280"/>
                <a:ext cx="248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14:cNvPr>
              <p14:cNvContentPartPr/>
              <p14:nvPr/>
            </p14:nvContentPartPr>
            <p14:xfrm>
              <a:off x="1818200" y="1228480"/>
              <a:ext cx="2545200" cy="991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00558" y="1210480"/>
                <a:ext cx="2580845" cy="10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47094D7-1C13-4452-9F50-5272C4BF9C1C}"/>
                  </a:ext>
                </a:extLst>
              </p14:cNvPr>
              <p14:cNvContentPartPr/>
              <p14:nvPr/>
            </p14:nvContentPartPr>
            <p14:xfrm>
              <a:off x="4702160" y="1594600"/>
              <a:ext cx="214200" cy="2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47094D7-1C13-4452-9F50-5272C4BF9C1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84520" y="1576600"/>
                <a:ext cx="249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9DCC62F-2F3B-4665-A937-F26EEAC3BE36}"/>
                  </a:ext>
                </a:extLst>
              </p14:cNvPr>
              <p14:cNvContentPartPr/>
              <p14:nvPr/>
            </p14:nvContentPartPr>
            <p14:xfrm>
              <a:off x="4744280" y="1696480"/>
              <a:ext cx="202320" cy="1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9DCC62F-2F3B-4665-A937-F26EEAC3BE3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26640" y="1678480"/>
                <a:ext cx="237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425541-F632-4DB9-89C1-FFC9BE713650}"/>
                  </a:ext>
                </a:extLst>
              </p14:cNvPr>
              <p14:cNvContentPartPr/>
              <p14:nvPr/>
            </p14:nvContentPartPr>
            <p14:xfrm>
              <a:off x="5282840" y="1645360"/>
              <a:ext cx="172440" cy="11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425541-F632-4DB9-89C1-FFC9BE71365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64840" y="1627720"/>
                <a:ext cx="208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9328984-C130-41F9-AB57-232BF578B076}"/>
                  </a:ext>
                </a:extLst>
              </p14:cNvPr>
              <p14:cNvContentPartPr/>
              <p14:nvPr/>
            </p14:nvContentPartPr>
            <p14:xfrm>
              <a:off x="5648600" y="1307680"/>
              <a:ext cx="1085040" cy="727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9328984-C130-41F9-AB57-232BF578B07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30960" y="1289680"/>
                <a:ext cx="112068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3E6BF7D-948E-4EE4-BA96-93EE52D4D417}"/>
                  </a:ext>
                </a:extLst>
              </p14:cNvPr>
              <p14:cNvContentPartPr/>
              <p14:nvPr/>
            </p14:nvContentPartPr>
            <p14:xfrm>
              <a:off x="1668080" y="3058000"/>
              <a:ext cx="2030400" cy="4932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3E6BF7D-948E-4EE4-BA96-93EE52D4D41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50080" y="3040360"/>
                <a:ext cx="206604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A3CF447-5B67-467D-9787-95D0ED563715}"/>
                  </a:ext>
                </a:extLst>
              </p14:cNvPr>
              <p14:cNvContentPartPr/>
              <p14:nvPr/>
            </p14:nvContentPartPr>
            <p14:xfrm>
              <a:off x="3789560" y="3301720"/>
              <a:ext cx="360" cy="24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A3CF447-5B67-467D-9787-95D0ED56371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71560" y="3284080"/>
                <a:ext cx="360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2318D58-9ECE-4D21-9BD6-240C7A80FF0A}"/>
                  </a:ext>
                </a:extLst>
              </p14:cNvPr>
              <p14:cNvContentPartPr/>
              <p14:nvPr/>
            </p14:nvContentPartPr>
            <p14:xfrm>
              <a:off x="3789560" y="3118840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2318D58-9ECE-4D21-9BD6-240C7A80FF0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71560" y="3101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7B13EA4-DD23-4E55-938D-DE5B2F21CFFE}"/>
                  </a:ext>
                </a:extLst>
              </p14:cNvPr>
              <p14:cNvContentPartPr/>
              <p14:nvPr/>
            </p14:nvContentPartPr>
            <p14:xfrm>
              <a:off x="4286360" y="2976640"/>
              <a:ext cx="21240" cy="355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7B13EA4-DD23-4E55-938D-DE5B2F21CFF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268720" y="2958640"/>
                <a:ext cx="568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CB82B16-1E8C-4031-A5D7-EF21978B3DDD}"/>
                  </a:ext>
                </a:extLst>
              </p14:cNvPr>
              <p14:cNvContentPartPr/>
              <p14:nvPr/>
            </p14:nvContentPartPr>
            <p14:xfrm>
              <a:off x="4433600" y="3261040"/>
              <a:ext cx="6480" cy="478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CB82B16-1E8C-4031-A5D7-EF21978B3DD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15600" y="3243040"/>
                <a:ext cx="421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1F64E0B-3A84-4A17-96D3-8914FFE336A0}"/>
                  </a:ext>
                </a:extLst>
              </p14:cNvPr>
              <p14:cNvContentPartPr/>
              <p14:nvPr/>
            </p14:nvContentPartPr>
            <p14:xfrm>
              <a:off x="4449800" y="3037480"/>
              <a:ext cx="360" cy="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1F64E0B-3A84-4A17-96D3-8914FFE336A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32160" y="3019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4262037-6955-4B29-9543-A84B03E59F35}"/>
                  </a:ext>
                </a:extLst>
              </p14:cNvPr>
              <p14:cNvContentPartPr/>
              <p14:nvPr/>
            </p14:nvContentPartPr>
            <p14:xfrm>
              <a:off x="4561760" y="2946040"/>
              <a:ext cx="628200" cy="581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4262037-6955-4B29-9543-A84B03E59F3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43760" y="2928400"/>
                <a:ext cx="663840" cy="61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F67033D-052D-4E5B-86EC-49BEC86C6AA1}"/>
                  </a:ext>
                </a:extLst>
              </p14:cNvPr>
              <p14:cNvContentPartPr/>
              <p14:nvPr/>
            </p14:nvContentPartPr>
            <p14:xfrm>
              <a:off x="3905120" y="3027040"/>
              <a:ext cx="236520" cy="33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F67033D-052D-4E5B-86EC-49BEC86C6AA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87453" y="3009400"/>
                <a:ext cx="272214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10F13AA-0E0B-4BD8-AB88-0C288F6AE6C8}"/>
                  </a:ext>
                </a:extLst>
              </p14:cNvPr>
              <p14:cNvContentPartPr/>
              <p14:nvPr/>
            </p14:nvContentPartPr>
            <p14:xfrm>
              <a:off x="5384720" y="3108400"/>
              <a:ext cx="39564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10F13AA-0E0B-4BD8-AB88-0C288F6AE6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66720" y="3090760"/>
                <a:ext cx="431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ADBD17C-B12B-4164-960B-C3F81760AFF4}"/>
                  </a:ext>
                </a:extLst>
              </p14:cNvPr>
              <p14:cNvContentPartPr/>
              <p14:nvPr/>
            </p14:nvContentPartPr>
            <p14:xfrm>
              <a:off x="5445200" y="3219640"/>
              <a:ext cx="334800" cy="11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ADBD17C-B12B-4164-960B-C3F81760AFF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27560" y="3202000"/>
                <a:ext cx="370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EFBA472-C022-4F41-9ED9-70E6ECBBA888}"/>
                  </a:ext>
                </a:extLst>
              </p14:cNvPr>
              <p14:cNvContentPartPr/>
              <p14:nvPr/>
            </p14:nvContentPartPr>
            <p14:xfrm>
              <a:off x="5435120" y="3342400"/>
              <a:ext cx="34524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EFBA472-C022-4F41-9ED9-70E6ECBBA88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17480" y="3324760"/>
                <a:ext cx="380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F7F1D63-0C2E-43D2-8226-6641DCA06A48}"/>
                  </a:ext>
                </a:extLst>
              </p14:cNvPr>
              <p14:cNvContentPartPr/>
              <p14:nvPr/>
            </p14:nvContentPartPr>
            <p14:xfrm>
              <a:off x="6034520" y="2949640"/>
              <a:ext cx="414360" cy="497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F7F1D63-0C2E-43D2-8226-6641DCA06A4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16880" y="2932000"/>
                <a:ext cx="450000" cy="53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77375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14:cNvPr>
              <p14:cNvContentPartPr/>
              <p14:nvPr/>
            </p14:nvContentPartPr>
            <p14:xfrm>
              <a:off x="2661680" y="553840"/>
              <a:ext cx="365040" cy="198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54AC45-2414-4BEF-9AC2-1C4B8597E8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680" y="535840"/>
                <a:ext cx="4006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14:cNvPr>
              <p14:cNvContentPartPr/>
              <p14:nvPr/>
            </p14:nvContentPartPr>
            <p14:xfrm>
              <a:off x="4521080" y="365920"/>
              <a:ext cx="334800" cy="30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0D9546-B052-4EE1-B032-523543B51C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080" y="348280"/>
                <a:ext cx="3704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14:cNvPr>
              <p14:cNvContentPartPr/>
              <p14:nvPr/>
            </p14:nvContentPartPr>
            <p14:xfrm>
              <a:off x="4571480" y="486880"/>
              <a:ext cx="294480" cy="309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476744D-2048-469F-9932-6F56E5DDE5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3840" y="469240"/>
                <a:ext cx="33012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14:cNvPr>
              <p14:cNvContentPartPr/>
              <p14:nvPr/>
            </p14:nvContentPartPr>
            <p14:xfrm>
              <a:off x="4571480" y="619360"/>
              <a:ext cx="263880" cy="30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EDC8C-33D7-4C5B-BB9B-67F7F0B28F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3840" y="601720"/>
                <a:ext cx="299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14:cNvPr>
              <p14:cNvContentPartPr/>
              <p14:nvPr/>
            </p14:nvContentPartPr>
            <p14:xfrm>
              <a:off x="5059280" y="274840"/>
              <a:ext cx="375120" cy="436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6B785-307B-4C6A-A7C2-E1757775FF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1640" y="257200"/>
                <a:ext cx="4107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14:cNvPr>
              <p14:cNvContentPartPr/>
              <p14:nvPr/>
            </p14:nvContentPartPr>
            <p14:xfrm>
              <a:off x="3155600" y="192760"/>
              <a:ext cx="1056240" cy="468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8B57B6-F349-4BC2-8CDD-C15BF114B2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7606" y="175106"/>
                <a:ext cx="1091868" cy="503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14:cNvPr>
              <p14:cNvContentPartPr/>
              <p14:nvPr/>
            </p14:nvContentPartPr>
            <p14:xfrm>
              <a:off x="2233640" y="426400"/>
              <a:ext cx="164520" cy="294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88832-A44C-41EA-8DC8-683F51F2E6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16000" y="408400"/>
                <a:ext cx="2001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14:cNvPr>
              <p14:cNvContentPartPr/>
              <p14:nvPr/>
            </p14:nvContentPartPr>
            <p14:xfrm>
              <a:off x="1280000" y="366280"/>
              <a:ext cx="834480" cy="52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3BB981-69B6-4E48-9481-AB64884F98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62000" y="348640"/>
                <a:ext cx="8701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14:cNvPr>
              <p14:cNvContentPartPr/>
              <p14:nvPr/>
            </p14:nvContentPartPr>
            <p14:xfrm>
              <a:off x="6750920" y="243520"/>
              <a:ext cx="249480" cy="64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75D640-DF81-4399-993A-EB9E926F35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32920" y="225880"/>
                <a:ext cx="28512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14:cNvPr>
              <p14:cNvContentPartPr/>
              <p14:nvPr/>
            </p14:nvContentPartPr>
            <p14:xfrm>
              <a:off x="1391600" y="1604680"/>
              <a:ext cx="222480" cy="1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02FABF-45D7-4082-BE79-DDE75D67D82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73960" y="1587040"/>
                <a:ext cx="2581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14:cNvPr>
              <p14:cNvContentPartPr/>
              <p14:nvPr/>
            </p14:nvContentPartPr>
            <p14:xfrm>
              <a:off x="1371440" y="1736800"/>
              <a:ext cx="2430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33C6BCF-EFBD-4156-9424-ADA46D6B53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53440" y="1719160"/>
                <a:ext cx="278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14:cNvPr>
              <p14:cNvContentPartPr/>
              <p14:nvPr/>
            </p14:nvContentPartPr>
            <p14:xfrm>
              <a:off x="670160" y="1330000"/>
              <a:ext cx="477000" cy="572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1AD733-DE13-4E39-8232-0ED0F7D5358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2520" y="1312000"/>
                <a:ext cx="51264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14:cNvPr>
              <p14:cNvContentPartPr/>
              <p14:nvPr/>
            </p14:nvContentPartPr>
            <p14:xfrm>
              <a:off x="1350920" y="1868920"/>
              <a:ext cx="2127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82C867-FE3E-40D4-858F-39274D4C45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33280" y="1851280"/>
                <a:ext cx="248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14:cNvPr>
              <p14:cNvContentPartPr/>
              <p14:nvPr/>
            </p14:nvContentPartPr>
            <p14:xfrm>
              <a:off x="1818200" y="1228480"/>
              <a:ext cx="2545200" cy="991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2993D51-5169-46E7-AF0B-080D944374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00558" y="1210480"/>
                <a:ext cx="2580845" cy="10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47094D7-1C13-4452-9F50-5272C4BF9C1C}"/>
                  </a:ext>
                </a:extLst>
              </p14:cNvPr>
              <p14:cNvContentPartPr/>
              <p14:nvPr/>
            </p14:nvContentPartPr>
            <p14:xfrm>
              <a:off x="4702160" y="1594600"/>
              <a:ext cx="214200" cy="2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47094D7-1C13-4452-9F50-5272C4BF9C1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84520" y="1576600"/>
                <a:ext cx="249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9DCC62F-2F3B-4665-A937-F26EEAC3BE36}"/>
                  </a:ext>
                </a:extLst>
              </p14:cNvPr>
              <p14:cNvContentPartPr/>
              <p14:nvPr/>
            </p14:nvContentPartPr>
            <p14:xfrm>
              <a:off x="4744280" y="1696480"/>
              <a:ext cx="202320" cy="1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9DCC62F-2F3B-4665-A937-F26EEAC3BE3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26640" y="1678480"/>
                <a:ext cx="237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425541-F632-4DB9-89C1-FFC9BE713650}"/>
                  </a:ext>
                </a:extLst>
              </p14:cNvPr>
              <p14:cNvContentPartPr/>
              <p14:nvPr/>
            </p14:nvContentPartPr>
            <p14:xfrm>
              <a:off x="5282840" y="1645360"/>
              <a:ext cx="172440" cy="11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425541-F632-4DB9-89C1-FFC9BE71365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64840" y="1627720"/>
                <a:ext cx="208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9328984-C130-41F9-AB57-232BF578B076}"/>
                  </a:ext>
                </a:extLst>
              </p14:cNvPr>
              <p14:cNvContentPartPr/>
              <p14:nvPr/>
            </p14:nvContentPartPr>
            <p14:xfrm>
              <a:off x="5648600" y="1307680"/>
              <a:ext cx="1085040" cy="727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9328984-C130-41F9-AB57-232BF578B07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30960" y="1289680"/>
                <a:ext cx="112068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3E6BF7D-948E-4EE4-BA96-93EE52D4D417}"/>
                  </a:ext>
                </a:extLst>
              </p14:cNvPr>
              <p14:cNvContentPartPr/>
              <p14:nvPr/>
            </p14:nvContentPartPr>
            <p14:xfrm>
              <a:off x="1668080" y="3058000"/>
              <a:ext cx="2030400" cy="4932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3E6BF7D-948E-4EE4-BA96-93EE52D4D41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50080" y="3040360"/>
                <a:ext cx="206604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A3CF447-5B67-467D-9787-95D0ED563715}"/>
                  </a:ext>
                </a:extLst>
              </p14:cNvPr>
              <p14:cNvContentPartPr/>
              <p14:nvPr/>
            </p14:nvContentPartPr>
            <p14:xfrm>
              <a:off x="3789560" y="3301720"/>
              <a:ext cx="360" cy="244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A3CF447-5B67-467D-9787-95D0ED56371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71560" y="3284080"/>
                <a:ext cx="360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2318D58-9ECE-4D21-9BD6-240C7A80FF0A}"/>
                  </a:ext>
                </a:extLst>
              </p14:cNvPr>
              <p14:cNvContentPartPr/>
              <p14:nvPr/>
            </p14:nvContentPartPr>
            <p14:xfrm>
              <a:off x="3789560" y="3118840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2318D58-9ECE-4D21-9BD6-240C7A80FF0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71560" y="3101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7B13EA4-DD23-4E55-938D-DE5B2F21CFFE}"/>
                  </a:ext>
                </a:extLst>
              </p14:cNvPr>
              <p14:cNvContentPartPr/>
              <p14:nvPr/>
            </p14:nvContentPartPr>
            <p14:xfrm>
              <a:off x="4286360" y="2976640"/>
              <a:ext cx="21240" cy="355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7B13EA4-DD23-4E55-938D-DE5B2F21CFF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268720" y="2958640"/>
                <a:ext cx="568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CB82B16-1E8C-4031-A5D7-EF21978B3DDD}"/>
                  </a:ext>
                </a:extLst>
              </p14:cNvPr>
              <p14:cNvContentPartPr/>
              <p14:nvPr/>
            </p14:nvContentPartPr>
            <p14:xfrm>
              <a:off x="4433600" y="3261040"/>
              <a:ext cx="6480" cy="478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CB82B16-1E8C-4031-A5D7-EF21978B3DD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15600" y="3243040"/>
                <a:ext cx="421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1F64E0B-3A84-4A17-96D3-8914FFE336A0}"/>
                  </a:ext>
                </a:extLst>
              </p14:cNvPr>
              <p14:cNvContentPartPr/>
              <p14:nvPr/>
            </p14:nvContentPartPr>
            <p14:xfrm>
              <a:off x="4449800" y="3037480"/>
              <a:ext cx="360" cy="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1F64E0B-3A84-4A17-96D3-8914FFE336A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32160" y="30198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4262037-6955-4B29-9543-A84B03E59F35}"/>
                  </a:ext>
                </a:extLst>
              </p14:cNvPr>
              <p14:cNvContentPartPr/>
              <p14:nvPr/>
            </p14:nvContentPartPr>
            <p14:xfrm>
              <a:off x="4561760" y="2946040"/>
              <a:ext cx="628200" cy="581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4262037-6955-4B29-9543-A84B03E59F3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43760" y="2928400"/>
                <a:ext cx="663840" cy="61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F67033D-052D-4E5B-86EC-49BEC86C6AA1}"/>
                  </a:ext>
                </a:extLst>
              </p14:cNvPr>
              <p14:cNvContentPartPr/>
              <p14:nvPr/>
            </p14:nvContentPartPr>
            <p14:xfrm>
              <a:off x="3905120" y="3027040"/>
              <a:ext cx="236520" cy="336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F67033D-052D-4E5B-86EC-49BEC86C6AA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87453" y="3009400"/>
                <a:ext cx="272214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10F13AA-0E0B-4BD8-AB88-0C288F6AE6C8}"/>
                  </a:ext>
                </a:extLst>
              </p14:cNvPr>
              <p14:cNvContentPartPr/>
              <p14:nvPr/>
            </p14:nvContentPartPr>
            <p14:xfrm>
              <a:off x="5384720" y="3108400"/>
              <a:ext cx="39564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10F13AA-0E0B-4BD8-AB88-0C288F6AE6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66720" y="3090760"/>
                <a:ext cx="431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ADBD17C-B12B-4164-960B-C3F81760AFF4}"/>
                  </a:ext>
                </a:extLst>
              </p14:cNvPr>
              <p14:cNvContentPartPr/>
              <p14:nvPr/>
            </p14:nvContentPartPr>
            <p14:xfrm>
              <a:off x="5445200" y="3219640"/>
              <a:ext cx="334800" cy="11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ADBD17C-B12B-4164-960B-C3F81760AFF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27560" y="3202000"/>
                <a:ext cx="370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EFBA472-C022-4F41-9ED9-70E6ECBBA888}"/>
                  </a:ext>
                </a:extLst>
              </p14:cNvPr>
              <p14:cNvContentPartPr/>
              <p14:nvPr/>
            </p14:nvContentPartPr>
            <p14:xfrm>
              <a:off x="5435120" y="3342400"/>
              <a:ext cx="34524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EFBA472-C022-4F41-9ED9-70E6ECBBA88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17480" y="3324760"/>
                <a:ext cx="380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F7F1D63-0C2E-43D2-8226-6641DCA06A48}"/>
                  </a:ext>
                </a:extLst>
              </p14:cNvPr>
              <p14:cNvContentPartPr/>
              <p14:nvPr/>
            </p14:nvContentPartPr>
            <p14:xfrm>
              <a:off x="6034520" y="2949640"/>
              <a:ext cx="414360" cy="4978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F7F1D63-0C2E-43D2-8226-6641DCA06A4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16880" y="2932000"/>
                <a:ext cx="45000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03C6C1D-B589-41B1-91A9-9CEBA5A14A21}"/>
                  </a:ext>
                </a:extLst>
              </p14:cNvPr>
              <p14:cNvContentPartPr/>
              <p14:nvPr/>
            </p14:nvContentPartPr>
            <p14:xfrm>
              <a:off x="7390640" y="2976640"/>
              <a:ext cx="249480" cy="694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03C6C1D-B589-41B1-91A9-9CEBA5A14A2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373000" y="2958640"/>
                <a:ext cx="285120" cy="72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377588C-A9CA-4468-822B-00358F9DD394}"/>
                  </a:ext>
                </a:extLst>
              </p14:cNvPr>
              <p14:cNvContentPartPr/>
              <p14:nvPr/>
            </p14:nvContentPartPr>
            <p14:xfrm>
              <a:off x="3525320" y="4429600"/>
              <a:ext cx="216360" cy="14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377588C-A9CA-4468-822B-00358F9DD39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507320" y="4411600"/>
                <a:ext cx="252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EDD2E9E-EEF3-4C99-83B7-AFE6F2C88DA0}"/>
                  </a:ext>
                </a:extLst>
              </p14:cNvPr>
              <p14:cNvContentPartPr/>
              <p14:nvPr/>
            </p14:nvContentPartPr>
            <p14:xfrm>
              <a:off x="3555560" y="4541200"/>
              <a:ext cx="20268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EDD2E9E-EEF3-4C99-83B7-AFE6F2C88DA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537920" y="4523560"/>
                <a:ext cx="238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3CC4A64-5AF7-4C2C-8494-8DD43E1822B0}"/>
                  </a:ext>
                </a:extLst>
              </p14:cNvPr>
              <p14:cNvContentPartPr/>
              <p14:nvPr/>
            </p14:nvContentPartPr>
            <p14:xfrm>
              <a:off x="3566000" y="4653160"/>
              <a:ext cx="182520" cy="10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3CC4A64-5AF7-4C2C-8494-8DD43E1822B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48000" y="4635160"/>
                <a:ext cx="2181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CF5AB77-82C2-43A3-8880-86F92872EF50}"/>
                  </a:ext>
                </a:extLst>
              </p14:cNvPr>
              <p14:cNvContentPartPr/>
              <p14:nvPr/>
            </p14:nvContentPartPr>
            <p14:xfrm>
              <a:off x="4246400" y="4063480"/>
              <a:ext cx="453600" cy="7138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CF5AB77-82C2-43A3-8880-86F92872EF5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228400" y="4045831"/>
                <a:ext cx="489240" cy="7495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3F91BC4-5243-4D63-BB0B-04F628429B77}"/>
                  </a:ext>
                </a:extLst>
              </p14:cNvPr>
              <p14:cNvContentPartPr/>
              <p14:nvPr/>
            </p14:nvContentPartPr>
            <p14:xfrm>
              <a:off x="2925920" y="4219000"/>
              <a:ext cx="381240" cy="483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3F91BC4-5243-4D63-BB0B-04F628429B7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07937" y="4201360"/>
                <a:ext cx="416846" cy="51948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AE7DDBC6-4665-430F-935A-76FBF4DFFB46}"/>
              </a:ext>
            </a:extLst>
          </p:cNvPr>
          <p:cNvPicPr>
            <a:picLocks noChangeAspect="1"/>
          </p:cNvPicPr>
          <p:nvPr/>
        </p:nvPicPr>
        <p:blipFill rotWithShape="1">
          <a:blip r:embed="rId73"/>
          <a:srcRect l="49164" t="20480" r="22500" b="61530"/>
          <a:stretch/>
        </p:blipFill>
        <p:spPr>
          <a:xfrm>
            <a:off x="5244886" y="4063480"/>
            <a:ext cx="3721434" cy="26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9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91849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9CD3A-3C97-4576-BA75-E7F5B4C9A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4444" r="28750" b="75555"/>
          <a:stretch/>
        </p:blipFill>
        <p:spPr>
          <a:xfrm>
            <a:off x="533400" y="682320"/>
            <a:ext cx="8492066" cy="4495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7D920C-E711-4A61-92BD-9E72DEDAFE08}"/>
                  </a:ext>
                </a:extLst>
              </p14:cNvPr>
              <p14:cNvContentPartPr/>
              <p14:nvPr/>
            </p14:nvContentPartPr>
            <p14:xfrm>
              <a:off x="4290320" y="782800"/>
              <a:ext cx="2100240" cy="4385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7D920C-E711-4A61-92BD-9E72DEDAFE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2320" y="747160"/>
                <a:ext cx="2135880" cy="445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16323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5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55136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215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85541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85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14:cNvPr>
              <p14:cNvContentPartPr/>
              <p14:nvPr/>
            </p14:nvContentPartPr>
            <p14:xfrm>
              <a:off x="1787880" y="2614480"/>
              <a:ext cx="20628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69880" y="2596480"/>
                <a:ext cx="241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14:cNvPr>
              <p14:cNvContentPartPr/>
              <p14:nvPr/>
            </p14:nvContentPartPr>
            <p14:xfrm>
              <a:off x="1828560" y="2711680"/>
              <a:ext cx="181800" cy="15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10560" y="2694040"/>
                <a:ext cx="217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14:cNvPr>
              <p14:cNvContentPartPr/>
              <p14:nvPr/>
            </p14:nvContentPartPr>
            <p14:xfrm>
              <a:off x="1249320" y="2455360"/>
              <a:ext cx="325080" cy="360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31680" y="2437720"/>
                <a:ext cx="3607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14:cNvPr>
              <p14:cNvContentPartPr/>
              <p14:nvPr/>
            </p14:nvContentPartPr>
            <p14:xfrm>
              <a:off x="2204400" y="2399920"/>
              <a:ext cx="1150920" cy="67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86400" y="2382280"/>
                <a:ext cx="1186560" cy="71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692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14:cNvPr>
              <p14:cNvContentPartPr/>
              <p14:nvPr/>
            </p14:nvContentPartPr>
            <p14:xfrm>
              <a:off x="1787880" y="2614480"/>
              <a:ext cx="20628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69880" y="2596480"/>
                <a:ext cx="241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14:cNvPr>
              <p14:cNvContentPartPr/>
              <p14:nvPr/>
            </p14:nvContentPartPr>
            <p14:xfrm>
              <a:off x="1828560" y="2711680"/>
              <a:ext cx="181800" cy="15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10560" y="2694040"/>
                <a:ext cx="217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14:cNvPr>
              <p14:cNvContentPartPr/>
              <p14:nvPr/>
            </p14:nvContentPartPr>
            <p14:xfrm>
              <a:off x="1249320" y="2455360"/>
              <a:ext cx="325080" cy="360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31680" y="2437720"/>
                <a:ext cx="3607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14:cNvPr>
              <p14:cNvContentPartPr/>
              <p14:nvPr/>
            </p14:nvContentPartPr>
            <p14:xfrm>
              <a:off x="2204400" y="2399920"/>
              <a:ext cx="1150920" cy="67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86400" y="2382280"/>
                <a:ext cx="118656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14:cNvPr>
              <p14:cNvContentPartPr/>
              <p14:nvPr/>
            </p14:nvContentPartPr>
            <p14:xfrm>
              <a:off x="3657000" y="2598640"/>
              <a:ext cx="272160" cy="28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9337" y="2581000"/>
                <a:ext cx="307847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14:cNvPr>
              <p14:cNvContentPartPr/>
              <p14:nvPr/>
            </p14:nvContentPartPr>
            <p14:xfrm>
              <a:off x="4613520" y="2447080"/>
              <a:ext cx="45900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95866" y="2429080"/>
                <a:ext cx="494668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14:cNvPr>
              <p14:cNvContentPartPr/>
              <p14:nvPr/>
            </p14:nvContentPartPr>
            <p14:xfrm>
              <a:off x="4328040" y="2539600"/>
              <a:ext cx="126360" cy="6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310040" y="2521600"/>
                <a:ext cx="162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14:cNvPr>
              <p14:cNvContentPartPr/>
              <p14:nvPr/>
            </p14:nvContentPartPr>
            <p14:xfrm>
              <a:off x="5252160" y="2529160"/>
              <a:ext cx="182160" cy="108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34520" y="251116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14:cNvPr>
              <p14:cNvContentPartPr/>
              <p14:nvPr/>
            </p14:nvContentPartPr>
            <p14:xfrm>
              <a:off x="5282760" y="2627080"/>
              <a:ext cx="174960" cy="4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65120" y="2609440"/>
                <a:ext cx="210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14:cNvPr>
              <p14:cNvContentPartPr/>
              <p14:nvPr/>
            </p14:nvContentPartPr>
            <p14:xfrm>
              <a:off x="5850840" y="2336200"/>
              <a:ext cx="163440" cy="16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32840" y="2318560"/>
                <a:ext cx="199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14:cNvPr>
              <p14:cNvContentPartPr/>
              <p14:nvPr/>
            </p14:nvContentPartPr>
            <p14:xfrm>
              <a:off x="6177000" y="2279320"/>
              <a:ext cx="175320" cy="208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159000" y="2261351"/>
                <a:ext cx="210960" cy="244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14:cNvPr>
              <p14:cNvContentPartPr/>
              <p14:nvPr/>
            </p14:nvContentPartPr>
            <p14:xfrm>
              <a:off x="5872080" y="2539240"/>
              <a:ext cx="537840" cy="2775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54080" y="2521240"/>
                <a:ext cx="573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14:cNvPr>
              <p14:cNvContentPartPr/>
              <p14:nvPr/>
            </p14:nvContentPartPr>
            <p14:xfrm>
              <a:off x="6532320" y="2359960"/>
              <a:ext cx="325440" cy="2620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14660" y="2341960"/>
                <a:ext cx="361119" cy="2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1942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14:cNvPr>
              <p14:cNvContentPartPr/>
              <p14:nvPr/>
            </p14:nvContentPartPr>
            <p14:xfrm>
              <a:off x="1787880" y="2614480"/>
              <a:ext cx="20628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69880" y="2596480"/>
                <a:ext cx="241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14:cNvPr>
              <p14:cNvContentPartPr/>
              <p14:nvPr/>
            </p14:nvContentPartPr>
            <p14:xfrm>
              <a:off x="1828560" y="2711680"/>
              <a:ext cx="181800" cy="15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10560" y="2694040"/>
                <a:ext cx="217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14:cNvPr>
              <p14:cNvContentPartPr/>
              <p14:nvPr/>
            </p14:nvContentPartPr>
            <p14:xfrm>
              <a:off x="1249320" y="2455360"/>
              <a:ext cx="325080" cy="360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31680" y="2437720"/>
                <a:ext cx="3607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14:cNvPr>
              <p14:cNvContentPartPr/>
              <p14:nvPr/>
            </p14:nvContentPartPr>
            <p14:xfrm>
              <a:off x="2204400" y="2399920"/>
              <a:ext cx="1150920" cy="67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86400" y="2382280"/>
                <a:ext cx="118656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14:cNvPr>
              <p14:cNvContentPartPr/>
              <p14:nvPr/>
            </p14:nvContentPartPr>
            <p14:xfrm>
              <a:off x="3657000" y="2598640"/>
              <a:ext cx="272160" cy="28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9337" y="2581000"/>
                <a:ext cx="307847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14:cNvPr>
              <p14:cNvContentPartPr/>
              <p14:nvPr/>
            </p14:nvContentPartPr>
            <p14:xfrm>
              <a:off x="4613520" y="2447080"/>
              <a:ext cx="45900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95866" y="2429080"/>
                <a:ext cx="494668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14:cNvPr>
              <p14:cNvContentPartPr/>
              <p14:nvPr/>
            </p14:nvContentPartPr>
            <p14:xfrm>
              <a:off x="4328040" y="2539600"/>
              <a:ext cx="126360" cy="6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310040" y="2521600"/>
                <a:ext cx="162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14:cNvPr>
              <p14:cNvContentPartPr/>
              <p14:nvPr/>
            </p14:nvContentPartPr>
            <p14:xfrm>
              <a:off x="5252160" y="2529160"/>
              <a:ext cx="182160" cy="108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34520" y="251116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14:cNvPr>
              <p14:cNvContentPartPr/>
              <p14:nvPr/>
            </p14:nvContentPartPr>
            <p14:xfrm>
              <a:off x="5282760" y="2627080"/>
              <a:ext cx="174960" cy="4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65120" y="2609440"/>
                <a:ext cx="210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14:cNvPr>
              <p14:cNvContentPartPr/>
              <p14:nvPr/>
            </p14:nvContentPartPr>
            <p14:xfrm>
              <a:off x="5850840" y="2336200"/>
              <a:ext cx="163440" cy="16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32840" y="2318560"/>
                <a:ext cx="199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14:cNvPr>
              <p14:cNvContentPartPr/>
              <p14:nvPr/>
            </p14:nvContentPartPr>
            <p14:xfrm>
              <a:off x="6177000" y="2279320"/>
              <a:ext cx="175320" cy="208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159000" y="2261351"/>
                <a:ext cx="210960" cy="244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14:cNvPr>
              <p14:cNvContentPartPr/>
              <p14:nvPr/>
            </p14:nvContentPartPr>
            <p14:xfrm>
              <a:off x="5872080" y="2539240"/>
              <a:ext cx="537840" cy="2775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54080" y="2521240"/>
                <a:ext cx="573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14:cNvPr>
              <p14:cNvContentPartPr/>
              <p14:nvPr/>
            </p14:nvContentPartPr>
            <p14:xfrm>
              <a:off x="6532320" y="2359960"/>
              <a:ext cx="325440" cy="2620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14660" y="2341960"/>
                <a:ext cx="361119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14:cNvPr>
              <p14:cNvContentPartPr/>
              <p14:nvPr/>
            </p14:nvContentPartPr>
            <p14:xfrm>
              <a:off x="477120" y="3474160"/>
              <a:ext cx="243360" cy="10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9480" y="3456520"/>
                <a:ext cx="279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14:cNvPr>
              <p14:cNvContentPartPr/>
              <p14:nvPr/>
            </p14:nvContentPartPr>
            <p14:xfrm>
              <a:off x="456960" y="3574960"/>
              <a:ext cx="234000" cy="21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38960" y="3557320"/>
                <a:ext cx="269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14:cNvPr>
              <p14:cNvContentPartPr/>
              <p14:nvPr/>
            </p14:nvContentPartPr>
            <p14:xfrm>
              <a:off x="579000" y="3372640"/>
              <a:ext cx="186480" cy="2869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1000" y="3355000"/>
                <a:ext cx="22212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14:cNvPr>
              <p14:cNvContentPartPr/>
              <p14:nvPr/>
            </p14:nvContentPartPr>
            <p14:xfrm>
              <a:off x="1950240" y="3535360"/>
              <a:ext cx="174600" cy="11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932240" y="351736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14:cNvPr>
              <p14:cNvContentPartPr/>
              <p14:nvPr/>
            </p14:nvContentPartPr>
            <p14:xfrm>
              <a:off x="1930080" y="3646960"/>
              <a:ext cx="185400" cy="28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912440" y="3628960"/>
                <a:ext cx="221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14:cNvPr>
              <p14:cNvContentPartPr/>
              <p14:nvPr/>
            </p14:nvContentPartPr>
            <p14:xfrm>
              <a:off x="1097040" y="3474520"/>
              <a:ext cx="708480" cy="236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79040" y="3456853"/>
                <a:ext cx="744120" cy="272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14:cNvPr>
              <p14:cNvContentPartPr/>
              <p14:nvPr/>
            </p14:nvContentPartPr>
            <p14:xfrm>
              <a:off x="2354880" y="3179680"/>
              <a:ext cx="3557880" cy="8852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36878" y="3161680"/>
                <a:ext cx="3593524" cy="9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14:cNvPr>
              <p14:cNvContentPartPr/>
              <p14:nvPr/>
            </p14:nvContentPartPr>
            <p14:xfrm>
              <a:off x="6045240" y="3504760"/>
              <a:ext cx="209160" cy="1602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27600" y="3487120"/>
                <a:ext cx="2448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14:cNvPr>
              <p14:cNvContentPartPr/>
              <p14:nvPr/>
            </p14:nvContentPartPr>
            <p14:xfrm>
              <a:off x="6227400" y="3292720"/>
              <a:ext cx="131040" cy="160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209760" y="3274720"/>
                <a:ext cx="166680" cy="19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27473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14:cNvPr>
              <p14:cNvContentPartPr/>
              <p14:nvPr/>
            </p14:nvContentPartPr>
            <p14:xfrm>
              <a:off x="1787880" y="2614480"/>
              <a:ext cx="20628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69880" y="2596480"/>
                <a:ext cx="241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14:cNvPr>
              <p14:cNvContentPartPr/>
              <p14:nvPr/>
            </p14:nvContentPartPr>
            <p14:xfrm>
              <a:off x="1828560" y="2711680"/>
              <a:ext cx="181800" cy="15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10560" y="2694040"/>
                <a:ext cx="217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14:cNvPr>
              <p14:cNvContentPartPr/>
              <p14:nvPr/>
            </p14:nvContentPartPr>
            <p14:xfrm>
              <a:off x="1249320" y="2455360"/>
              <a:ext cx="325080" cy="360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31680" y="2437720"/>
                <a:ext cx="3607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14:cNvPr>
              <p14:cNvContentPartPr/>
              <p14:nvPr/>
            </p14:nvContentPartPr>
            <p14:xfrm>
              <a:off x="2204400" y="2399920"/>
              <a:ext cx="1150920" cy="67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86400" y="2382280"/>
                <a:ext cx="118656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14:cNvPr>
              <p14:cNvContentPartPr/>
              <p14:nvPr/>
            </p14:nvContentPartPr>
            <p14:xfrm>
              <a:off x="3657000" y="2598640"/>
              <a:ext cx="272160" cy="28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9337" y="2581000"/>
                <a:ext cx="307847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14:cNvPr>
              <p14:cNvContentPartPr/>
              <p14:nvPr/>
            </p14:nvContentPartPr>
            <p14:xfrm>
              <a:off x="4613520" y="2447080"/>
              <a:ext cx="45900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95866" y="2429080"/>
                <a:ext cx="494668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14:cNvPr>
              <p14:cNvContentPartPr/>
              <p14:nvPr/>
            </p14:nvContentPartPr>
            <p14:xfrm>
              <a:off x="4328040" y="2539600"/>
              <a:ext cx="126360" cy="6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310040" y="2521600"/>
                <a:ext cx="162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14:cNvPr>
              <p14:cNvContentPartPr/>
              <p14:nvPr/>
            </p14:nvContentPartPr>
            <p14:xfrm>
              <a:off x="5252160" y="2529160"/>
              <a:ext cx="182160" cy="108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34520" y="251116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14:cNvPr>
              <p14:cNvContentPartPr/>
              <p14:nvPr/>
            </p14:nvContentPartPr>
            <p14:xfrm>
              <a:off x="5282760" y="2627080"/>
              <a:ext cx="174960" cy="4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65120" y="2609440"/>
                <a:ext cx="210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14:cNvPr>
              <p14:cNvContentPartPr/>
              <p14:nvPr/>
            </p14:nvContentPartPr>
            <p14:xfrm>
              <a:off x="5850840" y="2336200"/>
              <a:ext cx="163440" cy="16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32840" y="2318560"/>
                <a:ext cx="199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14:cNvPr>
              <p14:cNvContentPartPr/>
              <p14:nvPr/>
            </p14:nvContentPartPr>
            <p14:xfrm>
              <a:off x="6177000" y="2279320"/>
              <a:ext cx="175320" cy="208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159000" y="2261351"/>
                <a:ext cx="210960" cy="244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14:cNvPr>
              <p14:cNvContentPartPr/>
              <p14:nvPr/>
            </p14:nvContentPartPr>
            <p14:xfrm>
              <a:off x="5872080" y="2539240"/>
              <a:ext cx="537840" cy="2775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54080" y="2521240"/>
                <a:ext cx="573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14:cNvPr>
              <p14:cNvContentPartPr/>
              <p14:nvPr/>
            </p14:nvContentPartPr>
            <p14:xfrm>
              <a:off x="6532320" y="2359960"/>
              <a:ext cx="325440" cy="2620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14660" y="2341960"/>
                <a:ext cx="361119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14:cNvPr>
              <p14:cNvContentPartPr/>
              <p14:nvPr/>
            </p14:nvContentPartPr>
            <p14:xfrm>
              <a:off x="477120" y="3474160"/>
              <a:ext cx="243360" cy="10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9480" y="3456520"/>
                <a:ext cx="279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14:cNvPr>
              <p14:cNvContentPartPr/>
              <p14:nvPr/>
            </p14:nvContentPartPr>
            <p14:xfrm>
              <a:off x="456960" y="3574960"/>
              <a:ext cx="234000" cy="21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38960" y="3557320"/>
                <a:ext cx="269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14:cNvPr>
              <p14:cNvContentPartPr/>
              <p14:nvPr/>
            </p14:nvContentPartPr>
            <p14:xfrm>
              <a:off x="579000" y="3372640"/>
              <a:ext cx="186480" cy="2869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1000" y="3355000"/>
                <a:ext cx="22212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14:cNvPr>
              <p14:cNvContentPartPr/>
              <p14:nvPr/>
            </p14:nvContentPartPr>
            <p14:xfrm>
              <a:off x="1950240" y="3535360"/>
              <a:ext cx="174600" cy="11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932240" y="351736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14:cNvPr>
              <p14:cNvContentPartPr/>
              <p14:nvPr/>
            </p14:nvContentPartPr>
            <p14:xfrm>
              <a:off x="1930080" y="3646960"/>
              <a:ext cx="185400" cy="28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912440" y="3628960"/>
                <a:ext cx="221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14:cNvPr>
              <p14:cNvContentPartPr/>
              <p14:nvPr/>
            </p14:nvContentPartPr>
            <p14:xfrm>
              <a:off x="1097040" y="3474520"/>
              <a:ext cx="708480" cy="236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79040" y="3456853"/>
                <a:ext cx="744120" cy="272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14:cNvPr>
              <p14:cNvContentPartPr/>
              <p14:nvPr/>
            </p14:nvContentPartPr>
            <p14:xfrm>
              <a:off x="2354880" y="3179680"/>
              <a:ext cx="3557880" cy="8852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36878" y="3161680"/>
                <a:ext cx="3593524" cy="9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14:cNvPr>
              <p14:cNvContentPartPr/>
              <p14:nvPr/>
            </p14:nvContentPartPr>
            <p14:xfrm>
              <a:off x="6045240" y="3504760"/>
              <a:ext cx="209160" cy="1602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27600" y="3487120"/>
                <a:ext cx="2448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14:cNvPr>
              <p14:cNvContentPartPr/>
              <p14:nvPr/>
            </p14:nvContentPartPr>
            <p14:xfrm>
              <a:off x="6227400" y="3292720"/>
              <a:ext cx="131040" cy="160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209760" y="3274720"/>
                <a:ext cx="1666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A072E12-7FB2-4C2E-8B0E-7D44B7A3D949}"/>
                  </a:ext>
                </a:extLst>
              </p14:cNvPr>
              <p14:cNvContentPartPr/>
              <p14:nvPr/>
            </p14:nvContentPartPr>
            <p14:xfrm>
              <a:off x="6522600" y="3535000"/>
              <a:ext cx="204480" cy="2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A072E12-7FB2-4C2E-8B0E-7D44B7A3D94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504600" y="3517360"/>
                <a:ext cx="2401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4995BA0-F1DD-46BC-A9B1-F4045E8062B2}"/>
                  </a:ext>
                </a:extLst>
              </p14:cNvPr>
              <p14:cNvContentPartPr/>
              <p14:nvPr/>
            </p14:nvContentPartPr>
            <p14:xfrm>
              <a:off x="6573000" y="3606640"/>
              <a:ext cx="15372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4995BA0-F1DD-46BC-A9B1-F4045E8062B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55360" y="358864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F66F6C1-0254-401B-B68A-D2CA993BA0B1}"/>
                  </a:ext>
                </a:extLst>
              </p14:cNvPr>
              <p14:cNvContentPartPr/>
              <p14:nvPr/>
            </p14:nvContentPartPr>
            <p14:xfrm>
              <a:off x="6929040" y="3190120"/>
              <a:ext cx="1544400" cy="7124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F66F6C1-0254-401B-B68A-D2CA993BA0B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911400" y="3172120"/>
                <a:ext cx="158004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4074882-5595-4BF0-9E62-32EEB8E97A38}"/>
                  </a:ext>
                </a:extLst>
              </p14:cNvPr>
              <p14:cNvContentPartPr/>
              <p14:nvPr/>
            </p14:nvContentPartPr>
            <p14:xfrm>
              <a:off x="8565960" y="3221440"/>
              <a:ext cx="447840" cy="446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4074882-5595-4BF0-9E62-32EEB8E97A3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8547974" y="3203455"/>
                <a:ext cx="483451" cy="4816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989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64677C2-29AD-4C0E-9539-5792C8FA728A}"/>
                  </a:ext>
                </a:extLst>
              </p14:cNvPr>
              <p14:cNvContentPartPr/>
              <p14:nvPr/>
            </p14:nvContentPartPr>
            <p14:xfrm>
              <a:off x="466680" y="2011480"/>
              <a:ext cx="2401200" cy="2397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64677C2-29AD-4C0E-9539-5792C8FA72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8683" y="1993840"/>
                <a:ext cx="2436835" cy="243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27971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14:cNvPr>
              <p14:cNvContentPartPr/>
              <p14:nvPr/>
            </p14:nvContentPartPr>
            <p14:xfrm>
              <a:off x="1787880" y="2614480"/>
              <a:ext cx="20628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69880" y="2596480"/>
                <a:ext cx="241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14:cNvPr>
              <p14:cNvContentPartPr/>
              <p14:nvPr/>
            </p14:nvContentPartPr>
            <p14:xfrm>
              <a:off x="1828560" y="2711680"/>
              <a:ext cx="181800" cy="15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10560" y="2694040"/>
                <a:ext cx="217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14:cNvPr>
              <p14:cNvContentPartPr/>
              <p14:nvPr/>
            </p14:nvContentPartPr>
            <p14:xfrm>
              <a:off x="1249320" y="2455360"/>
              <a:ext cx="325080" cy="360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31680" y="2437720"/>
                <a:ext cx="3607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14:cNvPr>
              <p14:cNvContentPartPr/>
              <p14:nvPr/>
            </p14:nvContentPartPr>
            <p14:xfrm>
              <a:off x="2204400" y="2399920"/>
              <a:ext cx="1150920" cy="67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86400" y="2382280"/>
                <a:ext cx="118656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14:cNvPr>
              <p14:cNvContentPartPr/>
              <p14:nvPr/>
            </p14:nvContentPartPr>
            <p14:xfrm>
              <a:off x="3657000" y="2598640"/>
              <a:ext cx="272160" cy="28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9337" y="2581000"/>
                <a:ext cx="307847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14:cNvPr>
              <p14:cNvContentPartPr/>
              <p14:nvPr/>
            </p14:nvContentPartPr>
            <p14:xfrm>
              <a:off x="4613520" y="2447080"/>
              <a:ext cx="45900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95866" y="2429080"/>
                <a:ext cx="494668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14:cNvPr>
              <p14:cNvContentPartPr/>
              <p14:nvPr/>
            </p14:nvContentPartPr>
            <p14:xfrm>
              <a:off x="4328040" y="2539600"/>
              <a:ext cx="126360" cy="6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310040" y="2521600"/>
                <a:ext cx="162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14:cNvPr>
              <p14:cNvContentPartPr/>
              <p14:nvPr/>
            </p14:nvContentPartPr>
            <p14:xfrm>
              <a:off x="5252160" y="2529160"/>
              <a:ext cx="182160" cy="108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34520" y="251116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14:cNvPr>
              <p14:cNvContentPartPr/>
              <p14:nvPr/>
            </p14:nvContentPartPr>
            <p14:xfrm>
              <a:off x="5282760" y="2627080"/>
              <a:ext cx="174960" cy="4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65120" y="2609440"/>
                <a:ext cx="210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14:cNvPr>
              <p14:cNvContentPartPr/>
              <p14:nvPr/>
            </p14:nvContentPartPr>
            <p14:xfrm>
              <a:off x="5850840" y="2336200"/>
              <a:ext cx="163440" cy="16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32840" y="2318560"/>
                <a:ext cx="199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14:cNvPr>
              <p14:cNvContentPartPr/>
              <p14:nvPr/>
            </p14:nvContentPartPr>
            <p14:xfrm>
              <a:off x="6177000" y="2279320"/>
              <a:ext cx="175320" cy="208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159000" y="2261351"/>
                <a:ext cx="210960" cy="244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14:cNvPr>
              <p14:cNvContentPartPr/>
              <p14:nvPr/>
            </p14:nvContentPartPr>
            <p14:xfrm>
              <a:off x="5872080" y="2539240"/>
              <a:ext cx="537840" cy="2775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54080" y="2521240"/>
                <a:ext cx="573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14:cNvPr>
              <p14:cNvContentPartPr/>
              <p14:nvPr/>
            </p14:nvContentPartPr>
            <p14:xfrm>
              <a:off x="6532320" y="2359960"/>
              <a:ext cx="325440" cy="2620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14660" y="2341960"/>
                <a:ext cx="361119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14:cNvPr>
              <p14:cNvContentPartPr/>
              <p14:nvPr/>
            </p14:nvContentPartPr>
            <p14:xfrm>
              <a:off x="477120" y="3474160"/>
              <a:ext cx="243360" cy="10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9480" y="3456520"/>
                <a:ext cx="279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14:cNvPr>
              <p14:cNvContentPartPr/>
              <p14:nvPr/>
            </p14:nvContentPartPr>
            <p14:xfrm>
              <a:off x="456960" y="3574960"/>
              <a:ext cx="234000" cy="21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38960" y="3557320"/>
                <a:ext cx="269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14:cNvPr>
              <p14:cNvContentPartPr/>
              <p14:nvPr/>
            </p14:nvContentPartPr>
            <p14:xfrm>
              <a:off x="579000" y="3372640"/>
              <a:ext cx="186480" cy="2869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1000" y="3355000"/>
                <a:ext cx="22212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14:cNvPr>
              <p14:cNvContentPartPr/>
              <p14:nvPr/>
            </p14:nvContentPartPr>
            <p14:xfrm>
              <a:off x="1950240" y="3535360"/>
              <a:ext cx="174600" cy="11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932240" y="351736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14:cNvPr>
              <p14:cNvContentPartPr/>
              <p14:nvPr/>
            </p14:nvContentPartPr>
            <p14:xfrm>
              <a:off x="1930080" y="3646960"/>
              <a:ext cx="185400" cy="28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912440" y="3628960"/>
                <a:ext cx="221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14:cNvPr>
              <p14:cNvContentPartPr/>
              <p14:nvPr/>
            </p14:nvContentPartPr>
            <p14:xfrm>
              <a:off x="1097040" y="3474520"/>
              <a:ext cx="708480" cy="236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79040" y="3456853"/>
                <a:ext cx="744120" cy="272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14:cNvPr>
              <p14:cNvContentPartPr/>
              <p14:nvPr/>
            </p14:nvContentPartPr>
            <p14:xfrm>
              <a:off x="2354880" y="3179680"/>
              <a:ext cx="3557880" cy="8852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36878" y="3161680"/>
                <a:ext cx="3593524" cy="9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14:cNvPr>
              <p14:cNvContentPartPr/>
              <p14:nvPr/>
            </p14:nvContentPartPr>
            <p14:xfrm>
              <a:off x="6045240" y="3504760"/>
              <a:ext cx="209160" cy="1602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27600" y="3487120"/>
                <a:ext cx="2448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14:cNvPr>
              <p14:cNvContentPartPr/>
              <p14:nvPr/>
            </p14:nvContentPartPr>
            <p14:xfrm>
              <a:off x="6227400" y="3292720"/>
              <a:ext cx="131040" cy="160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209760" y="3274720"/>
                <a:ext cx="1666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A072E12-7FB2-4C2E-8B0E-7D44B7A3D949}"/>
                  </a:ext>
                </a:extLst>
              </p14:cNvPr>
              <p14:cNvContentPartPr/>
              <p14:nvPr/>
            </p14:nvContentPartPr>
            <p14:xfrm>
              <a:off x="6522600" y="3535000"/>
              <a:ext cx="204480" cy="2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A072E12-7FB2-4C2E-8B0E-7D44B7A3D94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504600" y="3517360"/>
                <a:ext cx="2401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4995BA0-F1DD-46BC-A9B1-F4045E8062B2}"/>
                  </a:ext>
                </a:extLst>
              </p14:cNvPr>
              <p14:cNvContentPartPr/>
              <p14:nvPr/>
            </p14:nvContentPartPr>
            <p14:xfrm>
              <a:off x="6573000" y="3606640"/>
              <a:ext cx="15372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4995BA0-F1DD-46BC-A9B1-F4045E8062B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55360" y="358864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F66F6C1-0254-401B-B68A-D2CA993BA0B1}"/>
                  </a:ext>
                </a:extLst>
              </p14:cNvPr>
              <p14:cNvContentPartPr/>
              <p14:nvPr/>
            </p14:nvContentPartPr>
            <p14:xfrm>
              <a:off x="6929040" y="3190120"/>
              <a:ext cx="1544400" cy="7124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F66F6C1-0254-401B-B68A-D2CA993BA0B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911400" y="3172120"/>
                <a:ext cx="158004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4074882-5595-4BF0-9E62-32EEB8E97A38}"/>
                  </a:ext>
                </a:extLst>
              </p14:cNvPr>
              <p14:cNvContentPartPr/>
              <p14:nvPr/>
            </p14:nvContentPartPr>
            <p14:xfrm>
              <a:off x="8565960" y="3221440"/>
              <a:ext cx="447840" cy="446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4074882-5595-4BF0-9E62-32EEB8E97A3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8547974" y="3203455"/>
                <a:ext cx="483451" cy="481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D5537F7-6206-4A0D-855F-08051C11ADD0}"/>
                  </a:ext>
                </a:extLst>
              </p14:cNvPr>
              <p14:cNvContentPartPr/>
              <p14:nvPr/>
            </p14:nvContentPartPr>
            <p14:xfrm>
              <a:off x="1360560" y="4525360"/>
              <a:ext cx="214200" cy="226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D5537F7-6206-4A0D-855F-08051C11ADD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342560" y="4507720"/>
                <a:ext cx="24984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36DA51E-8B66-4CC4-BAAE-E765CCAD323A}"/>
                  </a:ext>
                </a:extLst>
              </p14:cNvPr>
              <p14:cNvContentPartPr/>
              <p14:nvPr/>
            </p14:nvContentPartPr>
            <p14:xfrm>
              <a:off x="1696440" y="4505200"/>
              <a:ext cx="185760" cy="2199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36DA51E-8B66-4CC4-BAAE-E765CCAD323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678440" y="4487200"/>
                <a:ext cx="2214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75A6D1A-75C5-4F73-AF16-26154F3B5858}"/>
                  </a:ext>
                </a:extLst>
              </p14:cNvPr>
              <p14:cNvContentPartPr/>
              <p14:nvPr/>
            </p14:nvContentPartPr>
            <p14:xfrm>
              <a:off x="2072280" y="4555240"/>
              <a:ext cx="167760" cy="68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75A6D1A-75C5-4F73-AF16-26154F3B585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054640" y="4537600"/>
                <a:ext cx="2034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CCD1838-5BA3-4029-9F84-60872670B81A}"/>
                  </a:ext>
                </a:extLst>
              </p14:cNvPr>
              <p14:cNvContentPartPr/>
              <p14:nvPr/>
            </p14:nvContentPartPr>
            <p14:xfrm>
              <a:off x="2102520" y="4673320"/>
              <a:ext cx="137520" cy="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CCD1838-5BA3-4029-9F84-60872670B81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084880" y="4655680"/>
                <a:ext cx="173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FBFC56F-62DF-421F-B3DB-2674F2E88189}"/>
                  </a:ext>
                </a:extLst>
              </p14:cNvPr>
              <p14:cNvContentPartPr/>
              <p14:nvPr/>
            </p14:nvContentPartPr>
            <p14:xfrm>
              <a:off x="1076520" y="4612480"/>
              <a:ext cx="108360" cy="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FBFC56F-62DF-421F-B3DB-2674F2E8818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58880" y="459448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EE772CE-528E-4D0D-82DB-0E970AEA2886}"/>
                  </a:ext>
                </a:extLst>
              </p14:cNvPr>
              <p14:cNvContentPartPr/>
              <p14:nvPr/>
            </p14:nvContentPartPr>
            <p14:xfrm>
              <a:off x="416280" y="4449760"/>
              <a:ext cx="382680" cy="3092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EE772CE-528E-4D0D-82DB-0E970AEA288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98297" y="4432120"/>
                <a:ext cx="418287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977E7A-F15F-4F41-A6B7-2F27AAE414C5}"/>
                  </a:ext>
                </a:extLst>
              </p14:cNvPr>
              <p14:cNvContentPartPr/>
              <p14:nvPr/>
            </p14:nvContentPartPr>
            <p14:xfrm>
              <a:off x="3755280" y="4388920"/>
              <a:ext cx="85320" cy="2268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977E7A-F15F-4F41-A6B7-2F27AAE414C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737640" y="4370920"/>
                <a:ext cx="1209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E6146C7-257B-431A-9B2C-908A2147D937}"/>
                  </a:ext>
                </a:extLst>
              </p14:cNvPr>
              <p14:cNvContentPartPr/>
              <p14:nvPr/>
            </p14:nvContentPartPr>
            <p14:xfrm>
              <a:off x="3106920" y="4351120"/>
              <a:ext cx="541440" cy="32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E6146C7-257B-431A-9B2C-908A2147D93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088920" y="4333120"/>
                <a:ext cx="57708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D9EDCEA-CA10-4FBD-AC17-900D31B7CDD1}"/>
                  </a:ext>
                </a:extLst>
              </p14:cNvPr>
              <p14:cNvContentPartPr/>
              <p14:nvPr/>
            </p14:nvContentPartPr>
            <p14:xfrm>
              <a:off x="2549280" y="4378840"/>
              <a:ext cx="417240" cy="3164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D9EDCEA-CA10-4FBD-AC17-900D31B7CDD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531640" y="4361200"/>
                <a:ext cx="4528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CD27949E-9510-45D8-A173-5E91A26D2EBD}"/>
                  </a:ext>
                </a:extLst>
              </p14:cNvPr>
              <p14:cNvContentPartPr/>
              <p14:nvPr/>
            </p14:nvContentPartPr>
            <p14:xfrm>
              <a:off x="3963360" y="4275880"/>
              <a:ext cx="931320" cy="36720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CD27949E-9510-45D8-A173-5E91A26D2EB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945367" y="4258240"/>
                <a:ext cx="966946" cy="40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1720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DDB11-9B51-4CB4-8F63-E9615F47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0" t="13283" r="17502" b="80707"/>
          <a:stretch/>
        </p:blipFill>
        <p:spPr>
          <a:xfrm>
            <a:off x="228600" y="131444"/>
            <a:ext cx="8578022" cy="1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14:cNvPr>
              <p14:cNvContentPartPr/>
              <p14:nvPr/>
            </p14:nvContentPartPr>
            <p14:xfrm>
              <a:off x="2780760" y="466720"/>
              <a:ext cx="1989360" cy="11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81263F-51CC-4C8C-B2D8-DE7F38254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760" y="431080"/>
                <a:ext cx="2025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14:cNvPr>
              <p14:cNvContentPartPr/>
              <p14:nvPr/>
            </p14:nvContentPartPr>
            <p14:xfrm>
              <a:off x="4784880" y="1305880"/>
              <a:ext cx="487080" cy="3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65C9B2-6379-4525-AC96-F95B096D7E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880" y="1287898"/>
                <a:ext cx="522720" cy="39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14:cNvPr>
              <p14:cNvContentPartPr/>
              <p14:nvPr/>
            </p14:nvContentPartPr>
            <p14:xfrm>
              <a:off x="5923200" y="1311640"/>
              <a:ext cx="120960" cy="173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04567B-11A3-40A1-9A09-40A5D39898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200" y="1294000"/>
                <a:ext cx="15660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14:cNvPr>
              <p14:cNvContentPartPr/>
              <p14:nvPr/>
            </p14:nvContentPartPr>
            <p14:xfrm>
              <a:off x="6684960" y="1186720"/>
              <a:ext cx="89640" cy="14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D50734-3698-47EC-81DE-C4AEC7A7F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6960" y="1169080"/>
                <a:ext cx="1252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14:cNvPr>
              <p14:cNvContentPartPr/>
              <p14:nvPr/>
            </p14:nvContentPartPr>
            <p14:xfrm>
              <a:off x="5575440" y="1320280"/>
              <a:ext cx="266400" cy="195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F2F487C-00D3-4395-8155-DA23C66887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7464" y="1302640"/>
                <a:ext cx="301992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14:cNvPr>
              <p14:cNvContentPartPr/>
              <p14:nvPr/>
            </p14:nvContentPartPr>
            <p14:xfrm>
              <a:off x="6166920" y="1248280"/>
              <a:ext cx="431280" cy="245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B91388-03A0-46E3-ADD3-327F83BFB8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9265" y="1230640"/>
                <a:ext cx="46695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14:cNvPr>
              <p14:cNvContentPartPr/>
              <p14:nvPr/>
            </p14:nvContentPartPr>
            <p14:xfrm>
              <a:off x="4104480" y="832840"/>
              <a:ext cx="1821600" cy="3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CF98CB-0B1C-4D2B-BF6D-664CC2E46B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480" y="796840"/>
                <a:ext cx="18572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14:cNvPr>
              <p14:cNvContentPartPr/>
              <p14:nvPr/>
            </p14:nvContentPartPr>
            <p14:xfrm>
              <a:off x="6810600" y="1462840"/>
              <a:ext cx="88200" cy="11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7F4686-3676-46C5-A8E8-AA0BAF1B94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2960" y="1444840"/>
                <a:ext cx="123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14:cNvPr>
              <p14:cNvContentPartPr/>
              <p14:nvPr/>
            </p14:nvContentPartPr>
            <p14:xfrm>
              <a:off x="7104720" y="1332160"/>
              <a:ext cx="155880" cy="148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03BBA-FACA-4CD1-927E-C6FE408F2C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87080" y="1314160"/>
                <a:ext cx="1915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14:cNvPr>
              <p14:cNvContentPartPr/>
              <p14:nvPr/>
            </p14:nvContentPartPr>
            <p14:xfrm>
              <a:off x="7365720" y="1230280"/>
              <a:ext cx="354960" cy="213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DEFF65-0BD3-47E2-9CD8-43DE8406EF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8080" y="1212280"/>
                <a:ext cx="390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14:cNvPr>
              <p14:cNvContentPartPr/>
              <p14:nvPr/>
            </p14:nvContentPartPr>
            <p14:xfrm>
              <a:off x="7836960" y="1238560"/>
              <a:ext cx="136800" cy="173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4A302E-9D19-4C68-AF77-45ABBAA54A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8960" y="1220920"/>
                <a:ext cx="1724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14:cNvPr>
              <p14:cNvContentPartPr/>
              <p14:nvPr/>
            </p14:nvContentPartPr>
            <p14:xfrm>
              <a:off x="8033880" y="1228840"/>
              <a:ext cx="104400" cy="160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4F5C4E-1D4A-437A-AA2B-144CD5144E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16240" y="1211200"/>
                <a:ext cx="1400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14:cNvPr>
              <p14:cNvContentPartPr/>
              <p14:nvPr/>
            </p14:nvContentPartPr>
            <p14:xfrm>
              <a:off x="8015880" y="1299760"/>
              <a:ext cx="93240" cy="9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B9506A-02DC-47E4-AB8D-E63543F825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7880" y="1282120"/>
                <a:ext cx="1288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14:cNvPr>
              <p14:cNvContentPartPr/>
              <p14:nvPr/>
            </p14:nvContentPartPr>
            <p14:xfrm>
              <a:off x="8064120" y="1218760"/>
              <a:ext cx="13680" cy="24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BF62B-2022-41FA-B55C-9A5116870B3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46480" y="1201120"/>
                <a:ext cx="49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14:cNvPr>
              <p14:cNvContentPartPr/>
              <p14:nvPr/>
            </p14:nvContentPartPr>
            <p14:xfrm>
              <a:off x="8178600" y="1279960"/>
              <a:ext cx="20520" cy="1497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8E9CBA-EA08-4FEA-AC86-258E5C06A59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60600" y="1262320"/>
                <a:ext cx="56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14:cNvPr>
              <p14:cNvContentPartPr/>
              <p14:nvPr/>
            </p14:nvContentPartPr>
            <p14:xfrm>
              <a:off x="8594760" y="1152520"/>
              <a:ext cx="333360" cy="292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34B306-B828-4DDC-BC8D-74BC76C6714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77120" y="1134520"/>
                <a:ext cx="3690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14:cNvPr>
              <p14:cNvContentPartPr/>
              <p14:nvPr/>
            </p14:nvContentPartPr>
            <p14:xfrm>
              <a:off x="8268600" y="1110760"/>
              <a:ext cx="239760" cy="312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082433F-5EBD-4F1B-8DDD-7EB138ABBA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50960" y="1092760"/>
                <a:ext cx="27540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14:cNvPr>
              <p14:cNvContentPartPr/>
              <p14:nvPr/>
            </p14:nvContentPartPr>
            <p14:xfrm>
              <a:off x="3037440" y="1197880"/>
              <a:ext cx="1604520" cy="5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226572-BE9D-4A03-BF17-8E865CF62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9440" y="1162240"/>
                <a:ext cx="16401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14:cNvPr>
              <p14:cNvContentPartPr/>
              <p14:nvPr/>
            </p14:nvContentPartPr>
            <p14:xfrm>
              <a:off x="690600" y="1885120"/>
              <a:ext cx="161280" cy="15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FD3CFD-C432-4A20-9433-ED08100F40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960" y="1867480"/>
                <a:ext cx="1969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14:cNvPr>
              <p14:cNvContentPartPr/>
              <p14:nvPr/>
            </p14:nvContentPartPr>
            <p14:xfrm>
              <a:off x="720840" y="1970800"/>
              <a:ext cx="143640" cy="9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24C108-E64D-4BF6-AEC7-4578F0FBED4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3200" y="1952800"/>
                <a:ext cx="1792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14:cNvPr>
              <p14:cNvContentPartPr/>
              <p14:nvPr/>
            </p14:nvContentPartPr>
            <p14:xfrm>
              <a:off x="375240" y="1798360"/>
              <a:ext cx="171720" cy="246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DE3DFF-94F1-46BC-B83E-37BA4D24083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600" y="1780694"/>
                <a:ext cx="207360" cy="282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14:cNvPr>
              <p14:cNvContentPartPr/>
              <p14:nvPr/>
            </p14:nvContentPartPr>
            <p14:xfrm>
              <a:off x="1554600" y="1838680"/>
              <a:ext cx="181440" cy="146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99D3DF-8ABC-4CAF-8F61-70C8FCC3F56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36600" y="1820997"/>
                <a:ext cx="217080" cy="18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14:cNvPr>
              <p14:cNvContentPartPr/>
              <p14:nvPr/>
            </p14:nvContentPartPr>
            <p14:xfrm>
              <a:off x="1074360" y="1758040"/>
              <a:ext cx="408960" cy="244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ED0C2E-6B1D-4E49-8ED7-0AA6C38675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56704" y="1740400"/>
                <a:ext cx="444631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14:cNvPr>
              <p14:cNvContentPartPr/>
              <p14:nvPr/>
            </p14:nvContentPartPr>
            <p14:xfrm>
              <a:off x="1842240" y="1706560"/>
              <a:ext cx="79560" cy="143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48DBE0-713C-40DC-A6EB-F41941566A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24240" y="1688920"/>
                <a:ext cx="11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14:cNvPr>
              <p14:cNvContentPartPr/>
              <p14:nvPr/>
            </p14:nvContentPartPr>
            <p14:xfrm>
              <a:off x="2011080" y="1748320"/>
              <a:ext cx="411120" cy="304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A08C2D-3262-4E0A-8C1A-0603F4520C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93440" y="1730680"/>
                <a:ext cx="4467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14:cNvPr>
              <p14:cNvContentPartPr/>
              <p14:nvPr/>
            </p14:nvContentPartPr>
            <p14:xfrm>
              <a:off x="4896480" y="487600"/>
              <a:ext cx="3679200" cy="52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4F7F69-3AF7-4FED-B2FE-0271EE4981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78840" y="451600"/>
                <a:ext cx="3714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14:cNvPr>
              <p14:cNvContentPartPr/>
              <p14:nvPr/>
            </p14:nvContentPartPr>
            <p14:xfrm>
              <a:off x="2956440" y="1656160"/>
              <a:ext cx="2438640" cy="528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2086E7-E9CE-4F1E-8E17-5E8CAE9C7B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38440" y="1638160"/>
                <a:ext cx="2474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14:cNvPr>
              <p14:cNvContentPartPr/>
              <p14:nvPr/>
            </p14:nvContentPartPr>
            <p14:xfrm>
              <a:off x="1787880" y="2614480"/>
              <a:ext cx="20628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EB3E5B-C623-4758-A239-D6048EE565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69880" y="2596480"/>
                <a:ext cx="241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14:cNvPr>
              <p14:cNvContentPartPr/>
              <p14:nvPr/>
            </p14:nvContentPartPr>
            <p14:xfrm>
              <a:off x="1828560" y="2711680"/>
              <a:ext cx="181800" cy="15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442F0EC-7188-4B6C-9434-49006E61254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10560" y="2694040"/>
                <a:ext cx="2174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14:cNvPr>
              <p14:cNvContentPartPr/>
              <p14:nvPr/>
            </p14:nvContentPartPr>
            <p14:xfrm>
              <a:off x="1249320" y="2455360"/>
              <a:ext cx="325080" cy="3607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EA34B8B-E882-42D5-AAC2-6EC99E11691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31680" y="2437720"/>
                <a:ext cx="3607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14:cNvPr>
              <p14:cNvContentPartPr/>
              <p14:nvPr/>
            </p14:nvContentPartPr>
            <p14:xfrm>
              <a:off x="2204400" y="2399920"/>
              <a:ext cx="1150920" cy="67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33F9AC6-0850-42C8-BE45-CF5E35BFF7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86400" y="2382280"/>
                <a:ext cx="118656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14:cNvPr>
              <p14:cNvContentPartPr/>
              <p14:nvPr/>
            </p14:nvContentPartPr>
            <p14:xfrm>
              <a:off x="3657000" y="2598640"/>
              <a:ext cx="272160" cy="28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000622E-202E-429D-82F4-010737A7EA0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9337" y="2581000"/>
                <a:ext cx="307847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14:cNvPr>
              <p14:cNvContentPartPr/>
              <p14:nvPr/>
            </p14:nvContentPartPr>
            <p14:xfrm>
              <a:off x="4613520" y="2447080"/>
              <a:ext cx="45900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92450E2-A5E0-4C12-8AB2-0A3B0906D4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95866" y="2429080"/>
                <a:ext cx="494668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14:cNvPr>
              <p14:cNvContentPartPr/>
              <p14:nvPr/>
            </p14:nvContentPartPr>
            <p14:xfrm>
              <a:off x="4328040" y="2539600"/>
              <a:ext cx="126360" cy="6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C5B7500-E7B6-4B5C-9385-24800132FE5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310040" y="2521600"/>
                <a:ext cx="162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14:cNvPr>
              <p14:cNvContentPartPr/>
              <p14:nvPr/>
            </p14:nvContentPartPr>
            <p14:xfrm>
              <a:off x="5252160" y="2529160"/>
              <a:ext cx="182160" cy="108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61D430-BA4B-41D5-AC9D-B9D2D9BDD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34520" y="251116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14:cNvPr>
              <p14:cNvContentPartPr/>
              <p14:nvPr/>
            </p14:nvContentPartPr>
            <p14:xfrm>
              <a:off x="5282760" y="2627080"/>
              <a:ext cx="174960" cy="4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145714-2483-4081-B588-0E43C890AE5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65120" y="2609440"/>
                <a:ext cx="210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14:cNvPr>
              <p14:cNvContentPartPr/>
              <p14:nvPr/>
            </p14:nvContentPartPr>
            <p14:xfrm>
              <a:off x="5850840" y="2336200"/>
              <a:ext cx="163440" cy="16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6A296CC-36F0-4D87-A454-A51D126C19F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32840" y="2318560"/>
                <a:ext cx="199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14:cNvPr>
              <p14:cNvContentPartPr/>
              <p14:nvPr/>
            </p14:nvContentPartPr>
            <p14:xfrm>
              <a:off x="6177000" y="2279320"/>
              <a:ext cx="175320" cy="2084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42B3B54-9F19-46DE-9E6A-39C742472B0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159000" y="2261351"/>
                <a:ext cx="210960" cy="244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14:cNvPr>
              <p14:cNvContentPartPr/>
              <p14:nvPr/>
            </p14:nvContentPartPr>
            <p14:xfrm>
              <a:off x="5872080" y="2539240"/>
              <a:ext cx="537840" cy="2775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D552BEA-3271-4372-8C8B-367F1A27A5A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54080" y="2521240"/>
                <a:ext cx="573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14:cNvPr>
              <p14:cNvContentPartPr/>
              <p14:nvPr/>
            </p14:nvContentPartPr>
            <p14:xfrm>
              <a:off x="6532320" y="2359960"/>
              <a:ext cx="325440" cy="2620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A9058C0-C997-490C-A6A8-D39B3BF0922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14660" y="2341960"/>
                <a:ext cx="361119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14:cNvPr>
              <p14:cNvContentPartPr/>
              <p14:nvPr/>
            </p14:nvContentPartPr>
            <p14:xfrm>
              <a:off x="477120" y="3474160"/>
              <a:ext cx="243360" cy="10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E8D0DB0-0361-4A9D-A6DF-8A300ED686E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9480" y="3456520"/>
                <a:ext cx="279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14:cNvPr>
              <p14:cNvContentPartPr/>
              <p14:nvPr/>
            </p14:nvContentPartPr>
            <p14:xfrm>
              <a:off x="456960" y="3574960"/>
              <a:ext cx="234000" cy="21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D228446-A059-453B-A2EB-845111362F8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38960" y="3557320"/>
                <a:ext cx="269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14:cNvPr>
              <p14:cNvContentPartPr/>
              <p14:nvPr/>
            </p14:nvContentPartPr>
            <p14:xfrm>
              <a:off x="579000" y="3372640"/>
              <a:ext cx="186480" cy="2869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5F6FEB-3119-40C3-8C63-D6B7CFED1E1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1000" y="3355000"/>
                <a:ext cx="22212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14:cNvPr>
              <p14:cNvContentPartPr/>
              <p14:nvPr/>
            </p14:nvContentPartPr>
            <p14:xfrm>
              <a:off x="1950240" y="3535360"/>
              <a:ext cx="174600" cy="11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1087BEB-77C9-4294-8682-9C30398DE11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932240" y="351736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14:cNvPr>
              <p14:cNvContentPartPr/>
              <p14:nvPr/>
            </p14:nvContentPartPr>
            <p14:xfrm>
              <a:off x="1930080" y="3646960"/>
              <a:ext cx="185400" cy="28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DAF7796-9ADD-40CA-83E2-9E4B8130939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912440" y="3628960"/>
                <a:ext cx="221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14:cNvPr>
              <p14:cNvContentPartPr/>
              <p14:nvPr/>
            </p14:nvContentPartPr>
            <p14:xfrm>
              <a:off x="1097040" y="3474520"/>
              <a:ext cx="708480" cy="236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007962F-D09B-4333-90FF-1B94512C69A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79040" y="3456853"/>
                <a:ext cx="744120" cy="272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14:cNvPr>
              <p14:cNvContentPartPr/>
              <p14:nvPr/>
            </p14:nvContentPartPr>
            <p14:xfrm>
              <a:off x="2354880" y="3179680"/>
              <a:ext cx="3557880" cy="8852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F0A8CE6-1B69-4446-928D-367212988CE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336878" y="3161680"/>
                <a:ext cx="3593524" cy="9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14:cNvPr>
              <p14:cNvContentPartPr/>
              <p14:nvPr/>
            </p14:nvContentPartPr>
            <p14:xfrm>
              <a:off x="6045240" y="3504760"/>
              <a:ext cx="209160" cy="1602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2AE2808-89D4-4411-9B62-9E6F405A817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27600" y="3487120"/>
                <a:ext cx="2448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14:cNvPr>
              <p14:cNvContentPartPr/>
              <p14:nvPr/>
            </p14:nvContentPartPr>
            <p14:xfrm>
              <a:off x="6227400" y="3292720"/>
              <a:ext cx="131040" cy="160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76B91B6-09F8-4949-9937-6616F832F6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209760" y="3274720"/>
                <a:ext cx="1666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A072E12-7FB2-4C2E-8B0E-7D44B7A3D949}"/>
                  </a:ext>
                </a:extLst>
              </p14:cNvPr>
              <p14:cNvContentPartPr/>
              <p14:nvPr/>
            </p14:nvContentPartPr>
            <p14:xfrm>
              <a:off x="6522600" y="3535000"/>
              <a:ext cx="204480" cy="208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A072E12-7FB2-4C2E-8B0E-7D44B7A3D94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504600" y="3517360"/>
                <a:ext cx="2401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4995BA0-F1DD-46BC-A9B1-F4045E8062B2}"/>
                  </a:ext>
                </a:extLst>
              </p14:cNvPr>
              <p14:cNvContentPartPr/>
              <p14:nvPr/>
            </p14:nvContentPartPr>
            <p14:xfrm>
              <a:off x="6573000" y="3606640"/>
              <a:ext cx="15372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4995BA0-F1DD-46BC-A9B1-F4045E8062B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55360" y="358864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F66F6C1-0254-401B-B68A-D2CA993BA0B1}"/>
                  </a:ext>
                </a:extLst>
              </p14:cNvPr>
              <p14:cNvContentPartPr/>
              <p14:nvPr/>
            </p14:nvContentPartPr>
            <p14:xfrm>
              <a:off x="6929040" y="3190120"/>
              <a:ext cx="1544400" cy="7124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F66F6C1-0254-401B-B68A-D2CA993BA0B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911400" y="3172120"/>
                <a:ext cx="158004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4074882-5595-4BF0-9E62-32EEB8E97A38}"/>
                  </a:ext>
                </a:extLst>
              </p14:cNvPr>
              <p14:cNvContentPartPr/>
              <p14:nvPr/>
            </p14:nvContentPartPr>
            <p14:xfrm>
              <a:off x="8565960" y="3221440"/>
              <a:ext cx="447840" cy="446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4074882-5595-4BF0-9E62-32EEB8E97A3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8547974" y="3203455"/>
                <a:ext cx="483451" cy="481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D5537F7-6206-4A0D-855F-08051C11ADD0}"/>
                  </a:ext>
                </a:extLst>
              </p14:cNvPr>
              <p14:cNvContentPartPr/>
              <p14:nvPr/>
            </p14:nvContentPartPr>
            <p14:xfrm>
              <a:off x="1360560" y="4525360"/>
              <a:ext cx="214200" cy="2268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D5537F7-6206-4A0D-855F-08051C11ADD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342560" y="4507720"/>
                <a:ext cx="24984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36DA51E-8B66-4CC4-BAAE-E765CCAD323A}"/>
                  </a:ext>
                </a:extLst>
              </p14:cNvPr>
              <p14:cNvContentPartPr/>
              <p14:nvPr/>
            </p14:nvContentPartPr>
            <p14:xfrm>
              <a:off x="1696440" y="4505200"/>
              <a:ext cx="185760" cy="2199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36DA51E-8B66-4CC4-BAAE-E765CCAD323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678440" y="4487200"/>
                <a:ext cx="2214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75A6D1A-75C5-4F73-AF16-26154F3B5858}"/>
                  </a:ext>
                </a:extLst>
              </p14:cNvPr>
              <p14:cNvContentPartPr/>
              <p14:nvPr/>
            </p14:nvContentPartPr>
            <p14:xfrm>
              <a:off x="2072280" y="4555240"/>
              <a:ext cx="167760" cy="68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75A6D1A-75C5-4F73-AF16-26154F3B585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054640" y="4537600"/>
                <a:ext cx="2034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CCD1838-5BA3-4029-9F84-60872670B81A}"/>
                  </a:ext>
                </a:extLst>
              </p14:cNvPr>
              <p14:cNvContentPartPr/>
              <p14:nvPr/>
            </p14:nvContentPartPr>
            <p14:xfrm>
              <a:off x="2102520" y="4673320"/>
              <a:ext cx="137520" cy="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CCD1838-5BA3-4029-9F84-60872670B81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084880" y="4655680"/>
                <a:ext cx="173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FBFC56F-62DF-421F-B3DB-2674F2E88189}"/>
                  </a:ext>
                </a:extLst>
              </p14:cNvPr>
              <p14:cNvContentPartPr/>
              <p14:nvPr/>
            </p14:nvContentPartPr>
            <p14:xfrm>
              <a:off x="1076520" y="4612480"/>
              <a:ext cx="108360" cy="3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FBFC56F-62DF-421F-B3DB-2674F2E8818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58880" y="4594480"/>
                <a:ext cx="144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EE772CE-528E-4D0D-82DB-0E970AEA2886}"/>
                  </a:ext>
                </a:extLst>
              </p14:cNvPr>
              <p14:cNvContentPartPr/>
              <p14:nvPr/>
            </p14:nvContentPartPr>
            <p14:xfrm>
              <a:off x="416280" y="4449760"/>
              <a:ext cx="382680" cy="3092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EE772CE-528E-4D0D-82DB-0E970AEA288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98297" y="4432120"/>
                <a:ext cx="418287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1977E7A-F15F-4F41-A6B7-2F27AAE414C5}"/>
                  </a:ext>
                </a:extLst>
              </p14:cNvPr>
              <p14:cNvContentPartPr/>
              <p14:nvPr/>
            </p14:nvContentPartPr>
            <p14:xfrm>
              <a:off x="3755280" y="4388920"/>
              <a:ext cx="85320" cy="2268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1977E7A-F15F-4F41-A6B7-2F27AAE414C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737640" y="4370920"/>
                <a:ext cx="1209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E6146C7-257B-431A-9B2C-908A2147D937}"/>
                  </a:ext>
                </a:extLst>
              </p14:cNvPr>
              <p14:cNvContentPartPr/>
              <p14:nvPr/>
            </p14:nvContentPartPr>
            <p14:xfrm>
              <a:off x="3106920" y="4351120"/>
              <a:ext cx="541440" cy="3240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E6146C7-257B-431A-9B2C-908A2147D93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088920" y="4333120"/>
                <a:ext cx="57708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D9EDCEA-CA10-4FBD-AC17-900D31B7CDD1}"/>
                  </a:ext>
                </a:extLst>
              </p14:cNvPr>
              <p14:cNvContentPartPr/>
              <p14:nvPr/>
            </p14:nvContentPartPr>
            <p14:xfrm>
              <a:off x="2549280" y="4378840"/>
              <a:ext cx="417240" cy="3164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D9EDCEA-CA10-4FBD-AC17-900D31B7CDD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531640" y="4361200"/>
                <a:ext cx="4528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CD27949E-9510-45D8-A173-5E91A26D2EBD}"/>
                  </a:ext>
                </a:extLst>
              </p14:cNvPr>
              <p14:cNvContentPartPr/>
              <p14:nvPr/>
            </p14:nvContentPartPr>
            <p14:xfrm>
              <a:off x="3963360" y="4275880"/>
              <a:ext cx="931320" cy="36720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CD27949E-9510-45D8-A173-5E91A26D2EB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945367" y="4258240"/>
                <a:ext cx="966946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6F76675-63FA-42D3-9B76-5905E251215E}"/>
                  </a:ext>
                </a:extLst>
              </p14:cNvPr>
              <p14:cNvContentPartPr/>
              <p14:nvPr/>
            </p14:nvContentPartPr>
            <p14:xfrm>
              <a:off x="5211840" y="4494400"/>
              <a:ext cx="187920" cy="64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6F76675-63FA-42D3-9B76-5905E251215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194200" y="4476400"/>
                <a:ext cx="2235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58F8F1F-AAC9-4CF0-89EE-D093F5827205}"/>
                  </a:ext>
                </a:extLst>
              </p14:cNvPr>
              <p14:cNvContentPartPr/>
              <p14:nvPr/>
            </p14:nvContentPartPr>
            <p14:xfrm>
              <a:off x="5221920" y="4601320"/>
              <a:ext cx="164880" cy="11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58F8F1F-AAC9-4CF0-89EE-D093F582720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203920" y="458368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0054C1B-3A98-4E7E-9D93-55A48B85315E}"/>
                  </a:ext>
                </a:extLst>
              </p14:cNvPr>
              <p14:cNvContentPartPr/>
              <p14:nvPr/>
            </p14:nvContentPartPr>
            <p14:xfrm>
              <a:off x="6366360" y="4236280"/>
              <a:ext cx="1224720" cy="4474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0054C1B-3A98-4E7E-9D93-55A48B85315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348365" y="4218640"/>
                <a:ext cx="126035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A901784-0334-4CA0-82AA-86C24FBF6A2B}"/>
                  </a:ext>
                </a:extLst>
              </p14:cNvPr>
              <p14:cNvContentPartPr/>
              <p14:nvPr/>
            </p14:nvContentPartPr>
            <p14:xfrm>
              <a:off x="6075480" y="4429600"/>
              <a:ext cx="183240" cy="2736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A901784-0334-4CA0-82AA-86C24FBF6A2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057840" y="4411600"/>
                <a:ext cx="2188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7C14004-2241-46ED-87DA-4737763D77E2}"/>
                  </a:ext>
                </a:extLst>
              </p14:cNvPr>
              <p14:cNvContentPartPr/>
              <p14:nvPr/>
            </p14:nvContentPartPr>
            <p14:xfrm>
              <a:off x="5737800" y="4338520"/>
              <a:ext cx="195840" cy="3276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7C14004-2241-46ED-87DA-4737763D77E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719767" y="4320880"/>
                <a:ext cx="231546" cy="36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8556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CC5BF39-D1A9-4959-A203-9C69EA502057}"/>
                  </a:ext>
                </a:extLst>
              </p14:cNvPr>
              <p14:cNvContentPartPr/>
              <p14:nvPr/>
            </p14:nvContentPartPr>
            <p14:xfrm>
              <a:off x="1615160" y="198880"/>
              <a:ext cx="5725440" cy="585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CC5BF39-D1A9-4959-A203-9C69EA5020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7520" y="180880"/>
                <a:ext cx="5761080" cy="620640"/>
              </a:xfrm>
              <a:prstGeom prst="rect">
                <a:avLst/>
              </a:prstGeom>
            </p:spPr>
          </p:pic>
        </mc:Fallback>
      </mc:AlternateContent>
      <p:pic>
        <p:nvPicPr>
          <p:cNvPr id="57" name="Picture 56">
            <a:extLst>
              <a:ext uri="{FF2B5EF4-FFF2-40B4-BE49-F238E27FC236}">
                <a16:creationId xmlns:a16="http://schemas.microsoft.com/office/drawing/2014/main" id="{09BBE13D-2575-4D6E-93BD-C00ED2444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6955" r="39399" b="75289"/>
          <a:stretch/>
        </p:blipFill>
        <p:spPr>
          <a:xfrm>
            <a:off x="3060474" y="1371600"/>
            <a:ext cx="5666632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CC5BF39-D1A9-4959-A203-9C69EA502057}"/>
                  </a:ext>
                </a:extLst>
              </p14:cNvPr>
              <p14:cNvContentPartPr/>
              <p14:nvPr/>
            </p14:nvContentPartPr>
            <p14:xfrm>
              <a:off x="1615160" y="198880"/>
              <a:ext cx="5725440" cy="585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CC5BF39-D1A9-4959-A203-9C69EA5020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7520" y="180880"/>
                <a:ext cx="5761080" cy="620640"/>
              </a:xfrm>
              <a:prstGeom prst="rect">
                <a:avLst/>
              </a:prstGeom>
            </p:spPr>
          </p:pic>
        </mc:Fallback>
      </mc:AlternateContent>
      <p:pic>
        <p:nvPicPr>
          <p:cNvPr id="57" name="Picture 56">
            <a:extLst>
              <a:ext uri="{FF2B5EF4-FFF2-40B4-BE49-F238E27FC236}">
                <a16:creationId xmlns:a16="http://schemas.microsoft.com/office/drawing/2014/main" id="{09BBE13D-2575-4D6E-93BD-C00ED2444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6955" r="39399" b="75289"/>
          <a:stretch/>
        </p:blipFill>
        <p:spPr>
          <a:xfrm>
            <a:off x="3060474" y="1371600"/>
            <a:ext cx="5666632" cy="4648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59C9577-5868-4169-993F-75904D9A280A}"/>
                  </a:ext>
                </a:extLst>
              </p14:cNvPr>
              <p14:cNvContentPartPr/>
              <p14:nvPr/>
            </p14:nvContentPartPr>
            <p14:xfrm>
              <a:off x="2935640" y="1272040"/>
              <a:ext cx="259200" cy="18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59C9577-5868-4169-993F-75904D9A28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8000" y="1254400"/>
                <a:ext cx="2948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1CCFDFB-81D2-47F8-9F1C-3F39BF85FD4A}"/>
                  </a:ext>
                </a:extLst>
              </p14:cNvPr>
              <p14:cNvContentPartPr/>
              <p14:nvPr/>
            </p14:nvContentPartPr>
            <p14:xfrm>
              <a:off x="3006920" y="1364920"/>
              <a:ext cx="193320" cy="16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1CCFDFB-81D2-47F8-9F1C-3F39BF85FD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8920" y="1346920"/>
                <a:ext cx="2289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EC45DC-628A-4462-BB0E-D5B8BBFE47D1}"/>
                  </a:ext>
                </a:extLst>
              </p14:cNvPr>
              <p14:cNvContentPartPr/>
              <p14:nvPr/>
            </p14:nvContentPartPr>
            <p14:xfrm>
              <a:off x="3464120" y="966760"/>
              <a:ext cx="335880" cy="304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EC45DC-628A-4462-BB0E-D5B8BBFE47D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46461" y="948739"/>
                <a:ext cx="371558" cy="339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138488-172C-459B-B412-5B31BEE36F88}"/>
                  </a:ext>
                </a:extLst>
              </p14:cNvPr>
              <p14:cNvContentPartPr/>
              <p14:nvPr/>
            </p14:nvContentPartPr>
            <p14:xfrm>
              <a:off x="1853840" y="1127680"/>
              <a:ext cx="960480" cy="3178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138488-172C-459B-B412-5B31BEE36F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5840" y="1109680"/>
                <a:ext cx="99612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ADB90E7-A775-45E0-B26C-F069BF6CB3D8}"/>
                  </a:ext>
                </a:extLst>
              </p14:cNvPr>
              <p14:cNvContentPartPr/>
              <p14:nvPr/>
            </p14:nvContentPartPr>
            <p14:xfrm>
              <a:off x="518600" y="1096720"/>
              <a:ext cx="1086480" cy="466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ADB90E7-A775-45E0-B26C-F069BF6CB3D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606" y="1079080"/>
                <a:ext cx="1122108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388D047-11BB-4732-AB14-0215636ACBD0}"/>
                  </a:ext>
                </a:extLst>
              </p14:cNvPr>
              <p14:cNvContentPartPr/>
              <p14:nvPr/>
            </p14:nvContentPartPr>
            <p14:xfrm>
              <a:off x="3413360" y="1324240"/>
              <a:ext cx="437760" cy="383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388D047-11BB-4732-AB14-0215636ACBD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95720" y="1306240"/>
                <a:ext cx="473400" cy="4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89796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CC5BF39-D1A9-4959-A203-9C69EA502057}"/>
                  </a:ext>
                </a:extLst>
              </p14:cNvPr>
              <p14:cNvContentPartPr/>
              <p14:nvPr/>
            </p14:nvContentPartPr>
            <p14:xfrm>
              <a:off x="1615160" y="198880"/>
              <a:ext cx="5725440" cy="585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CC5BF39-D1A9-4959-A203-9C69EA5020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7520" y="180880"/>
                <a:ext cx="5761080" cy="620640"/>
              </a:xfrm>
              <a:prstGeom prst="rect">
                <a:avLst/>
              </a:prstGeom>
            </p:spPr>
          </p:pic>
        </mc:Fallback>
      </mc:AlternateContent>
      <p:pic>
        <p:nvPicPr>
          <p:cNvPr id="57" name="Picture 56">
            <a:extLst>
              <a:ext uri="{FF2B5EF4-FFF2-40B4-BE49-F238E27FC236}">
                <a16:creationId xmlns:a16="http://schemas.microsoft.com/office/drawing/2014/main" id="{09BBE13D-2575-4D6E-93BD-C00ED2444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6955" r="39399" b="75289"/>
          <a:stretch/>
        </p:blipFill>
        <p:spPr>
          <a:xfrm>
            <a:off x="3060474" y="1371600"/>
            <a:ext cx="5666632" cy="46481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59C9577-5868-4169-993F-75904D9A280A}"/>
                  </a:ext>
                </a:extLst>
              </p14:cNvPr>
              <p14:cNvContentPartPr/>
              <p14:nvPr/>
            </p14:nvContentPartPr>
            <p14:xfrm>
              <a:off x="2935640" y="1272040"/>
              <a:ext cx="259200" cy="18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59C9577-5868-4169-993F-75904D9A28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8000" y="1254400"/>
                <a:ext cx="2948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1CCFDFB-81D2-47F8-9F1C-3F39BF85FD4A}"/>
                  </a:ext>
                </a:extLst>
              </p14:cNvPr>
              <p14:cNvContentPartPr/>
              <p14:nvPr/>
            </p14:nvContentPartPr>
            <p14:xfrm>
              <a:off x="3006920" y="1364920"/>
              <a:ext cx="193320" cy="16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1CCFDFB-81D2-47F8-9F1C-3F39BF85FD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8920" y="1346920"/>
                <a:ext cx="2289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EC45DC-628A-4462-BB0E-D5B8BBFE47D1}"/>
                  </a:ext>
                </a:extLst>
              </p14:cNvPr>
              <p14:cNvContentPartPr/>
              <p14:nvPr/>
            </p14:nvContentPartPr>
            <p14:xfrm>
              <a:off x="3464120" y="966760"/>
              <a:ext cx="335880" cy="304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EC45DC-628A-4462-BB0E-D5B8BBFE47D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46461" y="948739"/>
                <a:ext cx="371558" cy="339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138488-172C-459B-B412-5B31BEE36F88}"/>
                  </a:ext>
                </a:extLst>
              </p14:cNvPr>
              <p14:cNvContentPartPr/>
              <p14:nvPr/>
            </p14:nvContentPartPr>
            <p14:xfrm>
              <a:off x="1853840" y="1127680"/>
              <a:ext cx="960480" cy="3178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138488-172C-459B-B412-5B31BEE36F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5840" y="1109680"/>
                <a:ext cx="99612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ADB90E7-A775-45E0-B26C-F069BF6CB3D8}"/>
                  </a:ext>
                </a:extLst>
              </p14:cNvPr>
              <p14:cNvContentPartPr/>
              <p14:nvPr/>
            </p14:nvContentPartPr>
            <p14:xfrm>
              <a:off x="518600" y="1096720"/>
              <a:ext cx="1086480" cy="466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ADB90E7-A775-45E0-B26C-F069BF6CB3D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606" y="1079080"/>
                <a:ext cx="1122108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388D047-11BB-4732-AB14-0215636ACBD0}"/>
                  </a:ext>
                </a:extLst>
              </p14:cNvPr>
              <p14:cNvContentPartPr/>
              <p14:nvPr/>
            </p14:nvContentPartPr>
            <p14:xfrm>
              <a:off x="3413360" y="1324240"/>
              <a:ext cx="437760" cy="383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388D047-11BB-4732-AB14-0215636ACBD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95720" y="1306240"/>
                <a:ext cx="47340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989F50-D798-48FD-B3F5-E4838CB15C3F}"/>
                  </a:ext>
                </a:extLst>
              </p14:cNvPr>
              <p14:cNvContentPartPr/>
              <p14:nvPr/>
            </p14:nvContentPartPr>
            <p14:xfrm>
              <a:off x="4434680" y="1056040"/>
              <a:ext cx="279720" cy="781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989F50-D798-48FD-B3F5-E4838CB15C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16680" y="1038400"/>
                <a:ext cx="315360" cy="8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0BEA705-5B95-41AD-9508-25CF1412C12C}"/>
                  </a:ext>
                </a:extLst>
              </p14:cNvPr>
              <p14:cNvContentPartPr/>
              <p14:nvPr/>
            </p14:nvContentPartPr>
            <p14:xfrm>
              <a:off x="1628480" y="2113000"/>
              <a:ext cx="1096560" cy="421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0BEA705-5B95-41AD-9508-25CF1412C1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10834" y="2095000"/>
                <a:ext cx="1132212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8C96B38-2897-482A-9D4A-AE546A5FF01C}"/>
                  </a:ext>
                </a:extLst>
              </p14:cNvPr>
              <p14:cNvContentPartPr/>
              <p14:nvPr/>
            </p14:nvContentPartPr>
            <p14:xfrm>
              <a:off x="355520" y="2092480"/>
              <a:ext cx="1085760" cy="4932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8C96B38-2897-482A-9D4A-AE546A5FF01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7874" y="2074840"/>
                <a:ext cx="1121412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E953EAE-B121-42D5-9949-A5ADFEB8D508}"/>
                  </a:ext>
                </a:extLst>
              </p14:cNvPr>
              <p14:cNvContentPartPr/>
              <p14:nvPr/>
            </p14:nvContentPartPr>
            <p14:xfrm>
              <a:off x="2874800" y="2254840"/>
              <a:ext cx="202680" cy="108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E953EAE-B121-42D5-9949-A5ADFEB8D50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56800" y="2237200"/>
                <a:ext cx="23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316E61B-375B-4CB9-BF18-2F776CFB1545}"/>
                  </a:ext>
                </a:extLst>
              </p14:cNvPr>
              <p14:cNvContentPartPr/>
              <p14:nvPr/>
            </p14:nvContentPartPr>
            <p14:xfrm>
              <a:off x="2894960" y="2387320"/>
              <a:ext cx="200160" cy="9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316E61B-375B-4CB9-BF18-2F776CFB154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77320" y="2369680"/>
                <a:ext cx="2358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12A0CE8-773A-46C2-BF10-09D4C00B817D}"/>
                  </a:ext>
                </a:extLst>
              </p14:cNvPr>
              <p14:cNvContentPartPr/>
              <p14:nvPr/>
            </p14:nvContentPartPr>
            <p14:xfrm>
              <a:off x="3309680" y="2346640"/>
              <a:ext cx="138600" cy="238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12A0CE8-773A-46C2-BF10-09D4C00B817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92040" y="2329000"/>
                <a:ext cx="17424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56D1075-A7E6-429E-9833-775E10CC81D7}"/>
                  </a:ext>
                </a:extLst>
              </p14:cNvPr>
              <p14:cNvContentPartPr/>
              <p14:nvPr/>
            </p14:nvContentPartPr>
            <p14:xfrm>
              <a:off x="3210320" y="2021560"/>
              <a:ext cx="324360" cy="2541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56D1075-A7E6-429E-9833-775E10CC81D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192680" y="2003560"/>
                <a:ext cx="360000" cy="2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44819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2C72E1-10EE-42D6-94E3-5BE34F1CE3FE}"/>
                  </a:ext>
                </a:extLst>
              </p14:cNvPr>
              <p14:cNvContentPartPr/>
              <p14:nvPr/>
            </p14:nvContentPartPr>
            <p14:xfrm>
              <a:off x="4715840" y="557440"/>
              <a:ext cx="110160" cy="158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2C72E1-10EE-42D6-94E3-5BE34F1CE3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7840" y="539800"/>
                <a:ext cx="145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73698F-4D5C-442D-994E-6E181391AA92}"/>
                  </a:ext>
                </a:extLst>
              </p14:cNvPr>
              <p14:cNvContentPartPr/>
              <p14:nvPr/>
            </p14:nvContentPartPr>
            <p14:xfrm>
              <a:off x="5079800" y="527920"/>
              <a:ext cx="304560" cy="1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73698F-4D5C-442D-994E-6E181391AA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1800" y="510280"/>
                <a:ext cx="340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09F49E1-2D6D-42D4-8020-F02F197B1884}"/>
                  </a:ext>
                </a:extLst>
              </p14:cNvPr>
              <p14:cNvContentPartPr/>
              <p14:nvPr/>
            </p14:nvContentPartPr>
            <p14:xfrm>
              <a:off x="5130200" y="637360"/>
              <a:ext cx="290520" cy="14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09F49E1-2D6D-42D4-8020-F02F197B18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12560" y="619720"/>
                <a:ext cx="326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42E458-01AB-4BA5-9C24-1E61C8D381D5}"/>
                  </a:ext>
                </a:extLst>
              </p14:cNvPr>
              <p14:cNvContentPartPr/>
              <p14:nvPr/>
            </p14:nvContentPartPr>
            <p14:xfrm>
              <a:off x="5099960" y="740680"/>
              <a:ext cx="283320" cy="1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42E458-01AB-4BA5-9C24-1E61C8D381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2320" y="723040"/>
                <a:ext cx="318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E417F40-874A-4735-AA48-3EACA3545E6F}"/>
                  </a:ext>
                </a:extLst>
              </p14:cNvPr>
              <p14:cNvContentPartPr/>
              <p14:nvPr/>
            </p14:nvContentPartPr>
            <p14:xfrm>
              <a:off x="5673800" y="404080"/>
              <a:ext cx="290160" cy="4114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E417F40-874A-4735-AA48-3EACA3545E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55800" y="386080"/>
                <a:ext cx="32580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E38130-BB54-4D3D-BFFD-4621F1A5E942}"/>
                  </a:ext>
                </a:extLst>
              </p14:cNvPr>
              <p14:cNvContentPartPr/>
              <p14:nvPr/>
            </p14:nvContentPartPr>
            <p14:xfrm>
              <a:off x="2976320" y="333520"/>
              <a:ext cx="1580760" cy="459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E38130-BB54-4D3D-BFFD-4621F1A5E94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58676" y="315534"/>
                <a:ext cx="1616408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4B0216-7400-4769-96A1-681E9782666C}"/>
                  </a:ext>
                </a:extLst>
              </p14:cNvPr>
              <p14:cNvContentPartPr/>
              <p14:nvPr/>
            </p14:nvContentPartPr>
            <p14:xfrm>
              <a:off x="1298360" y="324520"/>
              <a:ext cx="1410480" cy="48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4B0216-7400-4769-96A1-681E978266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80720" y="306867"/>
                <a:ext cx="1446120" cy="525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44533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2C72E1-10EE-42D6-94E3-5BE34F1CE3FE}"/>
                  </a:ext>
                </a:extLst>
              </p14:cNvPr>
              <p14:cNvContentPartPr/>
              <p14:nvPr/>
            </p14:nvContentPartPr>
            <p14:xfrm>
              <a:off x="4715840" y="557440"/>
              <a:ext cx="110160" cy="158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2C72E1-10EE-42D6-94E3-5BE34F1CE3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7840" y="539800"/>
                <a:ext cx="145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73698F-4D5C-442D-994E-6E181391AA92}"/>
                  </a:ext>
                </a:extLst>
              </p14:cNvPr>
              <p14:cNvContentPartPr/>
              <p14:nvPr/>
            </p14:nvContentPartPr>
            <p14:xfrm>
              <a:off x="5079800" y="527920"/>
              <a:ext cx="304560" cy="1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73698F-4D5C-442D-994E-6E181391AA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1800" y="510280"/>
                <a:ext cx="340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09F49E1-2D6D-42D4-8020-F02F197B1884}"/>
                  </a:ext>
                </a:extLst>
              </p14:cNvPr>
              <p14:cNvContentPartPr/>
              <p14:nvPr/>
            </p14:nvContentPartPr>
            <p14:xfrm>
              <a:off x="5130200" y="637360"/>
              <a:ext cx="290520" cy="14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09F49E1-2D6D-42D4-8020-F02F197B18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12560" y="619720"/>
                <a:ext cx="326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42E458-01AB-4BA5-9C24-1E61C8D381D5}"/>
                  </a:ext>
                </a:extLst>
              </p14:cNvPr>
              <p14:cNvContentPartPr/>
              <p14:nvPr/>
            </p14:nvContentPartPr>
            <p14:xfrm>
              <a:off x="5099960" y="740680"/>
              <a:ext cx="283320" cy="1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42E458-01AB-4BA5-9C24-1E61C8D381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2320" y="723040"/>
                <a:ext cx="318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E417F40-874A-4735-AA48-3EACA3545E6F}"/>
                  </a:ext>
                </a:extLst>
              </p14:cNvPr>
              <p14:cNvContentPartPr/>
              <p14:nvPr/>
            </p14:nvContentPartPr>
            <p14:xfrm>
              <a:off x="5673800" y="404080"/>
              <a:ext cx="290160" cy="4114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E417F40-874A-4735-AA48-3EACA3545E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55800" y="386080"/>
                <a:ext cx="32580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E38130-BB54-4D3D-BFFD-4621F1A5E942}"/>
                  </a:ext>
                </a:extLst>
              </p14:cNvPr>
              <p14:cNvContentPartPr/>
              <p14:nvPr/>
            </p14:nvContentPartPr>
            <p14:xfrm>
              <a:off x="2976320" y="333520"/>
              <a:ext cx="1580760" cy="459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E38130-BB54-4D3D-BFFD-4621F1A5E94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58676" y="315534"/>
                <a:ext cx="1616408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4B0216-7400-4769-96A1-681E9782666C}"/>
                  </a:ext>
                </a:extLst>
              </p14:cNvPr>
              <p14:cNvContentPartPr/>
              <p14:nvPr/>
            </p14:nvContentPartPr>
            <p14:xfrm>
              <a:off x="1298360" y="324520"/>
              <a:ext cx="1410480" cy="48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4B0216-7400-4769-96A1-681E978266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80720" y="306867"/>
                <a:ext cx="1446120" cy="525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EFE38C-699D-4970-AB5B-F03A08B7A7A4}"/>
                  </a:ext>
                </a:extLst>
              </p14:cNvPr>
              <p14:cNvContentPartPr/>
              <p14:nvPr/>
            </p14:nvContentPartPr>
            <p14:xfrm>
              <a:off x="7040720" y="253600"/>
              <a:ext cx="372240" cy="894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EFE38C-699D-4970-AB5B-F03A08B7A7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22720" y="235600"/>
                <a:ext cx="407880" cy="9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BB05FA1-E9A6-4DFF-8DA6-3DFC31414621}"/>
                  </a:ext>
                </a:extLst>
              </p14:cNvPr>
              <p14:cNvContentPartPr/>
              <p14:nvPr/>
            </p14:nvContentPartPr>
            <p14:xfrm>
              <a:off x="1122320" y="1380400"/>
              <a:ext cx="269640" cy="338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BB05FA1-E9A6-4DFF-8DA6-3DFC3141462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4680" y="1362760"/>
                <a:ext cx="30528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752CBB-4689-4E8C-9340-7870CBF15BD2}"/>
                  </a:ext>
                </a:extLst>
              </p14:cNvPr>
              <p14:cNvContentPartPr/>
              <p14:nvPr/>
            </p14:nvContentPartPr>
            <p14:xfrm>
              <a:off x="1625240" y="1137400"/>
              <a:ext cx="3199320" cy="8060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752CBB-4689-4E8C-9340-7870CBF15BD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07240" y="1119760"/>
                <a:ext cx="3234960" cy="8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15690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2C72E1-10EE-42D6-94E3-5BE34F1CE3FE}"/>
                  </a:ext>
                </a:extLst>
              </p14:cNvPr>
              <p14:cNvContentPartPr/>
              <p14:nvPr/>
            </p14:nvContentPartPr>
            <p14:xfrm>
              <a:off x="4715840" y="557440"/>
              <a:ext cx="110160" cy="158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2C72E1-10EE-42D6-94E3-5BE34F1CE3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7840" y="539800"/>
                <a:ext cx="145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73698F-4D5C-442D-994E-6E181391AA92}"/>
                  </a:ext>
                </a:extLst>
              </p14:cNvPr>
              <p14:cNvContentPartPr/>
              <p14:nvPr/>
            </p14:nvContentPartPr>
            <p14:xfrm>
              <a:off x="5079800" y="527920"/>
              <a:ext cx="304560" cy="1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73698F-4D5C-442D-994E-6E181391AA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1800" y="510280"/>
                <a:ext cx="340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09F49E1-2D6D-42D4-8020-F02F197B1884}"/>
                  </a:ext>
                </a:extLst>
              </p14:cNvPr>
              <p14:cNvContentPartPr/>
              <p14:nvPr/>
            </p14:nvContentPartPr>
            <p14:xfrm>
              <a:off x="5130200" y="637360"/>
              <a:ext cx="290520" cy="14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09F49E1-2D6D-42D4-8020-F02F197B18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12560" y="619720"/>
                <a:ext cx="326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42E458-01AB-4BA5-9C24-1E61C8D381D5}"/>
                  </a:ext>
                </a:extLst>
              </p14:cNvPr>
              <p14:cNvContentPartPr/>
              <p14:nvPr/>
            </p14:nvContentPartPr>
            <p14:xfrm>
              <a:off x="5099960" y="740680"/>
              <a:ext cx="283320" cy="1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42E458-01AB-4BA5-9C24-1E61C8D381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2320" y="723040"/>
                <a:ext cx="318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E417F40-874A-4735-AA48-3EACA3545E6F}"/>
                  </a:ext>
                </a:extLst>
              </p14:cNvPr>
              <p14:cNvContentPartPr/>
              <p14:nvPr/>
            </p14:nvContentPartPr>
            <p14:xfrm>
              <a:off x="5673800" y="404080"/>
              <a:ext cx="290160" cy="4114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E417F40-874A-4735-AA48-3EACA3545E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55800" y="386080"/>
                <a:ext cx="32580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FE38130-BB54-4D3D-BFFD-4621F1A5E942}"/>
                  </a:ext>
                </a:extLst>
              </p14:cNvPr>
              <p14:cNvContentPartPr/>
              <p14:nvPr/>
            </p14:nvContentPartPr>
            <p14:xfrm>
              <a:off x="2976320" y="333520"/>
              <a:ext cx="1580760" cy="459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FE38130-BB54-4D3D-BFFD-4621F1A5E94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58676" y="315534"/>
                <a:ext cx="1616408" cy="494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C4B0216-7400-4769-96A1-681E9782666C}"/>
                  </a:ext>
                </a:extLst>
              </p14:cNvPr>
              <p14:cNvContentPartPr/>
              <p14:nvPr/>
            </p14:nvContentPartPr>
            <p14:xfrm>
              <a:off x="1298360" y="324520"/>
              <a:ext cx="1410480" cy="48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C4B0216-7400-4769-96A1-681E978266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80720" y="306867"/>
                <a:ext cx="1446120" cy="525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EFE38C-699D-4970-AB5B-F03A08B7A7A4}"/>
                  </a:ext>
                </a:extLst>
              </p14:cNvPr>
              <p14:cNvContentPartPr/>
              <p14:nvPr/>
            </p14:nvContentPartPr>
            <p14:xfrm>
              <a:off x="7040720" y="253600"/>
              <a:ext cx="372240" cy="894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EFE38C-699D-4970-AB5B-F03A08B7A7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22720" y="235600"/>
                <a:ext cx="407880" cy="9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BB05FA1-E9A6-4DFF-8DA6-3DFC31414621}"/>
                  </a:ext>
                </a:extLst>
              </p14:cNvPr>
              <p14:cNvContentPartPr/>
              <p14:nvPr/>
            </p14:nvContentPartPr>
            <p14:xfrm>
              <a:off x="1122320" y="1380400"/>
              <a:ext cx="269640" cy="338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BB05FA1-E9A6-4DFF-8DA6-3DFC3141462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4680" y="1362760"/>
                <a:ext cx="30528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752CBB-4689-4E8C-9340-7870CBF15BD2}"/>
                  </a:ext>
                </a:extLst>
              </p14:cNvPr>
              <p14:cNvContentPartPr/>
              <p14:nvPr/>
            </p14:nvContentPartPr>
            <p14:xfrm>
              <a:off x="1625240" y="1137400"/>
              <a:ext cx="3199320" cy="8060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752CBB-4689-4E8C-9340-7870CBF15BD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07240" y="1119760"/>
                <a:ext cx="3234960" cy="84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17D864-41AB-4178-9AD0-19A8CDA6DD3C}"/>
                  </a:ext>
                </a:extLst>
              </p14:cNvPr>
              <p14:cNvContentPartPr/>
              <p14:nvPr/>
            </p14:nvContentPartPr>
            <p14:xfrm>
              <a:off x="5110040" y="1398040"/>
              <a:ext cx="249480" cy="14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17D864-41AB-4178-9AD0-19A8CDA6DD3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92040" y="1380040"/>
                <a:ext cx="28512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4633B6-2F74-44B2-8CC4-9417146AF6E2}"/>
                  </a:ext>
                </a:extLst>
              </p14:cNvPr>
              <p14:cNvContentPartPr/>
              <p14:nvPr/>
            </p14:nvContentPartPr>
            <p14:xfrm>
              <a:off x="5110040" y="1503160"/>
              <a:ext cx="233280" cy="21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4633B6-2F74-44B2-8CC4-9417146AF6E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92040" y="1485160"/>
                <a:ext cx="2689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E382A2A-AD08-4935-B1F2-AD47911269C9}"/>
                  </a:ext>
                </a:extLst>
              </p14:cNvPr>
              <p14:cNvContentPartPr/>
              <p14:nvPr/>
            </p14:nvContentPartPr>
            <p14:xfrm>
              <a:off x="5511800" y="985120"/>
              <a:ext cx="1168920" cy="9086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E382A2A-AD08-4935-B1F2-AD47911269C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93800" y="967120"/>
                <a:ext cx="1204560" cy="9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1303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544320" cy="25524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34960" y="1352320"/>
                <a:ext cx="57996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60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14:cNvPr>
              <p14:cNvContentPartPr/>
              <p14:nvPr/>
            </p14:nvContentPartPr>
            <p14:xfrm>
              <a:off x="7606920" y="163240"/>
              <a:ext cx="1042560" cy="661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65B08B-383E-4E50-B8FC-E6A2DCD3F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920" y="145240"/>
                <a:ext cx="107820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14:cNvPr>
              <p14:cNvContentPartPr/>
              <p14:nvPr/>
            </p14:nvContentPartPr>
            <p14:xfrm>
              <a:off x="274080" y="191680"/>
              <a:ext cx="1433160" cy="620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6F883-FD38-4772-B0ED-ECA92945AF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080" y="174040"/>
                <a:ext cx="1468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14:cNvPr>
              <p14:cNvContentPartPr/>
              <p14:nvPr/>
            </p14:nvContentPartPr>
            <p14:xfrm>
              <a:off x="1970400" y="268720"/>
              <a:ext cx="20880" cy="327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7194DEB-9F9B-41DA-B2DF-7649D7DF30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760" y="251080"/>
                <a:ext cx="56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14:cNvPr>
              <p14:cNvContentPartPr/>
              <p14:nvPr/>
            </p14:nvContentPartPr>
            <p14:xfrm>
              <a:off x="2096760" y="253600"/>
              <a:ext cx="33120" cy="300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66A74F4-19BC-4684-B907-E9E6397164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8760" y="235600"/>
                <a:ext cx="68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14:cNvPr>
              <p14:cNvContentPartPr/>
              <p14:nvPr/>
            </p14:nvContentPartPr>
            <p14:xfrm>
              <a:off x="2204400" y="517840"/>
              <a:ext cx="4320" cy="30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FF572B-ACC5-4ECD-AA19-C580D81507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6400" y="499840"/>
                <a:ext cx="3996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14:cNvPr>
              <p14:cNvContentPartPr/>
              <p14:nvPr/>
            </p14:nvContentPartPr>
            <p14:xfrm>
              <a:off x="2295840" y="243520"/>
              <a:ext cx="115200" cy="143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8EEF5B-8B7D-4BF2-8B45-747F14EC64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7840" y="225880"/>
                <a:ext cx="15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14:cNvPr>
              <p14:cNvContentPartPr/>
              <p14:nvPr/>
            </p14:nvContentPartPr>
            <p14:xfrm>
              <a:off x="2423280" y="243520"/>
              <a:ext cx="24480" cy="335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1DB90E-ED59-4859-948B-87DE177B6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640" y="225880"/>
                <a:ext cx="6012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14:cNvPr>
              <p14:cNvContentPartPr/>
              <p14:nvPr/>
            </p14:nvContentPartPr>
            <p14:xfrm>
              <a:off x="2553240" y="527920"/>
              <a:ext cx="57600" cy="106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96C6A6-F3D2-450E-9599-29C58CD09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5600" y="510280"/>
                <a:ext cx="932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14:cNvPr>
              <p14:cNvContentPartPr/>
              <p14:nvPr/>
            </p14:nvContentPartPr>
            <p14:xfrm>
              <a:off x="2803800" y="243520"/>
              <a:ext cx="9000" cy="394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A40413-9A87-43BF-B710-ABE1516D40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85800" y="225880"/>
                <a:ext cx="446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14:cNvPr>
              <p14:cNvContentPartPr/>
              <p14:nvPr/>
            </p14:nvContentPartPr>
            <p14:xfrm>
              <a:off x="2956440" y="243520"/>
              <a:ext cx="10080" cy="346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DE0249-1D0D-41D2-B5AE-30A442FBD8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38440" y="225880"/>
                <a:ext cx="457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14:cNvPr>
              <p14:cNvContentPartPr/>
              <p14:nvPr/>
            </p14:nvContentPartPr>
            <p14:xfrm>
              <a:off x="3073440" y="517840"/>
              <a:ext cx="4680" cy="42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13DD62-330E-4387-8B41-E9BB6FE28B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5800" y="499840"/>
                <a:ext cx="403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14:cNvPr>
              <p14:cNvContentPartPr/>
              <p14:nvPr/>
            </p14:nvContentPartPr>
            <p14:xfrm>
              <a:off x="3206640" y="222280"/>
              <a:ext cx="196920" cy="326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BC8E0F-0664-44F6-8E91-3F0221531B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89000" y="204640"/>
                <a:ext cx="2325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14:cNvPr>
              <p14:cNvContentPartPr/>
              <p14:nvPr/>
            </p14:nvContentPartPr>
            <p14:xfrm>
              <a:off x="212880" y="931840"/>
              <a:ext cx="1676160" cy="693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EBF1D2-1644-4C37-9D74-31EAADE9B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5240" y="914191"/>
                <a:ext cx="1711800" cy="729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14:cNvPr>
              <p14:cNvContentPartPr/>
              <p14:nvPr/>
            </p14:nvContentPartPr>
            <p14:xfrm>
              <a:off x="2610840" y="924280"/>
              <a:ext cx="19440" cy="36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A7B529-950D-4805-BB7E-C10CFE6472E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92840" y="906640"/>
                <a:ext cx="5508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14:cNvPr>
              <p14:cNvContentPartPr/>
              <p14:nvPr/>
            </p14:nvContentPartPr>
            <p14:xfrm>
              <a:off x="2786520" y="1228840"/>
              <a:ext cx="68400" cy="1684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D89605-45FB-4758-B050-E06FC14A70E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68520" y="1211200"/>
                <a:ext cx="104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14:cNvPr>
              <p14:cNvContentPartPr/>
              <p14:nvPr/>
            </p14:nvContentPartPr>
            <p14:xfrm>
              <a:off x="2998560" y="954880"/>
              <a:ext cx="29520" cy="389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7F1144-3227-42CA-8AAB-31E452FC1F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80560" y="936880"/>
                <a:ext cx="6516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14:cNvPr>
              <p14:cNvContentPartPr/>
              <p14:nvPr/>
            </p14:nvContentPartPr>
            <p14:xfrm>
              <a:off x="2112960" y="942640"/>
              <a:ext cx="356040" cy="375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8DC7102-3878-4E25-BF75-F1D7EAC2D6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5320" y="924640"/>
                <a:ext cx="39168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14:cNvPr>
              <p14:cNvContentPartPr/>
              <p14:nvPr/>
            </p14:nvContentPartPr>
            <p14:xfrm>
              <a:off x="3169560" y="870280"/>
              <a:ext cx="716400" cy="370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002009-E831-46F8-83AE-9B6AE016D1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1560" y="852297"/>
                <a:ext cx="752040" cy="405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14:cNvPr>
              <p14:cNvContentPartPr/>
              <p14:nvPr/>
            </p14:nvContentPartPr>
            <p14:xfrm>
              <a:off x="152040" y="1603600"/>
              <a:ext cx="1769400" cy="586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83720-BDE8-4D79-BEBD-807DBE1002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4040" y="1585949"/>
                <a:ext cx="1805040" cy="622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14:cNvPr>
              <p14:cNvContentPartPr/>
              <p14:nvPr/>
            </p14:nvContentPartPr>
            <p14:xfrm>
              <a:off x="2131680" y="1575520"/>
              <a:ext cx="966960" cy="39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A42D4-D68E-4810-9325-D56BF497BD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13687" y="1557520"/>
                <a:ext cx="1002587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14:cNvPr>
              <p14:cNvContentPartPr/>
              <p14:nvPr/>
            </p14:nvContentPartPr>
            <p14:xfrm>
              <a:off x="3901080" y="1483000"/>
              <a:ext cx="142560" cy="417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B3EAC87-DF39-4C09-B553-6996497557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83440" y="1465360"/>
                <a:ext cx="1782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14:cNvPr>
              <p14:cNvContentPartPr/>
              <p14:nvPr/>
            </p14:nvContentPartPr>
            <p14:xfrm>
              <a:off x="3352800" y="1538440"/>
              <a:ext cx="400320" cy="314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E35670A-695F-4773-84AC-7FABD7FEE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35160" y="1520461"/>
                <a:ext cx="435960" cy="35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64677C2-29AD-4C0E-9539-5792C8FA728A}"/>
                  </a:ext>
                </a:extLst>
              </p14:cNvPr>
              <p14:cNvContentPartPr/>
              <p14:nvPr/>
            </p14:nvContentPartPr>
            <p14:xfrm>
              <a:off x="466680" y="2011480"/>
              <a:ext cx="2401200" cy="2397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64677C2-29AD-4C0E-9539-5792C8FA72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8683" y="1993840"/>
                <a:ext cx="2436835" cy="24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D0E8721-D2E7-48C1-8BB6-311BAE2BF5F6}"/>
                  </a:ext>
                </a:extLst>
              </p14:cNvPr>
              <p14:cNvContentPartPr/>
              <p14:nvPr/>
            </p14:nvContentPartPr>
            <p14:xfrm>
              <a:off x="3250920" y="1885840"/>
              <a:ext cx="2223000" cy="1699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D0E8721-D2E7-48C1-8BB6-311BAE2BF5F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232920" y="1867840"/>
                <a:ext cx="2258640" cy="17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54198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40454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94335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14:cNvPr>
              <p14:cNvContentPartPr/>
              <p14:nvPr/>
            </p14:nvContentPartPr>
            <p14:xfrm>
              <a:off x="365520" y="1290040"/>
              <a:ext cx="431424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520" y="1254040"/>
                <a:ext cx="4349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14:cNvPr>
              <p14:cNvContentPartPr/>
              <p14:nvPr/>
            </p14:nvContentPartPr>
            <p14:xfrm>
              <a:off x="553440" y="2326480"/>
              <a:ext cx="1870920" cy="820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800" y="2308480"/>
                <a:ext cx="19065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99720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14:cNvPr>
              <p14:cNvContentPartPr/>
              <p14:nvPr/>
            </p14:nvContentPartPr>
            <p14:xfrm>
              <a:off x="365520" y="1290040"/>
              <a:ext cx="431424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520" y="1254040"/>
                <a:ext cx="4349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14:cNvPr>
              <p14:cNvContentPartPr/>
              <p14:nvPr/>
            </p14:nvContentPartPr>
            <p14:xfrm>
              <a:off x="553440" y="2326480"/>
              <a:ext cx="1870920" cy="820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800" y="2308480"/>
                <a:ext cx="19065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14:cNvPr>
              <p14:cNvContentPartPr/>
              <p14:nvPr/>
            </p14:nvContentPartPr>
            <p14:xfrm>
              <a:off x="2803800" y="2580280"/>
              <a:ext cx="311400" cy="264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86180" y="2562280"/>
                <a:ext cx="346999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14:cNvPr>
              <p14:cNvContentPartPr/>
              <p14:nvPr/>
            </p14:nvContentPartPr>
            <p14:xfrm>
              <a:off x="975000" y="3534640"/>
              <a:ext cx="18288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7000" y="351700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14:cNvPr>
              <p14:cNvContentPartPr/>
              <p14:nvPr/>
            </p14:nvContentPartPr>
            <p14:xfrm>
              <a:off x="1015680" y="3636880"/>
              <a:ext cx="148320" cy="6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97680" y="3619240"/>
                <a:ext cx="183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14:cNvPr>
              <p14:cNvContentPartPr/>
              <p14:nvPr/>
            </p14:nvContentPartPr>
            <p14:xfrm>
              <a:off x="507000" y="3443920"/>
              <a:ext cx="295920" cy="294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9339" y="3426280"/>
                <a:ext cx="331603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14:cNvPr>
              <p14:cNvContentPartPr/>
              <p14:nvPr/>
            </p14:nvContentPartPr>
            <p14:xfrm>
              <a:off x="1584120" y="3432760"/>
              <a:ext cx="183960" cy="2887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566120" y="3414760"/>
                <a:ext cx="2196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14:cNvPr>
              <p14:cNvContentPartPr/>
              <p14:nvPr/>
            </p14:nvContentPartPr>
            <p14:xfrm>
              <a:off x="1968240" y="3372280"/>
              <a:ext cx="964080" cy="4111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50247" y="3354640"/>
                <a:ext cx="999707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1149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14:cNvPr>
              <p14:cNvContentPartPr/>
              <p14:nvPr/>
            </p14:nvContentPartPr>
            <p14:xfrm>
              <a:off x="365520" y="1290040"/>
              <a:ext cx="431424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520" y="1254040"/>
                <a:ext cx="4349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14:cNvPr>
              <p14:cNvContentPartPr/>
              <p14:nvPr/>
            </p14:nvContentPartPr>
            <p14:xfrm>
              <a:off x="553440" y="2326480"/>
              <a:ext cx="1870920" cy="820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800" y="2308480"/>
                <a:ext cx="19065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14:cNvPr>
              <p14:cNvContentPartPr/>
              <p14:nvPr/>
            </p14:nvContentPartPr>
            <p14:xfrm>
              <a:off x="2803800" y="2580280"/>
              <a:ext cx="311400" cy="264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86180" y="2562280"/>
                <a:ext cx="346999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14:cNvPr>
              <p14:cNvContentPartPr/>
              <p14:nvPr/>
            </p14:nvContentPartPr>
            <p14:xfrm>
              <a:off x="975000" y="3534640"/>
              <a:ext cx="18288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7000" y="351700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14:cNvPr>
              <p14:cNvContentPartPr/>
              <p14:nvPr/>
            </p14:nvContentPartPr>
            <p14:xfrm>
              <a:off x="1015680" y="3636880"/>
              <a:ext cx="148320" cy="6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97680" y="3619240"/>
                <a:ext cx="183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14:cNvPr>
              <p14:cNvContentPartPr/>
              <p14:nvPr/>
            </p14:nvContentPartPr>
            <p14:xfrm>
              <a:off x="507000" y="3443920"/>
              <a:ext cx="295920" cy="294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9339" y="3426280"/>
                <a:ext cx="331603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14:cNvPr>
              <p14:cNvContentPartPr/>
              <p14:nvPr/>
            </p14:nvContentPartPr>
            <p14:xfrm>
              <a:off x="1584120" y="3432760"/>
              <a:ext cx="183960" cy="2887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566120" y="3414760"/>
                <a:ext cx="2196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14:cNvPr>
              <p14:cNvContentPartPr/>
              <p14:nvPr/>
            </p14:nvContentPartPr>
            <p14:xfrm>
              <a:off x="1968240" y="3372280"/>
              <a:ext cx="964080" cy="4111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50247" y="3354640"/>
                <a:ext cx="999707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14:cNvPr>
              <p14:cNvContentPartPr/>
              <p14:nvPr/>
            </p14:nvContentPartPr>
            <p14:xfrm>
              <a:off x="3068400" y="3646960"/>
              <a:ext cx="70920" cy="11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50400" y="3628960"/>
                <a:ext cx="1065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14:cNvPr>
              <p14:cNvContentPartPr/>
              <p14:nvPr/>
            </p14:nvContentPartPr>
            <p14:xfrm>
              <a:off x="543720" y="3966640"/>
              <a:ext cx="177840" cy="301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5720" y="3949000"/>
                <a:ext cx="21348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14:cNvPr>
              <p14:cNvContentPartPr/>
              <p14:nvPr/>
            </p14:nvContentPartPr>
            <p14:xfrm>
              <a:off x="934680" y="4073920"/>
              <a:ext cx="163440" cy="108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16680" y="405628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14:cNvPr>
              <p14:cNvContentPartPr/>
              <p14:nvPr/>
            </p14:nvContentPartPr>
            <p14:xfrm>
              <a:off x="954840" y="4175440"/>
              <a:ext cx="175320" cy="8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37200" y="4157440"/>
                <a:ext cx="2109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14:cNvPr>
              <p14:cNvContentPartPr/>
              <p14:nvPr/>
            </p14:nvContentPartPr>
            <p14:xfrm>
              <a:off x="3300960" y="3393160"/>
              <a:ext cx="1044000" cy="346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82960" y="3375160"/>
                <a:ext cx="10796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14:cNvPr>
              <p14:cNvContentPartPr/>
              <p14:nvPr/>
            </p14:nvContentPartPr>
            <p14:xfrm>
              <a:off x="3686520" y="90520"/>
              <a:ext cx="2014200" cy="6390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68520" y="72880"/>
                <a:ext cx="204984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14:cNvPr>
              <p14:cNvContentPartPr/>
              <p14:nvPr/>
            </p14:nvContentPartPr>
            <p14:xfrm>
              <a:off x="1401960" y="3941800"/>
              <a:ext cx="219960" cy="269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83960" y="392416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14:cNvPr>
              <p14:cNvContentPartPr/>
              <p14:nvPr/>
            </p14:nvContentPartPr>
            <p14:xfrm>
              <a:off x="2326080" y="3901120"/>
              <a:ext cx="183600" cy="295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08440" y="3883480"/>
                <a:ext cx="2192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14:cNvPr>
              <p14:cNvContentPartPr/>
              <p14:nvPr/>
            </p14:nvContentPartPr>
            <p14:xfrm>
              <a:off x="1773840" y="3886720"/>
              <a:ext cx="424800" cy="254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755840" y="3868720"/>
                <a:ext cx="460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14:cNvPr>
              <p14:cNvContentPartPr/>
              <p14:nvPr/>
            </p14:nvContentPartPr>
            <p14:xfrm>
              <a:off x="3038520" y="3859720"/>
              <a:ext cx="173520" cy="1393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020483" y="3841720"/>
                <a:ext cx="209234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14:cNvPr>
              <p14:cNvContentPartPr/>
              <p14:nvPr/>
            </p14:nvContentPartPr>
            <p14:xfrm>
              <a:off x="2629920" y="3941800"/>
              <a:ext cx="298080" cy="223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12280" y="3924160"/>
                <a:ext cx="3337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14:cNvPr>
              <p14:cNvContentPartPr/>
              <p14:nvPr/>
            </p14:nvContentPartPr>
            <p14:xfrm>
              <a:off x="3378720" y="3890320"/>
              <a:ext cx="29700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360720" y="3872320"/>
                <a:ext cx="3326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  <p:pic>
        <p:nvPicPr>
          <p:cNvPr id="204" name="Picture 203">
            <a:extLst>
              <a:ext uri="{FF2B5EF4-FFF2-40B4-BE49-F238E27FC236}">
                <a16:creationId xmlns:a16="http://schemas.microsoft.com/office/drawing/2014/main" id="{9FE6C5D9-C5A5-4031-9924-21299A4E366D}"/>
              </a:ext>
            </a:extLst>
          </p:cNvPr>
          <p:cNvPicPr>
            <a:picLocks noChangeAspect="1"/>
          </p:cNvPicPr>
          <p:nvPr/>
        </p:nvPicPr>
        <p:blipFill rotWithShape="1">
          <a:blip r:embed="rId111"/>
          <a:srcRect l="28750" t="6811" r="28750" b="87688"/>
          <a:stretch/>
        </p:blipFill>
        <p:spPr>
          <a:xfrm>
            <a:off x="315174" y="5464685"/>
            <a:ext cx="8492066" cy="12363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C9B4763-489D-435B-9879-1E270947CAB7}"/>
                  </a:ext>
                </a:extLst>
              </p14:cNvPr>
              <p14:cNvContentPartPr/>
              <p14:nvPr/>
            </p14:nvContentPartPr>
            <p14:xfrm>
              <a:off x="1320600" y="6317440"/>
              <a:ext cx="7488000" cy="480600"/>
            </p14:xfrm>
          </p:contentPart>
        </mc:Choice>
        <mc:Fallback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C9B4763-489D-435B-9879-1E270947CAB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302601" y="6299440"/>
                <a:ext cx="7523638" cy="51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4446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14:cNvPr>
              <p14:cNvContentPartPr/>
              <p14:nvPr/>
            </p14:nvContentPartPr>
            <p14:xfrm>
              <a:off x="365520" y="1290040"/>
              <a:ext cx="431424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520" y="1254040"/>
                <a:ext cx="4349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14:cNvPr>
              <p14:cNvContentPartPr/>
              <p14:nvPr/>
            </p14:nvContentPartPr>
            <p14:xfrm>
              <a:off x="553440" y="2326480"/>
              <a:ext cx="1870920" cy="820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800" y="2308480"/>
                <a:ext cx="19065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14:cNvPr>
              <p14:cNvContentPartPr/>
              <p14:nvPr/>
            </p14:nvContentPartPr>
            <p14:xfrm>
              <a:off x="2803800" y="2580280"/>
              <a:ext cx="311400" cy="264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86180" y="2562280"/>
                <a:ext cx="346999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14:cNvPr>
              <p14:cNvContentPartPr/>
              <p14:nvPr/>
            </p14:nvContentPartPr>
            <p14:xfrm>
              <a:off x="975000" y="3534640"/>
              <a:ext cx="18288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7000" y="351700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14:cNvPr>
              <p14:cNvContentPartPr/>
              <p14:nvPr/>
            </p14:nvContentPartPr>
            <p14:xfrm>
              <a:off x="1015680" y="3636880"/>
              <a:ext cx="148320" cy="6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97680" y="3619240"/>
                <a:ext cx="183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14:cNvPr>
              <p14:cNvContentPartPr/>
              <p14:nvPr/>
            </p14:nvContentPartPr>
            <p14:xfrm>
              <a:off x="507000" y="3443920"/>
              <a:ext cx="295920" cy="294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9339" y="3426280"/>
                <a:ext cx="331603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14:cNvPr>
              <p14:cNvContentPartPr/>
              <p14:nvPr/>
            </p14:nvContentPartPr>
            <p14:xfrm>
              <a:off x="1584120" y="3432760"/>
              <a:ext cx="183960" cy="2887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566120" y="3414760"/>
                <a:ext cx="2196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14:cNvPr>
              <p14:cNvContentPartPr/>
              <p14:nvPr/>
            </p14:nvContentPartPr>
            <p14:xfrm>
              <a:off x="1968240" y="3372280"/>
              <a:ext cx="964080" cy="4111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50247" y="3354640"/>
                <a:ext cx="999707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14:cNvPr>
              <p14:cNvContentPartPr/>
              <p14:nvPr/>
            </p14:nvContentPartPr>
            <p14:xfrm>
              <a:off x="3068400" y="3646960"/>
              <a:ext cx="70920" cy="11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50400" y="3628960"/>
                <a:ext cx="1065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14:cNvPr>
              <p14:cNvContentPartPr/>
              <p14:nvPr/>
            </p14:nvContentPartPr>
            <p14:xfrm>
              <a:off x="543720" y="3966640"/>
              <a:ext cx="177840" cy="301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5720" y="3949000"/>
                <a:ext cx="21348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14:cNvPr>
              <p14:cNvContentPartPr/>
              <p14:nvPr/>
            </p14:nvContentPartPr>
            <p14:xfrm>
              <a:off x="934680" y="4073920"/>
              <a:ext cx="163440" cy="108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16680" y="405628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14:cNvPr>
              <p14:cNvContentPartPr/>
              <p14:nvPr/>
            </p14:nvContentPartPr>
            <p14:xfrm>
              <a:off x="954840" y="4175440"/>
              <a:ext cx="175320" cy="8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37200" y="4157440"/>
                <a:ext cx="2109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14:cNvPr>
              <p14:cNvContentPartPr/>
              <p14:nvPr/>
            </p14:nvContentPartPr>
            <p14:xfrm>
              <a:off x="3300960" y="3393160"/>
              <a:ext cx="1044000" cy="346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82960" y="3375160"/>
                <a:ext cx="10796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14:cNvPr>
              <p14:cNvContentPartPr/>
              <p14:nvPr/>
            </p14:nvContentPartPr>
            <p14:xfrm>
              <a:off x="3686520" y="90520"/>
              <a:ext cx="2014200" cy="6390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68520" y="72880"/>
                <a:ext cx="204984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14:cNvPr>
              <p14:cNvContentPartPr/>
              <p14:nvPr/>
            </p14:nvContentPartPr>
            <p14:xfrm>
              <a:off x="1401960" y="3941800"/>
              <a:ext cx="219960" cy="269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83960" y="392416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14:cNvPr>
              <p14:cNvContentPartPr/>
              <p14:nvPr/>
            </p14:nvContentPartPr>
            <p14:xfrm>
              <a:off x="2326080" y="3901120"/>
              <a:ext cx="183600" cy="295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08440" y="3883480"/>
                <a:ext cx="2192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14:cNvPr>
              <p14:cNvContentPartPr/>
              <p14:nvPr/>
            </p14:nvContentPartPr>
            <p14:xfrm>
              <a:off x="1773840" y="3886720"/>
              <a:ext cx="424800" cy="254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755840" y="3868720"/>
                <a:ext cx="460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14:cNvPr>
              <p14:cNvContentPartPr/>
              <p14:nvPr/>
            </p14:nvContentPartPr>
            <p14:xfrm>
              <a:off x="3038520" y="3859720"/>
              <a:ext cx="173520" cy="1393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020483" y="3841720"/>
                <a:ext cx="209234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14:cNvPr>
              <p14:cNvContentPartPr/>
              <p14:nvPr/>
            </p14:nvContentPartPr>
            <p14:xfrm>
              <a:off x="2629920" y="3941800"/>
              <a:ext cx="298080" cy="223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12280" y="3924160"/>
                <a:ext cx="3337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14:cNvPr>
              <p14:cNvContentPartPr/>
              <p14:nvPr/>
            </p14:nvContentPartPr>
            <p14:xfrm>
              <a:off x="3378720" y="3890320"/>
              <a:ext cx="29700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360720" y="3872320"/>
                <a:ext cx="3326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13A26E6-A776-4314-BF2D-ECA1FF15C39F}"/>
                  </a:ext>
                </a:extLst>
              </p14:cNvPr>
              <p14:cNvContentPartPr/>
              <p14:nvPr/>
            </p14:nvContentPartPr>
            <p14:xfrm>
              <a:off x="4287360" y="3896080"/>
              <a:ext cx="645840" cy="3798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13A26E6-A776-4314-BF2D-ECA1FF15C39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69350" y="3878440"/>
                <a:ext cx="68150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BD9F38-113D-49FC-951E-8EFCF9FD5CBC}"/>
                  </a:ext>
                </a:extLst>
              </p14:cNvPr>
              <p14:cNvContentPartPr/>
              <p14:nvPr/>
            </p14:nvContentPartPr>
            <p14:xfrm>
              <a:off x="598800" y="4530760"/>
              <a:ext cx="219240" cy="205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BD9F38-113D-49FC-951E-8EFCF9FD5CB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81160" y="4513120"/>
                <a:ext cx="2548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886749B-A966-478C-9D88-A9D492A55673}"/>
                  </a:ext>
                </a:extLst>
              </p14:cNvPr>
              <p14:cNvContentPartPr/>
              <p14:nvPr/>
            </p14:nvContentPartPr>
            <p14:xfrm>
              <a:off x="1086600" y="4675480"/>
              <a:ext cx="146520" cy="8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886749B-A966-478C-9D88-A9D492A5567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68600" y="4657840"/>
                <a:ext cx="1821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091EE3B-E06E-4AA8-A0FA-FC47E20F3F93}"/>
                  </a:ext>
                </a:extLst>
              </p14:cNvPr>
              <p14:cNvContentPartPr/>
              <p14:nvPr/>
            </p14:nvContentPartPr>
            <p14:xfrm>
              <a:off x="1097040" y="4774480"/>
              <a:ext cx="174240" cy="11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091EE3B-E06E-4AA8-A0FA-FC47E20F3F9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79040" y="4756480"/>
                <a:ext cx="209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ACB69EE-0D43-4D55-A28A-B20584AFE5B2}"/>
                  </a:ext>
                </a:extLst>
              </p14:cNvPr>
              <p14:cNvContentPartPr/>
              <p14:nvPr/>
            </p14:nvContentPartPr>
            <p14:xfrm>
              <a:off x="1759440" y="4774840"/>
              <a:ext cx="8280" cy="464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ACB69EE-0D43-4D55-A28A-B20584AFE5B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41800" y="4756840"/>
                <a:ext cx="43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C04D388-2731-410C-A13B-3B2A17CE99AF}"/>
                  </a:ext>
                </a:extLst>
              </p14:cNvPr>
              <p14:cNvContentPartPr/>
              <p14:nvPr/>
            </p14:nvContentPartPr>
            <p14:xfrm>
              <a:off x="588360" y="4591240"/>
              <a:ext cx="315720" cy="329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C04D388-2731-410C-A13B-3B2A17CE99A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0360" y="4573220"/>
                <a:ext cx="351360" cy="365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E71BEE9-4B80-4520-92B7-9FFDD8F3D09B}"/>
                  </a:ext>
                </a:extLst>
              </p14:cNvPr>
              <p14:cNvContentPartPr/>
              <p14:nvPr/>
            </p14:nvContentPartPr>
            <p14:xfrm>
              <a:off x="2456760" y="4612480"/>
              <a:ext cx="32400" cy="20556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E71BEE9-4B80-4520-92B7-9FFDD8F3D09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439120" y="4594480"/>
                <a:ext cx="680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9C7859F2-5D75-4BBC-A127-28AB5552281C}"/>
                  </a:ext>
                </a:extLst>
              </p14:cNvPr>
              <p14:cNvContentPartPr/>
              <p14:nvPr/>
            </p14:nvContentPartPr>
            <p14:xfrm>
              <a:off x="2574480" y="4509520"/>
              <a:ext cx="432000" cy="3099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9C7859F2-5D75-4BBC-A127-28AB5552281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56840" y="4491859"/>
                <a:ext cx="467640" cy="345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166D925-FD4B-414C-A266-BD145FB83529}"/>
                  </a:ext>
                </a:extLst>
              </p14:cNvPr>
              <p14:cNvContentPartPr/>
              <p14:nvPr/>
            </p14:nvContentPartPr>
            <p14:xfrm>
              <a:off x="1882560" y="4571440"/>
              <a:ext cx="445680" cy="22932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166D925-FD4B-414C-A266-BD145FB8352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64575" y="4553800"/>
                <a:ext cx="481291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549E8C7-A30E-46EA-A32D-5A61D0ACD28C}"/>
                  </a:ext>
                </a:extLst>
              </p14:cNvPr>
              <p14:cNvContentPartPr/>
              <p14:nvPr/>
            </p14:nvContentPartPr>
            <p14:xfrm>
              <a:off x="3120600" y="4459840"/>
              <a:ext cx="83160" cy="3632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549E8C7-A30E-46EA-A32D-5A61D0ACD2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102960" y="4442200"/>
                <a:ext cx="11880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9BB5A40-CEA0-4960-A485-1438CC50FEC1}"/>
                  </a:ext>
                </a:extLst>
              </p14:cNvPr>
              <p14:cNvContentPartPr/>
              <p14:nvPr/>
            </p14:nvContentPartPr>
            <p14:xfrm>
              <a:off x="1369560" y="4469920"/>
              <a:ext cx="244440" cy="4377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9BB5A40-CEA0-4960-A485-1438CC50FEC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351560" y="4451920"/>
                <a:ext cx="28008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0DEF205-650A-4718-AEBF-176DAE5DF247}"/>
                  </a:ext>
                </a:extLst>
              </p14:cNvPr>
              <p14:cNvContentPartPr/>
              <p14:nvPr/>
            </p14:nvContentPartPr>
            <p14:xfrm>
              <a:off x="3311400" y="4388920"/>
              <a:ext cx="114480" cy="52488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0DEF205-650A-4718-AEBF-176DAE5DF24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3400" y="4370920"/>
                <a:ext cx="15012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4CC58D5B-A836-4CA0-A1C4-BE64EB356407}"/>
                  </a:ext>
                </a:extLst>
              </p14:cNvPr>
              <p14:cNvContentPartPr/>
              <p14:nvPr/>
            </p14:nvContentPartPr>
            <p14:xfrm>
              <a:off x="3474120" y="4346080"/>
              <a:ext cx="1525680" cy="59220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4CC58D5B-A836-4CA0-A1C4-BE64EB356407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456476" y="4328080"/>
                <a:ext cx="1561328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A9C5991-81C8-43B7-8A3F-4B3124CB61F2}"/>
                  </a:ext>
                </a:extLst>
              </p14:cNvPr>
              <p14:cNvContentPartPr/>
              <p14:nvPr/>
            </p14:nvContentPartPr>
            <p14:xfrm>
              <a:off x="5082240" y="4330240"/>
              <a:ext cx="1171800" cy="427680"/>
            </p14:xfrm>
          </p:contentPart>
        </mc:Choice>
        <mc:Fallback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A9C5991-81C8-43B7-8A3F-4B3124CB61F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064600" y="4312600"/>
                <a:ext cx="120744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90CF4F75-9159-4CA7-AD97-C0A863EFEB69}"/>
                  </a:ext>
                </a:extLst>
              </p14:cNvPr>
              <p14:cNvContentPartPr/>
              <p14:nvPr/>
            </p14:nvContentPartPr>
            <p14:xfrm>
              <a:off x="6349440" y="4431040"/>
              <a:ext cx="251280" cy="23796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90CF4F75-9159-4CA7-AD97-C0A863EFEB6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331440" y="4413040"/>
                <a:ext cx="286920" cy="2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31274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14:cNvPr>
              <p14:cNvContentPartPr/>
              <p14:nvPr/>
            </p14:nvContentPartPr>
            <p14:xfrm>
              <a:off x="365520" y="1290040"/>
              <a:ext cx="431424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520" y="1254040"/>
                <a:ext cx="4349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14:cNvPr>
              <p14:cNvContentPartPr/>
              <p14:nvPr/>
            </p14:nvContentPartPr>
            <p14:xfrm>
              <a:off x="553440" y="2326480"/>
              <a:ext cx="1870920" cy="820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800" y="2308480"/>
                <a:ext cx="19065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14:cNvPr>
              <p14:cNvContentPartPr/>
              <p14:nvPr/>
            </p14:nvContentPartPr>
            <p14:xfrm>
              <a:off x="2803800" y="2580280"/>
              <a:ext cx="311400" cy="264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86180" y="2562280"/>
                <a:ext cx="346999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14:cNvPr>
              <p14:cNvContentPartPr/>
              <p14:nvPr/>
            </p14:nvContentPartPr>
            <p14:xfrm>
              <a:off x="975000" y="3534640"/>
              <a:ext cx="18288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7000" y="351700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14:cNvPr>
              <p14:cNvContentPartPr/>
              <p14:nvPr/>
            </p14:nvContentPartPr>
            <p14:xfrm>
              <a:off x="1015680" y="3636880"/>
              <a:ext cx="148320" cy="6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97680" y="3619240"/>
                <a:ext cx="183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14:cNvPr>
              <p14:cNvContentPartPr/>
              <p14:nvPr/>
            </p14:nvContentPartPr>
            <p14:xfrm>
              <a:off x="507000" y="3443920"/>
              <a:ext cx="295920" cy="294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9339" y="3426280"/>
                <a:ext cx="331603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14:cNvPr>
              <p14:cNvContentPartPr/>
              <p14:nvPr/>
            </p14:nvContentPartPr>
            <p14:xfrm>
              <a:off x="1584120" y="3432760"/>
              <a:ext cx="183960" cy="2887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566120" y="3414760"/>
                <a:ext cx="2196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14:cNvPr>
              <p14:cNvContentPartPr/>
              <p14:nvPr/>
            </p14:nvContentPartPr>
            <p14:xfrm>
              <a:off x="1968240" y="3372280"/>
              <a:ext cx="964080" cy="4111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50247" y="3354640"/>
                <a:ext cx="999707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14:cNvPr>
              <p14:cNvContentPartPr/>
              <p14:nvPr/>
            </p14:nvContentPartPr>
            <p14:xfrm>
              <a:off x="3068400" y="3646960"/>
              <a:ext cx="70920" cy="11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50400" y="3628960"/>
                <a:ext cx="1065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14:cNvPr>
              <p14:cNvContentPartPr/>
              <p14:nvPr/>
            </p14:nvContentPartPr>
            <p14:xfrm>
              <a:off x="543720" y="3966640"/>
              <a:ext cx="177840" cy="301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5720" y="3949000"/>
                <a:ext cx="21348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14:cNvPr>
              <p14:cNvContentPartPr/>
              <p14:nvPr/>
            </p14:nvContentPartPr>
            <p14:xfrm>
              <a:off x="934680" y="4073920"/>
              <a:ext cx="163440" cy="108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16680" y="405628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14:cNvPr>
              <p14:cNvContentPartPr/>
              <p14:nvPr/>
            </p14:nvContentPartPr>
            <p14:xfrm>
              <a:off x="954840" y="4175440"/>
              <a:ext cx="175320" cy="8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37200" y="4157440"/>
                <a:ext cx="2109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14:cNvPr>
              <p14:cNvContentPartPr/>
              <p14:nvPr/>
            </p14:nvContentPartPr>
            <p14:xfrm>
              <a:off x="3300960" y="3393160"/>
              <a:ext cx="1044000" cy="346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82960" y="3375160"/>
                <a:ext cx="10796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14:cNvPr>
              <p14:cNvContentPartPr/>
              <p14:nvPr/>
            </p14:nvContentPartPr>
            <p14:xfrm>
              <a:off x="3686520" y="90520"/>
              <a:ext cx="2014200" cy="6390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68520" y="72880"/>
                <a:ext cx="204984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14:cNvPr>
              <p14:cNvContentPartPr/>
              <p14:nvPr/>
            </p14:nvContentPartPr>
            <p14:xfrm>
              <a:off x="1401960" y="3941800"/>
              <a:ext cx="219960" cy="269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83960" y="392416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14:cNvPr>
              <p14:cNvContentPartPr/>
              <p14:nvPr/>
            </p14:nvContentPartPr>
            <p14:xfrm>
              <a:off x="2326080" y="3901120"/>
              <a:ext cx="183600" cy="295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08440" y="3883480"/>
                <a:ext cx="2192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14:cNvPr>
              <p14:cNvContentPartPr/>
              <p14:nvPr/>
            </p14:nvContentPartPr>
            <p14:xfrm>
              <a:off x="1773840" y="3886720"/>
              <a:ext cx="424800" cy="254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755840" y="3868720"/>
                <a:ext cx="460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14:cNvPr>
              <p14:cNvContentPartPr/>
              <p14:nvPr/>
            </p14:nvContentPartPr>
            <p14:xfrm>
              <a:off x="3038520" y="3859720"/>
              <a:ext cx="173520" cy="1393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020483" y="3841720"/>
                <a:ext cx="209234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14:cNvPr>
              <p14:cNvContentPartPr/>
              <p14:nvPr/>
            </p14:nvContentPartPr>
            <p14:xfrm>
              <a:off x="2629920" y="3941800"/>
              <a:ext cx="298080" cy="223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12280" y="3924160"/>
                <a:ext cx="3337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14:cNvPr>
              <p14:cNvContentPartPr/>
              <p14:nvPr/>
            </p14:nvContentPartPr>
            <p14:xfrm>
              <a:off x="3378720" y="3890320"/>
              <a:ext cx="29700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360720" y="3872320"/>
                <a:ext cx="3326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13A26E6-A776-4314-BF2D-ECA1FF15C39F}"/>
                  </a:ext>
                </a:extLst>
              </p14:cNvPr>
              <p14:cNvContentPartPr/>
              <p14:nvPr/>
            </p14:nvContentPartPr>
            <p14:xfrm>
              <a:off x="4287360" y="3896080"/>
              <a:ext cx="645840" cy="3798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13A26E6-A776-4314-BF2D-ECA1FF15C39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69350" y="3878440"/>
                <a:ext cx="68150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BD9F38-113D-49FC-951E-8EFCF9FD5CBC}"/>
                  </a:ext>
                </a:extLst>
              </p14:cNvPr>
              <p14:cNvContentPartPr/>
              <p14:nvPr/>
            </p14:nvContentPartPr>
            <p14:xfrm>
              <a:off x="598800" y="4530760"/>
              <a:ext cx="219240" cy="205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BD9F38-113D-49FC-951E-8EFCF9FD5CB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81160" y="4513120"/>
                <a:ext cx="2548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886749B-A966-478C-9D88-A9D492A55673}"/>
                  </a:ext>
                </a:extLst>
              </p14:cNvPr>
              <p14:cNvContentPartPr/>
              <p14:nvPr/>
            </p14:nvContentPartPr>
            <p14:xfrm>
              <a:off x="1086600" y="4675480"/>
              <a:ext cx="146520" cy="8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886749B-A966-478C-9D88-A9D492A5567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68600" y="4657840"/>
                <a:ext cx="1821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091EE3B-E06E-4AA8-A0FA-FC47E20F3F93}"/>
                  </a:ext>
                </a:extLst>
              </p14:cNvPr>
              <p14:cNvContentPartPr/>
              <p14:nvPr/>
            </p14:nvContentPartPr>
            <p14:xfrm>
              <a:off x="1097040" y="4774480"/>
              <a:ext cx="174240" cy="11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091EE3B-E06E-4AA8-A0FA-FC47E20F3F9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79040" y="4756480"/>
                <a:ext cx="209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ACB69EE-0D43-4D55-A28A-B20584AFE5B2}"/>
                  </a:ext>
                </a:extLst>
              </p14:cNvPr>
              <p14:cNvContentPartPr/>
              <p14:nvPr/>
            </p14:nvContentPartPr>
            <p14:xfrm>
              <a:off x="1759440" y="4774840"/>
              <a:ext cx="8280" cy="464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ACB69EE-0D43-4D55-A28A-B20584AFE5B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41800" y="4756840"/>
                <a:ext cx="43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C04D388-2731-410C-A13B-3B2A17CE99AF}"/>
                  </a:ext>
                </a:extLst>
              </p14:cNvPr>
              <p14:cNvContentPartPr/>
              <p14:nvPr/>
            </p14:nvContentPartPr>
            <p14:xfrm>
              <a:off x="588360" y="4591240"/>
              <a:ext cx="315720" cy="329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C04D388-2731-410C-A13B-3B2A17CE99A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0360" y="4573220"/>
                <a:ext cx="351360" cy="365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E71BEE9-4B80-4520-92B7-9FFDD8F3D09B}"/>
                  </a:ext>
                </a:extLst>
              </p14:cNvPr>
              <p14:cNvContentPartPr/>
              <p14:nvPr/>
            </p14:nvContentPartPr>
            <p14:xfrm>
              <a:off x="2456760" y="4612480"/>
              <a:ext cx="32400" cy="20556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E71BEE9-4B80-4520-92B7-9FFDD8F3D09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439120" y="4594480"/>
                <a:ext cx="680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9C7859F2-5D75-4BBC-A127-28AB5552281C}"/>
                  </a:ext>
                </a:extLst>
              </p14:cNvPr>
              <p14:cNvContentPartPr/>
              <p14:nvPr/>
            </p14:nvContentPartPr>
            <p14:xfrm>
              <a:off x="2574480" y="4509520"/>
              <a:ext cx="432000" cy="3099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9C7859F2-5D75-4BBC-A127-28AB5552281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56840" y="4491859"/>
                <a:ext cx="467640" cy="345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166D925-FD4B-414C-A266-BD145FB83529}"/>
                  </a:ext>
                </a:extLst>
              </p14:cNvPr>
              <p14:cNvContentPartPr/>
              <p14:nvPr/>
            </p14:nvContentPartPr>
            <p14:xfrm>
              <a:off x="1882560" y="4571440"/>
              <a:ext cx="445680" cy="22932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166D925-FD4B-414C-A266-BD145FB8352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64575" y="4553800"/>
                <a:ext cx="481291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549E8C7-A30E-46EA-A32D-5A61D0ACD28C}"/>
                  </a:ext>
                </a:extLst>
              </p14:cNvPr>
              <p14:cNvContentPartPr/>
              <p14:nvPr/>
            </p14:nvContentPartPr>
            <p14:xfrm>
              <a:off x="3120600" y="4459840"/>
              <a:ext cx="83160" cy="3632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549E8C7-A30E-46EA-A32D-5A61D0ACD2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102960" y="4442200"/>
                <a:ext cx="11880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9BB5A40-CEA0-4960-A485-1438CC50FEC1}"/>
                  </a:ext>
                </a:extLst>
              </p14:cNvPr>
              <p14:cNvContentPartPr/>
              <p14:nvPr/>
            </p14:nvContentPartPr>
            <p14:xfrm>
              <a:off x="1369560" y="4469920"/>
              <a:ext cx="244440" cy="4377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9BB5A40-CEA0-4960-A485-1438CC50FEC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351560" y="4451920"/>
                <a:ext cx="28008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0DEF205-650A-4718-AEBF-176DAE5DF247}"/>
                  </a:ext>
                </a:extLst>
              </p14:cNvPr>
              <p14:cNvContentPartPr/>
              <p14:nvPr/>
            </p14:nvContentPartPr>
            <p14:xfrm>
              <a:off x="3311400" y="4388920"/>
              <a:ext cx="114480" cy="52488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0DEF205-650A-4718-AEBF-176DAE5DF24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3400" y="4370920"/>
                <a:ext cx="15012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4CC58D5B-A836-4CA0-A1C4-BE64EB356407}"/>
                  </a:ext>
                </a:extLst>
              </p14:cNvPr>
              <p14:cNvContentPartPr/>
              <p14:nvPr/>
            </p14:nvContentPartPr>
            <p14:xfrm>
              <a:off x="3474120" y="4346080"/>
              <a:ext cx="1525680" cy="59220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4CC58D5B-A836-4CA0-A1C4-BE64EB356407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456476" y="4328080"/>
                <a:ext cx="1561328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A9C5991-81C8-43B7-8A3F-4B3124CB61F2}"/>
                  </a:ext>
                </a:extLst>
              </p14:cNvPr>
              <p14:cNvContentPartPr/>
              <p14:nvPr/>
            </p14:nvContentPartPr>
            <p14:xfrm>
              <a:off x="5082240" y="4330240"/>
              <a:ext cx="1171800" cy="427680"/>
            </p14:xfrm>
          </p:contentPart>
        </mc:Choice>
        <mc:Fallback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A9C5991-81C8-43B7-8A3F-4B3124CB61F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064600" y="4312600"/>
                <a:ext cx="120744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90CF4F75-9159-4CA7-AD97-C0A863EFEB69}"/>
                  </a:ext>
                </a:extLst>
              </p14:cNvPr>
              <p14:cNvContentPartPr/>
              <p14:nvPr/>
            </p14:nvContentPartPr>
            <p14:xfrm>
              <a:off x="6349440" y="4431040"/>
              <a:ext cx="251280" cy="23796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90CF4F75-9159-4CA7-AD97-C0A863EFEB6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331440" y="4413040"/>
                <a:ext cx="2869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5C46DE-BBE5-438A-8517-19A86AA902D6}"/>
                  </a:ext>
                </a:extLst>
              </p14:cNvPr>
              <p14:cNvContentPartPr/>
              <p14:nvPr/>
            </p14:nvContentPartPr>
            <p14:xfrm>
              <a:off x="649920" y="5335360"/>
              <a:ext cx="263520" cy="29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5C46DE-BBE5-438A-8517-19A86AA902D6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32280" y="5317360"/>
                <a:ext cx="29916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4AE4FD1-E95D-496C-8415-67DD0CF7130D}"/>
                  </a:ext>
                </a:extLst>
              </p14:cNvPr>
              <p14:cNvContentPartPr/>
              <p14:nvPr/>
            </p14:nvContentPartPr>
            <p14:xfrm>
              <a:off x="609240" y="5464240"/>
              <a:ext cx="225000" cy="32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4AE4FD1-E95D-496C-8415-67DD0CF7130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91600" y="5446240"/>
                <a:ext cx="26064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EC338D5-062F-40B7-9DE5-DE3F9A3E1F91}"/>
                  </a:ext>
                </a:extLst>
              </p14:cNvPr>
              <p14:cNvContentPartPr/>
              <p14:nvPr/>
            </p14:nvContentPartPr>
            <p14:xfrm>
              <a:off x="751440" y="5252560"/>
              <a:ext cx="199080" cy="3265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EC338D5-062F-40B7-9DE5-DE3F9A3E1F91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33440" y="5234560"/>
                <a:ext cx="23472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9E0486-D036-47F2-BDC5-AC37220A7D97}"/>
                  </a:ext>
                </a:extLst>
              </p14:cNvPr>
              <p14:cNvContentPartPr/>
              <p14:nvPr/>
            </p14:nvContentPartPr>
            <p14:xfrm>
              <a:off x="1704720" y="5353720"/>
              <a:ext cx="83520" cy="296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9E0486-D036-47F2-BDC5-AC37220A7D97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86720" y="5336080"/>
                <a:ext cx="11916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482BED-288D-4C9F-94B2-A96323564B99}"/>
                  </a:ext>
                </a:extLst>
              </p14:cNvPr>
              <p14:cNvContentPartPr/>
              <p14:nvPr/>
            </p14:nvContentPartPr>
            <p14:xfrm>
              <a:off x="1716600" y="5363440"/>
              <a:ext cx="228240" cy="21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482BED-288D-4C9F-94B2-A96323564B99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698960" y="5345440"/>
                <a:ext cx="263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1753D-3185-4D2B-9275-895FFD680EE9}"/>
                  </a:ext>
                </a:extLst>
              </p14:cNvPr>
              <p14:cNvContentPartPr/>
              <p14:nvPr/>
            </p14:nvContentPartPr>
            <p14:xfrm>
              <a:off x="1696440" y="5546680"/>
              <a:ext cx="185400" cy="111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1753D-3185-4D2B-9275-895FFD680EE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678440" y="5528680"/>
                <a:ext cx="221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026E10E-8B3A-4633-A8E5-752917C26014}"/>
                  </a:ext>
                </a:extLst>
              </p14:cNvPr>
              <p14:cNvContentPartPr/>
              <p14:nvPr/>
            </p14:nvContentPartPr>
            <p14:xfrm>
              <a:off x="1934040" y="5597800"/>
              <a:ext cx="37080" cy="110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026E10E-8B3A-4633-A8E5-752917C26014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916040" y="5579800"/>
                <a:ext cx="727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3DAA27-E298-4C1D-936B-F859A531EF68}"/>
                  </a:ext>
                </a:extLst>
              </p14:cNvPr>
              <p14:cNvContentPartPr/>
              <p14:nvPr/>
            </p14:nvContentPartPr>
            <p14:xfrm>
              <a:off x="2037360" y="5607880"/>
              <a:ext cx="55800" cy="127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3DAA27-E298-4C1D-936B-F859A531EF68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2019360" y="5590240"/>
                <a:ext cx="914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C6F263C-39A7-4D86-BCDD-6DD8DA42177D}"/>
                  </a:ext>
                </a:extLst>
              </p14:cNvPr>
              <p14:cNvContentPartPr/>
              <p14:nvPr/>
            </p14:nvContentPartPr>
            <p14:xfrm>
              <a:off x="2326080" y="5471800"/>
              <a:ext cx="243360" cy="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C6F263C-39A7-4D86-BCDD-6DD8DA42177D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08440" y="5453800"/>
                <a:ext cx="2790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774F0C7-D6F4-4034-9E15-0DBBCDE17151}"/>
                  </a:ext>
                </a:extLst>
              </p14:cNvPr>
              <p14:cNvContentPartPr/>
              <p14:nvPr/>
            </p14:nvContentPartPr>
            <p14:xfrm>
              <a:off x="2316000" y="5617600"/>
              <a:ext cx="335880" cy="21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774F0C7-D6F4-4034-9E15-0DBBCDE17151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298360" y="5599600"/>
                <a:ext cx="3715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D8B6E8-9A49-4B10-A98F-38CBE8D9A083}"/>
                  </a:ext>
                </a:extLst>
              </p14:cNvPr>
              <p14:cNvContentPartPr/>
              <p14:nvPr/>
            </p14:nvContentPartPr>
            <p14:xfrm>
              <a:off x="2976600" y="5392600"/>
              <a:ext cx="176040" cy="279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D8B6E8-9A49-4B10-A98F-38CBE8D9A08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58960" y="5374960"/>
                <a:ext cx="2116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12456A1-1A6E-422B-B508-3E1F15C74EDB}"/>
                  </a:ext>
                </a:extLst>
              </p14:cNvPr>
              <p14:cNvContentPartPr/>
              <p14:nvPr/>
            </p14:nvContentPartPr>
            <p14:xfrm>
              <a:off x="3274680" y="5383600"/>
              <a:ext cx="231840" cy="3294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12456A1-1A6E-422B-B508-3E1F15C74EDB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256680" y="5365960"/>
                <a:ext cx="26748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A76C2C2F-B682-4A92-B2E9-270354A5FA84}"/>
                  </a:ext>
                </a:extLst>
              </p14:cNvPr>
              <p14:cNvContentPartPr/>
              <p14:nvPr/>
            </p14:nvContentPartPr>
            <p14:xfrm>
              <a:off x="3616680" y="5455600"/>
              <a:ext cx="193320" cy="3081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A76C2C2F-B682-4A92-B2E9-270354A5FA84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599007" y="5437600"/>
                <a:ext cx="229026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B2566CB-F3FE-45C4-8CB7-217D501D1A24}"/>
                  </a:ext>
                </a:extLst>
              </p14:cNvPr>
              <p14:cNvContentPartPr/>
              <p14:nvPr/>
            </p14:nvContentPartPr>
            <p14:xfrm>
              <a:off x="3949680" y="5347960"/>
              <a:ext cx="1012680" cy="3578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B2566CB-F3FE-45C4-8CB7-217D501D1A24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932040" y="5329960"/>
                <a:ext cx="1048320" cy="3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2839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28503-D00A-4373-A1D4-3367FAB6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1" t="14009" r="19186" b="81256"/>
          <a:stretch/>
        </p:blipFill>
        <p:spPr>
          <a:xfrm>
            <a:off x="228599" y="136524"/>
            <a:ext cx="8733745" cy="123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6A17B-4B2B-460C-97D1-F2C3AC38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6955" r="39399" b="71111"/>
          <a:stretch/>
        </p:blipFill>
        <p:spPr>
          <a:xfrm>
            <a:off x="5427887" y="1371599"/>
            <a:ext cx="3534457" cy="358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14:cNvPr>
              <p14:cNvContentPartPr/>
              <p14:nvPr/>
            </p14:nvContentPartPr>
            <p14:xfrm>
              <a:off x="4693440" y="903760"/>
              <a:ext cx="2348280" cy="4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3549C-0BB1-48BC-AA33-431DADAC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5800" y="868120"/>
                <a:ext cx="238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14:cNvPr>
              <p14:cNvContentPartPr/>
              <p14:nvPr/>
            </p14:nvContentPartPr>
            <p14:xfrm>
              <a:off x="433920" y="1431880"/>
              <a:ext cx="228960" cy="305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242861-EADF-46C6-95E0-98C3665650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920" y="1414240"/>
                <a:ext cx="2646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14:cNvPr>
              <p14:cNvContentPartPr/>
              <p14:nvPr/>
            </p14:nvContentPartPr>
            <p14:xfrm>
              <a:off x="1405560" y="1594960"/>
              <a:ext cx="6480" cy="5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4CA17-0AC5-4FA4-AF96-4C03667417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7920" y="1576960"/>
                <a:ext cx="421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14:cNvPr>
              <p14:cNvContentPartPr/>
              <p14:nvPr/>
            </p14:nvContentPartPr>
            <p14:xfrm>
              <a:off x="1531200" y="1441240"/>
              <a:ext cx="388800" cy="275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217D10-4F54-4B98-8583-15BEC14EC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3200" y="1423600"/>
                <a:ext cx="42444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14:cNvPr>
              <p14:cNvContentPartPr/>
              <p14:nvPr/>
            </p14:nvContentPartPr>
            <p14:xfrm>
              <a:off x="812280" y="1381480"/>
              <a:ext cx="480240" cy="351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58B893-FBCE-4306-B871-BC48A35392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640" y="1363480"/>
                <a:ext cx="515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14:cNvPr>
              <p14:cNvContentPartPr/>
              <p14:nvPr/>
            </p14:nvContentPartPr>
            <p14:xfrm>
              <a:off x="7528080" y="934360"/>
              <a:ext cx="1258920" cy="30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7062D1-9A52-4E7B-86EF-27E8AB4046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10440" y="898720"/>
                <a:ext cx="12945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14:cNvPr>
              <p14:cNvContentPartPr/>
              <p14:nvPr/>
            </p14:nvContentPartPr>
            <p14:xfrm>
              <a:off x="7436640" y="1301920"/>
              <a:ext cx="1315800" cy="30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2539C-F97A-4A6D-9547-E93B893B3A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9000" y="1265920"/>
                <a:ext cx="1351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14:cNvPr>
              <p14:cNvContentPartPr/>
              <p14:nvPr/>
            </p14:nvContentPartPr>
            <p14:xfrm>
              <a:off x="741360" y="2052880"/>
              <a:ext cx="1450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C0DD90-B6EC-4FC8-A244-12A2F5AA83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3360" y="2034880"/>
                <a:ext cx="180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14:cNvPr>
              <p14:cNvContentPartPr/>
              <p14:nvPr/>
            </p14:nvContentPartPr>
            <p14:xfrm>
              <a:off x="751440" y="2143600"/>
              <a:ext cx="1324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917D69-2563-4B18-99D2-B8078E5F98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440" y="2125600"/>
                <a:ext cx="168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14:cNvPr>
              <p14:cNvContentPartPr/>
              <p14:nvPr/>
            </p14:nvContentPartPr>
            <p14:xfrm>
              <a:off x="456960" y="2001040"/>
              <a:ext cx="162360" cy="22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302FAE-2A47-4E36-B808-DE76809E7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9000" y="1983400"/>
                <a:ext cx="197921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14:cNvPr>
              <p14:cNvContentPartPr/>
              <p14:nvPr/>
            </p14:nvContentPartPr>
            <p14:xfrm>
              <a:off x="1045200" y="1990600"/>
              <a:ext cx="175680" cy="20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39B483A-2F11-4721-B129-F9D27EBEAE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7200" y="1972600"/>
                <a:ext cx="2113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14:cNvPr>
              <p14:cNvContentPartPr/>
              <p14:nvPr/>
            </p14:nvContentPartPr>
            <p14:xfrm>
              <a:off x="1320600" y="2102920"/>
              <a:ext cx="36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EAF743-2F98-491B-87BB-9E5219AFD8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02600" y="2084920"/>
                <a:ext cx="36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14:cNvPr>
              <p14:cNvContentPartPr/>
              <p14:nvPr/>
            </p14:nvContentPartPr>
            <p14:xfrm>
              <a:off x="1405560" y="1950280"/>
              <a:ext cx="709200" cy="21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AAEC48F-FE11-4139-B9BD-BECF14B4CC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87560" y="1932640"/>
                <a:ext cx="7448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14:cNvPr>
              <p14:cNvContentPartPr/>
              <p14:nvPr/>
            </p14:nvContentPartPr>
            <p14:xfrm>
              <a:off x="365520" y="1290040"/>
              <a:ext cx="4314240" cy="6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1D4496-587B-4CCB-9E9A-541F5142B36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7520" y="1254040"/>
                <a:ext cx="4349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14:cNvPr>
              <p14:cNvContentPartPr/>
              <p14:nvPr/>
            </p14:nvContentPartPr>
            <p14:xfrm>
              <a:off x="553440" y="2326480"/>
              <a:ext cx="1870920" cy="820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2B53289-C79E-4C27-BB71-F075CFD4CC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5800" y="2308480"/>
                <a:ext cx="190656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14:cNvPr>
              <p14:cNvContentPartPr/>
              <p14:nvPr/>
            </p14:nvContentPartPr>
            <p14:xfrm>
              <a:off x="2803800" y="2580280"/>
              <a:ext cx="311400" cy="264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ED4EF79-CA90-48B6-AEA6-391B6180E24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86180" y="2562280"/>
                <a:ext cx="346999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14:cNvPr>
              <p14:cNvContentPartPr/>
              <p14:nvPr/>
            </p14:nvContentPartPr>
            <p14:xfrm>
              <a:off x="975000" y="3534640"/>
              <a:ext cx="18288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EF05D2-EE29-4E02-BB54-ED67DF1F8D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57000" y="351700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14:cNvPr>
              <p14:cNvContentPartPr/>
              <p14:nvPr/>
            </p14:nvContentPartPr>
            <p14:xfrm>
              <a:off x="1015680" y="3636880"/>
              <a:ext cx="148320" cy="6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1EAE0A7-78BB-4260-93E3-251D5B3A4BB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97680" y="3619240"/>
                <a:ext cx="183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14:cNvPr>
              <p14:cNvContentPartPr/>
              <p14:nvPr/>
            </p14:nvContentPartPr>
            <p14:xfrm>
              <a:off x="507000" y="3443920"/>
              <a:ext cx="295920" cy="294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A3BFA2-F7D8-4AFB-BC13-76FC4D4C5F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9339" y="3426280"/>
                <a:ext cx="331603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14:cNvPr>
              <p14:cNvContentPartPr/>
              <p14:nvPr/>
            </p14:nvContentPartPr>
            <p14:xfrm>
              <a:off x="1584120" y="3432760"/>
              <a:ext cx="183960" cy="2887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C8C879-3C49-4F62-8C57-42813CD1907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566120" y="3414760"/>
                <a:ext cx="2196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14:cNvPr>
              <p14:cNvContentPartPr/>
              <p14:nvPr/>
            </p14:nvContentPartPr>
            <p14:xfrm>
              <a:off x="1968240" y="3372280"/>
              <a:ext cx="964080" cy="4111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3C0366D-E5F1-414B-AD36-E0699F5017C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50247" y="3354640"/>
                <a:ext cx="999707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14:cNvPr>
              <p14:cNvContentPartPr/>
              <p14:nvPr/>
            </p14:nvContentPartPr>
            <p14:xfrm>
              <a:off x="3068400" y="3646960"/>
              <a:ext cx="70920" cy="11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493602-526C-4C63-9D53-794140DA6B9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50400" y="3628960"/>
                <a:ext cx="1065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14:cNvPr>
              <p14:cNvContentPartPr/>
              <p14:nvPr/>
            </p14:nvContentPartPr>
            <p14:xfrm>
              <a:off x="543720" y="3966640"/>
              <a:ext cx="177840" cy="301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87293E1-A71F-4EA9-A204-1A926DA3FA5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5720" y="3949000"/>
                <a:ext cx="21348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14:cNvPr>
              <p14:cNvContentPartPr/>
              <p14:nvPr/>
            </p14:nvContentPartPr>
            <p14:xfrm>
              <a:off x="934680" y="4073920"/>
              <a:ext cx="163440" cy="108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4B0B33F-A4A2-48B0-9A5A-FC59908F838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16680" y="4056280"/>
                <a:ext cx="1990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14:cNvPr>
              <p14:cNvContentPartPr/>
              <p14:nvPr/>
            </p14:nvContentPartPr>
            <p14:xfrm>
              <a:off x="954840" y="4175440"/>
              <a:ext cx="175320" cy="8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C211827-681F-4A18-8111-D212651374D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37200" y="4157440"/>
                <a:ext cx="2109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14:cNvPr>
              <p14:cNvContentPartPr/>
              <p14:nvPr/>
            </p14:nvContentPartPr>
            <p14:xfrm>
              <a:off x="3300960" y="3393160"/>
              <a:ext cx="1044000" cy="346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893678-7012-40FE-BA92-DC9B1D88B4B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282960" y="3375160"/>
                <a:ext cx="10796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14:cNvPr>
              <p14:cNvContentPartPr/>
              <p14:nvPr/>
            </p14:nvContentPartPr>
            <p14:xfrm>
              <a:off x="3686520" y="90520"/>
              <a:ext cx="2014200" cy="6390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EDE9B3-B36E-4BCB-B053-A986C4666DC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668520" y="72880"/>
                <a:ext cx="204984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14:cNvPr>
              <p14:cNvContentPartPr/>
              <p14:nvPr/>
            </p14:nvContentPartPr>
            <p14:xfrm>
              <a:off x="1401960" y="3941800"/>
              <a:ext cx="219960" cy="269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F7BCB1B-7A11-4776-8CB3-8FF67D58F48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83960" y="392416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14:cNvPr>
              <p14:cNvContentPartPr/>
              <p14:nvPr/>
            </p14:nvContentPartPr>
            <p14:xfrm>
              <a:off x="2326080" y="3901120"/>
              <a:ext cx="183600" cy="295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F57A8F-A03A-4491-ACBE-44BE05574E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08440" y="3883480"/>
                <a:ext cx="2192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14:cNvPr>
              <p14:cNvContentPartPr/>
              <p14:nvPr/>
            </p14:nvContentPartPr>
            <p14:xfrm>
              <a:off x="1773840" y="3886720"/>
              <a:ext cx="424800" cy="254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6118E61-0A1C-473E-80D7-F14DED1417E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755840" y="3868720"/>
                <a:ext cx="460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14:cNvPr>
              <p14:cNvContentPartPr/>
              <p14:nvPr/>
            </p14:nvContentPartPr>
            <p14:xfrm>
              <a:off x="3038520" y="3859720"/>
              <a:ext cx="173520" cy="1393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8561A23-BBB3-475E-940C-DEE2AD0BB5C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020483" y="3841720"/>
                <a:ext cx="209234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14:cNvPr>
              <p14:cNvContentPartPr/>
              <p14:nvPr/>
            </p14:nvContentPartPr>
            <p14:xfrm>
              <a:off x="2629920" y="3941800"/>
              <a:ext cx="298080" cy="223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1231457-B402-4CF5-8FD6-9A68BDE2BB0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12280" y="3924160"/>
                <a:ext cx="3337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14:cNvPr>
              <p14:cNvContentPartPr/>
              <p14:nvPr/>
            </p14:nvContentPartPr>
            <p14:xfrm>
              <a:off x="3378720" y="3890320"/>
              <a:ext cx="29700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22B5A24-71F7-4EB1-BA20-316E6901877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360720" y="3872320"/>
                <a:ext cx="3326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13A26E6-A776-4314-BF2D-ECA1FF15C39F}"/>
                  </a:ext>
                </a:extLst>
              </p14:cNvPr>
              <p14:cNvContentPartPr/>
              <p14:nvPr/>
            </p14:nvContentPartPr>
            <p14:xfrm>
              <a:off x="4287360" y="3896080"/>
              <a:ext cx="645840" cy="3798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13A26E6-A776-4314-BF2D-ECA1FF15C39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69350" y="3878440"/>
                <a:ext cx="68150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BD9F38-113D-49FC-951E-8EFCF9FD5CBC}"/>
                  </a:ext>
                </a:extLst>
              </p14:cNvPr>
              <p14:cNvContentPartPr/>
              <p14:nvPr/>
            </p14:nvContentPartPr>
            <p14:xfrm>
              <a:off x="598800" y="4530760"/>
              <a:ext cx="219240" cy="205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BD9F38-113D-49FC-951E-8EFCF9FD5CB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81160" y="4513120"/>
                <a:ext cx="2548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886749B-A966-478C-9D88-A9D492A55673}"/>
                  </a:ext>
                </a:extLst>
              </p14:cNvPr>
              <p14:cNvContentPartPr/>
              <p14:nvPr/>
            </p14:nvContentPartPr>
            <p14:xfrm>
              <a:off x="1086600" y="4675480"/>
              <a:ext cx="146520" cy="8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886749B-A966-478C-9D88-A9D492A5567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68600" y="4657840"/>
                <a:ext cx="1821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091EE3B-E06E-4AA8-A0FA-FC47E20F3F93}"/>
                  </a:ext>
                </a:extLst>
              </p14:cNvPr>
              <p14:cNvContentPartPr/>
              <p14:nvPr/>
            </p14:nvContentPartPr>
            <p14:xfrm>
              <a:off x="1097040" y="4774480"/>
              <a:ext cx="174240" cy="11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091EE3B-E06E-4AA8-A0FA-FC47E20F3F9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79040" y="4756480"/>
                <a:ext cx="209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ACB69EE-0D43-4D55-A28A-B20584AFE5B2}"/>
                  </a:ext>
                </a:extLst>
              </p14:cNvPr>
              <p14:cNvContentPartPr/>
              <p14:nvPr/>
            </p14:nvContentPartPr>
            <p14:xfrm>
              <a:off x="1759440" y="4774840"/>
              <a:ext cx="8280" cy="464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ACB69EE-0D43-4D55-A28A-B20584AFE5B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41800" y="4756840"/>
                <a:ext cx="43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C04D388-2731-410C-A13B-3B2A17CE99AF}"/>
                  </a:ext>
                </a:extLst>
              </p14:cNvPr>
              <p14:cNvContentPartPr/>
              <p14:nvPr/>
            </p14:nvContentPartPr>
            <p14:xfrm>
              <a:off x="588360" y="4591240"/>
              <a:ext cx="315720" cy="329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C04D388-2731-410C-A13B-3B2A17CE99A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0360" y="4573220"/>
                <a:ext cx="351360" cy="365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E71BEE9-4B80-4520-92B7-9FFDD8F3D09B}"/>
                  </a:ext>
                </a:extLst>
              </p14:cNvPr>
              <p14:cNvContentPartPr/>
              <p14:nvPr/>
            </p14:nvContentPartPr>
            <p14:xfrm>
              <a:off x="2456760" y="4612480"/>
              <a:ext cx="32400" cy="20556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E71BEE9-4B80-4520-92B7-9FFDD8F3D09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439120" y="4594480"/>
                <a:ext cx="680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9C7859F2-5D75-4BBC-A127-28AB5552281C}"/>
                  </a:ext>
                </a:extLst>
              </p14:cNvPr>
              <p14:cNvContentPartPr/>
              <p14:nvPr/>
            </p14:nvContentPartPr>
            <p14:xfrm>
              <a:off x="2574480" y="4509520"/>
              <a:ext cx="432000" cy="3099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9C7859F2-5D75-4BBC-A127-28AB5552281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56840" y="4491859"/>
                <a:ext cx="467640" cy="345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166D925-FD4B-414C-A266-BD145FB83529}"/>
                  </a:ext>
                </a:extLst>
              </p14:cNvPr>
              <p14:cNvContentPartPr/>
              <p14:nvPr/>
            </p14:nvContentPartPr>
            <p14:xfrm>
              <a:off x="1882560" y="4571440"/>
              <a:ext cx="445680" cy="22932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166D925-FD4B-414C-A266-BD145FB8352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64575" y="4553800"/>
                <a:ext cx="481291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549E8C7-A30E-46EA-A32D-5A61D0ACD28C}"/>
                  </a:ext>
                </a:extLst>
              </p14:cNvPr>
              <p14:cNvContentPartPr/>
              <p14:nvPr/>
            </p14:nvContentPartPr>
            <p14:xfrm>
              <a:off x="3120600" y="4459840"/>
              <a:ext cx="83160" cy="3632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549E8C7-A30E-46EA-A32D-5A61D0ACD2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102960" y="4442200"/>
                <a:ext cx="11880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9BB5A40-CEA0-4960-A485-1438CC50FEC1}"/>
                  </a:ext>
                </a:extLst>
              </p14:cNvPr>
              <p14:cNvContentPartPr/>
              <p14:nvPr/>
            </p14:nvContentPartPr>
            <p14:xfrm>
              <a:off x="1369560" y="4469920"/>
              <a:ext cx="244440" cy="4377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9BB5A40-CEA0-4960-A485-1438CC50FEC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351560" y="4451920"/>
                <a:ext cx="28008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0DEF205-650A-4718-AEBF-176DAE5DF247}"/>
                  </a:ext>
                </a:extLst>
              </p14:cNvPr>
              <p14:cNvContentPartPr/>
              <p14:nvPr/>
            </p14:nvContentPartPr>
            <p14:xfrm>
              <a:off x="3311400" y="4388920"/>
              <a:ext cx="114480" cy="52488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0DEF205-650A-4718-AEBF-176DAE5DF24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3400" y="4370920"/>
                <a:ext cx="15012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14:cNvPr>
              <p14:cNvContentPartPr/>
              <p14:nvPr/>
            </p14:nvContentPartPr>
            <p14:xfrm>
              <a:off x="2304480" y="1453840"/>
              <a:ext cx="140400" cy="181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62969C1-4B63-42A4-8691-47D8EECD926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6480" y="1435840"/>
                <a:ext cx="176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14:cNvPr>
              <p14:cNvContentPartPr/>
              <p14:nvPr/>
            </p14:nvContentPartPr>
            <p14:xfrm>
              <a:off x="2543520" y="1554280"/>
              <a:ext cx="6480" cy="33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C46CC44-9742-4661-9309-2DD5B542A3D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25520" y="1536280"/>
                <a:ext cx="4212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14:cNvPr>
              <p14:cNvContentPartPr/>
              <p14:nvPr/>
            </p14:nvContentPartPr>
            <p14:xfrm>
              <a:off x="2001360" y="1431880"/>
              <a:ext cx="154080" cy="283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2CE9511-DA0B-48B1-A2ED-8F19DEF9182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983360" y="1414240"/>
                <a:ext cx="18972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14:cNvPr>
              <p14:cNvContentPartPr/>
              <p14:nvPr/>
            </p14:nvContentPartPr>
            <p14:xfrm>
              <a:off x="2645400" y="1422160"/>
              <a:ext cx="389160" cy="19404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ED1FF6A-769A-4EF1-BB6B-2787B46E44A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27400" y="1404160"/>
                <a:ext cx="424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14:cNvPr>
              <p14:cNvContentPartPr/>
              <p14:nvPr/>
            </p14:nvContentPartPr>
            <p14:xfrm>
              <a:off x="3110160" y="1391560"/>
              <a:ext cx="447840" cy="256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9715888-0F9F-41A5-967F-B04CDEC181F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092520" y="1373920"/>
                <a:ext cx="483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14:cNvPr>
              <p14:cNvContentPartPr/>
              <p14:nvPr/>
            </p14:nvContentPartPr>
            <p14:xfrm>
              <a:off x="3687960" y="1473640"/>
              <a:ext cx="164520" cy="302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18EED1D-1CB1-4666-8A15-DDCEF8DC904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69960" y="1455640"/>
                <a:ext cx="2001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14:cNvPr>
              <p14:cNvContentPartPr/>
              <p14:nvPr/>
            </p14:nvContentPartPr>
            <p14:xfrm>
              <a:off x="3728640" y="1563640"/>
              <a:ext cx="131760" cy="111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AFBA4BA-AA8F-47F5-AEB9-D6A0695D961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710640" y="154600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14:cNvPr>
              <p14:cNvContentPartPr/>
              <p14:nvPr/>
            </p14:nvContentPartPr>
            <p14:xfrm>
              <a:off x="3995760" y="1433320"/>
              <a:ext cx="130320" cy="1641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D295BFA-101F-4E38-860E-79FB023604E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978120" y="1415320"/>
                <a:ext cx="1659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14:cNvPr>
              <p14:cNvContentPartPr/>
              <p14:nvPr/>
            </p14:nvContentPartPr>
            <p14:xfrm>
              <a:off x="4205640" y="1554280"/>
              <a:ext cx="360" cy="10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38FACB-CB39-4D69-A041-E7DF81290C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8000" y="1536280"/>
                <a:ext cx="360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14:cNvPr>
              <p14:cNvContentPartPr/>
              <p14:nvPr/>
            </p14:nvContentPartPr>
            <p14:xfrm>
              <a:off x="4275840" y="1446640"/>
              <a:ext cx="92520" cy="1220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E8DD277-097A-4A20-A6B8-15C4DD7C226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258200" y="1428640"/>
                <a:ext cx="128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14:cNvPr>
              <p14:cNvContentPartPr/>
              <p14:nvPr/>
            </p14:nvContentPartPr>
            <p14:xfrm>
              <a:off x="5374200" y="1360960"/>
              <a:ext cx="155880" cy="2786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546005A-4D54-4395-8431-D1141BFAA2FB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356560" y="1343320"/>
                <a:ext cx="1915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14:cNvPr>
              <p14:cNvContentPartPr/>
              <p14:nvPr/>
            </p14:nvContentPartPr>
            <p14:xfrm>
              <a:off x="5638440" y="1493080"/>
              <a:ext cx="151560" cy="1116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7326551-9AA2-46F2-9FD6-07581251375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620800" y="1475440"/>
                <a:ext cx="187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14:cNvPr>
              <p14:cNvContentPartPr/>
              <p14:nvPr/>
            </p14:nvContentPartPr>
            <p14:xfrm>
              <a:off x="5648520" y="1586320"/>
              <a:ext cx="162000" cy="187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EA66626-B2F0-4D1D-8F14-BB6B8024F58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630520" y="1568680"/>
                <a:ext cx="1976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14:cNvPr>
              <p14:cNvContentPartPr/>
              <p14:nvPr/>
            </p14:nvContentPartPr>
            <p14:xfrm>
              <a:off x="4452600" y="1370320"/>
              <a:ext cx="658080" cy="36000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689CF91-379B-4C8B-9E2D-5C02C0B3CE5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434950" y="1352320"/>
                <a:ext cx="6937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14:cNvPr>
              <p14:cNvContentPartPr/>
              <p14:nvPr/>
            </p14:nvContentPartPr>
            <p14:xfrm>
              <a:off x="6241080" y="1431520"/>
              <a:ext cx="426600" cy="1954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E56D1BB-DA24-479A-B804-99074D0957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223065" y="1413520"/>
                <a:ext cx="46227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14:cNvPr>
              <p14:cNvContentPartPr/>
              <p14:nvPr/>
            </p14:nvContentPartPr>
            <p14:xfrm>
              <a:off x="5941200" y="1412080"/>
              <a:ext cx="205920" cy="1944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F9DD93B-A3C0-4CAE-807E-F6D3B1B0606B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923168" y="1394080"/>
                <a:ext cx="241622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14:cNvPr>
              <p14:cNvContentPartPr/>
              <p14:nvPr/>
            </p14:nvContentPartPr>
            <p14:xfrm>
              <a:off x="2316000" y="2019400"/>
              <a:ext cx="161640" cy="226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BB7084-9EB4-41EB-84E5-AF017D16FBE0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298360" y="2001400"/>
                <a:ext cx="1972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14:cNvPr>
              <p14:cNvContentPartPr/>
              <p14:nvPr/>
            </p14:nvContentPartPr>
            <p14:xfrm>
              <a:off x="2356680" y="2102920"/>
              <a:ext cx="131400" cy="1080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161BBE1-FD54-430D-AABC-DA8D2F3D8EEF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339040" y="20849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14:cNvPr>
              <p14:cNvContentPartPr/>
              <p14:nvPr/>
            </p14:nvContentPartPr>
            <p14:xfrm>
              <a:off x="2700840" y="1960000"/>
              <a:ext cx="178200" cy="1623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86B5FE7-B1F7-423A-A673-49F05C8B4D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682876" y="1942000"/>
                <a:ext cx="213768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14:cNvPr>
              <p14:cNvContentPartPr/>
              <p14:nvPr/>
            </p14:nvContentPartPr>
            <p14:xfrm>
              <a:off x="2996400" y="1952080"/>
              <a:ext cx="480240" cy="1328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26F2E76-368C-4356-ACF4-E56BCAD23A1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978760" y="1934392"/>
                <a:ext cx="515880" cy="168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14:cNvPr>
              <p14:cNvContentPartPr/>
              <p14:nvPr/>
            </p14:nvContentPartPr>
            <p14:xfrm>
              <a:off x="3555480" y="1909600"/>
              <a:ext cx="485280" cy="1980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EAE1AB7-7144-4267-83C3-37A9B06BE5F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537840" y="1891960"/>
                <a:ext cx="5209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4CC58D5B-A836-4CA0-A1C4-BE64EB356407}"/>
                  </a:ext>
                </a:extLst>
              </p14:cNvPr>
              <p14:cNvContentPartPr/>
              <p14:nvPr/>
            </p14:nvContentPartPr>
            <p14:xfrm>
              <a:off x="3474120" y="4346080"/>
              <a:ext cx="1525680" cy="59220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4CC58D5B-A836-4CA0-A1C4-BE64EB356407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456476" y="4328080"/>
                <a:ext cx="1561328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A9C5991-81C8-43B7-8A3F-4B3124CB61F2}"/>
                  </a:ext>
                </a:extLst>
              </p14:cNvPr>
              <p14:cNvContentPartPr/>
              <p14:nvPr/>
            </p14:nvContentPartPr>
            <p14:xfrm>
              <a:off x="5082240" y="4330240"/>
              <a:ext cx="1171800" cy="427680"/>
            </p14:xfrm>
          </p:contentPart>
        </mc:Choice>
        <mc:Fallback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A9C5991-81C8-43B7-8A3F-4B3124CB61F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064600" y="4312600"/>
                <a:ext cx="120744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90CF4F75-9159-4CA7-AD97-C0A863EFEB69}"/>
                  </a:ext>
                </a:extLst>
              </p14:cNvPr>
              <p14:cNvContentPartPr/>
              <p14:nvPr/>
            </p14:nvContentPartPr>
            <p14:xfrm>
              <a:off x="6349440" y="4431040"/>
              <a:ext cx="251280" cy="23796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90CF4F75-9159-4CA7-AD97-C0A863EFEB6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331440" y="4413040"/>
                <a:ext cx="2869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5C46DE-BBE5-438A-8517-19A86AA902D6}"/>
                  </a:ext>
                </a:extLst>
              </p14:cNvPr>
              <p14:cNvContentPartPr/>
              <p14:nvPr/>
            </p14:nvContentPartPr>
            <p14:xfrm>
              <a:off x="649920" y="5335360"/>
              <a:ext cx="263520" cy="29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5C46DE-BBE5-438A-8517-19A86AA902D6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32280" y="5317360"/>
                <a:ext cx="29916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4AE4FD1-E95D-496C-8415-67DD0CF7130D}"/>
                  </a:ext>
                </a:extLst>
              </p14:cNvPr>
              <p14:cNvContentPartPr/>
              <p14:nvPr/>
            </p14:nvContentPartPr>
            <p14:xfrm>
              <a:off x="609240" y="5464240"/>
              <a:ext cx="225000" cy="32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4AE4FD1-E95D-496C-8415-67DD0CF7130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91600" y="5446240"/>
                <a:ext cx="26064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EC338D5-062F-40B7-9DE5-DE3F9A3E1F91}"/>
                  </a:ext>
                </a:extLst>
              </p14:cNvPr>
              <p14:cNvContentPartPr/>
              <p14:nvPr/>
            </p14:nvContentPartPr>
            <p14:xfrm>
              <a:off x="751440" y="5252560"/>
              <a:ext cx="199080" cy="3265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EC338D5-062F-40B7-9DE5-DE3F9A3E1F91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33440" y="5234560"/>
                <a:ext cx="23472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9E0486-D036-47F2-BDC5-AC37220A7D97}"/>
                  </a:ext>
                </a:extLst>
              </p14:cNvPr>
              <p14:cNvContentPartPr/>
              <p14:nvPr/>
            </p14:nvContentPartPr>
            <p14:xfrm>
              <a:off x="1704720" y="5353720"/>
              <a:ext cx="83520" cy="296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9E0486-D036-47F2-BDC5-AC37220A7D97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86720" y="5336080"/>
                <a:ext cx="11916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482BED-288D-4C9F-94B2-A96323564B99}"/>
                  </a:ext>
                </a:extLst>
              </p14:cNvPr>
              <p14:cNvContentPartPr/>
              <p14:nvPr/>
            </p14:nvContentPartPr>
            <p14:xfrm>
              <a:off x="1716600" y="5363440"/>
              <a:ext cx="228240" cy="21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482BED-288D-4C9F-94B2-A96323564B99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698960" y="5345440"/>
                <a:ext cx="263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1753D-3185-4D2B-9275-895FFD680EE9}"/>
                  </a:ext>
                </a:extLst>
              </p14:cNvPr>
              <p14:cNvContentPartPr/>
              <p14:nvPr/>
            </p14:nvContentPartPr>
            <p14:xfrm>
              <a:off x="1696440" y="5546680"/>
              <a:ext cx="185400" cy="111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1753D-3185-4D2B-9275-895FFD680EE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678440" y="5528680"/>
                <a:ext cx="221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026E10E-8B3A-4633-A8E5-752917C26014}"/>
                  </a:ext>
                </a:extLst>
              </p14:cNvPr>
              <p14:cNvContentPartPr/>
              <p14:nvPr/>
            </p14:nvContentPartPr>
            <p14:xfrm>
              <a:off x="1934040" y="5597800"/>
              <a:ext cx="37080" cy="110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026E10E-8B3A-4633-A8E5-752917C26014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916040" y="5579800"/>
                <a:ext cx="727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3DAA27-E298-4C1D-936B-F859A531EF68}"/>
                  </a:ext>
                </a:extLst>
              </p14:cNvPr>
              <p14:cNvContentPartPr/>
              <p14:nvPr/>
            </p14:nvContentPartPr>
            <p14:xfrm>
              <a:off x="2037360" y="5607880"/>
              <a:ext cx="55800" cy="127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3DAA27-E298-4C1D-936B-F859A531EF68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2019360" y="5590240"/>
                <a:ext cx="914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C6F263C-39A7-4D86-BCDD-6DD8DA42177D}"/>
                  </a:ext>
                </a:extLst>
              </p14:cNvPr>
              <p14:cNvContentPartPr/>
              <p14:nvPr/>
            </p14:nvContentPartPr>
            <p14:xfrm>
              <a:off x="2326080" y="5471800"/>
              <a:ext cx="243360" cy="9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C6F263C-39A7-4D86-BCDD-6DD8DA42177D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08440" y="5453800"/>
                <a:ext cx="2790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774F0C7-D6F4-4034-9E15-0DBBCDE17151}"/>
                  </a:ext>
                </a:extLst>
              </p14:cNvPr>
              <p14:cNvContentPartPr/>
              <p14:nvPr/>
            </p14:nvContentPartPr>
            <p14:xfrm>
              <a:off x="2316000" y="5617600"/>
              <a:ext cx="335880" cy="21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774F0C7-D6F4-4034-9E15-0DBBCDE17151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298360" y="5599600"/>
                <a:ext cx="3715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D8B6E8-9A49-4B10-A98F-38CBE8D9A083}"/>
                  </a:ext>
                </a:extLst>
              </p14:cNvPr>
              <p14:cNvContentPartPr/>
              <p14:nvPr/>
            </p14:nvContentPartPr>
            <p14:xfrm>
              <a:off x="2976600" y="5392600"/>
              <a:ext cx="176040" cy="279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D8B6E8-9A49-4B10-A98F-38CBE8D9A08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58960" y="5374960"/>
                <a:ext cx="2116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12456A1-1A6E-422B-B508-3E1F15C74EDB}"/>
                  </a:ext>
                </a:extLst>
              </p14:cNvPr>
              <p14:cNvContentPartPr/>
              <p14:nvPr/>
            </p14:nvContentPartPr>
            <p14:xfrm>
              <a:off x="3274680" y="5383600"/>
              <a:ext cx="231840" cy="3294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12456A1-1A6E-422B-B508-3E1F15C74EDB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256680" y="5365960"/>
                <a:ext cx="26748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A76C2C2F-B682-4A92-B2E9-270354A5FA84}"/>
                  </a:ext>
                </a:extLst>
              </p14:cNvPr>
              <p14:cNvContentPartPr/>
              <p14:nvPr/>
            </p14:nvContentPartPr>
            <p14:xfrm>
              <a:off x="3616680" y="5455600"/>
              <a:ext cx="193320" cy="3081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A76C2C2F-B682-4A92-B2E9-270354A5FA84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599007" y="5437600"/>
                <a:ext cx="229026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B2566CB-F3FE-45C4-8CB7-217D501D1A24}"/>
                  </a:ext>
                </a:extLst>
              </p14:cNvPr>
              <p14:cNvContentPartPr/>
              <p14:nvPr/>
            </p14:nvContentPartPr>
            <p14:xfrm>
              <a:off x="3949680" y="5347960"/>
              <a:ext cx="1012680" cy="3578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B2566CB-F3FE-45C4-8CB7-217D501D1A24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932040" y="5329960"/>
                <a:ext cx="104832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1F2C78E-D5CE-4693-9F6E-3A2EC24FA50D}"/>
                  </a:ext>
                </a:extLst>
              </p14:cNvPr>
              <p14:cNvContentPartPr/>
              <p14:nvPr/>
            </p14:nvContentPartPr>
            <p14:xfrm>
              <a:off x="5262600" y="5476480"/>
              <a:ext cx="195840" cy="9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1F2C78E-D5CE-4693-9F6E-3A2EC24FA50D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244600" y="5458480"/>
                <a:ext cx="2314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D810E86-65A8-4AB7-9E13-ED21FA8F1DA5}"/>
                  </a:ext>
                </a:extLst>
              </p14:cNvPr>
              <p14:cNvContentPartPr/>
              <p14:nvPr/>
            </p14:nvContentPartPr>
            <p14:xfrm>
              <a:off x="5262600" y="5591320"/>
              <a:ext cx="172440" cy="17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D810E86-65A8-4AB7-9E13-ED21FA8F1DA5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244600" y="5573320"/>
                <a:ext cx="2080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FB6F6E2-BC92-4D8E-A729-62A5D208ED4C}"/>
                  </a:ext>
                </a:extLst>
              </p14:cNvPr>
              <p14:cNvContentPartPr/>
              <p14:nvPr/>
            </p14:nvContentPartPr>
            <p14:xfrm>
              <a:off x="5709720" y="5403400"/>
              <a:ext cx="178920" cy="248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FB6F6E2-BC92-4D8E-A729-62A5D208ED4C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691720" y="5385400"/>
                <a:ext cx="21456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798C1CF-DC34-4505-BB23-EC01A0CFB9BA}"/>
                  </a:ext>
                </a:extLst>
              </p14:cNvPr>
              <p14:cNvContentPartPr/>
              <p14:nvPr/>
            </p14:nvContentPartPr>
            <p14:xfrm>
              <a:off x="5988000" y="5557480"/>
              <a:ext cx="16200" cy="709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798C1CF-DC34-4505-BB23-EC01A0CFB9BA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970360" y="5539480"/>
                <a:ext cx="518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7B52824-A207-4A20-92C8-128E16280C28}"/>
                  </a:ext>
                </a:extLst>
              </p14:cNvPr>
              <p14:cNvContentPartPr/>
              <p14:nvPr/>
            </p14:nvContentPartPr>
            <p14:xfrm>
              <a:off x="6900960" y="5485840"/>
              <a:ext cx="163440" cy="1972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7B52824-A207-4A20-92C8-128E16280C28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882960" y="5468200"/>
                <a:ext cx="1990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1D35C14-4B7B-4BB7-8905-D9ADB762EA21}"/>
                  </a:ext>
                </a:extLst>
              </p14:cNvPr>
              <p14:cNvContentPartPr/>
              <p14:nvPr/>
            </p14:nvContentPartPr>
            <p14:xfrm>
              <a:off x="6441240" y="5445160"/>
              <a:ext cx="325440" cy="297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1D35C14-4B7B-4BB7-8905-D9ADB762EA21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423240" y="5427520"/>
                <a:ext cx="36108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33FAD12-AA07-448A-9CEA-E1C6B452FC42}"/>
                  </a:ext>
                </a:extLst>
              </p14:cNvPr>
              <p14:cNvContentPartPr/>
              <p14:nvPr/>
            </p14:nvContentPartPr>
            <p14:xfrm>
              <a:off x="6112920" y="5407720"/>
              <a:ext cx="198720" cy="294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33FAD12-AA07-448A-9CEA-E1C6B452FC42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094920" y="5389720"/>
                <a:ext cx="2343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E3C3490-4EF1-41DE-AB66-EC17CA1C1399}"/>
                  </a:ext>
                </a:extLst>
              </p14:cNvPr>
              <p14:cNvContentPartPr/>
              <p14:nvPr/>
            </p14:nvContentPartPr>
            <p14:xfrm>
              <a:off x="7175280" y="5333560"/>
              <a:ext cx="139680" cy="22284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E3C3490-4EF1-41DE-AB66-EC17CA1C1399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7157640" y="5315560"/>
                <a:ext cx="1753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B03CFAE-B42A-4C9C-89B9-6695237E3A77}"/>
                  </a:ext>
                </a:extLst>
              </p14:cNvPr>
              <p14:cNvContentPartPr/>
              <p14:nvPr/>
            </p14:nvContentPartPr>
            <p14:xfrm>
              <a:off x="7406760" y="5374600"/>
              <a:ext cx="272520" cy="374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B03CFAE-B42A-4C9C-89B9-6695237E3A77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389120" y="5356600"/>
                <a:ext cx="30816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B8E82E6-A89F-465A-AE30-D5D7CDB2C39F}"/>
                  </a:ext>
                </a:extLst>
              </p14:cNvPr>
              <p14:cNvContentPartPr/>
              <p14:nvPr/>
            </p14:nvContentPartPr>
            <p14:xfrm>
              <a:off x="1336440" y="5049160"/>
              <a:ext cx="7005960" cy="11898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B8E82E6-A89F-465A-AE30-D5D7CDB2C39F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1318440" y="5013520"/>
                <a:ext cx="7041600" cy="12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131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8174F-4D30-4140-905F-18AC0603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1" t="13018" r="26156" b="67465"/>
          <a:stretch/>
        </p:blipFill>
        <p:spPr>
          <a:xfrm>
            <a:off x="304800" y="685800"/>
            <a:ext cx="4441371" cy="4267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BE7E38A-4D43-4005-B4F6-136E90D0F043}"/>
                  </a:ext>
                </a:extLst>
              </p14:cNvPr>
              <p14:cNvContentPartPr/>
              <p14:nvPr/>
            </p14:nvContentPartPr>
            <p14:xfrm>
              <a:off x="1862120" y="214720"/>
              <a:ext cx="4317840" cy="4316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BE7E38A-4D43-4005-B4F6-136E90D0F0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9125" y="197080"/>
                <a:ext cx="4398473" cy="439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B84DD4C-2C69-4798-B586-77AC05654333}"/>
                  </a:ext>
                </a:extLst>
              </p14:cNvPr>
              <p14:cNvContentPartPr/>
              <p14:nvPr/>
            </p14:nvContentPartPr>
            <p14:xfrm>
              <a:off x="6481640" y="193120"/>
              <a:ext cx="1852920" cy="3679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B84DD4C-2C69-4798-B586-77AC056543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4003" y="175120"/>
                <a:ext cx="1888553" cy="4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59599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8174F-4D30-4140-905F-18AC0603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1" t="13018" r="26156" b="67465"/>
          <a:stretch/>
        </p:blipFill>
        <p:spPr>
          <a:xfrm>
            <a:off x="304800" y="685800"/>
            <a:ext cx="4441371" cy="4267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BE7E38A-4D43-4005-B4F6-136E90D0F043}"/>
                  </a:ext>
                </a:extLst>
              </p14:cNvPr>
              <p14:cNvContentPartPr/>
              <p14:nvPr/>
            </p14:nvContentPartPr>
            <p14:xfrm>
              <a:off x="1862120" y="214720"/>
              <a:ext cx="4317840" cy="43160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BE7E38A-4D43-4005-B4F6-136E90D0F0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9125" y="197080"/>
                <a:ext cx="4398473" cy="439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B84DD4C-2C69-4798-B586-77AC05654333}"/>
                  </a:ext>
                </a:extLst>
              </p14:cNvPr>
              <p14:cNvContentPartPr/>
              <p14:nvPr/>
            </p14:nvContentPartPr>
            <p14:xfrm>
              <a:off x="6481640" y="193120"/>
              <a:ext cx="1852920" cy="3679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B84DD4C-2C69-4798-B586-77AC056543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4003" y="175120"/>
                <a:ext cx="1888553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D10C60-086E-4BAF-BA56-65A2206B9536}"/>
                  </a:ext>
                </a:extLst>
              </p14:cNvPr>
              <p14:cNvContentPartPr/>
              <p14:nvPr/>
            </p14:nvContentPartPr>
            <p14:xfrm>
              <a:off x="4319840" y="1072600"/>
              <a:ext cx="696600" cy="196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D10C60-086E-4BAF-BA56-65A2206B95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1849" y="1054600"/>
                <a:ext cx="732222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B0FF459-52DC-4A41-A005-526E05C856E5}"/>
                  </a:ext>
                </a:extLst>
              </p14:cNvPr>
              <p14:cNvContentPartPr/>
              <p14:nvPr/>
            </p14:nvContentPartPr>
            <p14:xfrm>
              <a:off x="3962360" y="766240"/>
              <a:ext cx="239760" cy="570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B0FF459-52DC-4A41-A005-526E05C856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4360" y="748600"/>
                <a:ext cx="27540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BE0D84-D3E3-4875-BE19-57448F80F53F}"/>
                  </a:ext>
                </a:extLst>
              </p14:cNvPr>
              <p14:cNvContentPartPr/>
              <p14:nvPr/>
            </p14:nvContentPartPr>
            <p14:xfrm>
              <a:off x="6609440" y="984400"/>
              <a:ext cx="107640" cy="12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BE0D84-D3E3-4875-BE19-57448F80F53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91800" y="966400"/>
                <a:ext cx="14328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2D922A9-F3F7-4C7B-8642-323F5C870F92}"/>
                  </a:ext>
                </a:extLst>
              </p14:cNvPr>
              <p14:cNvContentPartPr/>
              <p14:nvPr/>
            </p14:nvContentPartPr>
            <p14:xfrm>
              <a:off x="6278600" y="842920"/>
              <a:ext cx="171360" cy="284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2D922A9-F3F7-4C7B-8642-323F5C870F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60600" y="825280"/>
                <a:ext cx="2070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577EA0-EEEB-4DF5-B739-647434AAA3D6}"/>
                  </a:ext>
                </a:extLst>
              </p14:cNvPr>
              <p14:cNvContentPartPr/>
              <p14:nvPr/>
            </p14:nvContentPartPr>
            <p14:xfrm>
              <a:off x="5425400" y="889720"/>
              <a:ext cx="420840" cy="289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577EA0-EEEB-4DF5-B739-647434AAA3D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07400" y="872080"/>
                <a:ext cx="4564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BD70303-6F8C-4E02-A314-429423DFAE54}"/>
                  </a:ext>
                </a:extLst>
              </p14:cNvPr>
              <p14:cNvContentPartPr/>
              <p14:nvPr/>
            </p14:nvContentPartPr>
            <p14:xfrm>
              <a:off x="4052360" y="1575160"/>
              <a:ext cx="376200" cy="174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BD70303-6F8C-4E02-A314-429423DFAE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34720" y="1557520"/>
                <a:ext cx="41184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51BD855-C8FD-4ED3-B005-299CB212EA34}"/>
                  </a:ext>
                </a:extLst>
              </p14:cNvPr>
              <p14:cNvContentPartPr/>
              <p14:nvPr/>
            </p14:nvContentPartPr>
            <p14:xfrm>
              <a:off x="4764440" y="1523680"/>
              <a:ext cx="1044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51BD855-C8FD-4ED3-B005-299CB212EA3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46800" y="1506040"/>
                <a:ext cx="460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E48862E-244E-45BA-BE9D-A6BB3088464A}"/>
                  </a:ext>
                </a:extLst>
              </p14:cNvPr>
              <p14:cNvContentPartPr/>
              <p14:nvPr/>
            </p14:nvContentPartPr>
            <p14:xfrm>
              <a:off x="4829600" y="1665880"/>
              <a:ext cx="6840" cy="43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E48862E-244E-45BA-BE9D-A6BB3088464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11600" y="1648240"/>
                <a:ext cx="424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6F92033-0A42-48F3-84E0-7859D061862E}"/>
                  </a:ext>
                </a:extLst>
              </p14:cNvPr>
              <p14:cNvContentPartPr/>
              <p14:nvPr/>
            </p14:nvContentPartPr>
            <p14:xfrm>
              <a:off x="7040360" y="710800"/>
              <a:ext cx="1536120" cy="890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6F92033-0A42-48F3-84E0-7859D061862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22720" y="693153"/>
                <a:ext cx="1571760" cy="926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258285-A008-4D33-B5A0-3FDD83BB67FB}"/>
                  </a:ext>
                </a:extLst>
              </p14:cNvPr>
              <p14:cNvContentPartPr/>
              <p14:nvPr/>
            </p14:nvContentPartPr>
            <p14:xfrm>
              <a:off x="6695120" y="1269520"/>
              <a:ext cx="234000" cy="3002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258285-A008-4D33-B5A0-3FDD83BB67F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77480" y="1251880"/>
                <a:ext cx="2696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D161BB5-125C-4D61-9868-07E904BE4F11}"/>
                  </a:ext>
                </a:extLst>
              </p14:cNvPr>
              <p14:cNvContentPartPr/>
              <p14:nvPr/>
            </p14:nvContentPartPr>
            <p14:xfrm>
              <a:off x="5909960" y="1457440"/>
              <a:ext cx="661680" cy="2880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D161BB5-125C-4D61-9868-07E904BE4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92320" y="1439800"/>
                <a:ext cx="69732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96BD6DD-0523-47FA-84C8-E4CC4A25E604}"/>
                  </a:ext>
                </a:extLst>
              </p14:cNvPr>
              <p14:cNvContentPartPr/>
              <p14:nvPr/>
            </p14:nvContentPartPr>
            <p14:xfrm>
              <a:off x="5232080" y="1494160"/>
              <a:ext cx="515160" cy="333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96BD6DD-0523-47FA-84C8-E4CC4A25E6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14452" y="1476520"/>
                <a:ext cx="550775" cy="36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65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51598</TotalTime>
  <Words>104</Words>
  <Application>Microsoft Office PowerPoint</Application>
  <PresentationFormat>On-screen Show (4:3)</PresentationFormat>
  <Paragraphs>104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352</cp:revision>
  <dcterms:created xsi:type="dcterms:W3CDTF">2010-09-30T20:09:09Z</dcterms:created>
  <dcterms:modified xsi:type="dcterms:W3CDTF">2020-11-18T17:18:29Z</dcterms:modified>
</cp:coreProperties>
</file>